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  <p:sldMasterId id="2147483660" r:id="rId2"/>
  </p:sldMasterIdLst>
  <p:notesMasterIdLst>
    <p:notesMasterId r:id="rId21"/>
  </p:notesMasterIdLst>
  <p:handoutMasterIdLst>
    <p:handoutMasterId r:id="rId22"/>
  </p:handoutMasterIdLst>
  <p:sldIdLst>
    <p:sldId id="265" r:id="rId3"/>
    <p:sldId id="280" r:id="rId4"/>
    <p:sldId id="268" r:id="rId5"/>
    <p:sldId id="269" r:id="rId6"/>
    <p:sldId id="284" r:id="rId7"/>
    <p:sldId id="278" r:id="rId8"/>
    <p:sldId id="285" r:id="rId9"/>
    <p:sldId id="286" r:id="rId10"/>
    <p:sldId id="271" r:id="rId11"/>
    <p:sldId id="282" r:id="rId12"/>
    <p:sldId id="281" r:id="rId13"/>
    <p:sldId id="256" r:id="rId14"/>
    <p:sldId id="258" r:id="rId15"/>
    <p:sldId id="259" r:id="rId16"/>
    <p:sldId id="260" r:id="rId17"/>
    <p:sldId id="261" r:id="rId18"/>
    <p:sldId id="262" r:id="rId19"/>
    <p:sldId id="283" r:id="rId20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5AED95-4C96-4B27-B79A-375B79414BAD}" v="1227" dt="2022-04-20T09:58:57.206"/>
    <p1510:client id="{1BEF4DE5-394E-4F1B-A9C1-AB774B9A759B}" v="87" dt="2023-03-13T13:40:49.268"/>
    <p1510:client id="{22F30D90-115E-4A45-A4B5-6EDE56079D58}" v="830" dt="2023-03-29T21:32:58.189"/>
    <p1510:client id="{47143704-94C9-4042-A35E-1805897AC907}" v="121" dt="2022-04-19T12:41:43.826"/>
    <p1510:client id="{66FE77C3-AD80-495C-8132-AC3A27B08732}" v="2" dt="2023-03-27T10:27:33.040"/>
    <p1510:client id="{674907C5-1FFE-43D5-8599-0E23C5EB8404}" v="124" dt="2022-04-19T12:36:00.332"/>
    <p1510:client id="{83B7E599-4F8D-4F36-9BBE-BA45B5DE301C}" v="40" dt="2022-04-26T17:29:50.949"/>
    <p1510:client id="{86D2E18D-2758-44E8-BDB4-E665F774BAB6}" v="57" dt="2023-03-27T10:30:39.729"/>
    <p1510:client id="{C6B441B6-B932-4D3C-86D3-3FD9955F23D9}" v="510" dt="2022-04-20T08:54:31.259"/>
    <p1510:client id="{D72A177F-9172-4FC4-8DD0-B8AF478F4CAA}" v="482" dt="2023-03-27T09:50:25.18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-84" y="-60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handoutMaster" Target="handoutMasters/handoutMaster1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ichal Kamil Simon" userId="HK25WppucY1E8BdoDt3meM4RAXXSOVfGpxLDKhMtfNs=" providerId="None" clId="Web-{86D2E18D-2758-44E8-BDB4-E665F774BAB6}"/>
    <pc:docChg chg="modSld">
      <pc:chgData name="Michal Kamil Simon" userId="HK25WppucY1E8BdoDt3meM4RAXXSOVfGpxLDKhMtfNs=" providerId="None" clId="Web-{86D2E18D-2758-44E8-BDB4-E665F774BAB6}" dt="2023-03-27T10:30:38.948" v="55" actId="20577"/>
      <pc:docMkLst>
        <pc:docMk/>
      </pc:docMkLst>
      <pc:sldChg chg="modSp">
        <pc:chgData name="Michal Kamil Simon" userId="HK25WppucY1E8BdoDt3meM4RAXXSOVfGpxLDKhMtfNs=" providerId="None" clId="Web-{86D2E18D-2758-44E8-BDB4-E665F774BAB6}" dt="2023-03-27T10:30:38.948" v="55" actId="20577"/>
        <pc:sldMkLst>
          <pc:docMk/>
          <pc:sldMk cId="74291920" sldId="283"/>
        </pc:sldMkLst>
        <pc:spChg chg="mod">
          <ac:chgData name="Michal Kamil Simon" userId="HK25WppucY1E8BdoDt3meM4RAXXSOVfGpxLDKhMtfNs=" providerId="None" clId="Web-{86D2E18D-2758-44E8-BDB4-E665F774BAB6}" dt="2023-03-27T10:30:38.948" v="55" actId="20577"/>
          <ac:spMkLst>
            <pc:docMk/>
            <pc:sldMk cId="74291920" sldId="283"/>
            <ac:spMk id="127" creationId="{00000000-0000-0000-0000-000000000000}"/>
          </ac:spMkLst>
        </pc:spChg>
      </pc:sldChg>
    </pc:docChg>
  </pc:docChgLst>
  <pc:docChgLst>
    <pc:chgData name="Michal Kamil Simon" userId="HK25WppucY1E8BdoDt3meM4RAXXSOVfGpxLDKhMtfNs=" providerId="None" clId="Web-{1BEF4DE5-394E-4F1B-A9C1-AB774B9A759B}"/>
    <pc:docChg chg="addSld delSld modSld">
      <pc:chgData name="Michal Kamil Simon" userId="HK25WppucY1E8BdoDt3meM4RAXXSOVfGpxLDKhMtfNs=" providerId="None" clId="Web-{1BEF4DE5-394E-4F1B-A9C1-AB774B9A759B}" dt="2023-03-13T13:40:49.128" v="68" actId="20577"/>
      <pc:docMkLst>
        <pc:docMk/>
      </pc:docMkLst>
      <pc:sldChg chg="modSp">
        <pc:chgData name="Michal Kamil Simon" userId="HK25WppucY1E8BdoDt3meM4RAXXSOVfGpxLDKhMtfNs=" providerId="None" clId="Web-{1BEF4DE5-394E-4F1B-A9C1-AB774B9A759B}" dt="2023-03-13T13:40:49.128" v="68" actId="20577"/>
        <pc:sldMkLst>
          <pc:docMk/>
          <pc:sldMk cId="1419926223" sldId="265"/>
        </pc:sldMkLst>
        <pc:spChg chg="mod">
          <ac:chgData name="Michal Kamil Simon" userId="HK25WppucY1E8BdoDt3meM4RAXXSOVfGpxLDKhMtfNs=" providerId="None" clId="Web-{1BEF4DE5-394E-4F1B-A9C1-AB774B9A759B}" dt="2023-03-13T13:40:49.128" v="68" actId="20577"/>
          <ac:spMkLst>
            <pc:docMk/>
            <pc:sldMk cId="1419926223" sldId="265"/>
            <ac:spMk id="5" creationId="{00000000-0000-0000-0000-000000000000}"/>
          </ac:spMkLst>
        </pc:spChg>
      </pc:sldChg>
      <pc:sldChg chg="modSp">
        <pc:chgData name="Michal Kamil Simon" userId="HK25WppucY1E8BdoDt3meM4RAXXSOVfGpxLDKhMtfNs=" providerId="None" clId="Web-{1BEF4DE5-394E-4F1B-A9C1-AB774B9A759B}" dt="2023-03-13T13:20:34.682" v="21"/>
        <pc:sldMkLst>
          <pc:docMk/>
          <pc:sldMk cId="2113666229" sldId="269"/>
        </pc:sldMkLst>
        <pc:spChg chg="mod">
          <ac:chgData name="Michal Kamil Simon" userId="HK25WppucY1E8BdoDt3meM4RAXXSOVfGpxLDKhMtfNs=" providerId="None" clId="Web-{1BEF4DE5-394E-4F1B-A9C1-AB774B9A759B}" dt="2023-03-13T13:19:55.040" v="16"/>
          <ac:spMkLst>
            <pc:docMk/>
            <pc:sldMk cId="2113666229" sldId="269"/>
            <ac:spMk id="16" creationId="{00000000-0000-0000-0000-000000000000}"/>
          </ac:spMkLst>
        </pc:spChg>
        <pc:spChg chg="mod">
          <ac:chgData name="Michal Kamil Simon" userId="HK25WppucY1E8BdoDt3meM4RAXXSOVfGpxLDKhMtfNs=" providerId="None" clId="Web-{1BEF4DE5-394E-4F1B-A9C1-AB774B9A759B}" dt="2023-03-13T13:20:30.729" v="20"/>
          <ac:spMkLst>
            <pc:docMk/>
            <pc:sldMk cId="2113666229" sldId="269"/>
            <ac:spMk id="17" creationId="{00000000-0000-0000-0000-000000000000}"/>
          </ac:spMkLst>
        </pc:spChg>
        <pc:spChg chg="mod">
          <ac:chgData name="Michal Kamil Simon" userId="HK25WppucY1E8BdoDt3meM4RAXXSOVfGpxLDKhMtfNs=" providerId="None" clId="Web-{1BEF4DE5-394E-4F1B-A9C1-AB774B9A759B}" dt="2023-03-13T13:20:34.682" v="21"/>
          <ac:spMkLst>
            <pc:docMk/>
            <pc:sldMk cId="2113666229" sldId="269"/>
            <ac:spMk id="18" creationId="{00000000-0000-0000-0000-000000000000}"/>
          </ac:spMkLst>
        </pc:spChg>
      </pc:sldChg>
      <pc:sldChg chg="delSp del">
        <pc:chgData name="Michal Kamil Simon" userId="HK25WppucY1E8BdoDt3meM4RAXXSOVfGpxLDKhMtfNs=" providerId="None" clId="Web-{1BEF4DE5-394E-4F1B-A9C1-AB774B9A759B}" dt="2023-03-13T13:34:56.335" v="57"/>
        <pc:sldMkLst>
          <pc:docMk/>
          <pc:sldMk cId="1671011133" sldId="276"/>
        </pc:sldMkLst>
        <pc:picChg chg="del">
          <ac:chgData name="Michal Kamil Simon" userId="HK25WppucY1E8BdoDt3meM4RAXXSOVfGpxLDKhMtfNs=" providerId="None" clId="Web-{1BEF4DE5-394E-4F1B-A9C1-AB774B9A759B}" dt="2023-03-13T13:30:18.107" v="23"/>
          <ac:picMkLst>
            <pc:docMk/>
            <pc:sldMk cId="1671011133" sldId="276"/>
            <ac:picMk id="10" creationId="{00000000-0000-0000-0000-000000000000}"/>
          </ac:picMkLst>
        </pc:picChg>
      </pc:sldChg>
      <pc:sldChg chg="del">
        <pc:chgData name="Michal Kamil Simon" userId="HK25WppucY1E8BdoDt3meM4RAXXSOVfGpxLDKhMtfNs=" providerId="None" clId="Web-{1BEF4DE5-394E-4F1B-A9C1-AB774B9A759B}" dt="2023-03-13T13:18:15.381" v="0"/>
        <pc:sldMkLst>
          <pc:docMk/>
          <pc:sldMk cId="422937208" sldId="281"/>
        </pc:sldMkLst>
      </pc:sldChg>
      <pc:sldChg chg="add replId">
        <pc:chgData name="Michal Kamil Simon" userId="HK25WppucY1E8BdoDt3meM4RAXXSOVfGpxLDKhMtfNs=" providerId="None" clId="Web-{1BEF4DE5-394E-4F1B-A9C1-AB774B9A759B}" dt="2023-03-13T13:30:10.201" v="22"/>
        <pc:sldMkLst>
          <pc:docMk/>
          <pc:sldMk cId="1302896507" sldId="281"/>
        </pc:sldMkLst>
      </pc:sldChg>
      <pc:sldChg chg="addSp delSp modSp add replId">
        <pc:chgData name="Michal Kamil Simon" userId="HK25WppucY1E8BdoDt3meM4RAXXSOVfGpxLDKhMtfNs=" providerId="None" clId="Web-{1BEF4DE5-394E-4F1B-A9C1-AB774B9A759B}" dt="2023-03-13T13:36:37.682" v="59" actId="1076"/>
        <pc:sldMkLst>
          <pc:docMk/>
          <pc:sldMk cId="1394890783" sldId="282"/>
        </pc:sldMkLst>
        <pc:spChg chg="mod">
          <ac:chgData name="Michal Kamil Simon" userId="HK25WppucY1E8BdoDt3meM4RAXXSOVfGpxLDKhMtfNs=" providerId="None" clId="Web-{1BEF4DE5-394E-4F1B-A9C1-AB774B9A759B}" dt="2023-03-13T13:34:35.209" v="55" actId="20577"/>
          <ac:spMkLst>
            <pc:docMk/>
            <pc:sldMk cId="1394890783" sldId="282"/>
            <ac:spMk id="11" creationId="{00000000-0000-0000-0000-000000000000}"/>
          </ac:spMkLst>
        </pc:spChg>
        <pc:spChg chg="del">
          <ac:chgData name="Michal Kamil Simon" userId="HK25WppucY1E8BdoDt3meM4RAXXSOVfGpxLDKhMtfNs=" providerId="None" clId="Web-{1BEF4DE5-394E-4F1B-A9C1-AB774B9A759B}" dt="2023-03-13T13:30:59.437" v="28"/>
          <ac:spMkLst>
            <pc:docMk/>
            <pc:sldMk cId="1394890783" sldId="282"/>
            <ac:spMk id="15" creationId="{00000000-0000-0000-0000-000000000000}"/>
          </ac:spMkLst>
        </pc:spChg>
        <pc:picChg chg="add mod">
          <ac:chgData name="Michal Kamil Simon" userId="HK25WppucY1E8BdoDt3meM4RAXXSOVfGpxLDKhMtfNs=" providerId="None" clId="Web-{1BEF4DE5-394E-4F1B-A9C1-AB774B9A759B}" dt="2023-03-13T13:36:37.682" v="59" actId="1076"/>
          <ac:picMkLst>
            <pc:docMk/>
            <pc:sldMk cId="1394890783" sldId="282"/>
            <ac:picMk id="3" creationId="{1884A699-976B-AD5A-8FC8-2B8B4972327C}"/>
          </ac:picMkLst>
        </pc:picChg>
      </pc:sldChg>
      <pc:sldChg chg="del">
        <pc:chgData name="Michal Kamil Simon" userId="HK25WppucY1E8BdoDt3meM4RAXXSOVfGpxLDKhMtfNs=" providerId="None" clId="Web-{1BEF4DE5-394E-4F1B-A9C1-AB774B9A759B}" dt="2023-03-13T13:18:17.443" v="1"/>
        <pc:sldMkLst>
          <pc:docMk/>
          <pc:sldMk cId="3874786278" sldId="282"/>
        </pc:sldMkLst>
      </pc:sldChg>
      <pc:sldChg chg="del">
        <pc:chgData name="Michal Kamil Simon" userId="HK25WppucY1E8BdoDt3meM4RAXXSOVfGpxLDKhMtfNs=" providerId="None" clId="Web-{1BEF4DE5-394E-4F1B-A9C1-AB774B9A759B}" dt="2023-03-13T13:18:20.787" v="2"/>
        <pc:sldMkLst>
          <pc:docMk/>
          <pc:sldMk cId="506754924" sldId="283"/>
        </pc:sldMkLst>
      </pc:sldChg>
      <pc:sldChg chg="del">
        <pc:chgData name="Michal Kamil Simon" userId="HK25WppucY1E8BdoDt3meM4RAXXSOVfGpxLDKhMtfNs=" providerId="None" clId="Web-{1BEF4DE5-394E-4F1B-A9C1-AB774B9A759B}" dt="2023-03-13T13:18:22.615" v="3"/>
        <pc:sldMkLst>
          <pc:docMk/>
          <pc:sldMk cId="3046247086" sldId="284"/>
        </pc:sldMkLst>
      </pc:sldChg>
      <pc:sldChg chg="del">
        <pc:chgData name="Michal Kamil Simon" userId="HK25WppucY1E8BdoDt3meM4RAXXSOVfGpxLDKhMtfNs=" providerId="None" clId="Web-{1BEF4DE5-394E-4F1B-A9C1-AB774B9A759B}" dt="2023-03-13T13:18:25.678" v="4"/>
        <pc:sldMkLst>
          <pc:docMk/>
          <pc:sldMk cId="855137252" sldId="285"/>
        </pc:sldMkLst>
      </pc:sldChg>
      <pc:sldChg chg="del">
        <pc:chgData name="Michal Kamil Simon" userId="HK25WppucY1E8BdoDt3meM4RAXXSOVfGpxLDKhMtfNs=" providerId="None" clId="Web-{1BEF4DE5-394E-4F1B-A9C1-AB774B9A759B}" dt="2023-03-13T13:18:27.631" v="5"/>
        <pc:sldMkLst>
          <pc:docMk/>
          <pc:sldMk cId="2399293859" sldId="286"/>
        </pc:sldMkLst>
      </pc:sldChg>
      <pc:sldChg chg="del">
        <pc:chgData name="Michal Kamil Simon" userId="HK25WppucY1E8BdoDt3meM4RAXXSOVfGpxLDKhMtfNs=" providerId="None" clId="Web-{1BEF4DE5-394E-4F1B-A9C1-AB774B9A759B}" dt="2023-03-13T13:18:29.616" v="6"/>
        <pc:sldMkLst>
          <pc:docMk/>
          <pc:sldMk cId="1042791068" sldId="288"/>
        </pc:sldMkLst>
      </pc:sldChg>
      <pc:sldChg chg="del">
        <pc:chgData name="Michal Kamil Simon" userId="HK25WppucY1E8BdoDt3meM4RAXXSOVfGpxLDKhMtfNs=" providerId="None" clId="Web-{1BEF4DE5-394E-4F1B-A9C1-AB774B9A759B}" dt="2023-03-13T13:18:30.600" v="7"/>
        <pc:sldMkLst>
          <pc:docMk/>
          <pc:sldMk cId="58239359" sldId="290"/>
        </pc:sldMkLst>
      </pc:sldChg>
      <pc:sldChg chg="del">
        <pc:chgData name="Michal Kamil Simon" userId="HK25WppucY1E8BdoDt3meM4RAXXSOVfGpxLDKhMtfNs=" providerId="None" clId="Web-{1BEF4DE5-394E-4F1B-A9C1-AB774B9A759B}" dt="2023-03-13T13:18:31.694" v="8"/>
        <pc:sldMkLst>
          <pc:docMk/>
          <pc:sldMk cId="1966785382" sldId="291"/>
        </pc:sldMkLst>
      </pc:sldChg>
      <pc:sldChg chg="del">
        <pc:chgData name="Michal Kamil Simon" userId="HK25WppucY1E8BdoDt3meM4RAXXSOVfGpxLDKhMtfNs=" providerId="None" clId="Web-{1BEF4DE5-394E-4F1B-A9C1-AB774B9A759B}" dt="2023-03-13T13:18:34.366" v="10"/>
        <pc:sldMkLst>
          <pc:docMk/>
          <pc:sldMk cId="861691810" sldId="292"/>
        </pc:sldMkLst>
      </pc:sldChg>
      <pc:sldChg chg="del">
        <pc:chgData name="Michal Kamil Simon" userId="HK25WppucY1E8BdoDt3meM4RAXXSOVfGpxLDKhMtfNs=" providerId="None" clId="Web-{1BEF4DE5-394E-4F1B-A9C1-AB774B9A759B}" dt="2023-03-13T13:18:41.241" v="11"/>
        <pc:sldMkLst>
          <pc:docMk/>
          <pc:sldMk cId="958019956" sldId="293"/>
        </pc:sldMkLst>
      </pc:sldChg>
      <pc:sldChg chg="del">
        <pc:chgData name="Michal Kamil Simon" userId="HK25WppucY1E8BdoDt3meM4RAXXSOVfGpxLDKhMtfNs=" providerId="None" clId="Web-{1BEF4DE5-394E-4F1B-A9C1-AB774B9A759B}" dt="2023-03-13T13:18:42.913" v="12"/>
        <pc:sldMkLst>
          <pc:docMk/>
          <pc:sldMk cId="2584602138" sldId="294"/>
        </pc:sldMkLst>
      </pc:sldChg>
      <pc:sldChg chg="del">
        <pc:chgData name="Michal Kamil Simon" userId="HK25WppucY1E8BdoDt3meM4RAXXSOVfGpxLDKhMtfNs=" providerId="None" clId="Web-{1BEF4DE5-394E-4F1B-A9C1-AB774B9A759B}" dt="2023-03-13T13:18:44.788" v="13"/>
        <pc:sldMkLst>
          <pc:docMk/>
          <pc:sldMk cId="3093479668" sldId="295"/>
        </pc:sldMkLst>
      </pc:sldChg>
      <pc:sldChg chg="del">
        <pc:chgData name="Michal Kamil Simon" userId="HK25WppucY1E8BdoDt3meM4RAXXSOVfGpxLDKhMtfNs=" providerId="None" clId="Web-{1BEF4DE5-394E-4F1B-A9C1-AB774B9A759B}" dt="2023-03-13T13:18:32.710" v="9"/>
        <pc:sldMkLst>
          <pc:docMk/>
          <pc:sldMk cId="1966785382" sldId="296"/>
        </pc:sldMkLst>
      </pc:sldChg>
    </pc:docChg>
  </pc:docChgLst>
  <pc:docChgLst>
    <pc:chgData name="simonm" clId="Web-{145AED95-4C96-4B27-B79A-375B79414BAD}"/>
    <pc:docChg chg="addSld delSld modSld sldOrd">
      <pc:chgData name="simonm" userId="" providerId="" clId="Web-{145AED95-4C96-4B27-B79A-375B79414BAD}" dt="2022-04-20T09:58:57.206" v="1215"/>
      <pc:docMkLst>
        <pc:docMk/>
      </pc:docMkLst>
      <pc:sldChg chg="modSp">
        <pc:chgData name="simonm" userId="" providerId="" clId="Web-{145AED95-4C96-4B27-B79A-375B79414BAD}" dt="2022-04-20T09:57:26.967" v="1212" actId="20577"/>
        <pc:sldMkLst>
          <pc:docMk/>
          <pc:sldMk cId="140944810" sldId="268"/>
        </pc:sldMkLst>
        <pc:spChg chg="mod">
          <ac:chgData name="simonm" userId="" providerId="" clId="Web-{145AED95-4C96-4B27-B79A-375B79414BAD}" dt="2022-04-20T09:57:26.967" v="1212" actId="20577"/>
          <ac:spMkLst>
            <pc:docMk/>
            <pc:sldMk cId="140944810" sldId="268"/>
            <ac:spMk id="13" creationId="{00000000-0000-0000-0000-000000000000}"/>
          </ac:spMkLst>
        </pc:spChg>
      </pc:sldChg>
      <pc:sldChg chg="del">
        <pc:chgData name="simonm" userId="" providerId="" clId="Web-{145AED95-4C96-4B27-B79A-375B79414BAD}" dt="2022-04-20T09:55:51.227" v="1168"/>
        <pc:sldMkLst>
          <pc:docMk/>
          <pc:sldMk cId="170806216" sldId="270"/>
        </pc:sldMkLst>
      </pc:sldChg>
      <pc:sldChg chg="del">
        <pc:chgData name="simonm" userId="" providerId="" clId="Web-{145AED95-4C96-4B27-B79A-375B79414BAD}" dt="2022-04-20T09:58:53.519" v="1214"/>
        <pc:sldMkLst>
          <pc:docMk/>
          <pc:sldMk cId="1914022887" sldId="274"/>
        </pc:sldMkLst>
      </pc:sldChg>
      <pc:sldChg chg="del">
        <pc:chgData name="simonm" userId="" providerId="" clId="Web-{145AED95-4C96-4B27-B79A-375B79414BAD}" dt="2022-04-20T09:58:57.206" v="1215"/>
        <pc:sldMkLst>
          <pc:docMk/>
          <pc:sldMk cId="656711318" sldId="275"/>
        </pc:sldMkLst>
      </pc:sldChg>
      <pc:sldChg chg="add del">
        <pc:chgData name="simonm" userId="" providerId="" clId="Web-{145AED95-4C96-4B27-B79A-375B79414BAD}" dt="2022-04-20T09:56:35.495" v="1173"/>
        <pc:sldMkLst>
          <pc:docMk/>
          <pc:sldMk cId="1564939874" sldId="277"/>
        </pc:sldMkLst>
      </pc:sldChg>
      <pc:sldChg chg="add del">
        <pc:chgData name="simonm" userId="" providerId="" clId="Web-{145AED95-4C96-4B27-B79A-375B79414BAD}" dt="2022-04-20T09:56:21.729" v="1171"/>
        <pc:sldMkLst>
          <pc:docMk/>
          <pc:sldMk cId="3173718688" sldId="278"/>
        </pc:sldMkLst>
      </pc:sldChg>
      <pc:sldChg chg="del">
        <pc:chgData name="simonm" userId="" providerId="" clId="Web-{145AED95-4C96-4B27-B79A-375B79414BAD}" dt="2022-04-20T09:57:36.452" v="1213"/>
        <pc:sldMkLst>
          <pc:docMk/>
          <pc:sldMk cId="4208382961" sldId="279"/>
        </pc:sldMkLst>
      </pc:sldChg>
      <pc:sldChg chg="del">
        <pc:chgData name="simonm" userId="" providerId="" clId="Web-{145AED95-4C96-4B27-B79A-375B79414BAD}" dt="2022-04-20T09:10:43.677" v="0"/>
        <pc:sldMkLst>
          <pc:docMk/>
          <pc:sldMk cId="3543495848" sldId="287"/>
        </pc:sldMkLst>
      </pc:sldChg>
      <pc:sldChg chg="add del">
        <pc:chgData name="simonm" userId="" providerId="" clId="Web-{145AED95-4C96-4B27-B79A-375B79414BAD}" dt="2022-04-20T09:23:32.863" v="46"/>
        <pc:sldMkLst>
          <pc:docMk/>
          <pc:sldMk cId="924236259" sldId="289"/>
        </pc:sldMkLst>
      </pc:sldChg>
      <pc:sldChg chg="addSp delSp modSp add replId">
        <pc:chgData name="simonm" userId="" providerId="" clId="Web-{145AED95-4C96-4B27-B79A-375B79414BAD}" dt="2022-04-20T09:23:52.505" v="49" actId="1076"/>
        <pc:sldMkLst>
          <pc:docMk/>
          <pc:sldMk cId="58239359" sldId="290"/>
        </pc:sldMkLst>
        <pc:spChg chg="add mod">
          <ac:chgData name="simonm" userId="" providerId="" clId="Web-{145AED95-4C96-4B27-B79A-375B79414BAD}" dt="2022-04-20T09:23:52.505" v="49" actId="1076"/>
          <ac:spMkLst>
            <pc:docMk/>
            <pc:sldMk cId="58239359" sldId="290"/>
            <ac:spMk id="8" creationId="{5511C881-8C02-43BA-4F02-CA7C03F90EE1}"/>
          </ac:spMkLst>
        </pc:spChg>
        <pc:spChg chg="add mod">
          <ac:chgData name="simonm" userId="" providerId="" clId="Web-{145AED95-4C96-4B27-B79A-375B79414BAD}" dt="2022-04-20T09:23:45.270" v="48" actId="1076"/>
          <ac:spMkLst>
            <pc:docMk/>
            <pc:sldMk cId="58239359" sldId="290"/>
            <ac:spMk id="10" creationId="{06DF6311-DD3E-0FDD-3BDA-F5F3A9DFAB22}"/>
          </ac:spMkLst>
        </pc:spChg>
        <pc:spChg chg="add">
          <ac:chgData name="simonm" userId="" providerId="" clId="Web-{145AED95-4C96-4B27-B79A-375B79414BAD}" dt="2022-04-20T09:22:34.219" v="38"/>
          <ac:spMkLst>
            <pc:docMk/>
            <pc:sldMk cId="58239359" sldId="290"/>
            <ac:spMk id="11" creationId="{74835B64-5658-0FBB-42C5-2E3F9D962120}"/>
          </ac:spMkLst>
        </pc:spChg>
        <pc:spChg chg="del">
          <ac:chgData name="simonm" userId="" providerId="" clId="Web-{145AED95-4C96-4B27-B79A-375B79414BAD}" dt="2022-04-20T09:11:22.898" v="29"/>
          <ac:spMkLst>
            <pc:docMk/>
            <pc:sldMk cId="58239359" sldId="290"/>
            <ac:spMk id="13" creationId="{8F0AB71C-C4FE-BCC4-DACA-3D7B44D82CA0}"/>
          </ac:spMkLst>
        </pc:spChg>
        <pc:spChg chg="del">
          <ac:chgData name="simonm" userId="" providerId="" clId="Web-{145AED95-4C96-4B27-B79A-375B79414BAD}" dt="2022-04-20T09:11:22.898" v="28"/>
          <ac:spMkLst>
            <pc:docMk/>
            <pc:sldMk cId="58239359" sldId="290"/>
            <ac:spMk id="14" creationId="{279EB4A6-174D-BBFF-8471-BA85D3ECC997}"/>
          </ac:spMkLst>
        </pc:spChg>
        <pc:spChg chg="del">
          <ac:chgData name="simonm" userId="" providerId="" clId="Web-{145AED95-4C96-4B27-B79A-375B79414BAD}" dt="2022-04-20T09:11:22.867" v="27"/>
          <ac:spMkLst>
            <pc:docMk/>
            <pc:sldMk cId="58239359" sldId="290"/>
            <ac:spMk id="15" creationId="{C62869C3-79E0-FCD8-2B40-029FDFF6E1EB}"/>
          </ac:spMkLst>
        </pc:spChg>
        <pc:spChg chg="del">
          <ac:chgData name="simonm" userId="" providerId="" clId="Web-{145AED95-4C96-4B27-B79A-375B79414BAD}" dt="2022-04-20T09:11:22.867" v="26"/>
          <ac:spMkLst>
            <pc:docMk/>
            <pc:sldMk cId="58239359" sldId="290"/>
            <ac:spMk id="16" creationId="{9EE650FE-7135-12F0-0778-B3A73D0F9438}"/>
          </ac:spMkLst>
        </pc:spChg>
        <pc:spChg chg="mod">
          <ac:chgData name="simonm" userId="" providerId="" clId="Web-{145AED95-4C96-4B27-B79A-375B79414BAD}" dt="2022-04-20T09:23:17.487" v="44" actId="1076"/>
          <ac:spMkLst>
            <pc:docMk/>
            <pc:sldMk cId="58239359" sldId="290"/>
            <ac:spMk id="51" creationId="{D66D62F7-7E78-6CB3-D9E6-540173F5EFBE}"/>
          </ac:spMkLst>
        </pc:spChg>
        <pc:spChg chg="mod">
          <ac:chgData name="simonm" userId="" providerId="" clId="Web-{145AED95-4C96-4B27-B79A-375B79414BAD}" dt="2022-04-20T09:23:25.159" v="45" actId="1076"/>
          <ac:spMkLst>
            <pc:docMk/>
            <pc:sldMk cId="58239359" sldId="290"/>
            <ac:spMk id="52" creationId="{E2F5D223-77BB-91BB-08BA-45FCA59B0E5F}"/>
          </ac:spMkLst>
        </pc:spChg>
        <pc:spChg chg="mod">
          <ac:chgData name="simonm" userId="" providerId="" clId="Web-{145AED95-4C96-4B27-B79A-375B79414BAD}" dt="2022-04-20T09:22:47.751" v="40" actId="20577"/>
          <ac:spMkLst>
            <pc:docMk/>
            <pc:sldMk cId="58239359" sldId="290"/>
            <ac:spMk id="141" creationId="{00000000-0000-0000-0000-000000000000}"/>
          </ac:spMkLst>
        </pc:spChg>
        <pc:grpChg chg="del">
          <ac:chgData name="simonm" userId="" providerId="" clId="Web-{145AED95-4C96-4B27-B79A-375B79414BAD}" dt="2022-04-20T09:11:22.898" v="32"/>
          <ac:grpSpMkLst>
            <pc:docMk/>
            <pc:sldMk cId="58239359" sldId="290"/>
            <ac:grpSpMk id="3" creationId="{8210B832-4793-BBBE-3E69-191F5000366C}"/>
          </ac:grpSpMkLst>
        </pc:grpChg>
        <pc:grpChg chg="add mod">
          <ac:chgData name="simonm" userId="" providerId="" clId="Web-{145AED95-4C96-4B27-B79A-375B79414BAD}" dt="2022-04-20T09:23:08.893" v="43" actId="1076"/>
          <ac:grpSpMkLst>
            <pc:docMk/>
            <pc:sldMk cId="58239359" sldId="290"/>
            <ac:grpSpMk id="6" creationId="{052CB31B-D18D-127F-8546-678D9B6D6465}"/>
          </ac:grpSpMkLst>
        </pc:grpChg>
        <pc:grpChg chg="del">
          <ac:chgData name="simonm" userId="" providerId="" clId="Web-{145AED95-4C96-4B27-B79A-375B79414BAD}" dt="2022-04-20T09:11:22.898" v="31"/>
          <ac:grpSpMkLst>
            <pc:docMk/>
            <pc:sldMk cId="58239359" sldId="290"/>
            <ac:grpSpMk id="9" creationId="{2787CEEB-168C-53A9-30D6-25D75A29F4EE}"/>
          </ac:grpSpMkLst>
        </pc:grpChg>
        <pc:grpChg chg="del">
          <ac:chgData name="simonm" userId="" providerId="" clId="Web-{145AED95-4C96-4B27-B79A-375B79414BAD}" dt="2022-04-20T09:11:22.898" v="30"/>
          <ac:grpSpMkLst>
            <pc:docMk/>
            <pc:sldMk cId="58239359" sldId="290"/>
            <ac:grpSpMk id="12" creationId="{B4FB5474-BFF1-B0F2-D3D9-6E0B9B8ECACC}"/>
          </ac:grpSpMkLst>
        </pc:grpChg>
        <pc:picChg chg="del">
          <ac:chgData name="simonm" userId="" providerId="" clId="Web-{145AED95-4C96-4B27-B79A-375B79414BAD}" dt="2022-04-20T09:11:22.898" v="33"/>
          <ac:picMkLst>
            <pc:docMk/>
            <pc:sldMk cId="58239359" sldId="290"/>
            <ac:picMk id="2" creationId="{50C50046-1AAB-5682-B468-A072AC3D7CB0}"/>
          </ac:picMkLst>
        </pc:picChg>
        <pc:picChg chg="add mod">
          <ac:chgData name="simonm" userId="" providerId="" clId="Web-{145AED95-4C96-4B27-B79A-375B79414BAD}" dt="2022-04-20T09:22:59.736" v="42" actId="1076"/>
          <ac:picMkLst>
            <pc:docMk/>
            <pc:sldMk cId="58239359" sldId="290"/>
            <ac:picMk id="4" creationId="{19A6A7E9-AC62-2F14-6B19-D048F3BCE7BC}"/>
          </ac:picMkLst>
        </pc:picChg>
        <pc:cxnChg chg="del">
          <ac:chgData name="simonm" userId="" providerId="" clId="Web-{145AED95-4C96-4B27-B79A-375B79414BAD}" dt="2022-04-20T09:11:22.867" v="25"/>
          <ac:cxnSpMkLst>
            <pc:docMk/>
            <pc:sldMk cId="58239359" sldId="290"/>
            <ac:cxnSpMk id="17" creationId="{F610FC3C-11E4-2FC8-6887-ECEE7FF97C18}"/>
          </ac:cxnSpMkLst>
        </pc:cxnChg>
        <pc:cxnChg chg="del">
          <ac:chgData name="simonm" userId="" providerId="" clId="Web-{145AED95-4C96-4B27-B79A-375B79414BAD}" dt="2022-04-20T09:11:22.867" v="24"/>
          <ac:cxnSpMkLst>
            <pc:docMk/>
            <pc:sldMk cId="58239359" sldId="290"/>
            <ac:cxnSpMk id="18" creationId="{AED7608A-2F31-A1B3-0A90-4EF0CBDA98F5}"/>
          </ac:cxnSpMkLst>
        </pc:cxnChg>
        <pc:cxnChg chg="mod">
          <ac:chgData name="simonm" userId="" providerId="" clId="Web-{145AED95-4C96-4B27-B79A-375B79414BAD}" dt="2022-04-20T09:11:22.898" v="28"/>
          <ac:cxnSpMkLst>
            <pc:docMk/>
            <pc:sldMk cId="58239359" sldId="290"/>
            <ac:cxnSpMk id="28" creationId="{FC0163F5-ABDF-F9EA-8078-C5BFAA29023B}"/>
          </ac:cxnSpMkLst>
        </pc:cxnChg>
      </pc:sldChg>
      <pc:sldChg chg="delSp modSp add ord replId">
        <pc:chgData name="simonm" userId="" providerId="" clId="Web-{145AED95-4C96-4B27-B79A-375B79414BAD}" dt="2022-04-20T09:28:25.348" v="338" actId="20577"/>
        <pc:sldMkLst>
          <pc:docMk/>
          <pc:sldMk cId="1966785382" sldId="291"/>
        </pc:sldMkLst>
        <pc:spChg chg="del">
          <ac:chgData name="simonm" userId="" providerId="" clId="Web-{145AED95-4C96-4B27-B79A-375B79414BAD}" dt="2022-04-20T09:24:53.102" v="93"/>
          <ac:spMkLst>
            <pc:docMk/>
            <pc:sldMk cId="1966785382" sldId="291"/>
            <ac:spMk id="28" creationId="{693882B4-6C26-47B1-17F2-DF2BC6F684A5}"/>
          </ac:spMkLst>
        </pc:spChg>
        <pc:spChg chg="del">
          <ac:chgData name="simonm" userId="" providerId="" clId="Web-{145AED95-4C96-4B27-B79A-375B79414BAD}" dt="2022-04-20T09:24:53.102" v="92"/>
          <ac:spMkLst>
            <pc:docMk/>
            <pc:sldMk cId="1966785382" sldId="291"/>
            <ac:spMk id="30" creationId="{C472EA44-58B6-0207-C90A-7C963923BEE5}"/>
          </ac:spMkLst>
        </pc:spChg>
        <pc:spChg chg="del">
          <ac:chgData name="simonm" userId="" providerId="" clId="Web-{145AED95-4C96-4B27-B79A-375B79414BAD}" dt="2022-04-20T09:24:53.102" v="90"/>
          <ac:spMkLst>
            <pc:docMk/>
            <pc:sldMk cId="1966785382" sldId="291"/>
            <ac:spMk id="34" creationId="{5BAD8151-E37F-5983-75FC-0371A2E566AC}"/>
          </ac:spMkLst>
        </pc:spChg>
        <pc:spChg chg="del">
          <ac:chgData name="simonm" userId="" providerId="" clId="Web-{145AED95-4C96-4B27-B79A-375B79414BAD}" dt="2022-04-20T09:24:53.102" v="88"/>
          <ac:spMkLst>
            <pc:docMk/>
            <pc:sldMk cId="1966785382" sldId="291"/>
            <ac:spMk id="38" creationId="{E3C32189-B01D-D0C7-E30D-CD51BA47A6F5}"/>
          </ac:spMkLst>
        </pc:spChg>
        <pc:spChg chg="del">
          <ac:chgData name="simonm" userId="" providerId="" clId="Web-{145AED95-4C96-4B27-B79A-375B79414BAD}" dt="2022-04-20T09:24:53.102" v="87"/>
          <ac:spMkLst>
            <pc:docMk/>
            <pc:sldMk cId="1966785382" sldId="291"/>
            <ac:spMk id="40" creationId="{5C2E419A-8679-01C6-1640-EC84D6DECCBF}"/>
          </ac:spMkLst>
        </pc:spChg>
        <pc:spChg chg="del">
          <ac:chgData name="simonm" userId="" providerId="" clId="Web-{145AED95-4C96-4B27-B79A-375B79414BAD}" dt="2022-04-20T09:24:53.102" v="86"/>
          <ac:spMkLst>
            <pc:docMk/>
            <pc:sldMk cId="1966785382" sldId="291"/>
            <ac:spMk id="42" creationId="{ABFC4AF7-FDDB-601D-304D-1827BE16B096}"/>
          </ac:spMkLst>
        </pc:spChg>
        <pc:spChg chg="del">
          <ac:chgData name="simonm" userId="" providerId="" clId="Web-{145AED95-4C96-4B27-B79A-375B79414BAD}" dt="2022-04-20T09:24:53.102" v="85"/>
          <ac:spMkLst>
            <pc:docMk/>
            <pc:sldMk cId="1966785382" sldId="291"/>
            <ac:spMk id="44" creationId="{9DDEAE22-B89B-FD0F-2A3F-39E911A27622}"/>
          </ac:spMkLst>
        </pc:spChg>
        <pc:spChg chg="del">
          <ac:chgData name="simonm" userId="" providerId="" clId="Web-{145AED95-4C96-4B27-B79A-375B79414BAD}" dt="2022-04-20T09:24:53.102" v="82"/>
          <ac:spMkLst>
            <pc:docMk/>
            <pc:sldMk cId="1966785382" sldId="291"/>
            <ac:spMk id="50" creationId="{56309AF9-DD2E-0CFD-621E-8A863AB38718}"/>
          </ac:spMkLst>
        </pc:spChg>
        <pc:spChg chg="del">
          <ac:chgData name="simonm" userId="" providerId="" clId="Web-{145AED95-4C96-4B27-B79A-375B79414BAD}" dt="2022-04-20T09:24:53.102" v="81"/>
          <ac:spMkLst>
            <pc:docMk/>
            <pc:sldMk cId="1966785382" sldId="291"/>
            <ac:spMk id="52" creationId="{32518F53-7E8C-05F7-DF20-550CBD063F53}"/>
          </ac:spMkLst>
        </pc:spChg>
        <pc:spChg chg="del">
          <ac:chgData name="simonm" userId="" providerId="" clId="Web-{145AED95-4C96-4B27-B79A-375B79414BAD}" dt="2022-04-20T09:24:53.102" v="80"/>
          <ac:spMkLst>
            <pc:docMk/>
            <pc:sldMk cId="1966785382" sldId="291"/>
            <ac:spMk id="54" creationId="{FFE44E0C-E7F1-3A8B-CE4A-87B21CFFD3B2}"/>
          </ac:spMkLst>
        </pc:spChg>
        <pc:spChg chg="del">
          <ac:chgData name="simonm" userId="" providerId="" clId="Web-{145AED95-4C96-4B27-B79A-375B79414BAD}" dt="2022-04-20T09:24:53.102" v="79"/>
          <ac:spMkLst>
            <pc:docMk/>
            <pc:sldMk cId="1966785382" sldId="291"/>
            <ac:spMk id="56" creationId="{4FB72A26-AFE8-7346-3ECC-843A30B9974F}"/>
          </ac:spMkLst>
        </pc:spChg>
        <pc:spChg chg="del">
          <ac:chgData name="simonm" userId="" providerId="" clId="Web-{145AED95-4C96-4B27-B79A-375B79414BAD}" dt="2022-04-20T09:24:53.102" v="78"/>
          <ac:spMkLst>
            <pc:docMk/>
            <pc:sldMk cId="1966785382" sldId="291"/>
            <ac:spMk id="58" creationId="{65509902-15CB-6B61-E00D-1AD6E9D20EE3}"/>
          </ac:spMkLst>
        </pc:spChg>
        <pc:spChg chg="del">
          <ac:chgData name="simonm" userId="" providerId="" clId="Web-{145AED95-4C96-4B27-B79A-375B79414BAD}" dt="2022-04-20T09:24:53.102" v="77"/>
          <ac:spMkLst>
            <pc:docMk/>
            <pc:sldMk cId="1966785382" sldId="291"/>
            <ac:spMk id="60" creationId="{E776F811-7C46-CE24-8E68-562175184D8B}"/>
          </ac:spMkLst>
        </pc:spChg>
        <pc:spChg chg="mod">
          <ac:chgData name="simonm" userId="" providerId="" clId="Web-{145AED95-4C96-4B27-B79A-375B79414BAD}" dt="2022-04-20T09:24:47.820" v="76" actId="20577"/>
          <ac:spMkLst>
            <pc:docMk/>
            <pc:sldMk cId="1966785382" sldId="291"/>
            <ac:spMk id="141" creationId="{00000000-0000-0000-0000-000000000000}"/>
          </ac:spMkLst>
        </pc:spChg>
        <pc:spChg chg="mod">
          <ac:chgData name="simonm" userId="" providerId="" clId="Web-{145AED95-4C96-4B27-B79A-375B79414BAD}" dt="2022-04-20T09:28:25.348" v="338" actId="20577"/>
          <ac:spMkLst>
            <pc:docMk/>
            <pc:sldMk cId="1966785382" sldId="291"/>
            <ac:spMk id="142" creationId="{00000000-0000-0000-0000-000000000000}"/>
          </ac:spMkLst>
        </pc:spChg>
        <pc:picChg chg="del">
          <ac:chgData name="simonm" userId="" providerId="" clId="Web-{145AED95-4C96-4B27-B79A-375B79414BAD}" dt="2022-04-20T09:24:53.102" v="91"/>
          <ac:picMkLst>
            <pc:docMk/>
            <pc:sldMk cId="1966785382" sldId="291"/>
            <ac:picMk id="32" creationId="{04F11CE3-8065-3AFE-E5A4-CEAA160203C8}"/>
          </ac:picMkLst>
        </pc:picChg>
        <pc:cxnChg chg="del">
          <ac:chgData name="simonm" userId="" providerId="" clId="Web-{145AED95-4C96-4B27-B79A-375B79414BAD}" dt="2022-04-20T09:24:53.102" v="89"/>
          <ac:cxnSpMkLst>
            <pc:docMk/>
            <pc:sldMk cId="1966785382" sldId="291"/>
            <ac:cxnSpMk id="36" creationId="{D7A9D7F9-6C2A-545E-ABE7-E2C8FB83B17F}"/>
          </ac:cxnSpMkLst>
        </pc:cxnChg>
        <pc:cxnChg chg="del">
          <ac:chgData name="simonm" userId="" providerId="" clId="Web-{145AED95-4C96-4B27-B79A-375B79414BAD}" dt="2022-04-20T09:24:53.102" v="84"/>
          <ac:cxnSpMkLst>
            <pc:docMk/>
            <pc:sldMk cId="1966785382" sldId="291"/>
            <ac:cxnSpMk id="46" creationId="{F8847833-265E-C4F6-A5FC-CED4596A22EC}"/>
          </ac:cxnSpMkLst>
        </pc:cxnChg>
        <pc:cxnChg chg="del">
          <ac:chgData name="simonm" userId="" providerId="" clId="Web-{145AED95-4C96-4B27-B79A-375B79414BAD}" dt="2022-04-20T09:24:53.102" v="83"/>
          <ac:cxnSpMkLst>
            <pc:docMk/>
            <pc:sldMk cId="1966785382" sldId="291"/>
            <ac:cxnSpMk id="48" creationId="{688CDB9C-37B8-BB3D-C806-A158DC6B5523}"/>
          </ac:cxnSpMkLst>
        </pc:cxnChg>
      </pc:sldChg>
      <pc:sldChg chg="modSp add replId">
        <pc:chgData name="simonm" userId="" providerId="" clId="Web-{145AED95-4C96-4B27-B79A-375B79414BAD}" dt="2022-04-20T09:44:23.742" v="616" actId="20577"/>
        <pc:sldMkLst>
          <pc:docMk/>
          <pc:sldMk cId="861691810" sldId="292"/>
        </pc:sldMkLst>
        <pc:spChg chg="mod">
          <ac:chgData name="simonm" userId="" providerId="" clId="Web-{145AED95-4C96-4B27-B79A-375B79414BAD}" dt="2022-04-20T09:28:55.600" v="356" actId="20577"/>
          <ac:spMkLst>
            <pc:docMk/>
            <pc:sldMk cId="861691810" sldId="292"/>
            <ac:spMk id="141" creationId="{00000000-0000-0000-0000-000000000000}"/>
          </ac:spMkLst>
        </pc:spChg>
        <pc:spChg chg="mod">
          <ac:chgData name="simonm" userId="" providerId="" clId="Web-{145AED95-4C96-4B27-B79A-375B79414BAD}" dt="2022-04-20T09:44:23.742" v="616" actId="20577"/>
          <ac:spMkLst>
            <pc:docMk/>
            <pc:sldMk cId="861691810" sldId="292"/>
            <ac:spMk id="142" creationId="{00000000-0000-0000-0000-000000000000}"/>
          </ac:spMkLst>
        </pc:spChg>
      </pc:sldChg>
      <pc:sldChg chg="add replId">
        <pc:chgData name="simonm" userId="" providerId="" clId="Web-{145AED95-4C96-4B27-B79A-375B79414BAD}" dt="2022-04-20T09:44:26.211" v="617"/>
        <pc:sldMkLst>
          <pc:docMk/>
          <pc:sldMk cId="958019956" sldId="293"/>
        </pc:sldMkLst>
      </pc:sldChg>
      <pc:sldChg chg="modSp add replId">
        <pc:chgData name="simonm" userId="" providerId="" clId="Web-{145AED95-4C96-4B27-B79A-375B79414BAD}" dt="2022-04-20T09:49:29.590" v="846" actId="20577"/>
        <pc:sldMkLst>
          <pc:docMk/>
          <pc:sldMk cId="2584602138" sldId="294"/>
        </pc:sldMkLst>
        <pc:spChg chg="mod">
          <ac:chgData name="simonm" userId="" providerId="" clId="Web-{145AED95-4C96-4B27-B79A-375B79414BAD}" dt="2022-04-20T09:46:56.892" v="641" actId="20577"/>
          <ac:spMkLst>
            <pc:docMk/>
            <pc:sldMk cId="2584602138" sldId="294"/>
            <ac:spMk id="141" creationId="{00000000-0000-0000-0000-000000000000}"/>
          </ac:spMkLst>
        </pc:spChg>
        <pc:spChg chg="mod">
          <ac:chgData name="simonm" userId="" providerId="" clId="Web-{145AED95-4C96-4B27-B79A-375B79414BAD}" dt="2022-04-20T09:49:29.590" v="846" actId="20577"/>
          <ac:spMkLst>
            <pc:docMk/>
            <pc:sldMk cId="2584602138" sldId="294"/>
            <ac:spMk id="142" creationId="{00000000-0000-0000-0000-000000000000}"/>
          </ac:spMkLst>
        </pc:spChg>
      </pc:sldChg>
      <pc:sldChg chg="modSp add replId">
        <pc:chgData name="simonm" userId="" providerId="" clId="Web-{145AED95-4C96-4B27-B79A-375B79414BAD}" dt="2022-04-20T09:53:29.250" v="1167" actId="20577"/>
        <pc:sldMkLst>
          <pc:docMk/>
          <pc:sldMk cId="3093479668" sldId="295"/>
        </pc:sldMkLst>
        <pc:spChg chg="mod">
          <ac:chgData name="simonm" userId="" providerId="" clId="Web-{145AED95-4C96-4B27-B79A-375B79414BAD}" dt="2022-04-20T09:49:46.966" v="856" actId="20577"/>
          <ac:spMkLst>
            <pc:docMk/>
            <pc:sldMk cId="3093479668" sldId="295"/>
            <ac:spMk id="141" creationId="{00000000-0000-0000-0000-000000000000}"/>
          </ac:spMkLst>
        </pc:spChg>
        <pc:spChg chg="mod">
          <ac:chgData name="simonm" userId="" providerId="" clId="Web-{145AED95-4C96-4B27-B79A-375B79414BAD}" dt="2022-04-20T09:53:29.250" v="1167" actId="20577"/>
          <ac:spMkLst>
            <pc:docMk/>
            <pc:sldMk cId="3093479668" sldId="295"/>
            <ac:spMk id="142" creationId="{00000000-0000-0000-0000-000000000000}"/>
          </ac:spMkLst>
        </pc:spChg>
      </pc:sldChg>
    </pc:docChg>
  </pc:docChgLst>
  <pc:docChgLst>
    <pc:chgData name="Michal Kamil Simon" clId="Web-{D72A177F-9172-4FC4-8DD0-B8AF478F4CAA}"/>
    <pc:docChg chg="modSld">
      <pc:chgData name="Michal Kamil Simon" userId="" providerId="" clId="Web-{D72A177F-9172-4FC4-8DD0-B8AF478F4CAA}" dt="2023-03-27T09:50:25.189" v="166" actId="20577"/>
      <pc:docMkLst>
        <pc:docMk/>
      </pc:docMkLst>
      <pc:sldChg chg="modSp">
        <pc:chgData name="Michal Kamil Simon" userId="" providerId="" clId="Web-{D72A177F-9172-4FC4-8DD0-B8AF478F4CAA}" dt="2023-03-27T09:50:25.189" v="166" actId="20577"/>
        <pc:sldMkLst>
          <pc:docMk/>
          <pc:sldMk cId="74291920" sldId="283"/>
        </pc:sldMkLst>
        <pc:spChg chg="mod">
          <ac:chgData name="Michal Kamil Simon" userId="" providerId="" clId="Web-{D72A177F-9172-4FC4-8DD0-B8AF478F4CAA}" dt="2023-03-27T09:50:25.189" v="166" actId="20577"/>
          <ac:spMkLst>
            <pc:docMk/>
            <pc:sldMk cId="74291920" sldId="283"/>
            <ac:spMk id="127" creationId="{00000000-0000-0000-0000-000000000000}"/>
          </ac:spMkLst>
        </pc:spChg>
      </pc:sldChg>
    </pc:docChg>
  </pc:docChgLst>
  <pc:docChgLst>
    <pc:chgData name="simonm" userId="HK25WppucY1E8BdoDt3meM4RAXXSOVfGpxLDKhMtfNs=" providerId="None" clId="Web-{674907C5-1FFE-43D5-8599-0E23C5EB8404}"/>
    <pc:docChg chg="addSld modSld">
      <pc:chgData name="simonm" userId="HK25WppucY1E8BdoDt3meM4RAXXSOVfGpxLDKhMtfNs=" providerId="None" clId="Web-{674907C5-1FFE-43D5-8599-0E23C5EB8404}" dt="2022-04-19T12:36:00.332" v="120" actId="20577"/>
      <pc:docMkLst>
        <pc:docMk/>
      </pc:docMkLst>
      <pc:sldChg chg="modSp">
        <pc:chgData name="simonm" userId="HK25WppucY1E8BdoDt3meM4RAXXSOVfGpxLDKhMtfNs=" providerId="None" clId="Web-{674907C5-1FFE-43D5-8599-0E23C5EB8404}" dt="2022-04-19T12:26:59.410" v="57" actId="20577"/>
        <pc:sldMkLst>
          <pc:docMk/>
          <pc:sldMk cId="1419926223" sldId="265"/>
        </pc:sldMkLst>
        <pc:spChg chg="mod">
          <ac:chgData name="simonm" userId="HK25WppucY1E8BdoDt3meM4RAXXSOVfGpxLDKhMtfNs=" providerId="None" clId="Web-{674907C5-1FFE-43D5-8599-0E23C5EB8404}" dt="2022-04-19T12:26:59.410" v="57" actId="20577"/>
          <ac:spMkLst>
            <pc:docMk/>
            <pc:sldMk cId="1419926223" sldId="265"/>
            <ac:spMk id="5" creationId="{00000000-0000-0000-0000-000000000000}"/>
          </ac:spMkLst>
        </pc:spChg>
        <pc:spChg chg="mod">
          <ac:chgData name="simonm" userId="HK25WppucY1E8BdoDt3meM4RAXXSOVfGpxLDKhMtfNs=" providerId="None" clId="Web-{674907C5-1FFE-43D5-8599-0E23C5EB8404}" dt="2022-04-19T12:26:16.017" v="50" actId="1076"/>
          <ac:spMkLst>
            <pc:docMk/>
            <pc:sldMk cId="1419926223" sldId="265"/>
            <ac:spMk id="8" creationId="{00000000-0000-0000-0000-000000000000}"/>
          </ac:spMkLst>
        </pc:spChg>
        <pc:picChg chg="mod">
          <ac:chgData name="simonm" userId="HK25WppucY1E8BdoDt3meM4RAXXSOVfGpxLDKhMtfNs=" providerId="None" clId="Web-{674907C5-1FFE-43D5-8599-0E23C5EB8404}" dt="2022-04-19T12:26:22.376" v="51" actId="1076"/>
          <ac:picMkLst>
            <pc:docMk/>
            <pc:sldMk cId="1419926223" sldId="265"/>
            <ac:picMk id="3" creationId="{00000000-0000-0000-0000-000000000000}"/>
          </ac:picMkLst>
        </pc:picChg>
        <pc:picChg chg="mod">
          <ac:chgData name="simonm" userId="HK25WppucY1E8BdoDt3meM4RAXXSOVfGpxLDKhMtfNs=" providerId="None" clId="Web-{674907C5-1FFE-43D5-8599-0E23C5EB8404}" dt="2022-04-19T12:26:42.284" v="54" actId="1076"/>
          <ac:picMkLst>
            <pc:docMk/>
            <pc:sldMk cId="1419926223" sldId="265"/>
            <ac:picMk id="9" creationId="{00000000-0000-0000-0000-000000000000}"/>
          </ac:picMkLst>
        </pc:picChg>
        <pc:picChg chg="mod">
          <ac:chgData name="simonm" userId="HK25WppucY1E8BdoDt3meM4RAXXSOVfGpxLDKhMtfNs=" providerId="None" clId="Web-{674907C5-1FFE-43D5-8599-0E23C5EB8404}" dt="2022-04-19T12:26:28.080" v="52" actId="1076"/>
          <ac:picMkLst>
            <pc:docMk/>
            <pc:sldMk cId="1419926223" sldId="265"/>
            <ac:picMk id="11" creationId="{00000000-0000-0000-0000-000000000000}"/>
          </ac:picMkLst>
        </pc:picChg>
      </pc:sldChg>
      <pc:sldChg chg="modSp">
        <pc:chgData name="simonm" userId="HK25WppucY1E8BdoDt3meM4RAXXSOVfGpxLDKhMtfNs=" providerId="None" clId="Web-{674907C5-1FFE-43D5-8599-0E23C5EB8404}" dt="2022-04-19T12:36:00.332" v="120" actId="20577"/>
        <pc:sldMkLst>
          <pc:docMk/>
          <pc:sldMk cId="1229792252" sldId="267"/>
        </pc:sldMkLst>
        <pc:spChg chg="mod">
          <ac:chgData name="simonm" userId="HK25WppucY1E8BdoDt3meM4RAXXSOVfGpxLDKhMtfNs=" providerId="None" clId="Web-{674907C5-1FFE-43D5-8599-0E23C5EB8404}" dt="2022-04-19T12:35:25.096" v="112" actId="20577"/>
          <ac:spMkLst>
            <pc:docMk/>
            <pc:sldMk cId="1229792252" sldId="267"/>
            <ac:spMk id="5" creationId="{00000000-0000-0000-0000-000000000000}"/>
          </ac:spMkLst>
        </pc:spChg>
        <pc:spChg chg="mod">
          <ac:chgData name="simonm" userId="HK25WppucY1E8BdoDt3meM4RAXXSOVfGpxLDKhMtfNs=" providerId="None" clId="Web-{674907C5-1FFE-43D5-8599-0E23C5EB8404}" dt="2022-04-19T12:36:00.332" v="120" actId="20577"/>
          <ac:spMkLst>
            <pc:docMk/>
            <pc:sldMk cId="1229792252" sldId="267"/>
            <ac:spMk id="6" creationId="{00000000-0000-0000-0000-000000000000}"/>
          </ac:spMkLst>
        </pc:spChg>
      </pc:sldChg>
      <pc:sldChg chg="add replId">
        <pc:chgData name="simonm" userId="HK25WppucY1E8BdoDt3meM4RAXXSOVfGpxLDKhMtfNs=" providerId="None" clId="Web-{674907C5-1FFE-43D5-8599-0E23C5EB8404}" dt="2022-04-19T12:27:19.536" v="58"/>
        <pc:sldMkLst>
          <pc:docMk/>
          <pc:sldMk cId="618760022" sldId="280"/>
        </pc:sldMkLst>
      </pc:sldChg>
    </pc:docChg>
  </pc:docChgLst>
  <pc:docChgLst>
    <pc:chgData name="simonm" userId="HK25WppucY1E8BdoDt3meM4RAXXSOVfGpxLDKhMtfNs=" providerId="None" clId="Web-{83B7E599-4F8D-4F36-9BBE-BA45B5DE301C}"/>
    <pc:docChg chg="modSld">
      <pc:chgData name="simonm" userId="HK25WppucY1E8BdoDt3meM4RAXXSOVfGpxLDKhMtfNs=" providerId="None" clId="Web-{83B7E599-4F8D-4F36-9BBE-BA45B5DE301C}" dt="2022-04-26T17:29:50.949" v="36" actId="1076"/>
      <pc:docMkLst>
        <pc:docMk/>
      </pc:docMkLst>
      <pc:sldChg chg="mod modShow">
        <pc:chgData name="simonm" userId="HK25WppucY1E8BdoDt3meM4RAXXSOVfGpxLDKhMtfNs=" providerId="None" clId="Web-{83B7E599-4F8D-4F36-9BBE-BA45B5DE301C}" dt="2022-04-26T17:17:01.309" v="4"/>
        <pc:sldMkLst>
          <pc:docMk/>
          <pc:sldMk cId="0" sldId="257"/>
        </pc:sldMkLst>
      </pc:sldChg>
      <pc:sldChg chg="mod modShow">
        <pc:chgData name="simonm" userId="HK25WppucY1E8BdoDt3meM4RAXXSOVfGpxLDKhMtfNs=" providerId="None" clId="Web-{83B7E599-4F8D-4F36-9BBE-BA45B5DE301C}" dt="2022-04-26T17:24:41.633" v="5"/>
        <pc:sldMkLst>
          <pc:docMk/>
          <pc:sldMk cId="0" sldId="260"/>
        </pc:sldMkLst>
      </pc:sldChg>
      <pc:sldChg chg="modSp">
        <pc:chgData name="simonm" userId="HK25WppucY1E8BdoDt3meM4RAXXSOVfGpxLDKhMtfNs=" providerId="None" clId="Web-{83B7E599-4F8D-4F36-9BBE-BA45B5DE301C}" dt="2022-04-26T17:29:50.949" v="36" actId="1076"/>
        <pc:sldMkLst>
          <pc:docMk/>
          <pc:sldMk cId="1419926223" sldId="265"/>
        </pc:sldMkLst>
        <pc:spChg chg="mod">
          <ac:chgData name="simonm" userId="HK25WppucY1E8BdoDt3meM4RAXXSOVfGpxLDKhMtfNs=" providerId="None" clId="Web-{83B7E599-4F8D-4F36-9BBE-BA45B5DE301C}" dt="2022-04-26T17:29:06.774" v="34" actId="14100"/>
          <ac:spMkLst>
            <pc:docMk/>
            <pc:sldMk cId="1419926223" sldId="265"/>
            <ac:spMk id="5" creationId="{00000000-0000-0000-0000-000000000000}"/>
          </ac:spMkLst>
        </pc:spChg>
        <pc:spChg chg="mod">
          <ac:chgData name="simonm" userId="HK25WppucY1E8BdoDt3meM4RAXXSOVfGpxLDKhMtfNs=" providerId="None" clId="Web-{83B7E599-4F8D-4F36-9BBE-BA45B5DE301C}" dt="2022-04-26T17:29:50.949" v="36" actId="1076"/>
          <ac:spMkLst>
            <pc:docMk/>
            <pc:sldMk cId="1419926223" sldId="265"/>
            <ac:spMk id="8" creationId="{00000000-0000-0000-0000-000000000000}"/>
          </ac:spMkLst>
        </pc:spChg>
        <pc:picChg chg="mod ord">
          <ac:chgData name="simonm" userId="HK25WppucY1E8BdoDt3meM4RAXXSOVfGpxLDKhMtfNs=" providerId="None" clId="Web-{83B7E599-4F8D-4F36-9BBE-BA45B5DE301C}" dt="2022-04-26T17:28:43.835" v="26"/>
          <ac:picMkLst>
            <pc:docMk/>
            <pc:sldMk cId="1419926223" sldId="265"/>
            <ac:picMk id="3" creationId="{00000000-0000-0000-0000-000000000000}"/>
          </ac:picMkLst>
        </pc:picChg>
        <pc:picChg chg="mod">
          <ac:chgData name="simonm" userId="HK25WppucY1E8BdoDt3meM4RAXXSOVfGpxLDKhMtfNs=" providerId="None" clId="Web-{83B7E599-4F8D-4F36-9BBE-BA45B5DE301C}" dt="2022-04-26T17:28:12.833" v="23" actId="1076"/>
          <ac:picMkLst>
            <pc:docMk/>
            <pc:sldMk cId="1419926223" sldId="265"/>
            <ac:picMk id="9" creationId="{00000000-0000-0000-0000-000000000000}"/>
          </ac:picMkLst>
        </pc:picChg>
        <pc:picChg chg="mod">
          <ac:chgData name="simonm" userId="HK25WppucY1E8BdoDt3meM4RAXXSOVfGpxLDKhMtfNs=" providerId="None" clId="Web-{83B7E599-4F8D-4F36-9BBE-BA45B5DE301C}" dt="2022-04-26T17:28:09.427" v="22" actId="1076"/>
          <ac:picMkLst>
            <pc:docMk/>
            <pc:sldMk cId="1419926223" sldId="265"/>
            <ac:picMk id="11" creationId="{00000000-0000-0000-0000-000000000000}"/>
          </ac:picMkLst>
        </pc:picChg>
      </pc:sldChg>
      <pc:sldChg chg="mod modShow">
        <pc:chgData name="simonm" userId="HK25WppucY1E8BdoDt3meM4RAXXSOVfGpxLDKhMtfNs=" providerId="None" clId="Web-{83B7E599-4F8D-4F36-9BBE-BA45B5DE301C}" dt="2022-04-26T17:16:43.464" v="3"/>
        <pc:sldMkLst>
          <pc:docMk/>
          <pc:sldMk cId="2999546731" sldId="272"/>
        </pc:sldMkLst>
      </pc:sldChg>
      <pc:sldChg chg="mod modShow">
        <pc:chgData name="simonm" userId="HK25WppucY1E8BdoDt3meM4RAXXSOVfGpxLDKhMtfNs=" providerId="None" clId="Web-{83B7E599-4F8D-4F36-9BBE-BA45B5DE301C}" dt="2022-04-26T17:16:27.370" v="0"/>
        <pc:sldMkLst>
          <pc:docMk/>
          <pc:sldMk cId="861691810" sldId="292"/>
        </pc:sldMkLst>
      </pc:sldChg>
      <pc:sldChg chg="mod modShow">
        <pc:chgData name="simonm" userId="HK25WppucY1E8BdoDt3meM4RAXXSOVfGpxLDKhMtfNs=" providerId="None" clId="Web-{83B7E599-4F8D-4F36-9BBE-BA45B5DE301C}" dt="2022-04-26T17:16:30.073" v="1"/>
        <pc:sldMkLst>
          <pc:docMk/>
          <pc:sldMk cId="958019956" sldId="293"/>
        </pc:sldMkLst>
      </pc:sldChg>
      <pc:sldChg chg="mod modShow">
        <pc:chgData name="simonm" userId="HK25WppucY1E8BdoDt3meM4RAXXSOVfGpxLDKhMtfNs=" providerId="None" clId="Web-{83B7E599-4F8D-4F36-9BBE-BA45B5DE301C}" dt="2022-04-26T17:16:32.729" v="2"/>
        <pc:sldMkLst>
          <pc:docMk/>
          <pc:sldMk cId="2584602138" sldId="294"/>
        </pc:sldMkLst>
      </pc:sldChg>
      <pc:sldChg chg="addSp modSp">
        <pc:chgData name="simonm" userId="HK25WppucY1E8BdoDt3meM4RAXXSOVfGpxLDKhMtfNs=" providerId="None" clId="Web-{83B7E599-4F8D-4F36-9BBE-BA45B5DE301C}" dt="2022-04-26T17:27:05.814" v="18" actId="1076"/>
        <pc:sldMkLst>
          <pc:docMk/>
          <pc:sldMk cId="3093479668" sldId="295"/>
        </pc:sldMkLst>
        <pc:picChg chg="add mod">
          <ac:chgData name="simonm" userId="HK25WppucY1E8BdoDt3meM4RAXXSOVfGpxLDKhMtfNs=" providerId="None" clId="Web-{83B7E599-4F8D-4F36-9BBE-BA45B5DE301C}" dt="2022-04-26T17:25:59.279" v="8" actId="1076"/>
          <ac:picMkLst>
            <pc:docMk/>
            <pc:sldMk cId="3093479668" sldId="295"/>
            <ac:picMk id="2" creationId="{0AF6E35C-4832-CE69-C7A3-98EFDF9206C3}"/>
          </ac:picMkLst>
        </pc:picChg>
        <pc:picChg chg="add mod">
          <ac:chgData name="simonm" userId="HK25WppucY1E8BdoDt3meM4RAXXSOVfGpxLDKhMtfNs=" providerId="None" clId="Web-{83B7E599-4F8D-4F36-9BBE-BA45B5DE301C}" dt="2022-04-26T17:27:01.126" v="17" actId="1076"/>
          <ac:picMkLst>
            <pc:docMk/>
            <pc:sldMk cId="3093479668" sldId="295"/>
            <ac:picMk id="3" creationId="{84469C22-3F34-A5F5-FC1B-C893EB7C52AA}"/>
          </ac:picMkLst>
        </pc:picChg>
        <pc:picChg chg="add mod">
          <ac:chgData name="simonm" userId="HK25WppucY1E8BdoDt3meM4RAXXSOVfGpxLDKhMtfNs=" providerId="None" clId="Web-{83B7E599-4F8D-4F36-9BBE-BA45B5DE301C}" dt="2022-04-26T17:27:05.814" v="18" actId="1076"/>
          <ac:picMkLst>
            <pc:docMk/>
            <pc:sldMk cId="3093479668" sldId="295"/>
            <ac:picMk id="4" creationId="{A67EBF02-B21C-C645-1455-E4296C84A214}"/>
          </ac:picMkLst>
        </pc:picChg>
      </pc:sldChg>
    </pc:docChg>
  </pc:docChgLst>
  <pc:docChgLst>
    <pc:chgData name="simonm" userId="HK25WppucY1E8BdoDt3meM4RAXXSOVfGpxLDKhMtfNs=" providerId="None" clId="Web-{47143704-94C9-4042-A35E-1805897AC907}"/>
    <pc:docChg chg="addSld delSld modSld sldOrd">
      <pc:chgData name="simonm" userId="HK25WppucY1E8BdoDt3meM4RAXXSOVfGpxLDKhMtfNs=" providerId="None" clId="Web-{47143704-94C9-4042-A35E-1805897AC907}" dt="2022-04-19T12:41:41.013" v="100" actId="20577"/>
      <pc:docMkLst>
        <pc:docMk/>
      </pc:docMkLst>
      <pc:sldChg chg="modSp">
        <pc:chgData name="simonm" userId="HK25WppucY1E8BdoDt3meM4RAXXSOVfGpxLDKhMtfNs=" providerId="None" clId="Web-{47143704-94C9-4042-A35E-1805897AC907}" dt="2022-04-19T12:40:20.277" v="70" actId="20577"/>
        <pc:sldMkLst>
          <pc:docMk/>
          <pc:sldMk cId="0" sldId="256"/>
        </pc:sldMkLst>
        <pc:spChg chg="mod">
          <ac:chgData name="simonm" userId="HK25WppucY1E8BdoDt3meM4RAXXSOVfGpxLDKhMtfNs=" providerId="None" clId="Web-{47143704-94C9-4042-A35E-1805897AC907}" dt="2022-04-19T12:40:20.277" v="70" actId="20577"/>
          <ac:spMkLst>
            <pc:docMk/>
            <pc:sldMk cId="0" sldId="256"/>
            <ac:spMk id="7" creationId="{00000000-0000-0000-0000-000000000000}"/>
          </ac:spMkLst>
        </pc:spChg>
      </pc:sldChg>
      <pc:sldChg chg="modSp">
        <pc:chgData name="simonm" userId="HK25WppucY1E8BdoDt3meM4RAXXSOVfGpxLDKhMtfNs=" providerId="None" clId="Web-{47143704-94C9-4042-A35E-1805897AC907}" dt="2022-04-19T12:40:28.136" v="74" actId="20577"/>
        <pc:sldMkLst>
          <pc:docMk/>
          <pc:sldMk cId="0" sldId="257"/>
        </pc:sldMkLst>
        <pc:spChg chg="mod">
          <ac:chgData name="simonm" userId="HK25WppucY1E8BdoDt3meM4RAXXSOVfGpxLDKhMtfNs=" providerId="None" clId="Web-{47143704-94C9-4042-A35E-1805897AC907}" dt="2022-04-19T12:40:28.136" v="74" actId="20577"/>
          <ac:spMkLst>
            <pc:docMk/>
            <pc:sldMk cId="0" sldId="257"/>
            <ac:spMk id="61" creationId="{00000000-0000-0000-0000-000000000000}"/>
          </ac:spMkLst>
        </pc:spChg>
      </pc:sldChg>
      <pc:sldChg chg="modSp">
        <pc:chgData name="simonm" userId="HK25WppucY1E8BdoDt3meM4RAXXSOVfGpxLDKhMtfNs=" providerId="None" clId="Web-{47143704-94C9-4042-A35E-1805897AC907}" dt="2022-04-19T12:40:38.871" v="78" actId="20577"/>
        <pc:sldMkLst>
          <pc:docMk/>
          <pc:sldMk cId="0" sldId="258"/>
        </pc:sldMkLst>
        <pc:spChg chg="mod">
          <ac:chgData name="simonm" userId="HK25WppucY1E8BdoDt3meM4RAXXSOVfGpxLDKhMtfNs=" providerId="None" clId="Web-{47143704-94C9-4042-A35E-1805897AC907}" dt="2022-04-19T12:40:38.871" v="78" actId="20577"/>
          <ac:spMkLst>
            <pc:docMk/>
            <pc:sldMk cId="0" sldId="258"/>
            <ac:spMk id="5" creationId="{00000000-0000-0000-0000-000000000000}"/>
          </ac:spMkLst>
        </pc:spChg>
      </pc:sldChg>
      <pc:sldChg chg="modSp">
        <pc:chgData name="simonm" userId="HK25WppucY1E8BdoDt3meM4RAXXSOVfGpxLDKhMtfNs=" providerId="None" clId="Web-{47143704-94C9-4042-A35E-1805897AC907}" dt="2022-04-19T12:40:45.262" v="82" actId="20577"/>
        <pc:sldMkLst>
          <pc:docMk/>
          <pc:sldMk cId="0" sldId="259"/>
        </pc:sldMkLst>
        <pc:spChg chg="mod">
          <ac:chgData name="simonm" userId="HK25WppucY1E8BdoDt3meM4RAXXSOVfGpxLDKhMtfNs=" providerId="None" clId="Web-{47143704-94C9-4042-A35E-1805897AC907}" dt="2022-04-19T12:40:45.262" v="82" actId="20577"/>
          <ac:spMkLst>
            <pc:docMk/>
            <pc:sldMk cId="0" sldId="259"/>
            <ac:spMk id="6" creationId="{00000000-0000-0000-0000-000000000000}"/>
          </ac:spMkLst>
        </pc:spChg>
      </pc:sldChg>
      <pc:sldChg chg="modSp">
        <pc:chgData name="simonm" userId="HK25WppucY1E8BdoDt3meM4RAXXSOVfGpxLDKhMtfNs=" providerId="None" clId="Web-{47143704-94C9-4042-A35E-1805897AC907}" dt="2022-04-19T12:40:52.309" v="85" actId="20577"/>
        <pc:sldMkLst>
          <pc:docMk/>
          <pc:sldMk cId="0" sldId="260"/>
        </pc:sldMkLst>
        <pc:spChg chg="mod">
          <ac:chgData name="simonm" userId="HK25WppucY1E8BdoDt3meM4RAXXSOVfGpxLDKhMtfNs=" providerId="None" clId="Web-{47143704-94C9-4042-A35E-1805897AC907}" dt="2022-04-19T12:40:52.309" v="85" actId="20577"/>
          <ac:spMkLst>
            <pc:docMk/>
            <pc:sldMk cId="0" sldId="260"/>
            <ac:spMk id="5" creationId="{00000000-0000-0000-0000-000000000000}"/>
          </ac:spMkLst>
        </pc:spChg>
      </pc:sldChg>
      <pc:sldChg chg="modSp">
        <pc:chgData name="simonm" userId="HK25WppucY1E8BdoDt3meM4RAXXSOVfGpxLDKhMtfNs=" providerId="None" clId="Web-{47143704-94C9-4042-A35E-1805897AC907}" dt="2022-04-19T12:40:58.559" v="88" actId="20577"/>
        <pc:sldMkLst>
          <pc:docMk/>
          <pc:sldMk cId="0" sldId="261"/>
        </pc:sldMkLst>
        <pc:spChg chg="mod">
          <ac:chgData name="simonm" userId="HK25WppucY1E8BdoDt3meM4RAXXSOVfGpxLDKhMtfNs=" providerId="None" clId="Web-{47143704-94C9-4042-A35E-1805897AC907}" dt="2022-04-19T12:40:58.559" v="88" actId="20577"/>
          <ac:spMkLst>
            <pc:docMk/>
            <pc:sldMk cId="0" sldId="261"/>
            <ac:spMk id="8" creationId="{00000000-0000-0000-0000-000000000000}"/>
          </ac:spMkLst>
        </pc:spChg>
      </pc:sldChg>
      <pc:sldChg chg="modSp">
        <pc:chgData name="simonm" userId="HK25WppucY1E8BdoDt3meM4RAXXSOVfGpxLDKhMtfNs=" providerId="None" clId="Web-{47143704-94C9-4042-A35E-1805897AC907}" dt="2022-04-19T12:41:08.513" v="92" actId="20577"/>
        <pc:sldMkLst>
          <pc:docMk/>
          <pc:sldMk cId="0" sldId="262"/>
        </pc:sldMkLst>
        <pc:spChg chg="mod">
          <ac:chgData name="simonm" userId="HK25WppucY1E8BdoDt3meM4RAXXSOVfGpxLDKhMtfNs=" providerId="None" clId="Web-{47143704-94C9-4042-A35E-1805897AC907}" dt="2022-04-19T12:41:08.513" v="92" actId="20577"/>
          <ac:spMkLst>
            <pc:docMk/>
            <pc:sldMk cId="0" sldId="262"/>
            <ac:spMk id="6" creationId="{00000000-0000-0000-0000-000000000000}"/>
          </ac:spMkLst>
        </pc:spChg>
      </pc:sldChg>
      <pc:sldChg chg="del">
        <pc:chgData name="simonm" userId="HK25WppucY1E8BdoDt3meM4RAXXSOVfGpxLDKhMtfNs=" providerId="None" clId="Web-{47143704-94C9-4042-A35E-1805897AC907}" dt="2022-04-19T12:37:46.539" v="0"/>
        <pc:sldMkLst>
          <pc:docMk/>
          <pc:sldMk cId="0" sldId="263"/>
        </pc:sldMkLst>
      </pc:sldChg>
      <pc:sldChg chg="modSp">
        <pc:chgData name="simonm" userId="HK25WppucY1E8BdoDt3meM4RAXXSOVfGpxLDKhMtfNs=" providerId="None" clId="Web-{47143704-94C9-4042-A35E-1805897AC907}" dt="2022-04-19T12:38:17.492" v="6" actId="20577"/>
        <pc:sldMkLst>
          <pc:docMk/>
          <pc:sldMk cId="1419926223" sldId="265"/>
        </pc:sldMkLst>
        <pc:spChg chg="mod">
          <ac:chgData name="simonm" userId="HK25WppucY1E8BdoDt3meM4RAXXSOVfGpxLDKhMtfNs=" providerId="None" clId="Web-{47143704-94C9-4042-A35E-1805897AC907}" dt="2022-04-19T12:38:17.492" v="6" actId="20577"/>
          <ac:spMkLst>
            <pc:docMk/>
            <pc:sldMk cId="1419926223" sldId="265"/>
            <ac:spMk id="10" creationId="{00000000-0000-0000-0000-000000000000}"/>
          </ac:spMkLst>
        </pc:spChg>
      </pc:sldChg>
      <pc:sldChg chg="modSp">
        <pc:chgData name="simonm" userId="HK25WppucY1E8BdoDt3meM4RAXXSOVfGpxLDKhMtfNs=" providerId="None" clId="Web-{47143704-94C9-4042-A35E-1805897AC907}" dt="2022-04-19T12:38:10.383" v="4" actId="20577"/>
        <pc:sldMkLst>
          <pc:docMk/>
          <pc:sldMk cId="1229792252" sldId="267"/>
        </pc:sldMkLst>
        <pc:spChg chg="mod">
          <ac:chgData name="simonm" userId="HK25WppucY1E8BdoDt3meM4RAXXSOVfGpxLDKhMtfNs=" providerId="None" clId="Web-{47143704-94C9-4042-A35E-1805897AC907}" dt="2022-04-19T12:38:10.383" v="4" actId="20577"/>
          <ac:spMkLst>
            <pc:docMk/>
            <pc:sldMk cId="1229792252" sldId="267"/>
            <ac:spMk id="9" creationId="{00000000-0000-0000-0000-000000000000}"/>
          </ac:spMkLst>
        </pc:spChg>
      </pc:sldChg>
      <pc:sldChg chg="modSp">
        <pc:chgData name="simonm" userId="HK25WppucY1E8BdoDt3meM4RAXXSOVfGpxLDKhMtfNs=" providerId="None" clId="Web-{47143704-94C9-4042-A35E-1805897AC907}" dt="2022-04-19T12:38:59.478" v="33" actId="20577"/>
        <pc:sldMkLst>
          <pc:docMk/>
          <pc:sldMk cId="140944810" sldId="268"/>
        </pc:sldMkLst>
        <pc:spChg chg="mod">
          <ac:chgData name="simonm" userId="HK25WppucY1E8BdoDt3meM4RAXXSOVfGpxLDKhMtfNs=" providerId="None" clId="Web-{47143704-94C9-4042-A35E-1805897AC907}" dt="2022-04-19T12:38:59.478" v="33" actId="20577"/>
          <ac:spMkLst>
            <pc:docMk/>
            <pc:sldMk cId="140944810" sldId="268"/>
            <ac:spMk id="37" creationId="{00000000-0000-0000-0000-000000000000}"/>
          </ac:spMkLst>
        </pc:spChg>
      </pc:sldChg>
      <pc:sldChg chg="modSp">
        <pc:chgData name="simonm" userId="HK25WppucY1E8BdoDt3meM4RAXXSOVfGpxLDKhMtfNs=" providerId="None" clId="Web-{47143704-94C9-4042-A35E-1805897AC907}" dt="2022-04-19T12:39:07.197" v="36" actId="20577"/>
        <pc:sldMkLst>
          <pc:docMk/>
          <pc:sldMk cId="2113666229" sldId="269"/>
        </pc:sldMkLst>
        <pc:spChg chg="mod">
          <ac:chgData name="simonm" userId="HK25WppucY1E8BdoDt3meM4RAXXSOVfGpxLDKhMtfNs=" providerId="None" clId="Web-{47143704-94C9-4042-A35E-1805897AC907}" dt="2022-04-19T12:39:07.197" v="36" actId="20577"/>
          <ac:spMkLst>
            <pc:docMk/>
            <pc:sldMk cId="2113666229" sldId="269"/>
            <ac:spMk id="24" creationId="{00000000-0000-0000-0000-000000000000}"/>
          </ac:spMkLst>
        </pc:spChg>
      </pc:sldChg>
      <pc:sldChg chg="modSp">
        <pc:chgData name="simonm" userId="HK25WppucY1E8BdoDt3meM4RAXXSOVfGpxLDKhMtfNs=" providerId="None" clId="Web-{47143704-94C9-4042-A35E-1805897AC907}" dt="2022-04-19T12:39:20.400" v="41" actId="20577"/>
        <pc:sldMkLst>
          <pc:docMk/>
          <pc:sldMk cId="170806216" sldId="270"/>
        </pc:sldMkLst>
        <pc:spChg chg="mod">
          <ac:chgData name="simonm" userId="HK25WppucY1E8BdoDt3meM4RAXXSOVfGpxLDKhMtfNs=" providerId="None" clId="Web-{47143704-94C9-4042-A35E-1805897AC907}" dt="2022-04-19T12:39:20.400" v="41" actId="20577"/>
          <ac:spMkLst>
            <pc:docMk/>
            <pc:sldMk cId="170806216" sldId="270"/>
            <ac:spMk id="49" creationId="{00000000-0000-0000-0000-000000000000}"/>
          </ac:spMkLst>
        </pc:spChg>
      </pc:sldChg>
      <pc:sldChg chg="modSp">
        <pc:chgData name="simonm" userId="HK25WppucY1E8BdoDt3meM4RAXXSOVfGpxLDKhMtfNs=" providerId="None" clId="Web-{47143704-94C9-4042-A35E-1805897AC907}" dt="2022-04-19T12:39:43.229" v="55" actId="20577"/>
        <pc:sldMkLst>
          <pc:docMk/>
          <pc:sldMk cId="3071283808" sldId="271"/>
        </pc:sldMkLst>
        <pc:spChg chg="mod">
          <ac:chgData name="simonm" userId="HK25WppucY1E8BdoDt3meM4RAXXSOVfGpxLDKhMtfNs=" providerId="None" clId="Web-{47143704-94C9-4042-A35E-1805897AC907}" dt="2022-04-19T12:39:43.229" v="55" actId="20577"/>
          <ac:spMkLst>
            <pc:docMk/>
            <pc:sldMk cId="3071283808" sldId="271"/>
            <ac:spMk id="7" creationId="{00000000-0000-0000-0000-000000000000}"/>
          </ac:spMkLst>
        </pc:spChg>
      </pc:sldChg>
      <pc:sldChg chg="modSp">
        <pc:chgData name="simonm" userId="HK25WppucY1E8BdoDt3meM4RAXXSOVfGpxLDKhMtfNs=" providerId="None" clId="Web-{47143704-94C9-4042-A35E-1805897AC907}" dt="2022-04-19T12:39:49.979" v="58" actId="20577"/>
        <pc:sldMkLst>
          <pc:docMk/>
          <pc:sldMk cId="2999546731" sldId="272"/>
        </pc:sldMkLst>
        <pc:spChg chg="mod">
          <ac:chgData name="simonm" userId="HK25WppucY1E8BdoDt3meM4RAXXSOVfGpxLDKhMtfNs=" providerId="None" clId="Web-{47143704-94C9-4042-A35E-1805897AC907}" dt="2022-04-19T12:39:49.979" v="58" actId="20577"/>
          <ac:spMkLst>
            <pc:docMk/>
            <pc:sldMk cId="2999546731" sldId="272"/>
            <ac:spMk id="9" creationId="{00000000-0000-0000-0000-000000000000}"/>
          </ac:spMkLst>
        </pc:spChg>
      </pc:sldChg>
      <pc:sldChg chg="modSp">
        <pc:chgData name="simonm" userId="HK25WppucY1E8BdoDt3meM4RAXXSOVfGpxLDKhMtfNs=" providerId="None" clId="Web-{47143704-94C9-4042-A35E-1805897AC907}" dt="2022-04-19T12:40:00.355" v="61" actId="20577"/>
        <pc:sldMkLst>
          <pc:docMk/>
          <pc:sldMk cId="1914022887" sldId="274"/>
        </pc:sldMkLst>
        <pc:spChg chg="mod">
          <ac:chgData name="simonm" userId="HK25WppucY1E8BdoDt3meM4RAXXSOVfGpxLDKhMtfNs=" providerId="None" clId="Web-{47143704-94C9-4042-A35E-1805897AC907}" dt="2022-04-19T12:40:00.355" v="61" actId="20577"/>
          <ac:spMkLst>
            <pc:docMk/>
            <pc:sldMk cId="1914022887" sldId="274"/>
            <ac:spMk id="12" creationId="{00000000-0000-0000-0000-000000000000}"/>
          </ac:spMkLst>
        </pc:spChg>
      </pc:sldChg>
      <pc:sldChg chg="modSp">
        <pc:chgData name="simonm" userId="HK25WppucY1E8BdoDt3meM4RAXXSOVfGpxLDKhMtfNs=" providerId="None" clId="Web-{47143704-94C9-4042-A35E-1805897AC907}" dt="2022-04-19T12:40:07.136" v="65" actId="20577"/>
        <pc:sldMkLst>
          <pc:docMk/>
          <pc:sldMk cId="656711318" sldId="275"/>
        </pc:sldMkLst>
        <pc:spChg chg="mod">
          <ac:chgData name="simonm" userId="HK25WppucY1E8BdoDt3meM4RAXXSOVfGpxLDKhMtfNs=" providerId="None" clId="Web-{47143704-94C9-4042-A35E-1805897AC907}" dt="2022-04-19T12:40:07.136" v="65" actId="20577"/>
          <ac:spMkLst>
            <pc:docMk/>
            <pc:sldMk cId="656711318" sldId="275"/>
            <ac:spMk id="10" creationId="{00000000-0000-0000-0000-000000000000}"/>
          </ac:spMkLst>
        </pc:spChg>
      </pc:sldChg>
      <pc:sldChg chg="modSp">
        <pc:chgData name="simonm" userId="HK25WppucY1E8BdoDt3meM4RAXXSOVfGpxLDKhMtfNs=" providerId="None" clId="Web-{47143704-94C9-4042-A35E-1805897AC907}" dt="2022-04-19T12:40:18.449" v="67" actId="20577"/>
        <pc:sldMkLst>
          <pc:docMk/>
          <pc:sldMk cId="1671011133" sldId="276"/>
        </pc:sldMkLst>
        <pc:spChg chg="mod">
          <ac:chgData name="simonm" userId="HK25WppucY1E8BdoDt3meM4RAXXSOVfGpxLDKhMtfNs=" providerId="None" clId="Web-{47143704-94C9-4042-A35E-1805897AC907}" dt="2022-04-19T12:40:18.449" v="67" actId="20577"/>
          <ac:spMkLst>
            <pc:docMk/>
            <pc:sldMk cId="1671011133" sldId="276"/>
            <ac:spMk id="12" creationId="{00000000-0000-0000-0000-000000000000}"/>
          </ac:spMkLst>
        </pc:spChg>
      </pc:sldChg>
      <pc:sldChg chg="modSp">
        <pc:chgData name="simonm" userId="HK25WppucY1E8BdoDt3meM4RAXXSOVfGpxLDKhMtfNs=" providerId="None" clId="Web-{47143704-94C9-4042-A35E-1805897AC907}" dt="2022-04-19T12:39:27.572" v="45" actId="20577"/>
        <pc:sldMkLst>
          <pc:docMk/>
          <pc:sldMk cId="1564939874" sldId="277"/>
        </pc:sldMkLst>
        <pc:spChg chg="mod">
          <ac:chgData name="simonm" userId="HK25WppucY1E8BdoDt3meM4RAXXSOVfGpxLDKhMtfNs=" providerId="None" clId="Web-{47143704-94C9-4042-A35E-1805897AC907}" dt="2022-04-19T12:39:27.572" v="45" actId="20577"/>
          <ac:spMkLst>
            <pc:docMk/>
            <pc:sldMk cId="1564939874" sldId="277"/>
            <ac:spMk id="7" creationId="{00000000-0000-0000-0000-000000000000}"/>
          </ac:spMkLst>
        </pc:spChg>
      </pc:sldChg>
      <pc:sldChg chg="modSp">
        <pc:chgData name="simonm" userId="HK25WppucY1E8BdoDt3meM4RAXXSOVfGpxLDKhMtfNs=" providerId="None" clId="Web-{47143704-94C9-4042-A35E-1805897AC907}" dt="2022-04-19T12:39:35.557" v="51" actId="20577"/>
        <pc:sldMkLst>
          <pc:docMk/>
          <pc:sldMk cId="3173718688" sldId="278"/>
        </pc:sldMkLst>
        <pc:spChg chg="mod">
          <ac:chgData name="simonm" userId="HK25WppucY1E8BdoDt3meM4RAXXSOVfGpxLDKhMtfNs=" providerId="None" clId="Web-{47143704-94C9-4042-A35E-1805897AC907}" dt="2022-04-19T12:39:35.557" v="51" actId="20577"/>
          <ac:spMkLst>
            <pc:docMk/>
            <pc:sldMk cId="3173718688" sldId="278"/>
            <ac:spMk id="19" creationId="{00000000-0000-0000-0000-000000000000}"/>
          </ac:spMkLst>
        </pc:spChg>
      </pc:sldChg>
      <pc:sldChg chg="modSp">
        <pc:chgData name="simonm" userId="HK25WppucY1E8BdoDt3meM4RAXXSOVfGpxLDKhMtfNs=" providerId="None" clId="Web-{47143704-94C9-4042-A35E-1805897AC907}" dt="2022-04-19T12:38:53.056" v="30" actId="20577"/>
        <pc:sldMkLst>
          <pc:docMk/>
          <pc:sldMk cId="4208382961" sldId="279"/>
        </pc:sldMkLst>
        <pc:spChg chg="mod">
          <ac:chgData name="simonm" userId="HK25WppucY1E8BdoDt3meM4RAXXSOVfGpxLDKhMtfNs=" providerId="None" clId="Web-{47143704-94C9-4042-A35E-1805897AC907}" dt="2022-04-19T12:38:53.056" v="30" actId="20577"/>
          <ac:spMkLst>
            <pc:docMk/>
            <pc:sldMk cId="4208382961" sldId="279"/>
            <ac:spMk id="9" creationId="{00000000-0000-0000-0000-000000000000}"/>
          </ac:spMkLst>
        </pc:spChg>
      </pc:sldChg>
      <pc:sldChg chg="modSp">
        <pc:chgData name="simonm" userId="HK25WppucY1E8BdoDt3meM4RAXXSOVfGpxLDKhMtfNs=" providerId="None" clId="Web-{47143704-94C9-4042-A35E-1805897AC907}" dt="2022-04-19T12:38:36.884" v="11" actId="20577"/>
        <pc:sldMkLst>
          <pc:docMk/>
          <pc:sldMk cId="618760022" sldId="280"/>
        </pc:sldMkLst>
        <pc:spChg chg="mod">
          <ac:chgData name="simonm" userId="HK25WppucY1E8BdoDt3meM4RAXXSOVfGpxLDKhMtfNs=" providerId="None" clId="Web-{47143704-94C9-4042-A35E-1805897AC907}" dt="2022-04-19T12:38:36.884" v="11" actId="20577"/>
          <ac:spMkLst>
            <pc:docMk/>
            <pc:sldMk cId="618760022" sldId="280"/>
            <ac:spMk id="9" creationId="{00000000-0000-0000-0000-000000000000}"/>
          </ac:spMkLst>
        </pc:spChg>
      </pc:sldChg>
      <pc:sldChg chg="modSp add ord replId">
        <pc:chgData name="simonm" userId="HK25WppucY1E8BdoDt3meM4RAXXSOVfGpxLDKhMtfNs=" providerId="None" clId="Web-{47143704-94C9-4042-A35E-1805897AC907}" dt="2022-04-19T12:41:41.013" v="100" actId="20577"/>
        <pc:sldMkLst>
          <pc:docMk/>
          <pc:sldMk cId="422937208" sldId="281"/>
        </pc:sldMkLst>
        <pc:spChg chg="mod">
          <ac:chgData name="simonm" userId="HK25WppucY1E8BdoDt3meM4RAXXSOVfGpxLDKhMtfNs=" providerId="None" clId="Web-{47143704-94C9-4042-A35E-1805897AC907}" dt="2022-04-19T12:41:41.013" v="100" actId="20577"/>
          <ac:spMkLst>
            <pc:docMk/>
            <pc:sldMk cId="422937208" sldId="281"/>
            <ac:spMk id="6" creationId="{00000000-0000-0000-0000-000000000000}"/>
          </ac:spMkLst>
        </pc:spChg>
      </pc:sldChg>
    </pc:docChg>
  </pc:docChgLst>
  <pc:docChgLst>
    <pc:chgData name="simonm" clId="Web-{C6B441B6-B932-4D3C-86D3-3FD9955F23D9}"/>
    <pc:docChg chg="addSld delSld modSld sldOrd addMainMaster">
      <pc:chgData name="simonm" userId="" providerId="" clId="Web-{C6B441B6-B932-4D3C-86D3-3FD9955F23D9}" dt="2022-04-20T08:54:31.259" v="506" actId="1076"/>
      <pc:docMkLst>
        <pc:docMk/>
      </pc:docMkLst>
      <pc:sldChg chg="addSp delSp modSp add ord replId">
        <pc:chgData name="simonm" userId="" providerId="" clId="Web-{C6B441B6-B932-4D3C-86D3-3FD9955F23D9}" dt="2022-04-20T08:24:00.097" v="191"/>
        <pc:sldMkLst>
          <pc:docMk/>
          <pc:sldMk cId="3874786278" sldId="282"/>
        </pc:sldMkLst>
        <pc:spChg chg="add del">
          <ac:chgData name="simonm" userId="" providerId="" clId="Web-{C6B441B6-B932-4D3C-86D3-3FD9955F23D9}" dt="2022-04-20T08:23:58.143" v="173"/>
          <ac:spMkLst>
            <pc:docMk/>
            <pc:sldMk cId="3874786278" sldId="282"/>
            <ac:spMk id="3" creationId="{AF4040BB-DFC9-3072-33D9-C0F3F666EFEC}"/>
          </ac:spMkLst>
        </pc:spChg>
        <pc:spChg chg="add del">
          <ac:chgData name="simonm" userId="" providerId="" clId="Web-{C6B441B6-B932-4D3C-86D3-3FD9955F23D9}" dt="2022-04-20T08:23:58.143" v="172"/>
          <ac:spMkLst>
            <pc:docMk/>
            <pc:sldMk cId="3874786278" sldId="282"/>
            <ac:spMk id="4" creationId="{52BCEC53-C81E-77F8-B75D-910551E4F666}"/>
          </ac:spMkLst>
        </pc:spChg>
        <pc:spChg chg="add del">
          <ac:chgData name="simonm" userId="" providerId="" clId="Web-{C6B441B6-B932-4D3C-86D3-3FD9955F23D9}" dt="2022-04-20T08:23:58.143" v="171"/>
          <ac:spMkLst>
            <pc:docMk/>
            <pc:sldMk cId="3874786278" sldId="282"/>
            <ac:spMk id="6" creationId="{7A36F220-ABD7-E1FF-8E2C-7097C9370D51}"/>
          </ac:spMkLst>
        </pc:spChg>
        <pc:spChg chg="add del">
          <ac:chgData name="simonm" userId="" providerId="" clId="Web-{C6B441B6-B932-4D3C-86D3-3FD9955F23D9}" dt="2022-04-20T08:23:58.143" v="170"/>
          <ac:spMkLst>
            <pc:docMk/>
            <pc:sldMk cId="3874786278" sldId="282"/>
            <ac:spMk id="26" creationId="{A44A71FD-C6E4-6131-4787-ADFF63FF4DC6}"/>
          </ac:spMkLst>
        </pc:spChg>
        <pc:spChg chg="add">
          <ac:chgData name="simonm" userId="" providerId="" clId="Web-{C6B441B6-B932-4D3C-86D3-3FD9955F23D9}" dt="2022-04-20T08:23:59.862" v="175"/>
          <ac:spMkLst>
            <pc:docMk/>
            <pc:sldMk cId="3874786278" sldId="282"/>
            <ac:spMk id="28" creationId="{693882B4-6C26-47B1-17F2-DF2BC6F684A5}"/>
          </ac:spMkLst>
        </pc:spChg>
        <pc:spChg chg="add">
          <ac:chgData name="simonm" userId="" providerId="" clId="Web-{C6B441B6-B932-4D3C-86D3-3FD9955F23D9}" dt="2022-04-20T08:23:59.878" v="176"/>
          <ac:spMkLst>
            <pc:docMk/>
            <pc:sldMk cId="3874786278" sldId="282"/>
            <ac:spMk id="30" creationId="{C472EA44-58B6-0207-C90A-7C963923BEE5}"/>
          </ac:spMkLst>
        </pc:spChg>
        <pc:spChg chg="add">
          <ac:chgData name="simonm" userId="" providerId="" clId="Web-{C6B441B6-B932-4D3C-86D3-3FD9955F23D9}" dt="2022-04-20T08:23:59.893" v="178"/>
          <ac:spMkLst>
            <pc:docMk/>
            <pc:sldMk cId="3874786278" sldId="282"/>
            <ac:spMk id="34" creationId="{5BAD8151-E37F-5983-75FC-0371A2E566AC}"/>
          </ac:spMkLst>
        </pc:spChg>
        <pc:spChg chg="add">
          <ac:chgData name="simonm" userId="" providerId="" clId="Web-{C6B441B6-B932-4D3C-86D3-3FD9955F23D9}" dt="2022-04-20T08:23:59.925" v="180"/>
          <ac:spMkLst>
            <pc:docMk/>
            <pc:sldMk cId="3874786278" sldId="282"/>
            <ac:spMk id="38" creationId="{E3C32189-B01D-D0C7-E30D-CD51BA47A6F5}"/>
          </ac:spMkLst>
        </pc:spChg>
        <pc:spChg chg="add">
          <ac:chgData name="simonm" userId="" providerId="" clId="Web-{C6B441B6-B932-4D3C-86D3-3FD9955F23D9}" dt="2022-04-20T08:23:59.940" v="181"/>
          <ac:spMkLst>
            <pc:docMk/>
            <pc:sldMk cId="3874786278" sldId="282"/>
            <ac:spMk id="40" creationId="{5C2E419A-8679-01C6-1640-EC84D6DECCBF}"/>
          </ac:spMkLst>
        </pc:spChg>
        <pc:spChg chg="add">
          <ac:chgData name="simonm" userId="" providerId="" clId="Web-{C6B441B6-B932-4D3C-86D3-3FD9955F23D9}" dt="2022-04-20T08:23:59.956" v="182"/>
          <ac:spMkLst>
            <pc:docMk/>
            <pc:sldMk cId="3874786278" sldId="282"/>
            <ac:spMk id="42" creationId="{ABFC4AF7-FDDB-601D-304D-1827BE16B096}"/>
          </ac:spMkLst>
        </pc:spChg>
        <pc:spChg chg="add">
          <ac:chgData name="simonm" userId="" providerId="" clId="Web-{C6B441B6-B932-4D3C-86D3-3FD9955F23D9}" dt="2022-04-20T08:23:59.956" v="183"/>
          <ac:spMkLst>
            <pc:docMk/>
            <pc:sldMk cId="3874786278" sldId="282"/>
            <ac:spMk id="44" creationId="{9DDEAE22-B89B-FD0F-2A3F-39E911A27622}"/>
          </ac:spMkLst>
        </pc:spChg>
        <pc:spChg chg="add">
          <ac:chgData name="simonm" userId="" providerId="" clId="Web-{C6B441B6-B932-4D3C-86D3-3FD9955F23D9}" dt="2022-04-20T08:24:00.003" v="186"/>
          <ac:spMkLst>
            <pc:docMk/>
            <pc:sldMk cId="3874786278" sldId="282"/>
            <ac:spMk id="50" creationId="{56309AF9-DD2E-0CFD-621E-8A863AB38718}"/>
          </ac:spMkLst>
        </pc:spChg>
        <pc:spChg chg="add">
          <ac:chgData name="simonm" userId="" providerId="" clId="Web-{C6B441B6-B932-4D3C-86D3-3FD9955F23D9}" dt="2022-04-20T08:24:00.018" v="187"/>
          <ac:spMkLst>
            <pc:docMk/>
            <pc:sldMk cId="3874786278" sldId="282"/>
            <ac:spMk id="52" creationId="{32518F53-7E8C-05F7-DF20-550CBD063F53}"/>
          </ac:spMkLst>
        </pc:spChg>
        <pc:spChg chg="add">
          <ac:chgData name="simonm" userId="" providerId="" clId="Web-{C6B441B6-B932-4D3C-86D3-3FD9955F23D9}" dt="2022-04-20T08:24:00.050" v="188"/>
          <ac:spMkLst>
            <pc:docMk/>
            <pc:sldMk cId="3874786278" sldId="282"/>
            <ac:spMk id="54" creationId="{FFE44E0C-E7F1-3A8B-CE4A-87B21CFFD3B2}"/>
          </ac:spMkLst>
        </pc:spChg>
        <pc:spChg chg="add">
          <ac:chgData name="simonm" userId="" providerId="" clId="Web-{C6B441B6-B932-4D3C-86D3-3FD9955F23D9}" dt="2022-04-20T08:24:00.065" v="189"/>
          <ac:spMkLst>
            <pc:docMk/>
            <pc:sldMk cId="3874786278" sldId="282"/>
            <ac:spMk id="56" creationId="{4FB72A26-AFE8-7346-3ECC-843A30B9974F}"/>
          </ac:spMkLst>
        </pc:spChg>
        <pc:spChg chg="add">
          <ac:chgData name="simonm" userId="" providerId="" clId="Web-{C6B441B6-B932-4D3C-86D3-3FD9955F23D9}" dt="2022-04-20T08:24:00.081" v="190"/>
          <ac:spMkLst>
            <pc:docMk/>
            <pc:sldMk cId="3874786278" sldId="282"/>
            <ac:spMk id="58" creationId="{65509902-15CB-6B61-E00D-1AD6E9D20EE3}"/>
          </ac:spMkLst>
        </pc:spChg>
        <pc:spChg chg="add">
          <ac:chgData name="simonm" userId="" providerId="" clId="Web-{C6B441B6-B932-4D3C-86D3-3FD9955F23D9}" dt="2022-04-20T08:24:00.097" v="191"/>
          <ac:spMkLst>
            <pc:docMk/>
            <pc:sldMk cId="3874786278" sldId="282"/>
            <ac:spMk id="60" creationId="{E776F811-7C46-CE24-8E68-562175184D8B}"/>
          </ac:spMkLst>
        </pc:spChg>
        <pc:spChg chg="mod">
          <ac:chgData name="simonm" userId="" providerId="" clId="Web-{C6B441B6-B932-4D3C-86D3-3FD9955F23D9}" dt="2022-04-20T08:18:37.188" v="23" actId="20577"/>
          <ac:spMkLst>
            <pc:docMk/>
            <pc:sldMk cId="3874786278" sldId="282"/>
            <ac:spMk id="141" creationId="{00000000-0000-0000-0000-000000000000}"/>
          </ac:spMkLst>
        </pc:spChg>
        <pc:spChg chg="mod">
          <ac:chgData name="simonm" userId="" providerId="" clId="Web-{C6B441B6-B932-4D3C-86D3-3FD9955F23D9}" dt="2022-04-20T08:22:19.761" v="157" actId="20577"/>
          <ac:spMkLst>
            <pc:docMk/>
            <pc:sldMk cId="3874786278" sldId="282"/>
            <ac:spMk id="142" creationId="{00000000-0000-0000-0000-000000000000}"/>
          </ac:spMkLst>
        </pc:spChg>
        <pc:grpChg chg="add del">
          <ac:chgData name="simonm" userId="" providerId="" clId="Web-{C6B441B6-B932-4D3C-86D3-3FD9955F23D9}" dt="2022-04-20T08:23:58.143" v="174"/>
          <ac:grpSpMkLst>
            <pc:docMk/>
            <pc:sldMk cId="3874786278" sldId="282"/>
            <ac:grpSpMk id="2" creationId="{2892E8EF-7B1F-736A-15CC-F30A9D056130}"/>
          </ac:grpSpMkLst>
        </pc:grpChg>
        <pc:picChg chg="add">
          <ac:chgData name="simonm" userId="" providerId="" clId="Web-{C6B441B6-B932-4D3C-86D3-3FD9955F23D9}" dt="2022-04-20T08:23:59.893" v="177"/>
          <ac:picMkLst>
            <pc:docMk/>
            <pc:sldMk cId="3874786278" sldId="282"/>
            <ac:picMk id="32" creationId="{04F11CE3-8065-3AFE-E5A4-CEAA160203C8}"/>
          </ac:picMkLst>
        </pc:picChg>
        <pc:cxnChg chg="add">
          <ac:chgData name="simonm" userId="" providerId="" clId="Web-{C6B441B6-B932-4D3C-86D3-3FD9955F23D9}" dt="2022-04-20T08:23:59.909" v="179"/>
          <ac:cxnSpMkLst>
            <pc:docMk/>
            <pc:sldMk cId="3874786278" sldId="282"/>
            <ac:cxnSpMk id="36" creationId="{D7A9D7F9-6C2A-545E-ABE7-E2C8FB83B17F}"/>
          </ac:cxnSpMkLst>
        </pc:cxnChg>
        <pc:cxnChg chg="add">
          <ac:chgData name="simonm" userId="" providerId="" clId="Web-{C6B441B6-B932-4D3C-86D3-3FD9955F23D9}" dt="2022-04-20T08:23:59.972" v="184"/>
          <ac:cxnSpMkLst>
            <pc:docMk/>
            <pc:sldMk cId="3874786278" sldId="282"/>
            <ac:cxnSpMk id="46" creationId="{F8847833-265E-C4F6-A5FC-CED4596A22EC}"/>
          </ac:cxnSpMkLst>
        </pc:cxnChg>
        <pc:cxnChg chg="add">
          <ac:chgData name="simonm" userId="" providerId="" clId="Web-{C6B441B6-B932-4D3C-86D3-3FD9955F23D9}" dt="2022-04-20T08:23:59.987" v="185"/>
          <ac:cxnSpMkLst>
            <pc:docMk/>
            <pc:sldMk cId="3874786278" sldId="282"/>
            <ac:cxnSpMk id="48" creationId="{688CDB9C-37B8-BB3D-C806-A158DC6B5523}"/>
          </ac:cxnSpMkLst>
        </pc:cxnChg>
      </pc:sldChg>
      <pc:sldChg chg="add del">
        <pc:chgData name="simonm" userId="" providerId="" clId="Web-{C6B441B6-B932-4D3C-86D3-3FD9955F23D9}" dt="2022-04-20T08:36:10.188" v="192"/>
        <pc:sldMkLst>
          <pc:docMk/>
          <pc:sldMk cId="82745940" sldId="283"/>
        </pc:sldMkLst>
      </pc:sldChg>
      <pc:sldChg chg="add del">
        <pc:chgData name="simonm" userId="" providerId="" clId="Web-{C6B441B6-B932-4D3C-86D3-3FD9955F23D9}" dt="2022-04-20T08:22:26.746" v="159"/>
        <pc:sldMkLst>
          <pc:docMk/>
          <pc:sldMk cId="398922648" sldId="283"/>
        </pc:sldMkLst>
      </pc:sldChg>
      <pc:sldChg chg="addSp delSp modSp add replId">
        <pc:chgData name="simonm" userId="" providerId="" clId="Web-{C6B441B6-B932-4D3C-86D3-3FD9955F23D9}" dt="2022-04-20T08:38:13.710" v="240" actId="1076"/>
        <pc:sldMkLst>
          <pc:docMk/>
          <pc:sldMk cId="506754924" sldId="283"/>
        </pc:sldMkLst>
        <pc:spChg chg="add mod">
          <ac:chgData name="simonm" userId="" providerId="" clId="Web-{C6B441B6-B932-4D3C-86D3-3FD9955F23D9}" dt="2022-04-20T08:37:24.817" v="226"/>
          <ac:spMkLst>
            <pc:docMk/>
            <pc:sldMk cId="506754924" sldId="283"/>
            <ac:spMk id="3" creationId="{923C8A7E-6D17-134A-90AB-F30FD1D331EE}"/>
          </ac:spMkLst>
        </pc:spChg>
        <pc:spChg chg="add">
          <ac:chgData name="simonm" userId="" providerId="" clId="Web-{C6B441B6-B932-4D3C-86D3-3FD9955F23D9}" dt="2022-04-20T08:37:25.645" v="227"/>
          <ac:spMkLst>
            <pc:docMk/>
            <pc:sldMk cId="506754924" sldId="283"/>
            <ac:spMk id="4" creationId="{BBF800D1-5EFB-1DE1-D334-32C4740166AF}"/>
          </ac:spMkLst>
        </pc:spChg>
        <pc:spChg chg="del">
          <ac:chgData name="simonm" userId="" providerId="" clId="Web-{C6B441B6-B932-4D3C-86D3-3FD9955F23D9}" dt="2022-04-20T08:36:34.377" v="222"/>
          <ac:spMkLst>
            <pc:docMk/>
            <pc:sldMk cId="506754924" sldId="283"/>
            <ac:spMk id="5" creationId="{00000000-0000-0000-0000-000000000000}"/>
          </ac:spMkLst>
        </pc:spChg>
        <pc:spChg chg="del">
          <ac:chgData name="simonm" userId="" providerId="" clId="Web-{C6B441B6-B932-4D3C-86D3-3FD9955F23D9}" dt="2022-04-20T08:36:34.377" v="221"/>
          <ac:spMkLst>
            <pc:docMk/>
            <pc:sldMk cId="506754924" sldId="283"/>
            <ac:spMk id="7" creationId="{00000000-0000-0000-0000-000000000000}"/>
          </ac:spMkLst>
        </pc:spChg>
        <pc:spChg chg="add">
          <ac:chgData name="simonm" userId="" providerId="" clId="Web-{C6B441B6-B932-4D3C-86D3-3FD9955F23D9}" dt="2022-04-20T08:37:25.677" v="230"/>
          <ac:spMkLst>
            <pc:docMk/>
            <pc:sldMk cId="506754924" sldId="283"/>
            <ac:spMk id="9" creationId="{65B47D50-A89A-8323-6CA6-C69DE59B5C30}"/>
          </ac:spMkLst>
        </pc:spChg>
        <pc:spChg chg="add">
          <ac:chgData name="simonm" userId="" providerId="" clId="Web-{C6B441B6-B932-4D3C-86D3-3FD9955F23D9}" dt="2022-04-20T08:37:25.755" v="233"/>
          <ac:spMkLst>
            <pc:docMk/>
            <pc:sldMk cId="506754924" sldId="283"/>
            <ac:spMk id="12" creationId="{92E72155-A8F9-CC7E-6BB9-97BE042BC640}"/>
          </ac:spMkLst>
        </pc:spChg>
        <pc:spChg chg="del">
          <ac:chgData name="simonm" userId="" providerId="" clId="Web-{C6B441B6-B932-4D3C-86D3-3FD9955F23D9}" dt="2022-04-20T08:36:25.548" v="217"/>
          <ac:spMkLst>
            <pc:docMk/>
            <pc:sldMk cId="506754924" sldId="283"/>
            <ac:spMk id="28" creationId="{693882B4-6C26-47B1-17F2-DF2BC6F684A5}"/>
          </ac:spMkLst>
        </pc:spChg>
        <pc:spChg chg="del">
          <ac:chgData name="simonm" userId="" providerId="" clId="Web-{C6B441B6-B932-4D3C-86D3-3FD9955F23D9}" dt="2022-04-20T08:36:25.548" v="216"/>
          <ac:spMkLst>
            <pc:docMk/>
            <pc:sldMk cId="506754924" sldId="283"/>
            <ac:spMk id="30" creationId="{C472EA44-58B6-0207-C90A-7C963923BEE5}"/>
          </ac:spMkLst>
        </pc:spChg>
        <pc:spChg chg="del">
          <ac:chgData name="simonm" userId="" providerId="" clId="Web-{C6B441B6-B932-4D3C-86D3-3FD9955F23D9}" dt="2022-04-20T08:36:25.548" v="214"/>
          <ac:spMkLst>
            <pc:docMk/>
            <pc:sldMk cId="506754924" sldId="283"/>
            <ac:spMk id="34" creationId="{5BAD8151-E37F-5983-75FC-0371A2E566AC}"/>
          </ac:spMkLst>
        </pc:spChg>
        <pc:spChg chg="del">
          <ac:chgData name="simonm" userId="" providerId="" clId="Web-{C6B441B6-B932-4D3C-86D3-3FD9955F23D9}" dt="2022-04-20T08:36:25.548" v="212"/>
          <ac:spMkLst>
            <pc:docMk/>
            <pc:sldMk cId="506754924" sldId="283"/>
            <ac:spMk id="38" creationId="{E3C32189-B01D-D0C7-E30D-CD51BA47A6F5}"/>
          </ac:spMkLst>
        </pc:spChg>
        <pc:spChg chg="del">
          <ac:chgData name="simonm" userId="" providerId="" clId="Web-{C6B441B6-B932-4D3C-86D3-3FD9955F23D9}" dt="2022-04-20T08:36:34.377" v="220"/>
          <ac:spMkLst>
            <pc:docMk/>
            <pc:sldMk cId="506754924" sldId="283"/>
            <ac:spMk id="40" creationId="{5C2E419A-8679-01C6-1640-EC84D6DECCBF}"/>
          </ac:spMkLst>
        </pc:spChg>
        <pc:spChg chg="del">
          <ac:chgData name="simonm" userId="" providerId="" clId="Web-{C6B441B6-B932-4D3C-86D3-3FD9955F23D9}" dt="2022-04-20T08:36:34.377" v="219"/>
          <ac:spMkLst>
            <pc:docMk/>
            <pc:sldMk cId="506754924" sldId="283"/>
            <ac:spMk id="42" creationId="{ABFC4AF7-FDDB-601D-304D-1827BE16B096}"/>
          </ac:spMkLst>
        </pc:spChg>
        <pc:spChg chg="del">
          <ac:chgData name="simonm" userId="" providerId="" clId="Web-{C6B441B6-B932-4D3C-86D3-3FD9955F23D9}" dt="2022-04-20T08:36:25.548" v="211"/>
          <ac:spMkLst>
            <pc:docMk/>
            <pc:sldMk cId="506754924" sldId="283"/>
            <ac:spMk id="44" creationId="{9DDEAE22-B89B-FD0F-2A3F-39E911A27622}"/>
          </ac:spMkLst>
        </pc:spChg>
        <pc:spChg chg="del">
          <ac:chgData name="simonm" userId="" providerId="" clId="Web-{C6B441B6-B932-4D3C-86D3-3FD9955F23D9}" dt="2022-04-20T08:36:25.548" v="208"/>
          <ac:spMkLst>
            <pc:docMk/>
            <pc:sldMk cId="506754924" sldId="283"/>
            <ac:spMk id="50" creationId="{56309AF9-DD2E-0CFD-621E-8A863AB38718}"/>
          </ac:spMkLst>
        </pc:spChg>
        <pc:spChg chg="mod">
          <ac:chgData name="simonm" userId="" providerId="" clId="Web-{C6B441B6-B932-4D3C-86D3-3FD9955F23D9}" dt="2022-04-20T08:38:13.710" v="240" actId="1076"/>
          <ac:spMkLst>
            <pc:docMk/>
            <pc:sldMk cId="506754924" sldId="283"/>
            <ac:spMk id="51" creationId="{D509BC82-E391-68BA-5D74-007DE44E9D8F}"/>
          </ac:spMkLst>
        </pc:spChg>
        <pc:spChg chg="del">
          <ac:chgData name="simonm" userId="" providerId="" clId="Web-{C6B441B6-B932-4D3C-86D3-3FD9955F23D9}" dt="2022-04-20T08:36:25.548" v="207"/>
          <ac:spMkLst>
            <pc:docMk/>
            <pc:sldMk cId="506754924" sldId="283"/>
            <ac:spMk id="52" creationId="{32518F53-7E8C-05F7-DF20-550CBD063F53}"/>
          </ac:spMkLst>
        </pc:spChg>
        <pc:spChg chg="del">
          <ac:chgData name="simonm" userId="" providerId="" clId="Web-{C6B441B6-B932-4D3C-86D3-3FD9955F23D9}" dt="2022-04-20T08:36:25.548" v="206"/>
          <ac:spMkLst>
            <pc:docMk/>
            <pc:sldMk cId="506754924" sldId="283"/>
            <ac:spMk id="54" creationId="{FFE44E0C-E7F1-3A8B-CE4A-87B21CFFD3B2}"/>
          </ac:spMkLst>
        </pc:spChg>
        <pc:spChg chg="mod">
          <ac:chgData name="simonm" userId="" providerId="" clId="Web-{C6B441B6-B932-4D3C-86D3-3FD9955F23D9}" dt="2022-04-20T08:38:07.350" v="239" actId="1076"/>
          <ac:spMkLst>
            <pc:docMk/>
            <pc:sldMk cId="506754924" sldId="283"/>
            <ac:spMk id="55" creationId="{9D74AAA8-398D-29D8-9376-45FCB7EF6B7D}"/>
          </ac:spMkLst>
        </pc:spChg>
        <pc:spChg chg="del">
          <ac:chgData name="simonm" userId="" providerId="" clId="Web-{C6B441B6-B932-4D3C-86D3-3FD9955F23D9}" dt="2022-04-20T08:36:25.548" v="205"/>
          <ac:spMkLst>
            <pc:docMk/>
            <pc:sldMk cId="506754924" sldId="283"/>
            <ac:spMk id="56" creationId="{4FB72A26-AFE8-7346-3ECC-843A30B9974F}"/>
          </ac:spMkLst>
        </pc:spChg>
        <pc:spChg chg="del">
          <ac:chgData name="simonm" userId="" providerId="" clId="Web-{C6B441B6-B932-4D3C-86D3-3FD9955F23D9}" dt="2022-04-20T08:36:34.377" v="218"/>
          <ac:spMkLst>
            <pc:docMk/>
            <pc:sldMk cId="506754924" sldId="283"/>
            <ac:spMk id="58" creationId="{65509902-15CB-6B61-E00D-1AD6E9D20EE3}"/>
          </ac:spMkLst>
        </pc:spChg>
        <pc:spChg chg="mod">
          <ac:chgData name="simonm" userId="" providerId="" clId="Web-{C6B441B6-B932-4D3C-86D3-3FD9955F23D9}" dt="2022-04-20T08:38:01.522" v="238" actId="1076"/>
          <ac:spMkLst>
            <pc:docMk/>
            <pc:sldMk cId="506754924" sldId="283"/>
            <ac:spMk id="59" creationId="{FED50366-9F7C-170F-B71C-364B403AAD1B}"/>
          </ac:spMkLst>
        </pc:spChg>
        <pc:spChg chg="del">
          <ac:chgData name="simonm" userId="" providerId="" clId="Web-{C6B441B6-B932-4D3C-86D3-3FD9955F23D9}" dt="2022-04-20T08:36:25.548" v="204"/>
          <ac:spMkLst>
            <pc:docMk/>
            <pc:sldMk cId="506754924" sldId="283"/>
            <ac:spMk id="60" creationId="{E776F811-7C46-CE24-8E68-562175184D8B}"/>
          </ac:spMkLst>
        </pc:spChg>
        <pc:spChg chg="mod">
          <ac:chgData name="simonm" userId="" providerId="" clId="Web-{C6B441B6-B932-4D3C-86D3-3FD9955F23D9}" dt="2022-04-20T08:37:54.381" v="237" actId="1076"/>
          <ac:spMkLst>
            <pc:docMk/>
            <pc:sldMk cId="506754924" sldId="283"/>
            <ac:spMk id="62" creationId="{16FEFB52-F3BE-B9B3-5FC6-95E32D604554}"/>
          </ac:spMkLst>
        </pc:spChg>
        <pc:spChg chg="mod">
          <ac:chgData name="simonm" userId="" providerId="" clId="Web-{C6B441B6-B932-4D3C-86D3-3FD9955F23D9}" dt="2022-04-20T08:36:20.267" v="203" actId="20577"/>
          <ac:spMkLst>
            <pc:docMk/>
            <pc:sldMk cId="506754924" sldId="283"/>
            <ac:spMk id="141" creationId="{00000000-0000-0000-0000-000000000000}"/>
          </ac:spMkLst>
        </pc:spChg>
        <pc:spChg chg="del">
          <ac:chgData name="simonm" userId="" providerId="" clId="Web-{C6B441B6-B932-4D3C-86D3-3FD9955F23D9}" dt="2022-04-20T08:37:24.817" v="226"/>
          <ac:spMkLst>
            <pc:docMk/>
            <pc:sldMk cId="506754924" sldId="283"/>
            <ac:spMk id="142" creationId="{00000000-0000-0000-0000-000000000000}"/>
          </ac:spMkLst>
        </pc:spChg>
        <pc:grpChg chg="add">
          <ac:chgData name="simonm" userId="" providerId="" clId="Web-{C6B441B6-B932-4D3C-86D3-3FD9955F23D9}" dt="2022-04-20T08:37:25.661" v="228"/>
          <ac:grpSpMkLst>
            <pc:docMk/>
            <pc:sldMk cId="506754924" sldId="283"/>
            <ac:grpSpMk id="6" creationId="{60211F4B-305A-92C3-B19B-81DD0F10EA16}"/>
          </ac:grpSpMkLst>
        </pc:grpChg>
        <pc:grpChg chg="add">
          <ac:chgData name="simonm" userId="" providerId="" clId="Web-{C6B441B6-B932-4D3C-86D3-3FD9955F23D9}" dt="2022-04-20T08:37:25.723" v="231"/>
          <ac:grpSpMkLst>
            <pc:docMk/>
            <pc:sldMk cId="506754924" sldId="283"/>
            <ac:grpSpMk id="10" creationId="{C32CDE54-7808-F795-8420-89057F85D0E0}"/>
          </ac:grpSpMkLst>
        </pc:grpChg>
        <pc:picChg chg="del">
          <ac:chgData name="simonm" userId="" providerId="" clId="Web-{C6B441B6-B932-4D3C-86D3-3FD9955F23D9}" dt="2022-04-20T08:36:25.548" v="215"/>
          <ac:picMkLst>
            <pc:docMk/>
            <pc:sldMk cId="506754924" sldId="283"/>
            <ac:picMk id="32" creationId="{04F11CE3-8065-3AFE-E5A4-CEAA160203C8}"/>
          </ac:picMkLst>
        </pc:picChg>
        <pc:cxnChg chg="add">
          <ac:chgData name="simonm" userId="" providerId="" clId="Web-{C6B441B6-B932-4D3C-86D3-3FD9955F23D9}" dt="2022-04-20T08:37:25.661" v="229"/>
          <ac:cxnSpMkLst>
            <pc:docMk/>
            <pc:sldMk cId="506754924" sldId="283"/>
            <ac:cxnSpMk id="8" creationId="{FF26F7FA-D346-E15B-5ECB-38EC1A205D49}"/>
          </ac:cxnSpMkLst>
        </pc:cxnChg>
        <pc:cxnChg chg="add">
          <ac:chgData name="simonm" userId="" providerId="" clId="Web-{C6B441B6-B932-4D3C-86D3-3FD9955F23D9}" dt="2022-04-20T08:37:25.739" v="232"/>
          <ac:cxnSpMkLst>
            <pc:docMk/>
            <pc:sldMk cId="506754924" sldId="283"/>
            <ac:cxnSpMk id="11" creationId="{C34FCF3A-1F79-D68A-2EDD-E9BA458C7F93}"/>
          </ac:cxnSpMkLst>
        </pc:cxnChg>
        <pc:cxnChg chg="del">
          <ac:chgData name="simonm" userId="" providerId="" clId="Web-{C6B441B6-B932-4D3C-86D3-3FD9955F23D9}" dt="2022-04-20T08:36:25.548" v="213"/>
          <ac:cxnSpMkLst>
            <pc:docMk/>
            <pc:sldMk cId="506754924" sldId="283"/>
            <ac:cxnSpMk id="36" creationId="{D7A9D7F9-6C2A-545E-ABE7-E2C8FB83B17F}"/>
          </ac:cxnSpMkLst>
        </pc:cxnChg>
        <pc:cxnChg chg="del">
          <ac:chgData name="simonm" userId="" providerId="" clId="Web-{C6B441B6-B932-4D3C-86D3-3FD9955F23D9}" dt="2022-04-20T08:36:25.548" v="210"/>
          <ac:cxnSpMkLst>
            <pc:docMk/>
            <pc:sldMk cId="506754924" sldId="283"/>
            <ac:cxnSpMk id="46" creationId="{F8847833-265E-C4F6-A5FC-CED4596A22EC}"/>
          </ac:cxnSpMkLst>
        </pc:cxnChg>
        <pc:cxnChg chg="del">
          <ac:chgData name="simonm" userId="" providerId="" clId="Web-{C6B441B6-B932-4D3C-86D3-3FD9955F23D9}" dt="2022-04-20T08:36:25.548" v="209"/>
          <ac:cxnSpMkLst>
            <pc:docMk/>
            <pc:sldMk cId="506754924" sldId="283"/>
            <ac:cxnSpMk id="48" creationId="{688CDB9C-37B8-BB3D-C806-A158DC6B5523}"/>
          </ac:cxnSpMkLst>
        </pc:cxnChg>
      </pc:sldChg>
      <pc:sldChg chg="add del">
        <pc:chgData name="simonm" userId="" providerId="" clId="Web-{C6B441B6-B932-4D3C-86D3-3FD9955F23D9}" dt="2022-04-20T08:23:37.236" v="168"/>
        <pc:sldMkLst>
          <pc:docMk/>
          <pc:sldMk cId="2831218561" sldId="283"/>
        </pc:sldMkLst>
      </pc:sldChg>
      <pc:sldChg chg="add del">
        <pc:chgData name="simonm" userId="" providerId="" clId="Web-{C6B441B6-B932-4D3C-86D3-3FD9955F23D9}" dt="2022-04-20T08:22:38.106" v="161"/>
        <pc:sldMkLst>
          <pc:docMk/>
          <pc:sldMk cId="3831836203" sldId="283"/>
        </pc:sldMkLst>
      </pc:sldChg>
      <pc:sldChg chg="add del">
        <pc:chgData name="simonm" userId="" providerId="" clId="Web-{C6B441B6-B932-4D3C-86D3-3FD9955F23D9}" dt="2022-04-20T08:38:41.915" v="241"/>
        <pc:sldMkLst>
          <pc:docMk/>
          <pc:sldMk cId="2142270638" sldId="284"/>
        </pc:sldMkLst>
      </pc:sldChg>
      <pc:sldChg chg="add del">
        <pc:chgData name="simonm" userId="" providerId="" clId="Web-{C6B441B6-B932-4D3C-86D3-3FD9955F23D9}" dt="2022-04-20T08:37:00.331" v="224"/>
        <pc:sldMkLst>
          <pc:docMk/>
          <pc:sldMk cId="2909389211" sldId="284"/>
        </pc:sldMkLst>
      </pc:sldChg>
      <pc:sldChg chg="addSp delSp modSp add ord replId">
        <pc:chgData name="simonm" userId="" providerId="" clId="Web-{C6B441B6-B932-4D3C-86D3-3FD9955F23D9}" dt="2022-04-20T08:40:08.513" v="290" actId="1076"/>
        <pc:sldMkLst>
          <pc:docMk/>
          <pc:sldMk cId="3046247086" sldId="284"/>
        </pc:sldMkLst>
        <pc:spChg chg="add">
          <ac:chgData name="simonm" userId="" providerId="" clId="Web-{C6B441B6-B932-4D3C-86D3-3FD9955F23D9}" dt="2022-04-20T08:39:48.809" v="267"/>
          <ac:spMkLst>
            <pc:docMk/>
            <pc:sldMk cId="3046247086" sldId="284"/>
            <ac:spMk id="2" creationId="{D40ED9C2-2634-0D3D-E065-D93EB68D255C}"/>
          </ac:spMkLst>
        </pc:spChg>
        <pc:spChg chg="add mod">
          <ac:chgData name="simonm" userId="" providerId="" clId="Web-{C6B441B6-B932-4D3C-86D3-3FD9955F23D9}" dt="2022-04-20T08:40:08.513" v="290" actId="1076"/>
          <ac:spMkLst>
            <pc:docMk/>
            <pc:sldMk cId="3046247086" sldId="284"/>
            <ac:spMk id="6" creationId="{1944E174-7F2A-1C88-DE54-3B1C154EEA55}"/>
          </ac:spMkLst>
        </pc:spChg>
        <pc:spChg chg="add">
          <ac:chgData name="simonm" userId="" providerId="" clId="Web-{C6B441B6-B932-4D3C-86D3-3FD9955F23D9}" dt="2022-04-20T08:39:48.856" v="272"/>
          <ac:spMkLst>
            <pc:docMk/>
            <pc:sldMk cId="3046247086" sldId="284"/>
            <ac:spMk id="9" creationId="{FA8B891A-317E-85EF-1E7B-6949F22242AE}"/>
          </ac:spMkLst>
        </pc:spChg>
        <pc:spChg chg="add">
          <ac:chgData name="simonm" userId="" providerId="" clId="Web-{C6B441B6-B932-4D3C-86D3-3FD9955F23D9}" dt="2022-04-20T08:39:48.934" v="277"/>
          <ac:spMkLst>
            <pc:docMk/>
            <pc:sldMk cId="3046247086" sldId="284"/>
            <ac:spMk id="14" creationId="{2C09EDFD-7F33-0BC4-0754-C891996759F5}"/>
          </ac:spMkLst>
        </pc:spChg>
        <pc:spChg chg="add">
          <ac:chgData name="simonm" userId="" providerId="" clId="Web-{C6B441B6-B932-4D3C-86D3-3FD9955F23D9}" dt="2022-04-20T08:39:48.949" v="278"/>
          <ac:spMkLst>
            <pc:docMk/>
            <pc:sldMk cId="3046247086" sldId="284"/>
            <ac:spMk id="15" creationId="{01EEF676-3F47-2F4C-7A6F-200D1B8882E5}"/>
          </ac:spMkLst>
        </pc:spChg>
        <pc:spChg chg="add">
          <ac:chgData name="simonm" userId="" providerId="" clId="Web-{C6B441B6-B932-4D3C-86D3-3FD9955F23D9}" dt="2022-04-20T08:39:48.965" v="279"/>
          <ac:spMkLst>
            <pc:docMk/>
            <pc:sldMk cId="3046247086" sldId="284"/>
            <ac:spMk id="16" creationId="{86DE0122-D456-CD4E-7989-1D3D9B0F20E2}"/>
          </ac:spMkLst>
        </pc:spChg>
        <pc:spChg chg="add">
          <ac:chgData name="simonm" userId="" providerId="" clId="Web-{C6B441B6-B932-4D3C-86D3-3FD9955F23D9}" dt="2022-04-20T08:39:48.981" v="280"/>
          <ac:spMkLst>
            <pc:docMk/>
            <pc:sldMk cId="3046247086" sldId="284"/>
            <ac:spMk id="17" creationId="{1477909A-C64D-FF04-6599-D1E8FE1651D8}"/>
          </ac:spMkLst>
        </pc:spChg>
        <pc:spChg chg="add">
          <ac:chgData name="simonm" userId="" providerId="" clId="Web-{C6B441B6-B932-4D3C-86D3-3FD9955F23D9}" dt="2022-04-20T08:39:49.027" v="282"/>
          <ac:spMkLst>
            <pc:docMk/>
            <pc:sldMk cId="3046247086" sldId="284"/>
            <ac:spMk id="19" creationId="{651F9B22-A91F-41AD-51F2-747F8693B69C}"/>
          </ac:spMkLst>
        </pc:spChg>
        <pc:spChg chg="add">
          <ac:chgData name="simonm" userId="" providerId="" clId="Web-{C6B441B6-B932-4D3C-86D3-3FD9955F23D9}" dt="2022-04-20T08:39:49.043" v="283"/>
          <ac:spMkLst>
            <pc:docMk/>
            <pc:sldMk cId="3046247086" sldId="284"/>
            <ac:spMk id="20" creationId="{732D28A6-87F1-FD1F-F6D1-E3384EE3E48B}"/>
          </ac:spMkLst>
        </pc:spChg>
        <pc:spChg chg="add">
          <ac:chgData name="simonm" userId="" providerId="" clId="Web-{C6B441B6-B932-4D3C-86D3-3FD9955F23D9}" dt="2022-04-20T08:39:49.059" v="284"/>
          <ac:spMkLst>
            <pc:docMk/>
            <pc:sldMk cId="3046247086" sldId="284"/>
            <ac:spMk id="21" creationId="{31982810-9C61-E052-79F4-8B4CA695874A}"/>
          </ac:spMkLst>
        </pc:spChg>
        <pc:spChg chg="del">
          <ac:chgData name="simonm" userId="" providerId="" clId="Web-{C6B441B6-B932-4D3C-86D3-3FD9955F23D9}" dt="2022-04-20T08:39:04.197" v="264"/>
          <ac:spMkLst>
            <pc:docMk/>
            <pc:sldMk cId="3046247086" sldId="284"/>
            <ac:spMk id="28" creationId="{693882B4-6C26-47B1-17F2-DF2BC6F684A5}"/>
          </ac:spMkLst>
        </pc:spChg>
        <pc:spChg chg="del">
          <ac:chgData name="simonm" userId="" providerId="" clId="Web-{C6B441B6-B932-4D3C-86D3-3FD9955F23D9}" dt="2022-04-20T08:39:04.197" v="263"/>
          <ac:spMkLst>
            <pc:docMk/>
            <pc:sldMk cId="3046247086" sldId="284"/>
            <ac:spMk id="30" creationId="{C472EA44-58B6-0207-C90A-7C963923BEE5}"/>
          </ac:spMkLst>
        </pc:spChg>
        <pc:spChg chg="del">
          <ac:chgData name="simonm" userId="" providerId="" clId="Web-{C6B441B6-B932-4D3C-86D3-3FD9955F23D9}" dt="2022-04-20T08:39:04.197" v="261"/>
          <ac:spMkLst>
            <pc:docMk/>
            <pc:sldMk cId="3046247086" sldId="284"/>
            <ac:spMk id="34" creationId="{5BAD8151-E37F-5983-75FC-0371A2E566AC}"/>
          </ac:spMkLst>
        </pc:spChg>
        <pc:spChg chg="del">
          <ac:chgData name="simonm" userId="" providerId="" clId="Web-{C6B441B6-B932-4D3C-86D3-3FD9955F23D9}" dt="2022-04-20T08:39:04.197" v="259"/>
          <ac:spMkLst>
            <pc:docMk/>
            <pc:sldMk cId="3046247086" sldId="284"/>
            <ac:spMk id="38" creationId="{E3C32189-B01D-D0C7-E30D-CD51BA47A6F5}"/>
          </ac:spMkLst>
        </pc:spChg>
        <pc:spChg chg="del">
          <ac:chgData name="simonm" userId="" providerId="" clId="Web-{C6B441B6-B932-4D3C-86D3-3FD9955F23D9}" dt="2022-04-20T08:39:04.197" v="258"/>
          <ac:spMkLst>
            <pc:docMk/>
            <pc:sldMk cId="3046247086" sldId="284"/>
            <ac:spMk id="40" creationId="{5C2E419A-8679-01C6-1640-EC84D6DECCBF}"/>
          </ac:spMkLst>
        </pc:spChg>
        <pc:spChg chg="del">
          <ac:chgData name="simonm" userId="" providerId="" clId="Web-{C6B441B6-B932-4D3C-86D3-3FD9955F23D9}" dt="2022-04-20T08:39:04.197" v="257"/>
          <ac:spMkLst>
            <pc:docMk/>
            <pc:sldMk cId="3046247086" sldId="284"/>
            <ac:spMk id="42" creationId="{ABFC4AF7-FDDB-601D-304D-1827BE16B096}"/>
          </ac:spMkLst>
        </pc:spChg>
        <pc:spChg chg="del">
          <ac:chgData name="simonm" userId="" providerId="" clId="Web-{C6B441B6-B932-4D3C-86D3-3FD9955F23D9}" dt="2022-04-20T08:39:04.197" v="256"/>
          <ac:spMkLst>
            <pc:docMk/>
            <pc:sldMk cId="3046247086" sldId="284"/>
            <ac:spMk id="44" creationId="{9DDEAE22-B89B-FD0F-2A3F-39E911A27622}"/>
          </ac:spMkLst>
        </pc:spChg>
        <pc:spChg chg="del">
          <ac:chgData name="simonm" userId="" providerId="" clId="Web-{C6B441B6-B932-4D3C-86D3-3FD9955F23D9}" dt="2022-04-20T08:39:04.197" v="253"/>
          <ac:spMkLst>
            <pc:docMk/>
            <pc:sldMk cId="3046247086" sldId="284"/>
            <ac:spMk id="50" creationId="{56309AF9-DD2E-0CFD-621E-8A863AB38718}"/>
          </ac:spMkLst>
        </pc:spChg>
        <pc:spChg chg="del">
          <ac:chgData name="simonm" userId="" providerId="" clId="Web-{C6B441B6-B932-4D3C-86D3-3FD9955F23D9}" dt="2022-04-20T08:39:04.197" v="252"/>
          <ac:spMkLst>
            <pc:docMk/>
            <pc:sldMk cId="3046247086" sldId="284"/>
            <ac:spMk id="52" creationId="{32518F53-7E8C-05F7-DF20-550CBD063F53}"/>
          </ac:spMkLst>
        </pc:spChg>
        <pc:spChg chg="del">
          <ac:chgData name="simonm" userId="" providerId="" clId="Web-{C6B441B6-B932-4D3C-86D3-3FD9955F23D9}" dt="2022-04-20T08:39:04.197" v="251"/>
          <ac:spMkLst>
            <pc:docMk/>
            <pc:sldMk cId="3046247086" sldId="284"/>
            <ac:spMk id="54" creationId="{FFE44E0C-E7F1-3A8B-CE4A-87B21CFFD3B2}"/>
          </ac:spMkLst>
        </pc:spChg>
        <pc:spChg chg="del">
          <ac:chgData name="simonm" userId="" providerId="" clId="Web-{C6B441B6-B932-4D3C-86D3-3FD9955F23D9}" dt="2022-04-20T08:39:04.197" v="250"/>
          <ac:spMkLst>
            <pc:docMk/>
            <pc:sldMk cId="3046247086" sldId="284"/>
            <ac:spMk id="56" creationId="{4FB72A26-AFE8-7346-3ECC-843A30B9974F}"/>
          </ac:spMkLst>
        </pc:spChg>
        <pc:spChg chg="del">
          <ac:chgData name="simonm" userId="" providerId="" clId="Web-{C6B441B6-B932-4D3C-86D3-3FD9955F23D9}" dt="2022-04-20T08:39:04.181" v="249"/>
          <ac:spMkLst>
            <pc:docMk/>
            <pc:sldMk cId="3046247086" sldId="284"/>
            <ac:spMk id="58" creationId="{65509902-15CB-6B61-E00D-1AD6E9D20EE3}"/>
          </ac:spMkLst>
        </pc:spChg>
        <pc:spChg chg="del">
          <ac:chgData name="simonm" userId="" providerId="" clId="Web-{C6B441B6-B932-4D3C-86D3-3FD9955F23D9}" dt="2022-04-20T08:39:04.181" v="248"/>
          <ac:spMkLst>
            <pc:docMk/>
            <pc:sldMk cId="3046247086" sldId="284"/>
            <ac:spMk id="60" creationId="{E776F811-7C46-CE24-8E68-562175184D8B}"/>
          </ac:spMkLst>
        </pc:spChg>
        <pc:spChg chg="add">
          <ac:chgData name="simonm" userId="" providerId="" clId="Web-{C6B441B6-B932-4D3C-86D3-3FD9955F23D9}" dt="2022-04-20T08:39:49.137" v="288"/>
          <ac:spMkLst>
            <pc:docMk/>
            <pc:sldMk cId="3046247086" sldId="284"/>
            <ac:spMk id="69" creationId="{1580C3B7-8066-0C7C-18D5-F228D4E45BEC}"/>
          </ac:spMkLst>
        </pc:spChg>
        <pc:spChg chg="mod">
          <ac:chgData name="simonm" userId="" providerId="" clId="Web-{C6B441B6-B932-4D3C-86D3-3FD9955F23D9}" dt="2022-04-20T08:38:58.291" v="247" actId="20577"/>
          <ac:spMkLst>
            <pc:docMk/>
            <pc:sldMk cId="3046247086" sldId="284"/>
            <ac:spMk id="141" creationId="{00000000-0000-0000-0000-000000000000}"/>
          </ac:spMkLst>
        </pc:spChg>
        <pc:spChg chg="mod">
          <ac:chgData name="simonm" userId="" providerId="" clId="Web-{C6B441B6-B932-4D3C-86D3-3FD9955F23D9}" dt="2022-04-20T08:39:28.573" v="266" actId="20577"/>
          <ac:spMkLst>
            <pc:docMk/>
            <pc:sldMk cId="3046247086" sldId="284"/>
            <ac:spMk id="142" creationId="{00000000-0000-0000-0000-000000000000}"/>
          </ac:spMkLst>
        </pc:spChg>
        <pc:grpChg chg="add">
          <ac:chgData name="simonm" userId="" providerId="" clId="Web-{C6B441B6-B932-4D3C-86D3-3FD9955F23D9}" dt="2022-04-20T08:39:48.824" v="268"/>
          <ac:grpSpMkLst>
            <pc:docMk/>
            <pc:sldMk cId="3046247086" sldId="284"/>
            <ac:grpSpMk id="3" creationId="{8FC1F2E8-B4A1-506A-2164-BB163FDBAA0D}"/>
          </ac:grpSpMkLst>
        </pc:grpChg>
        <pc:grpChg chg="add">
          <ac:chgData name="simonm" userId="" providerId="" clId="Web-{C6B441B6-B932-4D3C-86D3-3FD9955F23D9}" dt="2022-04-20T08:39:48.887" v="273"/>
          <ac:grpSpMkLst>
            <pc:docMk/>
            <pc:sldMk cId="3046247086" sldId="284"/>
            <ac:grpSpMk id="10" creationId="{F044DF0E-864E-3204-68D7-8B2678939E00}"/>
          </ac:grpSpMkLst>
        </pc:grpChg>
        <pc:grpChg chg="add">
          <ac:chgData name="simonm" userId="" providerId="" clId="Web-{C6B441B6-B932-4D3C-86D3-3FD9955F23D9}" dt="2022-04-20T08:39:48.902" v="274"/>
          <ac:grpSpMkLst>
            <pc:docMk/>
            <pc:sldMk cId="3046247086" sldId="284"/>
            <ac:grpSpMk id="11" creationId="{7EB4F6F1-CC5B-937D-9A60-3F254D5668A0}"/>
          </ac:grpSpMkLst>
        </pc:grpChg>
        <pc:grpChg chg="add">
          <ac:chgData name="simonm" userId="" providerId="" clId="Web-{C6B441B6-B932-4D3C-86D3-3FD9955F23D9}" dt="2022-04-20T08:39:49.012" v="281"/>
          <ac:grpSpMkLst>
            <pc:docMk/>
            <pc:sldMk cId="3046247086" sldId="284"/>
            <ac:grpSpMk id="18" creationId="{A507A42F-EB38-91C2-CC73-C2C327239BAB}"/>
          </ac:grpSpMkLst>
        </pc:grpChg>
        <pc:picChg chg="del">
          <ac:chgData name="simonm" userId="" providerId="" clId="Web-{C6B441B6-B932-4D3C-86D3-3FD9955F23D9}" dt="2022-04-20T08:39:04.197" v="262"/>
          <ac:picMkLst>
            <pc:docMk/>
            <pc:sldMk cId="3046247086" sldId="284"/>
            <ac:picMk id="32" creationId="{04F11CE3-8065-3AFE-E5A4-CEAA160203C8}"/>
          </ac:picMkLst>
        </pc:picChg>
        <pc:cxnChg chg="add">
          <ac:chgData name="simonm" userId="" providerId="" clId="Web-{C6B441B6-B932-4D3C-86D3-3FD9955F23D9}" dt="2022-04-20T08:39:48.824" v="269"/>
          <ac:cxnSpMkLst>
            <pc:docMk/>
            <pc:sldMk cId="3046247086" sldId="284"/>
            <ac:cxnSpMk id="4" creationId="{B5BF62EF-D4B1-BDB7-35C6-EBBEEECB8100}"/>
          </ac:cxnSpMkLst>
        </pc:cxnChg>
        <pc:cxnChg chg="add">
          <ac:chgData name="simonm" userId="" providerId="" clId="Web-{C6B441B6-B932-4D3C-86D3-3FD9955F23D9}" dt="2022-04-20T08:39:48.856" v="271"/>
          <ac:cxnSpMkLst>
            <pc:docMk/>
            <pc:sldMk cId="3046247086" sldId="284"/>
            <ac:cxnSpMk id="8" creationId="{ED2A772D-1C4C-F2B6-F99F-5F092FE47217}"/>
          </ac:cxnSpMkLst>
        </pc:cxnChg>
        <pc:cxnChg chg="add">
          <ac:chgData name="simonm" userId="" providerId="" clId="Web-{C6B441B6-B932-4D3C-86D3-3FD9955F23D9}" dt="2022-04-20T08:39:48.918" v="275"/>
          <ac:cxnSpMkLst>
            <pc:docMk/>
            <pc:sldMk cId="3046247086" sldId="284"/>
            <ac:cxnSpMk id="12" creationId="{1DEB7FE7-39D9-92F9-4B0B-DEEB14113E4C}"/>
          </ac:cxnSpMkLst>
        </pc:cxnChg>
        <pc:cxnChg chg="add">
          <ac:chgData name="simonm" userId="" providerId="" clId="Web-{C6B441B6-B932-4D3C-86D3-3FD9955F23D9}" dt="2022-04-20T08:39:48.918" v="276"/>
          <ac:cxnSpMkLst>
            <pc:docMk/>
            <pc:sldMk cId="3046247086" sldId="284"/>
            <ac:cxnSpMk id="13" creationId="{9AC88133-F03F-7314-5A41-08684E92A155}"/>
          </ac:cxnSpMkLst>
        </pc:cxnChg>
        <pc:cxnChg chg="add">
          <ac:chgData name="simonm" userId="" providerId="" clId="Web-{C6B441B6-B932-4D3C-86D3-3FD9955F23D9}" dt="2022-04-20T08:39:49.090" v="285"/>
          <ac:cxnSpMkLst>
            <pc:docMk/>
            <pc:sldMk cId="3046247086" sldId="284"/>
            <ac:cxnSpMk id="22" creationId="{87091EA8-07DE-1E40-5354-7AEFFCFAA0A4}"/>
          </ac:cxnSpMkLst>
        </pc:cxnChg>
        <pc:cxnChg chg="add">
          <ac:chgData name="simonm" userId="" providerId="" clId="Web-{C6B441B6-B932-4D3C-86D3-3FD9955F23D9}" dt="2022-04-20T08:39:49.106" v="286"/>
          <ac:cxnSpMkLst>
            <pc:docMk/>
            <pc:sldMk cId="3046247086" sldId="284"/>
            <ac:cxnSpMk id="23" creationId="{B8CE3578-C044-5D5B-6164-7F8C791C866F}"/>
          </ac:cxnSpMkLst>
        </pc:cxnChg>
        <pc:cxnChg chg="add">
          <ac:chgData name="simonm" userId="" providerId="" clId="Web-{C6B441B6-B932-4D3C-86D3-3FD9955F23D9}" dt="2022-04-20T08:39:49.121" v="287"/>
          <ac:cxnSpMkLst>
            <pc:docMk/>
            <pc:sldMk cId="3046247086" sldId="284"/>
            <ac:cxnSpMk id="25" creationId="{87A082F1-CB9B-D102-1335-A353FBE4C685}"/>
          </ac:cxnSpMkLst>
        </pc:cxnChg>
        <pc:cxnChg chg="del">
          <ac:chgData name="simonm" userId="" providerId="" clId="Web-{C6B441B6-B932-4D3C-86D3-3FD9955F23D9}" dt="2022-04-20T08:39:04.197" v="260"/>
          <ac:cxnSpMkLst>
            <pc:docMk/>
            <pc:sldMk cId="3046247086" sldId="284"/>
            <ac:cxnSpMk id="36" creationId="{D7A9D7F9-6C2A-545E-ABE7-E2C8FB83B17F}"/>
          </ac:cxnSpMkLst>
        </pc:cxnChg>
        <pc:cxnChg chg="del">
          <ac:chgData name="simonm" userId="" providerId="" clId="Web-{C6B441B6-B932-4D3C-86D3-3FD9955F23D9}" dt="2022-04-20T08:39:04.197" v="255"/>
          <ac:cxnSpMkLst>
            <pc:docMk/>
            <pc:sldMk cId="3046247086" sldId="284"/>
            <ac:cxnSpMk id="46" creationId="{F8847833-265E-C4F6-A5FC-CED4596A22EC}"/>
          </ac:cxnSpMkLst>
        </pc:cxnChg>
        <pc:cxnChg chg="del">
          <ac:chgData name="simonm" userId="" providerId="" clId="Web-{C6B441B6-B932-4D3C-86D3-3FD9955F23D9}" dt="2022-04-20T08:39:04.197" v="254"/>
          <ac:cxnSpMkLst>
            <pc:docMk/>
            <pc:sldMk cId="3046247086" sldId="284"/>
            <ac:cxnSpMk id="48" creationId="{688CDB9C-37B8-BB3D-C806-A158DC6B5523}"/>
          </ac:cxnSpMkLst>
        </pc:cxnChg>
      </pc:sldChg>
      <pc:sldChg chg="add del">
        <pc:chgData name="simonm" userId="" providerId="" clId="Web-{C6B441B6-B932-4D3C-86D3-3FD9955F23D9}" dt="2022-04-20T08:40:12.794" v="291"/>
        <pc:sldMkLst>
          <pc:docMk/>
          <pc:sldMk cId="480789560" sldId="285"/>
        </pc:sldMkLst>
      </pc:sldChg>
      <pc:sldChg chg="addSp delSp modSp add ord replId">
        <pc:chgData name="simonm" userId="" providerId="" clId="Web-{C6B441B6-B932-4D3C-86D3-3FD9955F23D9}" dt="2022-04-20T08:46:51.049" v="413" actId="1076"/>
        <pc:sldMkLst>
          <pc:docMk/>
          <pc:sldMk cId="855137252" sldId="285"/>
        </pc:sldMkLst>
        <pc:spChg chg="add del">
          <ac:chgData name="simonm" userId="" providerId="" clId="Web-{C6B441B6-B932-4D3C-86D3-3FD9955F23D9}" dt="2022-04-20T08:42:19.769" v="359"/>
          <ac:spMkLst>
            <pc:docMk/>
            <pc:sldMk cId="855137252" sldId="285"/>
            <ac:spMk id="2" creationId="{996BA99D-A31F-5AA2-E0CF-3EDFF7C3D1FD}"/>
          </ac:spMkLst>
        </pc:spChg>
        <pc:spChg chg="add del">
          <ac:chgData name="simonm" userId="" providerId="" clId="Web-{C6B441B6-B932-4D3C-86D3-3FD9955F23D9}" dt="2022-04-20T08:42:19.769" v="358"/>
          <ac:spMkLst>
            <pc:docMk/>
            <pc:sldMk cId="855137252" sldId="285"/>
            <ac:spMk id="3" creationId="{75E4C793-52D3-D0F5-31D7-E6F24671E2A4}"/>
          </ac:spMkLst>
        </pc:spChg>
        <pc:spChg chg="add del mod">
          <ac:chgData name="simonm" userId="" providerId="" clId="Web-{C6B441B6-B932-4D3C-86D3-3FD9955F23D9}" dt="2022-04-20T08:42:19.769" v="357"/>
          <ac:spMkLst>
            <pc:docMk/>
            <pc:sldMk cId="855137252" sldId="285"/>
            <ac:spMk id="4" creationId="{B4EFD741-E0D0-8E42-8058-6815F18A24C8}"/>
          </ac:spMkLst>
        </pc:spChg>
        <pc:spChg chg="add del">
          <ac:chgData name="simonm" userId="" providerId="" clId="Web-{C6B441B6-B932-4D3C-86D3-3FD9955F23D9}" dt="2022-04-20T08:42:19.769" v="353"/>
          <ac:spMkLst>
            <pc:docMk/>
            <pc:sldMk cId="855137252" sldId="285"/>
            <ac:spMk id="10" creationId="{9B3AD6D4-46ED-B922-6F12-1208B495A3A1}"/>
          </ac:spMkLst>
        </pc:spChg>
        <pc:spChg chg="add">
          <ac:chgData name="simonm" userId="" providerId="" clId="Web-{C6B441B6-B932-4D3C-86D3-3FD9955F23D9}" dt="2022-04-20T08:42:22.926" v="360"/>
          <ac:spMkLst>
            <pc:docMk/>
            <pc:sldMk cId="855137252" sldId="285"/>
            <ac:spMk id="18" creationId="{6B0601F2-6028-26D6-A988-D01C2B97ED73}"/>
          </ac:spMkLst>
        </pc:spChg>
        <pc:spChg chg="add">
          <ac:chgData name="simonm" userId="" providerId="" clId="Web-{C6B441B6-B932-4D3C-86D3-3FD9955F23D9}" dt="2022-04-20T08:42:22.941" v="361"/>
          <ac:spMkLst>
            <pc:docMk/>
            <pc:sldMk cId="855137252" sldId="285"/>
            <ac:spMk id="19" creationId="{F13E635A-7C89-E522-99E6-6640CEDF504F}"/>
          </ac:spMkLst>
        </pc:spChg>
        <pc:spChg chg="add mod">
          <ac:chgData name="simonm" userId="" providerId="" clId="Web-{C6B441B6-B932-4D3C-86D3-3FD9955F23D9}" dt="2022-04-20T08:42:37.161" v="375" actId="14100"/>
          <ac:spMkLst>
            <pc:docMk/>
            <pc:sldMk cId="855137252" sldId="285"/>
            <ac:spMk id="20" creationId="{8DA7245F-0F8C-6A7F-084B-82583E8A8CA1}"/>
          </ac:spMkLst>
        </pc:spChg>
        <pc:spChg chg="add">
          <ac:chgData name="simonm" userId="" providerId="" clId="Web-{C6B441B6-B932-4D3C-86D3-3FD9955F23D9}" dt="2022-04-20T08:42:23.035" v="366"/>
          <ac:spMkLst>
            <pc:docMk/>
            <pc:sldMk cId="855137252" sldId="285"/>
            <ac:spMk id="25" creationId="{1AFB5028-53D5-A908-5FB9-3E1F2AB3C0F7}"/>
          </ac:spMkLst>
        </pc:spChg>
        <pc:spChg chg="del">
          <ac:chgData name="simonm" userId="" providerId="" clId="Web-{C6B441B6-B932-4D3C-86D3-3FD9955F23D9}" dt="2022-04-20T08:41:14.172" v="320"/>
          <ac:spMkLst>
            <pc:docMk/>
            <pc:sldMk cId="855137252" sldId="285"/>
            <ac:spMk id="28" creationId="{693882B4-6C26-47B1-17F2-DF2BC6F684A5}"/>
          </ac:spMkLst>
        </pc:spChg>
        <pc:spChg chg="del">
          <ac:chgData name="simonm" userId="" providerId="" clId="Web-{C6B441B6-B932-4D3C-86D3-3FD9955F23D9}" dt="2022-04-20T08:41:14.172" v="319"/>
          <ac:spMkLst>
            <pc:docMk/>
            <pc:sldMk cId="855137252" sldId="285"/>
            <ac:spMk id="30" creationId="{C472EA44-58B6-0207-C90A-7C963923BEE5}"/>
          </ac:spMkLst>
        </pc:spChg>
        <pc:spChg chg="del">
          <ac:chgData name="simonm" userId="" providerId="" clId="Web-{C6B441B6-B932-4D3C-86D3-3FD9955F23D9}" dt="2022-04-20T08:41:14.172" v="317"/>
          <ac:spMkLst>
            <pc:docMk/>
            <pc:sldMk cId="855137252" sldId="285"/>
            <ac:spMk id="34" creationId="{5BAD8151-E37F-5983-75FC-0371A2E566AC}"/>
          </ac:spMkLst>
        </pc:spChg>
        <pc:spChg chg="del">
          <ac:chgData name="simonm" userId="" providerId="" clId="Web-{C6B441B6-B932-4D3C-86D3-3FD9955F23D9}" dt="2022-04-20T08:41:14.172" v="315"/>
          <ac:spMkLst>
            <pc:docMk/>
            <pc:sldMk cId="855137252" sldId="285"/>
            <ac:spMk id="38" creationId="{E3C32189-B01D-D0C7-E30D-CD51BA47A6F5}"/>
          </ac:spMkLst>
        </pc:spChg>
        <pc:spChg chg="del">
          <ac:chgData name="simonm" userId="" providerId="" clId="Web-{C6B441B6-B932-4D3C-86D3-3FD9955F23D9}" dt="2022-04-20T08:41:14.172" v="314"/>
          <ac:spMkLst>
            <pc:docMk/>
            <pc:sldMk cId="855137252" sldId="285"/>
            <ac:spMk id="40" creationId="{5C2E419A-8679-01C6-1640-EC84D6DECCBF}"/>
          </ac:spMkLst>
        </pc:spChg>
        <pc:spChg chg="del">
          <ac:chgData name="simonm" userId="" providerId="" clId="Web-{C6B441B6-B932-4D3C-86D3-3FD9955F23D9}" dt="2022-04-20T08:41:14.172" v="313"/>
          <ac:spMkLst>
            <pc:docMk/>
            <pc:sldMk cId="855137252" sldId="285"/>
            <ac:spMk id="42" creationId="{ABFC4AF7-FDDB-601D-304D-1827BE16B096}"/>
          </ac:spMkLst>
        </pc:spChg>
        <pc:spChg chg="del">
          <ac:chgData name="simonm" userId="" providerId="" clId="Web-{C6B441B6-B932-4D3C-86D3-3FD9955F23D9}" dt="2022-04-20T08:41:14.172" v="312"/>
          <ac:spMkLst>
            <pc:docMk/>
            <pc:sldMk cId="855137252" sldId="285"/>
            <ac:spMk id="44" creationId="{9DDEAE22-B89B-FD0F-2A3F-39E911A27622}"/>
          </ac:spMkLst>
        </pc:spChg>
        <pc:spChg chg="del">
          <ac:chgData name="simonm" userId="" providerId="" clId="Web-{C6B441B6-B932-4D3C-86D3-3FD9955F23D9}" dt="2022-04-20T08:41:14.172" v="309"/>
          <ac:spMkLst>
            <pc:docMk/>
            <pc:sldMk cId="855137252" sldId="285"/>
            <ac:spMk id="50" creationId="{56309AF9-DD2E-0CFD-621E-8A863AB38718}"/>
          </ac:spMkLst>
        </pc:spChg>
        <pc:spChg chg="del">
          <ac:chgData name="simonm" userId="" providerId="" clId="Web-{C6B441B6-B932-4D3C-86D3-3FD9955F23D9}" dt="2022-04-20T08:41:14.172" v="308"/>
          <ac:spMkLst>
            <pc:docMk/>
            <pc:sldMk cId="855137252" sldId="285"/>
            <ac:spMk id="52" creationId="{32518F53-7E8C-05F7-DF20-550CBD063F53}"/>
          </ac:spMkLst>
        </pc:spChg>
        <pc:spChg chg="del">
          <ac:chgData name="simonm" userId="" providerId="" clId="Web-{C6B441B6-B932-4D3C-86D3-3FD9955F23D9}" dt="2022-04-20T08:41:14.172" v="307"/>
          <ac:spMkLst>
            <pc:docMk/>
            <pc:sldMk cId="855137252" sldId="285"/>
            <ac:spMk id="54" creationId="{FFE44E0C-E7F1-3A8B-CE4A-87B21CFFD3B2}"/>
          </ac:spMkLst>
        </pc:spChg>
        <pc:spChg chg="del">
          <ac:chgData name="simonm" userId="" providerId="" clId="Web-{C6B441B6-B932-4D3C-86D3-3FD9955F23D9}" dt="2022-04-20T08:41:14.172" v="306"/>
          <ac:spMkLst>
            <pc:docMk/>
            <pc:sldMk cId="855137252" sldId="285"/>
            <ac:spMk id="56" creationId="{4FB72A26-AFE8-7346-3ECC-843A30B9974F}"/>
          </ac:spMkLst>
        </pc:spChg>
        <pc:spChg chg="del">
          <ac:chgData name="simonm" userId="" providerId="" clId="Web-{C6B441B6-B932-4D3C-86D3-3FD9955F23D9}" dt="2022-04-20T08:41:14.172" v="305"/>
          <ac:spMkLst>
            <pc:docMk/>
            <pc:sldMk cId="855137252" sldId="285"/>
            <ac:spMk id="58" creationId="{65509902-15CB-6B61-E00D-1AD6E9D20EE3}"/>
          </ac:spMkLst>
        </pc:spChg>
        <pc:spChg chg="del">
          <ac:chgData name="simonm" userId="" providerId="" clId="Web-{C6B441B6-B932-4D3C-86D3-3FD9955F23D9}" dt="2022-04-20T08:41:14.172" v="304"/>
          <ac:spMkLst>
            <pc:docMk/>
            <pc:sldMk cId="855137252" sldId="285"/>
            <ac:spMk id="60" creationId="{E776F811-7C46-CE24-8E68-562175184D8B}"/>
          </ac:spMkLst>
        </pc:spChg>
        <pc:spChg chg="mod">
          <ac:chgData name="simonm" userId="" providerId="" clId="Web-{C6B441B6-B932-4D3C-86D3-3FD9955F23D9}" dt="2022-04-20T08:43:19.897" v="382" actId="1076"/>
          <ac:spMkLst>
            <pc:docMk/>
            <pc:sldMk cId="855137252" sldId="285"/>
            <ac:spMk id="101" creationId="{5096D817-873F-357A-6FEC-19303565A1E7}"/>
          </ac:spMkLst>
        </pc:spChg>
        <pc:spChg chg="mod">
          <ac:chgData name="simonm" userId="" providerId="" clId="Web-{C6B441B6-B932-4D3C-86D3-3FD9955F23D9}" dt="2022-04-20T08:43:48.930" v="387" actId="1076"/>
          <ac:spMkLst>
            <pc:docMk/>
            <pc:sldMk cId="855137252" sldId="285"/>
            <ac:spMk id="102" creationId="{533B7AF4-6F7B-6501-4D9D-7BE8A17C33D0}"/>
          </ac:spMkLst>
        </pc:spChg>
        <pc:spChg chg="mod">
          <ac:chgData name="simonm" userId="" providerId="" clId="Web-{C6B441B6-B932-4D3C-86D3-3FD9955F23D9}" dt="2022-04-20T08:46:26.657" v="411" actId="1076"/>
          <ac:spMkLst>
            <pc:docMk/>
            <pc:sldMk cId="855137252" sldId="285"/>
            <ac:spMk id="109" creationId="{7E789AEF-D219-0435-F8AE-2C2092AA8E7B}"/>
          </ac:spMkLst>
        </pc:spChg>
        <pc:spChg chg="mod">
          <ac:chgData name="simonm" userId="" providerId="" clId="Web-{C6B441B6-B932-4D3C-86D3-3FD9955F23D9}" dt="2022-04-20T08:46:33.345" v="412" actId="1076"/>
          <ac:spMkLst>
            <pc:docMk/>
            <pc:sldMk cId="855137252" sldId="285"/>
            <ac:spMk id="110" creationId="{DDC87D8A-C361-F267-E0F3-8FB4A6EE854B}"/>
          </ac:spMkLst>
        </pc:spChg>
        <pc:spChg chg="mod">
          <ac:chgData name="simonm" userId="" providerId="" clId="Web-{C6B441B6-B932-4D3C-86D3-3FD9955F23D9}" dt="2022-04-20T08:44:54.715" v="399" actId="14100"/>
          <ac:spMkLst>
            <pc:docMk/>
            <pc:sldMk cId="855137252" sldId="285"/>
            <ac:spMk id="129" creationId="{BB800E50-AF5F-3512-00C5-FF184885C7BE}"/>
          </ac:spMkLst>
        </pc:spChg>
        <pc:spChg chg="mod">
          <ac:chgData name="simonm" userId="" providerId="" clId="Web-{C6B441B6-B932-4D3C-86D3-3FD9955F23D9}" dt="2022-04-20T08:45:30.904" v="405" actId="1076"/>
          <ac:spMkLst>
            <pc:docMk/>
            <pc:sldMk cId="855137252" sldId="285"/>
            <ac:spMk id="130" creationId="{00DA7BCA-BDD7-D908-3A5C-388217F11B4C}"/>
          </ac:spMkLst>
        </pc:spChg>
        <pc:spChg chg="mod">
          <ac:chgData name="simonm" userId="" providerId="" clId="Web-{C6B441B6-B932-4D3C-86D3-3FD9955F23D9}" dt="2022-04-20T08:40:52.062" v="302" actId="20577"/>
          <ac:spMkLst>
            <pc:docMk/>
            <pc:sldMk cId="855137252" sldId="285"/>
            <ac:spMk id="141" creationId="{00000000-0000-0000-0000-000000000000}"/>
          </ac:spMkLst>
        </pc:spChg>
        <pc:spChg chg="del mod">
          <ac:chgData name="simonm" userId="" providerId="" clId="Web-{C6B441B6-B932-4D3C-86D3-3FD9955F23D9}" dt="2022-04-20T08:44:05.290" v="388"/>
          <ac:spMkLst>
            <pc:docMk/>
            <pc:sldMk cId="855137252" sldId="285"/>
            <ac:spMk id="142" creationId="{00000000-0000-0000-0000-000000000000}"/>
          </ac:spMkLst>
        </pc:spChg>
        <pc:grpChg chg="add del mod">
          <ac:chgData name="simonm" userId="" providerId="" clId="Web-{C6B441B6-B932-4D3C-86D3-3FD9955F23D9}" dt="2022-04-20T08:42:19.769" v="356"/>
          <ac:grpSpMkLst>
            <pc:docMk/>
            <pc:sldMk cId="855137252" sldId="285"/>
            <ac:grpSpMk id="6" creationId="{9A265FC8-7697-2A6B-C575-0BA7C5763957}"/>
          </ac:grpSpMkLst>
        </pc:grpChg>
        <pc:grpChg chg="add del mod">
          <ac:chgData name="simonm" userId="" providerId="" clId="Web-{C6B441B6-B932-4D3C-86D3-3FD9955F23D9}" dt="2022-04-20T08:42:19.769" v="355"/>
          <ac:grpSpMkLst>
            <pc:docMk/>
            <pc:sldMk cId="855137252" sldId="285"/>
            <ac:grpSpMk id="8" creationId="{D0CC6762-2052-FC30-C1F9-4FE8DE098147}"/>
          </ac:grpSpMkLst>
        </pc:grpChg>
        <pc:grpChg chg="add del mod">
          <ac:chgData name="simonm" userId="" providerId="" clId="Web-{C6B441B6-B932-4D3C-86D3-3FD9955F23D9}" dt="2022-04-20T08:42:19.769" v="354"/>
          <ac:grpSpMkLst>
            <pc:docMk/>
            <pc:sldMk cId="855137252" sldId="285"/>
            <ac:grpSpMk id="9" creationId="{B1409934-32E0-6928-2F36-502DCB69A9F5}"/>
          </ac:grpSpMkLst>
        </pc:grpChg>
        <pc:grpChg chg="add del mod">
          <ac:chgData name="simonm" userId="" providerId="" clId="Web-{C6B441B6-B932-4D3C-86D3-3FD9955F23D9}" dt="2022-04-20T08:42:19.769" v="352"/>
          <ac:grpSpMkLst>
            <pc:docMk/>
            <pc:sldMk cId="855137252" sldId="285"/>
            <ac:grpSpMk id="11" creationId="{8548D546-20CD-9305-B969-5E295A4E032D}"/>
          </ac:grpSpMkLst>
        </pc:grpChg>
        <pc:grpChg chg="add del">
          <ac:chgData name="simonm" userId="" providerId="" clId="Web-{C6B441B6-B932-4D3C-86D3-3FD9955F23D9}" dt="2022-04-20T08:42:19.769" v="351"/>
          <ac:grpSpMkLst>
            <pc:docMk/>
            <pc:sldMk cId="855137252" sldId="285"/>
            <ac:grpSpMk id="12" creationId="{568A7534-1AE9-4968-A1DE-42DC62B9B379}"/>
          </ac:grpSpMkLst>
        </pc:grpChg>
        <pc:grpChg chg="add del">
          <ac:chgData name="simonm" userId="" providerId="" clId="Web-{C6B441B6-B932-4D3C-86D3-3FD9955F23D9}" dt="2022-04-20T08:42:19.769" v="350"/>
          <ac:grpSpMkLst>
            <pc:docMk/>
            <pc:sldMk cId="855137252" sldId="285"/>
            <ac:grpSpMk id="13" creationId="{CBFFED67-C72E-F56D-A1CE-CD16C71EDF25}"/>
          </ac:grpSpMkLst>
        </pc:grpChg>
        <pc:grpChg chg="add del">
          <ac:chgData name="simonm" userId="" providerId="" clId="Web-{C6B441B6-B932-4D3C-86D3-3FD9955F23D9}" dt="2022-04-20T08:42:19.769" v="346"/>
          <ac:grpSpMkLst>
            <pc:docMk/>
            <pc:sldMk cId="855137252" sldId="285"/>
            <ac:grpSpMk id="17" creationId="{9213494D-B506-5F98-ABA5-1A0698A0A414}"/>
          </ac:grpSpMkLst>
        </pc:grpChg>
        <pc:grpChg chg="add mod">
          <ac:chgData name="simonm" userId="" providerId="" clId="Web-{C6B441B6-B932-4D3C-86D3-3FD9955F23D9}" dt="2022-04-20T08:42:45.724" v="376" actId="1076"/>
          <ac:grpSpMkLst>
            <pc:docMk/>
            <pc:sldMk cId="855137252" sldId="285"/>
            <ac:grpSpMk id="21" creationId="{F6AE8482-8D23-2EED-505B-2B9F7210EDFB}"/>
          </ac:grpSpMkLst>
        </pc:grpChg>
        <pc:grpChg chg="add mod">
          <ac:chgData name="simonm" userId="" providerId="" clId="Web-{C6B441B6-B932-4D3C-86D3-3FD9955F23D9}" dt="2022-04-20T08:43:02.100" v="379" actId="1076"/>
          <ac:grpSpMkLst>
            <pc:docMk/>
            <pc:sldMk cId="855137252" sldId="285"/>
            <ac:grpSpMk id="22" creationId="{2F31FCCD-28EA-E08B-21E1-755178902928}"/>
          </ac:grpSpMkLst>
        </pc:grpChg>
        <pc:grpChg chg="add mod">
          <ac:chgData name="simonm" userId="" providerId="" clId="Web-{C6B441B6-B932-4D3C-86D3-3FD9955F23D9}" dt="2022-04-20T08:42:58.178" v="378" actId="1076"/>
          <ac:grpSpMkLst>
            <pc:docMk/>
            <pc:sldMk cId="855137252" sldId="285"/>
            <ac:grpSpMk id="23" creationId="{058E722E-F879-3A00-3FB2-092243D800C4}"/>
          </ac:grpSpMkLst>
        </pc:grpChg>
        <pc:grpChg chg="add mod">
          <ac:chgData name="simonm" userId="" providerId="" clId="Web-{C6B441B6-B932-4D3C-86D3-3FD9955F23D9}" dt="2022-04-20T08:42:32.208" v="374" actId="1076"/>
          <ac:grpSpMkLst>
            <pc:docMk/>
            <pc:sldMk cId="855137252" sldId="285"/>
            <ac:grpSpMk id="27" creationId="{D19090A1-8D10-8F8A-06D8-EC594EFDEBA9}"/>
          </ac:grpSpMkLst>
        </pc:grpChg>
        <pc:grpChg chg="add mod">
          <ac:chgData name="simonm" userId="" providerId="" clId="Web-{C6B441B6-B932-4D3C-86D3-3FD9955F23D9}" dt="2022-04-20T08:43:47.602" v="386" actId="14100"/>
          <ac:grpSpMkLst>
            <pc:docMk/>
            <pc:sldMk cId="855137252" sldId="285"/>
            <ac:grpSpMk id="97" creationId="{D020FAE0-02C9-BCC2-88FD-03783C1E8321}"/>
          </ac:grpSpMkLst>
        </pc:grpChg>
        <pc:grpChg chg="add mod">
          <ac:chgData name="simonm" userId="" providerId="" clId="Web-{C6B441B6-B932-4D3C-86D3-3FD9955F23D9}" dt="2022-04-20T08:44:23.385" v="391" actId="1076"/>
          <ac:grpSpMkLst>
            <pc:docMk/>
            <pc:sldMk cId="855137252" sldId="285"/>
            <ac:grpSpMk id="99" creationId="{E6CBF607-C124-7024-0961-9F11ECE2E169}"/>
          </ac:grpSpMkLst>
        </pc:grpChg>
        <pc:grpChg chg="add mod">
          <ac:chgData name="simonm" userId="" providerId="" clId="Web-{C6B441B6-B932-4D3C-86D3-3FD9955F23D9}" dt="2022-04-20T08:46:51.049" v="413" actId="1076"/>
          <ac:grpSpMkLst>
            <pc:docMk/>
            <pc:sldMk cId="855137252" sldId="285"/>
            <ac:grpSpMk id="113" creationId="{520FE1D0-0484-12FB-0BBC-8C231D2FF599}"/>
          </ac:grpSpMkLst>
        </pc:grpChg>
        <pc:grpChg chg="add del mod">
          <ac:chgData name="simonm" userId="" providerId="" clId="Web-{C6B441B6-B932-4D3C-86D3-3FD9955F23D9}" dt="2022-04-20T08:44:36.995" v="396"/>
          <ac:grpSpMkLst>
            <pc:docMk/>
            <pc:sldMk cId="855137252" sldId="285"/>
            <ac:grpSpMk id="115" creationId="{DC05C005-747A-76B1-87E8-F2A10CA0D35B}"/>
          </ac:grpSpMkLst>
        </pc:grpChg>
        <pc:grpChg chg="add del mod">
          <ac:chgData name="simonm" userId="" providerId="" clId="Web-{C6B441B6-B932-4D3C-86D3-3FD9955F23D9}" dt="2022-04-20T08:45:47.702" v="406" actId="1076"/>
          <ac:grpSpMkLst>
            <pc:docMk/>
            <pc:sldMk cId="855137252" sldId="285"/>
            <ac:grpSpMk id="117" creationId="{4813D2AC-B3CA-8588-0582-B9F36DF5EF20}"/>
          </ac:grpSpMkLst>
        </pc:grpChg>
        <pc:picChg chg="del">
          <ac:chgData name="simonm" userId="" providerId="" clId="Web-{C6B441B6-B932-4D3C-86D3-3FD9955F23D9}" dt="2022-04-20T08:41:14.172" v="318"/>
          <ac:picMkLst>
            <pc:docMk/>
            <pc:sldMk cId="855137252" sldId="285"/>
            <ac:picMk id="32" creationId="{04F11CE3-8065-3AFE-E5A4-CEAA160203C8}"/>
          </ac:picMkLst>
        </pc:picChg>
        <pc:cxnChg chg="add del">
          <ac:chgData name="simonm" userId="" providerId="" clId="Web-{C6B441B6-B932-4D3C-86D3-3FD9955F23D9}" dt="2022-04-20T08:42:19.769" v="349"/>
          <ac:cxnSpMkLst>
            <pc:docMk/>
            <pc:sldMk cId="855137252" sldId="285"/>
            <ac:cxnSpMk id="14" creationId="{22D1CFB3-0247-4127-9676-FB70BA916AE5}"/>
          </ac:cxnSpMkLst>
        </pc:cxnChg>
        <pc:cxnChg chg="add del">
          <ac:chgData name="simonm" userId="" providerId="" clId="Web-{C6B441B6-B932-4D3C-86D3-3FD9955F23D9}" dt="2022-04-20T08:42:19.769" v="348"/>
          <ac:cxnSpMkLst>
            <pc:docMk/>
            <pc:sldMk cId="855137252" sldId="285"/>
            <ac:cxnSpMk id="15" creationId="{0E23B445-9FF8-007C-C7A8-68A17E976E5C}"/>
          </ac:cxnSpMkLst>
        </pc:cxnChg>
        <pc:cxnChg chg="add del">
          <ac:chgData name="simonm" userId="" providerId="" clId="Web-{C6B441B6-B932-4D3C-86D3-3FD9955F23D9}" dt="2022-04-20T08:42:19.769" v="347"/>
          <ac:cxnSpMkLst>
            <pc:docMk/>
            <pc:sldMk cId="855137252" sldId="285"/>
            <ac:cxnSpMk id="16" creationId="{1CDA2BA2-99AF-8E37-D7B7-815F308CBF91}"/>
          </ac:cxnSpMkLst>
        </pc:cxnChg>
        <pc:cxnChg chg="del">
          <ac:chgData name="simonm" userId="" providerId="" clId="Web-{C6B441B6-B932-4D3C-86D3-3FD9955F23D9}" dt="2022-04-20T08:41:14.172" v="316"/>
          <ac:cxnSpMkLst>
            <pc:docMk/>
            <pc:sldMk cId="855137252" sldId="285"/>
            <ac:cxnSpMk id="36" creationId="{D7A9D7F9-6C2A-545E-ABE7-E2C8FB83B17F}"/>
          </ac:cxnSpMkLst>
        </pc:cxnChg>
        <pc:cxnChg chg="del">
          <ac:chgData name="simonm" userId="" providerId="" clId="Web-{C6B441B6-B932-4D3C-86D3-3FD9955F23D9}" dt="2022-04-20T08:41:14.172" v="311"/>
          <ac:cxnSpMkLst>
            <pc:docMk/>
            <pc:sldMk cId="855137252" sldId="285"/>
            <ac:cxnSpMk id="46" creationId="{F8847833-265E-C4F6-A5FC-CED4596A22EC}"/>
          </ac:cxnSpMkLst>
        </pc:cxnChg>
        <pc:cxnChg chg="del">
          <ac:chgData name="simonm" userId="" providerId="" clId="Web-{C6B441B6-B932-4D3C-86D3-3FD9955F23D9}" dt="2022-04-20T08:41:14.172" v="310"/>
          <ac:cxnSpMkLst>
            <pc:docMk/>
            <pc:sldMk cId="855137252" sldId="285"/>
            <ac:cxnSpMk id="48" creationId="{688CDB9C-37B8-BB3D-C806-A158DC6B5523}"/>
          </ac:cxnSpMkLst>
        </pc:cxnChg>
        <pc:cxnChg chg="add">
          <ac:chgData name="simonm" userId="" providerId="" clId="Web-{C6B441B6-B932-4D3C-86D3-3FD9955F23D9}" dt="2022-04-20T08:42:23.129" v="370"/>
          <ac:cxnSpMkLst>
            <pc:docMk/>
            <pc:sldMk cId="855137252" sldId="285"/>
            <ac:cxnSpMk id="103" creationId="{D20C44EC-D7FC-A3C6-DDED-06E6D83CA161}"/>
          </ac:cxnSpMkLst>
        </pc:cxnChg>
        <pc:cxnChg chg="add mod">
          <ac:chgData name="simonm" userId="" providerId="" clId="Web-{C6B441B6-B932-4D3C-86D3-3FD9955F23D9}" dt="2022-04-20T08:44:28.042" v="394" actId="1076"/>
          <ac:cxnSpMkLst>
            <pc:docMk/>
            <pc:sldMk cId="855137252" sldId="285"/>
            <ac:cxnSpMk id="107" creationId="{A18D9F78-450A-C5A5-493F-643EAF11047C}"/>
          </ac:cxnSpMkLst>
        </pc:cxnChg>
        <pc:cxnChg chg="add mod">
          <ac:chgData name="simonm" userId="" providerId="" clId="Web-{C6B441B6-B932-4D3C-86D3-3FD9955F23D9}" dt="2022-04-20T08:44:23.401" v="392" actId="1076"/>
          <ac:cxnSpMkLst>
            <pc:docMk/>
            <pc:sldMk cId="855137252" sldId="285"/>
            <ac:cxnSpMk id="111" creationId="{C9E5E5D4-8F4A-1B7A-08EA-B14AF5359D06}"/>
          </ac:cxnSpMkLst>
        </pc:cxnChg>
      </pc:sldChg>
      <pc:sldChg chg="addSp delSp modSp add ord replId">
        <pc:chgData name="simonm" userId="" providerId="" clId="Web-{C6B441B6-B932-4D3C-86D3-3FD9955F23D9}" dt="2022-04-20T08:52:32.097" v="476" actId="1076"/>
        <pc:sldMkLst>
          <pc:docMk/>
          <pc:sldMk cId="2399293859" sldId="286"/>
        </pc:sldMkLst>
        <pc:spChg chg="add del mod">
          <ac:chgData name="simonm" userId="" providerId="" clId="Web-{C6B441B6-B932-4D3C-86D3-3FD9955F23D9}" dt="2022-04-20T08:49:50.526" v="460"/>
          <ac:spMkLst>
            <pc:docMk/>
            <pc:sldMk cId="2399293859" sldId="286"/>
            <ac:spMk id="3" creationId="{B4122BFE-B771-57BC-C0E6-C53F2AEA85BB}"/>
          </ac:spMkLst>
        </pc:spChg>
        <pc:spChg chg="add">
          <ac:chgData name="simonm" userId="" providerId="" clId="Web-{C6B441B6-B932-4D3C-86D3-3FD9955F23D9}" dt="2022-04-20T08:49:42.026" v="456"/>
          <ac:spMkLst>
            <pc:docMk/>
            <pc:sldMk cId="2399293859" sldId="286"/>
            <ac:spMk id="6" creationId="{6C08D07E-0A4D-F9F1-00A4-897F90E44220}"/>
          </ac:spMkLst>
        </pc:spChg>
        <pc:spChg chg="add">
          <ac:chgData name="simonm" userId="" providerId="" clId="Web-{C6B441B6-B932-4D3C-86D3-3FD9955F23D9}" dt="2022-04-20T08:49:42.026" v="457"/>
          <ac:spMkLst>
            <pc:docMk/>
            <pc:sldMk cId="2399293859" sldId="286"/>
            <ac:spMk id="8" creationId="{41D72127-E462-B4D8-78C8-7A2B278B49D8}"/>
          </ac:spMkLst>
        </pc:spChg>
        <pc:spChg chg="add">
          <ac:chgData name="simonm" userId="" providerId="" clId="Web-{C6B441B6-B932-4D3C-86D3-3FD9955F23D9}" dt="2022-04-20T08:49:42.104" v="459"/>
          <ac:spMkLst>
            <pc:docMk/>
            <pc:sldMk cId="2399293859" sldId="286"/>
            <ac:spMk id="10" creationId="{982BEE18-4CE9-DC24-1FB0-826EA6730DC8}"/>
          </ac:spMkLst>
        </pc:spChg>
        <pc:spChg chg="del">
          <ac:chgData name="simonm" userId="" providerId="" clId="Web-{C6B441B6-B932-4D3C-86D3-3FD9955F23D9}" dt="2022-04-20T08:49:37.291" v="450"/>
          <ac:spMkLst>
            <pc:docMk/>
            <pc:sldMk cId="2399293859" sldId="286"/>
            <ac:spMk id="28" creationId="{693882B4-6C26-47B1-17F2-DF2BC6F684A5}"/>
          </ac:spMkLst>
        </pc:spChg>
        <pc:spChg chg="del">
          <ac:chgData name="simonm" userId="" providerId="" clId="Web-{C6B441B6-B932-4D3C-86D3-3FD9955F23D9}" dt="2022-04-20T08:49:37.291" v="449"/>
          <ac:spMkLst>
            <pc:docMk/>
            <pc:sldMk cId="2399293859" sldId="286"/>
            <ac:spMk id="30" creationId="{C472EA44-58B6-0207-C90A-7C963923BEE5}"/>
          </ac:spMkLst>
        </pc:spChg>
        <pc:spChg chg="del">
          <ac:chgData name="simonm" userId="" providerId="" clId="Web-{C6B441B6-B932-4D3C-86D3-3FD9955F23D9}" dt="2022-04-20T08:49:37.291" v="447"/>
          <ac:spMkLst>
            <pc:docMk/>
            <pc:sldMk cId="2399293859" sldId="286"/>
            <ac:spMk id="34" creationId="{5BAD8151-E37F-5983-75FC-0371A2E566AC}"/>
          </ac:spMkLst>
        </pc:spChg>
        <pc:spChg chg="del">
          <ac:chgData name="simonm" userId="" providerId="" clId="Web-{C6B441B6-B932-4D3C-86D3-3FD9955F23D9}" dt="2022-04-20T08:49:37.291" v="446"/>
          <ac:spMkLst>
            <pc:docMk/>
            <pc:sldMk cId="2399293859" sldId="286"/>
            <ac:spMk id="38" creationId="{E3C32189-B01D-D0C7-E30D-CD51BA47A6F5}"/>
          </ac:spMkLst>
        </pc:spChg>
        <pc:spChg chg="del">
          <ac:chgData name="simonm" userId="" providerId="" clId="Web-{C6B441B6-B932-4D3C-86D3-3FD9955F23D9}" dt="2022-04-20T08:49:40.823" v="453"/>
          <ac:spMkLst>
            <pc:docMk/>
            <pc:sldMk cId="2399293859" sldId="286"/>
            <ac:spMk id="40" creationId="{5C2E419A-8679-01C6-1640-EC84D6DECCBF}"/>
          </ac:spMkLst>
        </pc:spChg>
        <pc:spChg chg="del">
          <ac:chgData name="simonm" userId="" providerId="" clId="Web-{C6B441B6-B932-4D3C-86D3-3FD9955F23D9}" dt="2022-04-20T08:49:40.823" v="452"/>
          <ac:spMkLst>
            <pc:docMk/>
            <pc:sldMk cId="2399293859" sldId="286"/>
            <ac:spMk id="42" creationId="{ABFC4AF7-FDDB-601D-304D-1827BE16B096}"/>
          </ac:spMkLst>
        </pc:spChg>
        <pc:spChg chg="del">
          <ac:chgData name="simonm" userId="" providerId="" clId="Web-{C6B441B6-B932-4D3C-86D3-3FD9955F23D9}" dt="2022-04-20T08:49:37.291" v="445"/>
          <ac:spMkLst>
            <pc:docMk/>
            <pc:sldMk cId="2399293859" sldId="286"/>
            <ac:spMk id="44" creationId="{9DDEAE22-B89B-FD0F-2A3F-39E911A27622}"/>
          </ac:spMkLst>
        </pc:spChg>
        <pc:spChg chg="mod">
          <ac:chgData name="simonm" userId="" providerId="" clId="Web-{C6B441B6-B932-4D3C-86D3-3FD9955F23D9}" dt="2022-04-20T08:51:21.562" v="465" actId="14100"/>
          <ac:spMkLst>
            <pc:docMk/>
            <pc:sldMk cId="2399293859" sldId="286"/>
            <ac:spMk id="45" creationId="{B01A14B5-B1F5-D22E-46C1-9925E88508C4}"/>
          </ac:spMkLst>
        </pc:spChg>
        <pc:spChg chg="mod">
          <ac:chgData name="simonm" userId="" providerId="" clId="Web-{C6B441B6-B932-4D3C-86D3-3FD9955F23D9}" dt="2022-04-20T08:50:28.341" v="464" actId="1076"/>
          <ac:spMkLst>
            <pc:docMk/>
            <pc:sldMk cId="2399293859" sldId="286"/>
            <ac:spMk id="49" creationId="{7CB81F91-5FBC-24D4-7F72-CF3C93B0138D}"/>
          </ac:spMkLst>
        </pc:spChg>
        <pc:spChg chg="del">
          <ac:chgData name="simonm" userId="" providerId="" clId="Web-{C6B441B6-B932-4D3C-86D3-3FD9955F23D9}" dt="2022-04-20T08:49:37.291" v="442"/>
          <ac:spMkLst>
            <pc:docMk/>
            <pc:sldMk cId="2399293859" sldId="286"/>
            <ac:spMk id="50" creationId="{56309AF9-DD2E-0CFD-621E-8A863AB38718}"/>
          </ac:spMkLst>
        </pc:spChg>
        <pc:spChg chg="del">
          <ac:chgData name="simonm" userId="" providerId="" clId="Web-{C6B441B6-B932-4D3C-86D3-3FD9955F23D9}" dt="2022-04-20T08:49:37.291" v="441"/>
          <ac:spMkLst>
            <pc:docMk/>
            <pc:sldMk cId="2399293859" sldId="286"/>
            <ac:spMk id="52" creationId="{32518F53-7E8C-05F7-DF20-550CBD063F53}"/>
          </ac:spMkLst>
        </pc:spChg>
        <pc:spChg chg="del">
          <ac:chgData name="simonm" userId="" providerId="" clId="Web-{C6B441B6-B932-4D3C-86D3-3FD9955F23D9}" dt="2022-04-20T08:49:37.291" v="440"/>
          <ac:spMkLst>
            <pc:docMk/>
            <pc:sldMk cId="2399293859" sldId="286"/>
            <ac:spMk id="54" creationId="{FFE44E0C-E7F1-3A8B-CE4A-87B21CFFD3B2}"/>
          </ac:spMkLst>
        </pc:spChg>
        <pc:spChg chg="del">
          <ac:chgData name="simonm" userId="" providerId="" clId="Web-{C6B441B6-B932-4D3C-86D3-3FD9955F23D9}" dt="2022-04-20T08:49:37.291" v="439"/>
          <ac:spMkLst>
            <pc:docMk/>
            <pc:sldMk cId="2399293859" sldId="286"/>
            <ac:spMk id="56" creationId="{4FB72A26-AFE8-7346-3ECC-843A30B9974F}"/>
          </ac:spMkLst>
        </pc:spChg>
        <pc:spChg chg="del">
          <ac:chgData name="simonm" userId="" providerId="" clId="Web-{C6B441B6-B932-4D3C-86D3-3FD9955F23D9}" dt="2022-04-20T08:49:40.823" v="451"/>
          <ac:spMkLst>
            <pc:docMk/>
            <pc:sldMk cId="2399293859" sldId="286"/>
            <ac:spMk id="58" creationId="{65509902-15CB-6B61-E00D-1AD6E9D20EE3}"/>
          </ac:spMkLst>
        </pc:spChg>
        <pc:spChg chg="del">
          <ac:chgData name="simonm" userId="" providerId="" clId="Web-{C6B441B6-B932-4D3C-86D3-3FD9955F23D9}" dt="2022-04-20T08:49:37.291" v="438"/>
          <ac:spMkLst>
            <pc:docMk/>
            <pc:sldMk cId="2399293859" sldId="286"/>
            <ac:spMk id="60" creationId="{E776F811-7C46-CE24-8E68-562175184D8B}"/>
          </ac:spMkLst>
        </pc:spChg>
        <pc:spChg chg="mod">
          <ac:chgData name="simonm" userId="" providerId="" clId="Web-{C6B441B6-B932-4D3C-86D3-3FD9955F23D9}" dt="2022-04-20T08:52:32.097" v="476" actId="1076"/>
          <ac:spMkLst>
            <pc:docMk/>
            <pc:sldMk cId="2399293859" sldId="286"/>
            <ac:spMk id="74" creationId="{9CE90150-D0FB-9FD1-A38C-A370C9CD3EEE}"/>
          </ac:spMkLst>
        </pc:spChg>
        <pc:spChg chg="mod">
          <ac:chgData name="simonm" userId="" providerId="" clId="Web-{C6B441B6-B932-4D3C-86D3-3FD9955F23D9}" dt="2022-04-20T08:52:04.033" v="472" actId="14100"/>
          <ac:spMkLst>
            <pc:docMk/>
            <pc:sldMk cId="2399293859" sldId="286"/>
            <ac:spMk id="75" creationId="{2A27C278-D828-18ED-218A-A158A8B70D51}"/>
          </ac:spMkLst>
        </pc:spChg>
        <pc:spChg chg="mod">
          <ac:chgData name="simonm" userId="" providerId="" clId="Web-{C6B441B6-B932-4D3C-86D3-3FD9955F23D9}" dt="2022-04-20T08:47:51.333" v="431" actId="20577"/>
          <ac:spMkLst>
            <pc:docMk/>
            <pc:sldMk cId="2399293859" sldId="286"/>
            <ac:spMk id="141" creationId="{00000000-0000-0000-0000-000000000000}"/>
          </ac:spMkLst>
        </pc:spChg>
        <pc:spChg chg="del">
          <ac:chgData name="simonm" userId="" providerId="" clId="Web-{C6B441B6-B932-4D3C-86D3-3FD9955F23D9}" dt="2022-04-20T08:49:31.354" v="437"/>
          <ac:spMkLst>
            <pc:docMk/>
            <pc:sldMk cId="2399293859" sldId="286"/>
            <ac:spMk id="142" creationId="{00000000-0000-0000-0000-000000000000}"/>
          </ac:spMkLst>
        </pc:spChg>
        <pc:grpChg chg="add del mod">
          <ac:chgData name="simonm" userId="" providerId="" clId="Web-{C6B441B6-B932-4D3C-86D3-3FD9955F23D9}" dt="2022-04-20T08:51:34.141" v="468"/>
          <ac:grpSpMkLst>
            <pc:docMk/>
            <pc:sldMk cId="2399293859" sldId="286"/>
            <ac:grpSpMk id="9" creationId="{0287B9B8-4297-4F8E-51FE-0A8DA42E0376}"/>
          </ac:grpSpMkLst>
        </pc:grpChg>
        <pc:grpChg chg="add">
          <ac:chgData name="simonm" userId="" providerId="" clId="Web-{C6B441B6-B932-4D3C-86D3-3FD9955F23D9}" dt="2022-04-20T08:51:43.376" v="469"/>
          <ac:grpSpMkLst>
            <pc:docMk/>
            <pc:sldMk cId="2399293859" sldId="286"/>
            <ac:grpSpMk id="11" creationId="{9374CD53-B351-D098-3AE4-CD2CD711CAFB}"/>
          </ac:grpSpMkLst>
        </pc:grpChg>
        <pc:picChg chg="add mod">
          <ac:chgData name="simonm" userId="" providerId="" clId="Web-{C6B441B6-B932-4D3C-86D3-3FD9955F23D9}" dt="2022-04-20T08:50:03.683" v="462" actId="1076"/>
          <ac:picMkLst>
            <pc:docMk/>
            <pc:sldMk cId="2399293859" sldId="286"/>
            <ac:picMk id="4" creationId="{EC800F47-B0CF-60E5-1E0F-5C91AE285E32}"/>
          </ac:picMkLst>
        </pc:picChg>
        <pc:picChg chg="del">
          <ac:chgData name="simonm" userId="" providerId="" clId="Web-{C6B441B6-B932-4D3C-86D3-3FD9955F23D9}" dt="2022-04-20T08:49:37.291" v="448"/>
          <ac:picMkLst>
            <pc:docMk/>
            <pc:sldMk cId="2399293859" sldId="286"/>
            <ac:picMk id="32" creationId="{04F11CE3-8065-3AFE-E5A4-CEAA160203C8}"/>
          </ac:picMkLst>
        </pc:picChg>
        <pc:cxnChg chg="del">
          <ac:chgData name="simonm" userId="" providerId="" clId="Web-{C6B441B6-B932-4D3C-86D3-3FD9955F23D9}" dt="2022-04-20T08:49:40.823" v="454"/>
          <ac:cxnSpMkLst>
            <pc:docMk/>
            <pc:sldMk cId="2399293859" sldId="286"/>
            <ac:cxnSpMk id="36" creationId="{D7A9D7F9-6C2A-545E-ABE7-E2C8FB83B17F}"/>
          </ac:cxnSpMkLst>
        </pc:cxnChg>
        <pc:cxnChg chg="del">
          <ac:chgData name="simonm" userId="" providerId="" clId="Web-{C6B441B6-B932-4D3C-86D3-3FD9955F23D9}" dt="2022-04-20T08:49:37.291" v="444"/>
          <ac:cxnSpMkLst>
            <pc:docMk/>
            <pc:sldMk cId="2399293859" sldId="286"/>
            <ac:cxnSpMk id="46" creationId="{F8847833-265E-C4F6-A5FC-CED4596A22EC}"/>
          </ac:cxnSpMkLst>
        </pc:cxnChg>
        <pc:cxnChg chg="del">
          <ac:chgData name="simonm" userId="" providerId="" clId="Web-{C6B441B6-B932-4D3C-86D3-3FD9955F23D9}" dt="2022-04-20T08:49:37.291" v="443"/>
          <ac:cxnSpMkLst>
            <pc:docMk/>
            <pc:sldMk cId="2399293859" sldId="286"/>
            <ac:cxnSpMk id="48" creationId="{688CDB9C-37B8-BB3D-C806-A158DC6B5523}"/>
          </ac:cxnSpMkLst>
        </pc:cxnChg>
        <pc:cxnChg chg="mod">
          <ac:chgData name="simonm" userId="" providerId="" clId="Web-{C6B441B6-B932-4D3C-86D3-3FD9955F23D9}" dt="2022-04-20T08:51:34.141" v="468"/>
          <ac:cxnSpMkLst>
            <pc:docMk/>
            <pc:sldMk cId="2399293859" sldId="286"/>
            <ac:cxnSpMk id="53" creationId="{4564FBE6-9CDF-051A-0C44-AD521F539625}"/>
          </ac:cxnSpMkLst>
        </pc:cxnChg>
      </pc:sldChg>
      <pc:sldChg chg="add del">
        <pc:chgData name="simonm" userId="" providerId="" clId="Web-{C6B441B6-B932-4D3C-86D3-3FD9955F23D9}" dt="2022-04-20T08:46:58.549" v="414"/>
        <pc:sldMkLst>
          <pc:docMk/>
          <pc:sldMk cId="3146488888" sldId="286"/>
        </pc:sldMkLst>
      </pc:sldChg>
      <pc:sldChg chg="add del">
        <pc:chgData name="simonm" userId="" providerId="" clId="Web-{C6B441B6-B932-4D3C-86D3-3FD9955F23D9}" dt="2022-04-20T08:47:58.193" v="433"/>
        <pc:sldMkLst>
          <pc:docMk/>
          <pc:sldMk cId="194418168" sldId="287"/>
        </pc:sldMkLst>
      </pc:sldChg>
      <pc:sldChg chg="add del">
        <pc:chgData name="simonm" userId="" providerId="" clId="Web-{C6B441B6-B932-4D3C-86D3-3FD9955F23D9}" dt="2022-04-20T08:52:38.504" v="477"/>
        <pc:sldMkLst>
          <pc:docMk/>
          <pc:sldMk cId="857143566" sldId="287"/>
        </pc:sldMkLst>
      </pc:sldChg>
      <pc:sldChg chg="add del">
        <pc:chgData name="simonm" userId="" providerId="" clId="Web-{C6B441B6-B932-4D3C-86D3-3FD9955F23D9}" dt="2022-04-20T08:48:14.897" v="435"/>
        <pc:sldMkLst>
          <pc:docMk/>
          <pc:sldMk cId="2920758630" sldId="287"/>
        </pc:sldMkLst>
      </pc:sldChg>
      <pc:sldChg chg="add">
        <pc:chgData name="simonm" userId="" providerId="" clId="Web-{C6B441B6-B932-4D3C-86D3-3FD9955F23D9}" dt="2022-04-20T08:52:51.004" v="478"/>
        <pc:sldMkLst>
          <pc:docMk/>
          <pc:sldMk cId="3543495848" sldId="287"/>
        </pc:sldMkLst>
      </pc:sldChg>
      <pc:sldChg chg="addSp delSp modSp add replId">
        <pc:chgData name="simonm" userId="" providerId="" clId="Web-{C6B441B6-B932-4D3C-86D3-3FD9955F23D9}" dt="2022-04-20T08:54:31.259" v="506" actId="1076"/>
        <pc:sldMkLst>
          <pc:docMk/>
          <pc:sldMk cId="1042791068" sldId="288"/>
        </pc:sldMkLst>
        <pc:spChg chg="del">
          <ac:chgData name="simonm" userId="" providerId="" clId="Web-{C6B441B6-B932-4D3C-86D3-3FD9955F23D9}" dt="2022-04-20T08:53:08.583" v="484"/>
          <ac:spMkLst>
            <pc:docMk/>
            <pc:sldMk cId="1042791068" sldId="288"/>
            <ac:spMk id="6" creationId="{6C08D07E-0A4D-F9F1-00A4-897F90E44220}"/>
          </ac:spMkLst>
        </pc:spChg>
        <pc:spChg chg="del">
          <ac:chgData name="simonm" userId="" providerId="" clId="Web-{C6B441B6-B932-4D3C-86D3-3FD9955F23D9}" dt="2022-04-20T08:53:08.583" v="483"/>
          <ac:spMkLst>
            <pc:docMk/>
            <pc:sldMk cId="1042791068" sldId="288"/>
            <ac:spMk id="8" creationId="{41D72127-E462-B4D8-78C8-7A2B278B49D8}"/>
          </ac:spMkLst>
        </pc:spChg>
        <pc:spChg chg="del">
          <ac:chgData name="simonm" userId="" providerId="" clId="Web-{C6B441B6-B932-4D3C-86D3-3FD9955F23D9}" dt="2022-04-20T08:53:08.583" v="482"/>
          <ac:spMkLst>
            <pc:docMk/>
            <pc:sldMk cId="1042791068" sldId="288"/>
            <ac:spMk id="10" creationId="{982BEE18-4CE9-DC24-1FB0-826EA6730DC8}"/>
          </ac:spMkLst>
        </pc:spChg>
        <pc:spChg chg="add mod">
          <ac:chgData name="simonm" userId="" providerId="" clId="Web-{C6B441B6-B932-4D3C-86D3-3FD9955F23D9}" dt="2022-04-20T08:54:31.259" v="506" actId="1076"/>
          <ac:spMkLst>
            <pc:docMk/>
            <pc:sldMk cId="1042791068" sldId="288"/>
            <ac:spMk id="13" creationId="{8F0AB71C-C4FE-BCC4-DACA-3D7B44D82CA0}"/>
          </ac:spMkLst>
        </pc:spChg>
        <pc:spChg chg="add">
          <ac:chgData name="simonm" userId="" providerId="" clId="Web-{C6B441B6-B932-4D3C-86D3-3FD9955F23D9}" dt="2022-04-20T08:53:18.521" v="491"/>
          <ac:spMkLst>
            <pc:docMk/>
            <pc:sldMk cId="1042791068" sldId="288"/>
            <ac:spMk id="14" creationId="{279EB4A6-174D-BBFF-8471-BA85D3ECC997}"/>
          </ac:spMkLst>
        </pc:spChg>
        <pc:spChg chg="add mod">
          <ac:chgData name="simonm" userId="" providerId="" clId="Web-{C6B441B6-B932-4D3C-86D3-3FD9955F23D9}" dt="2022-04-20T08:53:54.429" v="500" actId="1076"/>
          <ac:spMkLst>
            <pc:docMk/>
            <pc:sldMk cId="1042791068" sldId="288"/>
            <ac:spMk id="15" creationId="{C62869C3-79E0-FCD8-2B40-029FDFF6E1EB}"/>
          </ac:spMkLst>
        </pc:spChg>
        <pc:spChg chg="add">
          <ac:chgData name="simonm" userId="" providerId="" clId="Web-{C6B441B6-B932-4D3C-86D3-3FD9955F23D9}" dt="2022-04-20T08:53:18.552" v="493"/>
          <ac:spMkLst>
            <pc:docMk/>
            <pc:sldMk cId="1042791068" sldId="288"/>
            <ac:spMk id="16" creationId="{9EE650FE-7135-12F0-0778-B3A73D0F9438}"/>
          </ac:spMkLst>
        </pc:spChg>
        <pc:spChg chg="mod">
          <ac:chgData name="simonm" userId="" providerId="" clId="Web-{C6B441B6-B932-4D3C-86D3-3FD9955F23D9}" dt="2022-04-20T08:54:16.790" v="504" actId="1076"/>
          <ac:spMkLst>
            <pc:docMk/>
            <pc:sldMk cId="1042791068" sldId="288"/>
            <ac:spMk id="30" creationId="{CF849266-8E21-2BA3-6648-53C4269643C6}"/>
          </ac:spMkLst>
        </pc:spChg>
        <pc:spChg chg="mod">
          <ac:chgData name="simonm" userId="" providerId="" clId="Web-{C6B441B6-B932-4D3C-86D3-3FD9955F23D9}" dt="2022-04-20T08:54:23.087" v="505" actId="1076"/>
          <ac:spMkLst>
            <pc:docMk/>
            <pc:sldMk cId="1042791068" sldId="288"/>
            <ac:spMk id="31" creationId="{5255EB3C-F9F5-747F-48B5-D9FAB5663195}"/>
          </ac:spMkLst>
        </pc:spChg>
        <pc:spChg chg="mod">
          <ac:chgData name="simonm" userId="" providerId="" clId="Web-{C6B441B6-B932-4D3C-86D3-3FD9955F23D9}" dt="2022-04-20T08:53:02.161" v="480" actId="20577"/>
          <ac:spMkLst>
            <pc:docMk/>
            <pc:sldMk cId="1042791068" sldId="288"/>
            <ac:spMk id="141" creationId="{00000000-0000-0000-0000-000000000000}"/>
          </ac:spMkLst>
        </pc:spChg>
        <pc:grpChg chg="add mod">
          <ac:chgData name="simonm" userId="" providerId="" clId="Web-{C6B441B6-B932-4D3C-86D3-3FD9955F23D9}" dt="2022-04-20T08:54:03.852" v="501" actId="1076"/>
          <ac:grpSpMkLst>
            <pc:docMk/>
            <pc:sldMk cId="1042791068" sldId="288"/>
            <ac:grpSpMk id="3" creationId="{8210B832-4793-BBBE-3E69-191F5000366C}"/>
          </ac:grpSpMkLst>
        </pc:grpChg>
        <pc:grpChg chg="add mod">
          <ac:chgData name="simonm" userId="" providerId="" clId="Web-{C6B441B6-B932-4D3C-86D3-3FD9955F23D9}" dt="2022-04-20T08:54:03.867" v="502" actId="1076"/>
          <ac:grpSpMkLst>
            <pc:docMk/>
            <pc:sldMk cId="1042791068" sldId="288"/>
            <ac:grpSpMk id="9" creationId="{2787CEEB-168C-53A9-30D6-25D75A29F4EE}"/>
          </ac:grpSpMkLst>
        </pc:grpChg>
        <pc:grpChg chg="del">
          <ac:chgData name="simonm" userId="" providerId="" clId="Web-{C6B441B6-B932-4D3C-86D3-3FD9955F23D9}" dt="2022-04-20T08:53:08.583" v="481"/>
          <ac:grpSpMkLst>
            <pc:docMk/>
            <pc:sldMk cId="1042791068" sldId="288"/>
            <ac:grpSpMk id="11" creationId="{9374CD53-B351-D098-3AE4-CD2CD711CAFB}"/>
          </ac:grpSpMkLst>
        </pc:grpChg>
        <pc:grpChg chg="add mod">
          <ac:chgData name="simonm" userId="" providerId="" clId="Web-{C6B441B6-B932-4D3C-86D3-3FD9955F23D9}" dt="2022-04-20T08:54:03.898" v="503" actId="1076"/>
          <ac:grpSpMkLst>
            <pc:docMk/>
            <pc:sldMk cId="1042791068" sldId="288"/>
            <ac:grpSpMk id="12" creationId="{B4FB5474-BFF1-B0F2-D3D9-6E0B9B8ECACC}"/>
          </ac:grpSpMkLst>
        </pc:grpChg>
        <pc:picChg chg="add mod">
          <ac:chgData name="simonm" userId="" providerId="" clId="Web-{C6B441B6-B932-4D3C-86D3-3FD9955F23D9}" dt="2022-04-20T08:53:43.632" v="499" actId="1076"/>
          <ac:picMkLst>
            <pc:docMk/>
            <pc:sldMk cId="1042791068" sldId="288"/>
            <ac:picMk id="2" creationId="{50C50046-1AAB-5682-B468-A072AC3D7CB0}"/>
          </ac:picMkLst>
        </pc:picChg>
        <pc:picChg chg="del">
          <ac:chgData name="simonm" userId="" providerId="" clId="Web-{C6B441B6-B932-4D3C-86D3-3FD9955F23D9}" dt="2022-04-20T08:53:08.583" v="485"/>
          <ac:picMkLst>
            <pc:docMk/>
            <pc:sldMk cId="1042791068" sldId="288"/>
            <ac:picMk id="4" creationId="{EC800F47-B0CF-60E5-1E0F-5C91AE285E32}"/>
          </ac:picMkLst>
        </pc:picChg>
        <pc:cxnChg chg="add">
          <ac:chgData name="simonm" userId="" providerId="" clId="Web-{C6B441B6-B932-4D3C-86D3-3FD9955F23D9}" dt="2022-04-20T08:53:18.568" v="494"/>
          <ac:cxnSpMkLst>
            <pc:docMk/>
            <pc:sldMk cId="1042791068" sldId="288"/>
            <ac:cxnSpMk id="17" creationId="{F610FC3C-11E4-2FC8-6887-ECEE7FF97C18}"/>
          </ac:cxnSpMkLst>
        </pc:cxnChg>
        <pc:cxnChg chg="add">
          <ac:chgData name="simonm" userId="" providerId="" clId="Web-{C6B441B6-B932-4D3C-86D3-3FD9955F23D9}" dt="2022-04-20T08:53:18.584" v="495"/>
          <ac:cxnSpMkLst>
            <pc:docMk/>
            <pc:sldMk cId="1042791068" sldId="288"/>
            <ac:cxnSpMk id="18" creationId="{AED7608A-2F31-A1B3-0A90-4EF0CBDA98F5}"/>
          </ac:cxnSpMkLst>
        </pc:cxnChg>
        <pc:cxnChg chg="mod">
          <ac:chgData name="simonm" userId="" providerId="" clId="Web-{C6B441B6-B932-4D3C-86D3-3FD9955F23D9}" dt="2022-04-20T08:53:08.583" v="481"/>
          <ac:cxnSpMkLst>
            <pc:docMk/>
            <pc:sldMk cId="1042791068" sldId="288"/>
            <ac:cxnSpMk id="72" creationId="{F41DC853-A985-8C7F-D211-5F11D05528D2}"/>
          </ac:cxnSpMkLst>
        </pc:cxnChg>
      </pc:sldChg>
      <pc:sldMasterChg chg="add addSldLayout">
        <pc:chgData name="simonm" userId="" providerId="" clId="Web-{C6B441B6-B932-4D3C-86D3-3FD9955F23D9}" dt="2022-04-20T08:22:51.075" v="162"/>
        <pc:sldMasterMkLst>
          <pc:docMk/>
          <pc:sldMasterMk cId="0" sldId="2147483660"/>
        </pc:sldMasterMkLst>
        <pc:sldLayoutChg chg="add">
          <pc:chgData name="simonm" userId="" providerId="" clId="Web-{C6B441B6-B932-4D3C-86D3-3FD9955F23D9}" dt="2022-04-20T08:22:51.075" v="162"/>
          <pc:sldLayoutMkLst>
            <pc:docMk/>
            <pc:sldMasterMk cId="0" sldId="2147483660"/>
            <pc:sldLayoutMk cId="0" sldId="2147483661"/>
          </pc:sldLayoutMkLst>
        </pc:sldLayoutChg>
        <pc:sldLayoutChg chg="add">
          <pc:chgData name="simonm" userId="" providerId="" clId="Web-{C6B441B6-B932-4D3C-86D3-3FD9955F23D9}" dt="2022-04-20T08:22:51.075" v="162"/>
          <pc:sldLayoutMkLst>
            <pc:docMk/>
            <pc:sldMasterMk cId="0" sldId="2147483660"/>
            <pc:sldLayoutMk cId="0" sldId="2147483662"/>
          </pc:sldLayoutMkLst>
        </pc:sldLayoutChg>
      </pc:sldMasterChg>
    </pc:docChg>
  </pc:docChgLst>
  <pc:docChgLst>
    <pc:chgData name="Michal Kamil Simon" clId="Web-{22F30D90-115E-4A45-A4B5-6EDE56079D58}"/>
    <pc:docChg chg="addSld delSld modSld">
      <pc:chgData name="Michal Kamil Simon" userId="" providerId="" clId="Web-{22F30D90-115E-4A45-A4B5-6EDE56079D58}" dt="2023-03-29T21:32:56.377" v="804" actId="20577"/>
      <pc:docMkLst>
        <pc:docMk/>
      </pc:docMkLst>
      <pc:sldChg chg="modSp">
        <pc:chgData name="Michal Kamil Simon" userId="" providerId="" clId="Web-{22F30D90-115E-4A45-A4B5-6EDE56079D58}" dt="2023-03-29T21:28:13.400" v="739" actId="20577"/>
        <pc:sldMkLst>
          <pc:docMk/>
          <pc:sldMk cId="0" sldId="256"/>
        </pc:sldMkLst>
        <pc:spChg chg="mod">
          <ac:chgData name="Michal Kamil Simon" userId="" providerId="" clId="Web-{22F30D90-115E-4A45-A4B5-6EDE56079D58}" dt="2023-03-29T21:28:13.400" v="739" actId="20577"/>
          <ac:spMkLst>
            <pc:docMk/>
            <pc:sldMk cId="0" sldId="256"/>
            <ac:spMk id="54" creationId="{00000000-0000-0000-0000-000000000000}"/>
          </ac:spMkLst>
        </pc:spChg>
      </pc:sldChg>
      <pc:sldChg chg="del">
        <pc:chgData name="Michal Kamil Simon" userId="" providerId="" clId="Web-{22F30D90-115E-4A45-A4B5-6EDE56079D58}" dt="2023-03-29T21:30:19.107" v="795"/>
        <pc:sldMkLst>
          <pc:docMk/>
          <pc:sldMk cId="0" sldId="257"/>
        </pc:sldMkLst>
      </pc:sldChg>
      <pc:sldChg chg="modSp">
        <pc:chgData name="Michal Kamil Simon" userId="" providerId="" clId="Web-{22F30D90-115E-4A45-A4B5-6EDE56079D58}" dt="2023-03-29T21:31:19.296" v="801" actId="20577"/>
        <pc:sldMkLst>
          <pc:docMk/>
          <pc:sldMk cId="0" sldId="258"/>
        </pc:sldMkLst>
        <pc:spChg chg="mod">
          <ac:chgData name="Michal Kamil Simon" userId="" providerId="" clId="Web-{22F30D90-115E-4A45-A4B5-6EDE56079D58}" dt="2023-03-29T21:31:19.296" v="801" actId="20577"/>
          <ac:spMkLst>
            <pc:docMk/>
            <pc:sldMk cId="0" sldId="258"/>
            <ac:spMk id="127" creationId="{00000000-0000-0000-0000-000000000000}"/>
          </ac:spMkLst>
        </pc:spChg>
      </pc:sldChg>
      <pc:sldChg chg="delSp">
        <pc:chgData name="Michal Kamil Simon" userId="" providerId="" clId="Web-{22F30D90-115E-4A45-A4B5-6EDE56079D58}" dt="2023-03-29T21:30:28.982" v="796"/>
        <pc:sldMkLst>
          <pc:docMk/>
          <pc:sldMk cId="0" sldId="259"/>
        </pc:sldMkLst>
        <pc:spChg chg="del">
          <ac:chgData name="Michal Kamil Simon" userId="" providerId="" clId="Web-{22F30D90-115E-4A45-A4B5-6EDE56079D58}" dt="2023-03-29T21:30:28.982" v="796"/>
          <ac:spMkLst>
            <pc:docMk/>
            <pc:sldMk cId="0" sldId="259"/>
            <ac:spMk id="136" creationId="{00000000-0000-0000-0000-000000000000}"/>
          </ac:spMkLst>
        </pc:spChg>
      </pc:sldChg>
      <pc:sldChg chg="del">
        <pc:chgData name="Michal Kamil Simon" userId="" providerId="" clId="Web-{22F30D90-115E-4A45-A4B5-6EDE56079D58}" dt="2023-03-29T20:53:59.970" v="241"/>
        <pc:sldMkLst>
          <pc:docMk/>
          <pc:sldMk cId="2999546731" sldId="272"/>
        </pc:sldMkLst>
      </pc:sldChg>
      <pc:sldChg chg="modSp">
        <pc:chgData name="Michal Kamil Simon" userId="" providerId="" clId="Web-{22F30D90-115E-4A45-A4B5-6EDE56079D58}" dt="2023-03-29T21:03:06.610" v="245" actId="20577"/>
        <pc:sldMkLst>
          <pc:docMk/>
          <pc:sldMk cId="618760022" sldId="280"/>
        </pc:sldMkLst>
        <pc:spChg chg="mod">
          <ac:chgData name="Michal Kamil Simon" userId="" providerId="" clId="Web-{22F30D90-115E-4A45-A4B5-6EDE56079D58}" dt="2023-03-29T21:03:06.610" v="245" actId="20577"/>
          <ac:spMkLst>
            <pc:docMk/>
            <pc:sldMk cId="618760022" sldId="280"/>
            <ac:spMk id="6" creationId="{00000000-0000-0000-0000-000000000000}"/>
          </ac:spMkLst>
        </pc:spChg>
      </pc:sldChg>
      <pc:sldChg chg="modSp">
        <pc:chgData name="Michal Kamil Simon" userId="" providerId="" clId="Web-{22F30D90-115E-4A45-A4B5-6EDE56079D58}" dt="2023-03-29T21:32:56.377" v="804" actId="20577"/>
        <pc:sldMkLst>
          <pc:docMk/>
          <pc:sldMk cId="74291920" sldId="283"/>
        </pc:sldMkLst>
        <pc:spChg chg="mod">
          <ac:chgData name="Michal Kamil Simon" userId="" providerId="" clId="Web-{22F30D90-115E-4A45-A4B5-6EDE56079D58}" dt="2023-03-29T21:32:56.377" v="804" actId="20577"/>
          <ac:spMkLst>
            <pc:docMk/>
            <pc:sldMk cId="74291920" sldId="283"/>
            <ac:spMk id="127" creationId="{00000000-0000-0000-0000-000000000000}"/>
          </ac:spMkLst>
        </pc:spChg>
      </pc:sldChg>
      <pc:sldChg chg="addSp delSp modSp add replId">
        <pc:chgData name="Michal Kamil Simon" userId="" providerId="" clId="Web-{22F30D90-115E-4A45-A4B5-6EDE56079D58}" dt="2023-03-29T20:53:40.188" v="240" actId="20577"/>
        <pc:sldMkLst>
          <pc:docMk/>
          <pc:sldMk cId="2833857726" sldId="284"/>
        </pc:sldMkLst>
        <pc:spChg chg="mod">
          <ac:chgData name="Michal Kamil Simon" userId="" providerId="" clId="Web-{22F30D90-115E-4A45-A4B5-6EDE56079D58}" dt="2023-03-29T20:52:18.170" v="158" actId="14100"/>
          <ac:spMkLst>
            <pc:docMk/>
            <pc:sldMk cId="2833857726" sldId="284"/>
            <ac:spMk id="2" creationId="{00000000-0000-0000-0000-000000000000}"/>
          </ac:spMkLst>
        </pc:spChg>
        <pc:spChg chg="mod">
          <ac:chgData name="Michal Kamil Simon" userId="" providerId="" clId="Web-{22F30D90-115E-4A45-A4B5-6EDE56079D58}" dt="2023-03-29T20:51:00.059" v="137" actId="14100"/>
          <ac:spMkLst>
            <pc:docMk/>
            <pc:sldMk cId="2833857726" sldId="284"/>
            <ac:spMk id="3" creationId="{00000000-0000-0000-0000-000000000000}"/>
          </ac:spMkLst>
        </pc:spChg>
        <pc:spChg chg="add mod">
          <ac:chgData name="Michal Kamil Simon" userId="" providerId="" clId="Web-{22F30D90-115E-4A45-A4B5-6EDE56079D58}" dt="2023-03-29T20:52:02.529" v="154" actId="1076"/>
          <ac:spMkLst>
            <pc:docMk/>
            <pc:sldMk cId="2833857726" sldId="284"/>
            <ac:spMk id="4" creationId="{FE34A04E-F650-FD05-6938-E5D9B7B6F520}"/>
          </ac:spMkLst>
        </pc:spChg>
        <pc:spChg chg="add mod">
          <ac:chgData name="Michal Kamil Simon" userId="" providerId="" clId="Web-{22F30D90-115E-4A45-A4B5-6EDE56079D58}" dt="2023-03-29T20:52:08.264" v="156" actId="1076"/>
          <ac:spMkLst>
            <pc:docMk/>
            <pc:sldMk cId="2833857726" sldId="284"/>
            <ac:spMk id="8" creationId="{9232D56F-7390-3CF1-F391-568E7D2AC608}"/>
          </ac:spMkLst>
        </pc:spChg>
        <pc:spChg chg="add mod">
          <ac:chgData name="Michal Kamil Simon" userId="" providerId="" clId="Web-{22F30D90-115E-4A45-A4B5-6EDE56079D58}" dt="2023-03-29T20:52:54.296" v="173" actId="1076"/>
          <ac:spMkLst>
            <pc:docMk/>
            <pc:sldMk cId="2833857726" sldId="284"/>
            <ac:spMk id="9" creationId="{41BFA2B9-FC8C-74C7-6F25-800D79CC3440}"/>
          </ac:spMkLst>
        </pc:spChg>
        <pc:spChg chg="mod">
          <ac:chgData name="Michal Kamil Simon" userId="" providerId="" clId="Web-{22F30D90-115E-4A45-A4B5-6EDE56079D58}" dt="2023-03-29T20:50:59.996" v="133" actId="14100"/>
          <ac:spMkLst>
            <pc:docMk/>
            <pc:sldMk cId="2833857726" sldId="284"/>
            <ac:spMk id="10" creationId="{00000000-0000-0000-0000-000000000000}"/>
          </ac:spMkLst>
        </pc:spChg>
        <pc:spChg chg="mod">
          <ac:chgData name="Michal Kamil Simon" userId="" providerId="" clId="Web-{22F30D90-115E-4A45-A4B5-6EDE56079D58}" dt="2023-03-29T20:51:00.090" v="138" actId="14100"/>
          <ac:spMkLst>
            <pc:docMk/>
            <pc:sldMk cId="2833857726" sldId="284"/>
            <ac:spMk id="11" creationId="{00000000-0000-0000-0000-000000000000}"/>
          </ac:spMkLst>
        </pc:spChg>
        <pc:spChg chg="mod">
          <ac:chgData name="Michal Kamil Simon" userId="" providerId="" clId="Web-{22F30D90-115E-4A45-A4B5-6EDE56079D58}" dt="2023-03-29T20:51:00.012" v="134" actId="14100"/>
          <ac:spMkLst>
            <pc:docMk/>
            <pc:sldMk cId="2833857726" sldId="284"/>
            <ac:spMk id="12" creationId="{00000000-0000-0000-0000-000000000000}"/>
          </ac:spMkLst>
        </pc:spChg>
        <pc:spChg chg="mod">
          <ac:chgData name="Michal Kamil Simon" userId="" providerId="" clId="Web-{22F30D90-115E-4A45-A4B5-6EDE56079D58}" dt="2023-03-29T20:51:00.106" v="139" actId="14100"/>
          <ac:spMkLst>
            <pc:docMk/>
            <pc:sldMk cId="2833857726" sldId="284"/>
            <ac:spMk id="13" creationId="{00000000-0000-0000-0000-000000000000}"/>
          </ac:spMkLst>
        </pc:spChg>
        <pc:spChg chg="mod">
          <ac:chgData name="Michal Kamil Simon" userId="" providerId="" clId="Web-{22F30D90-115E-4A45-A4B5-6EDE56079D58}" dt="2023-03-29T20:51:00.028" v="135" actId="14100"/>
          <ac:spMkLst>
            <pc:docMk/>
            <pc:sldMk cId="2833857726" sldId="284"/>
            <ac:spMk id="14" creationId="{00000000-0000-0000-0000-000000000000}"/>
          </ac:spMkLst>
        </pc:spChg>
        <pc:spChg chg="mod">
          <ac:chgData name="Michal Kamil Simon" userId="" providerId="" clId="Web-{22F30D90-115E-4A45-A4B5-6EDE56079D58}" dt="2023-03-29T20:52:14.842" v="157" actId="14100"/>
          <ac:spMkLst>
            <pc:docMk/>
            <pc:sldMk cId="2833857726" sldId="284"/>
            <ac:spMk id="15" creationId="{00000000-0000-0000-0000-000000000000}"/>
          </ac:spMkLst>
        </pc:spChg>
        <pc:spChg chg="mod">
          <ac:chgData name="Michal Kamil Simon" userId="" providerId="" clId="Web-{22F30D90-115E-4A45-A4B5-6EDE56079D58}" dt="2023-03-29T20:51:51.263" v="150" actId="14100"/>
          <ac:spMkLst>
            <pc:docMk/>
            <pc:sldMk cId="2833857726" sldId="284"/>
            <ac:spMk id="16" creationId="{00000000-0000-0000-0000-000000000000}"/>
          </ac:spMkLst>
        </pc:spChg>
        <pc:spChg chg="del mod">
          <ac:chgData name="Michal Kamil Simon" userId="" providerId="" clId="Web-{22F30D90-115E-4A45-A4B5-6EDE56079D58}" dt="2023-03-29T20:51:53.357" v="151"/>
          <ac:spMkLst>
            <pc:docMk/>
            <pc:sldMk cId="2833857726" sldId="284"/>
            <ac:spMk id="17" creationId="{00000000-0000-0000-0000-000000000000}"/>
          </ac:spMkLst>
        </pc:spChg>
        <pc:spChg chg="del mod">
          <ac:chgData name="Michal Kamil Simon" userId="" providerId="" clId="Web-{22F30D90-115E-4A45-A4B5-6EDE56079D58}" dt="2023-03-29T20:51:55.107" v="152"/>
          <ac:spMkLst>
            <pc:docMk/>
            <pc:sldMk cId="2833857726" sldId="284"/>
            <ac:spMk id="18" creationId="{00000000-0000-0000-0000-000000000000}"/>
          </ac:spMkLst>
        </pc:spChg>
        <pc:spChg chg="add mod">
          <ac:chgData name="Michal Kamil Simon" userId="" providerId="" clId="Web-{22F30D90-115E-4A45-A4B5-6EDE56079D58}" dt="2023-03-29T20:52:54.312" v="174" actId="1076"/>
          <ac:spMkLst>
            <pc:docMk/>
            <pc:sldMk cId="2833857726" sldId="284"/>
            <ac:spMk id="19" creationId="{6AD056EC-99E4-51F4-FC54-09CB255C9152}"/>
          </ac:spMkLst>
        </pc:spChg>
        <pc:spChg chg="del">
          <ac:chgData name="Michal Kamil Simon" userId="" providerId="" clId="Web-{22F30D90-115E-4A45-A4B5-6EDE56079D58}" dt="2023-03-29T20:52:31.483" v="159"/>
          <ac:spMkLst>
            <pc:docMk/>
            <pc:sldMk cId="2833857726" sldId="284"/>
            <ac:spMk id="20" creationId="{00000000-0000-0000-0000-000000000000}"/>
          </ac:spMkLst>
        </pc:spChg>
        <pc:spChg chg="del">
          <ac:chgData name="Michal Kamil Simon" userId="" providerId="" clId="Web-{22F30D90-115E-4A45-A4B5-6EDE56079D58}" dt="2023-03-29T20:52:34.624" v="160"/>
          <ac:spMkLst>
            <pc:docMk/>
            <pc:sldMk cId="2833857726" sldId="284"/>
            <ac:spMk id="21" creationId="{00000000-0000-0000-0000-000000000000}"/>
          </ac:spMkLst>
        </pc:spChg>
        <pc:spChg chg="del">
          <ac:chgData name="Michal Kamil Simon" userId="" providerId="" clId="Web-{22F30D90-115E-4A45-A4B5-6EDE56079D58}" dt="2023-03-29T20:52:37.968" v="161"/>
          <ac:spMkLst>
            <pc:docMk/>
            <pc:sldMk cId="2833857726" sldId="284"/>
            <ac:spMk id="22" creationId="{00000000-0000-0000-0000-000000000000}"/>
          </ac:spMkLst>
        </pc:spChg>
        <pc:spChg chg="add mod">
          <ac:chgData name="Michal Kamil Simon" userId="" providerId="" clId="Web-{22F30D90-115E-4A45-A4B5-6EDE56079D58}" dt="2023-03-29T20:52:56.828" v="184" actId="20577"/>
          <ac:spMkLst>
            <pc:docMk/>
            <pc:sldMk cId="2833857726" sldId="284"/>
            <ac:spMk id="25" creationId="{A888D289-68E8-3EEB-0419-4670B66C7EB5}"/>
          </ac:spMkLst>
        </pc:spChg>
        <pc:spChg chg="add mod">
          <ac:chgData name="Michal Kamil Simon" userId="" providerId="" clId="Web-{22F30D90-115E-4A45-A4B5-6EDE56079D58}" dt="2023-03-29T20:52:54.343" v="176" actId="1076"/>
          <ac:spMkLst>
            <pc:docMk/>
            <pc:sldMk cId="2833857726" sldId="284"/>
            <ac:spMk id="26" creationId="{45724337-043C-ACEB-18D1-0E6459E8A332}"/>
          </ac:spMkLst>
        </pc:spChg>
        <pc:spChg chg="add mod">
          <ac:chgData name="Michal Kamil Simon" userId="" providerId="" clId="Web-{22F30D90-115E-4A45-A4B5-6EDE56079D58}" dt="2023-03-29T20:53:01.015" v="185" actId="20577"/>
          <ac:spMkLst>
            <pc:docMk/>
            <pc:sldMk cId="2833857726" sldId="284"/>
            <ac:spMk id="27" creationId="{7C327377-8A11-7C7C-4CB1-B3848892AB02}"/>
          </ac:spMkLst>
        </pc:spChg>
        <pc:spChg chg="add mod">
          <ac:chgData name="Michal Kamil Simon" userId="" providerId="" clId="Web-{22F30D90-115E-4A45-A4B5-6EDE56079D58}" dt="2023-03-29T20:52:54.390" v="178" actId="1076"/>
          <ac:spMkLst>
            <pc:docMk/>
            <pc:sldMk cId="2833857726" sldId="284"/>
            <ac:spMk id="28" creationId="{1A05137B-6BC6-AE60-40C9-AC8F2129BAF7}"/>
          </ac:spMkLst>
        </pc:spChg>
        <pc:spChg chg="add mod">
          <ac:chgData name="Michal Kamil Simon" userId="" providerId="" clId="Web-{22F30D90-115E-4A45-A4B5-6EDE56079D58}" dt="2023-03-29T20:53:02.421" v="187" actId="20577"/>
          <ac:spMkLst>
            <pc:docMk/>
            <pc:sldMk cId="2833857726" sldId="284"/>
            <ac:spMk id="29" creationId="{0CB918EE-EE19-F2D6-0BBB-453E9333EA4B}"/>
          </ac:spMkLst>
        </pc:spChg>
        <pc:spChg chg="add mod">
          <ac:chgData name="Michal Kamil Simon" userId="" providerId="" clId="Web-{22F30D90-115E-4A45-A4B5-6EDE56079D58}" dt="2023-03-29T20:52:54.421" v="180" actId="1076"/>
          <ac:spMkLst>
            <pc:docMk/>
            <pc:sldMk cId="2833857726" sldId="284"/>
            <ac:spMk id="30" creationId="{874D77C1-D513-9C91-F734-1222730D5D8A}"/>
          </ac:spMkLst>
        </pc:spChg>
        <pc:spChg chg="add mod">
          <ac:chgData name="Michal Kamil Simon" userId="" providerId="" clId="Web-{22F30D90-115E-4A45-A4B5-6EDE56079D58}" dt="2023-03-29T20:52:54.437" v="181" actId="1076"/>
          <ac:spMkLst>
            <pc:docMk/>
            <pc:sldMk cId="2833857726" sldId="284"/>
            <ac:spMk id="31" creationId="{2977468F-655F-B580-A252-9809E625E1B4}"/>
          </ac:spMkLst>
        </pc:spChg>
        <pc:spChg chg="add mod">
          <ac:chgData name="Michal Kamil Simon" userId="" providerId="" clId="Web-{22F30D90-115E-4A45-A4B5-6EDE56079D58}" dt="2023-03-29T20:52:54.452" v="182" actId="1076"/>
          <ac:spMkLst>
            <pc:docMk/>
            <pc:sldMk cId="2833857726" sldId="284"/>
            <ac:spMk id="32" creationId="{8B0CDA34-ED38-845C-0686-5833C5DDDA04}"/>
          </ac:spMkLst>
        </pc:spChg>
        <pc:spChg chg="add mod">
          <ac:chgData name="Michal Kamil Simon" userId="" providerId="" clId="Web-{22F30D90-115E-4A45-A4B5-6EDE56079D58}" dt="2023-03-29T20:52:54.468" v="183" actId="1076"/>
          <ac:spMkLst>
            <pc:docMk/>
            <pc:sldMk cId="2833857726" sldId="284"/>
            <ac:spMk id="33" creationId="{3EFA8866-EC7C-EFC0-6FB7-3F789E6F0349}"/>
          </ac:spMkLst>
        </pc:spChg>
        <pc:spChg chg="add mod">
          <ac:chgData name="Michal Kamil Simon" userId="" providerId="" clId="Web-{22F30D90-115E-4A45-A4B5-6EDE56079D58}" dt="2023-03-29T20:53:14.797" v="199" actId="1076"/>
          <ac:spMkLst>
            <pc:docMk/>
            <pc:sldMk cId="2833857726" sldId="284"/>
            <ac:spMk id="34" creationId="{85996350-925E-9E75-74B7-CADEDA5451BA}"/>
          </ac:spMkLst>
        </pc:spChg>
        <pc:spChg chg="add mod">
          <ac:chgData name="Michal Kamil Simon" userId="" providerId="" clId="Web-{22F30D90-115E-4A45-A4B5-6EDE56079D58}" dt="2023-03-29T20:53:14.828" v="200" actId="1076"/>
          <ac:spMkLst>
            <pc:docMk/>
            <pc:sldMk cId="2833857726" sldId="284"/>
            <ac:spMk id="35" creationId="{7CCDA0CA-87DA-1881-26F5-A17F8A542838}"/>
          </ac:spMkLst>
        </pc:spChg>
        <pc:spChg chg="add mod">
          <ac:chgData name="Michal Kamil Simon" userId="" providerId="" clId="Web-{22F30D90-115E-4A45-A4B5-6EDE56079D58}" dt="2023-03-29T20:53:18.828" v="211" actId="20577"/>
          <ac:spMkLst>
            <pc:docMk/>
            <pc:sldMk cId="2833857726" sldId="284"/>
            <ac:spMk id="36" creationId="{0FDB3817-A5F5-D417-1503-89EEC15D55AB}"/>
          </ac:spMkLst>
        </pc:spChg>
        <pc:spChg chg="add mod">
          <ac:chgData name="Michal Kamil Simon" userId="" providerId="" clId="Web-{22F30D90-115E-4A45-A4B5-6EDE56079D58}" dt="2023-03-29T20:53:14.891" v="202" actId="1076"/>
          <ac:spMkLst>
            <pc:docMk/>
            <pc:sldMk cId="2833857726" sldId="284"/>
            <ac:spMk id="37" creationId="{68DEA61B-8FBD-0FE2-E144-243A87E6F672}"/>
          </ac:spMkLst>
        </pc:spChg>
        <pc:spChg chg="add mod">
          <ac:chgData name="Michal Kamil Simon" userId="" providerId="" clId="Web-{22F30D90-115E-4A45-A4B5-6EDE56079D58}" dt="2023-03-29T20:53:20.328" v="213" actId="20577"/>
          <ac:spMkLst>
            <pc:docMk/>
            <pc:sldMk cId="2833857726" sldId="284"/>
            <ac:spMk id="38" creationId="{9E3749C0-7AF1-9A06-F3BB-D82241C1E948}"/>
          </ac:spMkLst>
        </pc:spChg>
        <pc:spChg chg="add mod">
          <ac:chgData name="Michal Kamil Simon" userId="" providerId="" clId="Web-{22F30D90-115E-4A45-A4B5-6EDE56079D58}" dt="2023-03-29T20:53:14.937" v="204" actId="1076"/>
          <ac:spMkLst>
            <pc:docMk/>
            <pc:sldMk cId="2833857726" sldId="284"/>
            <ac:spMk id="39" creationId="{A825EEFF-8E2A-2F67-4EC8-CDEC910F1303}"/>
          </ac:spMkLst>
        </pc:spChg>
        <pc:spChg chg="add mod">
          <ac:chgData name="Michal Kamil Simon" userId="" providerId="" clId="Web-{22F30D90-115E-4A45-A4B5-6EDE56079D58}" dt="2023-03-29T20:53:22.859" v="215" actId="20577"/>
          <ac:spMkLst>
            <pc:docMk/>
            <pc:sldMk cId="2833857726" sldId="284"/>
            <ac:spMk id="40" creationId="{2F3D34EC-8382-ED42-B60B-78EBC516122C}"/>
          </ac:spMkLst>
        </pc:spChg>
        <pc:spChg chg="add mod">
          <ac:chgData name="Michal Kamil Simon" userId="" providerId="" clId="Web-{22F30D90-115E-4A45-A4B5-6EDE56079D58}" dt="2023-03-29T20:53:15" v="206" actId="1076"/>
          <ac:spMkLst>
            <pc:docMk/>
            <pc:sldMk cId="2833857726" sldId="284"/>
            <ac:spMk id="41" creationId="{094CDD15-76DF-D206-3E97-3836A1479C78}"/>
          </ac:spMkLst>
        </pc:spChg>
        <pc:spChg chg="add mod">
          <ac:chgData name="Michal Kamil Simon" userId="" providerId="" clId="Web-{22F30D90-115E-4A45-A4B5-6EDE56079D58}" dt="2023-03-29T20:53:15.062" v="207" actId="1076"/>
          <ac:spMkLst>
            <pc:docMk/>
            <pc:sldMk cId="2833857726" sldId="284"/>
            <ac:spMk id="42" creationId="{FDB18F3B-8556-BBED-48E0-C7271709A823}"/>
          </ac:spMkLst>
        </pc:spChg>
        <pc:spChg chg="add mod">
          <ac:chgData name="Michal Kamil Simon" userId="" providerId="" clId="Web-{22F30D90-115E-4A45-A4B5-6EDE56079D58}" dt="2023-03-29T20:53:15.109" v="208" actId="1076"/>
          <ac:spMkLst>
            <pc:docMk/>
            <pc:sldMk cId="2833857726" sldId="284"/>
            <ac:spMk id="43" creationId="{568DFA2F-E905-EF79-D377-0E8CBC34F780}"/>
          </ac:spMkLst>
        </pc:spChg>
        <pc:spChg chg="add mod">
          <ac:chgData name="Michal Kamil Simon" userId="" providerId="" clId="Web-{22F30D90-115E-4A45-A4B5-6EDE56079D58}" dt="2023-03-29T20:53:15.125" v="209" actId="1076"/>
          <ac:spMkLst>
            <pc:docMk/>
            <pc:sldMk cId="2833857726" sldId="284"/>
            <ac:spMk id="44" creationId="{67408DE8-D295-3208-3DFB-42BC1D92A61E}"/>
          </ac:spMkLst>
        </pc:spChg>
        <pc:spChg chg="add mod">
          <ac:chgData name="Michal Kamil Simon" userId="" providerId="" clId="Web-{22F30D90-115E-4A45-A4B5-6EDE56079D58}" dt="2023-03-29T20:53:31.297" v="227" actId="1076"/>
          <ac:spMkLst>
            <pc:docMk/>
            <pc:sldMk cId="2833857726" sldId="284"/>
            <ac:spMk id="45" creationId="{3B718AB8-DF0F-6A43-1166-8DD02EE3EFC9}"/>
          </ac:spMkLst>
        </pc:spChg>
        <pc:spChg chg="add mod">
          <ac:chgData name="Michal Kamil Simon" userId="" providerId="" clId="Web-{22F30D90-115E-4A45-A4B5-6EDE56079D58}" dt="2023-03-29T20:53:31.328" v="228" actId="1076"/>
          <ac:spMkLst>
            <pc:docMk/>
            <pc:sldMk cId="2833857726" sldId="284"/>
            <ac:spMk id="46" creationId="{B11D6633-8475-141C-91C1-4D4D3579A92F}"/>
          </ac:spMkLst>
        </pc:spChg>
        <pc:spChg chg="add mod">
          <ac:chgData name="Michal Kamil Simon" userId="" providerId="" clId="Web-{22F30D90-115E-4A45-A4B5-6EDE56079D58}" dt="2023-03-29T20:53:34.047" v="238" actId="20577"/>
          <ac:spMkLst>
            <pc:docMk/>
            <pc:sldMk cId="2833857726" sldId="284"/>
            <ac:spMk id="47" creationId="{A05D024A-3F53-6AFF-8BB6-15655A4C7910}"/>
          </ac:spMkLst>
        </pc:spChg>
        <pc:spChg chg="add mod">
          <ac:chgData name="Michal Kamil Simon" userId="" providerId="" clId="Web-{22F30D90-115E-4A45-A4B5-6EDE56079D58}" dt="2023-03-29T20:53:31.375" v="230" actId="1076"/>
          <ac:spMkLst>
            <pc:docMk/>
            <pc:sldMk cId="2833857726" sldId="284"/>
            <ac:spMk id="48" creationId="{B6B6A03D-1870-C9E6-A4FE-42D1BC3B980E}"/>
          </ac:spMkLst>
        </pc:spChg>
        <pc:spChg chg="add mod">
          <ac:chgData name="Michal Kamil Simon" userId="" providerId="" clId="Web-{22F30D90-115E-4A45-A4B5-6EDE56079D58}" dt="2023-03-29T20:53:38.157" v="239" actId="20577"/>
          <ac:spMkLst>
            <pc:docMk/>
            <pc:sldMk cId="2833857726" sldId="284"/>
            <ac:spMk id="49" creationId="{984E0607-4698-32B3-A1C1-D9160EA4E5B7}"/>
          </ac:spMkLst>
        </pc:spChg>
        <pc:spChg chg="add mod">
          <ac:chgData name="Michal Kamil Simon" userId="" providerId="" clId="Web-{22F30D90-115E-4A45-A4B5-6EDE56079D58}" dt="2023-03-29T20:53:31.438" v="232" actId="1076"/>
          <ac:spMkLst>
            <pc:docMk/>
            <pc:sldMk cId="2833857726" sldId="284"/>
            <ac:spMk id="50" creationId="{BD4D3772-70C4-B8F3-E5E0-F7FBA95F716A}"/>
          </ac:spMkLst>
        </pc:spChg>
        <pc:spChg chg="add mod">
          <ac:chgData name="Michal Kamil Simon" userId="" providerId="" clId="Web-{22F30D90-115E-4A45-A4B5-6EDE56079D58}" dt="2023-03-29T20:53:40.188" v="240" actId="20577"/>
          <ac:spMkLst>
            <pc:docMk/>
            <pc:sldMk cId="2833857726" sldId="284"/>
            <ac:spMk id="51" creationId="{A6CAE045-AD58-F089-81BD-D86C577F91F0}"/>
          </ac:spMkLst>
        </pc:spChg>
        <pc:spChg chg="add mod">
          <ac:chgData name="Michal Kamil Simon" userId="" providerId="" clId="Web-{22F30D90-115E-4A45-A4B5-6EDE56079D58}" dt="2023-03-29T20:53:31.500" v="234" actId="1076"/>
          <ac:spMkLst>
            <pc:docMk/>
            <pc:sldMk cId="2833857726" sldId="284"/>
            <ac:spMk id="52" creationId="{809A95D9-7276-57CC-CE83-71BF445B4C65}"/>
          </ac:spMkLst>
        </pc:spChg>
        <pc:spChg chg="add mod">
          <ac:chgData name="Michal Kamil Simon" userId="" providerId="" clId="Web-{22F30D90-115E-4A45-A4B5-6EDE56079D58}" dt="2023-03-29T20:53:31.532" v="235" actId="1076"/>
          <ac:spMkLst>
            <pc:docMk/>
            <pc:sldMk cId="2833857726" sldId="284"/>
            <ac:spMk id="53" creationId="{05DDB364-59EF-49CF-735E-98C15E077D96}"/>
          </ac:spMkLst>
        </pc:spChg>
        <pc:spChg chg="add mod">
          <ac:chgData name="Michal Kamil Simon" userId="" providerId="" clId="Web-{22F30D90-115E-4A45-A4B5-6EDE56079D58}" dt="2023-03-29T20:53:31.563" v="236" actId="1076"/>
          <ac:spMkLst>
            <pc:docMk/>
            <pc:sldMk cId="2833857726" sldId="284"/>
            <ac:spMk id="54" creationId="{D24CE040-0CA2-87E1-DB32-F4CD110F1C12}"/>
          </ac:spMkLst>
        </pc:spChg>
        <pc:spChg chg="add mod">
          <ac:chgData name="Michal Kamil Simon" userId="" providerId="" clId="Web-{22F30D90-115E-4A45-A4B5-6EDE56079D58}" dt="2023-03-29T20:53:31.594" v="237" actId="1076"/>
          <ac:spMkLst>
            <pc:docMk/>
            <pc:sldMk cId="2833857726" sldId="284"/>
            <ac:spMk id="55" creationId="{0E9517EC-0279-5AEA-1522-2813F8225A4B}"/>
          </ac:spMkLst>
        </pc:spChg>
      </pc:sldChg>
      <pc:sldChg chg="delSp modSp add replId">
        <pc:chgData name="Michal Kamil Simon" userId="" providerId="" clId="Web-{22F30D90-115E-4A45-A4B5-6EDE56079D58}" dt="2023-03-29T21:13:00.001" v="606" actId="20577"/>
        <pc:sldMkLst>
          <pc:docMk/>
          <pc:sldMk cId="3773521891" sldId="285"/>
        </pc:sldMkLst>
        <pc:spChg chg="mod">
          <ac:chgData name="Michal Kamil Simon" userId="" providerId="" clId="Web-{22F30D90-115E-4A45-A4B5-6EDE56079D58}" dt="2023-03-29T21:03:25.344" v="251" actId="20577"/>
          <ac:spMkLst>
            <pc:docMk/>
            <pc:sldMk cId="3773521891" sldId="285"/>
            <ac:spMk id="5" creationId="{00000000-0000-0000-0000-000000000000}"/>
          </ac:spMkLst>
        </pc:spChg>
        <pc:spChg chg="mod">
          <ac:chgData name="Michal Kamil Simon" userId="" providerId="" clId="Web-{22F30D90-115E-4A45-A4B5-6EDE56079D58}" dt="2023-03-29T21:13:00.001" v="606" actId="20577"/>
          <ac:spMkLst>
            <pc:docMk/>
            <pc:sldMk cId="3773521891" sldId="285"/>
            <ac:spMk id="6" creationId="{00000000-0000-0000-0000-000000000000}"/>
          </ac:spMkLst>
        </pc:spChg>
        <pc:spChg chg="del">
          <ac:chgData name="Michal Kamil Simon" userId="" providerId="" clId="Web-{22F30D90-115E-4A45-A4B5-6EDE56079D58}" dt="2023-03-29T21:03:30.892" v="262"/>
          <ac:spMkLst>
            <pc:docMk/>
            <pc:sldMk cId="3773521891" sldId="285"/>
            <ac:spMk id="7" creationId="{00000000-0000-0000-0000-000000000000}"/>
          </ac:spMkLst>
        </pc:spChg>
        <pc:spChg chg="del">
          <ac:chgData name="Michal Kamil Simon" userId="" providerId="" clId="Web-{22F30D90-115E-4A45-A4B5-6EDE56079D58}" dt="2023-03-29T21:03:30.892" v="261"/>
          <ac:spMkLst>
            <pc:docMk/>
            <pc:sldMk cId="3773521891" sldId="285"/>
            <ac:spMk id="10" creationId="{00000000-0000-0000-0000-000000000000}"/>
          </ac:spMkLst>
        </pc:spChg>
        <pc:spChg chg="del">
          <ac:chgData name="Michal Kamil Simon" userId="" providerId="" clId="Web-{22F30D90-115E-4A45-A4B5-6EDE56079D58}" dt="2023-03-29T21:03:30.892" v="260"/>
          <ac:spMkLst>
            <pc:docMk/>
            <pc:sldMk cId="3773521891" sldId="285"/>
            <ac:spMk id="11" creationId="{00000000-0000-0000-0000-000000000000}"/>
          </ac:spMkLst>
        </pc:spChg>
        <pc:spChg chg="del">
          <ac:chgData name="Michal Kamil Simon" userId="" providerId="" clId="Web-{22F30D90-115E-4A45-A4B5-6EDE56079D58}" dt="2023-03-29T21:03:30.892" v="259"/>
          <ac:spMkLst>
            <pc:docMk/>
            <pc:sldMk cId="3773521891" sldId="285"/>
            <ac:spMk id="12" creationId="{00000000-0000-0000-0000-000000000000}"/>
          </ac:spMkLst>
        </pc:spChg>
        <pc:spChg chg="del">
          <ac:chgData name="Michal Kamil Simon" userId="" providerId="" clId="Web-{22F30D90-115E-4A45-A4B5-6EDE56079D58}" dt="2023-03-29T21:03:30.876" v="257"/>
          <ac:spMkLst>
            <pc:docMk/>
            <pc:sldMk cId="3773521891" sldId="285"/>
            <ac:spMk id="16" creationId="{00000000-0000-0000-0000-000000000000}"/>
          </ac:spMkLst>
        </pc:spChg>
        <pc:spChg chg="del">
          <ac:chgData name="Michal Kamil Simon" userId="" providerId="" clId="Web-{22F30D90-115E-4A45-A4B5-6EDE56079D58}" dt="2023-03-29T21:03:30.876" v="256"/>
          <ac:spMkLst>
            <pc:docMk/>
            <pc:sldMk cId="3773521891" sldId="285"/>
            <ac:spMk id="17" creationId="{00000000-0000-0000-0000-000000000000}"/>
          </ac:spMkLst>
        </pc:spChg>
        <pc:spChg chg="del">
          <ac:chgData name="Michal Kamil Simon" userId="" providerId="" clId="Web-{22F30D90-115E-4A45-A4B5-6EDE56079D58}" dt="2023-03-29T21:03:30.876" v="255"/>
          <ac:spMkLst>
            <pc:docMk/>
            <pc:sldMk cId="3773521891" sldId="285"/>
            <ac:spMk id="18" creationId="{00000000-0000-0000-0000-000000000000}"/>
          </ac:spMkLst>
        </pc:spChg>
        <pc:spChg chg="del">
          <ac:chgData name="Michal Kamil Simon" userId="" providerId="" clId="Web-{22F30D90-115E-4A45-A4B5-6EDE56079D58}" dt="2023-03-29T21:03:30.876" v="253"/>
          <ac:spMkLst>
            <pc:docMk/>
            <pc:sldMk cId="3773521891" sldId="285"/>
            <ac:spMk id="21" creationId="{00000000-0000-0000-0000-000000000000}"/>
          </ac:spMkLst>
        </pc:spChg>
        <pc:spChg chg="del">
          <ac:chgData name="Michal Kamil Simon" userId="" providerId="" clId="Web-{22F30D90-115E-4A45-A4B5-6EDE56079D58}" dt="2023-03-29T21:03:30.876" v="252"/>
          <ac:spMkLst>
            <pc:docMk/>
            <pc:sldMk cId="3773521891" sldId="285"/>
            <ac:spMk id="22" creationId="{00000000-0000-0000-0000-000000000000}"/>
          </ac:spMkLst>
        </pc:spChg>
        <pc:cxnChg chg="del">
          <ac:chgData name="Michal Kamil Simon" userId="" providerId="" clId="Web-{22F30D90-115E-4A45-A4B5-6EDE56079D58}" dt="2023-03-29T21:03:30.892" v="258"/>
          <ac:cxnSpMkLst>
            <pc:docMk/>
            <pc:sldMk cId="3773521891" sldId="285"/>
            <ac:cxnSpMk id="3" creationId="{00000000-0000-0000-0000-000000000000}"/>
          </ac:cxnSpMkLst>
        </pc:cxnChg>
        <pc:cxnChg chg="del">
          <ac:chgData name="Michal Kamil Simon" userId="" providerId="" clId="Web-{22F30D90-115E-4A45-A4B5-6EDE56079D58}" dt="2023-03-29T21:03:30.876" v="254"/>
          <ac:cxnSpMkLst>
            <pc:docMk/>
            <pc:sldMk cId="3773521891" sldId="285"/>
            <ac:cxnSpMk id="20" creationId="{00000000-0000-0000-0000-000000000000}"/>
          </ac:cxnSpMkLst>
        </pc:cxnChg>
      </pc:sldChg>
      <pc:sldChg chg="modSp add del replId">
        <pc:chgData name="Michal Kamil Simon" userId="" providerId="" clId="Web-{22F30D90-115E-4A45-A4B5-6EDE56079D58}" dt="2023-03-29T21:22:26.219" v="631"/>
        <pc:sldMkLst>
          <pc:docMk/>
          <pc:sldMk cId="3007163517" sldId="286"/>
        </pc:sldMkLst>
        <pc:spChg chg="mod">
          <ac:chgData name="Michal Kamil Simon" userId="" providerId="" clId="Web-{22F30D90-115E-4A45-A4B5-6EDE56079D58}" dt="2023-03-29T21:22:06.297" v="617" actId="20577"/>
          <ac:spMkLst>
            <pc:docMk/>
            <pc:sldMk cId="3007163517" sldId="286"/>
            <ac:spMk id="5" creationId="{00000000-0000-0000-0000-000000000000}"/>
          </ac:spMkLst>
        </pc:spChg>
        <pc:spChg chg="mod">
          <ac:chgData name="Michal Kamil Simon" userId="" providerId="" clId="Web-{22F30D90-115E-4A45-A4B5-6EDE56079D58}" dt="2023-03-29T21:22:25.063" v="630" actId="20577"/>
          <ac:spMkLst>
            <pc:docMk/>
            <pc:sldMk cId="3007163517" sldId="286"/>
            <ac:spMk id="6" creationId="{00000000-0000-0000-0000-000000000000}"/>
          </ac:spMkLst>
        </pc:spChg>
      </pc:sldChg>
      <pc:sldChg chg="modSp add replId">
        <pc:chgData name="Michal Kamil Simon" userId="" providerId="" clId="Web-{22F30D90-115E-4A45-A4B5-6EDE56079D58}" dt="2023-03-29T21:27:38.618" v="735" actId="20577"/>
        <pc:sldMkLst>
          <pc:docMk/>
          <pc:sldMk cId="3613096302" sldId="286"/>
        </pc:sldMkLst>
        <pc:spChg chg="mod">
          <ac:chgData name="Michal Kamil Simon" userId="" providerId="" clId="Web-{22F30D90-115E-4A45-A4B5-6EDE56079D58}" dt="2023-03-29T21:22:40.422" v="635" actId="20577"/>
          <ac:spMkLst>
            <pc:docMk/>
            <pc:sldMk cId="3613096302" sldId="286"/>
            <ac:spMk id="5" creationId="{00000000-0000-0000-0000-000000000000}"/>
          </ac:spMkLst>
        </pc:spChg>
        <pc:spChg chg="mod">
          <ac:chgData name="Michal Kamil Simon" userId="" providerId="" clId="Web-{22F30D90-115E-4A45-A4B5-6EDE56079D58}" dt="2023-03-29T21:27:38.618" v="735" actId="20577"/>
          <ac:spMkLst>
            <pc:docMk/>
            <pc:sldMk cId="3613096302" sldId="286"/>
            <ac:spMk id="6" creationId="{00000000-0000-0000-0000-000000000000}"/>
          </ac:spMkLst>
        </pc:spChg>
      </pc:sldChg>
      <pc:sldChg chg="add del replId">
        <pc:chgData name="Michal Kamil Simon" userId="" providerId="" clId="Web-{22F30D90-115E-4A45-A4B5-6EDE56079D58}" dt="2023-03-29T21:28:23.900" v="741"/>
        <pc:sldMkLst>
          <pc:docMk/>
          <pc:sldMk cId="3998428524" sldId="287"/>
        </pc:sldMkLst>
      </pc:sldChg>
    </pc:docChg>
  </pc:docChgLst>
  <pc:docChgLst>
    <pc:chgData name="Michal Kamil Simon" userId="HK25WppucY1E8BdoDt3meM4RAXXSOVfGpxLDKhMtfNs=" providerId="None" clId="Web-{D72A177F-9172-4FC4-8DD0-B8AF478F4CAA}"/>
    <pc:docChg chg="addSld delSld modSld sldOrd">
      <pc:chgData name="Michal Kamil Simon" userId="HK25WppucY1E8BdoDt3meM4RAXXSOVfGpxLDKhMtfNs=" providerId="None" clId="Web-{D72A177F-9172-4FC4-8DD0-B8AF478F4CAA}" dt="2023-03-27T07:50:06.181" v="271" actId="20577"/>
      <pc:docMkLst>
        <pc:docMk/>
      </pc:docMkLst>
      <pc:sldChg chg="modSp">
        <pc:chgData name="Michal Kamil Simon" userId="HK25WppucY1E8BdoDt3meM4RAXXSOVfGpxLDKhMtfNs=" providerId="None" clId="Web-{D72A177F-9172-4FC4-8DD0-B8AF478F4CAA}" dt="2023-03-27T07:26:22.041" v="157" actId="20577"/>
        <pc:sldMkLst>
          <pc:docMk/>
          <pc:sldMk cId="0" sldId="256"/>
        </pc:sldMkLst>
        <pc:spChg chg="mod">
          <ac:chgData name="Michal Kamil Simon" userId="HK25WppucY1E8BdoDt3meM4RAXXSOVfGpxLDKhMtfNs=" providerId="None" clId="Web-{D72A177F-9172-4FC4-8DD0-B8AF478F4CAA}" dt="2023-03-27T07:26:19.026" v="155" actId="20577"/>
          <ac:spMkLst>
            <pc:docMk/>
            <pc:sldMk cId="0" sldId="256"/>
            <ac:spMk id="7" creationId="{00000000-0000-0000-0000-000000000000}"/>
          </ac:spMkLst>
        </pc:spChg>
        <pc:spChg chg="mod">
          <ac:chgData name="Michal Kamil Simon" userId="HK25WppucY1E8BdoDt3meM4RAXXSOVfGpxLDKhMtfNs=" providerId="None" clId="Web-{D72A177F-9172-4FC4-8DD0-B8AF478F4CAA}" dt="2023-03-27T07:26:22.041" v="157" actId="20577"/>
          <ac:spMkLst>
            <pc:docMk/>
            <pc:sldMk cId="0" sldId="256"/>
            <ac:spMk id="9" creationId="{00000000-0000-0000-0000-000000000000}"/>
          </ac:spMkLst>
        </pc:spChg>
      </pc:sldChg>
      <pc:sldChg chg="modSp">
        <pc:chgData name="Michal Kamil Simon" userId="HK25WppucY1E8BdoDt3meM4RAXXSOVfGpxLDKhMtfNs=" providerId="None" clId="Web-{D72A177F-9172-4FC4-8DD0-B8AF478F4CAA}" dt="2023-03-27T07:26:40.433" v="161" actId="20577"/>
        <pc:sldMkLst>
          <pc:docMk/>
          <pc:sldMk cId="0" sldId="257"/>
        </pc:sldMkLst>
        <pc:spChg chg="mod">
          <ac:chgData name="Michal Kamil Simon" userId="HK25WppucY1E8BdoDt3meM4RAXXSOVfGpxLDKhMtfNs=" providerId="None" clId="Web-{D72A177F-9172-4FC4-8DD0-B8AF478F4CAA}" dt="2023-03-27T07:26:36.432" v="160" actId="20577"/>
          <ac:spMkLst>
            <pc:docMk/>
            <pc:sldMk cId="0" sldId="257"/>
            <ac:spMk id="61" creationId="{00000000-0000-0000-0000-000000000000}"/>
          </ac:spMkLst>
        </pc:spChg>
        <pc:spChg chg="mod">
          <ac:chgData name="Michal Kamil Simon" userId="HK25WppucY1E8BdoDt3meM4RAXXSOVfGpxLDKhMtfNs=" providerId="None" clId="Web-{D72A177F-9172-4FC4-8DD0-B8AF478F4CAA}" dt="2023-03-27T07:26:40.433" v="161" actId="20577"/>
          <ac:spMkLst>
            <pc:docMk/>
            <pc:sldMk cId="0" sldId="257"/>
            <ac:spMk id="122" creationId="{00000000-0000-0000-0000-000000000000}"/>
          </ac:spMkLst>
        </pc:spChg>
      </pc:sldChg>
      <pc:sldChg chg="modSp">
        <pc:chgData name="Michal Kamil Simon" userId="HK25WppucY1E8BdoDt3meM4RAXXSOVfGpxLDKhMtfNs=" providerId="None" clId="Web-{D72A177F-9172-4FC4-8DD0-B8AF478F4CAA}" dt="2023-03-27T07:33:03.335" v="172" actId="20577"/>
        <pc:sldMkLst>
          <pc:docMk/>
          <pc:sldMk cId="0" sldId="258"/>
        </pc:sldMkLst>
        <pc:spChg chg="mod">
          <ac:chgData name="Michal Kamil Simon" userId="HK25WppucY1E8BdoDt3meM4RAXXSOVfGpxLDKhMtfNs=" providerId="None" clId="Web-{D72A177F-9172-4FC4-8DD0-B8AF478F4CAA}" dt="2023-03-27T07:32:58.554" v="170" actId="20577"/>
          <ac:spMkLst>
            <pc:docMk/>
            <pc:sldMk cId="0" sldId="258"/>
            <ac:spMk id="5" creationId="{00000000-0000-0000-0000-000000000000}"/>
          </ac:spMkLst>
        </pc:spChg>
        <pc:spChg chg="mod">
          <ac:chgData name="Michal Kamil Simon" userId="HK25WppucY1E8BdoDt3meM4RAXXSOVfGpxLDKhMtfNs=" providerId="None" clId="Web-{D72A177F-9172-4FC4-8DD0-B8AF478F4CAA}" dt="2023-03-27T07:33:03.335" v="172" actId="20577"/>
          <ac:spMkLst>
            <pc:docMk/>
            <pc:sldMk cId="0" sldId="258"/>
            <ac:spMk id="7" creationId="{00000000-0000-0000-0000-000000000000}"/>
          </ac:spMkLst>
        </pc:spChg>
      </pc:sldChg>
      <pc:sldChg chg="modSp">
        <pc:chgData name="Michal Kamil Simon" userId="HK25WppucY1E8BdoDt3meM4RAXXSOVfGpxLDKhMtfNs=" providerId="None" clId="Web-{D72A177F-9172-4FC4-8DD0-B8AF478F4CAA}" dt="2023-03-27T07:40:48.522" v="252" actId="20577"/>
        <pc:sldMkLst>
          <pc:docMk/>
          <pc:sldMk cId="0" sldId="259"/>
        </pc:sldMkLst>
        <pc:spChg chg="mod">
          <ac:chgData name="Michal Kamil Simon" userId="HK25WppucY1E8BdoDt3meM4RAXXSOVfGpxLDKhMtfNs=" providerId="None" clId="Web-{D72A177F-9172-4FC4-8DD0-B8AF478F4CAA}" dt="2023-03-27T07:33:45.993" v="180" actId="20577"/>
          <ac:spMkLst>
            <pc:docMk/>
            <pc:sldMk cId="0" sldId="259"/>
            <ac:spMk id="6" creationId="{00000000-0000-0000-0000-000000000000}"/>
          </ac:spMkLst>
        </pc:spChg>
        <pc:spChg chg="mod">
          <ac:chgData name="Michal Kamil Simon" userId="HK25WppucY1E8BdoDt3meM4RAXXSOVfGpxLDKhMtfNs=" providerId="None" clId="Web-{D72A177F-9172-4FC4-8DD0-B8AF478F4CAA}" dt="2023-03-27T07:33:51.102" v="186" actId="20577"/>
          <ac:spMkLst>
            <pc:docMk/>
            <pc:sldMk cId="0" sldId="259"/>
            <ac:spMk id="8" creationId="{00000000-0000-0000-0000-000000000000}"/>
          </ac:spMkLst>
        </pc:spChg>
        <pc:spChg chg="mod">
          <ac:chgData name="Michal Kamil Simon" userId="HK25WppucY1E8BdoDt3meM4RAXXSOVfGpxLDKhMtfNs=" providerId="None" clId="Web-{D72A177F-9172-4FC4-8DD0-B8AF478F4CAA}" dt="2023-03-27T07:40:48.522" v="252" actId="20577"/>
          <ac:spMkLst>
            <pc:docMk/>
            <pc:sldMk cId="0" sldId="259"/>
            <ac:spMk id="134" creationId="{00000000-0000-0000-0000-000000000000}"/>
          </ac:spMkLst>
        </pc:spChg>
      </pc:sldChg>
      <pc:sldChg chg="modSp">
        <pc:chgData name="Michal Kamil Simon" userId="HK25WppucY1E8BdoDt3meM4RAXXSOVfGpxLDKhMtfNs=" providerId="None" clId="Web-{D72A177F-9172-4FC4-8DD0-B8AF478F4CAA}" dt="2023-03-27T07:40:26.068" v="245" actId="20577"/>
        <pc:sldMkLst>
          <pc:docMk/>
          <pc:sldMk cId="0" sldId="260"/>
        </pc:sldMkLst>
        <pc:spChg chg="mod">
          <ac:chgData name="Michal Kamil Simon" userId="HK25WppucY1E8BdoDt3meM4RAXXSOVfGpxLDKhMtfNs=" providerId="None" clId="Web-{D72A177F-9172-4FC4-8DD0-B8AF478F4CAA}" dt="2023-03-27T07:34:31.244" v="200" actId="20577"/>
          <ac:spMkLst>
            <pc:docMk/>
            <pc:sldMk cId="0" sldId="260"/>
            <ac:spMk id="5" creationId="{00000000-0000-0000-0000-000000000000}"/>
          </ac:spMkLst>
        </pc:spChg>
        <pc:spChg chg="mod">
          <ac:chgData name="Michal Kamil Simon" userId="HK25WppucY1E8BdoDt3meM4RAXXSOVfGpxLDKhMtfNs=" providerId="None" clId="Web-{D72A177F-9172-4FC4-8DD0-B8AF478F4CAA}" dt="2023-03-27T07:34:37.463" v="203" actId="20577"/>
          <ac:spMkLst>
            <pc:docMk/>
            <pc:sldMk cId="0" sldId="260"/>
            <ac:spMk id="7" creationId="{00000000-0000-0000-0000-000000000000}"/>
          </ac:spMkLst>
        </pc:spChg>
        <pc:spChg chg="mod">
          <ac:chgData name="Michal Kamil Simon" userId="HK25WppucY1E8BdoDt3meM4RAXXSOVfGpxLDKhMtfNs=" providerId="None" clId="Web-{D72A177F-9172-4FC4-8DD0-B8AF478F4CAA}" dt="2023-03-27T07:40:26.068" v="245" actId="20577"/>
          <ac:spMkLst>
            <pc:docMk/>
            <pc:sldMk cId="0" sldId="260"/>
            <ac:spMk id="142" creationId="{00000000-0000-0000-0000-000000000000}"/>
          </ac:spMkLst>
        </pc:spChg>
      </pc:sldChg>
      <pc:sldChg chg="modSp">
        <pc:chgData name="Michal Kamil Simon" userId="HK25WppucY1E8BdoDt3meM4RAXXSOVfGpxLDKhMtfNs=" providerId="None" clId="Web-{D72A177F-9172-4FC4-8DD0-B8AF478F4CAA}" dt="2023-03-27T07:36:19.076" v="217" actId="20577"/>
        <pc:sldMkLst>
          <pc:docMk/>
          <pc:sldMk cId="0" sldId="261"/>
        </pc:sldMkLst>
        <pc:spChg chg="mod">
          <ac:chgData name="Michal Kamil Simon" userId="HK25WppucY1E8BdoDt3meM4RAXXSOVfGpxLDKhMtfNs=" providerId="None" clId="Web-{D72A177F-9172-4FC4-8DD0-B8AF478F4CAA}" dt="2023-03-27T07:36:13.279" v="214" actId="20577"/>
          <ac:spMkLst>
            <pc:docMk/>
            <pc:sldMk cId="0" sldId="261"/>
            <ac:spMk id="8" creationId="{00000000-0000-0000-0000-000000000000}"/>
          </ac:spMkLst>
        </pc:spChg>
        <pc:spChg chg="mod">
          <ac:chgData name="Michal Kamil Simon" userId="HK25WppucY1E8BdoDt3meM4RAXXSOVfGpxLDKhMtfNs=" providerId="None" clId="Web-{D72A177F-9172-4FC4-8DD0-B8AF478F4CAA}" dt="2023-03-27T07:36:19.076" v="217" actId="20577"/>
          <ac:spMkLst>
            <pc:docMk/>
            <pc:sldMk cId="0" sldId="261"/>
            <ac:spMk id="11" creationId="{00000000-0000-0000-0000-000000000000}"/>
          </ac:spMkLst>
        </pc:spChg>
      </pc:sldChg>
      <pc:sldChg chg="modSp">
        <pc:chgData name="Michal Kamil Simon" userId="HK25WppucY1E8BdoDt3meM4RAXXSOVfGpxLDKhMtfNs=" providerId="None" clId="Web-{D72A177F-9172-4FC4-8DD0-B8AF478F4CAA}" dt="2023-03-27T07:37:49.579" v="225" actId="20577"/>
        <pc:sldMkLst>
          <pc:docMk/>
          <pc:sldMk cId="0" sldId="262"/>
        </pc:sldMkLst>
        <pc:spChg chg="mod">
          <ac:chgData name="Michal Kamil Simon" userId="HK25WppucY1E8BdoDt3meM4RAXXSOVfGpxLDKhMtfNs=" providerId="None" clId="Web-{D72A177F-9172-4FC4-8DD0-B8AF478F4CAA}" dt="2023-03-27T07:37:45.079" v="222" actId="20577"/>
          <ac:spMkLst>
            <pc:docMk/>
            <pc:sldMk cId="0" sldId="262"/>
            <ac:spMk id="6" creationId="{00000000-0000-0000-0000-000000000000}"/>
          </ac:spMkLst>
        </pc:spChg>
        <pc:spChg chg="mod">
          <ac:chgData name="Michal Kamil Simon" userId="HK25WppucY1E8BdoDt3meM4RAXXSOVfGpxLDKhMtfNs=" providerId="None" clId="Web-{D72A177F-9172-4FC4-8DD0-B8AF478F4CAA}" dt="2023-03-27T07:37:49.579" v="225" actId="20577"/>
          <ac:spMkLst>
            <pc:docMk/>
            <pc:sldMk cId="0" sldId="262"/>
            <ac:spMk id="9" creationId="{00000000-0000-0000-0000-000000000000}"/>
          </ac:spMkLst>
        </pc:spChg>
      </pc:sldChg>
      <pc:sldChg chg="modSp">
        <pc:chgData name="Michal Kamil Simon" userId="HK25WppucY1E8BdoDt3meM4RAXXSOVfGpxLDKhMtfNs=" providerId="None" clId="Web-{D72A177F-9172-4FC4-8DD0-B8AF478F4CAA}" dt="2023-03-27T07:17:58.541" v="34" actId="20577"/>
        <pc:sldMkLst>
          <pc:docMk/>
          <pc:sldMk cId="1419926223" sldId="265"/>
        </pc:sldMkLst>
        <pc:spChg chg="mod">
          <ac:chgData name="Michal Kamil Simon" userId="HK25WppucY1E8BdoDt3meM4RAXXSOVfGpxLDKhMtfNs=" providerId="None" clId="Web-{D72A177F-9172-4FC4-8DD0-B8AF478F4CAA}" dt="2023-03-27T07:17:58.541" v="34" actId="20577"/>
          <ac:spMkLst>
            <pc:docMk/>
            <pc:sldMk cId="1419926223" sldId="265"/>
            <ac:spMk id="4" creationId="{00000000-0000-0000-0000-000000000000}"/>
          </ac:spMkLst>
        </pc:spChg>
        <pc:spChg chg="mod">
          <ac:chgData name="Michal Kamil Simon" userId="HK25WppucY1E8BdoDt3meM4RAXXSOVfGpxLDKhMtfNs=" providerId="None" clId="Web-{D72A177F-9172-4FC4-8DD0-B8AF478F4CAA}" dt="2023-03-27T07:17:21.383" v="21" actId="20577"/>
          <ac:spMkLst>
            <pc:docMk/>
            <pc:sldMk cId="1419926223" sldId="265"/>
            <ac:spMk id="5" creationId="{00000000-0000-0000-0000-000000000000}"/>
          </ac:spMkLst>
        </pc:spChg>
        <pc:spChg chg="mod">
          <ac:chgData name="Michal Kamil Simon" userId="HK25WppucY1E8BdoDt3meM4RAXXSOVfGpxLDKhMtfNs=" providerId="None" clId="Web-{D72A177F-9172-4FC4-8DD0-B8AF478F4CAA}" dt="2023-03-27T07:17:28.493" v="23" actId="20577"/>
          <ac:spMkLst>
            <pc:docMk/>
            <pc:sldMk cId="1419926223" sldId="265"/>
            <ac:spMk id="8" creationId="{00000000-0000-0000-0000-000000000000}"/>
          </ac:spMkLst>
        </pc:spChg>
        <pc:spChg chg="mod">
          <ac:chgData name="Michal Kamil Simon" userId="HK25WppucY1E8BdoDt3meM4RAXXSOVfGpxLDKhMtfNs=" providerId="None" clId="Web-{D72A177F-9172-4FC4-8DD0-B8AF478F4CAA}" dt="2023-03-27T07:17:51.259" v="24" actId="20577"/>
          <ac:spMkLst>
            <pc:docMk/>
            <pc:sldMk cId="1419926223" sldId="265"/>
            <ac:spMk id="10" creationId="{00000000-0000-0000-0000-000000000000}"/>
          </ac:spMkLst>
        </pc:spChg>
      </pc:sldChg>
      <pc:sldChg chg="modSp del">
        <pc:chgData name="Michal Kamil Simon" userId="HK25WppucY1E8BdoDt3meM4RAXXSOVfGpxLDKhMtfNs=" providerId="None" clId="Web-{D72A177F-9172-4FC4-8DD0-B8AF478F4CAA}" dt="2023-03-27T07:18:03.666" v="35"/>
        <pc:sldMkLst>
          <pc:docMk/>
          <pc:sldMk cId="1229792252" sldId="267"/>
        </pc:sldMkLst>
        <pc:spChg chg="mod">
          <ac:chgData name="Michal Kamil Simon" userId="HK25WppucY1E8BdoDt3meM4RAXXSOVfGpxLDKhMtfNs=" providerId="None" clId="Web-{D72A177F-9172-4FC4-8DD0-B8AF478F4CAA}" dt="2023-03-27T07:16:52.211" v="14" actId="20577"/>
          <ac:spMkLst>
            <pc:docMk/>
            <pc:sldMk cId="1229792252" sldId="267"/>
            <ac:spMk id="8" creationId="{00000000-0000-0000-0000-000000000000}"/>
          </ac:spMkLst>
        </pc:spChg>
        <pc:spChg chg="mod">
          <ac:chgData name="Michal Kamil Simon" userId="HK25WppucY1E8BdoDt3meM4RAXXSOVfGpxLDKhMtfNs=" providerId="None" clId="Web-{D72A177F-9172-4FC4-8DD0-B8AF478F4CAA}" dt="2023-03-27T07:16:44.148" v="5" actId="20577"/>
          <ac:spMkLst>
            <pc:docMk/>
            <pc:sldMk cId="1229792252" sldId="267"/>
            <ac:spMk id="9" creationId="{00000000-0000-0000-0000-000000000000}"/>
          </ac:spMkLst>
        </pc:spChg>
      </pc:sldChg>
      <pc:sldChg chg="modSp">
        <pc:chgData name="Michal Kamil Simon" userId="HK25WppucY1E8BdoDt3meM4RAXXSOVfGpxLDKhMtfNs=" providerId="None" clId="Web-{D72A177F-9172-4FC4-8DD0-B8AF478F4CAA}" dt="2023-03-27T07:20:48.843" v="84"/>
        <pc:sldMkLst>
          <pc:docMk/>
          <pc:sldMk cId="140944810" sldId="268"/>
        </pc:sldMkLst>
        <pc:spChg chg="mod">
          <ac:chgData name="Michal Kamil Simon" userId="HK25WppucY1E8BdoDt3meM4RAXXSOVfGpxLDKhMtfNs=" providerId="None" clId="Web-{D72A177F-9172-4FC4-8DD0-B8AF478F4CAA}" dt="2023-03-27T07:20:03.905" v="66"/>
          <ac:spMkLst>
            <pc:docMk/>
            <pc:sldMk cId="140944810" sldId="268"/>
            <ac:spMk id="14" creationId="{00000000-0000-0000-0000-000000000000}"/>
          </ac:spMkLst>
        </pc:spChg>
        <pc:spChg chg="mod">
          <ac:chgData name="Michal Kamil Simon" userId="HK25WppucY1E8BdoDt3meM4RAXXSOVfGpxLDKhMtfNs=" providerId="None" clId="Web-{D72A177F-9172-4FC4-8DD0-B8AF478F4CAA}" dt="2023-03-27T07:20:16.030" v="67"/>
          <ac:spMkLst>
            <pc:docMk/>
            <pc:sldMk cId="140944810" sldId="268"/>
            <ac:spMk id="15" creationId="{00000000-0000-0000-0000-000000000000}"/>
          </ac:spMkLst>
        </pc:spChg>
        <pc:spChg chg="mod">
          <ac:chgData name="Michal Kamil Simon" userId="HK25WppucY1E8BdoDt3meM4RAXXSOVfGpxLDKhMtfNs=" providerId="None" clId="Web-{D72A177F-9172-4FC4-8DD0-B8AF478F4CAA}" dt="2023-03-27T07:20:16.061" v="68"/>
          <ac:spMkLst>
            <pc:docMk/>
            <pc:sldMk cId="140944810" sldId="268"/>
            <ac:spMk id="16" creationId="{00000000-0000-0000-0000-000000000000}"/>
          </ac:spMkLst>
        </pc:spChg>
        <pc:spChg chg="mod">
          <ac:chgData name="Michal Kamil Simon" userId="HK25WppucY1E8BdoDt3meM4RAXXSOVfGpxLDKhMtfNs=" providerId="None" clId="Web-{D72A177F-9172-4FC4-8DD0-B8AF478F4CAA}" dt="2023-03-27T07:20:16.077" v="69"/>
          <ac:spMkLst>
            <pc:docMk/>
            <pc:sldMk cId="140944810" sldId="268"/>
            <ac:spMk id="17" creationId="{00000000-0000-0000-0000-000000000000}"/>
          </ac:spMkLst>
        </pc:spChg>
        <pc:spChg chg="mod">
          <ac:chgData name="Michal Kamil Simon" userId="HK25WppucY1E8BdoDt3meM4RAXXSOVfGpxLDKhMtfNs=" providerId="None" clId="Web-{D72A177F-9172-4FC4-8DD0-B8AF478F4CAA}" dt="2023-03-27T07:20:16.092" v="70"/>
          <ac:spMkLst>
            <pc:docMk/>
            <pc:sldMk cId="140944810" sldId="268"/>
            <ac:spMk id="18" creationId="{00000000-0000-0000-0000-000000000000}"/>
          </ac:spMkLst>
        </pc:spChg>
        <pc:spChg chg="mod">
          <ac:chgData name="Michal Kamil Simon" userId="HK25WppucY1E8BdoDt3meM4RAXXSOVfGpxLDKhMtfNs=" providerId="None" clId="Web-{D72A177F-9172-4FC4-8DD0-B8AF478F4CAA}" dt="2023-03-27T07:20:24.889" v="71"/>
          <ac:spMkLst>
            <pc:docMk/>
            <pc:sldMk cId="140944810" sldId="268"/>
            <ac:spMk id="19" creationId="{00000000-0000-0000-0000-000000000000}"/>
          </ac:spMkLst>
        </pc:spChg>
        <pc:spChg chg="mod">
          <ac:chgData name="Michal Kamil Simon" userId="HK25WppucY1E8BdoDt3meM4RAXXSOVfGpxLDKhMtfNs=" providerId="None" clId="Web-{D72A177F-9172-4FC4-8DD0-B8AF478F4CAA}" dt="2023-03-27T07:20:24.905" v="72"/>
          <ac:spMkLst>
            <pc:docMk/>
            <pc:sldMk cId="140944810" sldId="268"/>
            <ac:spMk id="20" creationId="{00000000-0000-0000-0000-000000000000}"/>
          </ac:spMkLst>
        </pc:spChg>
        <pc:spChg chg="mod">
          <ac:chgData name="Michal Kamil Simon" userId="HK25WppucY1E8BdoDt3meM4RAXXSOVfGpxLDKhMtfNs=" providerId="None" clId="Web-{D72A177F-9172-4FC4-8DD0-B8AF478F4CAA}" dt="2023-03-27T07:20:24.921" v="73"/>
          <ac:spMkLst>
            <pc:docMk/>
            <pc:sldMk cId="140944810" sldId="268"/>
            <ac:spMk id="21" creationId="{00000000-0000-0000-0000-000000000000}"/>
          </ac:spMkLst>
        </pc:spChg>
        <pc:spChg chg="mod">
          <ac:chgData name="Michal Kamil Simon" userId="HK25WppucY1E8BdoDt3meM4RAXXSOVfGpxLDKhMtfNs=" providerId="None" clId="Web-{D72A177F-9172-4FC4-8DD0-B8AF478F4CAA}" dt="2023-03-27T07:20:24.936" v="74"/>
          <ac:spMkLst>
            <pc:docMk/>
            <pc:sldMk cId="140944810" sldId="268"/>
            <ac:spMk id="22" creationId="{00000000-0000-0000-0000-000000000000}"/>
          </ac:spMkLst>
        </pc:spChg>
        <pc:spChg chg="mod">
          <ac:chgData name="Michal Kamil Simon" userId="HK25WppucY1E8BdoDt3meM4RAXXSOVfGpxLDKhMtfNs=" providerId="None" clId="Web-{D72A177F-9172-4FC4-8DD0-B8AF478F4CAA}" dt="2023-03-27T07:20:34.124" v="75"/>
          <ac:spMkLst>
            <pc:docMk/>
            <pc:sldMk cId="140944810" sldId="268"/>
            <ac:spMk id="25" creationId="{00000000-0000-0000-0000-000000000000}"/>
          </ac:spMkLst>
        </pc:spChg>
        <pc:spChg chg="mod">
          <ac:chgData name="Michal Kamil Simon" userId="HK25WppucY1E8BdoDt3meM4RAXXSOVfGpxLDKhMtfNs=" providerId="None" clId="Web-{D72A177F-9172-4FC4-8DD0-B8AF478F4CAA}" dt="2023-03-27T07:20:34.140" v="76"/>
          <ac:spMkLst>
            <pc:docMk/>
            <pc:sldMk cId="140944810" sldId="268"/>
            <ac:spMk id="26" creationId="{00000000-0000-0000-0000-000000000000}"/>
          </ac:spMkLst>
        </pc:spChg>
        <pc:spChg chg="mod">
          <ac:chgData name="Michal Kamil Simon" userId="HK25WppucY1E8BdoDt3meM4RAXXSOVfGpxLDKhMtfNs=" providerId="None" clId="Web-{D72A177F-9172-4FC4-8DD0-B8AF478F4CAA}" dt="2023-03-27T07:20:34.140" v="77"/>
          <ac:spMkLst>
            <pc:docMk/>
            <pc:sldMk cId="140944810" sldId="268"/>
            <ac:spMk id="27" creationId="{00000000-0000-0000-0000-000000000000}"/>
          </ac:spMkLst>
        </pc:spChg>
        <pc:spChg chg="mod">
          <ac:chgData name="Michal Kamil Simon" userId="HK25WppucY1E8BdoDt3meM4RAXXSOVfGpxLDKhMtfNs=" providerId="None" clId="Web-{D72A177F-9172-4FC4-8DD0-B8AF478F4CAA}" dt="2023-03-27T07:20:34.155" v="78"/>
          <ac:spMkLst>
            <pc:docMk/>
            <pc:sldMk cId="140944810" sldId="268"/>
            <ac:spMk id="28" creationId="{00000000-0000-0000-0000-000000000000}"/>
          </ac:spMkLst>
        </pc:spChg>
        <pc:spChg chg="mod">
          <ac:chgData name="Michal Kamil Simon" userId="HK25WppucY1E8BdoDt3meM4RAXXSOVfGpxLDKhMtfNs=" providerId="None" clId="Web-{D72A177F-9172-4FC4-8DD0-B8AF478F4CAA}" dt="2023-03-27T07:18:48.168" v="57" actId="20577"/>
          <ac:spMkLst>
            <pc:docMk/>
            <pc:sldMk cId="140944810" sldId="268"/>
            <ac:spMk id="31" creationId="{00000000-0000-0000-0000-000000000000}"/>
          </ac:spMkLst>
        </pc:spChg>
        <pc:spChg chg="mod">
          <ac:chgData name="Michal Kamil Simon" userId="HK25WppucY1E8BdoDt3meM4RAXXSOVfGpxLDKhMtfNs=" providerId="None" clId="Web-{D72A177F-9172-4FC4-8DD0-B8AF478F4CAA}" dt="2023-03-27T07:20:48.720" v="79"/>
          <ac:spMkLst>
            <pc:docMk/>
            <pc:sldMk cId="140944810" sldId="268"/>
            <ac:spMk id="32" creationId="{00000000-0000-0000-0000-000000000000}"/>
          </ac:spMkLst>
        </pc:spChg>
        <pc:spChg chg="mod">
          <ac:chgData name="Michal Kamil Simon" userId="HK25WppucY1E8BdoDt3meM4RAXXSOVfGpxLDKhMtfNs=" providerId="None" clId="Web-{D72A177F-9172-4FC4-8DD0-B8AF478F4CAA}" dt="2023-03-27T07:20:48.734" v="80"/>
          <ac:spMkLst>
            <pc:docMk/>
            <pc:sldMk cId="140944810" sldId="268"/>
            <ac:spMk id="33" creationId="{00000000-0000-0000-0000-000000000000}"/>
          </ac:spMkLst>
        </pc:spChg>
        <pc:spChg chg="mod">
          <ac:chgData name="Michal Kamil Simon" userId="HK25WppucY1E8BdoDt3meM4RAXXSOVfGpxLDKhMtfNs=" providerId="None" clId="Web-{D72A177F-9172-4FC4-8DD0-B8AF478F4CAA}" dt="2023-03-27T07:20:48.749" v="81"/>
          <ac:spMkLst>
            <pc:docMk/>
            <pc:sldMk cId="140944810" sldId="268"/>
            <ac:spMk id="34" creationId="{00000000-0000-0000-0000-000000000000}"/>
          </ac:spMkLst>
        </pc:spChg>
        <pc:spChg chg="mod">
          <ac:chgData name="Michal Kamil Simon" userId="HK25WppucY1E8BdoDt3meM4RAXXSOVfGpxLDKhMtfNs=" providerId="None" clId="Web-{D72A177F-9172-4FC4-8DD0-B8AF478F4CAA}" dt="2023-03-27T07:20:48.781" v="82"/>
          <ac:spMkLst>
            <pc:docMk/>
            <pc:sldMk cId="140944810" sldId="268"/>
            <ac:spMk id="35" creationId="{00000000-0000-0000-0000-000000000000}"/>
          </ac:spMkLst>
        </pc:spChg>
        <pc:spChg chg="mod">
          <ac:chgData name="Michal Kamil Simon" userId="HK25WppucY1E8BdoDt3meM4RAXXSOVfGpxLDKhMtfNs=" providerId="None" clId="Web-{D72A177F-9172-4FC4-8DD0-B8AF478F4CAA}" dt="2023-03-27T07:20:48.812" v="83"/>
          <ac:spMkLst>
            <pc:docMk/>
            <pc:sldMk cId="140944810" sldId="268"/>
            <ac:spMk id="36" creationId="{00000000-0000-0000-0000-000000000000}"/>
          </ac:spMkLst>
        </pc:spChg>
        <pc:spChg chg="mod">
          <ac:chgData name="Michal Kamil Simon" userId="HK25WppucY1E8BdoDt3meM4RAXXSOVfGpxLDKhMtfNs=" providerId="None" clId="Web-{D72A177F-9172-4FC4-8DD0-B8AF478F4CAA}" dt="2023-03-27T07:18:44.246" v="56" actId="20577"/>
          <ac:spMkLst>
            <pc:docMk/>
            <pc:sldMk cId="140944810" sldId="268"/>
            <ac:spMk id="37" creationId="{00000000-0000-0000-0000-000000000000}"/>
          </ac:spMkLst>
        </pc:spChg>
        <pc:spChg chg="mod">
          <ac:chgData name="Michal Kamil Simon" userId="HK25WppucY1E8BdoDt3meM4RAXXSOVfGpxLDKhMtfNs=" providerId="None" clId="Web-{D72A177F-9172-4FC4-8DD0-B8AF478F4CAA}" dt="2023-03-27T07:20:48.843" v="84"/>
          <ac:spMkLst>
            <pc:docMk/>
            <pc:sldMk cId="140944810" sldId="268"/>
            <ac:spMk id="39" creationId="{00000000-0000-0000-0000-000000000000}"/>
          </ac:spMkLst>
        </pc:spChg>
      </pc:sldChg>
      <pc:sldChg chg="modSp">
        <pc:chgData name="Michal Kamil Simon" userId="HK25WppucY1E8BdoDt3meM4RAXXSOVfGpxLDKhMtfNs=" providerId="None" clId="Web-{D72A177F-9172-4FC4-8DD0-B8AF478F4CAA}" dt="2023-03-27T07:22:25.018" v="93"/>
        <pc:sldMkLst>
          <pc:docMk/>
          <pc:sldMk cId="2113666229" sldId="269"/>
        </pc:sldMkLst>
        <pc:spChg chg="mod">
          <ac:chgData name="Michal Kamil Simon" userId="HK25WppucY1E8BdoDt3meM4RAXXSOVfGpxLDKhMtfNs=" providerId="None" clId="Web-{D72A177F-9172-4FC4-8DD0-B8AF478F4CAA}" dt="2023-03-27T07:22:24.956" v="91"/>
          <ac:spMkLst>
            <pc:docMk/>
            <pc:sldMk cId="2113666229" sldId="269"/>
            <ac:spMk id="16" creationId="{00000000-0000-0000-0000-000000000000}"/>
          </ac:spMkLst>
        </pc:spChg>
        <pc:spChg chg="mod">
          <ac:chgData name="Michal Kamil Simon" userId="HK25WppucY1E8BdoDt3meM4RAXXSOVfGpxLDKhMtfNs=" providerId="None" clId="Web-{D72A177F-9172-4FC4-8DD0-B8AF478F4CAA}" dt="2023-03-27T07:22:24.987" v="92"/>
          <ac:spMkLst>
            <pc:docMk/>
            <pc:sldMk cId="2113666229" sldId="269"/>
            <ac:spMk id="17" creationId="{00000000-0000-0000-0000-000000000000}"/>
          </ac:spMkLst>
        </pc:spChg>
        <pc:spChg chg="mod">
          <ac:chgData name="Michal Kamil Simon" userId="HK25WppucY1E8BdoDt3meM4RAXXSOVfGpxLDKhMtfNs=" providerId="None" clId="Web-{D72A177F-9172-4FC4-8DD0-B8AF478F4CAA}" dt="2023-03-27T07:22:25.018" v="93"/>
          <ac:spMkLst>
            <pc:docMk/>
            <pc:sldMk cId="2113666229" sldId="269"/>
            <ac:spMk id="18" creationId="{00000000-0000-0000-0000-000000000000}"/>
          </ac:spMkLst>
        </pc:spChg>
        <pc:spChg chg="mod">
          <ac:chgData name="Michal Kamil Simon" userId="HK25WppucY1E8BdoDt3meM4RAXXSOVfGpxLDKhMtfNs=" providerId="None" clId="Web-{D72A177F-9172-4FC4-8DD0-B8AF478F4CAA}" dt="2023-03-27T07:19:06.887" v="65" actId="20577"/>
          <ac:spMkLst>
            <pc:docMk/>
            <pc:sldMk cId="2113666229" sldId="269"/>
            <ac:spMk id="23" creationId="{00000000-0000-0000-0000-000000000000}"/>
          </ac:spMkLst>
        </pc:spChg>
        <pc:spChg chg="mod">
          <ac:chgData name="Michal Kamil Simon" userId="HK25WppucY1E8BdoDt3meM4RAXXSOVfGpxLDKhMtfNs=" providerId="None" clId="Web-{D72A177F-9172-4FC4-8DD0-B8AF478F4CAA}" dt="2023-03-27T07:19:03.168" v="64" actId="20577"/>
          <ac:spMkLst>
            <pc:docMk/>
            <pc:sldMk cId="2113666229" sldId="269"/>
            <ac:spMk id="24" creationId="{00000000-0000-0000-0000-000000000000}"/>
          </ac:spMkLst>
        </pc:spChg>
      </pc:sldChg>
      <pc:sldChg chg="modSp">
        <pc:chgData name="Michal Kamil Simon" userId="HK25WppucY1E8BdoDt3meM4RAXXSOVfGpxLDKhMtfNs=" providerId="None" clId="Web-{D72A177F-9172-4FC4-8DD0-B8AF478F4CAA}" dt="2023-03-27T07:24:03.787" v="119" actId="20577"/>
        <pc:sldMkLst>
          <pc:docMk/>
          <pc:sldMk cId="3071283808" sldId="271"/>
        </pc:sldMkLst>
        <pc:spChg chg="mod">
          <ac:chgData name="Michal Kamil Simon" userId="HK25WppucY1E8BdoDt3meM4RAXXSOVfGpxLDKhMtfNs=" providerId="None" clId="Web-{D72A177F-9172-4FC4-8DD0-B8AF478F4CAA}" dt="2023-03-27T07:24:00.115" v="117" actId="20577"/>
          <ac:spMkLst>
            <pc:docMk/>
            <pc:sldMk cId="3071283808" sldId="271"/>
            <ac:spMk id="7" creationId="{00000000-0000-0000-0000-000000000000}"/>
          </ac:spMkLst>
        </pc:spChg>
        <pc:spChg chg="mod">
          <ac:chgData name="Michal Kamil Simon" userId="HK25WppucY1E8BdoDt3meM4RAXXSOVfGpxLDKhMtfNs=" providerId="None" clId="Web-{D72A177F-9172-4FC4-8DD0-B8AF478F4CAA}" dt="2023-03-27T07:24:03.787" v="119" actId="20577"/>
          <ac:spMkLst>
            <pc:docMk/>
            <pc:sldMk cId="3071283808" sldId="271"/>
            <ac:spMk id="8" creationId="{00000000-0000-0000-0000-000000000000}"/>
          </ac:spMkLst>
        </pc:spChg>
      </pc:sldChg>
      <pc:sldChg chg="modSp">
        <pc:chgData name="Michal Kamil Simon" userId="HK25WppucY1E8BdoDt3meM4RAXXSOVfGpxLDKhMtfNs=" providerId="None" clId="Web-{D72A177F-9172-4FC4-8DD0-B8AF478F4CAA}" dt="2023-03-27T07:24:22.178" v="129" actId="20577"/>
        <pc:sldMkLst>
          <pc:docMk/>
          <pc:sldMk cId="2999546731" sldId="272"/>
        </pc:sldMkLst>
        <pc:spChg chg="mod">
          <ac:chgData name="Michal Kamil Simon" userId="HK25WppucY1E8BdoDt3meM4RAXXSOVfGpxLDKhMtfNs=" providerId="None" clId="Web-{D72A177F-9172-4FC4-8DD0-B8AF478F4CAA}" dt="2023-03-27T07:24:18.365" v="127" actId="20577"/>
          <ac:spMkLst>
            <pc:docMk/>
            <pc:sldMk cId="2999546731" sldId="272"/>
            <ac:spMk id="9" creationId="{00000000-0000-0000-0000-000000000000}"/>
          </ac:spMkLst>
        </pc:spChg>
        <pc:spChg chg="mod">
          <ac:chgData name="Michal Kamil Simon" userId="HK25WppucY1E8BdoDt3meM4RAXXSOVfGpxLDKhMtfNs=" providerId="None" clId="Web-{D72A177F-9172-4FC4-8DD0-B8AF478F4CAA}" dt="2023-03-27T07:24:22.178" v="129" actId="20577"/>
          <ac:spMkLst>
            <pc:docMk/>
            <pc:sldMk cId="2999546731" sldId="272"/>
            <ac:spMk id="12" creationId="{00000000-0000-0000-0000-000000000000}"/>
          </ac:spMkLst>
        </pc:spChg>
      </pc:sldChg>
      <pc:sldChg chg="modSp">
        <pc:chgData name="Michal Kamil Simon" userId="HK25WppucY1E8BdoDt3meM4RAXXSOVfGpxLDKhMtfNs=" providerId="None" clId="Web-{D72A177F-9172-4FC4-8DD0-B8AF478F4CAA}" dt="2023-03-27T07:23:10.832" v="110"/>
        <pc:sldMkLst>
          <pc:docMk/>
          <pc:sldMk cId="3173718688" sldId="278"/>
        </pc:sldMkLst>
        <pc:spChg chg="mod">
          <ac:chgData name="Michal Kamil Simon" userId="HK25WppucY1E8BdoDt3meM4RAXXSOVfGpxLDKhMtfNs=" providerId="None" clId="Web-{D72A177F-9172-4FC4-8DD0-B8AF478F4CAA}" dt="2023-03-27T07:23:07.879" v="106"/>
          <ac:spMkLst>
            <pc:docMk/>
            <pc:sldMk cId="3173718688" sldId="278"/>
            <ac:spMk id="7" creationId="{00000000-0000-0000-0000-000000000000}"/>
          </ac:spMkLst>
        </pc:spChg>
        <pc:spChg chg="mod">
          <ac:chgData name="Michal Kamil Simon" userId="HK25WppucY1E8BdoDt3meM4RAXXSOVfGpxLDKhMtfNs=" providerId="None" clId="Web-{D72A177F-9172-4FC4-8DD0-B8AF478F4CAA}" dt="2023-03-27T07:23:07.879" v="107"/>
          <ac:spMkLst>
            <pc:docMk/>
            <pc:sldMk cId="3173718688" sldId="278"/>
            <ac:spMk id="10" creationId="{00000000-0000-0000-0000-000000000000}"/>
          </ac:spMkLst>
        </pc:spChg>
        <pc:spChg chg="mod">
          <ac:chgData name="Michal Kamil Simon" userId="HK25WppucY1E8BdoDt3meM4RAXXSOVfGpxLDKhMtfNs=" providerId="None" clId="Web-{D72A177F-9172-4FC4-8DD0-B8AF478F4CAA}" dt="2023-03-27T07:23:07.894" v="108"/>
          <ac:spMkLst>
            <pc:docMk/>
            <pc:sldMk cId="3173718688" sldId="278"/>
            <ac:spMk id="11" creationId="{00000000-0000-0000-0000-000000000000}"/>
          </ac:spMkLst>
        </pc:spChg>
        <pc:spChg chg="mod">
          <ac:chgData name="Michal Kamil Simon" userId="HK25WppucY1E8BdoDt3meM4RAXXSOVfGpxLDKhMtfNs=" providerId="None" clId="Web-{D72A177F-9172-4FC4-8DD0-B8AF478F4CAA}" dt="2023-03-27T07:23:07.926" v="109"/>
          <ac:spMkLst>
            <pc:docMk/>
            <pc:sldMk cId="3173718688" sldId="278"/>
            <ac:spMk id="12" creationId="{00000000-0000-0000-0000-000000000000}"/>
          </ac:spMkLst>
        </pc:spChg>
        <pc:spChg chg="mod">
          <ac:chgData name="Michal Kamil Simon" userId="HK25WppucY1E8BdoDt3meM4RAXXSOVfGpxLDKhMtfNs=" providerId="None" clId="Web-{D72A177F-9172-4FC4-8DD0-B8AF478F4CAA}" dt="2023-03-27T07:23:10.832" v="110"/>
          <ac:spMkLst>
            <pc:docMk/>
            <pc:sldMk cId="3173718688" sldId="278"/>
            <ac:spMk id="18" creationId="{00000000-0000-0000-0000-000000000000}"/>
          </ac:spMkLst>
        </pc:spChg>
        <pc:spChg chg="mod">
          <ac:chgData name="Michal Kamil Simon" userId="HK25WppucY1E8BdoDt3meM4RAXXSOVfGpxLDKhMtfNs=" providerId="None" clId="Web-{D72A177F-9172-4FC4-8DD0-B8AF478F4CAA}" dt="2023-03-27T07:22:40.237" v="97" actId="20577"/>
          <ac:spMkLst>
            <pc:docMk/>
            <pc:sldMk cId="3173718688" sldId="278"/>
            <ac:spMk id="19" creationId="{00000000-0000-0000-0000-000000000000}"/>
          </ac:spMkLst>
        </pc:spChg>
        <pc:spChg chg="mod">
          <ac:chgData name="Michal Kamil Simon" userId="HK25WppucY1E8BdoDt3meM4RAXXSOVfGpxLDKhMtfNs=" providerId="None" clId="Web-{D72A177F-9172-4FC4-8DD0-B8AF478F4CAA}" dt="2023-03-27T07:22:44.941" v="105" actId="20577"/>
          <ac:spMkLst>
            <pc:docMk/>
            <pc:sldMk cId="3173718688" sldId="278"/>
            <ac:spMk id="23" creationId="{00000000-0000-0000-0000-000000000000}"/>
          </ac:spMkLst>
        </pc:spChg>
      </pc:sldChg>
      <pc:sldChg chg="modSp">
        <pc:chgData name="Michal Kamil Simon" userId="HK25WppucY1E8BdoDt3meM4RAXXSOVfGpxLDKhMtfNs=" providerId="None" clId="Web-{D72A177F-9172-4FC4-8DD0-B8AF478F4CAA}" dt="2023-03-27T07:18:34.745" v="52" actId="20577"/>
        <pc:sldMkLst>
          <pc:docMk/>
          <pc:sldMk cId="618760022" sldId="280"/>
        </pc:sldMkLst>
        <pc:spChg chg="mod">
          <ac:chgData name="Michal Kamil Simon" userId="HK25WppucY1E8BdoDt3meM4RAXXSOVfGpxLDKhMtfNs=" providerId="None" clId="Web-{D72A177F-9172-4FC4-8DD0-B8AF478F4CAA}" dt="2023-03-27T07:18:34.745" v="52" actId="20577"/>
          <ac:spMkLst>
            <pc:docMk/>
            <pc:sldMk cId="618760022" sldId="280"/>
            <ac:spMk id="6" creationId="{00000000-0000-0000-0000-000000000000}"/>
          </ac:spMkLst>
        </pc:spChg>
        <pc:spChg chg="mod">
          <ac:chgData name="Michal Kamil Simon" userId="HK25WppucY1E8BdoDt3meM4RAXXSOVfGpxLDKhMtfNs=" providerId="None" clId="Web-{D72A177F-9172-4FC4-8DD0-B8AF478F4CAA}" dt="2023-03-27T07:18:17.901" v="41" actId="20577"/>
          <ac:spMkLst>
            <pc:docMk/>
            <pc:sldMk cId="618760022" sldId="280"/>
            <ac:spMk id="8" creationId="{00000000-0000-0000-0000-000000000000}"/>
          </ac:spMkLst>
        </pc:spChg>
        <pc:spChg chg="mod">
          <ac:chgData name="Michal Kamil Simon" userId="HK25WppucY1E8BdoDt3meM4RAXXSOVfGpxLDKhMtfNs=" providerId="None" clId="Web-{D72A177F-9172-4FC4-8DD0-B8AF478F4CAA}" dt="2023-03-27T07:18:16.057" v="39" actId="20577"/>
          <ac:spMkLst>
            <pc:docMk/>
            <pc:sldMk cId="618760022" sldId="280"/>
            <ac:spMk id="9" creationId="{00000000-0000-0000-0000-000000000000}"/>
          </ac:spMkLst>
        </pc:spChg>
      </pc:sldChg>
      <pc:sldChg chg="modSp">
        <pc:chgData name="Michal Kamil Simon" userId="HK25WppucY1E8BdoDt3meM4RAXXSOVfGpxLDKhMtfNs=" providerId="None" clId="Web-{D72A177F-9172-4FC4-8DD0-B8AF478F4CAA}" dt="2023-03-27T07:25:46.993" v="150" actId="20577"/>
        <pc:sldMkLst>
          <pc:docMk/>
          <pc:sldMk cId="1302896507" sldId="281"/>
        </pc:sldMkLst>
        <pc:spChg chg="mod">
          <ac:chgData name="Michal Kamil Simon" userId="HK25WppucY1E8BdoDt3meM4RAXXSOVfGpxLDKhMtfNs=" providerId="None" clId="Web-{D72A177F-9172-4FC4-8DD0-B8AF478F4CAA}" dt="2023-03-27T07:25:46.993" v="150" actId="20577"/>
          <ac:spMkLst>
            <pc:docMk/>
            <pc:sldMk cId="1302896507" sldId="281"/>
            <ac:spMk id="9" creationId="{00000000-0000-0000-0000-000000000000}"/>
          </ac:spMkLst>
        </pc:spChg>
        <pc:spChg chg="mod">
          <ac:chgData name="Michal Kamil Simon" userId="HK25WppucY1E8BdoDt3meM4RAXXSOVfGpxLDKhMtfNs=" providerId="None" clId="Web-{D72A177F-9172-4FC4-8DD0-B8AF478F4CAA}" dt="2023-03-27T07:25:42.571" v="148" actId="20577"/>
          <ac:spMkLst>
            <pc:docMk/>
            <pc:sldMk cId="1302896507" sldId="281"/>
            <ac:spMk id="12" creationId="{00000000-0000-0000-0000-000000000000}"/>
          </ac:spMkLst>
        </pc:spChg>
      </pc:sldChg>
      <pc:sldChg chg="modSp">
        <pc:chgData name="Michal Kamil Simon" userId="HK25WppucY1E8BdoDt3meM4RAXXSOVfGpxLDKhMtfNs=" providerId="None" clId="Web-{D72A177F-9172-4FC4-8DD0-B8AF478F4CAA}" dt="2023-03-27T07:24:51.023" v="144" actId="20577"/>
        <pc:sldMkLst>
          <pc:docMk/>
          <pc:sldMk cId="1394890783" sldId="282"/>
        </pc:sldMkLst>
        <pc:spChg chg="mod">
          <ac:chgData name="Michal Kamil Simon" userId="HK25WppucY1E8BdoDt3meM4RAXXSOVfGpxLDKhMtfNs=" providerId="None" clId="Web-{D72A177F-9172-4FC4-8DD0-B8AF478F4CAA}" dt="2023-03-27T07:24:51.023" v="144" actId="20577"/>
          <ac:spMkLst>
            <pc:docMk/>
            <pc:sldMk cId="1394890783" sldId="282"/>
            <ac:spMk id="9" creationId="{00000000-0000-0000-0000-000000000000}"/>
          </ac:spMkLst>
        </pc:spChg>
        <pc:spChg chg="mod">
          <ac:chgData name="Michal Kamil Simon" userId="HK25WppucY1E8BdoDt3meM4RAXXSOVfGpxLDKhMtfNs=" providerId="None" clId="Web-{D72A177F-9172-4FC4-8DD0-B8AF478F4CAA}" dt="2023-03-27T07:24:45.569" v="139" actId="20577"/>
          <ac:spMkLst>
            <pc:docMk/>
            <pc:sldMk cId="1394890783" sldId="282"/>
            <ac:spMk id="12" creationId="{00000000-0000-0000-0000-000000000000}"/>
          </ac:spMkLst>
        </pc:spChg>
        <pc:picChg chg="mod">
          <ac:chgData name="Michal Kamil Simon" userId="HK25WppucY1E8BdoDt3meM4RAXXSOVfGpxLDKhMtfNs=" providerId="None" clId="Web-{D72A177F-9172-4FC4-8DD0-B8AF478F4CAA}" dt="2023-03-27T07:24:36.507" v="131" actId="1076"/>
          <ac:picMkLst>
            <pc:docMk/>
            <pc:sldMk cId="1394890783" sldId="282"/>
            <ac:picMk id="3" creationId="{1884A699-976B-AD5A-8FC8-2B8B4972327C}"/>
          </ac:picMkLst>
        </pc:picChg>
      </pc:sldChg>
      <pc:sldChg chg="modSp add ord replId">
        <pc:chgData name="Michal Kamil Simon" userId="HK25WppucY1E8BdoDt3meM4RAXXSOVfGpxLDKhMtfNs=" providerId="None" clId="Web-{D72A177F-9172-4FC4-8DD0-B8AF478F4CAA}" dt="2023-03-27T07:50:06.181" v="271" actId="20577"/>
        <pc:sldMkLst>
          <pc:docMk/>
          <pc:sldMk cId="74291920" sldId="283"/>
        </pc:sldMkLst>
        <pc:spChg chg="mod">
          <ac:chgData name="Michal Kamil Simon" userId="HK25WppucY1E8BdoDt3meM4RAXXSOVfGpxLDKhMtfNs=" providerId="None" clId="Web-{D72A177F-9172-4FC4-8DD0-B8AF478F4CAA}" dt="2023-03-27T07:41:54.696" v="258" actId="20577"/>
          <ac:spMkLst>
            <pc:docMk/>
            <pc:sldMk cId="74291920" sldId="283"/>
            <ac:spMk id="126" creationId="{00000000-0000-0000-0000-000000000000}"/>
          </ac:spMkLst>
        </pc:spChg>
        <pc:spChg chg="mod">
          <ac:chgData name="Michal Kamil Simon" userId="HK25WppucY1E8BdoDt3meM4RAXXSOVfGpxLDKhMtfNs=" providerId="None" clId="Web-{D72A177F-9172-4FC4-8DD0-B8AF478F4CAA}" dt="2023-03-27T07:50:06.181" v="271" actId="20577"/>
          <ac:spMkLst>
            <pc:docMk/>
            <pc:sldMk cId="74291920" sldId="283"/>
            <ac:spMk id="127" creationId="{00000000-0000-0000-0000-000000000000}"/>
          </ac:spMkLst>
        </pc:spChg>
      </pc:sldChg>
    </pc:docChg>
  </pc:docChgLst>
  <pc:docChgLst>
    <pc:chgData name="Michal Kamil Simon" userId="HK25WppucY1E8BdoDt3meM4RAXXSOVfGpxLDKhMtfNs=" providerId="None" clId="Web-{66FE77C3-AD80-495C-8132-AC3A27B08732}"/>
    <pc:docChg chg="modSld">
      <pc:chgData name="Michal Kamil Simon" userId="HK25WppucY1E8BdoDt3meM4RAXXSOVfGpxLDKhMtfNs=" providerId="None" clId="Web-{66FE77C3-AD80-495C-8132-AC3A27B08732}" dt="2023-03-27T10:27:31.712" v="0" actId="20577"/>
      <pc:docMkLst>
        <pc:docMk/>
      </pc:docMkLst>
      <pc:sldChg chg="modSp">
        <pc:chgData name="Michal Kamil Simon" userId="HK25WppucY1E8BdoDt3meM4RAXXSOVfGpxLDKhMtfNs=" providerId="None" clId="Web-{66FE77C3-AD80-495C-8132-AC3A27B08732}" dt="2023-03-27T10:27:31.712" v="0" actId="20577"/>
        <pc:sldMkLst>
          <pc:docMk/>
          <pc:sldMk cId="74291920" sldId="283"/>
        </pc:sldMkLst>
        <pc:spChg chg="mod">
          <ac:chgData name="Michal Kamil Simon" userId="HK25WppucY1E8BdoDt3meM4RAXXSOVfGpxLDKhMtfNs=" providerId="None" clId="Web-{66FE77C3-AD80-495C-8132-AC3A27B08732}" dt="2023-03-27T10:27:31.712" v="0" actId="20577"/>
          <ac:spMkLst>
            <pc:docMk/>
            <pc:sldMk cId="74291920" sldId="283"/>
            <ac:spMk id="127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C41C9A-3484-DC4B-AC99-8A8892C990A5}" type="datetimeFigureOut">
              <a:rPr lang="en-US" smtClean="0"/>
              <a:pPr/>
              <a:t>3/29/2023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8329C5-82C6-9D4B-B3E3-16F773BD3F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80039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75346249"/>
      </p:ext>
    </p:extLst>
  </p:cSld>
  <p:clrMap bg1="lt1" tx1="dk1" bg2="dk2" tx2="lt2" accent1="accent1" accent2="accent2" accent3="accent3" accent4="accent4" accent5="accent5" accent6="accent6" hlink="hlink" folHlink="folHlink"/>
  <p:hf hdr="0" ftr="0" dt="0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10fc9f6f1e1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10fc9f6f1e1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10fc9f6f1e1_0_1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10fc9f6f1e1_0_16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10fc9f6f1e1_0_2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g10fc9f6f1e1_0_2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10fc9f6f1e1_0_2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10fc9f6f1e1_0_2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10fc9f6f1e1_0_3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10fc9f6f1e1_0_3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10fc9f6f1e1_0_3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10fc9f6f1e1_0_3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10fc9f6f1e1_0_1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10fc9f6f1e1_0_16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063572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ltGray">
          <a:xfrm>
            <a:off x="484188" y="798910"/>
            <a:ext cx="8158162" cy="1266825"/>
          </a:xfrm>
          <a:prstGeom prst="rect">
            <a:avLst/>
          </a:prstGeom>
          <a:solidFill>
            <a:srgbClr val="777777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kumimoji="1" lang="en-US" sz="1350" b="0">
              <a:solidFill>
                <a:schemeClr val="tx1"/>
              </a:solidFill>
            </a:endParaRPr>
          </a:p>
        </p:txBody>
      </p:sp>
      <p:sp>
        <p:nvSpPr>
          <p:cNvPr id="4099" name="AutoShape 3"/>
          <p:cNvSpPr>
            <a:spLocks noChangeArrowheads="1"/>
          </p:cNvSpPr>
          <p:nvPr/>
        </p:nvSpPr>
        <p:spPr bwMode="ltGray">
          <a:xfrm>
            <a:off x="228600" y="2041923"/>
            <a:ext cx="8686800" cy="5834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kumimoji="1" lang="en-US" sz="1350" b="0">
              <a:solidFill>
                <a:schemeClr val="tx1"/>
              </a:solidFill>
            </a:endParaRPr>
          </a:p>
        </p:txBody>
      </p:sp>
      <p:sp>
        <p:nvSpPr>
          <p:cNvPr id="4100" name="AutoShape 4"/>
          <p:cNvSpPr>
            <a:spLocks noChangeArrowheads="1"/>
          </p:cNvSpPr>
          <p:nvPr/>
        </p:nvSpPr>
        <p:spPr bwMode="ltGray">
          <a:xfrm>
            <a:off x="228600" y="748904"/>
            <a:ext cx="8686800" cy="5834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kumimoji="1" lang="en-US" sz="1350" b="0">
              <a:solidFill>
                <a:schemeClr val="tx1"/>
              </a:solidFill>
            </a:endParaRPr>
          </a:p>
        </p:txBody>
      </p:sp>
      <p:sp>
        <p:nvSpPr>
          <p:cNvPr id="4101" name="AutoShape 5"/>
          <p:cNvSpPr>
            <a:spLocks noChangeArrowheads="1"/>
          </p:cNvSpPr>
          <p:nvPr/>
        </p:nvSpPr>
        <p:spPr bwMode="ltGray">
          <a:xfrm>
            <a:off x="8623300" y="571500"/>
            <a:ext cx="77788" cy="16764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kumimoji="1" lang="en-US" sz="1350" b="0">
              <a:solidFill>
                <a:schemeClr val="tx1"/>
              </a:solidFill>
            </a:endParaRPr>
          </a:p>
        </p:txBody>
      </p:sp>
      <p:sp>
        <p:nvSpPr>
          <p:cNvPr id="4102" name="AutoShape 6"/>
          <p:cNvSpPr>
            <a:spLocks noChangeArrowheads="1"/>
          </p:cNvSpPr>
          <p:nvPr/>
        </p:nvSpPr>
        <p:spPr bwMode="ltGray">
          <a:xfrm>
            <a:off x="434975" y="576263"/>
            <a:ext cx="77788" cy="16764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kumimoji="1" lang="en-US" sz="1350" b="0">
              <a:solidFill>
                <a:schemeClr val="tx1"/>
              </a:solidFill>
            </a:endParaRPr>
          </a:p>
        </p:txBody>
      </p:sp>
      <p:sp>
        <p:nvSpPr>
          <p:cNvPr id="4103" name="AutoShape 7"/>
          <p:cNvSpPr>
            <a:spLocks noChangeArrowheads="1"/>
          </p:cNvSpPr>
          <p:nvPr/>
        </p:nvSpPr>
        <p:spPr bwMode="ltGray">
          <a:xfrm>
            <a:off x="2830514" y="3883820"/>
            <a:ext cx="3481387" cy="5834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kumimoji="1" lang="en-US" sz="1350" b="0">
              <a:solidFill>
                <a:schemeClr val="tx1"/>
              </a:solidFill>
            </a:endParaRPr>
          </a:p>
        </p:txBody>
      </p:sp>
      <p:sp>
        <p:nvSpPr>
          <p:cNvPr id="4104" name="Rectangle 8" descr="Large confetti"/>
          <p:cNvSpPr>
            <a:spLocks noChangeArrowheads="1"/>
          </p:cNvSpPr>
          <p:nvPr/>
        </p:nvSpPr>
        <p:spPr bwMode="ltGray">
          <a:xfrm>
            <a:off x="4095751" y="3829050"/>
            <a:ext cx="949325" cy="132160"/>
          </a:xfrm>
          <a:prstGeom prst="rect">
            <a:avLst/>
          </a:prstGeom>
          <a:pattFill prst="lgConfetti">
            <a:fgClr>
              <a:schemeClr val="accent2"/>
            </a:fgClr>
            <a:bgClr>
              <a:schemeClr val="folHlink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kumimoji="1" lang="en-US" sz="1350" b="0">
              <a:solidFill>
                <a:schemeClr val="tx1"/>
              </a:solidFill>
            </a:endParaRPr>
          </a:p>
        </p:txBody>
      </p:sp>
      <p:sp>
        <p:nvSpPr>
          <p:cNvPr id="4105" name="Rectangle 9" descr="Large confetti"/>
          <p:cNvSpPr>
            <a:spLocks noGrp="1" noChangeArrowheads="1"/>
          </p:cNvSpPr>
          <p:nvPr>
            <p:ph type="ctrTitle"/>
          </p:nvPr>
        </p:nvSpPr>
        <p:spPr>
          <a:xfrm>
            <a:off x="685800" y="914400"/>
            <a:ext cx="7772400" cy="1028700"/>
          </a:xfrm>
          <a:pattFill prst="lgConfetti">
            <a:fgClr>
              <a:schemeClr val="accent2"/>
            </a:fgClr>
            <a:bgClr>
              <a:schemeClr val="folHlink"/>
            </a:bgClr>
          </a:pattFill>
        </p:spPr>
        <p:txBody>
          <a:bodyPr anchor="ctr"/>
          <a:lstStyle>
            <a:lvl1pPr algn="ctr">
              <a:defRPr>
                <a:solidFill>
                  <a:schemeClr val="bg1"/>
                </a:solidFill>
                <a:latin typeface="Open San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06" name="Rectangle 10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809875"/>
            <a:ext cx="6400800" cy="1314450"/>
          </a:xfrm>
        </p:spPr>
        <p:txBody>
          <a:bodyPr/>
          <a:lstStyle>
            <a:lvl1pPr marL="0" indent="0" algn="ctr">
              <a:spcBef>
                <a:spcPts val="0"/>
              </a:spcBef>
              <a:buFontTx/>
              <a:buNone/>
              <a:defRPr>
                <a:latin typeface="Open Sans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85750"/>
            <a:ext cx="7646988" cy="857250"/>
          </a:xfrm>
        </p:spPr>
        <p:txBody>
          <a:bodyPr/>
          <a:lstStyle>
            <a:lvl1pPr>
              <a:defRPr sz="3000">
                <a:latin typeface="Palatino Linotype" pitchFamily="18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Palatino Linotype" pitchFamily="18" charset="0"/>
              </a:defRPr>
            </a:lvl1pPr>
            <a:lvl2pPr>
              <a:defRPr>
                <a:latin typeface="Palatino Linotype" pitchFamily="18" charset="0"/>
              </a:defRPr>
            </a:lvl2pPr>
            <a:lvl3pPr>
              <a:defRPr>
                <a:latin typeface="Palatino Linotype" pitchFamily="18" charset="0"/>
              </a:defRPr>
            </a:lvl3pPr>
            <a:lvl4pPr>
              <a:defRPr>
                <a:latin typeface="Palatino Linotype" pitchFamily="18" charset="0"/>
              </a:defRPr>
            </a:lvl4pPr>
            <a:lvl5pPr>
              <a:defRPr>
                <a:solidFill>
                  <a:srgbClr val="000000"/>
                </a:solidFill>
                <a:latin typeface="Palatino Linotype" pitchFamily="18" charset="0"/>
              </a:defRPr>
            </a:lvl5pPr>
            <a:lvl6pPr>
              <a:defRPr>
                <a:latin typeface="Palatino Linotype" pitchFamily="18" charset="0"/>
              </a:defRPr>
            </a:lvl6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endParaRPr lang="en-US" dirty="0"/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533400" y="4857754"/>
            <a:ext cx="7391400" cy="207749"/>
            <a:chOff x="533400" y="6477000"/>
            <a:chExt cx="7391400" cy="276998"/>
          </a:xfrm>
        </p:grpSpPr>
        <p:sp>
          <p:nvSpPr>
            <p:cNvPr id="11" name="TextBox 10"/>
            <p:cNvSpPr txBox="1"/>
            <p:nvPr userDrawn="1"/>
          </p:nvSpPr>
          <p:spPr>
            <a:xfrm>
              <a:off x="533400" y="6477000"/>
              <a:ext cx="2209800" cy="276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50" dirty="0"/>
                <a:t>Atlas/Google R&amp;D Meeting</a:t>
              </a:r>
            </a:p>
          </p:txBody>
        </p:sp>
        <p:sp>
          <p:nvSpPr>
            <p:cNvPr id="13" name="TextBox 12"/>
            <p:cNvSpPr txBox="1"/>
            <p:nvPr userDrawn="1"/>
          </p:nvSpPr>
          <p:spPr>
            <a:xfrm>
              <a:off x="7086600" y="6477000"/>
              <a:ext cx="838200" cy="276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fld id="{73D6675D-022C-4886-AF2E-B21C52138989}" type="slidenum">
                <a:rPr lang="en-US" sz="750" smtClean="0"/>
                <a:pPr algn="r"/>
                <a:t>‹#›</a:t>
              </a:fld>
              <a:endParaRPr lang="en-US" sz="750" dirty="0"/>
            </a:p>
          </p:txBody>
        </p:sp>
      </p:grpSp>
      <p:sp>
        <p:nvSpPr>
          <p:cNvPr id="8" name="TextBox 7"/>
          <p:cNvSpPr txBox="1"/>
          <p:nvPr userDrawn="1"/>
        </p:nvSpPr>
        <p:spPr>
          <a:xfrm>
            <a:off x="3505200" y="4857750"/>
            <a:ext cx="2133600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/>
              <a:t>April 6, 2022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3000">
              <a:schemeClr val="bg1">
                <a:lumMod val="90000"/>
                <a:alpha val="60000"/>
              </a:schemeClr>
            </a:gs>
            <a:gs pos="89000">
              <a:schemeClr val="bg1">
                <a:lumMod val="90000"/>
                <a:alpha val="60000"/>
              </a:schemeClr>
            </a:gs>
            <a:gs pos="100000">
              <a:srgbClr val="FAE3B7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 descr="Large confetti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213122"/>
            <a:ext cx="7646988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14450"/>
            <a:ext cx="7772400" cy="325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4857750"/>
            <a:ext cx="243840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9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Atlas/Google R&amp;D Meeting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857750"/>
            <a:ext cx="289560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9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April 6, 2022</a:t>
            </a: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1134666"/>
            <a:ext cx="8458200" cy="65484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kumimoji="1" lang="en-US" sz="1350" b="0">
              <a:solidFill>
                <a:schemeClr val="tx1"/>
              </a:solidFill>
            </a:endParaRPr>
          </a:p>
        </p:txBody>
      </p:sp>
      <p:sp>
        <p:nvSpPr>
          <p:cNvPr id="10" name="Rectangle 13" descr="Large confetti"/>
          <p:cNvSpPr>
            <a:spLocks noChangeArrowheads="1"/>
          </p:cNvSpPr>
          <p:nvPr/>
        </p:nvSpPr>
        <p:spPr bwMode="ltGray">
          <a:xfrm>
            <a:off x="603504" y="114300"/>
            <a:ext cx="152400" cy="1234440"/>
          </a:xfrm>
          <a:prstGeom prst="rect">
            <a:avLst/>
          </a:prstGeom>
          <a:pattFill prst="lgConfetti">
            <a:fgClr>
              <a:schemeClr val="accent2"/>
            </a:fgClr>
            <a:bgClr>
              <a:schemeClr val="folHlink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 sz="1800">
              <a:latin typeface="Times New Roman" pitchFamily="18" charset="0"/>
            </a:endParaRPr>
          </a:p>
        </p:txBody>
      </p:sp>
      <p:pic>
        <p:nvPicPr>
          <p:cNvPr id="11" name="Picture 11" descr="slac-logo-23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924800" y="4793457"/>
            <a:ext cx="1219200" cy="350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Slide Number Placeholder 11"/>
          <p:cNvSpPr>
            <a:spLocks noGrp="1"/>
          </p:cNvSpPr>
          <p:nvPr>
            <p:ph type="sldNum" sz="quarter" idx="4"/>
          </p:nvPr>
        </p:nvSpPr>
        <p:spPr>
          <a:xfrm>
            <a:off x="7162800" y="4857751"/>
            <a:ext cx="838200" cy="1833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479C8D-CD85-45F2-9265-67F289693FB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00000"/>
          </a:solidFill>
          <a:latin typeface="Open Sans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Times New Roman" pitchFamily="18" charset="0"/>
        </a:defRPr>
      </a:lvl5pPr>
      <a:lvl6pPr marL="3429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Times New Roman" pitchFamily="18" charset="0"/>
        </a:defRPr>
      </a:lvl6pPr>
      <a:lvl7pPr marL="6858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Times New Roman" pitchFamily="18" charset="0"/>
        </a:defRPr>
      </a:lvl7pPr>
      <a:lvl8pPr marL="10287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Times New Roman" pitchFamily="18" charset="0"/>
        </a:defRPr>
      </a:lvl8pPr>
      <a:lvl9pPr marL="13716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Times New Roman" pitchFamily="18" charset="0"/>
        </a:defRPr>
      </a:lvl9pPr>
    </p:titleStyle>
    <p:bodyStyle>
      <a:lvl1pPr marL="257175" indent="-257175" algn="l" rtl="0" eaLnBrk="1" fontAlgn="base" hangingPunct="1">
        <a:spcBef>
          <a:spcPct val="20000"/>
        </a:spcBef>
        <a:spcAft>
          <a:spcPct val="0"/>
        </a:spcAft>
        <a:buSzPct val="85000"/>
        <a:buBlip>
          <a:blip r:embed="rId5"/>
        </a:buBlip>
        <a:defRPr sz="2400">
          <a:solidFill>
            <a:srgbClr val="000000"/>
          </a:solidFill>
          <a:latin typeface="Open Sans"/>
          <a:ea typeface="+mn-ea"/>
          <a:cs typeface="+mn-cs"/>
        </a:defRPr>
      </a:lvl1pPr>
      <a:lvl2pPr marL="557213" indent="-214313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n"/>
        <a:defRPr sz="2100">
          <a:solidFill>
            <a:srgbClr val="000000"/>
          </a:solidFill>
          <a:latin typeface="Open Sans"/>
        </a:defRPr>
      </a:lvl2pPr>
      <a:lvl3pPr marL="857250" indent="-171450" algn="l" rtl="0" eaLnBrk="1" fontAlgn="base" hangingPunct="1">
        <a:spcBef>
          <a:spcPct val="20000"/>
        </a:spcBef>
        <a:spcAft>
          <a:spcPct val="0"/>
        </a:spcAft>
        <a:buSzPct val="70000"/>
        <a:buFont typeface="Wingdings" pitchFamily="2" charset="2"/>
        <a:buChar char="n"/>
        <a:defRPr sz="1800">
          <a:solidFill>
            <a:srgbClr val="000000"/>
          </a:solidFill>
          <a:latin typeface="Open Sans"/>
        </a:defRPr>
      </a:lvl3pPr>
      <a:lvl4pPr marL="1200150" indent="-171450" algn="l" rtl="0" eaLnBrk="1" fontAlgn="base" hangingPunct="1">
        <a:spcBef>
          <a:spcPct val="20000"/>
        </a:spcBef>
        <a:spcAft>
          <a:spcPct val="0"/>
        </a:spcAft>
        <a:buSzPct val="70000"/>
        <a:buFont typeface="Wingdings" pitchFamily="2" charset="2"/>
        <a:buChar char="n"/>
        <a:defRPr sz="1500">
          <a:solidFill>
            <a:srgbClr val="000000"/>
          </a:solidFill>
          <a:latin typeface="Open Sans"/>
        </a:defRPr>
      </a:lvl4pPr>
      <a:lvl5pPr marL="1543050" indent="-171450" algn="l" rtl="0" eaLnBrk="1" fontAlgn="base" hangingPunct="1">
        <a:spcBef>
          <a:spcPct val="20000"/>
        </a:spcBef>
        <a:spcAft>
          <a:spcPct val="0"/>
        </a:spcAft>
        <a:buChar char="•"/>
        <a:defRPr sz="1500">
          <a:solidFill>
            <a:srgbClr val="000000"/>
          </a:solidFill>
          <a:latin typeface="Open Sans"/>
        </a:defRPr>
      </a:lvl5pPr>
      <a:lvl6pPr marL="1885950" indent="-171450" algn="l" rtl="0" eaLnBrk="1" fontAlgn="base" hangingPunct="1">
        <a:spcBef>
          <a:spcPct val="20000"/>
        </a:spcBef>
        <a:spcAft>
          <a:spcPct val="0"/>
        </a:spcAft>
        <a:buChar char="•"/>
        <a:defRPr sz="1500">
          <a:solidFill>
            <a:schemeClr val="tx1"/>
          </a:solidFill>
          <a:latin typeface="+mn-lt"/>
        </a:defRPr>
      </a:lvl6pPr>
      <a:lvl7pPr marL="2228850" indent="-171450" algn="l" rtl="0" eaLnBrk="1" fontAlgn="base" hangingPunct="1">
        <a:spcBef>
          <a:spcPct val="20000"/>
        </a:spcBef>
        <a:spcAft>
          <a:spcPct val="0"/>
        </a:spcAft>
        <a:buChar char="•"/>
        <a:defRPr sz="1500">
          <a:solidFill>
            <a:schemeClr val="tx1"/>
          </a:solidFill>
          <a:latin typeface="+mn-lt"/>
        </a:defRPr>
      </a:lvl7pPr>
      <a:lvl8pPr marL="2571750" indent="-171450" algn="l" rtl="0" eaLnBrk="1" fontAlgn="base" hangingPunct="1">
        <a:spcBef>
          <a:spcPct val="20000"/>
        </a:spcBef>
        <a:spcAft>
          <a:spcPct val="0"/>
        </a:spcAft>
        <a:buChar char="•"/>
        <a:defRPr sz="1500">
          <a:solidFill>
            <a:schemeClr val="tx1"/>
          </a:solidFill>
          <a:latin typeface="+mn-lt"/>
        </a:defRPr>
      </a:lvl8pPr>
      <a:lvl9pPr marL="2914650" indent="-171450" algn="l" rtl="0" eaLnBrk="1" fontAlgn="base" hangingPunct="1">
        <a:spcBef>
          <a:spcPct val="20000"/>
        </a:spcBef>
        <a:spcAft>
          <a:spcPct val="0"/>
        </a:spcAft>
        <a:buChar char="•"/>
        <a:defRPr sz="15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-17708" r="17708"/>
          <a:stretch/>
        </p:blipFill>
        <p:spPr>
          <a:xfrm>
            <a:off x="5692334" y="247162"/>
            <a:ext cx="3453123" cy="1933749"/>
          </a:xfrm>
          <a:prstGeom prst="rect">
            <a:avLst/>
          </a:prstGeom>
        </p:spPr>
      </p:pic>
      <p:sp>
        <p:nvSpPr>
          <p:cNvPr id="4" name="CustomShape 1"/>
          <p:cNvSpPr/>
          <p:nvPr/>
        </p:nvSpPr>
        <p:spPr bwMode="auto">
          <a:xfrm>
            <a:off x="5182919" y="4802220"/>
            <a:ext cx="3380253" cy="20142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 algn="ctr">
              <a:defRPr/>
            </a:pPr>
            <a:r>
              <a:rPr lang="en-US" sz="1200" spc="-1" dirty="0">
                <a:solidFill>
                  <a:srgbClr val="8897BD"/>
                </a:solidFill>
                <a:latin typeface="Arial"/>
              </a:rPr>
              <a:t>Michal Simon</a:t>
            </a:r>
            <a:endParaRPr lang="en-US" dirty="0"/>
          </a:p>
        </p:txBody>
      </p:sp>
      <p:sp>
        <p:nvSpPr>
          <p:cNvPr id="5" name="CustomShape 2"/>
          <p:cNvSpPr/>
          <p:nvPr/>
        </p:nvSpPr>
        <p:spPr bwMode="auto">
          <a:xfrm>
            <a:off x="457200" y="1216541"/>
            <a:ext cx="6332128" cy="218633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defRPr/>
            </a:pPr>
            <a:r>
              <a:rPr lang="en-US" sz="4600" spc="-1" dirty="0" err="1">
                <a:solidFill>
                  <a:srgbClr val="093C92"/>
                </a:solidFill>
                <a:latin typeface="Arial"/>
              </a:rPr>
              <a:t>XrdEc</a:t>
            </a:r>
            <a:r>
              <a:rPr lang="en-US" sz="4600" spc="-1" dirty="0">
                <a:solidFill>
                  <a:srgbClr val="093C92"/>
                </a:solidFill>
                <a:latin typeface="Arial"/>
              </a:rPr>
              <a:t>: </a:t>
            </a:r>
            <a:endParaRPr lang="en-US" dirty="0">
              <a:latin typeface="Arial"/>
            </a:endParaRPr>
          </a:p>
          <a:p>
            <a:pPr>
              <a:defRPr/>
            </a:pPr>
            <a:r>
              <a:rPr lang="en-US" sz="4600" spc="-1" dirty="0">
                <a:solidFill>
                  <a:srgbClr val="093C92"/>
                </a:solidFill>
                <a:latin typeface="Arial"/>
              </a:rPr>
              <a:t>the whole story</a:t>
            </a:r>
            <a:endParaRPr lang="en-US" dirty="0"/>
          </a:p>
          <a:p>
            <a:pPr>
              <a:defRPr/>
            </a:pPr>
            <a:endParaRPr lang="en-US">
              <a:cs typeface="Arial"/>
            </a:endParaRPr>
          </a:p>
        </p:txBody>
      </p:sp>
      <p:sp>
        <p:nvSpPr>
          <p:cNvPr id="7" name="CustomShape 4"/>
          <p:cNvSpPr/>
          <p:nvPr/>
        </p:nvSpPr>
        <p:spPr bwMode="auto">
          <a:xfrm>
            <a:off x="8497800" y="4805190"/>
            <a:ext cx="185400" cy="195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" name="CustomShape 5"/>
          <p:cNvSpPr/>
          <p:nvPr/>
        </p:nvSpPr>
        <p:spPr bwMode="auto">
          <a:xfrm>
            <a:off x="507626" y="3283163"/>
            <a:ext cx="4790214" cy="448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/>
          <a:lstStyle/>
          <a:p>
            <a:pPr>
              <a:lnSpc>
                <a:spcPct val="100000"/>
              </a:lnSpc>
              <a:defRPr/>
            </a:pPr>
            <a:r>
              <a:rPr lang="en-US" sz="1800" b="0" strike="noStrike" spc="-1" dirty="0">
                <a:solidFill>
                  <a:srgbClr val="093C92"/>
                </a:solidFill>
                <a:latin typeface="Arial"/>
                <a:ea typeface="Arial"/>
              </a:rPr>
              <a:t>Michal Simon</a:t>
            </a:r>
            <a:endParaRPr lang="en-US" sz="1800" b="0" strike="noStrike" spc="-1" dirty="0">
              <a:solidFill>
                <a:srgbClr val="093C92"/>
              </a:solidFill>
              <a:latin typeface="Arial"/>
            </a:endParaRPr>
          </a:p>
        </p:txBody>
      </p:sp>
      <p:pic>
        <p:nvPicPr>
          <p:cNvPr id="9" name="Picture 2"/>
          <p:cNvPicPr/>
          <p:nvPr/>
        </p:nvPicPr>
        <p:blipFill>
          <a:blip r:embed="rId3"/>
          <a:stretch/>
        </p:blipFill>
        <p:spPr bwMode="auto">
          <a:xfrm>
            <a:off x="6754792" y="3939739"/>
            <a:ext cx="2269182" cy="611550"/>
          </a:xfrm>
          <a:prstGeom prst="rect">
            <a:avLst/>
          </a:prstGeom>
          <a:ln w="12600">
            <a:noFill/>
          </a:ln>
        </p:spPr>
      </p:pic>
      <p:sp>
        <p:nvSpPr>
          <p:cNvPr id="10" name="CustomShape 3"/>
          <p:cNvSpPr/>
          <p:nvPr/>
        </p:nvSpPr>
        <p:spPr bwMode="auto">
          <a:xfrm>
            <a:off x="2969280" y="4806540"/>
            <a:ext cx="2130120" cy="20142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 algn="ctr">
              <a:defRPr/>
            </a:pPr>
            <a:r>
              <a:rPr lang="en-US" sz="1200" spc="-1" dirty="0">
                <a:solidFill>
                  <a:srgbClr val="8897BD"/>
                </a:solidFill>
                <a:ea typeface="+mn-lt"/>
                <a:cs typeface="+mn-lt"/>
              </a:rPr>
              <a:t>30/03/2023</a:t>
            </a:r>
            <a:endParaRPr lang="en-US" sz="1200" spc="-1" dirty="0">
              <a:ea typeface="+mn-lt"/>
              <a:cs typeface="+mn-lt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7159" y="2753575"/>
            <a:ext cx="2186281" cy="647394"/>
          </a:xfrm>
          <a:prstGeom prst="rect">
            <a:avLst/>
          </a:prstGeom>
        </p:spPr>
      </p:pic>
      <p:sp>
        <p:nvSpPr>
          <p:cNvPr id="12" name="Slide Number Placeholder 1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4199262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CustomShape 2"/>
          <p:cNvSpPr/>
          <p:nvPr/>
        </p:nvSpPr>
        <p:spPr bwMode="auto">
          <a:xfrm>
            <a:off x="457200" y="175230"/>
            <a:ext cx="8223120" cy="7025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  <a:defRPr/>
            </a:pPr>
            <a:r>
              <a:rPr lang="en-US" sz="2500" spc="-1" dirty="0">
                <a:solidFill>
                  <a:srgbClr val="093C92"/>
                </a:solidFill>
                <a:latin typeface="Arial"/>
                <a:ea typeface="Arial"/>
              </a:rPr>
              <a:t>Use Case: Alice O2</a:t>
            </a:r>
            <a:endParaRPr lang="en-US" sz="2500" b="0" strike="noStrike" spc="-1" dirty="0">
              <a:solidFill>
                <a:srgbClr val="093C92"/>
              </a:solidFill>
              <a:latin typeface="Arial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57200" y="856165"/>
            <a:ext cx="8226720" cy="1426031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493395" indent="-453390">
              <a:spcAft>
                <a:spcPts val="720"/>
              </a:spcAft>
              <a:buFont typeface="Arial,Sans-Serif"/>
              <a:buChar char="•"/>
              <a:defRPr/>
            </a:pPr>
            <a:r>
              <a:rPr lang="en-US" sz="1500" spc="-1" dirty="0">
                <a:solidFill>
                  <a:srgbClr val="0055A0"/>
                </a:solidFill>
              </a:rPr>
              <a:t>Massimo’s test: clients run on the batch farm (</a:t>
            </a:r>
            <a:r>
              <a:rPr lang="en-US" sz="1500" b="1" spc="-1" dirty="0">
                <a:solidFill>
                  <a:srgbClr val="0055A0"/>
                </a:solidFill>
              </a:rPr>
              <a:t>20% of the target load</a:t>
            </a:r>
            <a:r>
              <a:rPr lang="en-US" sz="1500" spc="-1" dirty="0">
                <a:solidFill>
                  <a:srgbClr val="0055A0"/>
                </a:solidFill>
              </a:rPr>
              <a:t>), data recorded on EOSALICEO2 cluster (10 servers, </a:t>
            </a:r>
            <a:r>
              <a:rPr lang="en-US" sz="1500" b="1" spc="-1" dirty="0">
                <a:solidFill>
                  <a:srgbClr val="0055A0"/>
                </a:solidFill>
              </a:rPr>
              <a:t>~20% of production system</a:t>
            </a:r>
            <a:r>
              <a:rPr lang="en-US" sz="1500" spc="-1" dirty="0">
                <a:solidFill>
                  <a:srgbClr val="0055A0"/>
                </a:solidFill>
              </a:rPr>
              <a:t>) </a:t>
            </a:r>
            <a:endParaRPr lang="en-US" sz="1500" spc="-1" dirty="0"/>
          </a:p>
          <a:p>
            <a:pPr marL="493395" indent="-453390">
              <a:spcAft>
                <a:spcPts val="720"/>
              </a:spcAft>
              <a:buFont typeface="Arial,Sans-Serif"/>
              <a:buChar char="•"/>
              <a:defRPr/>
            </a:pPr>
            <a:r>
              <a:rPr lang="en-US" sz="1500" spc="-1" dirty="0">
                <a:solidFill>
                  <a:srgbClr val="0055A0"/>
                </a:solidFill>
              </a:rPr>
              <a:t>Client side EC plugin test: EPN simulator (4 AliceO2 servers) generating </a:t>
            </a:r>
            <a:r>
              <a:rPr lang="en-US" sz="1500" b="1" spc="-1" dirty="0">
                <a:solidFill>
                  <a:srgbClr val="0055A0"/>
                </a:solidFill>
              </a:rPr>
              <a:t>~10% of the target load</a:t>
            </a:r>
            <a:r>
              <a:rPr lang="en-US" sz="1500" spc="-1" dirty="0">
                <a:solidFill>
                  <a:srgbClr val="0055A0"/>
                </a:solidFill>
              </a:rPr>
              <a:t>, data recorded on 6 EOSALICEO2 servers (</a:t>
            </a:r>
            <a:r>
              <a:rPr lang="en-US" sz="1500" b="1" spc="-1" dirty="0">
                <a:solidFill>
                  <a:srgbClr val="0055A0"/>
                </a:solidFill>
              </a:rPr>
              <a:t>~10% of production system</a:t>
            </a:r>
            <a:r>
              <a:rPr lang="en-US" sz="1500" spc="-1" dirty="0">
                <a:solidFill>
                  <a:srgbClr val="0055A0"/>
                </a:solidFill>
              </a:rPr>
              <a:t>)</a:t>
            </a:r>
            <a:endParaRPr lang="en-US" sz="1500" spc="-1" dirty="0"/>
          </a:p>
          <a:p>
            <a:pPr marL="40005">
              <a:spcAft>
                <a:spcPts val="720"/>
              </a:spcAft>
              <a:defRPr/>
            </a:pPr>
            <a:endParaRPr lang="en-US" sz="1500" b="1" spc="-1" dirty="0">
              <a:solidFill>
                <a:srgbClr val="093C92"/>
              </a:solidFill>
            </a:endParaRPr>
          </a:p>
        </p:txBody>
      </p:sp>
      <p:sp>
        <p:nvSpPr>
          <p:cNvPr id="12" name="CustomShape 3"/>
          <p:cNvSpPr/>
          <p:nvPr/>
        </p:nvSpPr>
        <p:spPr bwMode="auto">
          <a:xfrm>
            <a:off x="2969280" y="4806540"/>
            <a:ext cx="2130120" cy="20142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 algn="ctr">
              <a:defRPr/>
            </a:pPr>
            <a:r>
              <a:rPr lang="en-US" sz="1200" spc="-1" dirty="0">
                <a:solidFill>
                  <a:srgbClr val="8897BD"/>
                </a:solidFill>
              </a:rPr>
              <a:t>30/03/2023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10</a:t>
            </a:fld>
            <a:endParaRPr lang="uk-UA"/>
          </a:p>
        </p:txBody>
      </p:sp>
      <p:sp>
        <p:nvSpPr>
          <p:cNvPr id="9" name="CustomShape 1"/>
          <p:cNvSpPr/>
          <p:nvPr/>
        </p:nvSpPr>
        <p:spPr bwMode="auto">
          <a:xfrm>
            <a:off x="5182919" y="4802220"/>
            <a:ext cx="3380253" cy="20142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 algn="ctr">
              <a:lnSpc>
                <a:spcPct val="100000"/>
              </a:lnSpc>
              <a:defRPr/>
            </a:pPr>
            <a:r>
              <a:rPr lang="en-US" sz="1200" b="0" strike="noStrike" spc="-1" dirty="0">
                <a:solidFill>
                  <a:srgbClr val="8897BD"/>
                </a:solidFill>
                <a:latin typeface="Arial"/>
                <a:ea typeface="Arial"/>
              </a:rPr>
              <a:t>Michal </a:t>
            </a:r>
            <a:r>
              <a:rPr lang="en-US" sz="1200" spc="-1" dirty="0">
                <a:solidFill>
                  <a:srgbClr val="8897BD"/>
                </a:solidFill>
                <a:latin typeface="Arial"/>
                <a:ea typeface="Arial"/>
              </a:rPr>
              <a:t>Simon</a:t>
            </a:r>
            <a:endParaRPr lang="en-US" dirty="0"/>
          </a:p>
        </p:txBody>
      </p:sp>
      <p:pic>
        <p:nvPicPr>
          <p:cNvPr id="3" name="Picture 3" descr="Chart, histogram&#10;&#10;Description automatically generated">
            <a:extLst>
              <a:ext uri="{FF2B5EF4-FFF2-40B4-BE49-F238E27FC236}">
                <a16:creationId xmlns:a16="http://schemas.microsoft.com/office/drawing/2014/main" id="{1884A699-976B-AD5A-8FC8-2B8B497232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1635" y="1887374"/>
            <a:ext cx="7040655" cy="2933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48907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CustomShape 2"/>
          <p:cNvSpPr/>
          <p:nvPr/>
        </p:nvSpPr>
        <p:spPr bwMode="auto">
          <a:xfrm>
            <a:off x="457200" y="175230"/>
            <a:ext cx="8223120" cy="7025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  <a:defRPr/>
            </a:pPr>
            <a:r>
              <a:rPr lang="en-US" sz="2500" spc="-1" dirty="0">
                <a:solidFill>
                  <a:srgbClr val="093C92"/>
                </a:solidFill>
                <a:latin typeface="Arial"/>
                <a:ea typeface="Arial"/>
              </a:rPr>
              <a:t>Use Case: Alice O2</a:t>
            </a:r>
            <a:endParaRPr lang="en-US" sz="2500" b="0" strike="noStrike" spc="-1" dirty="0">
              <a:solidFill>
                <a:srgbClr val="093C92"/>
              </a:solidFill>
              <a:latin typeface="Arial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" y="940800"/>
            <a:ext cx="6461760" cy="363474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457200" y="856165"/>
            <a:ext cx="8226720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320">
              <a:lnSpc>
                <a:spcPct val="100000"/>
              </a:lnSpc>
              <a:spcAft>
                <a:spcPts val="720"/>
              </a:spcAft>
              <a:buClr>
                <a:srgbClr val="0055A0"/>
              </a:buClr>
              <a:buSzPct val="80000"/>
              <a:defRPr/>
            </a:pPr>
            <a:r>
              <a:rPr lang="en-US" sz="1500" b="1" spc="-1" dirty="0">
                <a:solidFill>
                  <a:srgbClr val="093C92"/>
                </a:solidFill>
              </a:rPr>
              <a:t>~30% of the target production load, ~10% of the cluster capacity</a:t>
            </a:r>
            <a:endParaRPr lang="en-US" sz="1500" spc="-1" dirty="0">
              <a:solidFill>
                <a:srgbClr val="093C92"/>
              </a:solidFill>
            </a:endParaRPr>
          </a:p>
        </p:txBody>
      </p:sp>
      <p:sp>
        <p:nvSpPr>
          <p:cNvPr id="15" name="CustomShape 3"/>
          <p:cNvSpPr/>
          <p:nvPr/>
        </p:nvSpPr>
        <p:spPr>
          <a:xfrm>
            <a:off x="5963920" y="1352279"/>
            <a:ext cx="3180080" cy="247394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/>
          <a:lstStyle/>
          <a:p>
            <a:pPr marL="39600">
              <a:buClr>
                <a:srgbClr val="0055A0"/>
              </a:buClr>
              <a:buSzPct val="80000"/>
            </a:pPr>
            <a:endParaRPr lang="en-US" sz="2000" spc="-1" dirty="0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Arial"/>
              <a:ea typeface="Arial"/>
            </a:endParaRPr>
          </a:p>
          <a:p>
            <a:pPr marL="39600">
              <a:buClr>
                <a:srgbClr val="0055A0"/>
              </a:buClr>
              <a:buSzPct val="80000"/>
            </a:pPr>
            <a:r>
              <a:rPr lang="en-US" sz="1500" spc="-1" dirty="0">
                <a:solidFill>
                  <a:srgbClr val="093C92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</a:rPr>
              <a:t>10+2 layout,</a:t>
            </a:r>
            <a:br>
              <a:rPr lang="en-US" sz="1500" spc="-1" dirty="0">
                <a:solidFill>
                  <a:srgbClr val="093C92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</a:rPr>
            </a:br>
            <a:r>
              <a:rPr lang="en-US" sz="1500" spc="-1" dirty="0">
                <a:solidFill>
                  <a:srgbClr val="093C92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</a:rPr>
              <a:t>30GB/s of aggregate throughput (600 streams),</a:t>
            </a:r>
            <a:br>
              <a:rPr lang="en-US" sz="1500" spc="-1" dirty="0">
                <a:solidFill>
                  <a:srgbClr val="093C92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</a:rPr>
            </a:br>
            <a:r>
              <a:rPr lang="en-US" sz="1500" spc="-1" dirty="0">
                <a:solidFill>
                  <a:srgbClr val="093C92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</a:rPr>
              <a:t>1 hour run, 6 data servers</a:t>
            </a:r>
          </a:p>
          <a:p>
            <a:pPr marL="39600">
              <a:buClr>
                <a:srgbClr val="0055A0"/>
              </a:buClr>
              <a:buSzPct val="80000"/>
            </a:pPr>
            <a:endParaRPr lang="en-US" sz="1500" spc="-1" dirty="0">
              <a:solidFill>
                <a:srgbClr val="093C92"/>
              </a:solidFill>
              <a:uFill>
                <a:solidFill>
                  <a:srgbClr val="FFFFFF"/>
                </a:solidFill>
              </a:uFill>
              <a:latin typeface="Arial"/>
              <a:ea typeface="Arial"/>
              <a:cs typeface="Arial"/>
            </a:endParaRPr>
          </a:p>
          <a:p>
            <a:pPr marL="39600">
              <a:buClr>
                <a:srgbClr val="0055A0"/>
              </a:buClr>
              <a:buSzPct val="80000"/>
            </a:pPr>
            <a:r>
              <a:rPr lang="en-US" sz="1500" spc="-1" dirty="0" err="1">
                <a:solidFill>
                  <a:srgbClr val="093C92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</a:rPr>
              <a:t>Avg</a:t>
            </a:r>
            <a:r>
              <a:rPr lang="en-US" sz="1500" spc="-1" dirty="0">
                <a:solidFill>
                  <a:srgbClr val="093C92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</a:rPr>
              <a:t> duration: 1127msec</a:t>
            </a:r>
          </a:p>
          <a:p>
            <a:pPr marL="39600">
              <a:buClr>
                <a:srgbClr val="0055A0"/>
              </a:buClr>
              <a:buSzPct val="80000"/>
            </a:pPr>
            <a:r>
              <a:rPr lang="en-US" sz="1500" spc="-1" dirty="0" err="1">
                <a:solidFill>
                  <a:srgbClr val="093C92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</a:rPr>
              <a:t>Avg</a:t>
            </a:r>
            <a:r>
              <a:rPr lang="en-US" sz="1500" spc="-1" dirty="0">
                <a:solidFill>
                  <a:srgbClr val="093C92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</a:rPr>
              <a:t> transfer rate: 1.84GB/s</a:t>
            </a:r>
          </a:p>
          <a:p>
            <a:pPr marL="39600">
              <a:buClr>
                <a:srgbClr val="0055A0"/>
              </a:buClr>
              <a:buSzPct val="80000"/>
            </a:pPr>
            <a:r>
              <a:rPr lang="en-US" sz="1500" spc="-1" dirty="0">
                <a:solidFill>
                  <a:srgbClr val="093C92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</a:rPr>
              <a:t>Transfer rate </a:t>
            </a:r>
            <a:r>
              <a:rPr lang="en-US" sz="1500" spc="-1" dirty="0" err="1">
                <a:solidFill>
                  <a:srgbClr val="093C92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</a:rPr>
              <a:t>stdev</a:t>
            </a:r>
            <a:r>
              <a:rPr lang="en-US" sz="1500" spc="-1" dirty="0">
                <a:solidFill>
                  <a:srgbClr val="093C92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</a:rPr>
              <a:t>: 0.317</a:t>
            </a:r>
          </a:p>
          <a:p>
            <a:pPr marL="39600">
              <a:buClr>
                <a:srgbClr val="0055A0"/>
              </a:buClr>
              <a:buSzPct val="80000"/>
            </a:pPr>
            <a:r>
              <a:rPr lang="en-US" sz="1500" spc="-1" dirty="0">
                <a:solidFill>
                  <a:srgbClr val="093C92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</a:rPr>
              <a:t>Transfer duration </a:t>
            </a:r>
            <a:r>
              <a:rPr lang="en-US" sz="1500" spc="-1" dirty="0" err="1">
                <a:solidFill>
                  <a:srgbClr val="093C92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</a:rPr>
              <a:t>stdev</a:t>
            </a:r>
            <a:r>
              <a:rPr lang="en-US" sz="1500" spc="-1" dirty="0">
                <a:solidFill>
                  <a:srgbClr val="093C92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</a:rPr>
              <a:t>: 272</a:t>
            </a:r>
          </a:p>
        </p:txBody>
      </p:sp>
      <p:sp>
        <p:nvSpPr>
          <p:cNvPr id="12" name="CustomShape 3"/>
          <p:cNvSpPr/>
          <p:nvPr/>
        </p:nvSpPr>
        <p:spPr bwMode="auto">
          <a:xfrm>
            <a:off x="2969280" y="4806540"/>
            <a:ext cx="2130120" cy="20142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 algn="ctr">
              <a:defRPr/>
            </a:pPr>
            <a:r>
              <a:rPr lang="en-US" sz="1200" spc="-1" dirty="0">
                <a:solidFill>
                  <a:srgbClr val="8897BD"/>
                </a:solidFill>
              </a:rPr>
              <a:t>30/03/2023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11</a:t>
            </a:fld>
            <a:endParaRPr lang="uk-UA"/>
          </a:p>
        </p:txBody>
      </p:sp>
      <p:sp>
        <p:nvSpPr>
          <p:cNvPr id="9" name="CustomShape 1"/>
          <p:cNvSpPr/>
          <p:nvPr/>
        </p:nvSpPr>
        <p:spPr bwMode="auto">
          <a:xfrm>
            <a:off x="5182919" y="4802220"/>
            <a:ext cx="3380253" cy="20142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 algn="ctr">
              <a:lnSpc>
                <a:spcPct val="100000"/>
              </a:lnSpc>
              <a:defRPr/>
            </a:pPr>
            <a:r>
              <a:rPr lang="en-US" sz="1200" b="0" strike="noStrike" spc="-1" dirty="0">
                <a:solidFill>
                  <a:srgbClr val="8897BD"/>
                </a:solidFill>
                <a:latin typeface="Arial"/>
                <a:ea typeface="Arial"/>
              </a:rPr>
              <a:t>Michal </a:t>
            </a:r>
            <a:r>
              <a:rPr lang="en-US" sz="1200" spc="-1" dirty="0">
                <a:solidFill>
                  <a:srgbClr val="8897BD"/>
                </a:solidFill>
                <a:latin typeface="Arial"/>
                <a:ea typeface="Arial"/>
              </a:rPr>
              <a:t>Simon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28965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title"/>
          </p:nvPr>
        </p:nvSpPr>
        <p:spPr>
          <a:xfrm>
            <a:off x="311700" y="2164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>
              <a:buSzPct val="39285"/>
            </a:pPr>
            <a:r>
              <a:rPr lang="en" dirty="0">
                <a:solidFill>
                  <a:srgbClr val="093C92"/>
                </a:solidFill>
              </a:rPr>
              <a:t>Integrating </a:t>
            </a:r>
            <a:r>
              <a:rPr lang="en" dirty="0" err="1">
                <a:solidFill>
                  <a:srgbClr val="093C92"/>
                </a:solidFill>
              </a:rPr>
              <a:t>XrdCl+EC</a:t>
            </a:r>
            <a:r>
              <a:rPr lang="en" dirty="0">
                <a:solidFill>
                  <a:srgbClr val="093C92"/>
                </a:solidFill>
              </a:rPr>
              <a:t> with the </a:t>
            </a:r>
            <a:r>
              <a:rPr lang="en" dirty="0" err="1">
                <a:solidFill>
                  <a:srgbClr val="093C92"/>
                </a:solidFill>
              </a:rPr>
              <a:t>xrootd</a:t>
            </a:r>
            <a:r>
              <a:rPr lang="en" dirty="0">
                <a:solidFill>
                  <a:srgbClr val="093C92"/>
                </a:solidFill>
              </a:rPr>
              <a:t> storage</a:t>
            </a:r>
            <a:endParaRPr dirty="0">
              <a:solidFill>
                <a:srgbClr val="093C92"/>
              </a:solidFill>
            </a:endParaRPr>
          </a:p>
        </p:txBody>
      </p:sp>
      <p:sp>
        <p:nvSpPr>
          <p:cNvPr id="55" name="Google Shape;55;p13"/>
          <p:cNvSpPr txBox="1">
            <a:spLocks noGrp="1"/>
          </p:cNvSpPr>
          <p:nvPr>
            <p:ph type="body" idx="1"/>
          </p:nvPr>
        </p:nvSpPr>
        <p:spPr>
          <a:xfrm>
            <a:off x="311700" y="771475"/>
            <a:ext cx="8520600" cy="402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34327" algn="l" rtl="0"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endParaRPr lang="pl-PL" dirty="0">
              <a:solidFill>
                <a:srgbClr val="093C92"/>
              </a:solidFill>
            </a:endParaRPr>
          </a:p>
          <a:p>
            <a:pPr marL="457200" lvl="0" indent="-334327" algn="l" rtl="0"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lang="en" dirty="0">
                <a:solidFill>
                  <a:srgbClr val="093C92"/>
                </a:solidFill>
              </a:rPr>
              <a:t>Mode 1. Use xrootd storage directly as </a:t>
            </a:r>
            <a:r>
              <a:rPr lang="pl-PL" dirty="0" err="1">
                <a:solidFill>
                  <a:srgbClr val="093C92"/>
                </a:solidFill>
              </a:rPr>
              <a:t>an</a:t>
            </a:r>
            <a:r>
              <a:rPr lang="pl-PL" dirty="0">
                <a:solidFill>
                  <a:srgbClr val="093C92"/>
                </a:solidFill>
              </a:rPr>
              <a:t> </a:t>
            </a:r>
            <a:r>
              <a:rPr lang="en" dirty="0">
                <a:solidFill>
                  <a:srgbClr val="093C92"/>
                </a:solidFill>
              </a:rPr>
              <a:t>EC stor</a:t>
            </a:r>
            <a:r>
              <a:rPr lang="pl-PL" dirty="0">
                <a:solidFill>
                  <a:srgbClr val="093C92"/>
                </a:solidFill>
              </a:rPr>
              <a:t>e</a:t>
            </a:r>
            <a:endParaRPr dirty="0">
              <a:solidFill>
                <a:srgbClr val="093C92"/>
              </a:solidFill>
            </a:endParaRPr>
          </a:p>
          <a:p>
            <a:pPr marL="914400" lvl="1" indent="-310832" algn="l" rtl="0"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 dirty="0">
                <a:solidFill>
                  <a:srgbClr val="093C92"/>
                </a:solidFill>
              </a:rPr>
              <a:t>Xroot protocol and xrootd client (with EC support) only</a:t>
            </a:r>
            <a:endParaRPr lang="pl-PL" dirty="0">
              <a:solidFill>
                <a:srgbClr val="093C92"/>
              </a:solidFill>
            </a:endParaRPr>
          </a:p>
          <a:p>
            <a:pPr marL="914400" lvl="1" indent="-310832" algn="l" rtl="0"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endParaRPr dirty="0">
              <a:solidFill>
                <a:srgbClr val="093C92"/>
              </a:solidFill>
            </a:endParaRPr>
          </a:p>
          <a:p>
            <a:pPr marL="457200" lvl="0" indent="-334327" algn="l" rtl="0"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lang="en" dirty="0">
                <a:solidFill>
                  <a:srgbClr val="093C92"/>
                </a:solidFill>
              </a:rPr>
              <a:t>Mode 2. Use X</a:t>
            </a:r>
            <a:r>
              <a:rPr lang="pl-PL" dirty="0">
                <a:solidFill>
                  <a:srgbClr val="093C92"/>
                </a:solidFill>
              </a:rPr>
              <a:t>R</a:t>
            </a:r>
            <a:r>
              <a:rPr lang="en" dirty="0">
                <a:solidFill>
                  <a:srgbClr val="093C92"/>
                </a:solidFill>
              </a:rPr>
              <a:t>oot</a:t>
            </a:r>
            <a:r>
              <a:rPr lang="pl-PL">
                <a:solidFill>
                  <a:srgbClr val="093C92"/>
                </a:solidFill>
              </a:rPr>
              <a:t>D</a:t>
            </a:r>
            <a:r>
              <a:rPr lang="en">
                <a:solidFill>
                  <a:srgbClr val="093C92"/>
                </a:solidFill>
              </a:rPr>
              <a:t> </a:t>
            </a:r>
            <a:r>
              <a:rPr lang="en" dirty="0">
                <a:solidFill>
                  <a:srgbClr val="093C92"/>
                </a:solidFill>
              </a:rPr>
              <a:t>Proxy as gateway to backend storage</a:t>
            </a:r>
            <a:endParaRPr dirty="0">
              <a:solidFill>
                <a:srgbClr val="093C92"/>
              </a:solidFill>
            </a:endParaRPr>
          </a:p>
          <a:p>
            <a:pPr marL="914400" lvl="1" indent="-310832" algn="l" rtl="0"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 dirty="0">
                <a:solidFill>
                  <a:srgbClr val="093C92"/>
                </a:solidFill>
              </a:rPr>
              <a:t>Enable EC in the proxy’s xrootd client component.</a:t>
            </a:r>
            <a:endParaRPr dirty="0">
              <a:solidFill>
                <a:srgbClr val="093C92"/>
              </a:solidFill>
            </a:endParaRPr>
          </a:p>
          <a:p>
            <a:pPr marL="914400" lvl="1" indent="-310832" algn="l" rtl="0"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 dirty="0">
                <a:solidFill>
                  <a:srgbClr val="093C92"/>
                </a:solidFill>
              </a:rPr>
              <a:t>EC is invisible to the users</a:t>
            </a:r>
            <a:endParaRPr dirty="0">
              <a:solidFill>
                <a:srgbClr val="093C92"/>
              </a:solidFill>
            </a:endParaRPr>
          </a:p>
          <a:p>
            <a:pPr marL="1371600" lvl="2" indent="-310832" algn="l" rtl="0">
              <a:spcBef>
                <a:spcPts val="0"/>
              </a:spcBef>
              <a:spcAft>
                <a:spcPts val="0"/>
              </a:spcAft>
              <a:buSzPct val="100000"/>
              <a:buChar char="■"/>
            </a:pPr>
            <a:r>
              <a:rPr lang="en" dirty="0">
                <a:solidFill>
                  <a:srgbClr val="093C92"/>
                </a:solidFill>
              </a:rPr>
              <a:t> They use existing xrdcp/xrdfs, gfal, curl</a:t>
            </a:r>
            <a:endParaRPr dirty="0">
              <a:solidFill>
                <a:srgbClr val="093C92"/>
              </a:solidFill>
            </a:endParaRPr>
          </a:p>
          <a:p>
            <a:pPr marL="914400" lvl="1" indent="-310832" algn="l" rtl="0"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 dirty="0">
                <a:solidFill>
                  <a:srgbClr val="093C92"/>
                </a:solidFill>
              </a:rPr>
              <a:t>Support all WLCG security, protocols, TPC, etc.</a:t>
            </a:r>
            <a:endParaRPr dirty="0">
              <a:solidFill>
                <a:srgbClr val="093C92"/>
              </a:solidFill>
            </a:endParaRPr>
          </a:p>
          <a:p>
            <a:pPr marL="914400" lvl="1" indent="-310832" algn="l" rtl="0"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 dirty="0">
                <a:solidFill>
                  <a:srgbClr val="093C92"/>
                </a:solidFill>
              </a:rPr>
              <a:t>The backend xrootd storage is plain and simple</a:t>
            </a:r>
            <a:endParaRPr dirty="0">
              <a:solidFill>
                <a:srgbClr val="093C92"/>
              </a:solidFill>
            </a:endParaRPr>
          </a:p>
        </p:txBody>
      </p:sp>
      <p:sp>
        <p:nvSpPr>
          <p:cNvPr id="56" name="Google Shape;56;p1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12</a:t>
            </a:fld>
            <a:endParaRPr/>
          </a:p>
        </p:txBody>
      </p:sp>
      <p:sp>
        <p:nvSpPr>
          <p:cNvPr id="57" name="Google Shape;57;p13"/>
          <p:cNvSpPr txBox="1"/>
          <p:nvPr/>
        </p:nvSpPr>
        <p:spPr>
          <a:xfrm>
            <a:off x="6405900" y="2260870"/>
            <a:ext cx="2718900" cy="104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38761D"/>
                </a:solidFill>
              </a:rPr>
              <a:t>This mode is better for user access</a:t>
            </a:r>
            <a:endParaRPr dirty="0">
              <a:solidFill>
                <a:srgbClr val="38761D"/>
              </a:solidFill>
            </a:endParaRPr>
          </a:p>
          <a:p>
            <a:pPr marL="342900" lvl="0" indent="-260350" algn="l" rtl="0"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400"/>
              <a:buChar char="●"/>
            </a:pPr>
            <a:r>
              <a:rPr lang="en" dirty="0">
                <a:solidFill>
                  <a:srgbClr val="38761D"/>
                </a:solidFill>
              </a:rPr>
              <a:t>The rest of the slides are about this mode</a:t>
            </a:r>
            <a:endParaRPr dirty="0">
              <a:solidFill>
                <a:srgbClr val="38761D"/>
              </a:solidFill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6235875" y="1123595"/>
            <a:ext cx="29376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0000FF"/>
                </a:solidFill>
              </a:rPr>
              <a:t>This mode is good for local administration</a:t>
            </a:r>
            <a:endParaRPr dirty="0">
              <a:solidFill>
                <a:srgbClr val="0000FF"/>
              </a:solidFill>
            </a:endParaRPr>
          </a:p>
        </p:txBody>
      </p:sp>
      <p:sp>
        <p:nvSpPr>
          <p:cNvPr id="7" name="CustomShape 3"/>
          <p:cNvSpPr/>
          <p:nvPr/>
        </p:nvSpPr>
        <p:spPr bwMode="auto">
          <a:xfrm>
            <a:off x="2969280" y="4806540"/>
            <a:ext cx="2130120" cy="20142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 algn="ctr">
              <a:defRPr/>
            </a:pPr>
            <a:r>
              <a:rPr lang="en-US" sz="1200" spc="-1" dirty="0">
                <a:solidFill>
                  <a:srgbClr val="8897BD"/>
                </a:solidFill>
              </a:rPr>
              <a:t>30/03/2023</a:t>
            </a:r>
            <a:endParaRPr lang="en-US" dirty="0"/>
          </a:p>
        </p:txBody>
      </p:sp>
      <p:sp>
        <p:nvSpPr>
          <p:cNvPr id="9" name="CustomShape 1"/>
          <p:cNvSpPr/>
          <p:nvPr/>
        </p:nvSpPr>
        <p:spPr bwMode="auto">
          <a:xfrm>
            <a:off x="5182919" y="4802220"/>
            <a:ext cx="3380253" cy="20142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 algn="ctr">
              <a:lnSpc>
                <a:spcPct val="100000"/>
              </a:lnSpc>
              <a:defRPr/>
            </a:pPr>
            <a:r>
              <a:rPr lang="en-US" sz="1200" b="0" strike="noStrike" spc="-1" dirty="0">
                <a:solidFill>
                  <a:srgbClr val="8897BD"/>
                </a:solidFill>
                <a:latin typeface="Arial"/>
                <a:ea typeface="Arial"/>
              </a:rPr>
              <a:t>Michal </a:t>
            </a:r>
            <a:r>
              <a:rPr lang="en-US" sz="1200" spc="-1" dirty="0">
                <a:solidFill>
                  <a:srgbClr val="8897BD"/>
                </a:solidFill>
                <a:latin typeface="Arial"/>
                <a:ea typeface="Arial"/>
              </a:rPr>
              <a:t>Simon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5"/>
          <p:cNvSpPr txBox="1">
            <a:spLocks noGrp="1"/>
          </p:cNvSpPr>
          <p:nvPr>
            <p:ph type="title"/>
          </p:nvPr>
        </p:nvSpPr>
        <p:spPr>
          <a:xfrm>
            <a:off x="311700" y="2164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093C92"/>
                </a:solidFill>
              </a:rPr>
              <a:t>Interface to users</a:t>
            </a:r>
            <a:endParaRPr dirty="0">
              <a:solidFill>
                <a:srgbClr val="093C92"/>
              </a:solidFill>
            </a:endParaRPr>
          </a:p>
        </p:txBody>
      </p:sp>
      <p:sp>
        <p:nvSpPr>
          <p:cNvPr id="127" name="Google Shape;127;p15"/>
          <p:cNvSpPr txBox="1">
            <a:spLocks noGrp="1"/>
          </p:cNvSpPr>
          <p:nvPr>
            <p:ph type="body" idx="1"/>
          </p:nvPr>
        </p:nvSpPr>
        <p:spPr>
          <a:xfrm>
            <a:off x="311700" y="771475"/>
            <a:ext cx="8520600" cy="402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>
                <a:solidFill>
                  <a:srgbClr val="093C92"/>
                </a:solidFill>
              </a:rPr>
              <a:t>Nothing changed: users will still work with root(s) or http(s) URL:</a:t>
            </a:r>
            <a:endParaRPr sz="1600" dirty="0">
              <a:solidFill>
                <a:srgbClr val="093C92"/>
              </a:solidFill>
            </a:endParaRPr>
          </a:p>
          <a:p>
            <a:pPr marL="457200" lvl="0" indent="-342900" algn="l" rtl="0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 sz="1600" dirty="0">
                <a:solidFill>
                  <a:srgbClr val="093C92"/>
                </a:solidFill>
              </a:rPr>
              <a:t>https://atlas.cern.ch:1094/atlas/rucio/user/jdoe/my.data or</a:t>
            </a:r>
            <a:endParaRPr sz="1600" dirty="0">
              <a:solidFill>
                <a:srgbClr val="093C92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600" dirty="0">
                <a:solidFill>
                  <a:srgbClr val="093C92"/>
                </a:solidFill>
              </a:rPr>
              <a:t>root://atlas.cern.ch:1094</a:t>
            </a:r>
            <a:r>
              <a:rPr lang="en" sz="1600" b="1" dirty="0">
                <a:solidFill>
                  <a:srgbClr val="093C92"/>
                </a:solidFill>
              </a:rPr>
              <a:t>//</a:t>
            </a:r>
            <a:r>
              <a:rPr lang="en" sz="1600" dirty="0">
                <a:solidFill>
                  <a:srgbClr val="093C92"/>
                </a:solidFill>
              </a:rPr>
              <a:t>atlas/rucio/user/jdoe/my.data</a:t>
            </a:r>
            <a:endParaRPr sz="1600" dirty="0">
              <a:solidFill>
                <a:srgbClr val="093C92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600" dirty="0">
                <a:solidFill>
                  <a:srgbClr val="093C92"/>
                </a:solidFill>
              </a:rPr>
              <a:t>Think of “atlas/rucio/user/jdoe” as bucket, folder, whatever you like.</a:t>
            </a:r>
            <a:endParaRPr sz="1600" dirty="0">
              <a:solidFill>
                <a:srgbClr val="093C92"/>
              </a:solidFill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dirty="0">
                <a:solidFill>
                  <a:srgbClr val="093C92"/>
                </a:solidFill>
              </a:rPr>
              <a:t>Your access permission may be based on top level buckets/folders.</a:t>
            </a:r>
            <a:endParaRPr dirty="0">
              <a:solidFill>
                <a:srgbClr val="093C92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 dirty="0">
                <a:solidFill>
                  <a:srgbClr val="093C92"/>
                </a:solidFill>
              </a:rPr>
              <a:t>Three sets of tools for GET/PUT/DEL/LIST/RENAME</a:t>
            </a:r>
            <a:endParaRPr sz="1600" dirty="0">
              <a:solidFill>
                <a:srgbClr val="093C92"/>
              </a:solidFill>
            </a:endParaRPr>
          </a:p>
          <a:p>
            <a:pPr marL="457200" lvl="0" indent="-342900" algn="l" rtl="0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 sz="1600" b="1" dirty="0">
                <a:solidFill>
                  <a:srgbClr val="093C92"/>
                </a:solidFill>
              </a:rPr>
              <a:t>xrdcp/xrdfs</a:t>
            </a:r>
            <a:r>
              <a:rPr lang="en" sz="1600" dirty="0">
                <a:solidFill>
                  <a:srgbClr val="093C92"/>
                </a:solidFill>
              </a:rPr>
              <a:t>: work mostly with root(s) URLs</a:t>
            </a:r>
            <a:endParaRPr sz="1600" dirty="0">
              <a:solidFill>
                <a:srgbClr val="093C92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600" b="1" dirty="0">
                <a:solidFill>
                  <a:srgbClr val="093C92"/>
                </a:solidFill>
              </a:rPr>
              <a:t>gfal2</a:t>
            </a:r>
            <a:r>
              <a:rPr lang="en" sz="1600" dirty="0">
                <a:solidFill>
                  <a:srgbClr val="093C92"/>
                </a:solidFill>
              </a:rPr>
              <a:t>: works with both root(s) URL and http(s) URLs</a:t>
            </a:r>
            <a:endParaRPr sz="1600" dirty="0">
              <a:solidFill>
                <a:srgbClr val="093C92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600" b="1" dirty="0">
                <a:solidFill>
                  <a:srgbClr val="093C92"/>
                </a:solidFill>
              </a:rPr>
              <a:t>curl</a:t>
            </a:r>
            <a:r>
              <a:rPr lang="en" sz="1600" dirty="0">
                <a:solidFill>
                  <a:srgbClr val="093C92"/>
                </a:solidFill>
              </a:rPr>
              <a:t>: works with http(s) URLs</a:t>
            </a:r>
          </a:p>
          <a:p>
            <a:pPr>
              <a:lnSpc>
                <a:spcPct val="114999"/>
              </a:lnSpc>
            </a:pPr>
            <a:endParaRPr lang="en" sz="1600" dirty="0">
              <a:solidFill>
                <a:srgbClr val="093C92"/>
              </a:solidFill>
            </a:endParaRPr>
          </a:p>
          <a:p>
            <a:pPr marL="114300" indent="0">
              <a:lnSpc>
                <a:spcPct val="114999"/>
              </a:lnSpc>
              <a:buNone/>
            </a:pPr>
            <a:r>
              <a:rPr lang="en" sz="1600" dirty="0">
                <a:solidFill>
                  <a:srgbClr val="093C92"/>
                </a:solidFill>
              </a:rPr>
              <a:t>Supports DTN functionality</a:t>
            </a:r>
          </a:p>
          <a:p>
            <a:pPr>
              <a:lnSpc>
                <a:spcPct val="114999"/>
              </a:lnSpc>
            </a:pPr>
            <a:r>
              <a:rPr lang="en" sz="1600" b="1" dirty="0">
                <a:solidFill>
                  <a:srgbClr val="093C92"/>
                </a:solidFill>
              </a:rPr>
              <a:t>Authentication</a:t>
            </a:r>
            <a:r>
              <a:rPr lang="en" sz="1600" dirty="0">
                <a:solidFill>
                  <a:srgbClr val="093C92"/>
                </a:solidFill>
              </a:rPr>
              <a:t>, </a:t>
            </a:r>
            <a:r>
              <a:rPr lang="en" sz="1600" b="1" dirty="0">
                <a:solidFill>
                  <a:srgbClr val="093C92"/>
                </a:solidFill>
              </a:rPr>
              <a:t>VOMS</a:t>
            </a:r>
            <a:r>
              <a:rPr lang="en" sz="1600" dirty="0">
                <a:solidFill>
                  <a:srgbClr val="093C92"/>
                </a:solidFill>
              </a:rPr>
              <a:t>, </a:t>
            </a:r>
            <a:r>
              <a:rPr lang="en" sz="1600" b="1" dirty="0">
                <a:solidFill>
                  <a:srgbClr val="093C92"/>
                </a:solidFill>
              </a:rPr>
              <a:t>access tokens</a:t>
            </a:r>
            <a:r>
              <a:rPr lang="en" sz="1600" dirty="0">
                <a:solidFill>
                  <a:srgbClr val="093C92"/>
                </a:solidFill>
              </a:rPr>
              <a:t>, </a:t>
            </a:r>
            <a:r>
              <a:rPr lang="en" sz="1600" b="1" dirty="0">
                <a:solidFill>
                  <a:srgbClr val="093C92"/>
                </a:solidFill>
              </a:rPr>
              <a:t>TPC</a:t>
            </a:r>
            <a:r>
              <a:rPr lang="en" sz="1600" dirty="0">
                <a:solidFill>
                  <a:srgbClr val="093C92"/>
                </a:solidFill>
              </a:rPr>
              <a:t>, etc.</a:t>
            </a:r>
          </a:p>
        </p:txBody>
      </p:sp>
      <p:sp>
        <p:nvSpPr>
          <p:cNvPr id="128" name="Google Shape;128;p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13</a:t>
            </a:fld>
            <a:endParaRPr/>
          </a:p>
        </p:txBody>
      </p:sp>
      <p:sp>
        <p:nvSpPr>
          <p:cNvPr id="5" name="CustomShape 3"/>
          <p:cNvSpPr/>
          <p:nvPr/>
        </p:nvSpPr>
        <p:spPr bwMode="auto">
          <a:xfrm>
            <a:off x="2969280" y="4806540"/>
            <a:ext cx="2130120" cy="20142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 algn="ctr">
              <a:defRPr/>
            </a:pPr>
            <a:r>
              <a:rPr lang="en-US" sz="1200" spc="-1" dirty="0">
                <a:solidFill>
                  <a:srgbClr val="8897BD"/>
                </a:solidFill>
              </a:rPr>
              <a:t>30/03/2023</a:t>
            </a:r>
            <a:endParaRPr lang="en-US" dirty="0"/>
          </a:p>
        </p:txBody>
      </p:sp>
      <p:sp>
        <p:nvSpPr>
          <p:cNvPr id="7" name="CustomShape 1"/>
          <p:cNvSpPr/>
          <p:nvPr/>
        </p:nvSpPr>
        <p:spPr bwMode="auto">
          <a:xfrm>
            <a:off x="5182919" y="4802220"/>
            <a:ext cx="3380253" cy="20142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 algn="ctr">
              <a:lnSpc>
                <a:spcPct val="100000"/>
              </a:lnSpc>
              <a:defRPr/>
            </a:pPr>
            <a:r>
              <a:rPr lang="en-US" sz="1200" b="0" strike="noStrike" spc="-1" dirty="0">
                <a:solidFill>
                  <a:srgbClr val="8897BD"/>
                </a:solidFill>
                <a:latin typeface="Arial"/>
                <a:ea typeface="Arial"/>
              </a:rPr>
              <a:t>Michal </a:t>
            </a:r>
            <a:r>
              <a:rPr lang="en-US" sz="1200" spc="-1" dirty="0">
                <a:solidFill>
                  <a:srgbClr val="8897BD"/>
                </a:solidFill>
                <a:latin typeface="Arial"/>
                <a:ea typeface="Arial"/>
              </a:rPr>
              <a:t>Simon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093C92"/>
                </a:solidFill>
              </a:rPr>
              <a:t>Performance test environment</a:t>
            </a:r>
            <a:endParaRPr dirty="0">
              <a:solidFill>
                <a:srgbClr val="093C92"/>
              </a:solidFill>
            </a:endParaRPr>
          </a:p>
        </p:txBody>
      </p:sp>
      <p:sp>
        <p:nvSpPr>
          <p:cNvPr id="134" name="Google Shape;134;p1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indent="0">
              <a:buNone/>
            </a:pPr>
            <a:r>
              <a:rPr lang="en" sz="1600" b="1" dirty="0">
                <a:solidFill>
                  <a:srgbClr val="093C92"/>
                </a:solidFill>
              </a:rPr>
              <a:t>Backend</a:t>
            </a:r>
            <a:r>
              <a:rPr lang="en" sz="1600" dirty="0">
                <a:solidFill>
                  <a:srgbClr val="093C92"/>
                </a:solidFill>
              </a:rPr>
              <a:t>: </a:t>
            </a:r>
            <a:r>
              <a:rPr lang="en" sz="1600" dirty="0" err="1">
                <a:solidFill>
                  <a:srgbClr val="093C92"/>
                </a:solidFill>
              </a:rPr>
              <a:t>XRootD</a:t>
            </a:r>
            <a:r>
              <a:rPr lang="en" sz="1600" dirty="0">
                <a:solidFill>
                  <a:srgbClr val="093C92"/>
                </a:solidFill>
              </a:rPr>
              <a:t> storage:</a:t>
            </a:r>
            <a:endParaRPr sz="1600" dirty="0">
              <a:solidFill>
                <a:srgbClr val="093C92"/>
              </a:solidFill>
            </a:endParaRPr>
          </a:p>
          <a:p>
            <a:pPr marL="457200" lvl="0" indent="-308610" algn="l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1600" dirty="0">
                <a:solidFill>
                  <a:srgbClr val="093C92"/>
                </a:solidFill>
              </a:rPr>
              <a:t>19 nodes of retired Dell R510s, each:</a:t>
            </a:r>
            <a:endParaRPr sz="1600" dirty="0">
              <a:solidFill>
                <a:srgbClr val="093C92"/>
              </a:solidFill>
            </a:endParaRPr>
          </a:p>
          <a:p>
            <a:pPr marL="914400" lvl="1" indent="-290830" algn="l" rtl="0"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 dirty="0">
                <a:solidFill>
                  <a:srgbClr val="093C92"/>
                </a:solidFill>
              </a:rPr>
              <a:t>24GB RAM, 1Gpbs NIC, 12x 3TB HDD (some have 11)</a:t>
            </a:r>
            <a:endParaRPr dirty="0">
              <a:solidFill>
                <a:srgbClr val="093C92"/>
              </a:solidFill>
            </a:endParaRPr>
          </a:p>
          <a:p>
            <a:pPr marL="914400" lvl="1" indent="-290830" algn="l" rtl="0"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 dirty="0">
                <a:solidFill>
                  <a:srgbClr val="093C92"/>
                </a:solidFill>
              </a:rPr>
              <a:t>Each HDD is presented to the OS as its own SCSI device (via LSI RAID controller)</a:t>
            </a:r>
            <a:endParaRPr dirty="0">
              <a:solidFill>
                <a:srgbClr val="093C92"/>
              </a:solidFill>
            </a:endParaRPr>
          </a:p>
          <a:p>
            <a:pPr marL="914400" lvl="1" indent="-290830" algn="l" rtl="0"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 dirty="0">
                <a:solidFill>
                  <a:srgbClr val="093C92"/>
                </a:solidFill>
              </a:rPr>
              <a:t>CentOS 7, </a:t>
            </a:r>
            <a:r>
              <a:rPr lang="pl-PL" dirty="0" err="1">
                <a:solidFill>
                  <a:srgbClr val="093C92"/>
                </a:solidFill>
              </a:rPr>
              <a:t>XRootD</a:t>
            </a:r>
            <a:r>
              <a:rPr lang="pl-PL" dirty="0">
                <a:solidFill>
                  <a:srgbClr val="093C92"/>
                </a:solidFill>
              </a:rPr>
              <a:t> </a:t>
            </a:r>
            <a:r>
              <a:rPr lang="en" dirty="0">
                <a:solidFill>
                  <a:srgbClr val="093C92"/>
                </a:solidFill>
              </a:rPr>
              <a:t>5.3.4 (later auto-updated to 5.4.0), xrootd “sss” security</a:t>
            </a:r>
            <a:endParaRPr dirty="0">
              <a:solidFill>
                <a:srgbClr val="093C92"/>
              </a:solidFill>
            </a:endParaRPr>
          </a:p>
          <a:p>
            <a:pPr marL="457200" lvl="0" indent="-308610" algn="l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1600" dirty="0">
                <a:solidFill>
                  <a:srgbClr val="093C92"/>
                </a:solidFill>
              </a:rPr>
              <a:t>312 pre-placed test files (ATLAS data files) ranging from 30MB to 1.1GB, all with known adler32 checksum</a:t>
            </a:r>
            <a:endParaRPr sz="1600" dirty="0">
              <a:solidFill>
                <a:srgbClr val="093C92"/>
              </a:solidFill>
            </a:endParaRPr>
          </a:p>
          <a:p>
            <a:pPr marL="0" indent="0">
              <a:spcBef>
                <a:spcPts val="1200"/>
              </a:spcBef>
              <a:buNone/>
            </a:pPr>
            <a:r>
              <a:rPr lang="en" sz="1600" b="1" dirty="0">
                <a:solidFill>
                  <a:srgbClr val="093C92"/>
                </a:solidFill>
              </a:rPr>
              <a:t>Frontend</a:t>
            </a:r>
            <a:r>
              <a:rPr lang="en" sz="1600" dirty="0">
                <a:solidFill>
                  <a:srgbClr val="093C92"/>
                </a:solidFill>
              </a:rPr>
              <a:t>: </a:t>
            </a:r>
            <a:r>
              <a:rPr lang="en" sz="1600" dirty="0" err="1">
                <a:solidFill>
                  <a:srgbClr val="093C92"/>
                </a:solidFill>
              </a:rPr>
              <a:t>XRootD</a:t>
            </a:r>
            <a:r>
              <a:rPr lang="en" sz="1600" dirty="0">
                <a:solidFill>
                  <a:srgbClr val="093C92"/>
                </a:solidFill>
              </a:rPr>
              <a:t> EC proxy</a:t>
            </a:r>
            <a:endParaRPr sz="1600" dirty="0">
              <a:solidFill>
                <a:srgbClr val="093C92"/>
              </a:solidFill>
            </a:endParaRPr>
          </a:p>
          <a:p>
            <a:pPr marL="457200" lvl="0" indent="-308610" algn="l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1600" dirty="0">
                <a:solidFill>
                  <a:srgbClr val="093C92"/>
                </a:solidFill>
              </a:rPr>
              <a:t>64 core, 128GB, 100Gbps NIC</a:t>
            </a:r>
            <a:endParaRPr sz="1600" dirty="0">
              <a:solidFill>
                <a:srgbClr val="093C92"/>
              </a:solidFill>
            </a:endParaRPr>
          </a:p>
          <a:p>
            <a:pPr indent="-308610">
              <a:buSzPct val="100000"/>
            </a:pPr>
            <a:r>
              <a:rPr lang="en" sz="1600" dirty="0">
                <a:solidFill>
                  <a:srgbClr val="093C92"/>
                </a:solidFill>
              </a:rPr>
              <a:t>CentOS 7, unreleased </a:t>
            </a:r>
            <a:r>
              <a:rPr lang="en" sz="1600" dirty="0" err="1">
                <a:solidFill>
                  <a:srgbClr val="093C92"/>
                </a:solidFill>
              </a:rPr>
              <a:t>XRootD</a:t>
            </a:r>
            <a:r>
              <a:rPr lang="en" sz="1600" dirty="0">
                <a:solidFill>
                  <a:srgbClr val="093C92"/>
                </a:solidFill>
              </a:rPr>
              <a:t> (2021-12-17+patch)</a:t>
            </a:r>
            <a:endParaRPr sz="1600" dirty="0">
              <a:solidFill>
                <a:srgbClr val="093C92"/>
              </a:solidFill>
            </a:endParaRPr>
          </a:p>
          <a:p>
            <a:pPr marL="457200" lvl="0" indent="-308610" algn="l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1600" dirty="0">
                <a:solidFill>
                  <a:srgbClr val="093C92"/>
                </a:solidFill>
              </a:rPr>
              <a:t>EC configuration: </a:t>
            </a:r>
            <a:r>
              <a:rPr lang="en" sz="1600" b="1" dirty="0">
                <a:solidFill>
                  <a:srgbClr val="093C92"/>
                </a:solidFill>
              </a:rPr>
              <a:t>8+2</a:t>
            </a:r>
            <a:r>
              <a:rPr lang="en" sz="1600" dirty="0">
                <a:solidFill>
                  <a:srgbClr val="093C92"/>
                </a:solidFill>
              </a:rPr>
              <a:t>, chunk size 1MB (so a block has 8+2 MB)</a:t>
            </a:r>
          </a:p>
        </p:txBody>
      </p:sp>
      <p:sp>
        <p:nvSpPr>
          <p:cNvPr id="135" name="Google Shape;135;p1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14</a:t>
            </a:fld>
            <a:endParaRPr/>
          </a:p>
        </p:txBody>
      </p:sp>
      <p:sp>
        <p:nvSpPr>
          <p:cNvPr id="6" name="CustomShape 3"/>
          <p:cNvSpPr/>
          <p:nvPr/>
        </p:nvSpPr>
        <p:spPr bwMode="auto">
          <a:xfrm>
            <a:off x="2969280" y="4806540"/>
            <a:ext cx="2130120" cy="20142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 algn="ctr">
              <a:defRPr/>
            </a:pPr>
            <a:r>
              <a:rPr lang="en-US" sz="1200" spc="-1" dirty="0">
                <a:solidFill>
                  <a:srgbClr val="8897BD"/>
                </a:solidFill>
              </a:rPr>
              <a:t>30/03/2023</a:t>
            </a:r>
            <a:endParaRPr lang="en-US" dirty="0"/>
          </a:p>
        </p:txBody>
      </p:sp>
      <p:sp>
        <p:nvSpPr>
          <p:cNvPr id="8" name="CustomShape 1"/>
          <p:cNvSpPr/>
          <p:nvPr/>
        </p:nvSpPr>
        <p:spPr bwMode="auto">
          <a:xfrm>
            <a:off x="5182919" y="4802220"/>
            <a:ext cx="3380253" cy="20142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 algn="ctr">
              <a:defRPr/>
            </a:pPr>
            <a:r>
              <a:rPr lang="en-US" sz="1200" b="0" strike="noStrike" spc="-1" dirty="0">
                <a:solidFill>
                  <a:srgbClr val="8897BD"/>
                </a:solidFill>
                <a:latin typeface="Arial"/>
                <a:ea typeface="Arial"/>
              </a:rPr>
              <a:t>Michal</a:t>
            </a:r>
            <a:r>
              <a:rPr lang="en-US" sz="1200" spc="-1" dirty="0">
                <a:solidFill>
                  <a:srgbClr val="8897BD"/>
                </a:solidFill>
                <a:latin typeface="Arial"/>
                <a:ea typeface="Arial"/>
              </a:rPr>
              <a:t> Simon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7"/>
          <p:cNvSpPr txBox="1">
            <a:spLocks noGrp="1"/>
          </p:cNvSpPr>
          <p:nvPr>
            <p:ph type="title"/>
          </p:nvPr>
        </p:nvSpPr>
        <p:spPr>
          <a:xfrm>
            <a:off x="311700" y="2164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093C92"/>
                </a:solidFill>
              </a:rPr>
              <a:t>Single stream performance with xrdcp</a:t>
            </a:r>
            <a:endParaRPr dirty="0">
              <a:solidFill>
                <a:srgbClr val="093C92"/>
              </a:solidFill>
            </a:endParaRPr>
          </a:p>
        </p:txBody>
      </p:sp>
      <p:sp>
        <p:nvSpPr>
          <p:cNvPr id="142" name="Google Shape;142;p17"/>
          <p:cNvSpPr txBox="1">
            <a:spLocks noGrp="1"/>
          </p:cNvSpPr>
          <p:nvPr>
            <p:ph type="body" idx="1"/>
          </p:nvPr>
        </p:nvSpPr>
        <p:spPr>
          <a:xfrm>
            <a:off x="311700" y="771475"/>
            <a:ext cx="8520600" cy="3941400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txBody>
          <a:bodyPr spcFirstLastPara="1" wrap="square" lIns="91425" tIns="91425" rIns="91425" bIns="91425" anchor="t" anchorCtr="0">
            <a:normAutofit fontScale="85000" lnSpcReduction="1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1111"/>
              <a:buFont typeface="Arial"/>
              <a:buNone/>
            </a:pPr>
            <a:r>
              <a:rPr lang="en" dirty="0">
                <a:solidFill>
                  <a:srgbClr val="093C92"/>
                </a:solidFill>
              </a:rPr>
              <a:t>Getting the baseline performance numbers using</a:t>
            </a:r>
            <a:r>
              <a:rPr lang="en" dirty="0"/>
              <a:t> </a:t>
            </a:r>
            <a:r>
              <a:rPr lang="en" dirty="0">
                <a:solidFill>
                  <a:srgbClr val="0000FF"/>
                </a:solidFill>
              </a:rPr>
              <a:t>Mode 1</a:t>
            </a:r>
            <a:endParaRPr dirty="0"/>
          </a:p>
          <a:p>
            <a:pPr marL="457200" lvl="0" indent="-325755" algn="l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dirty="0">
                <a:solidFill>
                  <a:srgbClr val="093C92"/>
                </a:solidFill>
              </a:rPr>
              <a:t>Run a EC enabled xrdcp, write and read a single ~8GB file. </a:t>
            </a:r>
            <a:endParaRPr dirty="0">
              <a:solidFill>
                <a:srgbClr val="093C92"/>
              </a:solidFill>
            </a:endParaRPr>
          </a:p>
          <a:p>
            <a:pPr marL="457200" lvl="0" indent="-325755" algn="l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dirty="0">
                <a:solidFill>
                  <a:srgbClr val="093C92"/>
                </a:solidFill>
              </a:rPr>
              <a:t>Memory to memory (between RAM disk in client node and page cache in Dell 510s)</a:t>
            </a:r>
            <a:endParaRPr dirty="0">
              <a:solidFill>
                <a:srgbClr val="093C92"/>
              </a:solidFill>
            </a:endParaRPr>
          </a:p>
          <a:p>
            <a:pPr marL="457200" lvl="0" indent="-325755" algn="l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dirty="0">
                <a:solidFill>
                  <a:srgbClr val="093C92"/>
                </a:solidFill>
              </a:rPr>
              <a:t>Write: 904MB/s (Actual writing speed: 904 * (8+2)/8 = 1130MB/s ← near the line speed)</a:t>
            </a:r>
            <a:endParaRPr dirty="0">
              <a:solidFill>
                <a:srgbClr val="093C92"/>
              </a:solidFill>
            </a:endParaRPr>
          </a:p>
          <a:p>
            <a:pPr marL="457200" lvl="0" indent="-325755" algn="l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dirty="0">
                <a:solidFill>
                  <a:srgbClr val="093C92"/>
                </a:solidFill>
              </a:rPr>
              <a:t>Read: 1017MB/s </a:t>
            </a:r>
            <a:endParaRPr dirty="0">
              <a:solidFill>
                <a:srgbClr val="093C92"/>
              </a:solidFill>
            </a:endParaRPr>
          </a:p>
          <a:p>
            <a:pPr marL="914400" lvl="1" indent="-304165" algn="l" rtl="0"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 dirty="0">
                <a:solidFill>
                  <a:srgbClr val="093C92"/>
                </a:solidFill>
              </a:rPr>
              <a:t>EC </a:t>
            </a:r>
            <a:r>
              <a:rPr lang="pl-PL" dirty="0" err="1">
                <a:solidFill>
                  <a:srgbClr val="093C92"/>
                </a:solidFill>
              </a:rPr>
              <a:t>doesn’t</a:t>
            </a:r>
            <a:r>
              <a:rPr lang="en" dirty="0">
                <a:solidFill>
                  <a:srgbClr val="093C92"/>
                </a:solidFill>
              </a:rPr>
              <a:t> need to read the parity chunks</a:t>
            </a:r>
            <a:r>
              <a:rPr lang="pl-PL" dirty="0">
                <a:solidFill>
                  <a:srgbClr val="093C92"/>
                </a:solidFill>
              </a:rPr>
              <a:t> (</a:t>
            </a:r>
            <a:r>
              <a:rPr lang="pl-PL" dirty="0" err="1">
                <a:solidFill>
                  <a:srgbClr val="093C92"/>
                </a:solidFill>
              </a:rPr>
              <a:t>unless</a:t>
            </a:r>
            <a:r>
              <a:rPr lang="pl-PL" dirty="0">
                <a:solidFill>
                  <a:srgbClr val="093C92"/>
                </a:solidFill>
              </a:rPr>
              <a:t> </a:t>
            </a:r>
            <a:r>
              <a:rPr lang="pl-PL" dirty="0" err="1">
                <a:solidFill>
                  <a:srgbClr val="093C92"/>
                </a:solidFill>
              </a:rPr>
              <a:t>there</a:t>
            </a:r>
            <a:r>
              <a:rPr lang="pl-PL" dirty="0">
                <a:solidFill>
                  <a:srgbClr val="093C92"/>
                </a:solidFill>
              </a:rPr>
              <a:t> </a:t>
            </a:r>
            <a:r>
              <a:rPr lang="pl-PL" dirty="0" err="1">
                <a:solidFill>
                  <a:srgbClr val="093C92"/>
                </a:solidFill>
              </a:rPr>
              <a:t>is</a:t>
            </a:r>
            <a:r>
              <a:rPr lang="pl-PL" dirty="0">
                <a:solidFill>
                  <a:srgbClr val="093C92"/>
                </a:solidFill>
              </a:rPr>
              <a:t> </a:t>
            </a:r>
            <a:r>
              <a:rPr lang="pl-PL" dirty="0" err="1">
                <a:solidFill>
                  <a:srgbClr val="093C92"/>
                </a:solidFill>
              </a:rPr>
              <a:t>an</a:t>
            </a:r>
            <a:r>
              <a:rPr lang="pl-PL" dirty="0">
                <a:solidFill>
                  <a:srgbClr val="093C92"/>
                </a:solidFill>
              </a:rPr>
              <a:t> error)</a:t>
            </a:r>
            <a:endParaRPr dirty="0">
              <a:solidFill>
                <a:srgbClr val="093C92"/>
              </a:solidFill>
            </a:endParaRPr>
          </a:p>
          <a:p>
            <a:pPr marL="914400" lvl="1" indent="-304165" algn="l" rtl="0"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 b="1" dirty="0">
                <a:solidFill>
                  <a:srgbClr val="093C92"/>
                </a:solidFill>
              </a:rPr>
              <a:t>This is a good indication that EC code isn’t the bottleneck in this environment.</a:t>
            </a:r>
            <a:endParaRPr b="1" dirty="0">
              <a:solidFill>
                <a:srgbClr val="093C92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093C92"/>
                </a:solidFill>
              </a:rPr>
              <a:t>Single stream performance by a client, read from and write to storage via the EC proxy (</a:t>
            </a:r>
            <a:r>
              <a:rPr lang="en" dirty="0">
                <a:solidFill>
                  <a:srgbClr val="38761D"/>
                </a:solidFill>
              </a:rPr>
              <a:t>Mode 2</a:t>
            </a:r>
            <a:r>
              <a:rPr lang="en" dirty="0">
                <a:solidFill>
                  <a:srgbClr val="093C92"/>
                </a:solidFill>
              </a:rPr>
              <a:t>)</a:t>
            </a:r>
            <a:endParaRPr dirty="0">
              <a:solidFill>
                <a:srgbClr val="093C92"/>
              </a:solidFill>
            </a:endParaRPr>
          </a:p>
          <a:p>
            <a:pPr marL="457200" lvl="0" indent="-325755" algn="l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dirty="0">
                <a:solidFill>
                  <a:srgbClr val="093C92"/>
                </a:solidFill>
              </a:rPr>
              <a:t>Write: 904MB/s ← near the line speed limit (1250MB/s)</a:t>
            </a:r>
            <a:endParaRPr dirty="0">
              <a:solidFill>
                <a:srgbClr val="093C92"/>
              </a:solidFill>
            </a:endParaRPr>
          </a:p>
          <a:p>
            <a:pPr marL="914400" lvl="1" indent="-304165" algn="l" rtl="0"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 b="1" dirty="0">
                <a:solidFill>
                  <a:srgbClr val="093C92"/>
                </a:solidFill>
              </a:rPr>
              <a:t>This is a good indication that EC code and EC proxy setup do not present a bottleneck for writing</a:t>
            </a:r>
            <a:endParaRPr b="1" dirty="0">
              <a:solidFill>
                <a:srgbClr val="093C92"/>
              </a:solidFill>
            </a:endParaRPr>
          </a:p>
          <a:p>
            <a:pPr marL="457200" lvl="0" indent="-325755" algn="l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dirty="0">
                <a:solidFill>
                  <a:srgbClr val="093C92"/>
                </a:solidFill>
              </a:rPr>
              <a:t>Read:</a:t>
            </a:r>
            <a:endParaRPr dirty="0">
              <a:solidFill>
                <a:srgbClr val="093C92"/>
              </a:solidFill>
            </a:endParaRPr>
          </a:p>
          <a:p>
            <a:pPr lvl="1" indent="-304165">
              <a:buSzPct val="100000"/>
            </a:pPr>
            <a:r>
              <a:rPr lang="en" dirty="0">
                <a:solidFill>
                  <a:srgbClr val="093C92"/>
                </a:solidFill>
              </a:rPr>
              <a:t>With memory cache in proxy (8MB page size ← to align with EC block size, 1 prefetching): </a:t>
            </a:r>
            <a:r>
              <a:rPr lang="en" dirty="0">
                <a:solidFill>
                  <a:srgbClr val="FF0000"/>
                </a:solidFill>
              </a:rPr>
              <a:t>~505MB/s</a:t>
            </a:r>
            <a:endParaRPr>
              <a:solidFill>
                <a:srgbClr val="093C92"/>
              </a:solidFill>
            </a:endParaRPr>
          </a:p>
        </p:txBody>
      </p:sp>
      <p:sp>
        <p:nvSpPr>
          <p:cNvPr id="143" name="Google Shape;143;p1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15</a:t>
            </a:fld>
            <a:endParaRPr/>
          </a:p>
        </p:txBody>
      </p:sp>
      <p:sp>
        <p:nvSpPr>
          <p:cNvPr id="5" name="CustomShape 3"/>
          <p:cNvSpPr/>
          <p:nvPr/>
        </p:nvSpPr>
        <p:spPr bwMode="auto">
          <a:xfrm>
            <a:off x="2969280" y="4806540"/>
            <a:ext cx="2130120" cy="20142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 algn="ctr">
              <a:defRPr/>
            </a:pPr>
            <a:r>
              <a:rPr lang="en-US" sz="1200" spc="-1" dirty="0">
                <a:solidFill>
                  <a:srgbClr val="8897BD"/>
                </a:solidFill>
              </a:rPr>
              <a:t>30/03/2023</a:t>
            </a:r>
            <a:endParaRPr lang="en-US" dirty="0"/>
          </a:p>
        </p:txBody>
      </p:sp>
      <p:sp>
        <p:nvSpPr>
          <p:cNvPr id="7" name="CustomShape 1"/>
          <p:cNvSpPr/>
          <p:nvPr/>
        </p:nvSpPr>
        <p:spPr bwMode="auto">
          <a:xfrm>
            <a:off x="5182919" y="4802220"/>
            <a:ext cx="3380253" cy="20142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 algn="ctr">
              <a:lnSpc>
                <a:spcPct val="100000"/>
              </a:lnSpc>
              <a:defRPr/>
            </a:pPr>
            <a:r>
              <a:rPr lang="en-US" sz="1200" b="0" strike="noStrike" spc="-1" dirty="0">
                <a:solidFill>
                  <a:srgbClr val="8897BD"/>
                </a:solidFill>
                <a:latin typeface="Arial"/>
                <a:ea typeface="Arial"/>
              </a:rPr>
              <a:t>Michal </a:t>
            </a:r>
            <a:r>
              <a:rPr lang="en-US" sz="1200" spc="-1" dirty="0">
                <a:solidFill>
                  <a:srgbClr val="8897BD"/>
                </a:solidFill>
                <a:latin typeface="Arial"/>
                <a:ea typeface="Arial"/>
              </a:rPr>
              <a:t>Simon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18"/>
          <p:cNvSpPr txBox="1">
            <a:spLocks noGrp="1"/>
          </p:cNvSpPr>
          <p:nvPr>
            <p:ph type="title"/>
          </p:nvPr>
        </p:nvSpPr>
        <p:spPr>
          <a:xfrm>
            <a:off x="311700" y="2164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" dirty="0">
                <a:solidFill>
                  <a:srgbClr val="093C92"/>
                </a:solidFill>
              </a:rPr>
              <a:t>Aggregate read performance by many clients</a:t>
            </a:r>
            <a:endParaRPr dirty="0">
              <a:solidFill>
                <a:srgbClr val="093C92"/>
              </a:solidFill>
            </a:endParaRPr>
          </a:p>
        </p:txBody>
      </p:sp>
      <p:sp>
        <p:nvSpPr>
          <p:cNvPr id="149" name="Google Shape;149;p18"/>
          <p:cNvSpPr txBox="1">
            <a:spLocks noGrp="1"/>
          </p:cNvSpPr>
          <p:nvPr>
            <p:ph type="body" idx="1"/>
          </p:nvPr>
        </p:nvSpPr>
        <p:spPr>
          <a:xfrm>
            <a:off x="311625" y="3686239"/>
            <a:ext cx="6553800" cy="1137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77500" lnSpcReduction="20000"/>
          </a:bodyPr>
          <a:lstStyle/>
          <a:p>
            <a:pPr marL="457200" lvl="0" indent="-317182" algn="l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dirty="0">
                <a:solidFill>
                  <a:srgbClr val="093C92"/>
                </a:solidFill>
              </a:rPr>
              <a:t>Read the pre-placed 312 data files, repeat 5 times </a:t>
            </a:r>
            <a:endParaRPr dirty="0">
              <a:solidFill>
                <a:srgbClr val="093C92"/>
              </a:solidFill>
            </a:endParaRPr>
          </a:p>
          <a:p>
            <a:pPr marL="457200" lvl="0" indent="-317182" algn="l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dirty="0">
                <a:solidFill>
                  <a:srgbClr val="093C92"/>
                </a:solidFill>
              </a:rPr>
              <a:t>Spread the read to 150 concurrent clients</a:t>
            </a:r>
            <a:endParaRPr dirty="0">
              <a:solidFill>
                <a:srgbClr val="093C92"/>
              </a:solidFill>
            </a:endParaRPr>
          </a:p>
          <a:p>
            <a:pPr marL="457200" lvl="0" indent="-317182" algn="l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dirty="0">
                <a:solidFill>
                  <a:srgbClr val="093C92"/>
                </a:solidFill>
              </a:rPr>
              <a:t>Memory cache clearly helped, it both </a:t>
            </a:r>
            <a:endParaRPr dirty="0">
              <a:solidFill>
                <a:srgbClr val="093C92"/>
              </a:solidFill>
            </a:endParaRPr>
          </a:p>
          <a:p>
            <a:pPr marL="914400" lvl="1" indent="-297497" algn="l" rtl="0"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 dirty="0">
                <a:solidFill>
                  <a:srgbClr val="093C92"/>
                </a:solidFill>
              </a:rPr>
              <a:t>cache (reduce read from storage) </a:t>
            </a:r>
            <a:endParaRPr dirty="0">
              <a:solidFill>
                <a:srgbClr val="093C92"/>
              </a:solidFill>
            </a:endParaRPr>
          </a:p>
          <a:p>
            <a:pPr marL="914400" lvl="1" indent="-297497" algn="l" rtl="0"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 dirty="0">
                <a:solidFill>
                  <a:srgbClr val="093C92"/>
                </a:solidFill>
              </a:rPr>
              <a:t>enable large block read (align with EC blocks)</a:t>
            </a:r>
            <a:endParaRPr dirty="0">
              <a:solidFill>
                <a:srgbClr val="093C92"/>
              </a:solidFill>
            </a:endParaRPr>
          </a:p>
        </p:txBody>
      </p:sp>
      <p:pic>
        <p:nvPicPr>
          <p:cNvPr id="150" name="Google Shape;150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1300" y="956000"/>
            <a:ext cx="6553800" cy="2691949"/>
          </a:xfrm>
          <a:prstGeom prst="rect">
            <a:avLst/>
          </a:prstGeom>
          <a:noFill/>
          <a:ln>
            <a:noFill/>
          </a:ln>
        </p:spPr>
      </p:pic>
      <p:sp>
        <p:nvSpPr>
          <p:cNvPr id="151" name="Google Shape;151;p18"/>
          <p:cNvSpPr txBox="1"/>
          <p:nvPr/>
        </p:nvSpPr>
        <p:spPr>
          <a:xfrm>
            <a:off x="1357725" y="1341550"/>
            <a:ext cx="2601900" cy="6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300">
                <a:solidFill>
                  <a:schemeClr val="dk1"/>
                </a:solidFill>
              </a:rPr>
              <a:t>Throughput: View from storage</a:t>
            </a:r>
            <a:endParaRPr sz="13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2" name="Google Shape;152;p18"/>
          <p:cNvSpPr txBox="1"/>
          <p:nvPr/>
        </p:nvSpPr>
        <p:spPr>
          <a:xfrm>
            <a:off x="3521250" y="2594100"/>
            <a:ext cx="32271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w/o mem cache          w/ mem cache</a:t>
            </a:r>
            <a:endParaRPr/>
          </a:p>
        </p:txBody>
      </p:sp>
      <p:sp>
        <p:nvSpPr>
          <p:cNvPr id="153" name="Google Shape;153;p18"/>
          <p:cNvSpPr txBox="1"/>
          <p:nvPr/>
        </p:nvSpPr>
        <p:spPr>
          <a:xfrm>
            <a:off x="7053750" y="985775"/>
            <a:ext cx="1848600" cy="8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093C92"/>
                </a:solidFill>
              </a:rPr>
              <a:t>Network upper limit</a:t>
            </a:r>
            <a:endParaRPr dirty="0">
              <a:solidFill>
                <a:srgbClr val="093C92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dirty="0">
                <a:solidFill>
                  <a:srgbClr val="093C92"/>
                </a:solidFill>
              </a:rPr>
              <a:t>19 Gbit/s or</a:t>
            </a:r>
            <a:endParaRPr dirty="0">
              <a:solidFill>
                <a:srgbClr val="093C92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dirty="0">
                <a:solidFill>
                  <a:srgbClr val="093C92"/>
                </a:solidFill>
              </a:rPr>
              <a:t>2.375GB/s</a:t>
            </a:r>
            <a:endParaRPr dirty="0">
              <a:solidFill>
                <a:srgbClr val="093C92"/>
              </a:solidFill>
            </a:endParaRPr>
          </a:p>
        </p:txBody>
      </p:sp>
      <p:sp>
        <p:nvSpPr>
          <p:cNvPr id="8" name="CustomShape 3"/>
          <p:cNvSpPr/>
          <p:nvPr/>
        </p:nvSpPr>
        <p:spPr bwMode="auto">
          <a:xfrm>
            <a:off x="2969280" y="4806540"/>
            <a:ext cx="2130120" cy="20142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 algn="ctr">
              <a:defRPr/>
            </a:pPr>
            <a:r>
              <a:rPr lang="en-US" sz="1200" spc="-1" dirty="0">
                <a:solidFill>
                  <a:srgbClr val="8897BD"/>
                </a:solidFill>
              </a:rPr>
              <a:t>30/03/2023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16</a:t>
            </a:fld>
            <a:endParaRPr lang="uk-UA"/>
          </a:p>
        </p:txBody>
      </p:sp>
      <p:sp>
        <p:nvSpPr>
          <p:cNvPr id="11" name="CustomShape 1"/>
          <p:cNvSpPr/>
          <p:nvPr/>
        </p:nvSpPr>
        <p:spPr bwMode="auto">
          <a:xfrm>
            <a:off x="5182919" y="4802220"/>
            <a:ext cx="3380253" cy="20142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 algn="ctr">
              <a:lnSpc>
                <a:spcPct val="100000"/>
              </a:lnSpc>
              <a:defRPr/>
            </a:pPr>
            <a:r>
              <a:rPr lang="en-US" sz="1200" b="0" strike="noStrike" spc="-1" dirty="0">
                <a:solidFill>
                  <a:srgbClr val="8897BD"/>
                </a:solidFill>
                <a:latin typeface="Arial"/>
                <a:ea typeface="Arial"/>
              </a:rPr>
              <a:t>Michal </a:t>
            </a:r>
            <a:r>
              <a:rPr lang="en-US" sz="1200" spc="-1" dirty="0">
                <a:solidFill>
                  <a:srgbClr val="8897BD"/>
                </a:solidFill>
                <a:latin typeface="Arial"/>
                <a:ea typeface="Arial"/>
              </a:rPr>
              <a:t>Simon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9"/>
          <p:cNvSpPr txBox="1">
            <a:spLocks noGrp="1"/>
          </p:cNvSpPr>
          <p:nvPr>
            <p:ph type="title"/>
          </p:nvPr>
        </p:nvSpPr>
        <p:spPr>
          <a:xfrm>
            <a:off x="311700" y="2164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" dirty="0">
                <a:solidFill>
                  <a:srgbClr val="093C92"/>
                </a:solidFill>
              </a:rPr>
              <a:t>Aggregated Read/Write performance</a:t>
            </a:r>
            <a:endParaRPr dirty="0">
              <a:solidFill>
                <a:srgbClr val="093C92"/>
              </a:solidFill>
            </a:endParaRPr>
          </a:p>
        </p:txBody>
      </p:sp>
      <p:sp>
        <p:nvSpPr>
          <p:cNvPr id="159" name="Google Shape;159;p19"/>
          <p:cNvSpPr txBox="1">
            <a:spLocks noGrp="1"/>
          </p:cNvSpPr>
          <p:nvPr>
            <p:ph type="body" idx="1"/>
          </p:nvPr>
        </p:nvSpPr>
        <p:spPr>
          <a:xfrm>
            <a:off x="385350" y="3698175"/>
            <a:ext cx="5573400" cy="117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2500" lnSpcReduction="10000"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600" dirty="0">
                <a:solidFill>
                  <a:srgbClr val="093C92"/>
                </a:solidFill>
              </a:rPr>
              <a:t>By 200 concurrent clients</a:t>
            </a:r>
            <a:endParaRPr sz="1600" dirty="0">
              <a:solidFill>
                <a:srgbClr val="093C92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600" dirty="0">
                <a:solidFill>
                  <a:srgbClr val="093C92"/>
                </a:solidFill>
              </a:rPr>
              <a:t>Randomly pick 20 files from the 312 sample files</a:t>
            </a:r>
            <a:endParaRPr sz="1600" dirty="0">
              <a:solidFill>
                <a:srgbClr val="093C92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600" dirty="0">
                <a:solidFill>
                  <a:srgbClr val="093C92"/>
                </a:solidFill>
              </a:rPr>
              <a:t>Read and write back at the same time</a:t>
            </a:r>
            <a:endParaRPr sz="1600" dirty="0">
              <a:solidFill>
                <a:srgbClr val="093C92"/>
              </a:solidFill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dirty="0">
                <a:solidFill>
                  <a:srgbClr val="093C92"/>
                </a:solidFill>
              </a:rPr>
              <a:t>Note: </a:t>
            </a:r>
            <a:r>
              <a:rPr lang="pl-PL" dirty="0">
                <a:solidFill>
                  <a:srgbClr val="093C92"/>
                </a:solidFill>
              </a:rPr>
              <a:t>FS</a:t>
            </a:r>
            <a:r>
              <a:rPr lang="en" dirty="0">
                <a:solidFill>
                  <a:srgbClr val="093C92"/>
                </a:solidFill>
              </a:rPr>
              <a:t> prioritizes write over read</a:t>
            </a:r>
            <a:endParaRPr dirty="0">
              <a:solidFill>
                <a:srgbClr val="093C92"/>
              </a:solidFill>
            </a:endParaRPr>
          </a:p>
        </p:txBody>
      </p:sp>
      <p:pic>
        <p:nvPicPr>
          <p:cNvPr id="160" name="Google Shape;160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000" y="789125"/>
            <a:ext cx="6712925" cy="2757300"/>
          </a:xfrm>
          <a:prstGeom prst="rect">
            <a:avLst/>
          </a:prstGeom>
          <a:noFill/>
          <a:ln>
            <a:noFill/>
          </a:ln>
        </p:spPr>
      </p:pic>
      <p:sp>
        <p:nvSpPr>
          <p:cNvPr id="161" name="Google Shape;161;p19"/>
          <p:cNvSpPr txBox="1"/>
          <p:nvPr/>
        </p:nvSpPr>
        <p:spPr>
          <a:xfrm>
            <a:off x="7184350" y="1166600"/>
            <a:ext cx="1818300" cy="147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093C92"/>
                </a:solidFill>
              </a:rPr>
              <a:t>Backend storage view</a:t>
            </a:r>
            <a:endParaRPr dirty="0">
              <a:solidFill>
                <a:srgbClr val="093C92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400"/>
              <a:buChar char="●"/>
            </a:pPr>
            <a:r>
              <a:rPr lang="en" dirty="0">
                <a:solidFill>
                  <a:srgbClr val="38761D"/>
                </a:solidFill>
              </a:rPr>
              <a:t>In: write</a:t>
            </a:r>
            <a:endParaRPr dirty="0">
              <a:solidFill>
                <a:srgbClr val="38761D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400"/>
              <a:buChar char="●"/>
            </a:pPr>
            <a:r>
              <a:rPr lang="en" dirty="0">
                <a:solidFill>
                  <a:srgbClr val="0000FF"/>
                </a:solidFill>
              </a:rPr>
              <a:t>Out: read</a:t>
            </a:r>
            <a:endParaRPr dirty="0">
              <a:solidFill>
                <a:srgbClr val="0000FF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0000FF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093C92"/>
                </a:solidFill>
              </a:rPr>
              <a:t>Memory cache: off</a:t>
            </a:r>
            <a:endParaRPr dirty="0">
              <a:solidFill>
                <a:srgbClr val="093C92"/>
              </a:solidFill>
            </a:endParaRPr>
          </a:p>
        </p:txBody>
      </p:sp>
      <p:sp>
        <p:nvSpPr>
          <p:cNvPr id="6" name="CustomShape 3"/>
          <p:cNvSpPr/>
          <p:nvPr/>
        </p:nvSpPr>
        <p:spPr bwMode="auto">
          <a:xfrm>
            <a:off x="2969280" y="4806540"/>
            <a:ext cx="2130120" cy="20142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 algn="ctr">
              <a:defRPr/>
            </a:pPr>
            <a:r>
              <a:rPr lang="en-US" sz="1200" spc="-1" dirty="0">
                <a:solidFill>
                  <a:srgbClr val="8897BD"/>
                </a:solidFill>
              </a:rPr>
              <a:t>30/03/2023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17</a:t>
            </a:fld>
            <a:endParaRPr lang="uk-UA"/>
          </a:p>
        </p:txBody>
      </p:sp>
      <p:sp>
        <p:nvSpPr>
          <p:cNvPr id="9" name="CustomShape 1"/>
          <p:cNvSpPr/>
          <p:nvPr/>
        </p:nvSpPr>
        <p:spPr bwMode="auto">
          <a:xfrm>
            <a:off x="5182919" y="4802220"/>
            <a:ext cx="3380253" cy="20142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 algn="ctr">
              <a:lnSpc>
                <a:spcPct val="100000"/>
              </a:lnSpc>
              <a:defRPr/>
            </a:pPr>
            <a:r>
              <a:rPr lang="en-US" sz="1200" b="0" strike="noStrike" spc="-1" dirty="0">
                <a:solidFill>
                  <a:srgbClr val="8897BD"/>
                </a:solidFill>
                <a:latin typeface="Arial"/>
                <a:ea typeface="Arial"/>
              </a:rPr>
              <a:t>Michal </a:t>
            </a:r>
            <a:r>
              <a:rPr lang="en-US" sz="1200" spc="-1" dirty="0">
                <a:solidFill>
                  <a:srgbClr val="8897BD"/>
                </a:solidFill>
                <a:latin typeface="Arial"/>
                <a:ea typeface="Arial"/>
              </a:rPr>
              <a:t>Simon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5"/>
          <p:cNvSpPr txBox="1">
            <a:spLocks noGrp="1"/>
          </p:cNvSpPr>
          <p:nvPr>
            <p:ph type="title"/>
          </p:nvPr>
        </p:nvSpPr>
        <p:spPr>
          <a:xfrm>
            <a:off x="311700" y="2164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093C92"/>
                </a:solidFill>
              </a:rPr>
              <a:t>Summary</a:t>
            </a:r>
            <a:endParaRPr lang="en-US" dirty="0"/>
          </a:p>
        </p:txBody>
      </p:sp>
      <p:sp>
        <p:nvSpPr>
          <p:cNvPr id="127" name="Google Shape;127;p15"/>
          <p:cNvSpPr txBox="1">
            <a:spLocks noGrp="1"/>
          </p:cNvSpPr>
          <p:nvPr>
            <p:ph type="body" idx="1"/>
          </p:nvPr>
        </p:nvSpPr>
        <p:spPr>
          <a:xfrm>
            <a:off x="311700" y="771475"/>
            <a:ext cx="8520600" cy="402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" sz="1600" dirty="0">
              <a:solidFill>
                <a:srgbClr val="093C92"/>
              </a:solidFill>
            </a:endParaRPr>
          </a:p>
          <a:p>
            <a:pPr>
              <a:lnSpc>
                <a:spcPct val="114999"/>
              </a:lnSpc>
              <a:spcBef>
                <a:spcPts val="1200"/>
              </a:spcBef>
            </a:pPr>
            <a:r>
              <a:rPr lang="en" sz="1600" dirty="0" err="1">
                <a:solidFill>
                  <a:srgbClr val="093C92"/>
                </a:solidFill>
              </a:rPr>
              <a:t>XrdEc</a:t>
            </a:r>
            <a:r>
              <a:rPr lang="en" sz="1600" dirty="0">
                <a:solidFill>
                  <a:srgbClr val="093C92"/>
                </a:solidFill>
              </a:rPr>
              <a:t> is a very performant implementation, we run almost at h/w speed (Intel ISAL, h/w assisted CRC32C)</a:t>
            </a:r>
          </a:p>
          <a:p>
            <a:pPr>
              <a:lnSpc>
                <a:spcPct val="114999"/>
              </a:lnSpc>
              <a:spcBef>
                <a:spcPts val="1200"/>
              </a:spcBef>
            </a:pPr>
            <a:r>
              <a:rPr lang="en" sz="1600" dirty="0">
                <a:solidFill>
                  <a:srgbClr val="093C92"/>
                </a:solidFill>
              </a:rPr>
              <a:t>The tests at AliceO2 and SLAC yield very good results</a:t>
            </a:r>
          </a:p>
          <a:p>
            <a:pPr>
              <a:lnSpc>
                <a:spcPct val="114999"/>
              </a:lnSpc>
              <a:spcBef>
                <a:spcPts val="1200"/>
              </a:spcBef>
            </a:pPr>
            <a:r>
              <a:rPr lang="en" sz="1600" dirty="0">
                <a:solidFill>
                  <a:srgbClr val="093C92"/>
                </a:solidFill>
              </a:rPr>
              <a:t>We started work on ops tools this summer (using student workforce), which resulted in a </a:t>
            </a:r>
            <a:r>
              <a:rPr lang="en" sz="1600" dirty="0" err="1">
                <a:solidFill>
                  <a:srgbClr val="093C92"/>
                </a:solidFill>
              </a:rPr>
              <a:t>xrdrepair</a:t>
            </a:r>
            <a:r>
              <a:rPr lang="en" sz="1600" dirty="0">
                <a:solidFill>
                  <a:srgbClr val="093C92"/>
                </a:solidFill>
              </a:rPr>
              <a:t> tool</a:t>
            </a:r>
          </a:p>
        </p:txBody>
      </p:sp>
      <p:sp>
        <p:nvSpPr>
          <p:cNvPr id="128" name="Google Shape;128;p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18</a:t>
            </a:fld>
            <a:endParaRPr/>
          </a:p>
        </p:txBody>
      </p:sp>
      <p:sp>
        <p:nvSpPr>
          <p:cNvPr id="5" name="CustomShape 3"/>
          <p:cNvSpPr/>
          <p:nvPr/>
        </p:nvSpPr>
        <p:spPr bwMode="auto">
          <a:xfrm>
            <a:off x="2969280" y="4806540"/>
            <a:ext cx="2130120" cy="20142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 algn="ctr">
              <a:defRPr/>
            </a:pPr>
            <a:r>
              <a:rPr lang="en-US" sz="1200" spc="-1" dirty="0">
                <a:solidFill>
                  <a:srgbClr val="8897BD"/>
                </a:solidFill>
              </a:rPr>
              <a:t>30/03/2023</a:t>
            </a:r>
            <a:endParaRPr lang="en-US" dirty="0"/>
          </a:p>
        </p:txBody>
      </p:sp>
      <p:sp>
        <p:nvSpPr>
          <p:cNvPr id="7" name="CustomShape 1"/>
          <p:cNvSpPr/>
          <p:nvPr/>
        </p:nvSpPr>
        <p:spPr bwMode="auto">
          <a:xfrm>
            <a:off x="5182919" y="4802220"/>
            <a:ext cx="3380253" cy="20142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 algn="ctr">
              <a:lnSpc>
                <a:spcPct val="100000"/>
              </a:lnSpc>
              <a:defRPr/>
            </a:pPr>
            <a:r>
              <a:rPr lang="en-US" sz="1200" b="0" strike="noStrike" spc="-1" dirty="0">
                <a:solidFill>
                  <a:srgbClr val="8897BD"/>
                </a:solidFill>
                <a:latin typeface="Arial"/>
                <a:ea typeface="Arial"/>
              </a:rPr>
              <a:t>Michal </a:t>
            </a:r>
            <a:r>
              <a:rPr lang="en-US" sz="1200" spc="-1" dirty="0">
                <a:solidFill>
                  <a:srgbClr val="8897BD"/>
                </a:solidFill>
                <a:latin typeface="Arial"/>
                <a:ea typeface="Arial"/>
              </a:rPr>
              <a:t>Simon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2919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CustomShape 2"/>
          <p:cNvSpPr/>
          <p:nvPr/>
        </p:nvSpPr>
        <p:spPr bwMode="auto">
          <a:xfrm>
            <a:off x="457200" y="175230"/>
            <a:ext cx="8223120" cy="7025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  <a:defRPr/>
            </a:pPr>
            <a:r>
              <a:rPr lang="en-US" sz="2500" spc="-1" dirty="0">
                <a:solidFill>
                  <a:srgbClr val="093C92"/>
                </a:solidFill>
                <a:latin typeface="Arial"/>
                <a:ea typeface="Arial"/>
              </a:rPr>
              <a:t>Introduction</a:t>
            </a:r>
            <a:endParaRPr lang="en-US" sz="2500" b="0" strike="noStrike" spc="-1" dirty="0">
              <a:solidFill>
                <a:srgbClr val="093C92"/>
              </a:solidFill>
              <a:latin typeface="Arial"/>
            </a:endParaRPr>
          </a:p>
        </p:txBody>
      </p:sp>
      <p:sp>
        <p:nvSpPr>
          <p:cNvPr id="6" name="CustomShape 3"/>
          <p:cNvSpPr/>
          <p:nvPr/>
        </p:nvSpPr>
        <p:spPr bwMode="auto">
          <a:xfrm>
            <a:off x="457200" y="854550"/>
            <a:ext cx="8223120" cy="3855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t"/>
          <a:lstStyle/>
          <a:p>
            <a:pPr marL="383220" indent="-342900">
              <a:lnSpc>
                <a:spcPct val="100000"/>
              </a:lnSpc>
              <a:spcAft>
                <a:spcPts val="600"/>
              </a:spcAft>
              <a:buClr>
                <a:srgbClr val="0055A0"/>
              </a:buClr>
              <a:buSzPct val="80000"/>
              <a:buFont typeface="Arial"/>
              <a:buChar char="•"/>
              <a:defRPr/>
            </a:pPr>
            <a:endParaRPr lang="en-US" sz="2000" spc="-1" dirty="0">
              <a:solidFill>
                <a:srgbClr val="0055A0"/>
              </a:solidFill>
              <a:latin typeface="Arial"/>
              <a:ea typeface="Arial"/>
            </a:endParaRPr>
          </a:p>
          <a:p>
            <a:pPr marL="383220" indent="-342900">
              <a:lnSpc>
                <a:spcPct val="100000"/>
              </a:lnSpc>
              <a:spcAft>
                <a:spcPts val="600"/>
              </a:spcAft>
              <a:buClr>
                <a:srgbClr val="0055A0"/>
              </a:buClr>
              <a:buSzPct val="80000"/>
              <a:buFont typeface="Arial"/>
              <a:buChar char="•"/>
              <a:defRPr/>
            </a:pPr>
            <a:endParaRPr lang="en-US" sz="2000" spc="-1" dirty="0">
              <a:solidFill>
                <a:srgbClr val="0055A0"/>
              </a:solidFill>
              <a:latin typeface="Arial"/>
              <a:ea typeface="Arial"/>
            </a:endParaRPr>
          </a:p>
          <a:p>
            <a:pPr marL="383220" indent="-342900">
              <a:lnSpc>
                <a:spcPct val="100000"/>
              </a:lnSpc>
              <a:spcAft>
                <a:spcPts val="600"/>
              </a:spcAft>
              <a:buClr>
                <a:srgbClr val="0055A0"/>
              </a:buClr>
              <a:buSzPct val="80000"/>
              <a:buFont typeface="Arial"/>
              <a:buChar char="•"/>
              <a:defRPr/>
            </a:pPr>
            <a:r>
              <a:rPr lang="en-US" sz="1800" spc="-1" dirty="0" err="1">
                <a:solidFill>
                  <a:srgbClr val="093C92"/>
                </a:solidFill>
                <a:latin typeface="Arial"/>
                <a:ea typeface="Arial"/>
                <a:cs typeface="Arial"/>
              </a:rPr>
              <a:t>XrdEc</a:t>
            </a:r>
            <a:r>
              <a:rPr lang="en-US" sz="1800" spc="-1" dirty="0">
                <a:solidFill>
                  <a:srgbClr val="093C92"/>
                </a:solidFill>
                <a:latin typeface="Arial"/>
                <a:ea typeface="Arial"/>
                <a:cs typeface="Arial"/>
              </a:rPr>
              <a:t> a high performance scalable EC-based file storage module motivated by the ALICE O2 use case.</a:t>
            </a:r>
          </a:p>
          <a:p>
            <a:pPr marL="383220" indent="-342900">
              <a:lnSpc>
                <a:spcPct val="100000"/>
              </a:lnSpc>
              <a:spcAft>
                <a:spcPts val="600"/>
              </a:spcAft>
              <a:buClr>
                <a:srgbClr val="0055A0"/>
              </a:buClr>
              <a:buSzPct val="80000"/>
              <a:buFont typeface="Arial"/>
              <a:buChar char="•"/>
              <a:defRPr/>
            </a:pPr>
            <a:endParaRPr lang="en-US" sz="1500" b="0" strike="noStrike" spc="-1" dirty="0">
              <a:solidFill>
                <a:srgbClr val="093C92"/>
              </a:solidFill>
              <a:latin typeface="Arial"/>
              <a:ea typeface="Arial"/>
              <a:cs typeface="Arial"/>
            </a:endParaRPr>
          </a:p>
          <a:p>
            <a:pPr marL="382905" indent="-342900">
              <a:spcAft>
                <a:spcPts val="600"/>
              </a:spcAft>
              <a:buClr>
                <a:srgbClr val="0055A0"/>
              </a:buClr>
              <a:buSzPct val="80000"/>
              <a:buFont typeface="Arial"/>
              <a:buChar char="•"/>
              <a:defRPr/>
            </a:pPr>
            <a:r>
              <a:rPr lang="en-US" sz="1800" spc="-1" dirty="0">
                <a:solidFill>
                  <a:srgbClr val="093C92"/>
                </a:solidFill>
                <a:ea typeface="Arial"/>
                <a:cs typeface="Arial"/>
              </a:rPr>
              <a:t>Originally developed for EOS and afterwards extended to work with any type of </a:t>
            </a:r>
            <a:r>
              <a:rPr lang="en-US" sz="1800" spc="-1" dirty="0" err="1">
                <a:solidFill>
                  <a:srgbClr val="093C92"/>
                </a:solidFill>
                <a:ea typeface="Arial"/>
                <a:cs typeface="Arial"/>
              </a:rPr>
              <a:t>XRootD</a:t>
            </a:r>
            <a:r>
              <a:rPr lang="en-US" sz="1800" spc="-1" dirty="0">
                <a:solidFill>
                  <a:srgbClr val="093C92"/>
                </a:solidFill>
                <a:ea typeface="Arial"/>
                <a:cs typeface="Arial"/>
              </a:rPr>
              <a:t> backend storage</a:t>
            </a:r>
          </a:p>
          <a:p>
            <a:pPr marL="40005">
              <a:spcAft>
                <a:spcPts val="600"/>
              </a:spcAft>
              <a:buClr>
                <a:srgbClr val="0055A0"/>
              </a:buClr>
              <a:buSzPct val="80000"/>
              <a:defRPr/>
            </a:pPr>
            <a:endParaRPr lang="en-US" sz="1800" b="0" strike="noStrike" spc="-1" dirty="0">
              <a:solidFill>
                <a:srgbClr val="093C92"/>
              </a:solidFill>
              <a:latin typeface="Arial"/>
              <a:ea typeface="Arial"/>
              <a:cs typeface="Arial"/>
            </a:endParaRPr>
          </a:p>
          <a:p>
            <a:pPr marL="383220" indent="-342900">
              <a:spcAft>
                <a:spcPts val="600"/>
              </a:spcAft>
              <a:buClr>
                <a:srgbClr val="0055A0"/>
              </a:buClr>
              <a:buSzPct val="80000"/>
              <a:buChar char="•"/>
              <a:defRPr/>
            </a:pPr>
            <a:endParaRPr lang="en-US" sz="1500" spc="-1" dirty="0">
              <a:solidFill>
                <a:srgbClr val="093C92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9" name="CustomShape 3"/>
          <p:cNvSpPr/>
          <p:nvPr/>
        </p:nvSpPr>
        <p:spPr bwMode="auto">
          <a:xfrm>
            <a:off x="2969280" y="4806540"/>
            <a:ext cx="2130120" cy="20142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 algn="ctr">
              <a:defRPr/>
            </a:pPr>
            <a:r>
              <a:rPr lang="en-US" sz="1200" spc="-1" dirty="0">
                <a:solidFill>
                  <a:srgbClr val="8897BD"/>
                </a:solidFill>
              </a:rPr>
              <a:t>30/03/2023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</a:t>
            </a:fld>
            <a:endParaRPr lang="uk-UA"/>
          </a:p>
        </p:txBody>
      </p:sp>
      <p:sp>
        <p:nvSpPr>
          <p:cNvPr id="8" name="CustomShape 1"/>
          <p:cNvSpPr/>
          <p:nvPr/>
        </p:nvSpPr>
        <p:spPr bwMode="auto">
          <a:xfrm>
            <a:off x="5182919" y="4802220"/>
            <a:ext cx="3380253" cy="20142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 algn="ctr">
              <a:lnSpc>
                <a:spcPct val="100000"/>
              </a:lnSpc>
              <a:defRPr/>
            </a:pPr>
            <a:r>
              <a:rPr lang="en-US" sz="1200" b="0" strike="noStrike" spc="-1" dirty="0">
                <a:solidFill>
                  <a:srgbClr val="8897BD"/>
                </a:solidFill>
                <a:latin typeface="Arial"/>
                <a:ea typeface="Arial"/>
              </a:rPr>
              <a:t>Michal </a:t>
            </a:r>
            <a:r>
              <a:rPr lang="en-US" sz="1200" spc="-1" dirty="0">
                <a:solidFill>
                  <a:srgbClr val="8897BD"/>
                </a:solidFill>
                <a:latin typeface="Arial"/>
                <a:ea typeface="Arial"/>
              </a:rPr>
              <a:t>Simon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7600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CustomShape 2"/>
          <p:cNvSpPr/>
          <p:nvPr/>
        </p:nvSpPr>
        <p:spPr bwMode="auto">
          <a:xfrm>
            <a:off x="457200" y="183268"/>
            <a:ext cx="8223120" cy="7025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  <a:defRPr/>
            </a:pPr>
            <a:r>
              <a:rPr lang="en-US" sz="2500" spc="-1" dirty="0">
                <a:solidFill>
                  <a:srgbClr val="093C92"/>
                </a:solidFill>
                <a:latin typeface="Arial"/>
                <a:ea typeface="Arial"/>
              </a:rPr>
              <a:t>Writing</a:t>
            </a:r>
            <a:endParaRPr lang="en-US" sz="2500" b="0" strike="noStrike" spc="-1" dirty="0">
              <a:solidFill>
                <a:srgbClr val="093C92"/>
              </a:solidFill>
              <a:latin typeface="Arial"/>
            </a:endParaRPr>
          </a:p>
        </p:txBody>
      </p:sp>
      <p:sp>
        <p:nvSpPr>
          <p:cNvPr id="6" name="CustomShape 3"/>
          <p:cNvSpPr/>
          <p:nvPr/>
        </p:nvSpPr>
        <p:spPr bwMode="auto">
          <a:xfrm>
            <a:off x="457200" y="854550"/>
            <a:ext cx="8223120" cy="3855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/>
          <a:lstStyle/>
          <a:p>
            <a:pPr marL="840420" lvl="1" indent="-342900">
              <a:spcAft>
                <a:spcPts val="600"/>
              </a:spcAft>
              <a:buClr>
                <a:srgbClr val="0055A0"/>
              </a:buClr>
              <a:buSzPct val="80000"/>
              <a:buFont typeface="Arial"/>
              <a:buChar char="•"/>
              <a:defRPr/>
            </a:pPr>
            <a:endParaRPr lang="en-US" sz="20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Aft>
                <a:spcPts val="1440"/>
              </a:spcAft>
              <a:defRPr/>
            </a:pPr>
            <a:endParaRPr lang="en-US" sz="20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defRPr/>
            </a:pPr>
            <a:endParaRPr lang="en-US" sz="20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defRPr/>
            </a:pPr>
            <a:endParaRPr lang="en-US" sz="20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defRPr/>
            </a:pPr>
            <a:endParaRPr lang="en-US" sz="20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CustomShape 3"/>
          <p:cNvSpPr/>
          <p:nvPr/>
        </p:nvSpPr>
        <p:spPr bwMode="auto">
          <a:xfrm>
            <a:off x="609600" y="896508"/>
            <a:ext cx="8138864" cy="3855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t"/>
          <a:lstStyle/>
          <a:p>
            <a:pPr marL="383220" indent="-342900">
              <a:lnSpc>
                <a:spcPct val="100000"/>
              </a:lnSpc>
              <a:spcAft>
                <a:spcPts val="600"/>
              </a:spcAft>
              <a:buClr>
                <a:srgbClr val="0055A0"/>
              </a:buClr>
              <a:buSzPct val="80000"/>
              <a:buFont typeface="Arial"/>
              <a:buChar char="•"/>
              <a:defRPr/>
            </a:pPr>
            <a:r>
              <a:rPr lang="en-US" sz="1500" spc="-1" dirty="0">
                <a:solidFill>
                  <a:srgbClr val="093C92"/>
                </a:solidFill>
                <a:latin typeface="Arial"/>
                <a:ea typeface="Arial"/>
              </a:rPr>
              <a:t>Client buffers the data until it has a full block</a:t>
            </a:r>
          </a:p>
          <a:p>
            <a:pPr marL="383220" indent="-342900">
              <a:lnSpc>
                <a:spcPct val="100000"/>
              </a:lnSpc>
              <a:spcAft>
                <a:spcPts val="600"/>
              </a:spcAft>
              <a:buClr>
                <a:srgbClr val="0055A0"/>
              </a:buClr>
              <a:buSzPct val="80000"/>
              <a:buFont typeface="Arial"/>
              <a:buChar char="•"/>
              <a:defRPr/>
            </a:pPr>
            <a:endParaRPr lang="en-US" sz="1500" spc="-1" dirty="0">
              <a:solidFill>
                <a:srgbClr val="0055A0"/>
              </a:solidFill>
              <a:latin typeface="Arial"/>
              <a:ea typeface="Arial"/>
            </a:endParaRPr>
          </a:p>
          <a:p>
            <a:pPr marL="383220" indent="-342900">
              <a:lnSpc>
                <a:spcPct val="100000"/>
              </a:lnSpc>
              <a:spcAft>
                <a:spcPts val="600"/>
              </a:spcAft>
              <a:buClr>
                <a:srgbClr val="0055A0"/>
              </a:buClr>
              <a:buSzPct val="80000"/>
              <a:buFont typeface="Arial"/>
              <a:buChar char="•"/>
              <a:defRPr/>
            </a:pPr>
            <a:endParaRPr lang="en-US" sz="1500" spc="-1" dirty="0">
              <a:solidFill>
                <a:srgbClr val="0055A0"/>
              </a:solidFill>
              <a:latin typeface="Arial"/>
              <a:ea typeface="Arial"/>
            </a:endParaRPr>
          </a:p>
          <a:p>
            <a:pPr marL="383220" indent="-342900">
              <a:lnSpc>
                <a:spcPct val="100000"/>
              </a:lnSpc>
              <a:spcAft>
                <a:spcPts val="600"/>
              </a:spcAft>
              <a:buClr>
                <a:srgbClr val="0055A0"/>
              </a:buClr>
              <a:buSzPct val="80000"/>
              <a:buFont typeface="Arial"/>
              <a:buChar char="•"/>
              <a:defRPr/>
            </a:pPr>
            <a:r>
              <a:rPr lang="en-US" sz="1500" spc="-1" dirty="0">
                <a:solidFill>
                  <a:srgbClr val="093C92"/>
                </a:solidFill>
                <a:latin typeface="Arial"/>
                <a:ea typeface="Arial"/>
              </a:rPr>
              <a:t>The block is divided into chunks</a:t>
            </a:r>
          </a:p>
          <a:p>
            <a:pPr marL="383220" indent="-342900">
              <a:lnSpc>
                <a:spcPct val="100000"/>
              </a:lnSpc>
              <a:spcAft>
                <a:spcPts val="600"/>
              </a:spcAft>
              <a:buClr>
                <a:srgbClr val="0055A0"/>
              </a:buClr>
              <a:buSzPct val="80000"/>
              <a:buFont typeface="Arial"/>
              <a:buChar char="•"/>
              <a:defRPr/>
            </a:pPr>
            <a:endParaRPr lang="en-US" sz="1500" spc="-1" dirty="0">
              <a:solidFill>
                <a:srgbClr val="0055A0"/>
              </a:solidFill>
              <a:latin typeface="Arial"/>
              <a:ea typeface="Arial"/>
            </a:endParaRPr>
          </a:p>
          <a:p>
            <a:pPr marL="383220" indent="-342900">
              <a:lnSpc>
                <a:spcPct val="100000"/>
              </a:lnSpc>
              <a:spcAft>
                <a:spcPts val="600"/>
              </a:spcAft>
              <a:buClr>
                <a:srgbClr val="0055A0"/>
              </a:buClr>
              <a:buSzPct val="80000"/>
              <a:buFont typeface="Arial"/>
              <a:buChar char="•"/>
              <a:defRPr/>
            </a:pPr>
            <a:endParaRPr lang="en-US" sz="1500" spc="-1" dirty="0">
              <a:solidFill>
                <a:srgbClr val="0055A0"/>
              </a:solidFill>
              <a:latin typeface="Arial"/>
              <a:ea typeface="Arial"/>
            </a:endParaRPr>
          </a:p>
          <a:p>
            <a:pPr marL="382905" indent="-342900">
              <a:spcAft>
                <a:spcPts val="600"/>
              </a:spcAft>
              <a:buClr>
                <a:srgbClr val="0055A0"/>
              </a:buClr>
              <a:buSzPct val="80000"/>
              <a:buFont typeface="Arial"/>
              <a:buChar char="•"/>
              <a:defRPr/>
            </a:pPr>
            <a:r>
              <a:rPr lang="en-US" sz="1500" spc="-1" dirty="0">
                <a:solidFill>
                  <a:srgbClr val="093C92"/>
                </a:solidFill>
                <a:latin typeface="Arial"/>
                <a:ea typeface="Arial"/>
              </a:rPr>
              <a:t>The chunks are erasure coded (Intel ISAL Reed-Solomon)</a:t>
            </a:r>
            <a:endParaRPr lang="en-US" sz="1500" spc="-1" dirty="0">
              <a:solidFill>
                <a:srgbClr val="093C92"/>
              </a:solidFill>
              <a:latin typeface="Arial"/>
              <a:ea typeface="Arial"/>
              <a:cs typeface="Arial"/>
            </a:endParaRPr>
          </a:p>
          <a:p>
            <a:pPr marL="383220" indent="-342900">
              <a:lnSpc>
                <a:spcPct val="100000"/>
              </a:lnSpc>
              <a:spcAft>
                <a:spcPts val="600"/>
              </a:spcAft>
              <a:buClr>
                <a:srgbClr val="0055A0"/>
              </a:buClr>
              <a:buSzPct val="80000"/>
              <a:buFont typeface="Arial"/>
              <a:buChar char="•"/>
              <a:defRPr/>
            </a:pPr>
            <a:endParaRPr lang="en-US" sz="1500" spc="-1" dirty="0">
              <a:solidFill>
                <a:srgbClr val="0055A0"/>
              </a:solidFill>
              <a:latin typeface="Arial"/>
              <a:ea typeface="Arial"/>
            </a:endParaRPr>
          </a:p>
          <a:p>
            <a:pPr marL="383220" indent="-342900">
              <a:lnSpc>
                <a:spcPct val="100000"/>
              </a:lnSpc>
              <a:spcAft>
                <a:spcPts val="600"/>
              </a:spcAft>
              <a:buClr>
                <a:srgbClr val="0055A0"/>
              </a:buClr>
              <a:buSzPct val="80000"/>
              <a:buFont typeface="Arial"/>
              <a:buChar char="•"/>
              <a:defRPr/>
            </a:pPr>
            <a:endParaRPr lang="en-US" sz="1500" spc="-1" dirty="0">
              <a:solidFill>
                <a:srgbClr val="0055A0"/>
              </a:solidFill>
              <a:latin typeface="Arial"/>
              <a:ea typeface="Arial"/>
            </a:endParaRPr>
          </a:p>
          <a:p>
            <a:pPr marL="382905" indent="-342900">
              <a:spcAft>
                <a:spcPts val="600"/>
              </a:spcAft>
              <a:buClr>
                <a:srgbClr val="0055A0"/>
              </a:buClr>
              <a:buSzPct val="80000"/>
              <a:buFont typeface="Arial"/>
              <a:buChar char="•"/>
              <a:defRPr/>
            </a:pPr>
            <a:r>
              <a:rPr lang="en-US" sz="1500" spc="-1" dirty="0">
                <a:solidFill>
                  <a:srgbClr val="093C92"/>
                </a:solidFill>
                <a:latin typeface="Arial"/>
                <a:ea typeface="Arial"/>
              </a:rPr>
              <a:t>All chunks (data/parity) are </a:t>
            </a:r>
            <a:r>
              <a:rPr lang="en-US" sz="1500" spc="-1" dirty="0" err="1">
                <a:solidFill>
                  <a:srgbClr val="093C92"/>
                </a:solidFill>
                <a:latin typeface="Arial"/>
                <a:ea typeface="Arial"/>
              </a:rPr>
              <a:t>checksumed</a:t>
            </a:r>
            <a:r>
              <a:rPr lang="en-US" sz="1500" spc="-1" dirty="0">
                <a:solidFill>
                  <a:srgbClr val="093C92"/>
                </a:solidFill>
                <a:latin typeface="Arial"/>
                <a:ea typeface="Arial"/>
              </a:rPr>
              <a:t> (h/w assisted CRC32C)</a:t>
            </a:r>
            <a:endParaRPr lang="en-US" sz="1500" spc="-1" dirty="0">
              <a:solidFill>
                <a:srgbClr val="093C92"/>
              </a:solidFill>
              <a:latin typeface="Arial"/>
              <a:ea typeface="Arial"/>
              <a:cs typeface="Arial"/>
            </a:endParaRPr>
          </a:p>
          <a:p>
            <a:pPr marL="40320">
              <a:lnSpc>
                <a:spcPct val="100000"/>
              </a:lnSpc>
              <a:spcAft>
                <a:spcPts val="600"/>
              </a:spcAft>
              <a:buClr>
                <a:srgbClr val="0055A0"/>
              </a:buClr>
              <a:buSzPct val="80000"/>
              <a:defRPr/>
            </a:pPr>
            <a:endParaRPr lang="en-US" sz="2000" spc="-1" dirty="0">
              <a:solidFill>
                <a:srgbClr val="000000"/>
              </a:solidFill>
              <a:latin typeface="Arial"/>
            </a:endParaRPr>
          </a:p>
          <a:p>
            <a:pPr marL="40320">
              <a:lnSpc>
                <a:spcPct val="100000"/>
              </a:lnSpc>
              <a:spcAft>
                <a:spcPts val="600"/>
              </a:spcAft>
              <a:buClr>
                <a:srgbClr val="0055A0"/>
              </a:buClr>
              <a:buSzPct val="80000"/>
              <a:defRPr/>
            </a:pPr>
            <a:endParaRPr lang="en-US" sz="20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115616" y="1329612"/>
            <a:ext cx="2016224" cy="378042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 bwMode="auto">
          <a:xfrm>
            <a:off x="1115616" y="2236158"/>
            <a:ext cx="504056" cy="378042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 bwMode="auto">
          <a:xfrm>
            <a:off x="1619672" y="2236158"/>
            <a:ext cx="504056" cy="378042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 bwMode="auto">
          <a:xfrm>
            <a:off x="2123728" y="2236158"/>
            <a:ext cx="504056" cy="378042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2627784" y="2236158"/>
            <a:ext cx="504056" cy="378042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15616" y="3122108"/>
            <a:ext cx="504056" cy="378042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 bwMode="auto">
          <a:xfrm>
            <a:off x="1619672" y="3122108"/>
            <a:ext cx="504056" cy="378042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 bwMode="auto">
          <a:xfrm>
            <a:off x="2123728" y="3122108"/>
            <a:ext cx="504056" cy="378042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 bwMode="auto">
          <a:xfrm>
            <a:off x="2627784" y="3122108"/>
            <a:ext cx="504056" cy="378042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 bwMode="auto">
          <a:xfrm>
            <a:off x="3131840" y="3122108"/>
            <a:ext cx="504056" cy="378042"/>
          </a:xfrm>
          <a:prstGeom prst="rect">
            <a:avLst/>
          </a:prstGeom>
          <a:solidFill>
            <a:srgbClr val="C0504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 bwMode="auto">
          <a:xfrm>
            <a:off x="3635896" y="3122108"/>
            <a:ext cx="504056" cy="378042"/>
          </a:xfrm>
          <a:prstGeom prst="rect">
            <a:avLst/>
          </a:prstGeom>
          <a:solidFill>
            <a:srgbClr val="C0504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 bwMode="auto">
          <a:xfrm>
            <a:off x="1115616" y="4236640"/>
            <a:ext cx="504056" cy="378042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 bwMode="auto">
          <a:xfrm>
            <a:off x="1619672" y="4236640"/>
            <a:ext cx="504056" cy="378042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2123728" y="4236640"/>
            <a:ext cx="504056" cy="378042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 bwMode="auto">
          <a:xfrm>
            <a:off x="2627784" y="4236640"/>
            <a:ext cx="504056" cy="378042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 bwMode="auto">
          <a:xfrm>
            <a:off x="3131840" y="4236640"/>
            <a:ext cx="504056" cy="378042"/>
          </a:xfrm>
          <a:prstGeom prst="rect">
            <a:avLst/>
          </a:prstGeom>
          <a:solidFill>
            <a:srgbClr val="C0504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 bwMode="auto">
          <a:xfrm>
            <a:off x="3635896" y="4236640"/>
            <a:ext cx="504056" cy="378042"/>
          </a:xfrm>
          <a:prstGeom prst="rect">
            <a:avLst/>
          </a:prstGeom>
          <a:solidFill>
            <a:srgbClr val="C0504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 bwMode="auto">
          <a:xfrm>
            <a:off x="1619672" y="4074622"/>
            <a:ext cx="504056" cy="162018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 bwMode="auto">
          <a:xfrm>
            <a:off x="2123728" y="4074622"/>
            <a:ext cx="504056" cy="162018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 bwMode="auto">
          <a:xfrm>
            <a:off x="2627784" y="4074622"/>
            <a:ext cx="504056" cy="162018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 bwMode="auto">
          <a:xfrm>
            <a:off x="3131840" y="4074622"/>
            <a:ext cx="504056" cy="162018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 bwMode="auto">
          <a:xfrm>
            <a:off x="3635896" y="4074622"/>
            <a:ext cx="504056" cy="162018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CustomShape 3"/>
          <p:cNvSpPr/>
          <p:nvPr/>
        </p:nvSpPr>
        <p:spPr bwMode="auto">
          <a:xfrm>
            <a:off x="2969280" y="4806540"/>
            <a:ext cx="2130120" cy="20142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 algn="ctr">
              <a:defRPr/>
            </a:pPr>
            <a:r>
              <a:rPr lang="en-US" sz="1200" spc="-1" dirty="0">
                <a:solidFill>
                  <a:srgbClr val="8897BD"/>
                </a:solidFill>
              </a:rPr>
              <a:t>30/03/2023</a:t>
            </a:r>
            <a:endParaRPr lang="en-US" dirty="0"/>
          </a:p>
        </p:txBody>
      </p:sp>
      <p:sp>
        <p:nvSpPr>
          <p:cNvPr id="39" name="Rectangle 38"/>
          <p:cNvSpPr/>
          <p:nvPr/>
        </p:nvSpPr>
        <p:spPr bwMode="auto">
          <a:xfrm>
            <a:off x="1112972" y="4074295"/>
            <a:ext cx="504056" cy="162018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3</a:t>
            </a:fld>
            <a:endParaRPr lang="uk-UA"/>
          </a:p>
        </p:txBody>
      </p:sp>
      <p:sp>
        <p:nvSpPr>
          <p:cNvPr id="31" name="CustomShape 1"/>
          <p:cNvSpPr/>
          <p:nvPr/>
        </p:nvSpPr>
        <p:spPr bwMode="auto">
          <a:xfrm>
            <a:off x="5182919" y="4802220"/>
            <a:ext cx="3380253" cy="20142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 algn="ctr">
              <a:lnSpc>
                <a:spcPct val="100000"/>
              </a:lnSpc>
              <a:defRPr/>
            </a:pPr>
            <a:r>
              <a:rPr lang="en-US" sz="1200" b="0" strike="noStrike" spc="-1" dirty="0">
                <a:solidFill>
                  <a:srgbClr val="8897BD"/>
                </a:solidFill>
                <a:latin typeface="Arial"/>
                <a:ea typeface="Arial"/>
              </a:rPr>
              <a:t>Michal Simon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448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CustomShape 2"/>
          <p:cNvSpPr/>
          <p:nvPr/>
        </p:nvSpPr>
        <p:spPr bwMode="auto">
          <a:xfrm>
            <a:off x="457200" y="175230"/>
            <a:ext cx="8223120" cy="7025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  <a:defRPr/>
            </a:pPr>
            <a:r>
              <a:rPr lang="en-US" sz="2500" spc="-1" dirty="0">
                <a:solidFill>
                  <a:srgbClr val="093C92"/>
                </a:solidFill>
                <a:latin typeface="Arial"/>
                <a:ea typeface="Arial"/>
              </a:rPr>
              <a:t>Writing</a:t>
            </a:r>
            <a:endParaRPr lang="en-US" sz="2500" b="0" strike="noStrike" spc="-1" dirty="0">
              <a:solidFill>
                <a:srgbClr val="093C92"/>
              </a:solidFill>
              <a:latin typeface="Arial"/>
            </a:endParaRPr>
          </a:p>
        </p:txBody>
      </p:sp>
      <p:sp>
        <p:nvSpPr>
          <p:cNvPr id="6" name="CustomShape 3"/>
          <p:cNvSpPr/>
          <p:nvPr/>
        </p:nvSpPr>
        <p:spPr bwMode="auto">
          <a:xfrm>
            <a:off x="457200" y="854550"/>
            <a:ext cx="8223120" cy="52906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/>
          <a:lstStyle/>
          <a:p>
            <a:pPr marL="383220" indent="-342900">
              <a:lnSpc>
                <a:spcPct val="100000"/>
              </a:lnSpc>
              <a:spcAft>
                <a:spcPts val="600"/>
              </a:spcAft>
              <a:buClr>
                <a:srgbClr val="0055A0"/>
              </a:buClr>
              <a:buSzPct val="80000"/>
              <a:buFont typeface="Arial"/>
              <a:buChar char="•"/>
              <a:defRPr/>
            </a:pPr>
            <a:r>
              <a:rPr lang="en-US" sz="1500" spc="-1" dirty="0">
                <a:solidFill>
                  <a:srgbClr val="093C92"/>
                </a:solidFill>
                <a:latin typeface="Arial"/>
                <a:ea typeface="Arial"/>
              </a:rPr>
              <a:t>Each stripe is stored in a ZIP archive, each chunk is a separate file within the archive</a:t>
            </a:r>
            <a:endParaRPr lang="en-US" sz="1500" b="1" strike="noStrike" spc="-1" dirty="0">
              <a:solidFill>
                <a:srgbClr val="093C92"/>
              </a:solidFill>
              <a:latin typeface="Arial"/>
              <a:ea typeface="Arial"/>
            </a:endParaRPr>
          </a:p>
          <a:p>
            <a:pPr marL="840420" lvl="1" indent="-342900">
              <a:spcAft>
                <a:spcPts val="600"/>
              </a:spcAft>
              <a:buClr>
                <a:srgbClr val="0055A0"/>
              </a:buClr>
              <a:buSzPct val="80000"/>
              <a:buFont typeface="Arial"/>
              <a:buChar char="•"/>
              <a:defRPr/>
            </a:pPr>
            <a:endParaRPr lang="en-US" sz="20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Aft>
                <a:spcPts val="1440"/>
              </a:spcAft>
              <a:defRPr/>
            </a:pPr>
            <a:endParaRPr lang="en-US" sz="20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Aft>
                <a:spcPts val="1440"/>
              </a:spcAft>
              <a:defRPr/>
            </a:pPr>
            <a:endParaRPr lang="en-US" sz="20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defRPr/>
            </a:pPr>
            <a:endParaRPr lang="en-US" sz="20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defRPr/>
            </a:pPr>
            <a:endParaRPr lang="en-US" sz="20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defRPr/>
            </a:pPr>
            <a:endParaRPr lang="en-US" sz="20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827584" y="1437624"/>
            <a:ext cx="4680520" cy="313234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899592" y="1491630"/>
            <a:ext cx="4536504" cy="216024"/>
          </a:xfrm>
          <a:prstGeom prst="rect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Header: crc32, size, etc.</a:t>
            </a:r>
          </a:p>
        </p:txBody>
      </p:sp>
      <p:sp>
        <p:nvSpPr>
          <p:cNvPr id="10" name="Rectangle 9"/>
          <p:cNvSpPr/>
          <p:nvPr/>
        </p:nvSpPr>
        <p:spPr bwMode="auto">
          <a:xfrm>
            <a:off x="899592" y="1707654"/>
            <a:ext cx="4536504" cy="486054"/>
          </a:xfrm>
          <a:prstGeom prst="rect">
            <a:avLst/>
          </a:prstGeom>
          <a:solidFill>
            <a:srgbClr val="9BBB5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obj.0.0</a:t>
            </a:r>
          </a:p>
        </p:txBody>
      </p:sp>
      <p:sp>
        <p:nvSpPr>
          <p:cNvPr id="11" name="Rectangle 10"/>
          <p:cNvSpPr/>
          <p:nvPr/>
        </p:nvSpPr>
        <p:spPr bwMode="auto">
          <a:xfrm>
            <a:off x="899592" y="2193708"/>
            <a:ext cx="4536504" cy="216024"/>
          </a:xfrm>
          <a:prstGeom prst="rect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Header: crc32, size, etc.</a:t>
            </a:r>
          </a:p>
        </p:txBody>
      </p:sp>
      <p:sp>
        <p:nvSpPr>
          <p:cNvPr id="12" name="Rectangle 11"/>
          <p:cNvSpPr/>
          <p:nvPr/>
        </p:nvSpPr>
        <p:spPr bwMode="auto">
          <a:xfrm>
            <a:off x="899592" y="2409732"/>
            <a:ext cx="4536504" cy="486054"/>
          </a:xfrm>
          <a:prstGeom prst="rect">
            <a:avLst/>
          </a:prstGeom>
          <a:solidFill>
            <a:srgbClr val="9BBB5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obj.1.0</a:t>
            </a:r>
          </a:p>
        </p:txBody>
      </p:sp>
      <p:sp>
        <p:nvSpPr>
          <p:cNvPr id="13" name="Rectangle 12"/>
          <p:cNvSpPr/>
          <p:nvPr/>
        </p:nvSpPr>
        <p:spPr bwMode="auto">
          <a:xfrm>
            <a:off x="899592" y="2895786"/>
            <a:ext cx="4536504" cy="216024"/>
          </a:xfrm>
          <a:prstGeom prst="rect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Header: crc32, size, etc.</a:t>
            </a:r>
          </a:p>
        </p:txBody>
      </p:sp>
      <p:sp>
        <p:nvSpPr>
          <p:cNvPr id="14" name="Rectangle 13"/>
          <p:cNvSpPr/>
          <p:nvPr/>
        </p:nvSpPr>
        <p:spPr bwMode="auto">
          <a:xfrm>
            <a:off x="899592" y="3111810"/>
            <a:ext cx="4536504" cy="486054"/>
          </a:xfrm>
          <a:prstGeom prst="rect">
            <a:avLst/>
          </a:prstGeom>
          <a:solidFill>
            <a:srgbClr val="9BBB5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obj.2.0</a:t>
            </a:r>
          </a:p>
        </p:txBody>
      </p:sp>
      <p:sp>
        <p:nvSpPr>
          <p:cNvPr id="15" name="Rectangle 14"/>
          <p:cNvSpPr/>
          <p:nvPr/>
        </p:nvSpPr>
        <p:spPr bwMode="auto">
          <a:xfrm>
            <a:off x="899592" y="3597864"/>
            <a:ext cx="4536504" cy="918102"/>
          </a:xfrm>
          <a:prstGeom prst="rect">
            <a:avLst/>
          </a:prstGeom>
          <a:solidFill>
            <a:schemeClr val="accent4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/>
              <a:t>Central Directory</a:t>
            </a:r>
          </a:p>
        </p:txBody>
      </p:sp>
      <p:sp>
        <p:nvSpPr>
          <p:cNvPr id="16" name="Rectangle 15"/>
          <p:cNvSpPr/>
          <p:nvPr/>
        </p:nvSpPr>
        <p:spPr bwMode="auto">
          <a:xfrm>
            <a:off x="971600" y="3867894"/>
            <a:ext cx="4392488" cy="216024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Header: crc32, size, offset, name</a:t>
            </a:r>
          </a:p>
        </p:txBody>
      </p:sp>
      <p:sp>
        <p:nvSpPr>
          <p:cNvPr id="17" name="Rectangle 16"/>
          <p:cNvSpPr/>
          <p:nvPr/>
        </p:nvSpPr>
        <p:spPr bwMode="auto">
          <a:xfrm>
            <a:off x="971600" y="4083918"/>
            <a:ext cx="4392488" cy="216024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Header: crc32, size, offset, name</a:t>
            </a:r>
          </a:p>
        </p:txBody>
      </p:sp>
      <p:sp>
        <p:nvSpPr>
          <p:cNvPr id="18" name="Rectangle 17"/>
          <p:cNvSpPr/>
          <p:nvPr/>
        </p:nvSpPr>
        <p:spPr bwMode="auto">
          <a:xfrm>
            <a:off x="971600" y="4299942"/>
            <a:ext cx="4392488" cy="216024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Header: crc32, size, offset, name</a:t>
            </a:r>
          </a:p>
        </p:txBody>
      </p:sp>
      <p:sp>
        <p:nvSpPr>
          <p:cNvPr id="20" name="CustomShape 3"/>
          <p:cNvSpPr/>
          <p:nvPr/>
        </p:nvSpPr>
        <p:spPr bwMode="auto">
          <a:xfrm>
            <a:off x="5724128" y="1815666"/>
            <a:ext cx="3240360" cy="27003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/>
          <a:lstStyle/>
          <a:p>
            <a:pPr marL="40320">
              <a:lnSpc>
                <a:spcPct val="100000"/>
              </a:lnSpc>
              <a:spcAft>
                <a:spcPts val="600"/>
              </a:spcAft>
              <a:buClr>
                <a:srgbClr val="0055A0"/>
              </a:buClr>
              <a:buSzPct val="80000"/>
              <a:defRPr/>
            </a:pPr>
            <a:r>
              <a:rPr lang="en-US" sz="1500" spc="-1" dirty="0">
                <a:solidFill>
                  <a:srgbClr val="093C92"/>
                </a:solidFill>
                <a:latin typeface="Arial"/>
                <a:ea typeface="Arial"/>
              </a:rPr>
              <a:t>Block: 0, Stripe: 0</a:t>
            </a:r>
            <a:endParaRPr lang="en-US" sz="1500" b="0" strike="noStrike" spc="-1" dirty="0">
              <a:solidFill>
                <a:srgbClr val="093C92"/>
              </a:solidFill>
              <a:latin typeface="Arial"/>
            </a:endParaRPr>
          </a:p>
          <a:p>
            <a:pPr>
              <a:lnSpc>
                <a:spcPct val="100000"/>
              </a:lnSpc>
              <a:spcAft>
                <a:spcPts val="1440"/>
              </a:spcAft>
              <a:defRPr/>
            </a:pPr>
            <a:endParaRPr lang="en-US" sz="20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defRPr/>
            </a:pPr>
            <a:endParaRPr lang="en-US" sz="20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defRPr/>
            </a:pPr>
            <a:endParaRPr lang="en-US" sz="20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defRPr/>
            </a:pPr>
            <a:endParaRPr lang="en-US" sz="20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CustomShape 3"/>
          <p:cNvSpPr/>
          <p:nvPr/>
        </p:nvSpPr>
        <p:spPr bwMode="auto">
          <a:xfrm>
            <a:off x="5724128" y="2517744"/>
            <a:ext cx="3240360" cy="27003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/>
          <a:lstStyle/>
          <a:p>
            <a:pPr marL="40320">
              <a:lnSpc>
                <a:spcPct val="100000"/>
              </a:lnSpc>
              <a:spcAft>
                <a:spcPts val="600"/>
              </a:spcAft>
              <a:buClr>
                <a:srgbClr val="0055A0"/>
              </a:buClr>
              <a:buSzPct val="80000"/>
              <a:defRPr/>
            </a:pPr>
            <a:r>
              <a:rPr lang="en-US" sz="1500" spc="-1" dirty="0">
                <a:solidFill>
                  <a:srgbClr val="093C92"/>
                </a:solidFill>
                <a:latin typeface="Arial"/>
                <a:ea typeface="Arial"/>
              </a:rPr>
              <a:t>Block: 1, Stripe: 0</a:t>
            </a:r>
            <a:endParaRPr lang="en-US" sz="1500" b="0" strike="noStrike" spc="-1" dirty="0">
              <a:solidFill>
                <a:srgbClr val="093C92"/>
              </a:solidFill>
              <a:latin typeface="Arial"/>
            </a:endParaRPr>
          </a:p>
          <a:p>
            <a:pPr>
              <a:lnSpc>
                <a:spcPct val="100000"/>
              </a:lnSpc>
              <a:spcAft>
                <a:spcPts val="1440"/>
              </a:spcAft>
              <a:defRPr/>
            </a:pPr>
            <a:endParaRPr lang="en-US" sz="20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defRPr/>
            </a:pPr>
            <a:endParaRPr lang="en-US" sz="20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defRPr/>
            </a:pPr>
            <a:endParaRPr lang="en-US" sz="20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defRPr/>
            </a:pPr>
            <a:endParaRPr lang="en-US" sz="20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CustomShape 3"/>
          <p:cNvSpPr/>
          <p:nvPr/>
        </p:nvSpPr>
        <p:spPr bwMode="auto">
          <a:xfrm>
            <a:off x="5724128" y="3165816"/>
            <a:ext cx="3240360" cy="27003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/>
          <a:lstStyle/>
          <a:p>
            <a:pPr marL="40320">
              <a:lnSpc>
                <a:spcPct val="100000"/>
              </a:lnSpc>
              <a:spcAft>
                <a:spcPts val="600"/>
              </a:spcAft>
              <a:buClr>
                <a:srgbClr val="0055A0"/>
              </a:buClr>
              <a:buSzPct val="80000"/>
              <a:defRPr/>
            </a:pPr>
            <a:r>
              <a:rPr lang="en-US" sz="1500" spc="-1" dirty="0">
                <a:solidFill>
                  <a:srgbClr val="093C92"/>
                </a:solidFill>
                <a:latin typeface="Arial"/>
                <a:ea typeface="Arial"/>
              </a:rPr>
              <a:t>Block: 2, Stripe: 0</a:t>
            </a:r>
            <a:endParaRPr lang="en-US" sz="1500" b="0" strike="noStrike" spc="-1" dirty="0">
              <a:solidFill>
                <a:srgbClr val="093C92"/>
              </a:solidFill>
              <a:latin typeface="Arial"/>
            </a:endParaRPr>
          </a:p>
          <a:p>
            <a:pPr>
              <a:lnSpc>
                <a:spcPct val="100000"/>
              </a:lnSpc>
              <a:spcAft>
                <a:spcPts val="1440"/>
              </a:spcAft>
              <a:defRPr/>
            </a:pPr>
            <a:endParaRPr lang="en-US" sz="20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defRPr/>
            </a:pPr>
            <a:endParaRPr lang="en-US" sz="20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defRPr/>
            </a:pPr>
            <a:endParaRPr lang="en-US" sz="20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defRPr/>
            </a:pPr>
            <a:endParaRPr lang="en-US" sz="20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CustomShape 3"/>
          <p:cNvSpPr/>
          <p:nvPr/>
        </p:nvSpPr>
        <p:spPr bwMode="auto">
          <a:xfrm>
            <a:off x="2969280" y="4806540"/>
            <a:ext cx="2130120" cy="20142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 algn="ctr">
              <a:defRPr/>
            </a:pPr>
            <a:r>
              <a:rPr lang="en-US" sz="1200" spc="-1" dirty="0">
                <a:solidFill>
                  <a:srgbClr val="8897BD"/>
                </a:solidFill>
              </a:rPr>
              <a:t>30/03/2023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4</a:t>
            </a:fld>
            <a:endParaRPr lang="uk-UA"/>
          </a:p>
        </p:txBody>
      </p:sp>
      <p:sp>
        <p:nvSpPr>
          <p:cNvPr id="23" name="CustomShape 1"/>
          <p:cNvSpPr/>
          <p:nvPr/>
        </p:nvSpPr>
        <p:spPr bwMode="auto">
          <a:xfrm>
            <a:off x="5182919" y="4802220"/>
            <a:ext cx="3380253" cy="20142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 algn="ctr">
              <a:lnSpc>
                <a:spcPct val="100000"/>
              </a:lnSpc>
              <a:defRPr/>
            </a:pPr>
            <a:r>
              <a:rPr lang="en-US" sz="1200" b="0" strike="noStrike" spc="-1" dirty="0">
                <a:solidFill>
                  <a:srgbClr val="8897BD"/>
                </a:solidFill>
                <a:latin typeface="Arial"/>
                <a:ea typeface="Arial"/>
              </a:rPr>
              <a:t>Michal Simon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36662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CustomShape 2"/>
          <p:cNvSpPr/>
          <p:nvPr/>
        </p:nvSpPr>
        <p:spPr bwMode="auto">
          <a:xfrm>
            <a:off x="457200" y="175230"/>
            <a:ext cx="8223120" cy="7025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  <a:defRPr/>
            </a:pPr>
            <a:r>
              <a:rPr lang="en-US" sz="2500" spc="-1" dirty="0">
                <a:solidFill>
                  <a:srgbClr val="093C92"/>
                </a:solidFill>
                <a:latin typeface="Arial"/>
                <a:ea typeface="Arial"/>
              </a:rPr>
              <a:t>Writing</a:t>
            </a:r>
            <a:endParaRPr lang="en-US" sz="2500" b="0" strike="noStrike" spc="-1" dirty="0">
              <a:solidFill>
                <a:srgbClr val="093C92"/>
              </a:solidFill>
              <a:latin typeface="Arial"/>
            </a:endParaRPr>
          </a:p>
        </p:txBody>
      </p:sp>
      <p:sp>
        <p:nvSpPr>
          <p:cNvPr id="6" name="CustomShape 3"/>
          <p:cNvSpPr/>
          <p:nvPr/>
        </p:nvSpPr>
        <p:spPr bwMode="auto">
          <a:xfrm>
            <a:off x="457200" y="854550"/>
            <a:ext cx="8223120" cy="52906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/>
          <a:lstStyle/>
          <a:p>
            <a:pPr marL="383220" indent="-342900">
              <a:lnSpc>
                <a:spcPct val="100000"/>
              </a:lnSpc>
              <a:spcAft>
                <a:spcPts val="600"/>
              </a:spcAft>
              <a:buClr>
                <a:srgbClr val="0055A0"/>
              </a:buClr>
              <a:buSzPct val="80000"/>
              <a:buFont typeface="Arial"/>
              <a:buChar char="•"/>
              <a:defRPr/>
            </a:pPr>
            <a:r>
              <a:rPr lang="en-US" sz="1500" spc="-1" dirty="0">
                <a:solidFill>
                  <a:srgbClr val="093C92"/>
                </a:solidFill>
                <a:latin typeface="Arial"/>
                <a:ea typeface="Arial"/>
              </a:rPr>
              <a:t>Each stripe is stored in a ZIP archive, each chunk is a separate file within the archive</a:t>
            </a:r>
            <a:endParaRPr lang="en-US" sz="1500" b="1" strike="noStrike" spc="-1" dirty="0">
              <a:solidFill>
                <a:srgbClr val="093C92"/>
              </a:solidFill>
              <a:latin typeface="Arial"/>
              <a:ea typeface="Arial"/>
            </a:endParaRPr>
          </a:p>
          <a:p>
            <a:pPr marL="840420" lvl="1" indent="-342900">
              <a:spcAft>
                <a:spcPts val="600"/>
              </a:spcAft>
              <a:buClr>
                <a:srgbClr val="0055A0"/>
              </a:buClr>
              <a:buSzPct val="80000"/>
              <a:buFont typeface="Arial"/>
              <a:buChar char="•"/>
              <a:defRPr/>
            </a:pPr>
            <a:endParaRPr lang="en-US" sz="20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Aft>
                <a:spcPts val="1440"/>
              </a:spcAft>
              <a:defRPr/>
            </a:pPr>
            <a:endParaRPr lang="en-US" sz="20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Aft>
                <a:spcPts val="1440"/>
              </a:spcAft>
              <a:defRPr/>
            </a:pPr>
            <a:endParaRPr lang="en-US" sz="20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defRPr/>
            </a:pPr>
            <a:endParaRPr lang="en-US" sz="20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defRPr/>
            </a:pPr>
            <a:endParaRPr lang="en-US" sz="20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defRPr/>
            </a:pPr>
            <a:endParaRPr lang="en-US" sz="20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783196" y="1199037"/>
            <a:ext cx="1673210" cy="321557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855204" y="1402853"/>
            <a:ext cx="1534743" cy="227121"/>
          </a:xfrm>
          <a:prstGeom prst="rect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/>
              <a:t>crc32</a:t>
            </a:r>
          </a:p>
        </p:txBody>
      </p:sp>
      <p:sp>
        <p:nvSpPr>
          <p:cNvPr id="10" name="Rectangle 9"/>
          <p:cNvSpPr/>
          <p:nvPr/>
        </p:nvSpPr>
        <p:spPr bwMode="auto">
          <a:xfrm>
            <a:off x="855204" y="1607780"/>
            <a:ext cx="1534743" cy="508248"/>
          </a:xfrm>
          <a:prstGeom prst="rect">
            <a:avLst/>
          </a:prstGeom>
          <a:solidFill>
            <a:srgbClr val="9BBB5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obj.0.0</a:t>
            </a:r>
          </a:p>
        </p:txBody>
      </p:sp>
      <p:sp>
        <p:nvSpPr>
          <p:cNvPr id="11" name="Rectangle 10"/>
          <p:cNvSpPr/>
          <p:nvPr/>
        </p:nvSpPr>
        <p:spPr bwMode="auto">
          <a:xfrm>
            <a:off x="855204" y="2104931"/>
            <a:ext cx="1534743" cy="227121"/>
          </a:xfrm>
          <a:prstGeom prst="rect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/>
              <a:t>crc32</a:t>
            </a:r>
          </a:p>
        </p:txBody>
      </p:sp>
      <p:sp>
        <p:nvSpPr>
          <p:cNvPr id="12" name="Rectangle 11"/>
          <p:cNvSpPr/>
          <p:nvPr/>
        </p:nvSpPr>
        <p:spPr bwMode="auto">
          <a:xfrm>
            <a:off x="855204" y="2304310"/>
            <a:ext cx="1534743" cy="513796"/>
          </a:xfrm>
          <a:prstGeom prst="rect">
            <a:avLst/>
          </a:prstGeom>
          <a:solidFill>
            <a:srgbClr val="9BBB5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obj.1.0</a:t>
            </a:r>
          </a:p>
        </p:txBody>
      </p:sp>
      <p:sp>
        <p:nvSpPr>
          <p:cNvPr id="13" name="Rectangle 12"/>
          <p:cNvSpPr/>
          <p:nvPr/>
        </p:nvSpPr>
        <p:spPr bwMode="auto">
          <a:xfrm>
            <a:off x="855204" y="2807009"/>
            <a:ext cx="1534743" cy="227121"/>
          </a:xfrm>
          <a:prstGeom prst="rect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/>
              <a:t>crc32</a:t>
            </a:r>
          </a:p>
        </p:txBody>
      </p:sp>
      <p:sp>
        <p:nvSpPr>
          <p:cNvPr id="14" name="Rectangle 13"/>
          <p:cNvSpPr/>
          <p:nvPr/>
        </p:nvSpPr>
        <p:spPr bwMode="auto">
          <a:xfrm>
            <a:off x="855204" y="3011936"/>
            <a:ext cx="1534743" cy="508248"/>
          </a:xfrm>
          <a:prstGeom prst="rect">
            <a:avLst/>
          </a:prstGeom>
          <a:solidFill>
            <a:srgbClr val="9BBB5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obj.2.0</a:t>
            </a:r>
          </a:p>
        </p:txBody>
      </p:sp>
      <p:sp>
        <p:nvSpPr>
          <p:cNvPr id="15" name="Rectangle 14"/>
          <p:cNvSpPr/>
          <p:nvPr/>
        </p:nvSpPr>
        <p:spPr bwMode="auto">
          <a:xfrm>
            <a:off x="855204" y="3470248"/>
            <a:ext cx="1534743" cy="879262"/>
          </a:xfrm>
          <a:prstGeom prst="rect">
            <a:avLst/>
          </a:prstGeom>
          <a:solidFill>
            <a:schemeClr val="accent4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/>
              <a:t>Central Directory</a:t>
            </a:r>
          </a:p>
        </p:txBody>
      </p:sp>
      <p:sp>
        <p:nvSpPr>
          <p:cNvPr id="16" name="Rectangle 15"/>
          <p:cNvSpPr/>
          <p:nvPr/>
        </p:nvSpPr>
        <p:spPr bwMode="auto">
          <a:xfrm>
            <a:off x="927212" y="3745826"/>
            <a:ext cx="1418470" cy="166088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/>
              <a:t>Header</a:t>
            </a:r>
            <a:endParaRPr lang="en-US" dirty="0">
              <a:cs typeface="Arial"/>
            </a:endParaRPr>
          </a:p>
        </p:txBody>
      </p:sp>
      <p:sp>
        <p:nvSpPr>
          <p:cNvPr id="24" name="CustomShape 3"/>
          <p:cNvSpPr/>
          <p:nvPr/>
        </p:nvSpPr>
        <p:spPr bwMode="auto">
          <a:xfrm>
            <a:off x="2969280" y="4806540"/>
            <a:ext cx="2130120" cy="20142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 algn="ctr">
              <a:defRPr/>
            </a:pPr>
            <a:r>
              <a:rPr lang="en-US" sz="1200" spc="-1" dirty="0">
                <a:solidFill>
                  <a:srgbClr val="8897BD"/>
                </a:solidFill>
              </a:rPr>
              <a:t>30/03/2023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5</a:t>
            </a:fld>
            <a:endParaRPr lang="uk-UA"/>
          </a:p>
        </p:txBody>
      </p:sp>
      <p:sp>
        <p:nvSpPr>
          <p:cNvPr id="23" name="CustomShape 1"/>
          <p:cNvSpPr/>
          <p:nvPr/>
        </p:nvSpPr>
        <p:spPr bwMode="auto">
          <a:xfrm>
            <a:off x="5182919" y="4802220"/>
            <a:ext cx="3380253" cy="20142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 algn="ctr">
              <a:lnSpc>
                <a:spcPct val="100000"/>
              </a:lnSpc>
              <a:defRPr/>
            </a:pPr>
            <a:r>
              <a:rPr lang="en-US" sz="1200" b="0" strike="noStrike" spc="-1" dirty="0">
                <a:solidFill>
                  <a:srgbClr val="8897BD"/>
                </a:solidFill>
                <a:latin typeface="Arial"/>
                <a:ea typeface="Arial"/>
              </a:rPr>
              <a:t>Michal Simon</a:t>
            </a: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E34A04E-F650-FD05-6938-E5D9B7B6F520}"/>
              </a:ext>
            </a:extLst>
          </p:cNvPr>
          <p:cNvSpPr/>
          <p:nvPr/>
        </p:nvSpPr>
        <p:spPr bwMode="auto">
          <a:xfrm>
            <a:off x="927212" y="3912282"/>
            <a:ext cx="1418470" cy="166088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/>
              <a:t>Header</a:t>
            </a:r>
            <a:endParaRPr lang="en-US" dirty="0">
              <a:cs typeface="Arial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232D56F-7390-3CF1-F391-568E7D2AC608}"/>
              </a:ext>
            </a:extLst>
          </p:cNvPr>
          <p:cNvSpPr/>
          <p:nvPr/>
        </p:nvSpPr>
        <p:spPr bwMode="auto">
          <a:xfrm>
            <a:off x="927212" y="4078738"/>
            <a:ext cx="1418470" cy="166088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/>
              <a:t>Header</a:t>
            </a:r>
            <a:endParaRPr lang="en-US" dirty="0">
              <a:cs typeface="Arial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1BFA2B9-FC8C-74C7-6F25-800D79CC3440}"/>
              </a:ext>
            </a:extLst>
          </p:cNvPr>
          <p:cNvSpPr/>
          <p:nvPr/>
        </p:nvSpPr>
        <p:spPr>
          <a:xfrm>
            <a:off x="2691895" y="1199037"/>
            <a:ext cx="1673210" cy="321557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AD056EC-99E4-51F4-FC54-09CB255C9152}"/>
              </a:ext>
            </a:extLst>
          </p:cNvPr>
          <p:cNvSpPr/>
          <p:nvPr/>
        </p:nvSpPr>
        <p:spPr>
          <a:xfrm>
            <a:off x="2763903" y="1402853"/>
            <a:ext cx="1534743" cy="227121"/>
          </a:xfrm>
          <a:prstGeom prst="rect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/>
              <a:t>crc32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A888D289-68E8-3EEB-0419-4670B66C7EB5}"/>
              </a:ext>
            </a:extLst>
          </p:cNvPr>
          <p:cNvSpPr/>
          <p:nvPr/>
        </p:nvSpPr>
        <p:spPr bwMode="auto">
          <a:xfrm>
            <a:off x="2763903" y="1607780"/>
            <a:ext cx="1534743" cy="508248"/>
          </a:xfrm>
          <a:prstGeom prst="rect">
            <a:avLst/>
          </a:prstGeom>
          <a:solidFill>
            <a:srgbClr val="9BBB5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/>
              <a:t>obj.0.1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45724337-043C-ACEB-18D1-0E6459E8A332}"/>
              </a:ext>
            </a:extLst>
          </p:cNvPr>
          <p:cNvSpPr/>
          <p:nvPr/>
        </p:nvSpPr>
        <p:spPr bwMode="auto">
          <a:xfrm>
            <a:off x="2763903" y="2104931"/>
            <a:ext cx="1534743" cy="227121"/>
          </a:xfrm>
          <a:prstGeom prst="rect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/>
              <a:t>crc32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C327377-8A11-7C7C-4CB1-B3848892AB02}"/>
              </a:ext>
            </a:extLst>
          </p:cNvPr>
          <p:cNvSpPr/>
          <p:nvPr/>
        </p:nvSpPr>
        <p:spPr bwMode="auto">
          <a:xfrm>
            <a:off x="2763903" y="2304310"/>
            <a:ext cx="1534743" cy="513796"/>
          </a:xfrm>
          <a:prstGeom prst="rect">
            <a:avLst/>
          </a:prstGeom>
          <a:solidFill>
            <a:srgbClr val="9BBB5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/>
              <a:t>obj.1.1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1A05137B-6BC6-AE60-40C9-AC8F2129BAF7}"/>
              </a:ext>
            </a:extLst>
          </p:cNvPr>
          <p:cNvSpPr/>
          <p:nvPr/>
        </p:nvSpPr>
        <p:spPr bwMode="auto">
          <a:xfrm>
            <a:off x="2763903" y="2807009"/>
            <a:ext cx="1534743" cy="227121"/>
          </a:xfrm>
          <a:prstGeom prst="rect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/>
              <a:t>crc32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0CB918EE-EE19-F2D6-0BBB-453E9333EA4B}"/>
              </a:ext>
            </a:extLst>
          </p:cNvPr>
          <p:cNvSpPr/>
          <p:nvPr/>
        </p:nvSpPr>
        <p:spPr bwMode="auto">
          <a:xfrm>
            <a:off x="2763903" y="3011936"/>
            <a:ext cx="1534743" cy="508248"/>
          </a:xfrm>
          <a:prstGeom prst="rect">
            <a:avLst/>
          </a:prstGeom>
          <a:solidFill>
            <a:srgbClr val="9BBB5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/>
              <a:t>obj.2.1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874D77C1-D513-9C91-F734-1222730D5D8A}"/>
              </a:ext>
            </a:extLst>
          </p:cNvPr>
          <p:cNvSpPr/>
          <p:nvPr/>
        </p:nvSpPr>
        <p:spPr bwMode="auto">
          <a:xfrm>
            <a:off x="2763903" y="3470248"/>
            <a:ext cx="1534743" cy="879262"/>
          </a:xfrm>
          <a:prstGeom prst="rect">
            <a:avLst/>
          </a:prstGeom>
          <a:solidFill>
            <a:schemeClr val="accent4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/>
              <a:t>Central Directory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2977468F-655F-B580-A252-9809E625E1B4}"/>
              </a:ext>
            </a:extLst>
          </p:cNvPr>
          <p:cNvSpPr/>
          <p:nvPr/>
        </p:nvSpPr>
        <p:spPr bwMode="auto">
          <a:xfrm>
            <a:off x="2835911" y="3745826"/>
            <a:ext cx="1418470" cy="166088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/>
              <a:t>Header</a:t>
            </a:r>
            <a:endParaRPr lang="en-US" dirty="0">
              <a:cs typeface="Arial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8B0CDA34-ED38-845C-0686-5833C5DDDA04}"/>
              </a:ext>
            </a:extLst>
          </p:cNvPr>
          <p:cNvSpPr/>
          <p:nvPr/>
        </p:nvSpPr>
        <p:spPr bwMode="auto">
          <a:xfrm>
            <a:off x="2835911" y="3912282"/>
            <a:ext cx="1418470" cy="166088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/>
              <a:t>Header</a:t>
            </a:r>
            <a:endParaRPr lang="en-US" dirty="0">
              <a:cs typeface="Arial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3EFA8866-EC7C-EFC0-6FB7-3F789E6F0349}"/>
              </a:ext>
            </a:extLst>
          </p:cNvPr>
          <p:cNvSpPr/>
          <p:nvPr/>
        </p:nvSpPr>
        <p:spPr bwMode="auto">
          <a:xfrm>
            <a:off x="2835911" y="4078738"/>
            <a:ext cx="1418470" cy="166088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/>
              <a:t>Header</a:t>
            </a:r>
            <a:endParaRPr lang="en-US" dirty="0">
              <a:cs typeface="Arial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85996350-925E-9E75-74B7-CADEDA5451BA}"/>
              </a:ext>
            </a:extLst>
          </p:cNvPr>
          <p:cNvSpPr/>
          <p:nvPr/>
        </p:nvSpPr>
        <p:spPr>
          <a:xfrm>
            <a:off x="4600594" y="1199037"/>
            <a:ext cx="1673210" cy="321557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CCDA0CA-87DA-1881-26F5-A17F8A542838}"/>
              </a:ext>
            </a:extLst>
          </p:cNvPr>
          <p:cNvSpPr/>
          <p:nvPr/>
        </p:nvSpPr>
        <p:spPr>
          <a:xfrm>
            <a:off x="4672602" y="1402853"/>
            <a:ext cx="1534743" cy="227121"/>
          </a:xfrm>
          <a:prstGeom prst="rect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/>
              <a:t>crc32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0FDB3817-A5F5-D417-1503-89EEC15D55AB}"/>
              </a:ext>
            </a:extLst>
          </p:cNvPr>
          <p:cNvSpPr/>
          <p:nvPr/>
        </p:nvSpPr>
        <p:spPr bwMode="auto">
          <a:xfrm>
            <a:off x="4672602" y="1607780"/>
            <a:ext cx="1534743" cy="508248"/>
          </a:xfrm>
          <a:prstGeom prst="rect">
            <a:avLst/>
          </a:prstGeom>
          <a:solidFill>
            <a:srgbClr val="9BBB5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/>
              <a:t>obj.0.2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68DEA61B-8FBD-0FE2-E144-243A87E6F672}"/>
              </a:ext>
            </a:extLst>
          </p:cNvPr>
          <p:cNvSpPr/>
          <p:nvPr/>
        </p:nvSpPr>
        <p:spPr bwMode="auto">
          <a:xfrm>
            <a:off x="4672602" y="2104931"/>
            <a:ext cx="1534743" cy="227121"/>
          </a:xfrm>
          <a:prstGeom prst="rect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/>
              <a:t>crc32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9E3749C0-7AF1-9A06-F3BB-D82241C1E948}"/>
              </a:ext>
            </a:extLst>
          </p:cNvPr>
          <p:cNvSpPr/>
          <p:nvPr/>
        </p:nvSpPr>
        <p:spPr bwMode="auto">
          <a:xfrm>
            <a:off x="4672602" y="2304310"/>
            <a:ext cx="1534743" cy="513796"/>
          </a:xfrm>
          <a:prstGeom prst="rect">
            <a:avLst/>
          </a:prstGeom>
          <a:solidFill>
            <a:srgbClr val="9BBB5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/>
              <a:t>obj.1.2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A825EEFF-8E2A-2F67-4EC8-CDEC910F1303}"/>
              </a:ext>
            </a:extLst>
          </p:cNvPr>
          <p:cNvSpPr/>
          <p:nvPr/>
        </p:nvSpPr>
        <p:spPr bwMode="auto">
          <a:xfrm>
            <a:off x="4672602" y="2807009"/>
            <a:ext cx="1534743" cy="227121"/>
          </a:xfrm>
          <a:prstGeom prst="rect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/>
              <a:t>crc32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2F3D34EC-8382-ED42-B60B-78EBC516122C}"/>
              </a:ext>
            </a:extLst>
          </p:cNvPr>
          <p:cNvSpPr/>
          <p:nvPr/>
        </p:nvSpPr>
        <p:spPr bwMode="auto">
          <a:xfrm>
            <a:off x="4672602" y="3011936"/>
            <a:ext cx="1534743" cy="508248"/>
          </a:xfrm>
          <a:prstGeom prst="rect">
            <a:avLst/>
          </a:prstGeom>
          <a:solidFill>
            <a:srgbClr val="9BBB5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/>
              <a:t>obj.2.2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094CDD15-76DF-D206-3E97-3836A1479C78}"/>
              </a:ext>
            </a:extLst>
          </p:cNvPr>
          <p:cNvSpPr/>
          <p:nvPr/>
        </p:nvSpPr>
        <p:spPr bwMode="auto">
          <a:xfrm>
            <a:off x="4672602" y="3470248"/>
            <a:ext cx="1534743" cy="879262"/>
          </a:xfrm>
          <a:prstGeom prst="rect">
            <a:avLst/>
          </a:prstGeom>
          <a:solidFill>
            <a:schemeClr val="accent4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/>
              <a:t>Central Directory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FDB18F3B-8556-BBED-48E0-C7271709A823}"/>
              </a:ext>
            </a:extLst>
          </p:cNvPr>
          <p:cNvSpPr/>
          <p:nvPr/>
        </p:nvSpPr>
        <p:spPr bwMode="auto">
          <a:xfrm>
            <a:off x="4744610" y="3745826"/>
            <a:ext cx="1418470" cy="166088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/>
              <a:t>Header</a:t>
            </a:r>
            <a:endParaRPr lang="en-US" dirty="0">
              <a:cs typeface="Arial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568DFA2F-E905-EF79-D377-0E8CBC34F780}"/>
              </a:ext>
            </a:extLst>
          </p:cNvPr>
          <p:cNvSpPr/>
          <p:nvPr/>
        </p:nvSpPr>
        <p:spPr bwMode="auto">
          <a:xfrm>
            <a:off x="4744610" y="3912282"/>
            <a:ext cx="1418470" cy="166088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/>
              <a:t>Header</a:t>
            </a:r>
            <a:endParaRPr lang="en-US" dirty="0">
              <a:cs typeface="Arial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67408DE8-D295-3208-3DFB-42BC1D92A61E}"/>
              </a:ext>
            </a:extLst>
          </p:cNvPr>
          <p:cNvSpPr/>
          <p:nvPr/>
        </p:nvSpPr>
        <p:spPr bwMode="auto">
          <a:xfrm>
            <a:off x="4744610" y="4078738"/>
            <a:ext cx="1418470" cy="166088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/>
              <a:t>Header</a:t>
            </a:r>
            <a:endParaRPr lang="en-US" dirty="0">
              <a:cs typeface="Arial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3B718AB8-DF0F-6A43-1166-8DD02EE3EFC9}"/>
              </a:ext>
            </a:extLst>
          </p:cNvPr>
          <p:cNvSpPr/>
          <p:nvPr/>
        </p:nvSpPr>
        <p:spPr>
          <a:xfrm>
            <a:off x="6453807" y="1199037"/>
            <a:ext cx="1673210" cy="321557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B11D6633-8475-141C-91C1-4D4D3579A92F}"/>
              </a:ext>
            </a:extLst>
          </p:cNvPr>
          <p:cNvSpPr/>
          <p:nvPr/>
        </p:nvSpPr>
        <p:spPr>
          <a:xfrm>
            <a:off x="6525815" y="1402853"/>
            <a:ext cx="1534743" cy="227121"/>
          </a:xfrm>
          <a:prstGeom prst="rect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/>
              <a:t>crc32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A05D024A-3F53-6AFF-8BB6-15655A4C7910}"/>
              </a:ext>
            </a:extLst>
          </p:cNvPr>
          <p:cNvSpPr/>
          <p:nvPr/>
        </p:nvSpPr>
        <p:spPr bwMode="auto">
          <a:xfrm>
            <a:off x="6525815" y="1607780"/>
            <a:ext cx="1534743" cy="508248"/>
          </a:xfrm>
          <a:prstGeom prst="rect">
            <a:avLst/>
          </a:prstGeom>
          <a:solidFill>
            <a:srgbClr val="9BBB5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/>
              <a:t>obj.0.3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B6B6A03D-1870-C9E6-A4FE-42D1BC3B980E}"/>
              </a:ext>
            </a:extLst>
          </p:cNvPr>
          <p:cNvSpPr/>
          <p:nvPr/>
        </p:nvSpPr>
        <p:spPr bwMode="auto">
          <a:xfrm>
            <a:off x="6525815" y="2104931"/>
            <a:ext cx="1534743" cy="227121"/>
          </a:xfrm>
          <a:prstGeom prst="rect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/>
              <a:t>crc32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984E0607-4698-32B3-A1C1-D9160EA4E5B7}"/>
              </a:ext>
            </a:extLst>
          </p:cNvPr>
          <p:cNvSpPr/>
          <p:nvPr/>
        </p:nvSpPr>
        <p:spPr bwMode="auto">
          <a:xfrm>
            <a:off x="6525815" y="2304310"/>
            <a:ext cx="1534743" cy="513796"/>
          </a:xfrm>
          <a:prstGeom prst="rect">
            <a:avLst/>
          </a:prstGeom>
          <a:solidFill>
            <a:srgbClr val="9BBB5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/>
              <a:t>obj.1.3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BD4D3772-70C4-B8F3-E5E0-F7FBA95F716A}"/>
              </a:ext>
            </a:extLst>
          </p:cNvPr>
          <p:cNvSpPr/>
          <p:nvPr/>
        </p:nvSpPr>
        <p:spPr bwMode="auto">
          <a:xfrm>
            <a:off x="6525815" y="2807009"/>
            <a:ext cx="1534743" cy="227121"/>
          </a:xfrm>
          <a:prstGeom prst="rect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/>
              <a:t>crc32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A6CAE045-AD58-F089-81BD-D86C577F91F0}"/>
              </a:ext>
            </a:extLst>
          </p:cNvPr>
          <p:cNvSpPr/>
          <p:nvPr/>
        </p:nvSpPr>
        <p:spPr bwMode="auto">
          <a:xfrm>
            <a:off x="6525815" y="3011936"/>
            <a:ext cx="1534743" cy="508248"/>
          </a:xfrm>
          <a:prstGeom prst="rect">
            <a:avLst/>
          </a:prstGeom>
          <a:solidFill>
            <a:srgbClr val="9BBB5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/>
              <a:t>obj.2.3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09A95D9-7276-57CC-CE83-71BF445B4C65}"/>
              </a:ext>
            </a:extLst>
          </p:cNvPr>
          <p:cNvSpPr/>
          <p:nvPr/>
        </p:nvSpPr>
        <p:spPr bwMode="auto">
          <a:xfrm>
            <a:off x="6525815" y="3470248"/>
            <a:ext cx="1534743" cy="879262"/>
          </a:xfrm>
          <a:prstGeom prst="rect">
            <a:avLst/>
          </a:prstGeom>
          <a:solidFill>
            <a:schemeClr val="accent4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/>
              <a:t>Central Directory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05DDB364-59EF-49CF-735E-98C15E077D96}"/>
              </a:ext>
            </a:extLst>
          </p:cNvPr>
          <p:cNvSpPr/>
          <p:nvPr/>
        </p:nvSpPr>
        <p:spPr bwMode="auto">
          <a:xfrm>
            <a:off x="6597823" y="3745826"/>
            <a:ext cx="1418470" cy="166088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/>
              <a:t>Header</a:t>
            </a:r>
            <a:endParaRPr lang="en-US" dirty="0">
              <a:cs typeface="Arial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D24CE040-0CA2-87E1-DB32-F4CD110F1C12}"/>
              </a:ext>
            </a:extLst>
          </p:cNvPr>
          <p:cNvSpPr/>
          <p:nvPr/>
        </p:nvSpPr>
        <p:spPr bwMode="auto">
          <a:xfrm>
            <a:off x="6597823" y="3912282"/>
            <a:ext cx="1418470" cy="166088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/>
              <a:t>Header</a:t>
            </a:r>
            <a:endParaRPr lang="en-US" dirty="0">
              <a:cs typeface="Arial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0E9517EC-0279-5AEA-1522-2813F8225A4B}"/>
              </a:ext>
            </a:extLst>
          </p:cNvPr>
          <p:cNvSpPr/>
          <p:nvPr/>
        </p:nvSpPr>
        <p:spPr bwMode="auto">
          <a:xfrm>
            <a:off x="6597823" y="4078738"/>
            <a:ext cx="1418470" cy="166088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/>
              <a:t>Header</a:t>
            </a:r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338577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CustomShape 2"/>
          <p:cNvSpPr/>
          <p:nvPr/>
        </p:nvSpPr>
        <p:spPr bwMode="auto">
          <a:xfrm>
            <a:off x="457200" y="175230"/>
            <a:ext cx="8223120" cy="7025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  <a:defRPr/>
            </a:pPr>
            <a:r>
              <a:rPr lang="en-US" sz="2500" spc="-1" dirty="0">
                <a:solidFill>
                  <a:srgbClr val="093C92"/>
                </a:solidFill>
                <a:latin typeface="Arial"/>
                <a:ea typeface="Arial"/>
              </a:rPr>
              <a:t>Reading</a:t>
            </a:r>
            <a:endParaRPr lang="en-US" sz="2500" b="0" strike="noStrike" spc="-1" dirty="0">
              <a:solidFill>
                <a:srgbClr val="093C92"/>
              </a:solidFill>
              <a:latin typeface="Arial"/>
            </a:endParaRPr>
          </a:p>
        </p:txBody>
      </p:sp>
      <p:sp>
        <p:nvSpPr>
          <p:cNvPr id="6" name="CustomShape 3"/>
          <p:cNvSpPr/>
          <p:nvPr/>
        </p:nvSpPr>
        <p:spPr bwMode="auto">
          <a:xfrm>
            <a:off x="457200" y="854550"/>
            <a:ext cx="8223120" cy="366141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/>
          <a:lstStyle/>
          <a:p>
            <a:pPr marL="383220" indent="-342900">
              <a:lnSpc>
                <a:spcPct val="100000"/>
              </a:lnSpc>
              <a:spcAft>
                <a:spcPts val="600"/>
              </a:spcAft>
              <a:buClr>
                <a:srgbClr val="0055A0"/>
              </a:buClr>
              <a:buSzPct val="80000"/>
              <a:buFont typeface="Arial"/>
              <a:buChar char="•"/>
              <a:defRPr/>
            </a:pPr>
            <a:endParaRPr lang="en-US" sz="1500" spc="-1" dirty="0">
              <a:solidFill>
                <a:srgbClr val="0055A0"/>
              </a:solidFill>
              <a:latin typeface="Arial"/>
              <a:ea typeface="Arial"/>
            </a:endParaRPr>
          </a:p>
          <a:p>
            <a:pPr marL="383220" indent="-342900">
              <a:lnSpc>
                <a:spcPct val="100000"/>
              </a:lnSpc>
              <a:spcAft>
                <a:spcPts val="600"/>
              </a:spcAft>
              <a:buClr>
                <a:srgbClr val="0055A0"/>
              </a:buClr>
              <a:buSzPct val="80000"/>
              <a:buFont typeface="Arial"/>
              <a:buChar char="•"/>
              <a:defRPr/>
            </a:pPr>
            <a:r>
              <a:rPr lang="en-US" sz="1500" spc="-1" dirty="0">
                <a:solidFill>
                  <a:srgbClr val="093C92"/>
                </a:solidFill>
                <a:latin typeface="Arial"/>
                <a:ea typeface="Arial"/>
              </a:rPr>
              <a:t>There is </a:t>
            </a:r>
            <a:r>
              <a:rPr lang="en-US" sz="1500" b="1" spc="-1" dirty="0">
                <a:solidFill>
                  <a:srgbClr val="093C92"/>
                </a:solidFill>
                <a:latin typeface="Arial"/>
                <a:ea typeface="Arial"/>
              </a:rPr>
              <a:t>no need to reconstruct a block</a:t>
            </a:r>
            <a:r>
              <a:rPr lang="en-US" sz="1500" spc="-1" dirty="0">
                <a:solidFill>
                  <a:srgbClr val="093C92"/>
                </a:solidFill>
                <a:latin typeface="Arial"/>
                <a:ea typeface="Arial"/>
              </a:rPr>
              <a:t> for every read</a:t>
            </a:r>
          </a:p>
          <a:p>
            <a:pPr marL="840420" lvl="1" indent="-342900">
              <a:spcAft>
                <a:spcPts val="600"/>
              </a:spcAft>
              <a:buClr>
                <a:srgbClr val="0055A0"/>
              </a:buClr>
              <a:buSzPct val="80000"/>
              <a:buFont typeface="Arial"/>
              <a:buChar char="•"/>
              <a:defRPr/>
            </a:pPr>
            <a:r>
              <a:rPr lang="en-US" sz="1500" spc="-1" dirty="0">
                <a:solidFill>
                  <a:srgbClr val="093C92"/>
                </a:solidFill>
                <a:latin typeface="Arial"/>
                <a:ea typeface="Arial"/>
              </a:rPr>
              <a:t>Unless the client needs to do error correction</a:t>
            </a:r>
          </a:p>
          <a:p>
            <a:pPr marL="840420" lvl="1" indent="-342900">
              <a:spcAft>
                <a:spcPts val="600"/>
              </a:spcAft>
              <a:buClr>
                <a:srgbClr val="0055A0"/>
              </a:buClr>
              <a:buSzPct val="80000"/>
              <a:buFont typeface="Arial"/>
              <a:buChar char="•"/>
              <a:defRPr/>
            </a:pPr>
            <a:r>
              <a:rPr lang="en-US" sz="1500" spc="-1" dirty="0">
                <a:solidFill>
                  <a:srgbClr val="093C92"/>
                </a:solidFill>
                <a:latin typeface="Arial"/>
                <a:ea typeface="Arial"/>
              </a:rPr>
              <a:t>While streaming the data user can benefit from full performance boost due to striping</a:t>
            </a:r>
          </a:p>
          <a:p>
            <a:pPr marL="383220" indent="-342900">
              <a:lnSpc>
                <a:spcPct val="100000"/>
              </a:lnSpc>
              <a:spcAft>
                <a:spcPts val="600"/>
              </a:spcAft>
              <a:buClr>
                <a:srgbClr val="0055A0"/>
              </a:buClr>
              <a:buSzPct val="80000"/>
              <a:buFont typeface="Arial"/>
              <a:buChar char="•"/>
              <a:defRPr/>
            </a:pPr>
            <a:r>
              <a:rPr lang="en-US" sz="1500" spc="-1" dirty="0">
                <a:solidFill>
                  <a:srgbClr val="093C92"/>
                </a:solidFill>
                <a:latin typeface="Arial"/>
                <a:ea typeface="Arial"/>
              </a:rPr>
              <a:t>In order to verify the checksum the client at minimum needs to read a whole chunk</a:t>
            </a:r>
          </a:p>
          <a:p>
            <a:pPr marL="840420" lvl="1" indent="-342900">
              <a:spcAft>
                <a:spcPts val="600"/>
              </a:spcAft>
              <a:buClr>
                <a:srgbClr val="0055A0"/>
              </a:buClr>
              <a:buSzPct val="80000"/>
              <a:buFont typeface="Arial"/>
              <a:buChar char="•"/>
              <a:defRPr/>
            </a:pPr>
            <a:r>
              <a:rPr lang="en-US" sz="1500" b="1" spc="-1" dirty="0">
                <a:solidFill>
                  <a:srgbClr val="093C92"/>
                </a:solidFill>
                <a:latin typeface="Arial"/>
                <a:ea typeface="Arial"/>
              </a:rPr>
              <a:t>Reads are translated into respective chunks</a:t>
            </a:r>
          </a:p>
          <a:p>
            <a:pPr marL="840420" lvl="1" indent="-342900">
              <a:spcAft>
                <a:spcPts val="600"/>
              </a:spcAft>
              <a:buClr>
                <a:srgbClr val="0055A0"/>
              </a:buClr>
              <a:buSzPct val="80000"/>
              <a:buFont typeface="Arial"/>
              <a:buChar char="•"/>
              <a:defRPr/>
            </a:pPr>
            <a:r>
              <a:rPr lang="en-US" sz="1500" b="1" spc="-1" dirty="0">
                <a:solidFill>
                  <a:srgbClr val="093C92"/>
                </a:solidFill>
                <a:latin typeface="Arial"/>
                <a:ea typeface="Arial"/>
              </a:rPr>
              <a:t>Chunks are cached </a:t>
            </a:r>
            <a:r>
              <a:rPr lang="en-US" sz="1500" spc="-1" dirty="0">
                <a:solidFill>
                  <a:srgbClr val="093C92"/>
                </a:solidFill>
                <a:latin typeface="Arial"/>
                <a:ea typeface="Arial"/>
              </a:rPr>
              <a:t>until user is accessing data within same block</a:t>
            </a:r>
          </a:p>
        </p:txBody>
      </p:sp>
      <p:sp>
        <p:nvSpPr>
          <p:cNvPr id="7" name="Rectangle 6"/>
          <p:cNvSpPr/>
          <p:nvPr/>
        </p:nvSpPr>
        <p:spPr bwMode="auto">
          <a:xfrm>
            <a:off x="611560" y="3759882"/>
            <a:ext cx="792088" cy="594066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Data</a:t>
            </a:r>
          </a:p>
        </p:txBody>
      </p:sp>
      <p:sp>
        <p:nvSpPr>
          <p:cNvPr id="10" name="Rectangle 9"/>
          <p:cNvSpPr/>
          <p:nvPr/>
        </p:nvSpPr>
        <p:spPr bwMode="auto">
          <a:xfrm>
            <a:off x="1403648" y="3759882"/>
            <a:ext cx="792088" cy="594066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Data</a:t>
            </a:r>
          </a:p>
        </p:txBody>
      </p:sp>
      <p:sp>
        <p:nvSpPr>
          <p:cNvPr id="11" name="Rectangle 10"/>
          <p:cNvSpPr/>
          <p:nvPr/>
        </p:nvSpPr>
        <p:spPr bwMode="auto">
          <a:xfrm>
            <a:off x="2195736" y="3759882"/>
            <a:ext cx="792088" cy="594066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Data</a:t>
            </a:r>
          </a:p>
        </p:txBody>
      </p:sp>
      <p:sp>
        <p:nvSpPr>
          <p:cNvPr id="12" name="Rectangle 11"/>
          <p:cNvSpPr/>
          <p:nvPr/>
        </p:nvSpPr>
        <p:spPr bwMode="auto">
          <a:xfrm>
            <a:off x="2987824" y="3759882"/>
            <a:ext cx="792088" cy="594066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Data</a:t>
            </a:r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971600" y="3597864"/>
            <a:ext cx="2448272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98542" y="3435846"/>
            <a:ext cx="6237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offset</a:t>
            </a:r>
          </a:p>
        </p:txBody>
      </p:sp>
      <p:sp>
        <p:nvSpPr>
          <p:cNvPr id="17" name="TextBox 16"/>
          <p:cNvSpPr txBox="1"/>
          <p:nvPr/>
        </p:nvSpPr>
        <p:spPr bwMode="auto">
          <a:xfrm>
            <a:off x="3419872" y="3435846"/>
            <a:ext cx="6738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length</a:t>
            </a:r>
          </a:p>
        </p:txBody>
      </p:sp>
      <p:sp>
        <p:nvSpPr>
          <p:cNvPr id="18" name="Rectangle 17"/>
          <p:cNvSpPr/>
          <p:nvPr/>
        </p:nvSpPr>
        <p:spPr bwMode="auto">
          <a:xfrm>
            <a:off x="6012160" y="3759882"/>
            <a:ext cx="792088" cy="594066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Data</a:t>
            </a: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6156176" y="3597864"/>
            <a:ext cx="432048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 bwMode="auto">
          <a:xfrm>
            <a:off x="5436096" y="3435846"/>
            <a:ext cx="6237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offset</a:t>
            </a:r>
          </a:p>
        </p:txBody>
      </p:sp>
      <p:sp>
        <p:nvSpPr>
          <p:cNvPr id="22" name="TextBox 21"/>
          <p:cNvSpPr txBox="1"/>
          <p:nvPr/>
        </p:nvSpPr>
        <p:spPr bwMode="auto">
          <a:xfrm>
            <a:off x="6516216" y="3435846"/>
            <a:ext cx="6738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length</a:t>
            </a:r>
          </a:p>
        </p:txBody>
      </p:sp>
      <p:sp>
        <p:nvSpPr>
          <p:cNvPr id="19" name="CustomShape 3"/>
          <p:cNvSpPr/>
          <p:nvPr/>
        </p:nvSpPr>
        <p:spPr bwMode="auto">
          <a:xfrm>
            <a:off x="2969280" y="4806540"/>
            <a:ext cx="2130120" cy="20142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 algn="ctr">
              <a:defRPr/>
            </a:pPr>
            <a:r>
              <a:rPr lang="en-US" sz="1200" spc="-1" dirty="0">
                <a:solidFill>
                  <a:srgbClr val="8897BD"/>
                </a:solidFill>
              </a:rPr>
              <a:t>30/03/2023</a:t>
            </a:r>
            <a:endParaRPr lang="en-US" dirty="0"/>
          </a:p>
        </p:txBody>
      </p:sp>
      <p:sp>
        <p:nvSpPr>
          <p:cNvPr id="23" name="CustomShape 1"/>
          <p:cNvSpPr/>
          <p:nvPr/>
        </p:nvSpPr>
        <p:spPr bwMode="auto">
          <a:xfrm>
            <a:off x="5182920" y="4802220"/>
            <a:ext cx="2891880" cy="20142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 algn="ctr">
              <a:defRPr/>
            </a:pPr>
            <a:r>
              <a:rPr lang="en-US" sz="1200" spc="-1" dirty="0">
                <a:solidFill>
                  <a:srgbClr val="8897BD"/>
                </a:solidFill>
                <a:latin typeface="Arial"/>
              </a:rPr>
              <a:t>Michal Simon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dirty="0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6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1737186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CustomShape 2"/>
          <p:cNvSpPr/>
          <p:nvPr/>
        </p:nvSpPr>
        <p:spPr bwMode="auto">
          <a:xfrm>
            <a:off x="457200" y="175230"/>
            <a:ext cx="8223120" cy="7025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defRPr/>
            </a:pPr>
            <a:r>
              <a:rPr lang="en-US" sz="2500" spc="-1" dirty="0">
                <a:solidFill>
                  <a:srgbClr val="093C92"/>
                </a:solidFill>
                <a:latin typeface="Arial"/>
              </a:rPr>
              <a:t>Loading the EC plug-in</a:t>
            </a:r>
            <a:endParaRPr lang="en-US" dirty="0"/>
          </a:p>
        </p:txBody>
      </p:sp>
      <p:sp>
        <p:nvSpPr>
          <p:cNvPr id="6" name="CustomShape 3"/>
          <p:cNvSpPr/>
          <p:nvPr/>
        </p:nvSpPr>
        <p:spPr bwMode="auto">
          <a:xfrm>
            <a:off x="457200" y="854550"/>
            <a:ext cx="8223120" cy="366141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t"/>
          <a:lstStyle/>
          <a:p>
            <a:pPr marL="383220" indent="-342900">
              <a:lnSpc>
                <a:spcPct val="100000"/>
              </a:lnSpc>
              <a:spcAft>
                <a:spcPts val="600"/>
              </a:spcAft>
              <a:buClr>
                <a:srgbClr val="0055A0"/>
              </a:buClr>
              <a:buSzPct val="80000"/>
              <a:buFont typeface="Arial"/>
              <a:buChar char="•"/>
              <a:defRPr/>
            </a:pPr>
            <a:endParaRPr lang="en-US" sz="1500" spc="-1" dirty="0">
              <a:solidFill>
                <a:srgbClr val="0055A0"/>
              </a:solidFill>
              <a:latin typeface="Arial"/>
              <a:ea typeface="Arial"/>
            </a:endParaRPr>
          </a:p>
          <a:p>
            <a:pPr marL="382905" indent="-342900">
              <a:spcAft>
                <a:spcPts val="600"/>
              </a:spcAft>
              <a:buClr>
                <a:srgbClr val="0055A0"/>
              </a:buClr>
              <a:buSzPct val="80000"/>
              <a:buFont typeface="Arial"/>
              <a:buChar char="•"/>
              <a:defRPr/>
            </a:pPr>
            <a:r>
              <a:rPr lang="en-US" sz="1500" spc="-1" dirty="0">
                <a:solidFill>
                  <a:srgbClr val="093C92"/>
                </a:solidFill>
                <a:latin typeface="Arial"/>
                <a:ea typeface="Arial"/>
              </a:rPr>
              <a:t>On demand by the server</a:t>
            </a:r>
            <a:endParaRPr lang="en-US" sz="1500" spc="-1" dirty="0">
              <a:solidFill>
                <a:srgbClr val="093C92"/>
              </a:solidFill>
              <a:latin typeface="Arial"/>
              <a:ea typeface="Arial"/>
              <a:cs typeface="Arial"/>
            </a:endParaRPr>
          </a:p>
          <a:p>
            <a:pPr marL="840105" lvl="1" indent="-342900">
              <a:spcAft>
                <a:spcPts val="600"/>
              </a:spcAft>
              <a:buClr>
                <a:srgbClr val="0055A0"/>
              </a:buClr>
              <a:buSzPct val="80000"/>
              <a:buFont typeface="Arial"/>
              <a:buChar char="•"/>
              <a:defRPr/>
            </a:pPr>
            <a:r>
              <a:rPr lang="en-US" sz="1500" spc="-1" dirty="0">
                <a:solidFill>
                  <a:srgbClr val="093C92"/>
                </a:solidFill>
                <a:latin typeface="Arial"/>
                <a:ea typeface="Arial"/>
              </a:rPr>
              <a:t>The server can send a </a:t>
            </a:r>
            <a:r>
              <a:rPr lang="en-US" sz="1500" b="1" spc="-1" dirty="0">
                <a:solidFill>
                  <a:srgbClr val="093C92"/>
                </a:solidFill>
                <a:latin typeface="Arial"/>
                <a:ea typeface="Arial"/>
              </a:rPr>
              <a:t>special redirect response that will trigger loading the plug-in</a:t>
            </a:r>
            <a:r>
              <a:rPr lang="en-US" sz="1500" spc="-1" dirty="0">
                <a:solidFill>
                  <a:srgbClr val="093C92"/>
                </a:solidFill>
                <a:latin typeface="Arial"/>
                <a:ea typeface="Arial"/>
              </a:rPr>
              <a:t> for given file</a:t>
            </a:r>
            <a:endParaRPr lang="en-US" sz="1500" spc="-1" dirty="0">
              <a:solidFill>
                <a:srgbClr val="093C92"/>
              </a:solidFill>
              <a:latin typeface="Arial"/>
              <a:ea typeface="Arial"/>
              <a:cs typeface="Arial"/>
            </a:endParaRPr>
          </a:p>
          <a:p>
            <a:pPr marL="840105" lvl="5" indent="-342900">
              <a:spcAft>
                <a:spcPts val="600"/>
              </a:spcAft>
              <a:buClr>
                <a:srgbClr val="0055A0"/>
              </a:buClr>
              <a:buSzPct val="80000"/>
              <a:buFont typeface="Arial"/>
              <a:buChar char="•"/>
              <a:defRPr/>
            </a:pPr>
            <a:r>
              <a:rPr lang="en-US" sz="1500" spc="-1" dirty="0">
                <a:solidFill>
                  <a:srgbClr val="093C92"/>
                </a:solidFill>
                <a:latin typeface="Arial"/>
                <a:ea typeface="Arial"/>
                <a:cs typeface="Arial"/>
              </a:rPr>
              <a:t>The response contains: </a:t>
            </a:r>
            <a:r>
              <a:rPr lang="en-US" sz="1500" b="1" spc="-1" dirty="0">
                <a:solidFill>
                  <a:srgbClr val="093C92"/>
                </a:solidFill>
                <a:latin typeface="Arial"/>
                <a:ea typeface="Arial"/>
                <a:cs typeface="Arial"/>
              </a:rPr>
              <a:t>number of data and parity chunks, block size, placement group</a:t>
            </a:r>
            <a:r>
              <a:rPr lang="en-US" sz="1500" spc="-1" dirty="0">
                <a:solidFill>
                  <a:srgbClr val="093C92"/>
                </a:solidFill>
                <a:latin typeface="Arial"/>
                <a:ea typeface="Arial"/>
                <a:cs typeface="Arial"/>
              </a:rPr>
              <a:t> (data servers hosting the stripes), additional </a:t>
            </a:r>
            <a:r>
              <a:rPr lang="en-US" sz="1500" spc="-1" dirty="0" err="1">
                <a:solidFill>
                  <a:srgbClr val="093C92"/>
                </a:solidFill>
                <a:latin typeface="Arial"/>
                <a:ea typeface="Arial"/>
                <a:cs typeface="Arial"/>
              </a:rPr>
              <a:t>cgi</a:t>
            </a:r>
            <a:r>
              <a:rPr lang="en-US" sz="1500" spc="-1" dirty="0">
                <a:solidFill>
                  <a:srgbClr val="093C92"/>
                </a:solidFill>
                <a:latin typeface="Arial"/>
                <a:ea typeface="Arial"/>
                <a:cs typeface="Arial"/>
              </a:rPr>
              <a:t> to be send to data servers</a:t>
            </a:r>
          </a:p>
          <a:p>
            <a:pPr marL="840105" lvl="5" indent="-342900">
              <a:spcAft>
                <a:spcPts val="600"/>
              </a:spcAft>
              <a:buClr>
                <a:srgbClr val="0055A0"/>
              </a:buClr>
              <a:buSzPct val="80000"/>
              <a:buFont typeface="Arial"/>
              <a:buChar char="•"/>
              <a:defRPr/>
            </a:pPr>
            <a:endParaRPr lang="en-US" sz="1500" spc="-1" dirty="0">
              <a:solidFill>
                <a:srgbClr val="093C92"/>
              </a:solidFill>
              <a:latin typeface="Arial"/>
              <a:ea typeface="Arial"/>
            </a:endParaRPr>
          </a:p>
          <a:p>
            <a:pPr marL="382905" indent="-342900">
              <a:spcAft>
                <a:spcPts val="600"/>
              </a:spcAft>
              <a:buClr>
                <a:srgbClr val="0055A0"/>
              </a:buClr>
              <a:buSzPct val="80000"/>
              <a:buFont typeface="Arial"/>
              <a:buChar char="•"/>
              <a:defRPr/>
            </a:pPr>
            <a:r>
              <a:rPr lang="en-US" sz="1500" spc="-1" dirty="0">
                <a:solidFill>
                  <a:srgbClr val="093C92"/>
                </a:solidFill>
                <a:latin typeface="Arial"/>
                <a:ea typeface="Arial"/>
              </a:rPr>
              <a:t>Standard client plug-in </a:t>
            </a:r>
            <a:r>
              <a:rPr lang="en-US" sz="1500" b="1" spc="-1" dirty="0">
                <a:solidFill>
                  <a:srgbClr val="093C92"/>
                </a:solidFill>
                <a:latin typeface="Arial"/>
                <a:ea typeface="Arial"/>
              </a:rPr>
              <a:t>config file</a:t>
            </a:r>
            <a:endParaRPr lang="en-US" sz="1500" b="1" spc="-1" dirty="0">
              <a:solidFill>
                <a:srgbClr val="093C92"/>
              </a:solidFill>
              <a:latin typeface="Arial"/>
              <a:ea typeface="Arial"/>
              <a:cs typeface="Arial"/>
            </a:endParaRPr>
          </a:p>
          <a:p>
            <a:pPr marL="840105" lvl="1" indent="-342900">
              <a:spcAft>
                <a:spcPts val="600"/>
              </a:spcAft>
              <a:buClr>
                <a:srgbClr val="0055A0"/>
              </a:buClr>
              <a:buSzPct val="80000"/>
              <a:buFont typeface="Arial"/>
              <a:buChar char="•"/>
              <a:defRPr/>
            </a:pPr>
            <a:r>
              <a:rPr lang="en-US" sz="1500" spc="-1" dirty="0">
                <a:solidFill>
                  <a:srgbClr val="093C92"/>
                </a:solidFill>
                <a:latin typeface="Arial"/>
              </a:rPr>
              <a:t>EC layout, checksum type, etc.</a:t>
            </a:r>
            <a:endParaRPr lang="en-US" dirty="0"/>
          </a:p>
          <a:p>
            <a:pPr marL="840105" lvl="1" indent="-342900">
              <a:spcAft>
                <a:spcPts val="600"/>
              </a:spcAft>
              <a:buClr>
                <a:srgbClr val="0055A0"/>
              </a:buClr>
              <a:buSzPct val="80000"/>
              <a:buFont typeface="Arial"/>
              <a:buChar char="•"/>
              <a:defRPr/>
            </a:pPr>
            <a:r>
              <a:rPr lang="en-US" sz="1500" spc="-1" dirty="0">
                <a:solidFill>
                  <a:srgbClr val="093C92"/>
                </a:solidFill>
                <a:latin typeface="Arial"/>
              </a:rPr>
              <a:t>One think we cannot preconfigure is the placement group, in this case we have to obtain it during runtime using </a:t>
            </a:r>
            <a:r>
              <a:rPr lang="en-US" sz="1500" b="1" spc="-1" dirty="0">
                <a:solidFill>
                  <a:srgbClr val="093C92"/>
                </a:solidFill>
                <a:latin typeface="Arial"/>
              </a:rPr>
              <a:t>deep locate</a:t>
            </a:r>
            <a:endParaRPr lang="en-US" sz="1500" spc="-1" dirty="0">
              <a:solidFill>
                <a:srgbClr val="093C92"/>
              </a:solidFill>
              <a:cs typeface="Arial"/>
            </a:endParaRPr>
          </a:p>
        </p:txBody>
      </p:sp>
      <p:sp>
        <p:nvSpPr>
          <p:cNvPr id="19" name="CustomShape 3"/>
          <p:cNvSpPr/>
          <p:nvPr/>
        </p:nvSpPr>
        <p:spPr bwMode="auto">
          <a:xfrm>
            <a:off x="2969280" y="4806540"/>
            <a:ext cx="2130120" cy="20142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 algn="ctr">
              <a:defRPr/>
            </a:pPr>
            <a:r>
              <a:rPr lang="en-US" sz="1200" spc="-1" dirty="0">
                <a:solidFill>
                  <a:srgbClr val="8897BD"/>
                </a:solidFill>
              </a:rPr>
              <a:t>30/03/2023</a:t>
            </a:r>
            <a:endParaRPr lang="en-US" dirty="0"/>
          </a:p>
        </p:txBody>
      </p:sp>
      <p:sp>
        <p:nvSpPr>
          <p:cNvPr id="23" name="CustomShape 1"/>
          <p:cNvSpPr/>
          <p:nvPr/>
        </p:nvSpPr>
        <p:spPr bwMode="auto">
          <a:xfrm>
            <a:off x="5182920" y="4802220"/>
            <a:ext cx="2891880" cy="20142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 algn="ctr">
              <a:defRPr/>
            </a:pPr>
            <a:r>
              <a:rPr lang="en-US" sz="1200" spc="-1" dirty="0">
                <a:solidFill>
                  <a:srgbClr val="8897BD"/>
                </a:solidFill>
                <a:latin typeface="Arial"/>
              </a:rPr>
              <a:t>Michal Simon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dirty="0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7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7735218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CustomShape 2"/>
          <p:cNvSpPr/>
          <p:nvPr/>
        </p:nvSpPr>
        <p:spPr bwMode="auto">
          <a:xfrm>
            <a:off x="457200" y="175230"/>
            <a:ext cx="8223120" cy="7025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defRPr/>
            </a:pPr>
            <a:r>
              <a:rPr lang="en-US" sz="2500" spc="-1" dirty="0">
                <a:solidFill>
                  <a:srgbClr val="093C92"/>
                </a:solidFill>
                <a:latin typeface="Arial"/>
              </a:rPr>
              <a:t>Operation support</a:t>
            </a:r>
            <a:endParaRPr lang="en-US" dirty="0"/>
          </a:p>
        </p:txBody>
      </p:sp>
      <p:sp>
        <p:nvSpPr>
          <p:cNvPr id="6" name="CustomShape 3"/>
          <p:cNvSpPr/>
          <p:nvPr/>
        </p:nvSpPr>
        <p:spPr bwMode="auto">
          <a:xfrm>
            <a:off x="457200" y="854550"/>
            <a:ext cx="8223120" cy="366141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t"/>
          <a:lstStyle/>
          <a:p>
            <a:pPr marL="383220" indent="-342900">
              <a:lnSpc>
                <a:spcPct val="100000"/>
              </a:lnSpc>
              <a:spcAft>
                <a:spcPts val="600"/>
              </a:spcAft>
              <a:buClr>
                <a:srgbClr val="0055A0"/>
              </a:buClr>
              <a:buSzPct val="80000"/>
              <a:buFont typeface="Arial"/>
              <a:buChar char="•"/>
              <a:defRPr/>
            </a:pPr>
            <a:endParaRPr lang="en-US" sz="1500" spc="-1" dirty="0">
              <a:solidFill>
                <a:srgbClr val="0055A0"/>
              </a:solidFill>
              <a:latin typeface="Arial"/>
              <a:ea typeface="Arial"/>
            </a:endParaRPr>
          </a:p>
          <a:p>
            <a:pPr marL="382905" indent="-342900">
              <a:spcAft>
                <a:spcPts val="600"/>
              </a:spcAft>
              <a:buClr>
                <a:srgbClr val="0055A0"/>
              </a:buClr>
              <a:buSzPct val="80000"/>
              <a:buFont typeface="Arial"/>
              <a:buChar char="•"/>
              <a:defRPr/>
            </a:pPr>
            <a:r>
              <a:rPr lang="en-US" sz="1500" b="1" spc="-1" dirty="0">
                <a:solidFill>
                  <a:srgbClr val="093C92"/>
                </a:solidFill>
                <a:latin typeface="Arial"/>
                <a:ea typeface="Arial"/>
                <a:cs typeface="Arial"/>
              </a:rPr>
              <a:t>Open modes: </a:t>
            </a:r>
            <a:r>
              <a:rPr lang="en-US" sz="1500" spc="-1" dirty="0">
                <a:solidFill>
                  <a:srgbClr val="093C92"/>
                </a:solidFill>
                <a:latin typeface="Arial"/>
                <a:ea typeface="Arial"/>
                <a:cs typeface="Arial"/>
              </a:rPr>
              <a:t>Write + New or Read</a:t>
            </a:r>
            <a:endParaRPr lang="en-US" sz="1500" b="1" spc="-1" dirty="0">
              <a:solidFill>
                <a:srgbClr val="093C92"/>
              </a:solidFill>
              <a:latin typeface="Arial"/>
              <a:ea typeface="Arial"/>
            </a:endParaRPr>
          </a:p>
          <a:p>
            <a:pPr marL="382905" indent="-342900">
              <a:spcAft>
                <a:spcPts val="600"/>
              </a:spcAft>
              <a:buClr>
                <a:srgbClr val="0055A0"/>
              </a:buClr>
              <a:buSzPct val="80000"/>
              <a:buFont typeface="Arial"/>
              <a:buChar char="•"/>
              <a:defRPr/>
            </a:pPr>
            <a:endParaRPr lang="en-US" sz="1500" b="1" spc="-1" dirty="0">
              <a:solidFill>
                <a:srgbClr val="093C92"/>
              </a:solidFill>
              <a:latin typeface="Arial"/>
              <a:ea typeface="Arial"/>
            </a:endParaRPr>
          </a:p>
          <a:p>
            <a:pPr marL="382905" indent="-342900">
              <a:spcAft>
                <a:spcPts val="600"/>
              </a:spcAft>
              <a:buClr>
                <a:srgbClr val="0055A0"/>
              </a:buClr>
              <a:buSzPct val="80000"/>
              <a:buFont typeface="Arial"/>
              <a:buChar char="•"/>
              <a:defRPr/>
            </a:pPr>
            <a:r>
              <a:rPr lang="en-US" sz="1500" b="1" spc="-1" dirty="0">
                <a:solidFill>
                  <a:srgbClr val="093C92"/>
                </a:solidFill>
                <a:latin typeface="Arial"/>
                <a:ea typeface="Arial"/>
              </a:rPr>
              <a:t>Natively </a:t>
            </a:r>
            <a:r>
              <a:rPr lang="en-US" sz="1500" spc="-1" dirty="0">
                <a:solidFill>
                  <a:srgbClr val="093C92"/>
                </a:solidFill>
                <a:latin typeface="Arial"/>
                <a:ea typeface="Arial"/>
              </a:rPr>
              <a:t>in the EC module</a:t>
            </a:r>
            <a:endParaRPr lang="en-US" sz="1500" spc="-1">
              <a:solidFill>
                <a:srgbClr val="093C92"/>
              </a:solidFill>
              <a:latin typeface="Arial"/>
              <a:ea typeface="Arial"/>
              <a:cs typeface="Arial"/>
            </a:endParaRPr>
          </a:p>
          <a:p>
            <a:pPr marL="840105" lvl="1" indent="-342900">
              <a:spcAft>
                <a:spcPts val="600"/>
              </a:spcAft>
              <a:buClr>
                <a:srgbClr val="0055A0"/>
              </a:buClr>
              <a:buSzPct val="80000"/>
              <a:buFont typeface="Arial"/>
              <a:buChar char="•"/>
              <a:defRPr/>
            </a:pPr>
            <a:r>
              <a:rPr lang="en-US" sz="1500" spc="-1" dirty="0">
                <a:solidFill>
                  <a:srgbClr val="093C92"/>
                </a:solidFill>
                <a:latin typeface="Arial"/>
                <a:ea typeface="Arial"/>
              </a:rPr>
              <a:t>Open, Close, </a:t>
            </a:r>
            <a:r>
              <a:rPr lang="en-US" sz="1500" b="1" spc="-1" dirty="0">
                <a:solidFill>
                  <a:srgbClr val="093C92"/>
                </a:solidFill>
                <a:latin typeface="Arial"/>
                <a:ea typeface="Arial"/>
              </a:rPr>
              <a:t>Read</a:t>
            </a:r>
            <a:r>
              <a:rPr lang="en-US" sz="1500" spc="-1" dirty="0">
                <a:solidFill>
                  <a:srgbClr val="093C92"/>
                </a:solidFill>
                <a:latin typeface="Arial"/>
                <a:ea typeface="Arial"/>
              </a:rPr>
              <a:t>, </a:t>
            </a:r>
            <a:r>
              <a:rPr lang="en-US" sz="1500" b="1" spc="-1" dirty="0" err="1">
                <a:solidFill>
                  <a:srgbClr val="093C92"/>
                </a:solidFill>
                <a:latin typeface="Arial"/>
                <a:ea typeface="Arial"/>
              </a:rPr>
              <a:t>VectorRead</a:t>
            </a:r>
            <a:r>
              <a:rPr lang="en-US" sz="1500" spc="-1" dirty="0">
                <a:solidFill>
                  <a:srgbClr val="093C92"/>
                </a:solidFill>
                <a:latin typeface="Arial"/>
                <a:ea typeface="Arial"/>
              </a:rPr>
              <a:t>, Write</a:t>
            </a:r>
            <a:endParaRPr lang="en-US" sz="1500" spc="-1" dirty="0">
              <a:solidFill>
                <a:srgbClr val="093C92"/>
              </a:solidFill>
              <a:latin typeface="Arial"/>
              <a:ea typeface="Arial"/>
              <a:cs typeface="Arial"/>
            </a:endParaRPr>
          </a:p>
          <a:p>
            <a:pPr marL="840105" lvl="5" indent="-342900">
              <a:spcAft>
                <a:spcPts val="600"/>
              </a:spcAft>
              <a:buClr>
                <a:srgbClr val="0055A0"/>
              </a:buClr>
              <a:buSzPct val="80000"/>
              <a:buFont typeface="Arial"/>
              <a:buChar char="•"/>
              <a:defRPr/>
            </a:pPr>
            <a:endParaRPr lang="en-US" sz="1500" spc="-1" dirty="0">
              <a:solidFill>
                <a:srgbClr val="093C92"/>
              </a:solidFill>
              <a:latin typeface="Arial"/>
              <a:ea typeface="Arial"/>
            </a:endParaRPr>
          </a:p>
          <a:p>
            <a:pPr marL="382905" indent="-342900">
              <a:spcAft>
                <a:spcPts val="600"/>
              </a:spcAft>
              <a:buClr>
                <a:srgbClr val="0055A0"/>
              </a:buClr>
              <a:buSzPct val="80000"/>
              <a:buFont typeface="Arial"/>
              <a:buChar char="•"/>
              <a:defRPr/>
            </a:pPr>
            <a:r>
              <a:rPr lang="en-US" sz="1500" spc="-1" dirty="0">
                <a:solidFill>
                  <a:srgbClr val="093C92"/>
                </a:solidFill>
                <a:latin typeface="Arial"/>
              </a:rPr>
              <a:t>In addition in the plug-in</a:t>
            </a:r>
            <a:endParaRPr lang="en-US" sz="1500" b="1" spc="-1" dirty="0">
              <a:solidFill>
                <a:srgbClr val="093C92"/>
              </a:solidFill>
              <a:latin typeface="Arial"/>
            </a:endParaRPr>
          </a:p>
          <a:p>
            <a:pPr marL="840105" lvl="1" indent="-342900">
              <a:spcAft>
                <a:spcPts val="600"/>
              </a:spcAft>
              <a:buClr>
                <a:srgbClr val="0055A0"/>
              </a:buClr>
              <a:buSzPct val="80000"/>
              <a:buFont typeface="Arial"/>
              <a:buChar char="•"/>
              <a:defRPr/>
            </a:pPr>
            <a:r>
              <a:rPr lang="en-US" sz="1500" b="1" spc="-1" dirty="0" err="1">
                <a:solidFill>
                  <a:srgbClr val="093C92"/>
                </a:solidFill>
                <a:latin typeface="Arial"/>
              </a:rPr>
              <a:t>PgRead</a:t>
            </a:r>
            <a:r>
              <a:rPr lang="en-US" sz="1500" spc="-1" dirty="0">
                <a:solidFill>
                  <a:srgbClr val="093C92"/>
                </a:solidFill>
                <a:latin typeface="Arial"/>
              </a:rPr>
              <a:t>, </a:t>
            </a:r>
            <a:r>
              <a:rPr lang="en-US" sz="1500" b="1" spc="-1" dirty="0" err="1">
                <a:solidFill>
                  <a:srgbClr val="093C92"/>
                </a:solidFill>
                <a:latin typeface="Arial"/>
              </a:rPr>
              <a:t>PgWrite</a:t>
            </a:r>
            <a:r>
              <a:rPr lang="en-US" sz="1500" spc="-1" dirty="0">
                <a:solidFill>
                  <a:srgbClr val="093C92"/>
                </a:solidFill>
                <a:latin typeface="Arial"/>
              </a:rPr>
              <a:t>, Stat</a:t>
            </a:r>
            <a:endParaRPr lang="en-US" dirty="0">
              <a:latin typeface="Arial"/>
              <a:cs typeface="Arial"/>
            </a:endParaRPr>
          </a:p>
          <a:p>
            <a:pPr marL="840105" lvl="1" indent="-342900">
              <a:spcAft>
                <a:spcPts val="600"/>
              </a:spcAft>
              <a:buClr>
                <a:srgbClr val="0055A0"/>
              </a:buClr>
              <a:buSzPct val="80000"/>
              <a:buFont typeface="Arial"/>
              <a:buChar char="•"/>
              <a:defRPr/>
            </a:pPr>
            <a:endParaRPr lang="en-US" sz="1500" spc="-1" dirty="0">
              <a:solidFill>
                <a:srgbClr val="093C92"/>
              </a:solidFill>
              <a:latin typeface="Arial"/>
              <a:cs typeface="Arial"/>
            </a:endParaRPr>
          </a:p>
          <a:p>
            <a:pPr marL="840105" indent="-342900">
              <a:spcAft>
                <a:spcPts val="600"/>
              </a:spcAft>
              <a:buClr>
                <a:srgbClr val="0055A0"/>
              </a:buClr>
              <a:buSzPct val="80000"/>
              <a:buFont typeface="Arial"/>
              <a:buChar char="•"/>
              <a:defRPr/>
            </a:pPr>
            <a:endParaRPr lang="en-US" sz="1500" spc="-1" dirty="0">
              <a:solidFill>
                <a:srgbClr val="093C92"/>
              </a:solidFill>
              <a:latin typeface="Arial"/>
              <a:cs typeface="Arial"/>
            </a:endParaRPr>
          </a:p>
        </p:txBody>
      </p:sp>
      <p:sp>
        <p:nvSpPr>
          <p:cNvPr id="19" name="CustomShape 3"/>
          <p:cNvSpPr/>
          <p:nvPr/>
        </p:nvSpPr>
        <p:spPr bwMode="auto">
          <a:xfrm>
            <a:off x="2969280" y="4806540"/>
            <a:ext cx="2130120" cy="20142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 algn="ctr">
              <a:defRPr/>
            </a:pPr>
            <a:r>
              <a:rPr lang="en-US" sz="1200" spc="-1" dirty="0">
                <a:solidFill>
                  <a:srgbClr val="8897BD"/>
                </a:solidFill>
              </a:rPr>
              <a:t>30/03/2023</a:t>
            </a:r>
            <a:endParaRPr lang="en-US" dirty="0"/>
          </a:p>
        </p:txBody>
      </p:sp>
      <p:sp>
        <p:nvSpPr>
          <p:cNvPr id="23" name="CustomShape 1"/>
          <p:cNvSpPr/>
          <p:nvPr/>
        </p:nvSpPr>
        <p:spPr bwMode="auto">
          <a:xfrm>
            <a:off x="5182920" y="4802220"/>
            <a:ext cx="2891880" cy="20142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 algn="ctr">
              <a:defRPr/>
            </a:pPr>
            <a:r>
              <a:rPr lang="en-US" sz="1200" spc="-1" dirty="0">
                <a:solidFill>
                  <a:srgbClr val="8897BD"/>
                </a:solidFill>
                <a:latin typeface="Arial"/>
              </a:rPr>
              <a:t>Michal Simon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dirty="0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8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6130963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CustomShape 2"/>
          <p:cNvSpPr/>
          <p:nvPr/>
        </p:nvSpPr>
        <p:spPr bwMode="auto">
          <a:xfrm>
            <a:off x="457200" y="175230"/>
            <a:ext cx="8223120" cy="7025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  <a:defRPr/>
            </a:pPr>
            <a:r>
              <a:rPr lang="en-US" sz="2500" spc="-1" dirty="0">
                <a:solidFill>
                  <a:srgbClr val="093C92"/>
                </a:solidFill>
                <a:latin typeface="Arial"/>
                <a:ea typeface="Arial"/>
              </a:rPr>
              <a:t>Use Case: Alice O2</a:t>
            </a:r>
            <a:endParaRPr lang="en-US" sz="2500" b="0" strike="noStrike" spc="-1" dirty="0">
              <a:solidFill>
                <a:srgbClr val="093C92"/>
              </a:solidFill>
              <a:latin typeface="Arial"/>
            </a:endParaRPr>
          </a:p>
        </p:txBody>
      </p:sp>
      <p:sp>
        <p:nvSpPr>
          <p:cNvPr id="6" name="CustomShape 3"/>
          <p:cNvSpPr/>
          <p:nvPr/>
        </p:nvSpPr>
        <p:spPr bwMode="auto">
          <a:xfrm>
            <a:off x="457200" y="854550"/>
            <a:ext cx="8223120" cy="366141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/>
          <a:lstStyle/>
          <a:p>
            <a:pPr marL="383220" indent="-342900">
              <a:lnSpc>
                <a:spcPct val="100000"/>
              </a:lnSpc>
              <a:spcAft>
                <a:spcPts val="600"/>
              </a:spcAft>
              <a:buClr>
                <a:srgbClr val="0055A0"/>
              </a:buClr>
              <a:buSzPct val="80000"/>
              <a:buFont typeface="Arial"/>
              <a:buChar char="•"/>
              <a:defRPr/>
            </a:pPr>
            <a:endParaRPr lang="en-US" sz="2000" spc="-1" dirty="0">
              <a:solidFill>
                <a:srgbClr val="0055A0"/>
              </a:solidFill>
              <a:latin typeface="Arial"/>
              <a:ea typeface="Arial"/>
            </a:endParaRPr>
          </a:p>
          <a:p>
            <a:pPr marL="493920" indent="-453600">
              <a:lnSpc>
                <a:spcPct val="100000"/>
              </a:lnSpc>
              <a:spcAft>
                <a:spcPts val="719"/>
              </a:spcAft>
              <a:buClr>
                <a:srgbClr val="0055A0"/>
              </a:buClr>
              <a:buSzPct val="80000"/>
              <a:buFont typeface="Arial"/>
              <a:buChar char="•"/>
              <a:defRPr/>
            </a:pPr>
            <a:r>
              <a:rPr lang="en-US" sz="1500" dirty="0">
                <a:solidFill>
                  <a:srgbClr val="093C92"/>
                </a:solidFill>
                <a:ea typeface="Arial"/>
              </a:rPr>
              <a:t>500 EPNs (Event Processing Node), each hosting 4 GPUs, each GPU generating a Time Frame every 40 seconds</a:t>
            </a:r>
          </a:p>
          <a:p>
            <a:pPr marL="893970" lvl="1" indent="-453600">
              <a:lnSpc>
                <a:spcPct val="100000"/>
              </a:lnSpc>
              <a:spcAft>
                <a:spcPts val="719"/>
              </a:spcAft>
              <a:buClr>
                <a:srgbClr val="0055A0"/>
              </a:buClr>
              <a:buSzPct val="80000"/>
              <a:buFont typeface="Arial"/>
              <a:buChar char="•"/>
              <a:defRPr/>
            </a:pPr>
            <a:r>
              <a:rPr lang="en-US" sz="1500" b="1" dirty="0">
                <a:solidFill>
                  <a:srgbClr val="093C92"/>
                </a:solidFill>
                <a:ea typeface="Arial"/>
              </a:rPr>
              <a:t>2000 data sources</a:t>
            </a:r>
            <a:r>
              <a:rPr lang="en-US" sz="1500" dirty="0">
                <a:solidFill>
                  <a:srgbClr val="093C92"/>
                </a:solidFill>
                <a:ea typeface="Arial"/>
              </a:rPr>
              <a:t> in total</a:t>
            </a:r>
          </a:p>
          <a:p>
            <a:pPr marL="840420" lvl="1" indent="-342900">
              <a:spcAft>
                <a:spcPts val="600"/>
              </a:spcAft>
              <a:buClr>
                <a:srgbClr val="0055A0"/>
              </a:buClr>
              <a:buSzPct val="80000"/>
              <a:buFont typeface="Arial"/>
              <a:buChar char="•"/>
              <a:defRPr/>
            </a:pPr>
            <a:r>
              <a:rPr lang="en-US" sz="1500" spc="-1" dirty="0">
                <a:solidFill>
                  <a:srgbClr val="093C92"/>
                </a:solidFill>
                <a:ea typeface="Arial"/>
              </a:rPr>
              <a:t>Aggregate throughput of </a:t>
            </a:r>
            <a:r>
              <a:rPr lang="en-US" sz="1500" b="1" spc="-1" dirty="0">
                <a:solidFill>
                  <a:srgbClr val="093C92"/>
                </a:solidFill>
                <a:ea typeface="Arial"/>
              </a:rPr>
              <a:t>100GB/s</a:t>
            </a:r>
          </a:p>
          <a:p>
            <a:pPr marL="493920" indent="-453600">
              <a:lnSpc>
                <a:spcPct val="100000"/>
              </a:lnSpc>
              <a:spcAft>
                <a:spcPts val="719"/>
              </a:spcAft>
              <a:buClr>
                <a:srgbClr val="0055A0"/>
              </a:buClr>
              <a:buSzPct val="80000"/>
              <a:buFont typeface="Arial"/>
              <a:buChar char="•"/>
              <a:defRPr/>
            </a:pPr>
            <a:r>
              <a:rPr lang="en-US" sz="1500" dirty="0">
                <a:solidFill>
                  <a:srgbClr val="093C92"/>
                </a:solidFill>
                <a:ea typeface="Arial"/>
              </a:rPr>
              <a:t>A Time Frame (TF) corresponds to a single 2GB file in EOS</a:t>
            </a:r>
          </a:p>
          <a:p>
            <a:pPr marL="893970" lvl="1" indent="-453600">
              <a:lnSpc>
                <a:spcPct val="100000"/>
              </a:lnSpc>
              <a:spcAft>
                <a:spcPts val="718"/>
              </a:spcAft>
              <a:buClr>
                <a:srgbClr val="0055A0"/>
              </a:buClr>
              <a:buSzPct val="80000"/>
              <a:buFont typeface="Arial"/>
              <a:buChar char="•"/>
              <a:defRPr/>
            </a:pPr>
            <a:r>
              <a:rPr lang="en-US" sz="1500" b="1" dirty="0">
                <a:solidFill>
                  <a:srgbClr val="093C92"/>
                </a:solidFill>
                <a:ea typeface="Arial"/>
              </a:rPr>
              <a:t>TF has to be copied to EOS in less than 40 seconds</a:t>
            </a:r>
            <a:endParaRPr lang="en-US" sz="1500" dirty="0">
              <a:solidFill>
                <a:srgbClr val="093C92"/>
              </a:solidFill>
              <a:ea typeface="Arial"/>
            </a:endParaRPr>
          </a:p>
          <a:p>
            <a:pPr marL="493920" indent="-453600">
              <a:lnSpc>
                <a:spcPct val="100000"/>
              </a:lnSpc>
              <a:spcAft>
                <a:spcPts val="718"/>
              </a:spcAft>
              <a:buClr>
                <a:srgbClr val="0055A0"/>
              </a:buClr>
              <a:buSzPct val="80000"/>
              <a:buFont typeface="Arial"/>
              <a:buChar char="•"/>
              <a:defRPr/>
            </a:pPr>
            <a:r>
              <a:rPr lang="en-US" sz="1500" dirty="0">
                <a:solidFill>
                  <a:srgbClr val="093C92"/>
                </a:solidFill>
                <a:ea typeface="Arial"/>
                <a:cs typeface="Arial"/>
              </a:rPr>
              <a:t>Data sources transfer data directly to EOS (CERN CC) in (kind of) round robin fashion at 20 </a:t>
            </a:r>
            <a:r>
              <a:rPr lang="en-US" sz="1500" dirty="0" err="1">
                <a:solidFill>
                  <a:srgbClr val="093C92"/>
                </a:solidFill>
                <a:ea typeface="Arial"/>
                <a:cs typeface="Arial"/>
              </a:rPr>
              <a:t>ms</a:t>
            </a:r>
            <a:r>
              <a:rPr lang="en-US" sz="1500" dirty="0">
                <a:solidFill>
                  <a:srgbClr val="093C92"/>
                </a:solidFill>
                <a:ea typeface="Arial"/>
                <a:cs typeface="Arial"/>
              </a:rPr>
              <a:t> intervals</a:t>
            </a:r>
          </a:p>
          <a:p>
            <a:pPr marL="893970" lvl="1" indent="-453600">
              <a:lnSpc>
                <a:spcPct val="100000"/>
              </a:lnSpc>
              <a:spcAft>
                <a:spcPts val="718"/>
              </a:spcAft>
              <a:buClr>
                <a:srgbClr val="0055A0"/>
              </a:buClr>
              <a:buSzPct val="80000"/>
              <a:buFont typeface="Arial"/>
              <a:buChar char="•"/>
              <a:defRPr/>
            </a:pPr>
            <a:r>
              <a:rPr lang="en-US" sz="1500" b="1" dirty="0">
                <a:solidFill>
                  <a:srgbClr val="093C92"/>
                </a:solidFill>
                <a:ea typeface="Arial"/>
                <a:cs typeface="Arial"/>
              </a:rPr>
              <a:t>every 20 </a:t>
            </a:r>
            <a:r>
              <a:rPr lang="en-US" sz="1500" b="1" dirty="0" err="1">
                <a:solidFill>
                  <a:srgbClr val="093C92"/>
                </a:solidFill>
                <a:ea typeface="Arial"/>
                <a:cs typeface="Arial"/>
              </a:rPr>
              <a:t>ms</a:t>
            </a:r>
            <a:r>
              <a:rPr lang="en-US" sz="1500" b="1" dirty="0">
                <a:solidFill>
                  <a:srgbClr val="093C92"/>
                </a:solidFill>
                <a:ea typeface="Arial"/>
                <a:cs typeface="Arial"/>
              </a:rPr>
              <a:t> a new file will be created and 2GB of data transferred</a:t>
            </a:r>
            <a:endParaRPr lang="en-US" sz="1500" dirty="0">
              <a:solidFill>
                <a:srgbClr val="093C92"/>
              </a:solidFill>
              <a:ea typeface="Arial"/>
            </a:endParaRPr>
          </a:p>
        </p:txBody>
      </p:sp>
      <p:sp>
        <p:nvSpPr>
          <p:cNvPr id="7" name="CustomShape 3"/>
          <p:cNvSpPr/>
          <p:nvPr/>
        </p:nvSpPr>
        <p:spPr bwMode="auto">
          <a:xfrm>
            <a:off x="2969280" y="4806540"/>
            <a:ext cx="2130120" cy="20142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 algn="ctr">
              <a:defRPr/>
            </a:pPr>
            <a:r>
              <a:rPr lang="en-US" sz="1200" spc="-1" dirty="0">
                <a:solidFill>
                  <a:srgbClr val="8897BD"/>
                </a:solidFill>
              </a:rPr>
              <a:t>30/03/2023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9</a:t>
            </a:fld>
            <a:endParaRPr lang="uk-UA"/>
          </a:p>
        </p:txBody>
      </p:sp>
      <p:sp>
        <p:nvSpPr>
          <p:cNvPr id="8" name="CustomShape 1"/>
          <p:cNvSpPr/>
          <p:nvPr/>
        </p:nvSpPr>
        <p:spPr bwMode="auto">
          <a:xfrm>
            <a:off x="5182919" y="4802220"/>
            <a:ext cx="3380253" cy="20142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 algn="ctr">
              <a:lnSpc>
                <a:spcPct val="100000"/>
              </a:lnSpc>
              <a:defRPr/>
            </a:pPr>
            <a:r>
              <a:rPr lang="en-US" sz="1200" b="0" strike="noStrike" spc="-1" dirty="0">
                <a:solidFill>
                  <a:srgbClr val="8897BD"/>
                </a:solidFill>
                <a:latin typeface="Arial"/>
                <a:ea typeface="Arial"/>
              </a:rPr>
              <a:t>Michal </a:t>
            </a:r>
            <a:r>
              <a:rPr lang="en-US" sz="1200" spc="-1" dirty="0">
                <a:solidFill>
                  <a:srgbClr val="8897BD"/>
                </a:solidFill>
                <a:latin typeface="Arial"/>
                <a:ea typeface="Arial"/>
              </a:rPr>
              <a:t>Simon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1283808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Ricepaper">
  <a:themeElements>
    <a:clrScheme name="Ricepaper 2">
      <a:dk1>
        <a:srgbClr val="00264C"/>
      </a:dk1>
      <a:lt1>
        <a:srgbClr val="FFFFE9"/>
      </a:lt1>
      <a:dk2>
        <a:srgbClr val="333333"/>
      </a:dk2>
      <a:lt2>
        <a:srgbClr val="333333"/>
      </a:lt2>
      <a:accent1>
        <a:srgbClr val="78C0B2"/>
      </a:accent1>
      <a:accent2>
        <a:srgbClr val="262D4C"/>
      </a:accent2>
      <a:accent3>
        <a:srgbClr val="FFFFF2"/>
      </a:accent3>
      <a:accent4>
        <a:srgbClr val="001F40"/>
      </a:accent4>
      <a:accent5>
        <a:srgbClr val="BEDCD5"/>
      </a:accent5>
      <a:accent6>
        <a:srgbClr val="212844"/>
      </a:accent6>
      <a:hlink>
        <a:srgbClr val="598BBD"/>
      </a:hlink>
      <a:folHlink>
        <a:srgbClr val="4D4D4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8" charset="0"/>
          </a:defRPr>
        </a:defPPr>
      </a:lstStyle>
    </a:spDef>
    <a:lnDef>
      <a:spPr bwMode="auto">
        <a:solidFill>
          <a:schemeClr val="accent1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</a:objectDefaults>
  <a:extraClrSchemeLst>
    <a:extraClrScheme>
      <a:clrScheme name="Ricepaper 1">
        <a:dk1>
          <a:srgbClr val="9D9475"/>
        </a:dk1>
        <a:lt1>
          <a:srgbClr val="333333"/>
        </a:lt1>
        <a:dk2>
          <a:srgbClr val="333300"/>
        </a:dk2>
        <a:lt2>
          <a:srgbClr val="333333"/>
        </a:lt2>
        <a:accent1>
          <a:srgbClr val="B3C39F"/>
        </a:accent1>
        <a:accent2>
          <a:srgbClr val="DCD9CE"/>
        </a:accent2>
        <a:accent3>
          <a:srgbClr val="ADADAA"/>
        </a:accent3>
        <a:accent4>
          <a:srgbClr val="2A2A2A"/>
        </a:accent4>
        <a:accent5>
          <a:srgbClr val="D6DECD"/>
        </a:accent5>
        <a:accent6>
          <a:srgbClr val="C7C4BA"/>
        </a:accent6>
        <a:hlink>
          <a:srgbClr val="CC9900"/>
        </a:hlink>
        <a:folHlink>
          <a:srgbClr val="ADA68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cepaper 2">
        <a:dk1>
          <a:srgbClr val="00264C"/>
        </a:dk1>
        <a:lt1>
          <a:srgbClr val="FFFFE9"/>
        </a:lt1>
        <a:dk2>
          <a:srgbClr val="333333"/>
        </a:dk2>
        <a:lt2>
          <a:srgbClr val="333333"/>
        </a:lt2>
        <a:accent1>
          <a:srgbClr val="78C0B2"/>
        </a:accent1>
        <a:accent2>
          <a:srgbClr val="262D4C"/>
        </a:accent2>
        <a:accent3>
          <a:srgbClr val="FFFFF2"/>
        </a:accent3>
        <a:accent4>
          <a:srgbClr val="001F40"/>
        </a:accent4>
        <a:accent5>
          <a:srgbClr val="BEDCD5"/>
        </a:accent5>
        <a:accent6>
          <a:srgbClr val="212844"/>
        </a:accent6>
        <a:hlink>
          <a:srgbClr val="598BBD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icepaper 3">
        <a:dk1>
          <a:srgbClr val="000000"/>
        </a:dk1>
        <a:lt1>
          <a:srgbClr val="F8F8F8"/>
        </a:lt1>
        <a:dk2>
          <a:srgbClr val="333333"/>
        </a:dk2>
        <a:lt2>
          <a:srgbClr val="5F5F5F"/>
        </a:lt2>
        <a:accent1>
          <a:srgbClr val="DDDDDD"/>
        </a:accent1>
        <a:accent2>
          <a:srgbClr val="808080"/>
        </a:accent2>
        <a:accent3>
          <a:srgbClr val="FBFBFB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icepaper 4">
        <a:dk1>
          <a:srgbClr val="00264C"/>
        </a:dk1>
        <a:lt1>
          <a:srgbClr val="FFFFFF"/>
        </a:lt1>
        <a:dk2>
          <a:srgbClr val="333333"/>
        </a:dk2>
        <a:lt2>
          <a:srgbClr val="2E697E"/>
        </a:lt2>
        <a:accent1>
          <a:srgbClr val="BAC8AA"/>
        </a:accent1>
        <a:accent2>
          <a:srgbClr val="6E9883"/>
        </a:accent2>
        <a:accent3>
          <a:srgbClr val="FFFFFF"/>
        </a:accent3>
        <a:accent4>
          <a:srgbClr val="001F40"/>
        </a:accent4>
        <a:accent5>
          <a:srgbClr val="D9E0D2"/>
        </a:accent5>
        <a:accent6>
          <a:srgbClr val="638976"/>
        </a:accent6>
        <a:hlink>
          <a:srgbClr val="CC9900"/>
        </a:hlink>
        <a:folHlink>
          <a:srgbClr val="7DAEC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icepaper 5">
        <a:dk1>
          <a:srgbClr val="20374E"/>
        </a:dk1>
        <a:lt1>
          <a:srgbClr val="DCE4D2"/>
        </a:lt1>
        <a:dk2>
          <a:srgbClr val="333333"/>
        </a:dk2>
        <a:lt2>
          <a:srgbClr val="524C46"/>
        </a:lt2>
        <a:accent1>
          <a:srgbClr val="C9C491"/>
        </a:accent1>
        <a:accent2>
          <a:srgbClr val="8A776A"/>
        </a:accent2>
        <a:accent3>
          <a:srgbClr val="EBEFE5"/>
        </a:accent3>
        <a:accent4>
          <a:srgbClr val="1A2D41"/>
        </a:accent4>
        <a:accent5>
          <a:srgbClr val="E1DEC7"/>
        </a:accent5>
        <a:accent6>
          <a:srgbClr val="7D6B5F"/>
        </a:accent6>
        <a:hlink>
          <a:srgbClr val="67895F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3148</TotalTime>
  <Words>2179</Words>
  <Application>Microsoft Office PowerPoint</Application>
  <PresentationFormat>On-screen Show (16:9)</PresentationFormat>
  <Paragraphs>478</Paragraphs>
  <Slides>18</Slides>
  <Notes>7</Notes>
  <HiddenSlides>1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0" baseType="lpstr">
      <vt:lpstr>Simple Light</vt:lpstr>
      <vt:lpstr>Ricepaper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Integrating XrdCl+EC with the xrootd storage</vt:lpstr>
      <vt:lpstr>Interface to users</vt:lpstr>
      <vt:lpstr>Performance test environment</vt:lpstr>
      <vt:lpstr>Single stream performance with xrdcp</vt:lpstr>
      <vt:lpstr>Aggregate read performance by many clients</vt:lpstr>
      <vt:lpstr>Aggregated Read/Write performance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abh</cp:lastModifiedBy>
  <cp:revision>989</cp:revision>
  <dcterms:modified xsi:type="dcterms:W3CDTF">2023-03-29T21:33:05Z</dcterms:modified>
</cp:coreProperties>
</file>