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 snapToGrid="0">
      <p:cViewPr varScale="1">
        <p:scale>
          <a:sx n="87" d="100"/>
          <a:sy n="87" d="100"/>
        </p:scale>
        <p:origin x="77" y="1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996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808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01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44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95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86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22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886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78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09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47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5665-6E67-41A7-ADAF-395609F91AEF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E5BD5-04EF-4C8D-8886-18B409DD6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7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93060" y="-1877"/>
            <a:ext cx="13178119" cy="68617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32869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Einstein </a:t>
            </a:r>
            <a:r>
              <a:rPr lang="de-D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Telescope</a:t>
            </a:r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de-DE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German Community Meeting</a:t>
            </a:r>
            <a:br>
              <a:rPr lang="de-DE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de-DE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(Instrumental Focus)</a:t>
            </a:r>
            <a:endParaRPr lang="de-DE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098148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Harald Lück</a:t>
            </a:r>
          </a:p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Leibniz Universität Hannover </a:t>
            </a:r>
          </a:p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&amp;</a:t>
            </a:r>
          </a:p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Max-Planck Institut für Gravitationsphysik</a:t>
            </a:r>
          </a:p>
          <a:p>
            <a:r>
              <a:rPr lang="de-D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Callinstr</a:t>
            </a:r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38, 30167 Hannover</a:t>
            </a:r>
            <a:endParaRPr lang="de-D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54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060" y="-1877"/>
            <a:ext cx="13178119" cy="6861753"/>
          </a:xfrm>
          <a:prstGeom prst="rect">
            <a:avLst/>
          </a:prstGeom>
        </p:spPr>
      </p:pic>
      <p:cxnSp>
        <p:nvCxnSpPr>
          <p:cNvPr id="9" name="Gerade Verbindung mit Pfeil 8"/>
          <p:cNvCxnSpPr/>
          <p:nvPr/>
        </p:nvCxnSpPr>
        <p:spPr>
          <a:xfrm>
            <a:off x="3007895" y="3537284"/>
            <a:ext cx="1076826" cy="1022684"/>
          </a:xfrm>
          <a:prstGeom prst="straightConnector1">
            <a:avLst/>
          </a:prstGeom>
          <a:ln w="920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2404" y="3113032"/>
            <a:ext cx="1015893" cy="1125420"/>
          </a:xfrm>
          <a:prstGeom prst="rect">
            <a:avLst/>
          </a:prstGeom>
          <a:solidFill>
            <a:schemeClr val="accent4">
              <a:lumMod val="20000"/>
              <a:lumOff val="80000"/>
              <a:alpha val="4800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997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488" y="-11334"/>
            <a:ext cx="12260974" cy="688066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458200" y="3862137"/>
            <a:ext cx="1610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MENSA</a:t>
            </a:r>
            <a:endParaRPr lang="de-DE" sz="3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067" y="1825625"/>
            <a:ext cx="1015893" cy="1125420"/>
          </a:xfrm>
          <a:prstGeom prst="rect">
            <a:avLst/>
          </a:prstGeom>
          <a:solidFill>
            <a:schemeClr val="accent2">
              <a:lumMod val="20000"/>
              <a:lumOff val="80000"/>
              <a:alpha val="6200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10" name="Freihandform 9"/>
          <p:cNvSpPr/>
          <p:nvPr/>
        </p:nvSpPr>
        <p:spPr>
          <a:xfrm>
            <a:off x="1973179" y="2562726"/>
            <a:ext cx="6894095" cy="1275348"/>
          </a:xfrm>
          <a:custGeom>
            <a:avLst/>
            <a:gdLst>
              <a:gd name="connsiteX0" fmla="*/ 0 w 6894095"/>
              <a:gd name="connsiteY0" fmla="*/ 0 h 1275348"/>
              <a:gd name="connsiteX1" fmla="*/ 168442 w 6894095"/>
              <a:gd name="connsiteY1" fmla="*/ 1082842 h 1275348"/>
              <a:gd name="connsiteX2" fmla="*/ 6112042 w 6894095"/>
              <a:gd name="connsiteY2" fmla="*/ 637674 h 1275348"/>
              <a:gd name="connsiteX3" fmla="*/ 6063916 w 6894095"/>
              <a:gd name="connsiteY3" fmla="*/ 1275348 h 1275348"/>
              <a:gd name="connsiteX4" fmla="*/ 6894095 w 6894095"/>
              <a:gd name="connsiteY4" fmla="*/ 1251285 h 1275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4095" h="1275348">
                <a:moveTo>
                  <a:pt x="0" y="0"/>
                </a:moveTo>
                <a:lnTo>
                  <a:pt x="168442" y="1082842"/>
                </a:lnTo>
                <a:lnTo>
                  <a:pt x="6112042" y="637674"/>
                </a:lnTo>
                <a:lnTo>
                  <a:pt x="6063916" y="1275348"/>
                </a:lnTo>
                <a:lnTo>
                  <a:pt x="6894095" y="1251285"/>
                </a:lnTo>
              </a:path>
            </a:pathLst>
          </a:cu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73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7064" y="-43583"/>
            <a:ext cx="12766126" cy="6945164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8999621" y="517358"/>
            <a:ext cx="685800" cy="661737"/>
          </a:xfrm>
          <a:prstGeom prst="ellipse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994" y="3822896"/>
            <a:ext cx="1015893" cy="1125420"/>
          </a:xfrm>
          <a:prstGeom prst="rect">
            <a:avLst/>
          </a:prstGeom>
          <a:solidFill>
            <a:schemeClr val="accent4">
              <a:lumMod val="20000"/>
              <a:lumOff val="80000"/>
              <a:alpha val="4800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7" name="Freihandform 6"/>
          <p:cNvSpPr/>
          <p:nvPr/>
        </p:nvSpPr>
        <p:spPr>
          <a:xfrm>
            <a:off x="2358189" y="950495"/>
            <a:ext cx="7062537" cy="4271210"/>
          </a:xfrm>
          <a:custGeom>
            <a:avLst/>
            <a:gdLst>
              <a:gd name="connsiteX0" fmla="*/ 0 w 7062537"/>
              <a:gd name="connsiteY0" fmla="*/ 4271210 h 4271210"/>
              <a:gd name="connsiteX1" fmla="*/ 5402179 w 7062537"/>
              <a:gd name="connsiteY1" fmla="*/ 3717758 h 4271210"/>
              <a:gd name="connsiteX2" fmla="*/ 4572000 w 7062537"/>
              <a:gd name="connsiteY2" fmla="*/ 721894 h 4271210"/>
              <a:gd name="connsiteX3" fmla="*/ 7062537 w 7062537"/>
              <a:gd name="connsiteY3" fmla="*/ 240631 h 4271210"/>
              <a:gd name="connsiteX4" fmla="*/ 6966285 w 7062537"/>
              <a:gd name="connsiteY4" fmla="*/ 0 h 427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2537" h="4271210">
                <a:moveTo>
                  <a:pt x="0" y="4271210"/>
                </a:moveTo>
                <a:lnTo>
                  <a:pt x="5402179" y="3717758"/>
                </a:lnTo>
                <a:lnTo>
                  <a:pt x="4572000" y="721894"/>
                </a:lnTo>
                <a:lnTo>
                  <a:pt x="7062537" y="240631"/>
                </a:lnTo>
                <a:lnTo>
                  <a:pt x="6966285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8904219" y="2194426"/>
            <a:ext cx="2638736" cy="1292662"/>
          </a:xfrm>
          <a:prstGeom prst="rect">
            <a:avLst/>
          </a:prstGeom>
          <a:solidFill>
            <a:schemeClr val="tx1">
              <a:alpha val="51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Dinner: </a:t>
            </a:r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(ca. 700m)</a:t>
            </a:r>
          </a:p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Restaurant „Zwischenzeit“</a:t>
            </a:r>
          </a:p>
          <a:p>
            <a:r>
              <a:rPr lang="de-D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Schaufelderstr</a:t>
            </a:r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11</a:t>
            </a:r>
          </a:p>
          <a:p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Next </a:t>
            </a:r>
            <a:r>
              <a:rPr lang="de-D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to</a:t>
            </a:r>
            <a:r>
              <a:rPr lang="de-D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Hotel Schlafgut</a:t>
            </a:r>
            <a:endParaRPr lang="de-D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34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93060" y="-1877"/>
            <a:ext cx="13178119" cy="68617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/>
          <a:p>
            <a:r>
              <a:rPr lang="de-DE" sz="5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Internet Access</a:t>
            </a:r>
            <a:endParaRPr lang="de-DE" sz="5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600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Eduroam</a:t>
            </a:r>
            <a:endParaRPr lang="de-DE" sz="36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de-DE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Tickets </a:t>
            </a:r>
            <a:r>
              <a:rPr lang="de-DE" sz="3600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available</a:t>
            </a:r>
            <a:r>
              <a:rPr lang="de-DE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de-DE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602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93060" y="-1877"/>
            <a:ext cx="13178119" cy="68617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/>
          <a:p>
            <a:r>
              <a:rPr lang="de-DE" sz="54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Goals </a:t>
            </a:r>
            <a:r>
              <a:rPr lang="de-DE" sz="5400" b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of</a:t>
            </a:r>
            <a:r>
              <a:rPr lang="de-DE" sz="54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5400" b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this</a:t>
            </a:r>
            <a:r>
              <a:rPr lang="de-DE" sz="54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5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meeting</a:t>
            </a:r>
            <a:endParaRPr lang="de-DE" sz="5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Get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to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know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each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other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within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the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widening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German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and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neighbouring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ET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community</a:t>
            </a:r>
            <a:endParaRPr lang="de-DE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Introduce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the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current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state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of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the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-art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of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various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subsystems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outline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the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needs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for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ET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and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show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possible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paths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towards</a:t>
            </a:r>
            <a:r>
              <a:rPr lang="de-DE" sz="3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de-DE" sz="36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success</a:t>
            </a:r>
            <a:endParaRPr lang="de-DE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de-DE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747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469" y="-231894"/>
            <a:ext cx="10515600" cy="1325563"/>
          </a:xfrm>
        </p:spPr>
        <p:txBody>
          <a:bodyPr>
            <a:normAutofit/>
          </a:bodyPr>
          <a:lstStyle/>
          <a:p>
            <a:r>
              <a:rPr lang="de-DE" sz="5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Agenda</a:t>
            </a:r>
            <a:endParaRPr lang="de-DE" sz="5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-493060" y="-1877"/>
            <a:ext cx="13178119" cy="6861753"/>
            <a:chOff x="-493060" y="-1877"/>
            <a:chExt cx="13178119" cy="6861753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493060" y="-1877"/>
              <a:ext cx="13178119" cy="6861753"/>
            </a:xfrm>
            <a:prstGeom prst="rect">
              <a:avLst/>
            </a:prstGeom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460" y="1060378"/>
              <a:ext cx="5760800" cy="4930673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69927" y="1253809"/>
              <a:ext cx="5818050" cy="4887735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3460" y="5983506"/>
              <a:ext cx="5760800" cy="566764"/>
            </a:xfrm>
            <a:prstGeom prst="rect">
              <a:avLst/>
            </a:prstGeom>
          </p:spPr>
        </p:pic>
      </p:grpSp>
      <p:sp>
        <p:nvSpPr>
          <p:cNvPr id="9" name="Titel 1"/>
          <p:cNvSpPr txBox="1">
            <a:spLocks/>
          </p:cNvSpPr>
          <p:nvPr/>
        </p:nvSpPr>
        <p:spPr>
          <a:xfrm>
            <a:off x="838199" y="-151824"/>
            <a:ext cx="35227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Agenda</a:t>
            </a:r>
            <a:endParaRPr lang="de-DE" sz="5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991876" y="44624"/>
            <a:ext cx="1016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8" cstate="print">
            <a:lum bright="-18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43"/>
          <a:stretch>
            <a:fillRect/>
          </a:stretch>
        </p:blipFill>
        <p:spPr bwMode="auto">
          <a:xfrm>
            <a:off x="10425973" y="76544"/>
            <a:ext cx="6508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7088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11.0&quot;&gt;&lt;object type=&quot;1&quot; unique_id=&quot;10001&quot;&gt;&lt;object type=&quot;2&quot; unique_id=&quot;102412&quot;&gt;&lt;object type=&quot;3&quot; unique_id=&quot;102413&quot;&gt;&lt;property id=&quot;20148&quot; value=&quot;5&quot;/&gt;&lt;property id=&quot;20300&quot; value=&quot;Folie 1 - &amp;quot;Einstein Telescope German Community Meeting (Instrumental Focus)&amp;quot;&quot;/&gt;&lt;property id=&quot;20307&quot; value=&quot;256&quot;/&gt;&lt;/object&gt;&lt;object type=&quot;3&quot; unique_id=&quot;102414&quot;&gt;&lt;property id=&quot;20148&quot; value=&quot;5&quot;/&gt;&lt;property id=&quot;20300&quot; value=&quot;Folie 2&quot;/&gt;&lt;property id=&quot;20307&quot; value=&quot;257&quot;/&gt;&lt;/object&gt;&lt;object type=&quot;3&quot; unique_id=&quot;102415&quot;&gt;&lt;property id=&quot;20148&quot; value=&quot;5&quot;/&gt;&lt;property id=&quot;20300&quot; value=&quot;Folie 3&quot;/&gt;&lt;property id=&quot;20307&quot; value=&quot;258&quot;/&gt;&lt;/object&gt;&lt;object type=&quot;3&quot; unique_id=&quot;102416&quot;&gt;&lt;property id=&quot;20148&quot; value=&quot;5&quot;/&gt;&lt;property id=&quot;20300&quot; value=&quot;Folie 4 - &amp;quot;v&amp;quot;&quot;/&gt;&lt;property id=&quot;20307&quot; value=&quot;259&quot;/&gt;&lt;/object&gt;&lt;object type=&quot;3&quot; unique_id=&quot;107261&quot;&gt;&lt;property id=&quot;20148&quot; value=&quot;5&quot;/&gt;&lt;property id=&quot;20300&quot; value=&quot;Folie 5 - &amp;quot;Internet Access&amp;quot;&quot;/&gt;&lt;property id=&quot;20307&quot; value=&quot;261&quot;/&gt;&lt;/object&gt;&lt;object type=&quot;3&quot; unique_id=&quot;107262&quot;&gt;&lt;property id=&quot;20148&quot; value=&quot;5&quot;/&gt;&lt;property id=&quot;20300&quot; value=&quot;Folie 6 - &amp;quot;Goals of this meeting&amp;quot;&quot;/&gt;&lt;property id=&quot;20307&quot; value=&quot;262&quot;/&gt;&lt;/object&gt;&lt;object type=&quot;3&quot; unique_id=&quot;107263&quot;&gt;&lt;property id=&quot;20148&quot; value=&quot;5&quot;/&gt;&lt;property id=&quot;20300&quot; value=&quot;Folie 7 - &amp;quot;Agenda&amp;quot;&quot;/&gt;&lt;property id=&quot;20307&quot; value=&quot;263&quot;/&gt;&lt;/object&gt;&lt;/object&gt;&lt;object type=&quot;8&quot; unique_id=&quot;10242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Breitbild</PresentationFormat>
  <Paragraphs>20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Einstein Telescope German Community Meeting (Instrumental Focus)</vt:lpstr>
      <vt:lpstr>PowerPoint-Präsentation</vt:lpstr>
      <vt:lpstr>PowerPoint-Präsentation</vt:lpstr>
      <vt:lpstr>v</vt:lpstr>
      <vt:lpstr>Internet Access</vt:lpstr>
      <vt:lpstr>Goals of this meeting</vt:lpstr>
      <vt:lpstr>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Einstein Telescope German Community Meeting (Instrumental Focus)</dc:title>
  <dc:creator>Harald Harald</dc:creator>
  <cp:lastModifiedBy>Harald Harald</cp:lastModifiedBy>
  <cp:revision>7</cp:revision>
  <dcterms:created xsi:type="dcterms:W3CDTF">2020-02-13T08:50:37Z</dcterms:created>
  <dcterms:modified xsi:type="dcterms:W3CDTF">2020-02-17T08:44:27Z</dcterms:modified>
</cp:coreProperties>
</file>