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</p:sldMasterIdLst>
  <p:notesMasterIdLst>
    <p:notesMasterId r:id="rId21"/>
  </p:notesMasterIdLst>
  <p:sldIdLst>
    <p:sldId id="256" r:id="rId7"/>
    <p:sldId id="257" r:id="rId8"/>
    <p:sldId id="258" r:id="rId9"/>
    <p:sldId id="259" r:id="rId10"/>
    <p:sldId id="47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03" d="100"/>
          <a:sy n="203" d="100"/>
        </p:scale>
        <p:origin x="59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FED34E-B705-4DA1-8917-2FDB551662B0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5B45B7E2-CCC1-402B-A40A-40D034A9A88D}">
      <dgm:prSet/>
      <dgm:spPr/>
      <dgm:t>
        <a:bodyPr/>
        <a:lstStyle/>
        <a:p>
          <a:r>
            <a:rPr lang="fr-CH" dirty="0"/>
            <a:t>LHC </a:t>
          </a:r>
          <a:r>
            <a:rPr lang="fr-CH" b="0" u="none" dirty="0"/>
            <a:t>ACCELERATOR and  EXPERIMENTS</a:t>
          </a:r>
        </a:p>
      </dgm:t>
    </dgm:pt>
    <dgm:pt modelId="{863F3716-85CA-4719-A89F-F2DE58FD0A58}" type="parTrans" cxnId="{050CFAFB-5279-43FE-9CAB-6AD41ABA647E}">
      <dgm:prSet/>
      <dgm:spPr/>
      <dgm:t>
        <a:bodyPr/>
        <a:lstStyle/>
        <a:p>
          <a:endParaRPr lang="en-US"/>
        </a:p>
      </dgm:t>
    </dgm:pt>
    <dgm:pt modelId="{59579DB4-7DAC-4420-8887-789FEAA9AEE1}" type="sibTrans" cxnId="{050CFAFB-5279-43FE-9CAB-6AD41ABA647E}">
      <dgm:prSet/>
      <dgm:spPr/>
      <dgm:t>
        <a:bodyPr/>
        <a:lstStyle/>
        <a:p>
          <a:endParaRPr lang="en-US"/>
        </a:p>
      </dgm:t>
    </dgm:pt>
    <dgm:pt modelId="{F841C36B-75DD-470C-8093-61579BE9BAE3}">
      <dgm:prSet/>
      <dgm:spPr/>
      <dgm:t>
        <a:bodyPr/>
        <a:lstStyle/>
        <a:p>
          <a:r>
            <a:rPr lang="fr-CH" b="0" u="none" dirty="0"/>
            <a:t>TEST FACILITIES</a:t>
          </a:r>
        </a:p>
      </dgm:t>
    </dgm:pt>
    <dgm:pt modelId="{2BD7E74D-D79B-459C-91E2-7690F19212B2}" type="parTrans" cxnId="{E787B1FA-FAD8-4342-A99A-C7D927A2C346}">
      <dgm:prSet/>
      <dgm:spPr/>
      <dgm:t>
        <a:bodyPr/>
        <a:lstStyle/>
        <a:p>
          <a:endParaRPr lang="en-US"/>
        </a:p>
      </dgm:t>
    </dgm:pt>
    <dgm:pt modelId="{EE0ED70C-FCBA-4CAC-B52B-A1130E4C5B4F}" type="sibTrans" cxnId="{E787B1FA-FAD8-4342-A99A-C7D927A2C346}">
      <dgm:prSet/>
      <dgm:spPr/>
      <dgm:t>
        <a:bodyPr/>
        <a:lstStyle/>
        <a:p>
          <a:endParaRPr lang="en-US"/>
        </a:p>
      </dgm:t>
    </dgm:pt>
    <dgm:pt modelId="{57DFA617-7B92-4000-9D93-76DD9D566E87}">
      <dgm:prSet/>
      <dgm:spPr/>
      <dgm:t>
        <a:bodyPr/>
        <a:lstStyle/>
        <a:p>
          <a:r>
            <a:rPr lang="fr-CH" dirty="0"/>
            <a:t>SM18 </a:t>
          </a:r>
          <a:r>
            <a:rPr lang="fr-CH" dirty="0" err="1"/>
            <a:t>Magnet</a:t>
          </a:r>
          <a:r>
            <a:rPr lang="fr-CH" dirty="0"/>
            <a:t> </a:t>
          </a:r>
          <a:r>
            <a:rPr lang="fr-CH" dirty="0" err="1"/>
            <a:t>Testing</a:t>
          </a:r>
          <a:r>
            <a:rPr lang="fr-CH" dirty="0"/>
            <a:t> </a:t>
          </a:r>
          <a:r>
            <a:rPr lang="fr-CH" dirty="0" err="1"/>
            <a:t>facility</a:t>
          </a:r>
          <a:endParaRPr lang="fr-CH" dirty="0"/>
        </a:p>
      </dgm:t>
    </dgm:pt>
    <dgm:pt modelId="{4503DCA7-74D9-4D9A-9A65-837812949F68}" type="parTrans" cxnId="{EC2801A7-86CC-4608-A5F1-D4008DA5BB0D}">
      <dgm:prSet/>
      <dgm:spPr/>
      <dgm:t>
        <a:bodyPr/>
        <a:lstStyle/>
        <a:p>
          <a:endParaRPr lang="en-US"/>
        </a:p>
      </dgm:t>
    </dgm:pt>
    <dgm:pt modelId="{D1B9E740-D99D-4ADA-AFA3-3617B3F78843}" type="sibTrans" cxnId="{EC2801A7-86CC-4608-A5F1-D4008DA5BB0D}">
      <dgm:prSet/>
      <dgm:spPr/>
      <dgm:t>
        <a:bodyPr/>
        <a:lstStyle/>
        <a:p>
          <a:endParaRPr lang="en-US"/>
        </a:p>
      </dgm:t>
    </dgm:pt>
    <dgm:pt modelId="{4AF0F720-F1CE-4BED-84F7-89C8C30E1AC8}">
      <dgm:prSet/>
      <dgm:spPr/>
      <dgm:t>
        <a:bodyPr/>
        <a:lstStyle/>
        <a:p>
          <a:r>
            <a:rPr lang="fr-CH"/>
            <a:t>West Area Testing facility</a:t>
          </a:r>
        </a:p>
      </dgm:t>
    </dgm:pt>
    <dgm:pt modelId="{55D189D3-F8A3-4FC6-B9F4-D90CD3DDA9D9}" type="parTrans" cxnId="{CE65013A-25C1-4824-84E2-0E22B18130F7}">
      <dgm:prSet/>
      <dgm:spPr/>
      <dgm:t>
        <a:bodyPr/>
        <a:lstStyle/>
        <a:p>
          <a:endParaRPr lang="en-US"/>
        </a:p>
      </dgm:t>
    </dgm:pt>
    <dgm:pt modelId="{3ECE892B-6C8A-4727-8558-663F7DEA178A}" type="sibTrans" cxnId="{CE65013A-25C1-4824-84E2-0E22B18130F7}">
      <dgm:prSet/>
      <dgm:spPr/>
      <dgm:t>
        <a:bodyPr/>
        <a:lstStyle/>
        <a:p>
          <a:endParaRPr lang="en-US"/>
        </a:p>
      </dgm:t>
    </dgm:pt>
    <dgm:pt modelId="{3B1979BD-DEFB-480A-A2F8-814E7A888995}">
      <dgm:prSet/>
      <dgm:spPr/>
      <dgm:t>
        <a:bodyPr/>
        <a:lstStyle/>
        <a:p>
          <a:r>
            <a:rPr lang="fr-CH"/>
            <a:t>Cryo LAB 163</a:t>
          </a:r>
        </a:p>
      </dgm:t>
    </dgm:pt>
    <dgm:pt modelId="{716277DD-3121-4ECB-8AA3-E44F5AD7E3A0}" type="parTrans" cxnId="{CC83CEEE-D889-4710-836E-041CCCDBE22B}">
      <dgm:prSet/>
      <dgm:spPr/>
      <dgm:t>
        <a:bodyPr/>
        <a:lstStyle/>
        <a:p>
          <a:endParaRPr lang="en-US"/>
        </a:p>
      </dgm:t>
    </dgm:pt>
    <dgm:pt modelId="{C68A355F-67DF-4FF4-B55D-277CC8634BD0}" type="sibTrans" cxnId="{CC83CEEE-D889-4710-836E-041CCCDBE22B}">
      <dgm:prSet/>
      <dgm:spPr/>
      <dgm:t>
        <a:bodyPr/>
        <a:lstStyle/>
        <a:p>
          <a:endParaRPr lang="en-US"/>
        </a:p>
      </dgm:t>
    </dgm:pt>
    <dgm:pt modelId="{063ED0E5-528C-4600-B4AF-8C9DC6F965CD}">
      <dgm:prSet/>
      <dgm:spPr/>
      <dgm:t>
        <a:bodyPr/>
        <a:lstStyle/>
        <a:p>
          <a:r>
            <a:rPr lang="fr-CH" b="0" u="none" dirty="0"/>
            <a:t>CENTRAL LIQUEFIER </a:t>
          </a:r>
        </a:p>
      </dgm:t>
    </dgm:pt>
    <dgm:pt modelId="{D3CB0101-A340-4ABF-A8D0-1BFA4062C18D}" type="parTrans" cxnId="{1B968C45-0B79-4618-820E-B3C400F94695}">
      <dgm:prSet/>
      <dgm:spPr/>
      <dgm:t>
        <a:bodyPr/>
        <a:lstStyle/>
        <a:p>
          <a:endParaRPr lang="en-US"/>
        </a:p>
      </dgm:t>
    </dgm:pt>
    <dgm:pt modelId="{73D128B1-1439-43E9-93D3-2AE6CB496951}" type="sibTrans" cxnId="{1B968C45-0B79-4618-820E-B3C400F94695}">
      <dgm:prSet/>
      <dgm:spPr/>
      <dgm:t>
        <a:bodyPr/>
        <a:lstStyle/>
        <a:p>
          <a:endParaRPr lang="en-US"/>
        </a:p>
      </dgm:t>
    </dgm:pt>
    <dgm:pt modelId="{5DB693D5-F660-47C2-BE50-96D7B46F5955}">
      <dgm:prSet/>
      <dgm:spPr/>
      <dgm:t>
        <a:bodyPr/>
        <a:lstStyle/>
        <a:p>
          <a:r>
            <a:rPr lang="fr-CH" dirty="0"/>
            <a:t>Central </a:t>
          </a:r>
          <a:r>
            <a:rPr lang="fr-CH" dirty="0" err="1"/>
            <a:t>Liquefier</a:t>
          </a:r>
          <a:r>
            <a:rPr lang="fr-CH" dirty="0"/>
            <a:t> 165</a:t>
          </a:r>
        </a:p>
      </dgm:t>
    </dgm:pt>
    <dgm:pt modelId="{90439230-50E8-4D27-9B4D-6E79310705C6}" type="parTrans" cxnId="{143C4935-AC3F-49FD-B164-F079D8582236}">
      <dgm:prSet/>
      <dgm:spPr/>
      <dgm:t>
        <a:bodyPr/>
        <a:lstStyle/>
        <a:p>
          <a:endParaRPr lang="en-US"/>
        </a:p>
      </dgm:t>
    </dgm:pt>
    <dgm:pt modelId="{A6FBEF63-6734-4E2B-9823-A3FD1535BDBB}" type="sibTrans" cxnId="{143C4935-AC3F-49FD-B164-F079D8582236}">
      <dgm:prSet/>
      <dgm:spPr/>
      <dgm:t>
        <a:bodyPr/>
        <a:lstStyle/>
        <a:p>
          <a:endParaRPr lang="en-US"/>
        </a:p>
      </dgm:t>
    </dgm:pt>
    <dgm:pt modelId="{C2C413CA-4BA4-43ED-887D-F879181783A0}">
      <dgm:prSet/>
      <dgm:spPr/>
      <dgm:t>
        <a:bodyPr/>
        <a:lstStyle/>
        <a:p>
          <a:r>
            <a:rPr lang="fr-CH" dirty="0" err="1"/>
            <a:t>Helium</a:t>
          </a:r>
          <a:r>
            <a:rPr lang="fr-CH" dirty="0"/>
            <a:t> </a:t>
          </a:r>
          <a:r>
            <a:rPr lang="fr-CH" dirty="0" err="1"/>
            <a:t>recovery</a:t>
          </a:r>
          <a:r>
            <a:rPr lang="fr-CH" dirty="0"/>
            <a:t> center 243 - 253</a:t>
          </a:r>
        </a:p>
      </dgm:t>
    </dgm:pt>
    <dgm:pt modelId="{6D540FE5-355D-4BEC-B7E8-F1030EDF38C5}" type="parTrans" cxnId="{3B18B156-358F-4EF5-9301-87BC0BC876BC}">
      <dgm:prSet/>
      <dgm:spPr/>
      <dgm:t>
        <a:bodyPr/>
        <a:lstStyle/>
        <a:p>
          <a:endParaRPr lang="en-US"/>
        </a:p>
      </dgm:t>
    </dgm:pt>
    <dgm:pt modelId="{3E1AD278-C5A6-4402-A11B-A6F959B3F2F6}" type="sibTrans" cxnId="{3B18B156-358F-4EF5-9301-87BC0BC876BC}">
      <dgm:prSet/>
      <dgm:spPr/>
      <dgm:t>
        <a:bodyPr/>
        <a:lstStyle/>
        <a:p>
          <a:endParaRPr lang="en-US"/>
        </a:p>
      </dgm:t>
    </dgm:pt>
    <dgm:pt modelId="{7AE4D680-603F-45F9-B859-F761D495FE3B}">
      <dgm:prSet/>
      <dgm:spPr/>
      <dgm:t>
        <a:bodyPr/>
        <a:lstStyle/>
        <a:p>
          <a:r>
            <a:rPr lang="en-US" b="0" u="none" dirty="0"/>
            <a:t>NORTH AREA &amp; P8</a:t>
          </a:r>
          <a:endParaRPr lang="fr-CH" b="0" u="none" dirty="0"/>
        </a:p>
      </dgm:t>
    </dgm:pt>
    <dgm:pt modelId="{F81FE7D9-AEEC-4FDB-9D1C-9F1C5D8BB5AB}" type="parTrans" cxnId="{29B3439C-5EB5-415D-B392-C9EB6F90C0B3}">
      <dgm:prSet/>
      <dgm:spPr/>
      <dgm:t>
        <a:bodyPr/>
        <a:lstStyle/>
        <a:p>
          <a:endParaRPr lang="en-US"/>
        </a:p>
      </dgm:t>
    </dgm:pt>
    <dgm:pt modelId="{3EBD107C-1D72-4A14-A3BF-728DFD6F1E24}" type="sibTrans" cxnId="{29B3439C-5EB5-415D-B392-C9EB6F90C0B3}">
      <dgm:prSet/>
      <dgm:spPr/>
      <dgm:t>
        <a:bodyPr/>
        <a:lstStyle/>
        <a:p>
          <a:endParaRPr lang="en-US"/>
        </a:p>
      </dgm:t>
    </dgm:pt>
    <dgm:pt modelId="{D558FD8C-1C9A-4F15-A5AE-500A5A060FA4}">
      <dgm:prSet/>
      <dgm:spPr/>
      <dgm:t>
        <a:bodyPr/>
        <a:lstStyle/>
        <a:p>
          <a:r>
            <a:rPr lang="fr-CH" b="0" i="0" u="none" dirty="0"/>
            <a:t>NA61.1/NA61.2	NA62		Neutrino NP02&amp;04</a:t>
          </a:r>
          <a:endParaRPr lang="en-US" dirty="0"/>
        </a:p>
      </dgm:t>
    </dgm:pt>
    <dgm:pt modelId="{ECB24499-9062-44B5-86D8-38C2F8BF28B4}" type="parTrans" cxnId="{41D22747-3504-4364-BCB9-5D9B1AE6F309}">
      <dgm:prSet/>
      <dgm:spPr/>
      <dgm:t>
        <a:bodyPr/>
        <a:lstStyle/>
        <a:p>
          <a:endParaRPr lang="en-US"/>
        </a:p>
      </dgm:t>
    </dgm:pt>
    <dgm:pt modelId="{B93A87B2-CCF3-4CF8-9237-182BC56C0B61}" type="sibTrans" cxnId="{41D22747-3504-4364-BCB9-5D9B1AE6F309}">
      <dgm:prSet/>
      <dgm:spPr/>
      <dgm:t>
        <a:bodyPr/>
        <a:lstStyle/>
        <a:p>
          <a:endParaRPr lang="en-US"/>
        </a:p>
      </dgm:t>
    </dgm:pt>
    <dgm:pt modelId="{9ADD60E7-B9CB-4A9A-B58D-6E2CAE2E461F}">
      <dgm:prSet/>
      <dgm:spPr/>
      <dgm:t>
        <a:bodyPr/>
        <a:lstStyle/>
        <a:p>
          <a:r>
            <a:rPr lang="fr-CH" b="0" i="0" u="none" dirty="0"/>
            <a:t>ATLAS H8		CAST		</a:t>
          </a:r>
          <a:endParaRPr lang="fr-CH" dirty="0"/>
        </a:p>
      </dgm:t>
    </dgm:pt>
    <dgm:pt modelId="{51D3D646-32DE-4F73-B094-C0AC3114DF81}" type="parTrans" cxnId="{53263F60-899A-47A9-9905-3BB08F45298A}">
      <dgm:prSet/>
      <dgm:spPr/>
      <dgm:t>
        <a:bodyPr/>
        <a:lstStyle/>
        <a:p>
          <a:endParaRPr lang="en-US"/>
        </a:p>
      </dgm:t>
    </dgm:pt>
    <dgm:pt modelId="{F63903A8-FE1E-4A3A-8B1A-ACCB8E5E1399}" type="sibTrans" cxnId="{53263F60-899A-47A9-9905-3BB08F45298A}">
      <dgm:prSet/>
      <dgm:spPr/>
      <dgm:t>
        <a:bodyPr/>
        <a:lstStyle/>
        <a:p>
          <a:endParaRPr lang="en-US"/>
        </a:p>
      </dgm:t>
    </dgm:pt>
    <dgm:pt modelId="{890D254C-AD88-40D1-9B6A-BD1D8D572BE0}">
      <dgm:prSet/>
      <dgm:spPr/>
      <dgm:t>
        <a:bodyPr/>
        <a:lstStyle/>
        <a:p>
          <a:r>
            <a:rPr lang="fr-CH" b="0" i="0" u="none" dirty="0"/>
            <a:t>CMS-RD5		COMPASS</a:t>
          </a:r>
          <a:endParaRPr lang="fr-CH" dirty="0"/>
        </a:p>
      </dgm:t>
    </dgm:pt>
    <dgm:pt modelId="{90CC3ED9-D6DD-40B9-8153-E0483CFC3BC8}" type="parTrans" cxnId="{E46C7A9A-1B59-41D8-B0C9-BC9DA86BFB00}">
      <dgm:prSet/>
      <dgm:spPr/>
      <dgm:t>
        <a:bodyPr/>
        <a:lstStyle/>
        <a:p>
          <a:endParaRPr lang="en-US"/>
        </a:p>
      </dgm:t>
    </dgm:pt>
    <dgm:pt modelId="{6D05B0BD-5234-4A32-830E-C0EB39941DB9}" type="sibTrans" cxnId="{E46C7A9A-1B59-41D8-B0C9-BC9DA86BFB00}">
      <dgm:prSet/>
      <dgm:spPr/>
      <dgm:t>
        <a:bodyPr/>
        <a:lstStyle/>
        <a:p>
          <a:endParaRPr lang="en-US"/>
        </a:p>
      </dgm:t>
    </dgm:pt>
    <dgm:pt modelId="{5B493CBB-86B4-48AA-B11D-315F7A2A89E6}">
      <dgm:prSet/>
      <dgm:spPr/>
      <dgm:t>
        <a:bodyPr/>
        <a:lstStyle/>
        <a:p>
          <a:r>
            <a:rPr lang="en-US" dirty="0"/>
            <a:t>OTHER ACCELERATORS</a:t>
          </a:r>
          <a:endParaRPr lang="fr-CH" b="1" u="sng" dirty="0"/>
        </a:p>
      </dgm:t>
    </dgm:pt>
    <dgm:pt modelId="{7450A0D9-A362-47BC-A9B8-6D9EEBA98DC2}" type="parTrans" cxnId="{84C99B21-89CC-444C-A282-60D60D24801C}">
      <dgm:prSet/>
      <dgm:spPr/>
      <dgm:t>
        <a:bodyPr/>
        <a:lstStyle/>
        <a:p>
          <a:endParaRPr lang="en-US"/>
        </a:p>
      </dgm:t>
    </dgm:pt>
    <dgm:pt modelId="{4A437288-1FE5-40D6-A967-99910F9BCB97}" type="sibTrans" cxnId="{84C99B21-89CC-444C-A282-60D60D24801C}">
      <dgm:prSet/>
      <dgm:spPr/>
      <dgm:t>
        <a:bodyPr/>
        <a:lstStyle/>
        <a:p>
          <a:endParaRPr lang="en-US"/>
        </a:p>
      </dgm:t>
    </dgm:pt>
    <dgm:pt modelId="{2C821AB9-6EED-457A-A928-526B74273B80}">
      <dgm:prSet/>
      <dgm:spPr/>
      <dgm:t>
        <a:bodyPr/>
        <a:lstStyle/>
        <a:p>
          <a:r>
            <a:rPr lang="fr-CH" b="0" i="0" u="none" dirty="0"/>
            <a:t>SPS-BA4-COLDEX		HIE ISOLDE</a:t>
          </a:r>
          <a:endParaRPr lang="fr-CH" dirty="0"/>
        </a:p>
      </dgm:t>
    </dgm:pt>
    <dgm:pt modelId="{BB24C3D8-53B3-46C5-B5C1-0FF4206C1586}" type="parTrans" cxnId="{1B415BD5-7899-44CB-8004-5A06A4FC8DC3}">
      <dgm:prSet/>
      <dgm:spPr/>
      <dgm:t>
        <a:bodyPr/>
        <a:lstStyle/>
        <a:p>
          <a:endParaRPr lang="en-US"/>
        </a:p>
      </dgm:t>
    </dgm:pt>
    <dgm:pt modelId="{FB450BFA-90E5-48DC-85C7-F5ABEE3D3003}" type="sibTrans" cxnId="{1B415BD5-7899-44CB-8004-5A06A4FC8DC3}">
      <dgm:prSet/>
      <dgm:spPr/>
      <dgm:t>
        <a:bodyPr/>
        <a:lstStyle/>
        <a:p>
          <a:endParaRPr lang="en-US"/>
        </a:p>
      </dgm:t>
    </dgm:pt>
    <dgm:pt modelId="{0520B5DF-53BB-4B7B-B3C0-29B8ABEFEB9B}">
      <dgm:prSet/>
      <dgm:spPr/>
      <dgm:t>
        <a:bodyPr/>
        <a:lstStyle/>
        <a:p>
          <a:endParaRPr lang="fr-CH" dirty="0"/>
        </a:p>
      </dgm:t>
    </dgm:pt>
    <dgm:pt modelId="{F72F1EF3-6F01-4CBD-B069-582E1987B39C}" type="parTrans" cxnId="{19EC9319-BB1C-42D1-A48E-182A6157F070}">
      <dgm:prSet/>
      <dgm:spPr/>
      <dgm:t>
        <a:bodyPr/>
        <a:lstStyle/>
        <a:p>
          <a:endParaRPr lang="en-US"/>
        </a:p>
      </dgm:t>
    </dgm:pt>
    <dgm:pt modelId="{25885718-FE99-4DDE-A28C-49F0F0DDDA3C}" type="sibTrans" cxnId="{19EC9319-BB1C-42D1-A48E-182A6157F070}">
      <dgm:prSet/>
      <dgm:spPr/>
      <dgm:t>
        <a:bodyPr/>
        <a:lstStyle/>
        <a:p>
          <a:endParaRPr lang="en-US"/>
        </a:p>
      </dgm:t>
    </dgm:pt>
    <dgm:pt modelId="{5A6000CA-127D-487E-B0AA-C521C3A4652C}">
      <dgm:prSet/>
      <dgm:spPr/>
      <dgm:t>
        <a:bodyPr/>
        <a:lstStyle/>
        <a:p>
          <a:r>
            <a:rPr lang="fr-CH" dirty="0"/>
            <a:t>SPS-BA6</a:t>
          </a:r>
        </a:p>
      </dgm:t>
    </dgm:pt>
    <dgm:pt modelId="{DA4A1E99-AA4B-4CC3-B83C-64497C04BC44}" type="sibTrans" cxnId="{F0516FDF-F1AE-4759-9FFC-9D6C383783B2}">
      <dgm:prSet/>
      <dgm:spPr/>
      <dgm:t>
        <a:bodyPr/>
        <a:lstStyle/>
        <a:p>
          <a:endParaRPr lang="en-US"/>
        </a:p>
      </dgm:t>
    </dgm:pt>
    <dgm:pt modelId="{3BCFC579-BC5A-4C87-9433-BB16E85C9C48}" type="parTrans" cxnId="{F0516FDF-F1AE-4759-9FFC-9D6C383783B2}">
      <dgm:prSet/>
      <dgm:spPr/>
      <dgm:t>
        <a:bodyPr/>
        <a:lstStyle/>
        <a:p>
          <a:endParaRPr lang="en-US"/>
        </a:p>
      </dgm:t>
    </dgm:pt>
    <dgm:pt modelId="{7C54AE40-93F5-46B3-BBBA-3C5BA84A1B18}">
      <dgm:prSet/>
      <dgm:spPr/>
      <dgm:t>
        <a:bodyPr/>
        <a:lstStyle/>
        <a:p>
          <a:r>
            <a:rPr lang="fr-CH" dirty="0"/>
            <a:t>LHC </a:t>
          </a:r>
          <a:r>
            <a:rPr lang="fr-CH" dirty="0" err="1"/>
            <a:t>cryogenics</a:t>
          </a:r>
          <a:endParaRPr lang="fr-CH" b="1" u="sng" dirty="0"/>
        </a:p>
      </dgm:t>
    </dgm:pt>
    <dgm:pt modelId="{B63BA904-3FD8-4A32-86C2-78633BE4F66E}" type="parTrans" cxnId="{00D26A78-F0A0-4716-8D14-C10E19AA1F7F}">
      <dgm:prSet/>
      <dgm:spPr/>
      <dgm:t>
        <a:bodyPr/>
        <a:lstStyle/>
        <a:p>
          <a:endParaRPr lang="en-US"/>
        </a:p>
      </dgm:t>
    </dgm:pt>
    <dgm:pt modelId="{AD9D881B-38E5-4418-B38F-20A371E7FB49}" type="sibTrans" cxnId="{00D26A78-F0A0-4716-8D14-C10E19AA1F7F}">
      <dgm:prSet/>
      <dgm:spPr/>
      <dgm:t>
        <a:bodyPr/>
        <a:lstStyle/>
        <a:p>
          <a:endParaRPr lang="en-US"/>
        </a:p>
      </dgm:t>
    </dgm:pt>
    <dgm:pt modelId="{D84FE5BF-C759-4719-89E4-76370936E372}">
      <dgm:prSet/>
      <dgm:spPr/>
      <dgm:t>
        <a:bodyPr/>
        <a:lstStyle/>
        <a:p>
          <a:r>
            <a:rPr lang="fr-CH" dirty="0"/>
            <a:t>ATLAS </a:t>
          </a:r>
          <a:r>
            <a:rPr lang="fr-CH" dirty="0" err="1"/>
            <a:t>cryogenics</a:t>
          </a:r>
          <a:endParaRPr lang="fr-CH" b="1" u="sng" dirty="0"/>
        </a:p>
      </dgm:t>
    </dgm:pt>
    <dgm:pt modelId="{8041040A-0C78-4A8C-AC5A-57ABDF3C839B}" type="parTrans" cxnId="{12703671-EF55-4E76-948B-4EF012EE9944}">
      <dgm:prSet/>
      <dgm:spPr/>
      <dgm:t>
        <a:bodyPr/>
        <a:lstStyle/>
        <a:p>
          <a:endParaRPr lang="en-US"/>
        </a:p>
      </dgm:t>
    </dgm:pt>
    <dgm:pt modelId="{EDFCF0B5-53BD-49E2-8B5F-DECDF51C3ED4}" type="sibTrans" cxnId="{12703671-EF55-4E76-948B-4EF012EE9944}">
      <dgm:prSet/>
      <dgm:spPr/>
      <dgm:t>
        <a:bodyPr/>
        <a:lstStyle/>
        <a:p>
          <a:endParaRPr lang="en-US"/>
        </a:p>
      </dgm:t>
    </dgm:pt>
    <dgm:pt modelId="{072154CE-6B3E-4D7F-AE62-CCEF492CB799}">
      <dgm:prSet/>
      <dgm:spPr/>
      <dgm:t>
        <a:bodyPr/>
        <a:lstStyle/>
        <a:p>
          <a:r>
            <a:rPr lang="fr-CH"/>
            <a:t>CMS </a:t>
          </a:r>
          <a:r>
            <a:rPr lang="fr-CH" dirty="0" err="1"/>
            <a:t>cryogenics</a:t>
          </a:r>
          <a:endParaRPr lang="fr-CH" b="1" u="sng" dirty="0"/>
        </a:p>
      </dgm:t>
    </dgm:pt>
    <dgm:pt modelId="{CA7921BE-F6FF-4CE4-AADD-0C7B76CDD344}" type="parTrans" cxnId="{4F5CEA44-11C7-447E-ACF4-07E3617F8BB5}">
      <dgm:prSet/>
      <dgm:spPr/>
      <dgm:t>
        <a:bodyPr/>
        <a:lstStyle/>
        <a:p>
          <a:endParaRPr lang="en-US"/>
        </a:p>
      </dgm:t>
    </dgm:pt>
    <dgm:pt modelId="{286B0AA0-4986-4884-86E8-E0C8FED9641E}" type="sibTrans" cxnId="{4F5CEA44-11C7-447E-ACF4-07E3617F8BB5}">
      <dgm:prSet/>
      <dgm:spPr/>
      <dgm:t>
        <a:bodyPr/>
        <a:lstStyle/>
        <a:p>
          <a:endParaRPr lang="en-US"/>
        </a:p>
      </dgm:t>
    </dgm:pt>
    <dgm:pt modelId="{30B0C121-4EDE-466D-B20F-CBF6CFBCADA0}" type="pres">
      <dgm:prSet presAssocID="{B2FED34E-B705-4DA1-8917-2FDB551662B0}" presName="Name0" presStyleCnt="0">
        <dgm:presLayoutVars>
          <dgm:chMax val="7"/>
          <dgm:chPref val="7"/>
          <dgm:dir/>
        </dgm:presLayoutVars>
      </dgm:prSet>
      <dgm:spPr/>
    </dgm:pt>
    <dgm:pt modelId="{394C68A4-E57F-4972-BD92-0029EEA3E926}" type="pres">
      <dgm:prSet presAssocID="{B2FED34E-B705-4DA1-8917-2FDB551662B0}" presName="Name1" presStyleCnt="0"/>
      <dgm:spPr/>
    </dgm:pt>
    <dgm:pt modelId="{E6909C83-9A5F-4E94-8D65-EB1E204C04BD}" type="pres">
      <dgm:prSet presAssocID="{B2FED34E-B705-4DA1-8917-2FDB551662B0}" presName="cycle" presStyleCnt="0"/>
      <dgm:spPr/>
    </dgm:pt>
    <dgm:pt modelId="{9D7C5F38-66ED-49EB-AE7F-2022D862E7C1}" type="pres">
      <dgm:prSet presAssocID="{B2FED34E-B705-4DA1-8917-2FDB551662B0}" presName="srcNode" presStyleLbl="node1" presStyleIdx="0" presStyleCnt="5"/>
      <dgm:spPr/>
    </dgm:pt>
    <dgm:pt modelId="{7700E23A-F4D5-49B7-BDB3-7056BDBE1463}" type="pres">
      <dgm:prSet presAssocID="{B2FED34E-B705-4DA1-8917-2FDB551662B0}" presName="conn" presStyleLbl="parChTrans1D2" presStyleIdx="0" presStyleCnt="1"/>
      <dgm:spPr/>
    </dgm:pt>
    <dgm:pt modelId="{161158EA-9085-476C-B0B9-B93D980652E9}" type="pres">
      <dgm:prSet presAssocID="{B2FED34E-B705-4DA1-8917-2FDB551662B0}" presName="extraNode" presStyleLbl="node1" presStyleIdx="0" presStyleCnt="5"/>
      <dgm:spPr/>
    </dgm:pt>
    <dgm:pt modelId="{F8A09371-8D1B-4C94-B06A-E3313D1C6A58}" type="pres">
      <dgm:prSet presAssocID="{B2FED34E-B705-4DA1-8917-2FDB551662B0}" presName="dstNode" presStyleLbl="node1" presStyleIdx="0" presStyleCnt="5"/>
      <dgm:spPr/>
    </dgm:pt>
    <dgm:pt modelId="{432201CF-76E9-49D2-BB63-BF01692158F7}" type="pres">
      <dgm:prSet presAssocID="{5B45B7E2-CCC1-402B-A40A-40D034A9A88D}" presName="text_1" presStyleLbl="node1" presStyleIdx="0" presStyleCnt="5">
        <dgm:presLayoutVars>
          <dgm:bulletEnabled val="1"/>
        </dgm:presLayoutVars>
      </dgm:prSet>
      <dgm:spPr/>
    </dgm:pt>
    <dgm:pt modelId="{B19E89FE-FA5C-43C7-9370-0CAE729F2096}" type="pres">
      <dgm:prSet presAssocID="{5B45B7E2-CCC1-402B-A40A-40D034A9A88D}" presName="accent_1" presStyleCnt="0"/>
      <dgm:spPr/>
    </dgm:pt>
    <dgm:pt modelId="{2F7C9F42-B67C-42DF-BC35-88BC02251355}" type="pres">
      <dgm:prSet presAssocID="{5B45B7E2-CCC1-402B-A40A-40D034A9A88D}" presName="accentRepeatNode" presStyleLbl="solidFgAcc1" presStyleIdx="0" presStyleCnt="5"/>
      <dgm:spPr/>
    </dgm:pt>
    <dgm:pt modelId="{677B25BC-EEC2-4279-A2C8-A7233C4089EF}" type="pres">
      <dgm:prSet presAssocID="{5B493CBB-86B4-48AA-B11D-315F7A2A89E6}" presName="text_2" presStyleLbl="node1" presStyleIdx="1" presStyleCnt="5">
        <dgm:presLayoutVars>
          <dgm:bulletEnabled val="1"/>
        </dgm:presLayoutVars>
      </dgm:prSet>
      <dgm:spPr/>
    </dgm:pt>
    <dgm:pt modelId="{70C5BB59-B952-4581-B7B4-1D99C38690BD}" type="pres">
      <dgm:prSet presAssocID="{5B493CBB-86B4-48AA-B11D-315F7A2A89E6}" presName="accent_2" presStyleCnt="0"/>
      <dgm:spPr/>
    </dgm:pt>
    <dgm:pt modelId="{B4AC1BBF-C7E0-4A16-A6B8-B0BAD78D58B3}" type="pres">
      <dgm:prSet presAssocID="{5B493CBB-86B4-48AA-B11D-315F7A2A89E6}" presName="accentRepeatNode" presStyleLbl="solidFgAcc1" presStyleIdx="1" presStyleCnt="5"/>
      <dgm:spPr/>
    </dgm:pt>
    <dgm:pt modelId="{37EED538-6F68-4E13-B781-39572B81744E}" type="pres">
      <dgm:prSet presAssocID="{7AE4D680-603F-45F9-B859-F761D495FE3B}" presName="text_3" presStyleLbl="node1" presStyleIdx="2" presStyleCnt="5">
        <dgm:presLayoutVars>
          <dgm:bulletEnabled val="1"/>
        </dgm:presLayoutVars>
      </dgm:prSet>
      <dgm:spPr/>
    </dgm:pt>
    <dgm:pt modelId="{4D4E9B8D-3112-49EE-B282-4507B966A6AD}" type="pres">
      <dgm:prSet presAssocID="{7AE4D680-603F-45F9-B859-F761D495FE3B}" presName="accent_3" presStyleCnt="0"/>
      <dgm:spPr/>
    </dgm:pt>
    <dgm:pt modelId="{19692DDD-8F0E-49BA-9BEA-C627A3EC2D82}" type="pres">
      <dgm:prSet presAssocID="{7AE4D680-603F-45F9-B859-F761D495FE3B}" presName="accentRepeatNode" presStyleLbl="solidFgAcc1" presStyleIdx="2" presStyleCnt="5"/>
      <dgm:spPr/>
    </dgm:pt>
    <dgm:pt modelId="{FDBB9B7F-B81A-46E3-A81D-26216F63021C}" type="pres">
      <dgm:prSet presAssocID="{F841C36B-75DD-470C-8093-61579BE9BAE3}" presName="text_4" presStyleLbl="node1" presStyleIdx="3" presStyleCnt="5">
        <dgm:presLayoutVars>
          <dgm:bulletEnabled val="1"/>
        </dgm:presLayoutVars>
      </dgm:prSet>
      <dgm:spPr/>
    </dgm:pt>
    <dgm:pt modelId="{CABC116F-756F-48A5-9065-C943B77CBFCC}" type="pres">
      <dgm:prSet presAssocID="{F841C36B-75DD-470C-8093-61579BE9BAE3}" presName="accent_4" presStyleCnt="0"/>
      <dgm:spPr/>
    </dgm:pt>
    <dgm:pt modelId="{B61B1C6C-035D-454B-8903-C2A3AD1414F5}" type="pres">
      <dgm:prSet presAssocID="{F841C36B-75DD-470C-8093-61579BE9BAE3}" presName="accentRepeatNode" presStyleLbl="solidFgAcc1" presStyleIdx="3" presStyleCnt="5"/>
      <dgm:spPr/>
    </dgm:pt>
    <dgm:pt modelId="{DF8A01C7-9500-4019-A835-7F6F0059AB99}" type="pres">
      <dgm:prSet presAssocID="{063ED0E5-528C-4600-B4AF-8C9DC6F965CD}" presName="text_5" presStyleLbl="node1" presStyleIdx="4" presStyleCnt="5">
        <dgm:presLayoutVars>
          <dgm:bulletEnabled val="1"/>
        </dgm:presLayoutVars>
      </dgm:prSet>
      <dgm:spPr/>
    </dgm:pt>
    <dgm:pt modelId="{52634599-A2BD-41CD-99ED-1D0FFDBF79A8}" type="pres">
      <dgm:prSet presAssocID="{063ED0E5-528C-4600-B4AF-8C9DC6F965CD}" presName="accent_5" presStyleCnt="0"/>
      <dgm:spPr/>
    </dgm:pt>
    <dgm:pt modelId="{F1C354C4-D087-4CBC-A801-877C51BD3588}" type="pres">
      <dgm:prSet presAssocID="{063ED0E5-528C-4600-B4AF-8C9DC6F965CD}" presName="accentRepeatNode" presStyleLbl="solidFgAcc1" presStyleIdx="4" presStyleCnt="5"/>
      <dgm:spPr/>
    </dgm:pt>
  </dgm:ptLst>
  <dgm:cxnLst>
    <dgm:cxn modelId="{A7694C04-BE6A-4977-9DCF-EAD7342A1E19}" type="presOf" srcId="{890D254C-AD88-40D1-9B6A-BD1D8D572BE0}" destId="{37EED538-6F68-4E13-B781-39572B81744E}" srcOrd="0" destOrd="3" presId="urn:microsoft.com/office/officeart/2008/layout/VerticalCurvedList"/>
    <dgm:cxn modelId="{7FEB300A-803B-4C2B-81B8-E036B7F6B34B}" type="presOf" srcId="{5B45B7E2-CCC1-402B-A40A-40D034A9A88D}" destId="{432201CF-76E9-49D2-BB63-BF01692158F7}" srcOrd="0" destOrd="0" presId="urn:microsoft.com/office/officeart/2008/layout/VerticalCurvedList"/>
    <dgm:cxn modelId="{19EC9319-BB1C-42D1-A48E-182A6157F070}" srcId="{5B493CBB-86B4-48AA-B11D-315F7A2A89E6}" destId="{0520B5DF-53BB-4B7B-B3C0-29B8ABEFEB9B}" srcOrd="1" destOrd="0" parTransId="{F72F1EF3-6F01-4CBD-B069-582E1987B39C}" sibTransId="{25885718-FE99-4DDE-A28C-49F0F0DDDA3C}"/>
    <dgm:cxn modelId="{B7247621-D335-4272-8793-D4ABA92BCD00}" type="presOf" srcId="{D84FE5BF-C759-4719-89E4-76370936E372}" destId="{432201CF-76E9-49D2-BB63-BF01692158F7}" srcOrd="0" destOrd="2" presId="urn:microsoft.com/office/officeart/2008/layout/VerticalCurvedList"/>
    <dgm:cxn modelId="{84C99B21-89CC-444C-A282-60D60D24801C}" srcId="{B2FED34E-B705-4DA1-8917-2FDB551662B0}" destId="{5B493CBB-86B4-48AA-B11D-315F7A2A89E6}" srcOrd="1" destOrd="0" parTransId="{7450A0D9-A362-47BC-A9B8-6D9EEBA98DC2}" sibTransId="{4A437288-1FE5-40D6-A967-99910F9BCB97}"/>
    <dgm:cxn modelId="{17BC672D-D66D-4589-BC2C-55A60670B714}" type="presOf" srcId="{B2FED34E-B705-4DA1-8917-2FDB551662B0}" destId="{30B0C121-4EDE-466D-B20F-CBF6CFBCADA0}" srcOrd="0" destOrd="0" presId="urn:microsoft.com/office/officeart/2008/layout/VerticalCurvedList"/>
    <dgm:cxn modelId="{0E353B32-C6C6-4BC5-AAC6-ACFD0BA96A9B}" type="presOf" srcId="{57DFA617-7B92-4000-9D93-76DD9D566E87}" destId="{FDBB9B7F-B81A-46E3-A81D-26216F63021C}" srcOrd="0" destOrd="1" presId="urn:microsoft.com/office/officeart/2008/layout/VerticalCurvedList"/>
    <dgm:cxn modelId="{8C870935-B727-459B-B97B-7BEE9839FAF9}" type="presOf" srcId="{4AF0F720-F1CE-4BED-84F7-89C8C30E1AC8}" destId="{FDBB9B7F-B81A-46E3-A81D-26216F63021C}" srcOrd="0" destOrd="2" presId="urn:microsoft.com/office/officeart/2008/layout/VerticalCurvedList"/>
    <dgm:cxn modelId="{143C4935-AC3F-49FD-B164-F079D8582236}" srcId="{063ED0E5-528C-4600-B4AF-8C9DC6F965CD}" destId="{5DB693D5-F660-47C2-BE50-96D7B46F5955}" srcOrd="0" destOrd="0" parTransId="{90439230-50E8-4D27-9B4D-6E79310705C6}" sibTransId="{A6FBEF63-6734-4E2B-9823-A3FD1535BDBB}"/>
    <dgm:cxn modelId="{CE65013A-25C1-4824-84E2-0E22B18130F7}" srcId="{F841C36B-75DD-470C-8093-61579BE9BAE3}" destId="{4AF0F720-F1CE-4BED-84F7-89C8C30E1AC8}" srcOrd="1" destOrd="0" parTransId="{55D189D3-F8A3-4FC6-B9F4-D90CD3DDA9D9}" sibTransId="{3ECE892B-6C8A-4727-8558-663F7DEA178A}"/>
    <dgm:cxn modelId="{4BAE2E5C-2F5E-4FA1-ACC2-D41BE22B4D70}" type="presOf" srcId="{AD9D881B-38E5-4418-B38F-20A371E7FB49}" destId="{7700E23A-F4D5-49B7-BDB3-7056BDBE1463}" srcOrd="0" destOrd="0" presId="urn:microsoft.com/office/officeart/2008/layout/VerticalCurvedList"/>
    <dgm:cxn modelId="{6C83B95F-B6A4-4510-B70A-8EFBDC746B0B}" type="presOf" srcId="{0520B5DF-53BB-4B7B-B3C0-29B8ABEFEB9B}" destId="{677B25BC-EEC2-4279-A2C8-A7233C4089EF}" srcOrd="0" destOrd="2" presId="urn:microsoft.com/office/officeart/2008/layout/VerticalCurvedList"/>
    <dgm:cxn modelId="{53263F60-899A-47A9-9905-3BB08F45298A}" srcId="{7AE4D680-603F-45F9-B859-F761D495FE3B}" destId="{9ADD60E7-B9CB-4A9A-B58D-6E2CAE2E461F}" srcOrd="1" destOrd="0" parTransId="{51D3D646-32DE-4F73-B094-C0AC3114DF81}" sibTransId="{F63903A8-FE1E-4A3A-8B1A-ACCB8E5E1399}"/>
    <dgm:cxn modelId="{63A03A61-A496-4FC4-89C6-378F3F3BE8A4}" type="presOf" srcId="{5B493CBB-86B4-48AA-B11D-315F7A2A89E6}" destId="{677B25BC-EEC2-4279-A2C8-A7233C4089EF}" srcOrd="0" destOrd="0" presId="urn:microsoft.com/office/officeart/2008/layout/VerticalCurvedList"/>
    <dgm:cxn modelId="{C3172642-1605-42A7-8178-606A11EE5311}" type="presOf" srcId="{F841C36B-75DD-470C-8093-61579BE9BAE3}" destId="{FDBB9B7F-B81A-46E3-A81D-26216F63021C}" srcOrd="0" destOrd="0" presId="urn:microsoft.com/office/officeart/2008/layout/VerticalCurvedList"/>
    <dgm:cxn modelId="{9418FD42-C612-47BE-BDCC-0888BBC0E362}" type="presOf" srcId="{7AE4D680-603F-45F9-B859-F761D495FE3B}" destId="{37EED538-6F68-4E13-B781-39572B81744E}" srcOrd="0" destOrd="0" presId="urn:microsoft.com/office/officeart/2008/layout/VerticalCurvedList"/>
    <dgm:cxn modelId="{4F5CEA44-11C7-447E-ACF4-07E3617F8BB5}" srcId="{5B45B7E2-CCC1-402B-A40A-40D034A9A88D}" destId="{072154CE-6B3E-4D7F-AE62-CCEF492CB799}" srcOrd="2" destOrd="0" parTransId="{CA7921BE-F6FF-4CE4-AADD-0C7B76CDD344}" sibTransId="{286B0AA0-4986-4884-86E8-E0C8FED9641E}"/>
    <dgm:cxn modelId="{1B968C45-0B79-4618-820E-B3C400F94695}" srcId="{B2FED34E-B705-4DA1-8917-2FDB551662B0}" destId="{063ED0E5-528C-4600-B4AF-8C9DC6F965CD}" srcOrd="4" destOrd="0" parTransId="{D3CB0101-A340-4ABF-A8D0-1BFA4062C18D}" sibTransId="{73D128B1-1439-43E9-93D3-2AE6CB496951}"/>
    <dgm:cxn modelId="{95B90566-8C22-4BBE-B958-CCC80282E987}" type="presOf" srcId="{C2C413CA-4BA4-43ED-887D-F879181783A0}" destId="{DF8A01C7-9500-4019-A835-7F6F0059AB99}" srcOrd="0" destOrd="2" presId="urn:microsoft.com/office/officeart/2008/layout/VerticalCurvedList"/>
    <dgm:cxn modelId="{41D22747-3504-4364-BCB9-5D9B1AE6F309}" srcId="{7AE4D680-603F-45F9-B859-F761D495FE3B}" destId="{D558FD8C-1C9A-4F15-A5AE-500A5A060FA4}" srcOrd="0" destOrd="0" parTransId="{ECB24499-9062-44B5-86D8-38C2F8BF28B4}" sibTransId="{B93A87B2-CCF3-4CF8-9237-182BC56C0B61}"/>
    <dgm:cxn modelId="{12703671-EF55-4E76-948B-4EF012EE9944}" srcId="{5B45B7E2-CCC1-402B-A40A-40D034A9A88D}" destId="{D84FE5BF-C759-4719-89E4-76370936E372}" srcOrd="1" destOrd="0" parTransId="{8041040A-0C78-4A8C-AC5A-57ABDF3C839B}" sibTransId="{EDFCF0B5-53BD-49E2-8B5F-DECDF51C3ED4}"/>
    <dgm:cxn modelId="{3B18B156-358F-4EF5-9301-87BC0BC876BC}" srcId="{063ED0E5-528C-4600-B4AF-8C9DC6F965CD}" destId="{C2C413CA-4BA4-43ED-887D-F879181783A0}" srcOrd="1" destOrd="0" parTransId="{6D540FE5-355D-4BEC-B7E8-F1030EDF38C5}" sibTransId="{3E1AD278-C5A6-4402-A11B-A6F959B3F2F6}"/>
    <dgm:cxn modelId="{548C7277-0744-4358-B988-E1561BDDCA33}" type="presOf" srcId="{063ED0E5-528C-4600-B4AF-8C9DC6F965CD}" destId="{DF8A01C7-9500-4019-A835-7F6F0059AB99}" srcOrd="0" destOrd="0" presId="urn:microsoft.com/office/officeart/2008/layout/VerticalCurvedList"/>
    <dgm:cxn modelId="{00D26A78-F0A0-4716-8D14-C10E19AA1F7F}" srcId="{5B45B7E2-CCC1-402B-A40A-40D034A9A88D}" destId="{7C54AE40-93F5-46B3-BBBA-3C5BA84A1B18}" srcOrd="0" destOrd="0" parTransId="{B63BA904-3FD8-4A32-86C2-78633BE4F66E}" sibTransId="{AD9D881B-38E5-4418-B38F-20A371E7FB49}"/>
    <dgm:cxn modelId="{C3893E99-272D-4203-940A-515D5408C348}" type="presOf" srcId="{072154CE-6B3E-4D7F-AE62-CCEF492CB799}" destId="{432201CF-76E9-49D2-BB63-BF01692158F7}" srcOrd="0" destOrd="3" presId="urn:microsoft.com/office/officeart/2008/layout/VerticalCurvedList"/>
    <dgm:cxn modelId="{E46C7A9A-1B59-41D8-B0C9-BC9DA86BFB00}" srcId="{7AE4D680-603F-45F9-B859-F761D495FE3B}" destId="{890D254C-AD88-40D1-9B6A-BD1D8D572BE0}" srcOrd="2" destOrd="0" parTransId="{90CC3ED9-D6DD-40B9-8153-E0483CFC3BC8}" sibTransId="{6D05B0BD-5234-4A32-830E-C0EB39941DB9}"/>
    <dgm:cxn modelId="{29B3439C-5EB5-415D-B392-C9EB6F90C0B3}" srcId="{B2FED34E-B705-4DA1-8917-2FDB551662B0}" destId="{7AE4D680-603F-45F9-B859-F761D495FE3B}" srcOrd="2" destOrd="0" parTransId="{F81FE7D9-AEEC-4FDB-9D1C-9F1C5D8BB5AB}" sibTransId="{3EBD107C-1D72-4A14-A3BF-728DFD6F1E24}"/>
    <dgm:cxn modelId="{361F3BA4-B536-481A-9C13-67564A785566}" type="presOf" srcId="{9ADD60E7-B9CB-4A9A-B58D-6E2CAE2E461F}" destId="{37EED538-6F68-4E13-B781-39572B81744E}" srcOrd="0" destOrd="2" presId="urn:microsoft.com/office/officeart/2008/layout/VerticalCurvedList"/>
    <dgm:cxn modelId="{EC2801A7-86CC-4608-A5F1-D4008DA5BB0D}" srcId="{F841C36B-75DD-470C-8093-61579BE9BAE3}" destId="{57DFA617-7B92-4000-9D93-76DD9D566E87}" srcOrd="0" destOrd="0" parTransId="{4503DCA7-74D9-4D9A-9A65-837812949F68}" sibTransId="{D1B9E740-D99D-4ADA-AFA3-3617B3F78843}"/>
    <dgm:cxn modelId="{BEAE73C4-8FA3-44B0-A048-E45B7D3EEF2F}" type="presOf" srcId="{5A6000CA-127D-487E-B0AA-C521C3A4652C}" destId="{677B25BC-EEC2-4279-A2C8-A7233C4089EF}" srcOrd="0" destOrd="1" presId="urn:microsoft.com/office/officeart/2008/layout/VerticalCurvedList"/>
    <dgm:cxn modelId="{1B415BD5-7899-44CB-8004-5A06A4FC8DC3}" srcId="{5B493CBB-86B4-48AA-B11D-315F7A2A89E6}" destId="{2C821AB9-6EED-457A-A928-526B74273B80}" srcOrd="2" destOrd="0" parTransId="{BB24C3D8-53B3-46C5-B5C1-0FF4206C1586}" sibTransId="{FB450BFA-90E5-48DC-85C7-F5ABEE3D3003}"/>
    <dgm:cxn modelId="{D532ABDB-7651-480C-87ED-809F91B2082E}" type="presOf" srcId="{D558FD8C-1C9A-4F15-A5AE-500A5A060FA4}" destId="{37EED538-6F68-4E13-B781-39572B81744E}" srcOrd="0" destOrd="1" presId="urn:microsoft.com/office/officeart/2008/layout/VerticalCurvedList"/>
    <dgm:cxn modelId="{F0516FDF-F1AE-4759-9FFC-9D6C383783B2}" srcId="{5B493CBB-86B4-48AA-B11D-315F7A2A89E6}" destId="{5A6000CA-127D-487E-B0AA-C521C3A4652C}" srcOrd="0" destOrd="0" parTransId="{3BCFC579-BC5A-4C87-9433-BB16E85C9C48}" sibTransId="{DA4A1E99-AA4B-4CC3-B83C-64497C04BC44}"/>
    <dgm:cxn modelId="{DA0402E0-C70E-461A-8470-A8CB9E465F7A}" type="presOf" srcId="{5DB693D5-F660-47C2-BE50-96D7B46F5955}" destId="{DF8A01C7-9500-4019-A835-7F6F0059AB99}" srcOrd="0" destOrd="1" presId="urn:microsoft.com/office/officeart/2008/layout/VerticalCurvedList"/>
    <dgm:cxn modelId="{7B62BEE4-5D0C-4865-A50C-38DFFE3B80BC}" type="presOf" srcId="{3B1979BD-DEFB-480A-A2F8-814E7A888995}" destId="{FDBB9B7F-B81A-46E3-A81D-26216F63021C}" srcOrd="0" destOrd="3" presId="urn:microsoft.com/office/officeart/2008/layout/VerticalCurvedList"/>
    <dgm:cxn modelId="{BDFA46E7-FA6E-42C2-870B-E3C2E543B85E}" type="presOf" srcId="{2C821AB9-6EED-457A-A928-526B74273B80}" destId="{677B25BC-EEC2-4279-A2C8-A7233C4089EF}" srcOrd="0" destOrd="3" presId="urn:microsoft.com/office/officeart/2008/layout/VerticalCurvedList"/>
    <dgm:cxn modelId="{CC83CEEE-D889-4710-836E-041CCCDBE22B}" srcId="{F841C36B-75DD-470C-8093-61579BE9BAE3}" destId="{3B1979BD-DEFB-480A-A2F8-814E7A888995}" srcOrd="2" destOrd="0" parTransId="{716277DD-3121-4ECB-8AA3-E44F5AD7E3A0}" sibTransId="{C68A355F-67DF-4FF4-B55D-277CC8634BD0}"/>
    <dgm:cxn modelId="{E787B1FA-FAD8-4342-A99A-C7D927A2C346}" srcId="{B2FED34E-B705-4DA1-8917-2FDB551662B0}" destId="{F841C36B-75DD-470C-8093-61579BE9BAE3}" srcOrd="3" destOrd="0" parTransId="{2BD7E74D-D79B-459C-91E2-7690F19212B2}" sibTransId="{EE0ED70C-FCBA-4CAC-B52B-A1130E4C5B4F}"/>
    <dgm:cxn modelId="{050CFAFB-5279-43FE-9CAB-6AD41ABA647E}" srcId="{B2FED34E-B705-4DA1-8917-2FDB551662B0}" destId="{5B45B7E2-CCC1-402B-A40A-40D034A9A88D}" srcOrd="0" destOrd="0" parTransId="{863F3716-85CA-4719-A89F-F2DE58FD0A58}" sibTransId="{59579DB4-7DAC-4420-8887-789FEAA9AEE1}"/>
    <dgm:cxn modelId="{019E69FE-05CA-43AC-9AB3-C7722CD2E56F}" type="presOf" srcId="{7C54AE40-93F5-46B3-BBBA-3C5BA84A1B18}" destId="{432201CF-76E9-49D2-BB63-BF01692158F7}" srcOrd="0" destOrd="1" presId="urn:microsoft.com/office/officeart/2008/layout/VerticalCurvedList"/>
    <dgm:cxn modelId="{058D632A-D901-4199-A5A5-13EB991E373F}" type="presParOf" srcId="{30B0C121-4EDE-466D-B20F-CBF6CFBCADA0}" destId="{394C68A4-E57F-4972-BD92-0029EEA3E926}" srcOrd="0" destOrd="0" presId="urn:microsoft.com/office/officeart/2008/layout/VerticalCurvedList"/>
    <dgm:cxn modelId="{680DFB4B-119B-4AF4-8A67-D30BD4920F56}" type="presParOf" srcId="{394C68A4-E57F-4972-BD92-0029EEA3E926}" destId="{E6909C83-9A5F-4E94-8D65-EB1E204C04BD}" srcOrd="0" destOrd="0" presId="urn:microsoft.com/office/officeart/2008/layout/VerticalCurvedList"/>
    <dgm:cxn modelId="{4811E3DB-9418-4ACE-970C-2C1235F99E52}" type="presParOf" srcId="{E6909C83-9A5F-4E94-8D65-EB1E204C04BD}" destId="{9D7C5F38-66ED-49EB-AE7F-2022D862E7C1}" srcOrd="0" destOrd="0" presId="urn:microsoft.com/office/officeart/2008/layout/VerticalCurvedList"/>
    <dgm:cxn modelId="{779E2392-3482-498E-A590-5AE9B79C1111}" type="presParOf" srcId="{E6909C83-9A5F-4E94-8D65-EB1E204C04BD}" destId="{7700E23A-F4D5-49B7-BDB3-7056BDBE1463}" srcOrd="1" destOrd="0" presId="urn:microsoft.com/office/officeart/2008/layout/VerticalCurvedList"/>
    <dgm:cxn modelId="{8A7DDE3A-E51C-4F41-956C-A624B01A9246}" type="presParOf" srcId="{E6909C83-9A5F-4E94-8D65-EB1E204C04BD}" destId="{161158EA-9085-476C-B0B9-B93D980652E9}" srcOrd="2" destOrd="0" presId="urn:microsoft.com/office/officeart/2008/layout/VerticalCurvedList"/>
    <dgm:cxn modelId="{1615255C-8464-4A0B-A131-EB55B0212CFE}" type="presParOf" srcId="{E6909C83-9A5F-4E94-8D65-EB1E204C04BD}" destId="{F8A09371-8D1B-4C94-B06A-E3313D1C6A58}" srcOrd="3" destOrd="0" presId="urn:microsoft.com/office/officeart/2008/layout/VerticalCurvedList"/>
    <dgm:cxn modelId="{3BD1926B-401D-409B-921D-13CD4A561DEF}" type="presParOf" srcId="{394C68A4-E57F-4972-BD92-0029EEA3E926}" destId="{432201CF-76E9-49D2-BB63-BF01692158F7}" srcOrd="1" destOrd="0" presId="urn:microsoft.com/office/officeart/2008/layout/VerticalCurvedList"/>
    <dgm:cxn modelId="{FD1D76B3-A56B-4D25-939A-44D9188B6F57}" type="presParOf" srcId="{394C68A4-E57F-4972-BD92-0029EEA3E926}" destId="{B19E89FE-FA5C-43C7-9370-0CAE729F2096}" srcOrd="2" destOrd="0" presId="urn:microsoft.com/office/officeart/2008/layout/VerticalCurvedList"/>
    <dgm:cxn modelId="{CB205260-A835-45FB-B333-10F9495B02F9}" type="presParOf" srcId="{B19E89FE-FA5C-43C7-9370-0CAE729F2096}" destId="{2F7C9F42-B67C-42DF-BC35-88BC02251355}" srcOrd="0" destOrd="0" presId="urn:microsoft.com/office/officeart/2008/layout/VerticalCurvedList"/>
    <dgm:cxn modelId="{78DE6C66-9B0E-4B7A-B56F-495082CA8E7D}" type="presParOf" srcId="{394C68A4-E57F-4972-BD92-0029EEA3E926}" destId="{677B25BC-EEC2-4279-A2C8-A7233C4089EF}" srcOrd="3" destOrd="0" presId="urn:microsoft.com/office/officeart/2008/layout/VerticalCurvedList"/>
    <dgm:cxn modelId="{7DA833CD-3748-40ED-8384-BE0A8D300BF2}" type="presParOf" srcId="{394C68A4-E57F-4972-BD92-0029EEA3E926}" destId="{70C5BB59-B952-4581-B7B4-1D99C38690BD}" srcOrd="4" destOrd="0" presId="urn:microsoft.com/office/officeart/2008/layout/VerticalCurvedList"/>
    <dgm:cxn modelId="{94FCB942-3310-47F7-BCE7-D5A925B3DDB1}" type="presParOf" srcId="{70C5BB59-B952-4581-B7B4-1D99C38690BD}" destId="{B4AC1BBF-C7E0-4A16-A6B8-B0BAD78D58B3}" srcOrd="0" destOrd="0" presId="urn:microsoft.com/office/officeart/2008/layout/VerticalCurvedList"/>
    <dgm:cxn modelId="{458EE880-4CFB-47BB-BC87-9CF9EA3D7E62}" type="presParOf" srcId="{394C68A4-E57F-4972-BD92-0029EEA3E926}" destId="{37EED538-6F68-4E13-B781-39572B81744E}" srcOrd="5" destOrd="0" presId="urn:microsoft.com/office/officeart/2008/layout/VerticalCurvedList"/>
    <dgm:cxn modelId="{4355354A-99EF-42E1-A950-865F2AEDE208}" type="presParOf" srcId="{394C68A4-E57F-4972-BD92-0029EEA3E926}" destId="{4D4E9B8D-3112-49EE-B282-4507B966A6AD}" srcOrd="6" destOrd="0" presId="urn:microsoft.com/office/officeart/2008/layout/VerticalCurvedList"/>
    <dgm:cxn modelId="{A31703DC-EECE-4E58-8A57-036AF993D1B2}" type="presParOf" srcId="{4D4E9B8D-3112-49EE-B282-4507B966A6AD}" destId="{19692DDD-8F0E-49BA-9BEA-C627A3EC2D82}" srcOrd="0" destOrd="0" presId="urn:microsoft.com/office/officeart/2008/layout/VerticalCurvedList"/>
    <dgm:cxn modelId="{951BF7B5-3CFA-4246-BFA3-2ED234634503}" type="presParOf" srcId="{394C68A4-E57F-4972-BD92-0029EEA3E926}" destId="{FDBB9B7F-B81A-46E3-A81D-26216F63021C}" srcOrd="7" destOrd="0" presId="urn:microsoft.com/office/officeart/2008/layout/VerticalCurvedList"/>
    <dgm:cxn modelId="{956D7A99-7DA6-4079-BEC3-29C7B353EB0A}" type="presParOf" srcId="{394C68A4-E57F-4972-BD92-0029EEA3E926}" destId="{CABC116F-756F-48A5-9065-C943B77CBFCC}" srcOrd="8" destOrd="0" presId="urn:microsoft.com/office/officeart/2008/layout/VerticalCurvedList"/>
    <dgm:cxn modelId="{4BC8DA30-5E40-4739-A4D1-55F5950648D1}" type="presParOf" srcId="{CABC116F-756F-48A5-9065-C943B77CBFCC}" destId="{B61B1C6C-035D-454B-8903-C2A3AD1414F5}" srcOrd="0" destOrd="0" presId="urn:microsoft.com/office/officeart/2008/layout/VerticalCurvedList"/>
    <dgm:cxn modelId="{F0B83EC9-02DF-47DE-8BC7-EA7EBD302FE8}" type="presParOf" srcId="{394C68A4-E57F-4972-BD92-0029EEA3E926}" destId="{DF8A01C7-9500-4019-A835-7F6F0059AB99}" srcOrd="9" destOrd="0" presId="urn:microsoft.com/office/officeart/2008/layout/VerticalCurvedList"/>
    <dgm:cxn modelId="{4087C8F3-D764-4322-BBF6-AA89867F6E14}" type="presParOf" srcId="{394C68A4-E57F-4972-BD92-0029EEA3E926}" destId="{52634599-A2BD-41CD-99ED-1D0FFDBF79A8}" srcOrd="10" destOrd="0" presId="urn:microsoft.com/office/officeart/2008/layout/VerticalCurvedList"/>
    <dgm:cxn modelId="{4E40B764-7D91-4818-9BBB-BE9AD767FB1C}" type="presParOf" srcId="{52634599-A2BD-41CD-99ED-1D0FFDBF79A8}" destId="{F1C354C4-D087-4CBC-A801-877C51BD358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FED34E-B705-4DA1-8917-2FDB551662B0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5B45B7E2-CCC1-402B-A40A-40D034A9A88D}">
      <dgm:prSet/>
      <dgm:spPr/>
      <dgm:t>
        <a:bodyPr/>
        <a:lstStyle/>
        <a:p>
          <a:r>
            <a:rPr lang="en-US" noProof="0" dirty="0"/>
            <a:t>LHC </a:t>
          </a:r>
          <a:r>
            <a:rPr lang="en-US" b="0" u="none" noProof="0" dirty="0"/>
            <a:t>ACCELERATOR and  EXPERIMENTS</a:t>
          </a:r>
        </a:p>
      </dgm:t>
    </dgm:pt>
    <dgm:pt modelId="{863F3716-85CA-4719-A89F-F2DE58FD0A58}" type="parTrans" cxnId="{050CFAFB-5279-43FE-9CAB-6AD41ABA647E}">
      <dgm:prSet/>
      <dgm:spPr/>
      <dgm:t>
        <a:bodyPr/>
        <a:lstStyle/>
        <a:p>
          <a:endParaRPr lang="en-US" noProof="0" dirty="0"/>
        </a:p>
      </dgm:t>
    </dgm:pt>
    <dgm:pt modelId="{59579DB4-7DAC-4420-8887-789FEAA9AEE1}" type="sibTrans" cxnId="{050CFAFB-5279-43FE-9CAB-6AD41ABA647E}">
      <dgm:prSet/>
      <dgm:spPr/>
      <dgm:t>
        <a:bodyPr/>
        <a:lstStyle/>
        <a:p>
          <a:endParaRPr lang="en-US" noProof="0" dirty="0"/>
        </a:p>
      </dgm:t>
    </dgm:pt>
    <dgm:pt modelId="{F841C36B-75DD-470C-8093-61579BE9BAE3}">
      <dgm:prSet/>
      <dgm:spPr/>
      <dgm:t>
        <a:bodyPr/>
        <a:lstStyle/>
        <a:p>
          <a:r>
            <a:rPr lang="en-US" b="0" u="none" noProof="0" dirty="0"/>
            <a:t>TEST FACILITIES</a:t>
          </a:r>
        </a:p>
      </dgm:t>
    </dgm:pt>
    <dgm:pt modelId="{2BD7E74D-D79B-459C-91E2-7690F19212B2}" type="parTrans" cxnId="{E787B1FA-FAD8-4342-A99A-C7D927A2C346}">
      <dgm:prSet/>
      <dgm:spPr/>
      <dgm:t>
        <a:bodyPr/>
        <a:lstStyle/>
        <a:p>
          <a:endParaRPr lang="en-US" noProof="0" dirty="0"/>
        </a:p>
      </dgm:t>
    </dgm:pt>
    <dgm:pt modelId="{EE0ED70C-FCBA-4CAC-B52B-A1130E4C5B4F}" type="sibTrans" cxnId="{E787B1FA-FAD8-4342-A99A-C7D927A2C346}">
      <dgm:prSet/>
      <dgm:spPr/>
      <dgm:t>
        <a:bodyPr/>
        <a:lstStyle/>
        <a:p>
          <a:endParaRPr lang="en-US" noProof="0" dirty="0"/>
        </a:p>
      </dgm:t>
    </dgm:pt>
    <dgm:pt modelId="{57DFA617-7B92-4000-9D93-76DD9D566E87}">
      <dgm:prSet/>
      <dgm:spPr/>
      <dgm:t>
        <a:bodyPr/>
        <a:lstStyle/>
        <a:p>
          <a:r>
            <a:rPr lang="en-US" noProof="0" dirty="0"/>
            <a:t>SM18 Magnet Testing facility</a:t>
          </a:r>
        </a:p>
      </dgm:t>
    </dgm:pt>
    <dgm:pt modelId="{4503DCA7-74D9-4D9A-9A65-837812949F68}" type="parTrans" cxnId="{EC2801A7-86CC-4608-A5F1-D4008DA5BB0D}">
      <dgm:prSet/>
      <dgm:spPr/>
      <dgm:t>
        <a:bodyPr/>
        <a:lstStyle/>
        <a:p>
          <a:endParaRPr lang="en-US" noProof="0" dirty="0"/>
        </a:p>
      </dgm:t>
    </dgm:pt>
    <dgm:pt modelId="{D1B9E740-D99D-4ADA-AFA3-3617B3F78843}" type="sibTrans" cxnId="{EC2801A7-86CC-4608-A5F1-D4008DA5BB0D}">
      <dgm:prSet/>
      <dgm:spPr/>
      <dgm:t>
        <a:bodyPr/>
        <a:lstStyle/>
        <a:p>
          <a:endParaRPr lang="en-US" noProof="0" dirty="0"/>
        </a:p>
      </dgm:t>
    </dgm:pt>
    <dgm:pt modelId="{4AF0F720-F1CE-4BED-84F7-89C8C30E1AC8}">
      <dgm:prSet/>
      <dgm:spPr/>
      <dgm:t>
        <a:bodyPr/>
        <a:lstStyle/>
        <a:p>
          <a:r>
            <a:rPr lang="en-US" noProof="0" dirty="0"/>
            <a:t>West Area Testing facility</a:t>
          </a:r>
        </a:p>
      </dgm:t>
    </dgm:pt>
    <dgm:pt modelId="{55D189D3-F8A3-4FC6-B9F4-D90CD3DDA9D9}" type="parTrans" cxnId="{CE65013A-25C1-4824-84E2-0E22B18130F7}">
      <dgm:prSet/>
      <dgm:spPr/>
      <dgm:t>
        <a:bodyPr/>
        <a:lstStyle/>
        <a:p>
          <a:endParaRPr lang="en-US" noProof="0" dirty="0"/>
        </a:p>
      </dgm:t>
    </dgm:pt>
    <dgm:pt modelId="{3ECE892B-6C8A-4727-8558-663F7DEA178A}" type="sibTrans" cxnId="{CE65013A-25C1-4824-84E2-0E22B18130F7}">
      <dgm:prSet/>
      <dgm:spPr/>
      <dgm:t>
        <a:bodyPr/>
        <a:lstStyle/>
        <a:p>
          <a:endParaRPr lang="en-US" noProof="0" dirty="0"/>
        </a:p>
      </dgm:t>
    </dgm:pt>
    <dgm:pt modelId="{3B1979BD-DEFB-480A-A2F8-814E7A888995}">
      <dgm:prSet/>
      <dgm:spPr/>
      <dgm:t>
        <a:bodyPr/>
        <a:lstStyle/>
        <a:p>
          <a:r>
            <a:rPr lang="en-US" noProof="0" dirty="0"/>
            <a:t>Cryolab 163</a:t>
          </a:r>
        </a:p>
      </dgm:t>
    </dgm:pt>
    <dgm:pt modelId="{716277DD-3121-4ECB-8AA3-E44F5AD7E3A0}" type="parTrans" cxnId="{CC83CEEE-D889-4710-836E-041CCCDBE22B}">
      <dgm:prSet/>
      <dgm:spPr/>
      <dgm:t>
        <a:bodyPr/>
        <a:lstStyle/>
        <a:p>
          <a:endParaRPr lang="en-US" noProof="0" dirty="0"/>
        </a:p>
      </dgm:t>
    </dgm:pt>
    <dgm:pt modelId="{C68A355F-67DF-4FF4-B55D-277CC8634BD0}" type="sibTrans" cxnId="{CC83CEEE-D889-4710-836E-041CCCDBE22B}">
      <dgm:prSet/>
      <dgm:spPr/>
      <dgm:t>
        <a:bodyPr/>
        <a:lstStyle/>
        <a:p>
          <a:endParaRPr lang="en-US" noProof="0" dirty="0"/>
        </a:p>
      </dgm:t>
    </dgm:pt>
    <dgm:pt modelId="{063ED0E5-528C-4600-B4AF-8C9DC6F965CD}">
      <dgm:prSet/>
      <dgm:spPr/>
      <dgm:t>
        <a:bodyPr/>
        <a:lstStyle/>
        <a:p>
          <a:r>
            <a:rPr lang="en-US" b="0" u="none" noProof="0" dirty="0"/>
            <a:t>CENTRAL LIQUEFIER </a:t>
          </a:r>
        </a:p>
      </dgm:t>
    </dgm:pt>
    <dgm:pt modelId="{D3CB0101-A340-4ABF-A8D0-1BFA4062C18D}" type="parTrans" cxnId="{1B968C45-0B79-4618-820E-B3C400F94695}">
      <dgm:prSet/>
      <dgm:spPr/>
      <dgm:t>
        <a:bodyPr/>
        <a:lstStyle/>
        <a:p>
          <a:endParaRPr lang="en-US" noProof="0" dirty="0"/>
        </a:p>
      </dgm:t>
    </dgm:pt>
    <dgm:pt modelId="{73D128B1-1439-43E9-93D3-2AE6CB496951}" type="sibTrans" cxnId="{1B968C45-0B79-4618-820E-B3C400F94695}">
      <dgm:prSet/>
      <dgm:spPr/>
      <dgm:t>
        <a:bodyPr/>
        <a:lstStyle/>
        <a:p>
          <a:endParaRPr lang="en-US" noProof="0" dirty="0"/>
        </a:p>
      </dgm:t>
    </dgm:pt>
    <dgm:pt modelId="{5DB693D5-F660-47C2-BE50-96D7B46F5955}">
      <dgm:prSet/>
      <dgm:spPr/>
      <dgm:t>
        <a:bodyPr/>
        <a:lstStyle/>
        <a:p>
          <a:r>
            <a:rPr lang="en-US" noProof="0" dirty="0"/>
            <a:t>Central Liquefier 165</a:t>
          </a:r>
        </a:p>
      </dgm:t>
    </dgm:pt>
    <dgm:pt modelId="{90439230-50E8-4D27-9B4D-6E79310705C6}" type="parTrans" cxnId="{143C4935-AC3F-49FD-B164-F079D8582236}">
      <dgm:prSet/>
      <dgm:spPr/>
      <dgm:t>
        <a:bodyPr/>
        <a:lstStyle/>
        <a:p>
          <a:endParaRPr lang="en-US" noProof="0" dirty="0"/>
        </a:p>
      </dgm:t>
    </dgm:pt>
    <dgm:pt modelId="{A6FBEF63-6734-4E2B-9823-A3FD1535BDBB}" type="sibTrans" cxnId="{143C4935-AC3F-49FD-B164-F079D8582236}">
      <dgm:prSet/>
      <dgm:spPr/>
      <dgm:t>
        <a:bodyPr/>
        <a:lstStyle/>
        <a:p>
          <a:endParaRPr lang="en-US" noProof="0" dirty="0"/>
        </a:p>
      </dgm:t>
    </dgm:pt>
    <dgm:pt modelId="{C2C413CA-4BA4-43ED-887D-F879181783A0}">
      <dgm:prSet/>
      <dgm:spPr/>
      <dgm:t>
        <a:bodyPr/>
        <a:lstStyle/>
        <a:p>
          <a:r>
            <a:rPr lang="en-US" noProof="0" dirty="0"/>
            <a:t>Helium recovery center 243 - 253</a:t>
          </a:r>
        </a:p>
      </dgm:t>
    </dgm:pt>
    <dgm:pt modelId="{6D540FE5-355D-4BEC-B7E8-F1030EDF38C5}" type="parTrans" cxnId="{3B18B156-358F-4EF5-9301-87BC0BC876BC}">
      <dgm:prSet/>
      <dgm:spPr/>
      <dgm:t>
        <a:bodyPr/>
        <a:lstStyle/>
        <a:p>
          <a:endParaRPr lang="en-US" noProof="0" dirty="0"/>
        </a:p>
      </dgm:t>
    </dgm:pt>
    <dgm:pt modelId="{3E1AD278-C5A6-4402-A11B-A6F959B3F2F6}" type="sibTrans" cxnId="{3B18B156-358F-4EF5-9301-87BC0BC876BC}">
      <dgm:prSet/>
      <dgm:spPr/>
      <dgm:t>
        <a:bodyPr/>
        <a:lstStyle/>
        <a:p>
          <a:endParaRPr lang="en-US" noProof="0" dirty="0"/>
        </a:p>
      </dgm:t>
    </dgm:pt>
    <dgm:pt modelId="{7AE4D680-603F-45F9-B859-F761D495FE3B}">
      <dgm:prSet/>
      <dgm:spPr/>
      <dgm:t>
        <a:bodyPr/>
        <a:lstStyle/>
        <a:p>
          <a:r>
            <a:rPr lang="en-US" b="0" u="none" noProof="0" dirty="0"/>
            <a:t>NORTH AREA &amp; P8</a:t>
          </a:r>
        </a:p>
      </dgm:t>
    </dgm:pt>
    <dgm:pt modelId="{F81FE7D9-AEEC-4FDB-9D1C-9F1C5D8BB5AB}" type="parTrans" cxnId="{29B3439C-5EB5-415D-B392-C9EB6F90C0B3}">
      <dgm:prSet/>
      <dgm:spPr/>
      <dgm:t>
        <a:bodyPr/>
        <a:lstStyle/>
        <a:p>
          <a:endParaRPr lang="en-US" noProof="0" dirty="0"/>
        </a:p>
      </dgm:t>
    </dgm:pt>
    <dgm:pt modelId="{3EBD107C-1D72-4A14-A3BF-728DFD6F1E24}" type="sibTrans" cxnId="{29B3439C-5EB5-415D-B392-C9EB6F90C0B3}">
      <dgm:prSet/>
      <dgm:spPr/>
      <dgm:t>
        <a:bodyPr/>
        <a:lstStyle/>
        <a:p>
          <a:endParaRPr lang="en-US" noProof="0" dirty="0"/>
        </a:p>
      </dgm:t>
    </dgm:pt>
    <dgm:pt modelId="{D558FD8C-1C9A-4F15-A5AE-500A5A060FA4}">
      <dgm:prSet/>
      <dgm:spPr/>
      <dgm:t>
        <a:bodyPr/>
        <a:lstStyle/>
        <a:p>
          <a:r>
            <a:rPr lang="en-US" b="0" i="0" u="none" noProof="0" dirty="0"/>
            <a:t>NA61.1/NA61.2	NA62		Neutrino NP02&amp;04</a:t>
          </a:r>
          <a:endParaRPr lang="en-US" noProof="0" dirty="0"/>
        </a:p>
      </dgm:t>
    </dgm:pt>
    <dgm:pt modelId="{ECB24499-9062-44B5-86D8-38C2F8BF28B4}" type="parTrans" cxnId="{41D22747-3504-4364-BCB9-5D9B1AE6F309}">
      <dgm:prSet/>
      <dgm:spPr/>
      <dgm:t>
        <a:bodyPr/>
        <a:lstStyle/>
        <a:p>
          <a:endParaRPr lang="en-US" noProof="0" dirty="0"/>
        </a:p>
      </dgm:t>
    </dgm:pt>
    <dgm:pt modelId="{B93A87B2-CCF3-4CF8-9237-182BC56C0B61}" type="sibTrans" cxnId="{41D22747-3504-4364-BCB9-5D9B1AE6F309}">
      <dgm:prSet/>
      <dgm:spPr/>
      <dgm:t>
        <a:bodyPr/>
        <a:lstStyle/>
        <a:p>
          <a:endParaRPr lang="en-US" noProof="0" dirty="0"/>
        </a:p>
      </dgm:t>
    </dgm:pt>
    <dgm:pt modelId="{9ADD60E7-B9CB-4A9A-B58D-6E2CAE2E461F}">
      <dgm:prSet/>
      <dgm:spPr/>
      <dgm:t>
        <a:bodyPr/>
        <a:lstStyle/>
        <a:p>
          <a:r>
            <a:rPr lang="en-US" b="0" i="0" u="none" noProof="0" dirty="0"/>
            <a:t>ATLAS H8		CAST		</a:t>
          </a:r>
          <a:endParaRPr lang="en-US" noProof="0" dirty="0"/>
        </a:p>
      </dgm:t>
    </dgm:pt>
    <dgm:pt modelId="{51D3D646-32DE-4F73-B094-C0AC3114DF81}" type="parTrans" cxnId="{53263F60-899A-47A9-9905-3BB08F45298A}">
      <dgm:prSet/>
      <dgm:spPr/>
      <dgm:t>
        <a:bodyPr/>
        <a:lstStyle/>
        <a:p>
          <a:endParaRPr lang="en-US" noProof="0" dirty="0"/>
        </a:p>
      </dgm:t>
    </dgm:pt>
    <dgm:pt modelId="{F63903A8-FE1E-4A3A-8B1A-ACCB8E5E1399}" type="sibTrans" cxnId="{53263F60-899A-47A9-9905-3BB08F45298A}">
      <dgm:prSet/>
      <dgm:spPr/>
      <dgm:t>
        <a:bodyPr/>
        <a:lstStyle/>
        <a:p>
          <a:endParaRPr lang="en-US" noProof="0" dirty="0"/>
        </a:p>
      </dgm:t>
    </dgm:pt>
    <dgm:pt modelId="{890D254C-AD88-40D1-9B6A-BD1D8D572BE0}">
      <dgm:prSet/>
      <dgm:spPr/>
      <dgm:t>
        <a:bodyPr/>
        <a:lstStyle/>
        <a:p>
          <a:r>
            <a:rPr lang="en-US" b="0" i="0" u="none" noProof="0" dirty="0"/>
            <a:t>CMS-RD5		COMPASS</a:t>
          </a:r>
          <a:endParaRPr lang="en-US" noProof="0" dirty="0"/>
        </a:p>
      </dgm:t>
    </dgm:pt>
    <dgm:pt modelId="{90CC3ED9-D6DD-40B9-8153-E0483CFC3BC8}" type="parTrans" cxnId="{E46C7A9A-1B59-41D8-B0C9-BC9DA86BFB00}">
      <dgm:prSet/>
      <dgm:spPr/>
      <dgm:t>
        <a:bodyPr/>
        <a:lstStyle/>
        <a:p>
          <a:endParaRPr lang="en-US" noProof="0" dirty="0"/>
        </a:p>
      </dgm:t>
    </dgm:pt>
    <dgm:pt modelId="{6D05B0BD-5234-4A32-830E-C0EB39941DB9}" type="sibTrans" cxnId="{E46C7A9A-1B59-41D8-B0C9-BC9DA86BFB00}">
      <dgm:prSet/>
      <dgm:spPr/>
      <dgm:t>
        <a:bodyPr/>
        <a:lstStyle/>
        <a:p>
          <a:endParaRPr lang="en-US" noProof="0" dirty="0"/>
        </a:p>
      </dgm:t>
    </dgm:pt>
    <dgm:pt modelId="{5B493CBB-86B4-48AA-B11D-315F7A2A89E6}">
      <dgm:prSet/>
      <dgm:spPr/>
      <dgm:t>
        <a:bodyPr/>
        <a:lstStyle/>
        <a:p>
          <a:r>
            <a:rPr lang="en-US" noProof="0" dirty="0"/>
            <a:t>OTHER ACCELERATORS</a:t>
          </a:r>
          <a:endParaRPr lang="en-US" b="1" u="sng" noProof="0" dirty="0"/>
        </a:p>
      </dgm:t>
    </dgm:pt>
    <dgm:pt modelId="{7450A0D9-A362-47BC-A9B8-6D9EEBA98DC2}" type="parTrans" cxnId="{84C99B21-89CC-444C-A282-60D60D24801C}">
      <dgm:prSet/>
      <dgm:spPr/>
      <dgm:t>
        <a:bodyPr/>
        <a:lstStyle/>
        <a:p>
          <a:endParaRPr lang="en-US" noProof="0" dirty="0"/>
        </a:p>
      </dgm:t>
    </dgm:pt>
    <dgm:pt modelId="{4A437288-1FE5-40D6-A967-99910F9BCB97}" type="sibTrans" cxnId="{84C99B21-89CC-444C-A282-60D60D24801C}">
      <dgm:prSet/>
      <dgm:spPr/>
      <dgm:t>
        <a:bodyPr/>
        <a:lstStyle/>
        <a:p>
          <a:endParaRPr lang="en-US" noProof="0" dirty="0"/>
        </a:p>
      </dgm:t>
    </dgm:pt>
    <dgm:pt modelId="{2C821AB9-6EED-457A-A928-526B74273B80}">
      <dgm:prSet/>
      <dgm:spPr/>
      <dgm:t>
        <a:bodyPr/>
        <a:lstStyle/>
        <a:p>
          <a:r>
            <a:rPr lang="en-US" b="0" i="0" u="none" noProof="0" dirty="0"/>
            <a:t>SPS-BA4-COLDEX		HIE ISOLDE</a:t>
          </a:r>
          <a:endParaRPr lang="en-US" noProof="0" dirty="0"/>
        </a:p>
      </dgm:t>
    </dgm:pt>
    <dgm:pt modelId="{BB24C3D8-53B3-46C5-B5C1-0FF4206C1586}" type="parTrans" cxnId="{1B415BD5-7899-44CB-8004-5A06A4FC8DC3}">
      <dgm:prSet/>
      <dgm:spPr/>
      <dgm:t>
        <a:bodyPr/>
        <a:lstStyle/>
        <a:p>
          <a:endParaRPr lang="en-US" noProof="0" dirty="0"/>
        </a:p>
      </dgm:t>
    </dgm:pt>
    <dgm:pt modelId="{FB450BFA-90E5-48DC-85C7-F5ABEE3D3003}" type="sibTrans" cxnId="{1B415BD5-7899-44CB-8004-5A06A4FC8DC3}">
      <dgm:prSet/>
      <dgm:spPr/>
      <dgm:t>
        <a:bodyPr/>
        <a:lstStyle/>
        <a:p>
          <a:endParaRPr lang="en-US" noProof="0" dirty="0"/>
        </a:p>
      </dgm:t>
    </dgm:pt>
    <dgm:pt modelId="{0520B5DF-53BB-4B7B-B3C0-29B8ABEFEB9B}">
      <dgm:prSet/>
      <dgm:spPr/>
      <dgm:t>
        <a:bodyPr/>
        <a:lstStyle/>
        <a:p>
          <a:endParaRPr lang="en-US" noProof="0" dirty="0"/>
        </a:p>
      </dgm:t>
    </dgm:pt>
    <dgm:pt modelId="{F72F1EF3-6F01-4CBD-B069-582E1987B39C}" type="parTrans" cxnId="{19EC9319-BB1C-42D1-A48E-182A6157F070}">
      <dgm:prSet/>
      <dgm:spPr/>
      <dgm:t>
        <a:bodyPr/>
        <a:lstStyle/>
        <a:p>
          <a:endParaRPr lang="en-US" noProof="0" dirty="0"/>
        </a:p>
      </dgm:t>
    </dgm:pt>
    <dgm:pt modelId="{25885718-FE99-4DDE-A28C-49F0F0DDDA3C}" type="sibTrans" cxnId="{19EC9319-BB1C-42D1-A48E-182A6157F070}">
      <dgm:prSet/>
      <dgm:spPr/>
      <dgm:t>
        <a:bodyPr/>
        <a:lstStyle/>
        <a:p>
          <a:endParaRPr lang="en-US" noProof="0" dirty="0"/>
        </a:p>
      </dgm:t>
    </dgm:pt>
    <dgm:pt modelId="{5A6000CA-127D-487E-B0AA-C521C3A4652C}">
      <dgm:prSet/>
      <dgm:spPr/>
      <dgm:t>
        <a:bodyPr/>
        <a:lstStyle/>
        <a:p>
          <a:r>
            <a:rPr lang="en-US" noProof="0" dirty="0"/>
            <a:t>SPS-BA6</a:t>
          </a:r>
        </a:p>
      </dgm:t>
    </dgm:pt>
    <dgm:pt modelId="{DA4A1E99-AA4B-4CC3-B83C-64497C04BC44}" type="sibTrans" cxnId="{F0516FDF-F1AE-4759-9FFC-9D6C383783B2}">
      <dgm:prSet/>
      <dgm:spPr/>
      <dgm:t>
        <a:bodyPr/>
        <a:lstStyle/>
        <a:p>
          <a:endParaRPr lang="en-US" noProof="0" dirty="0"/>
        </a:p>
      </dgm:t>
    </dgm:pt>
    <dgm:pt modelId="{3BCFC579-BC5A-4C87-9433-BB16E85C9C48}" type="parTrans" cxnId="{F0516FDF-F1AE-4759-9FFC-9D6C383783B2}">
      <dgm:prSet/>
      <dgm:spPr/>
      <dgm:t>
        <a:bodyPr/>
        <a:lstStyle/>
        <a:p>
          <a:endParaRPr lang="en-US" noProof="0" dirty="0"/>
        </a:p>
      </dgm:t>
    </dgm:pt>
    <dgm:pt modelId="{7C54AE40-93F5-46B3-BBBA-3C5BA84A1B18}">
      <dgm:prSet/>
      <dgm:spPr/>
      <dgm:t>
        <a:bodyPr/>
        <a:lstStyle/>
        <a:p>
          <a:r>
            <a:rPr lang="en-US" noProof="0" dirty="0"/>
            <a:t>LHC cryogenics</a:t>
          </a:r>
          <a:endParaRPr lang="en-US" b="1" u="sng" noProof="0" dirty="0"/>
        </a:p>
      </dgm:t>
    </dgm:pt>
    <dgm:pt modelId="{B63BA904-3FD8-4A32-86C2-78633BE4F66E}" type="parTrans" cxnId="{00D26A78-F0A0-4716-8D14-C10E19AA1F7F}">
      <dgm:prSet/>
      <dgm:spPr/>
      <dgm:t>
        <a:bodyPr/>
        <a:lstStyle/>
        <a:p>
          <a:endParaRPr lang="en-US" noProof="0" dirty="0"/>
        </a:p>
      </dgm:t>
    </dgm:pt>
    <dgm:pt modelId="{AD9D881B-38E5-4418-B38F-20A371E7FB49}" type="sibTrans" cxnId="{00D26A78-F0A0-4716-8D14-C10E19AA1F7F}">
      <dgm:prSet/>
      <dgm:spPr/>
      <dgm:t>
        <a:bodyPr/>
        <a:lstStyle/>
        <a:p>
          <a:endParaRPr lang="en-US" noProof="0" dirty="0"/>
        </a:p>
      </dgm:t>
    </dgm:pt>
    <dgm:pt modelId="{D84FE5BF-C759-4719-89E4-76370936E372}">
      <dgm:prSet/>
      <dgm:spPr/>
      <dgm:t>
        <a:bodyPr/>
        <a:lstStyle/>
        <a:p>
          <a:r>
            <a:rPr lang="en-US" noProof="0" dirty="0"/>
            <a:t>ATLAS cryogenics</a:t>
          </a:r>
          <a:endParaRPr lang="en-US" b="1" u="sng" noProof="0" dirty="0"/>
        </a:p>
      </dgm:t>
    </dgm:pt>
    <dgm:pt modelId="{8041040A-0C78-4A8C-AC5A-57ABDF3C839B}" type="parTrans" cxnId="{12703671-EF55-4E76-948B-4EF012EE9944}">
      <dgm:prSet/>
      <dgm:spPr/>
      <dgm:t>
        <a:bodyPr/>
        <a:lstStyle/>
        <a:p>
          <a:endParaRPr lang="en-US" noProof="0" dirty="0"/>
        </a:p>
      </dgm:t>
    </dgm:pt>
    <dgm:pt modelId="{EDFCF0B5-53BD-49E2-8B5F-DECDF51C3ED4}" type="sibTrans" cxnId="{12703671-EF55-4E76-948B-4EF012EE9944}">
      <dgm:prSet/>
      <dgm:spPr/>
      <dgm:t>
        <a:bodyPr/>
        <a:lstStyle/>
        <a:p>
          <a:endParaRPr lang="en-US" noProof="0" dirty="0"/>
        </a:p>
      </dgm:t>
    </dgm:pt>
    <dgm:pt modelId="{072154CE-6B3E-4D7F-AE62-CCEF492CB799}">
      <dgm:prSet/>
      <dgm:spPr/>
      <dgm:t>
        <a:bodyPr/>
        <a:lstStyle/>
        <a:p>
          <a:r>
            <a:rPr lang="en-US" noProof="0" dirty="0"/>
            <a:t>CMS cryogenics</a:t>
          </a:r>
          <a:endParaRPr lang="en-US" b="1" u="sng" noProof="0" dirty="0"/>
        </a:p>
      </dgm:t>
    </dgm:pt>
    <dgm:pt modelId="{CA7921BE-F6FF-4CE4-AADD-0C7B76CDD344}" type="parTrans" cxnId="{4F5CEA44-11C7-447E-ACF4-07E3617F8BB5}">
      <dgm:prSet/>
      <dgm:spPr/>
      <dgm:t>
        <a:bodyPr/>
        <a:lstStyle/>
        <a:p>
          <a:endParaRPr lang="en-US" noProof="0" dirty="0"/>
        </a:p>
      </dgm:t>
    </dgm:pt>
    <dgm:pt modelId="{286B0AA0-4986-4884-86E8-E0C8FED9641E}" type="sibTrans" cxnId="{4F5CEA44-11C7-447E-ACF4-07E3617F8BB5}">
      <dgm:prSet/>
      <dgm:spPr/>
      <dgm:t>
        <a:bodyPr/>
        <a:lstStyle/>
        <a:p>
          <a:endParaRPr lang="en-US" noProof="0" dirty="0"/>
        </a:p>
      </dgm:t>
    </dgm:pt>
    <dgm:pt modelId="{30B0C121-4EDE-466D-B20F-CBF6CFBCADA0}" type="pres">
      <dgm:prSet presAssocID="{B2FED34E-B705-4DA1-8917-2FDB551662B0}" presName="Name0" presStyleCnt="0">
        <dgm:presLayoutVars>
          <dgm:chMax val="7"/>
          <dgm:chPref val="7"/>
          <dgm:dir/>
        </dgm:presLayoutVars>
      </dgm:prSet>
      <dgm:spPr/>
    </dgm:pt>
    <dgm:pt modelId="{394C68A4-E57F-4972-BD92-0029EEA3E926}" type="pres">
      <dgm:prSet presAssocID="{B2FED34E-B705-4DA1-8917-2FDB551662B0}" presName="Name1" presStyleCnt="0"/>
      <dgm:spPr/>
    </dgm:pt>
    <dgm:pt modelId="{E6909C83-9A5F-4E94-8D65-EB1E204C04BD}" type="pres">
      <dgm:prSet presAssocID="{B2FED34E-B705-4DA1-8917-2FDB551662B0}" presName="cycle" presStyleCnt="0"/>
      <dgm:spPr/>
    </dgm:pt>
    <dgm:pt modelId="{9D7C5F38-66ED-49EB-AE7F-2022D862E7C1}" type="pres">
      <dgm:prSet presAssocID="{B2FED34E-B705-4DA1-8917-2FDB551662B0}" presName="srcNode" presStyleLbl="node1" presStyleIdx="0" presStyleCnt="5"/>
      <dgm:spPr/>
    </dgm:pt>
    <dgm:pt modelId="{7700E23A-F4D5-49B7-BDB3-7056BDBE1463}" type="pres">
      <dgm:prSet presAssocID="{B2FED34E-B705-4DA1-8917-2FDB551662B0}" presName="conn" presStyleLbl="parChTrans1D2" presStyleIdx="0" presStyleCnt="1"/>
      <dgm:spPr/>
    </dgm:pt>
    <dgm:pt modelId="{161158EA-9085-476C-B0B9-B93D980652E9}" type="pres">
      <dgm:prSet presAssocID="{B2FED34E-B705-4DA1-8917-2FDB551662B0}" presName="extraNode" presStyleLbl="node1" presStyleIdx="0" presStyleCnt="5"/>
      <dgm:spPr/>
    </dgm:pt>
    <dgm:pt modelId="{F8A09371-8D1B-4C94-B06A-E3313D1C6A58}" type="pres">
      <dgm:prSet presAssocID="{B2FED34E-B705-4DA1-8917-2FDB551662B0}" presName="dstNode" presStyleLbl="node1" presStyleIdx="0" presStyleCnt="5"/>
      <dgm:spPr/>
    </dgm:pt>
    <dgm:pt modelId="{432201CF-76E9-49D2-BB63-BF01692158F7}" type="pres">
      <dgm:prSet presAssocID="{5B45B7E2-CCC1-402B-A40A-40D034A9A88D}" presName="text_1" presStyleLbl="node1" presStyleIdx="0" presStyleCnt="5">
        <dgm:presLayoutVars>
          <dgm:bulletEnabled val="1"/>
        </dgm:presLayoutVars>
      </dgm:prSet>
      <dgm:spPr/>
    </dgm:pt>
    <dgm:pt modelId="{B19E89FE-FA5C-43C7-9370-0CAE729F2096}" type="pres">
      <dgm:prSet presAssocID="{5B45B7E2-CCC1-402B-A40A-40D034A9A88D}" presName="accent_1" presStyleCnt="0"/>
      <dgm:spPr/>
    </dgm:pt>
    <dgm:pt modelId="{2F7C9F42-B67C-42DF-BC35-88BC02251355}" type="pres">
      <dgm:prSet presAssocID="{5B45B7E2-CCC1-402B-A40A-40D034A9A88D}" presName="accentRepeatNode" presStyleLbl="solidFgAcc1" presStyleIdx="0" presStyleCnt="5"/>
      <dgm:spPr/>
    </dgm:pt>
    <dgm:pt modelId="{677B25BC-EEC2-4279-A2C8-A7233C4089EF}" type="pres">
      <dgm:prSet presAssocID="{5B493CBB-86B4-48AA-B11D-315F7A2A89E6}" presName="text_2" presStyleLbl="node1" presStyleIdx="1" presStyleCnt="5">
        <dgm:presLayoutVars>
          <dgm:bulletEnabled val="1"/>
        </dgm:presLayoutVars>
      </dgm:prSet>
      <dgm:spPr/>
    </dgm:pt>
    <dgm:pt modelId="{70C5BB59-B952-4581-B7B4-1D99C38690BD}" type="pres">
      <dgm:prSet presAssocID="{5B493CBB-86B4-48AA-B11D-315F7A2A89E6}" presName="accent_2" presStyleCnt="0"/>
      <dgm:spPr/>
    </dgm:pt>
    <dgm:pt modelId="{B4AC1BBF-C7E0-4A16-A6B8-B0BAD78D58B3}" type="pres">
      <dgm:prSet presAssocID="{5B493CBB-86B4-48AA-B11D-315F7A2A89E6}" presName="accentRepeatNode" presStyleLbl="solidFgAcc1" presStyleIdx="1" presStyleCnt="5"/>
      <dgm:spPr/>
    </dgm:pt>
    <dgm:pt modelId="{37EED538-6F68-4E13-B781-39572B81744E}" type="pres">
      <dgm:prSet presAssocID="{7AE4D680-603F-45F9-B859-F761D495FE3B}" presName="text_3" presStyleLbl="node1" presStyleIdx="2" presStyleCnt="5">
        <dgm:presLayoutVars>
          <dgm:bulletEnabled val="1"/>
        </dgm:presLayoutVars>
      </dgm:prSet>
      <dgm:spPr/>
    </dgm:pt>
    <dgm:pt modelId="{4D4E9B8D-3112-49EE-B282-4507B966A6AD}" type="pres">
      <dgm:prSet presAssocID="{7AE4D680-603F-45F9-B859-F761D495FE3B}" presName="accent_3" presStyleCnt="0"/>
      <dgm:spPr/>
    </dgm:pt>
    <dgm:pt modelId="{19692DDD-8F0E-49BA-9BEA-C627A3EC2D82}" type="pres">
      <dgm:prSet presAssocID="{7AE4D680-603F-45F9-B859-F761D495FE3B}" presName="accentRepeatNode" presStyleLbl="solidFgAcc1" presStyleIdx="2" presStyleCnt="5"/>
      <dgm:spPr/>
    </dgm:pt>
    <dgm:pt modelId="{FDBB9B7F-B81A-46E3-A81D-26216F63021C}" type="pres">
      <dgm:prSet presAssocID="{F841C36B-75DD-470C-8093-61579BE9BAE3}" presName="text_4" presStyleLbl="node1" presStyleIdx="3" presStyleCnt="5">
        <dgm:presLayoutVars>
          <dgm:bulletEnabled val="1"/>
        </dgm:presLayoutVars>
      </dgm:prSet>
      <dgm:spPr/>
    </dgm:pt>
    <dgm:pt modelId="{CABC116F-756F-48A5-9065-C943B77CBFCC}" type="pres">
      <dgm:prSet presAssocID="{F841C36B-75DD-470C-8093-61579BE9BAE3}" presName="accent_4" presStyleCnt="0"/>
      <dgm:spPr/>
    </dgm:pt>
    <dgm:pt modelId="{B61B1C6C-035D-454B-8903-C2A3AD1414F5}" type="pres">
      <dgm:prSet presAssocID="{F841C36B-75DD-470C-8093-61579BE9BAE3}" presName="accentRepeatNode" presStyleLbl="solidFgAcc1" presStyleIdx="3" presStyleCnt="5"/>
      <dgm:spPr/>
    </dgm:pt>
    <dgm:pt modelId="{DF8A01C7-9500-4019-A835-7F6F0059AB99}" type="pres">
      <dgm:prSet presAssocID="{063ED0E5-528C-4600-B4AF-8C9DC6F965CD}" presName="text_5" presStyleLbl="node1" presStyleIdx="4" presStyleCnt="5">
        <dgm:presLayoutVars>
          <dgm:bulletEnabled val="1"/>
        </dgm:presLayoutVars>
      </dgm:prSet>
      <dgm:spPr/>
    </dgm:pt>
    <dgm:pt modelId="{52634599-A2BD-41CD-99ED-1D0FFDBF79A8}" type="pres">
      <dgm:prSet presAssocID="{063ED0E5-528C-4600-B4AF-8C9DC6F965CD}" presName="accent_5" presStyleCnt="0"/>
      <dgm:spPr/>
    </dgm:pt>
    <dgm:pt modelId="{F1C354C4-D087-4CBC-A801-877C51BD3588}" type="pres">
      <dgm:prSet presAssocID="{063ED0E5-528C-4600-B4AF-8C9DC6F965CD}" presName="accentRepeatNode" presStyleLbl="solidFgAcc1" presStyleIdx="4" presStyleCnt="5"/>
      <dgm:spPr/>
    </dgm:pt>
  </dgm:ptLst>
  <dgm:cxnLst>
    <dgm:cxn modelId="{A7694C04-BE6A-4977-9DCF-EAD7342A1E19}" type="presOf" srcId="{890D254C-AD88-40D1-9B6A-BD1D8D572BE0}" destId="{37EED538-6F68-4E13-B781-39572B81744E}" srcOrd="0" destOrd="3" presId="urn:microsoft.com/office/officeart/2008/layout/VerticalCurvedList"/>
    <dgm:cxn modelId="{7FEB300A-803B-4C2B-81B8-E036B7F6B34B}" type="presOf" srcId="{5B45B7E2-CCC1-402B-A40A-40D034A9A88D}" destId="{432201CF-76E9-49D2-BB63-BF01692158F7}" srcOrd="0" destOrd="0" presId="urn:microsoft.com/office/officeart/2008/layout/VerticalCurvedList"/>
    <dgm:cxn modelId="{19EC9319-BB1C-42D1-A48E-182A6157F070}" srcId="{5B493CBB-86B4-48AA-B11D-315F7A2A89E6}" destId="{0520B5DF-53BB-4B7B-B3C0-29B8ABEFEB9B}" srcOrd="1" destOrd="0" parTransId="{F72F1EF3-6F01-4CBD-B069-582E1987B39C}" sibTransId="{25885718-FE99-4DDE-A28C-49F0F0DDDA3C}"/>
    <dgm:cxn modelId="{B7247621-D335-4272-8793-D4ABA92BCD00}" type="presOf" srcId="{D84FE5BF-C759-4719-89E4-76370936E372}" destId="{432201CF-76E9-49D2-BB63-BF01692158F7}" srcOrd="0" destOrd="2" presId="urn:microsoft.com/office/officeart/2008/layout/VerticalCurvedList"/>
    <dgm:cxn modelId="{84C99B21-89CC-444C-A282-60D60D24801C}" srcId="{B2FED34E-B705-4DA1-8917-2FDB551662B0}" destId="{5B493CBB-86B4-48AA-B11D-315F7A2A89E6}" srcOrd="1" destOrd="0" parTransId="{7450A0D9-A362-47BC-A9B8-6D9EEBA98DC2}" sibTransId="{4A437288-1FE5-40D6-A967-99910F9BCB97}"/>
    <dgm:cxn modelId="{17BC672D-D66D-4589-BC2C-55A60670B714}" type="presOf" srcId="{B2FED34E-B705-4DA1-8917-2FDB551662B0}" destId="{30B0C121-4EDE-466D-B20F-CBF6CFBCADA0}" srcOrd="0" destOrd="0" presId="urn:microsoft.com/office/officeart/2008/layout/VerticalCurvedList"/>
    <dgm:cxn modelId="{0E353B32-C6C6-4BC5-AAC6-ACFD0BA96A9B}" type="presOf" srcId="{57DFA617-7B92-4000-9D93-76DD9D566E87}" destId="{FDBB9B7F-B81A-46E3-A81D-26216F63021C}" srcOrd="0" destOrd="1" presId="urn:microsoft.com/office/officeart/2008/layout/VerticalCurvedList"/>
    <dgm:cxn modelId="{8C870935-B727-459B-B97B-7BEE9839FAF9}" type="presOf" srcId="{4AF0F720-F1CE-4BED-84F7-89C8C30E1AC8}" destId="{FDBB9B7F-B81A-46E3-A81D-26216F63021C}" srcOrd="0" destOrd="2" presId="urn:microsoft.com/office/officeart/2008/layout/VerticalCurvedList"/>
    <dgm:cxn modelId="{143C4935-AC3F-49FD-B164-F079D8582236}" srcId="{063ED0E5-528C-4600-B4AF-8C9DC6F965CD}" destId="{5DB693D5-F660-47C2-BE50-96D7B46F5955}" srcOrd="0" destOrd="0" parTransId="{90439230-50E8-4D27-9B4D-6E79310705C6}" sibTransId="{A6FBEF63-6734-4E2B-9823-A3FD1535BDBB}"/>
    <dgm:cxn modelId="{CE65013A-25C1-4824-84E2-0E22B18130F7}" srcId="{F841C36B-75DD-470C-8093-61579BE9BAE3}" destId="{4AF0F720-F1CE-4BED-84F7-89C8C30E1AC8}" srcOrd="1" destOrd="0" parTransId="{55D189D3-F8A3-4FC6-B9F4-D90CD3DDA9D9}" sibTransId="{3ECE892B-6C8A-4727-8558-663F7DEA178A}"/>
    <dgm:cxn modelId="{4BAE2E5C-2F5E-4FA1-ACC2-D41BE22B4D70}" type="presOf" srcId="{AD9D881B-38E5-4418-B38F-20A371E7FB49}" destId="{7700E23A-F4D5-49B7-BDB3-7056BDBE1463}" srcOrd="0" destOrd="0" presId="urn:microsoft.com/office/officeart/2008/layout/VerticalCurvedList"/>
    <dgm:cxn modelId="{6C83B95F-B6A4-4510-B70A-8EFBDC746B0B}" type="presOf" srcId="{0520B5DF-53BB-4B7B-B3C0-29B8ABEFEB9B}" destId="{677B25BC-EEC2-4279-A2C8-A7233C4089EF}" srcOrd="0" destOrd="2" presId="urn:microsoft.com/office/officeart/2008/layout/VerticalCurvedList"/>
    <dgm:cxn modelId="{53263F60-899A-47A9-9905-3BB08F45298A}" srcId="{7AE4D680-603F-45F9-B859-F761D495FE3B}" destId="{9ADD60E7-B9CB-4A9A-B58D-6E2CAE2E461F}" srcOrd="1" destOrd="0" parTransId="{51D3D646-32DE-4F73-B094-C0AC3114DF81}" sibTransId="{F63903A8-FE1E-4A3A-8B1A-ACCB8E5E1399}"/>
    <dgm:cxn modelId="{63A03A61-A496-4FC4-89C6-378F3F3BE8A4}" type="presOf" srcId="{5B493CBB-86B4-48AA-B11D-315F7A2A89E6}" destId="{677B25BC-EEC2-4279-A2C8-A7233C4089EF}" srcOrd="0" destOrd="0" presId="urn:microsoft.com/office/officeart/2008/layout/VerticalCurvedList"/>
    <dgm:cxn modelId="{C3172642-1605-42A7-8178-606A11EE5311}" type="presOf" srcId="{F841C36B-75DD-470C-8093-61579BE9BAE3}" destId="{FDBB9B7F-B81A-46E3-A81D-26216F63021C}" srcOrd="0" destOrd="0" presId="urn:microsoft.com/office/officeart/2008/layout/VerticalCurvedList"/>
    <dgm:cxn modelId="{9418FD42-C612-47BE-BDCC-0888BBC0E362}" type="presOf" srcId="{7AE4D680-603F-45F9-B859-F761D495FE3B}" destId="{37EED538-6F68-4E13-B781-39572B81744E}" srcOrd="0" destOrd="0" presId="urn:microsoft.com/office/officeart/2008/layout/VerticalCurvedList"/>
    <dgm:cxn modelId="{4F5CEA44-11C7-447E-ACF4-07E3617F8BB5}" srcId="{5B45B7E2-CCC1-402B-A40A-40D034A9A88D}" destId="{072154CE-6B3E-4D7F-AE62-CCEF492CB799}" srcOrd="2" destOrd="0" parTransId="{CA7921BE-F6FF-4CE4-AADD-0C7B76CDD344}" sibTransId="{286B0AA0-4986-4884-86E8-E0C8FED9641E}"/>
    <dgm:cxn modelId="{1B968C45-0B79-4618-820E-B3C400F94695}" srcId="{B2FED34E-B705-4DA1-8917-2FDB551662B0}" destId="{063ED0E5-528C-4600-B4AF-8C9DC6F965CD}" srcOrd="4" destOrd="0" parTransId="{D3CB0101-A340-4ABF-A8D0-1BFA4062C18D}" sibTransId="{73D128B1-1439-43E9-93D3-2AE6CB496951}"/>
    <dgm:cxn modelId="{95B90566-8C22-4BBE-B958-CCC80282E987}" type="presOf" srcId="{C2C413CA-4BA4-43ED-887D-F879181783A0}" destId="{DF8A01C7-9500-4019-A835-7F6F0059AB99}" srcOrd="0" destOrd="2" presId="urn:microsoft.com/office/officeart/2008/layout/VerticalCurvedList"/>
    <dgm:cxn modelId="{41D22747-3504-4364-BCB9-5D9B1AE6F309}" srcId="{7AE4D680-603F-45F9-B859-F761D495FE3B}" destId="{D558FD8C-1C9A-4F15-A5AE-500A5A060FA4}" srcOrd="0" destOrd="0" parTransId="{ECB24499-9062-44B5-86D8-38C2F8BF28B4}" sibTransId="{B93A87B2-CCF3-4CF8-9237-182BC56C0B61}"/>
    <dgm:cxn modelId="{12703671-EF55-4E76-948B-4EF012EE9944}" srcId="{5B45B7E2-CCC1-402B-A40A-40D034A9A88D}" destId="{D84FE5BF-C759-4719-89E4-76370936E372}" srcOrd="1" destOrd="0" parTransId="{8041040A-0C78-4A8C-AC5A-57ABDF3C839B}" sibTransId="{EDFCF0B5-53BD-49E2-8B5F-DECDF51C3ED4}"/>
    <dgm:cxn modelId="{3B18B156-358F-4EF5-9301-87BC0BC876BC}" srcId="{063ED0E5-528C-4600-B4AF-8C9DC6F965CD}" destId="{C2C413CA-4BA4-43ED-887D-F879181783A0}" srcOrd="1" destOrd="0" parTransId="{6D540FE5-355D-4BEC-B7E8-F1030EDF38C5}" sibTransId="{3E1AD278-C5A6-4402-A11B-A6F959B3F2F6}"/>
    <dgm:cxn modelId="{548C7277-0744-4358-B988-E1561BDDCA33}" type="presOf" srcId="{063ED0E5-528C-4600-B4AF-8C9DC6F965CD}" destId="{DF8A01C7-9500-4019-A835-7F6F0059AB99}" srcOrd="0" destOrd="0" presId="urn:microsoft.com/office/officeart/2008/layout/VerticalCurvedList"/>
    <dgm:cxn modelId="{00D26A78-F0A0-4716-8D14-C10E19AA1F7F}" srcId="{5B45B7E2-CCC1-402B-A40A-40D034A9A88D}" destId="{7C54AE40-93F5-46B3-BBBA-3C5BA84A1B18}" srcOrd="0" destOrd="0" parTransId="{B63BA904-3FD8-4A32-86C2-78633BE4F66E}" sibTransId="{AD9D881B-38E5-4418-B38F-20A371E7FB49}"/>
    <dgm:cxn modelId="{C3893E99-272D-4203-940A-515D5408C348}" type="presOf" srcId="{072154CE-6B3E-4D7F-AE62-CCEF492CB799}" destId="{432201CF-76E9-49D2-BB63-BF01692158F7}" srcOrd="0" destOrd="3" presId="urn:microsoft.com/office/officeart/2008/layout/VerticalCurvedList"/>
    <dgm:cxn modelId="{E46C7A9A-1B59-41D8-B0C9-BC9DA86BFB00}" srcId="{7AE4D680-603F-45F9-B859-F761D495FE3B}" destId="{890D254C-AD88-40D1-9B6A-BD1D8D572BE0}" srcOrd="2" destOrd="0" parTransId="{90CC3ED9-D6DD-40B9-8153-E0483CFC3BC8}" sibTransId="{6D05B0BD-5234-4A32-830E-C0EB39941DB9}"/>
    <dgm:cxn modelId="{29B3439C-5EB5-415D-B392-C9EB6F90C0B3}" srcId="{B2FED34E-B705-4DA1-8917-2FDB551662B0}" destId="{7AE4D680-603F-45F9-B859-F761D495FE3B}" srcOrd="2" destOrd="0" parTransId="{F81FE7D9-AEEC-4FDB-9D1C-9F1C5D8BB5AB}" sibTransId="{3EBD107C-1D72-4A14-A3BF-728DFD6F1E24}"/>
    <dgm:cxn modelId="{361F3BA4-B536-481A-9C13-67564A785566}" type="presOf" srcId="{9ADD60E7-B9CB-4A9A-B58D-6E2CAE2E461F}" destId="{37EED538-6F68-4E13-B781-39572B81744E}" srcOrd="0" destOrd="2" presId="urn:microsoft.com/office/officeart/2008/layout/VerticalCurvedList"/>
    <dgm:cxn modelId="{EC2801A7-86CC-4608-A5F1-D4008DA5BB0D}" srcId="{F841C36B-75DD-470C-8093-61579BE9BAE3}" destId="{57DFA617-7B92-4000-9D93-76DD9D566E87}" srcOrd="0" destOrd="0" parTransId="{4503DCA7-74D9-4D9A-9A65-837812949F68}" sibTransId="{D1B9E740-D99D-4ADA-AFA3-3617B3F78843}"/>
    <dgm:cxn modelId="{BEAE73C4-8FA3-44B0-A048-E45B7D3EEF2F}" type="presOf" srcId="{5A6000CA-127D-487E-B0AA-C521C3A4652C}" destId="{677B25BC-EEC2-4279-A2C8-A7233C4089EF}" srcOrd="0" destOrd="1" presId="urn:microsoft.com/office/officeart/2008/layout/VerticalCurvedList"/>
    <dgm:cxn modelId="{1B415BD5-7899-44CB-8004-5A06A4FC8DC3}" srcId="{5B493CBB-86B4-48AA-B11D-315F7A2A89E6}" destId="{2C821AB9-6EED-457A-A928-526B74273B80}" srcOrd="2" destOrd="0" parTransId="{BB24C3D8-53B3-46C5-B5C1-0FF4206C1586}" sibTransId="{FB450BFA-90E5-48DC-85C7-F5ABEE3D3003}"/>
    <dgm:cxn modelId="{D532ABDB-7651-480C-87ED-809F91B2082E}" type="presOf" srcId="{D558FD8C-1C9A-4F15-A5AE-500A5A060FA4}" destId="{37EED538-6F68-4E13-B781-39572B81744E}" srcOrd="0" destOrd="1" presId="urn:microsoft.com/office/officeart/2008/layout/VerticalCurvedList"/>
    <dgm:cxn modelId="{F0516FDF-F1AE-4759-9FFC-9D6C383783B2}" srcId="{5B493CBB-86B4-48AA-B11D-315F7A2A89E6}" destId="{5A6000CA-127D-487E-B0AA-C521C3A4652C}" srcOrd="0" destOrd="0" parTransId="{3BCFC579-BC5A-4C87-9433-BB16E85C9C48}" sibTransId="{DA4A1E99-AA4B-4CC3-B83C-64497C04BC44}"/>
    <dgm:cxn modelId="{DA0402E0-C70E-461A-8470-A8CB9E465F7A}" type="presOf" srcId="{5DB693D5-F660-47C2-BE50-96D7B46F5955}" destId="{DF8A01C7-9500-4019-A835-7F6F0059AB99}" srcOrd="0" destOrd="1" presId="urn:microsoft.com/office/officeart/2008/layout/VerticalCurvedList"/>
    <dgm:cxn modelId="{7B62BEE4-5D0C-4865-A50C-38DFFE3B80BC}" type="presOf" srcId="{3B1979BD-DEFB-480A-A2F8-814E7A888995}" destId="{FDBB9B7F-B81A-46E3-A81D-26216F63021C}" srcOrd="0" destOrd="3" presId="urn:microsoft.com/office/officeart/2008/layout/VerticalCurvedList"/>
    <dgm:cxn modelId="{BDFA46E7-FA6E-42C2-870B-E3C2E543B85E}" type="presOf" srcId="{2C821AB9-6EED-457A-A928-526B74273B80}" destId="{677B25BC-EEC2-4279-A2C8-A7233C4089EF}" srcOrd="0" destOrd="3" presId="urn:microsoft.com/office/officeart/2008/layout/VerticalCurvedList"/>
    <dgm:cxn modelId="{CC83CEEE-D889-4710-836E-041CCCDBE22B}" srcId="{F841C36B-75DD-470C-8093-61579BE9BAE3}" destId="{3B1979BD-DEFB-480A-A2F8-814E7A888995}" srcOrd="2" destOrd="0" parTransId="{716277DD-3121-4ECB-8AA3-E44F5AD7E3A0}" sibTransId="{C68A355F-67DF-4FF4-B55D-277CC8634BD0}"/>
    <dgm:cxn modelId="{E787B1FA-FAD8-4342-A99A-C7D927A2C346}" srcId="{B2FED34E-B705-4DA1-8917-2FDB551662B0}" destId="{F841C36B-75DD-470C-8093-61579BE9BAE3}" srcOrd="3" destOrd="0" parTransId="{2BD7E74D-D79B-459C-91E2-7690F19212B2}" sibTransId="{EE0ED70C-FCBA-4CAC-B52B-A1130E4C5B4F}"/>
    <dgm:cxn modelId="{050CFAFB-5279-43FE-9CAB-6AD41ABA647E}" srcId="{B2FED34E-B705-4DA1-8917-2FDB551662B0}" destId="{5B45B7E2-CCC1-402B-A40A-40D034A9A88D}" srcOrd="0" destOrd="0" parTransId="{863F3716-85CA-4719-A89F-F2DE58FD0A58}" sibTransId="{59579DB4-7DAC-4420-8887-789FEAA9AEE1}"/>
    <dgm:cxn modelId="{019E69FE-05CA-43AC-9AB3-C7722CD2E56F}" type="presOf" srcId="{7C54AE40-93F5-46B3-BBBA-3C5BA84A1B18}" destId="{432201CF-76E9-49D2-BB63-BF01692158F7}" srcOrd="0" destOrd="1" presId="urn:microsoft.com/office/officeart/2008/layout/VerticalCurvedList"/>
    <dgm:cxn modelId="{058D632A-D901-4199-A5A5-13EB991E373F}" type="presParOf" srcId="{30B0C121-4EDE-466D-B20F-CBF6CFBCADA0}" destId="{394C68A4-E57F-4972-BD92-0029EEA3E926}" srcOrd="0" destOrd="0" presId="urn:microsoft.com/office/officeart/2008/layout/VerticalCurvedList"/>
    <dgm:cxn modelId="{680DFB4B-119B-4AF4-8A67-D30BD4920F56}" type="presParOf" srcId="{394C68A4-E57F-4972-BD92-0029EEA3E926}" destId="{E6909C83-9A5F-4E94-8D65-EB1E204C04BD}" srcOrd="0" destOrd="0" presId="urn:microsoft.com/office/officeart/2008/layout/VerticalCurvedList"/>
    <dgm:cxn modelId="{4811E3DB-9418-4ACE-970C-2C1235F99E52}" type="presParOf" srcId="{E6909C83-9A5F-4E94-8D65-EB1E204C04BD}" destId="{9D7C5F38-66ED-49EB-AE7F-2022D862E7C1}" srcOrd="0" destOrd="0" presId="urn:microsoft.com/office/officeart/2008/layout/VerticalCurvedList"/>
    <dgm:cxn modelId="{779E2392-3482-498E-A590-5AE9B79C1111}" type="presParOf" srcId="{E6909C83-9A5F-4E94-8D65-EB1E204C04BD}" destId="{7700E23A-F4D5-49B7-BDB3-7056BDBE1463}" srcOrd="1" destOrd="0" presId="urn:microsoft.com/office/officeart/2008/layout/VerticalCurvedList"/>
    <dgm:cxn modelId="{8A7DDE3A-E51C-4F41-956C-A624B01A9246}" type="presParOf" srcId="{E6909C83-9A5F-4E94-8D65-EB1E204C04BD}" destId="{161158EA-9085-476C-B0B9-B93D980652E9}" srcOrd="2" destOrd="0" presId="urn:microsoft.com/office/officeart/2008/layout/VerticalCurvedList"/>
    <dgm:cxn modelId="{1615255C-8464-4A0B-A131-EB55B0212CFE}" type="presParOf" srcId="{E6909C83-9A5F-4E94-8D65-EB1E204C04BD}" destId="{F8A09371-8D1B-4C94-B06A-E3313D1C6A58}" srcOrd="3" destOrd="0" presId="urn:microsoft.com/office/officeart/2008/layout/VerticalCurvedList"/>
    <dgm:cxn modelId="{3BD1926B-401D-409B-921D-13CD4A561DEF}" type="presParOf" srcId="{394C68A4-E57F-4972-BD92-0029EEA3E926}" destId="{432201CF-76E9-49D2-BB63-BF01692158F7}" srcOrd="1" destOrd="0" presId="urn:microsoft.com/office/officeart/2008/layout/VerticalCurvedList"/>
    <dgm:cxn modelId="{FD1D76B3-A56B-4D25-939A-44D9188B6F57}" type="presParOf" srcId="{394C68A4-E57F-4972-BD92-0029EEA3E926}" destId="{B19E89FE-FA5C-43C7-9370-0CAE729F2096}" srcOrd="2" destOrd="0" presId="urn:microsoft.com/office/officeart/2008/layout/VerticalCurvedList"/>
    <dgm:cxn modelId="{CB205260-A835-45FB-B333-10F9495B02F9}" type="presParOf" srcId="{B19E89FE-FA5C-43C7-9370-0CAE729F2096}" destId="{2F7C9F42-B67C-42DF-BC35-88BC02251355}" srcOrd="0" destOrd="0" presId="urn:microsoft.com/office/officeart/2008/layout/VerticalCurvedList"/>
    <dgm:cxn modelId="{78DE6C66-9B0E-4B7A-B56F-495082CA8E7D}" type="presParOf" srcId="{394C68A4-E57F-4972-BD92-0029EEA3E926}" destId="{677B25BC-EEC2-4279-A2C8-A7233C4089EF}" srcOrd="3" destOrd="0" presId="urn:microsoft.com/office/officeart/2008/layout/VerticalCurvedList"/>
    <dgm:cxn modelId="{7DA833CD-3748-40ED-8384-BE0A8D300BF2}" type="presParOf" srcId="{394C68A4-E57F-4972-BD92-0029EEA3E926}" destId="{70C5BB59-B952-4581-B7B4-1D99C38690BD}" srcOrd="4" destOrd="0" presId="urn:microsoft.com/office/officeart/2008/layout/VerticalCurvedList"/>
    <dgm:cxn modelId="{94FCB942-3310-47F7-BCE7-D5A925B3DDB1}" type="presParOf" srcId="{70C5BB59-B952-4581-B7B4-1D99C38690BD}" destId="{B4AC1BBF-C7E0-4A16-A6B8-B0BAD78D58B3}" srcOrd="0" destOrd="0" presId="urn:microsoft.com/office/officeart/2008/layout/VerticalCurvedList"/>
    <dgm:cxn modelId="{458EE880-4CFB-47BB-BC87-9CF9EA3D7E62}" type="presParOf" srcId="{394C68A4-E57F-4972-BD92-0029EEA3E926}" destId="{37EED538-6F68-4E13-B781-39572B81744E}" srcOrd="5" destOrd="0" presId="urn:microsoft.com/office/officeart/2008/layout/VerticalCurvedList"/>
    <dgm:cxn modelId="{4355354A-99EF-42E1-A950-865F2AEDE208}" type="presParOf" srcId="{394C68A4-E57F-4972-BD92-0029EEA3E926}" destId="{4D4E9B8D-3112-49EE-B282-4507B966A6AD}" srcOrd="6" destOrd="0" presId="urn:microsoft.com/office/officeart/2008/layout/VerticalCurvedList"/>
    <dgm:cxn modelId="{A31703DC-EECE-4E58-8A57-036AF993D1B2}" type="presParOf" srcId="{4D4E9B8D-3112-49EE-B282-4507B966A6AD}" destId="{19692DDD-8F0E-49BA-9BEA-C627A3EC2D82}" srcOrd="0" destOrd="0" presId="urn:microsoft.com/office/officeart/2008/layout/VerticalCurvedList"/>
    <dgm:cxn modelId="{951BF7B5-3CFA-4246-BFA3-2ED234634503}" type="presParOf" srcId="{394C68A4-E57F-4972-BD92-0029EEA3E926}" destId="{FDBB9B7F-B81A-46E3-A81D-26216F63021C}" srcOrd="7" destOrd="0" presId="urn:microsoft.com/office/officeart/2008/layout/VerticalCurvedList"/>
    <dgm:cxn modelId="{956D7A99-7DA6-4079-BEC3-29C7B353EB0A}" type="presParOf" srcId="{394C68A4-E57F-4972-BD92-0029EEA3E926}" destId="{CABC116F-756F-48A5-9065-C943B77CBFCC}" srcOrd="8" destOrd="0" presId="urn:microsoft.com/office/officeart/2008/layout/VerticalCurvedList"/>
    <dgm:cxn modelId="{4BC8DA30-5E40-4739-A4D1-55F5950648D1}" type="presParOf" srcId="{CABC116F-756F-48A5-9065-C943B77CBFCC}" destId="{B61B1C6C-035D-454B-8903-C2A3AD1414F5}" srcOrd="0" destOrd="0" presId="urn:microsoft.com/office/officeart/2008/layout/VerticalCurvedList"/>
    <dgm:cxn modelId="{F0B83EC9-02DF-47DE-8BC7-EA7EBD302FE8}" type="presParOf" srcId="{394C68A4-E57F-4972-BD92-0029EEA3E926}" destId="{DF8A01C7-9500-4019-A835-7F6F0059AB99}" srcOrd="9" destOrd="0" presId="urn:microsoft.com/office/officeart/2008/layout/VerticalCurvedList"/>
    <dgm:cxn modelId="{4087C8F3-D764-4322-BBF6-AA89867F6E14}" type="presParOf" srcId="{394C68A4-E57F-4972-BD92-0029EEA3E926}" destId="{52634599-A2BD-41CD-99ED-1D0FFDBF79A8}" srcOrd="10" destOrd="0" presId="urn:microsoft.com/office/officeart/2008/layout/VerticalCurvedList"/>
    <dgm:cxn modelId="{4E40B764-7D91-4818-9BBB-BE9AD767FB1C}" type="presParOf" srcId="{52634599-A2BD-41CD-99ED-1D0FFDBF79A8}" destId="{F1C354C4-D087-4CBC-A801-877C51BD358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00E23A-F4D5-49B7-BDB3-7056BDBE1463}">
      <dsp:nvSpPr>
        <dsp:cNvPr id="0" name=""/>
        <dsp:cNvSpPr/>
      </dsp:nvSpPr>
      <dsp:spPr>
        <a:xfrm>
          <a:off x="-4587456" y="-703362"/>
          <a:ext cx="5464644" cy="5464644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2201CF-76E9-49D2-BB63-BF01692158F7}">
      <dsp:nvSpPr>
        <dsp:cNvPr id="0" name=""/>
        <dsp:cNvSpPr/>
      </dsp:nvSpPr>
      <dsp:spPr>
        <a:xfrm>
          <a:off x="383976" y="253538"/>
          <a:ext cx="3160933" cy="50740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751" tIns="20320" rIns="20320" bIns="20320" numCol="1" spcCol="1270" anchor="t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800" kern="1200" dirty="0"/>
            <a:t>LHC </a:t>
          </a:r>
          <a:r>
            <a:rPr lang="fr-CH" sz="800" b="0" u="none" kern="1200" dirty="0"/>
            <a:t>ACCELERATOR and  EXPERIMENTS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600" kern="1200" dirty="0"/>
            <a:t>LHC </a:t>
          </a:r>
          <a:r>
            <a:rPr lang="fr-CH" sz="600" kern="1200" dirty="0" err="1"/>
            <a:t>cryogenics</a:t>
          </a:r>
          <a:endParaRPr lang="fr-CH" sz="600" b="1" u="sng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600" kern="1200" dirty="0"/>
            <a:t>ATLAS </a:t>
          </a:r>
          <a:r>
            <a:rPr lang="fr-CH" sz="600" kern="1200" dirty="0" err="1"/>
            <a:t>cryogenics</a:t>
          </a:r>
          <a:endParaRPr lang="fr-CH" sz="600" b="1" u="sng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600" kern="1200"/>
            <a:t>CMS </a:t>
          </a:r>
          <a:r>
            <a:rPr lang="fr-CH" sz="600" kern="1200" dirty="0" err="1"/>
            <a:t>cryogenics</a:t>
          </a:r>
          <a:endParaRPr lang="fr-CH" sz="600" b="1" u="sng" kern="1200" dirty="0"/>
        </a:p>
      </dsp:txBody>
      <dsp:txXfrm>
        <a:off x="383976" y="253538"/>
        <a:ext cx="3160933" cy="507402"/>
      </dsp:txXfrm>
    </dsp:sp>
    <dsp:sp modelId="{2F7C9F42-B67C-42DF-BC35-88BC02251355}">
      <dsp:nvSpPr>
        <dsp:cNvPr id="0" name=""/>
        <dsp:cNvSpPr/>
      </dsp:nvSpPr>
      <dsp:spPr>
        <a:xfrm>
          <a:off x="66849" y="190113"/>
          <a:ext cx="634252" cy="634252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7B25BC-EEC2-4279-A2C8-A7233C4089EF}">
      <dsp:nvSpPr>
        <dsp:cNvPr id="0" name=""/>
        <dsp:cNvSpPr/>
      </dsp:nvSpPr>
      <dsp:spPr>
        <a:xfrm>
          <a:off x="747566" y="1014398"/>
          <a:ext cx="2797343" cy="50740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751" tIns="20320" rIns="20320" bIns="20320" numCol="1" spcCol="1270" anchor="t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OTHER ACCELERATORS</a:t>
          </a:r>
          <a:endParaRPr lang="fr-CH" sz="800" b="1" u="sng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600" kern="1200" dirty="0"/>
            <a:t>SPS-BA6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fr-CH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600" b="0" i="0" u="none" kern="1200" dirty="0"/>
            <a:t>SPS-BA4-COLDEX		HIE ISOLDE</a:t>
          </a:r>
          <a:endParaRPr lang="fr-CH" sz="600" kern="1200" dirty="0"/>
        </a:p>
      </dsp:txBody>
      <dsp:txXfrm>
        <a:off x="747566" y="1014398"/>
        <a:ext cx="2797343" cy="507402"/>
      </dsp:txXfrm>
    </dsp:sp>
    <dsp:sp modelId="{B4AC1BBF-C7E0-4A16-A6B8-B0BAD78D58B3}">
      <dsp:nvSpPr>
        <dsp:cNvPr id="0" name=""/>
        <dsp:cNvSpPr/>
      </dsp:nvSpPr>
      <dsp:spPr>
        <a:xfrm>
          <a:off x="430439" y="950973"/>
          <a:ext cx="634252" cy="634252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EED538-6F68-4E13-B781-39572B81744E}">
      <dsp:nvSpPr>
        <dsp:cNvPr id="0" name=""/>
        <dsp:cNvSpPr/>
      </dsp:nvSpPr>
      <dsp:spPr>
        <a:xfrm>
          <a:off x="859158" y="1775258"/>
          <a:ext cx="2685750" cy="50740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751" tIns="20320" rIns="20320" bIns="20320" numCol="1" spcCol="1270" anchor="t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u="none" kern="1200" dirty="0"/>
            <a:t>NORTH AREA &amp; P8</a:t>
          </a:r>
          <a:endParaRPr lang="fr-CH" sz="800" b="0" u="none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600" b="0" i="0" u="none" kern="1200" dirty="0"/>
            <a:t>NA61.1/NA61.2	NA62		Neutrino NP02&amp;04</a:t>
          </a: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600" b="0" i="0" u="none" kern="1200" dirty="0"/>
            <a:t>ATLAS H8		CAST		</a:t>
          </a:r>
          <a:endParaRPr lang="fr-CH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600" b="0" i="0" u="none" kern="1200" dirty="0"/>
            <a:t>CMS-RD5		COMPASS</a:t>
          </a:r>
          <a:endParaRPr lang="fr-CH" sz="600" kern="1200" dirty="0"/>
        </a:p>
      </dsp:txBody>
      <dsp:txXfrm>
        <a:off x="859158" y="1775258"/>
        <a:ext cx="2685750" cy="507402"/>
      </dsp:txXfrm>
    </dsp:sp>
    <dsp:sp modelId="{19692DDD-8F0E-49BA-9BEA-C627A3EC2D82}">
      <dsp:nvSpPr>
        <dsp:cNvPr id="0" name=""/>
        <dsp:cNvSpPr/>
      </dsp:nvSpPr>
      <dsp:spPr>
        <a:xfrm>
          <a:off x="542032" y="1711833"/>
          <a:ext cx="634252" cy="634252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BB9B7F-B81A-46E3-A81D-26216F63021C}">
      <dsp:nvSpPr>
        <dsp:cNvPr id="0" name=""/>
        <dsp:cNvSpPr/>
      </dsp:nvSpPr>
      <dsp:spPr>
        <a:xfrm>
          <a:off x="747566" y="2536118"/>
          <a:ext cx="2797343" cy="50740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751" tIns="20320" rIns="20320" bIns="20320" numCol="1" spcCol="1270" anchor="t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800" b="0" u="none" kern="1200" dirty="0"/>
            <a:t>TEST FACILITIES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600" kern="1200" dirty="0"/>
            <a:t>SM18 </a:t>
          </a:r>
          <a:r>
            <a:rPr lang="fr-CH" sz="600" kern="1200" dirty="0" err="1"/>
            <a:t>Magnet</a:t>
          </a:r>
          <a:r>
            <a:rPr lang="fr-CH" sz="600" kern="1200" dirty="0"/>
            <a:t> </a:t>
          </a:r>
          <a:r>
            <a:rPr lang="fr-CH" sz="600" kern="1200" dirty="0" err="1"/>
            <a:t>Testing</a:t>
          </a:r>
          <a:r>
            <a:rPr lang="fr-CH" sz="600" kern="1200" dirty="0"/>
            <a:t> </a:t>
          </a:r>
          <a:r>
            <a:rPr lang="fr-CH" sz="600" kern="1200" dirty="0" err="1"/>
            <a:t>facility</a:t>
          </a:r>
          <a:endParaRPr lang="fr-CH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600" kern="1200"/>
            <a:t>West Area Testing facility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600" kern="1200"/>
            <a:t>Cryo LAB 163</a:t>
          </a:r>
        </a:p>
      </dsp:txBody>
      <dsp:txXfrm>
        <a:off x="747566" y="2536118"/>
        <a:ext cx="2797343" cy="507402"/>
      </dsp:txXfrm>
    </dsp:sp>
    <dsp:sp modelId="{B61B1C6C-035D-454B-8903-C2A3AD1414F5}">
      <dsp:nvSpPr>
        <dsp:cNvPr id="0" name=""/>
        <dsp:cNvSpPr/>
      </dsp:nvSpPr>
      <dsp:spPr>
        <a:xfrm>
          <a:off x="430439" y="2472693"/>
          <a:ext cx="634252" cy="634252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8A01C7-9500-4019-A835-7F6F0059AB99}">
      <dsp:nvSpPr>
        <dsp:cNvPr id="0" name=""/>
        <dsp:cNvSpPr/>
      </dsp:nvSpPr>
      <dsp:spPr>
        <a:xfrm>
          <a:off x="383976" y="3296978"/>
          <a:ext cx="3160933" cy="50740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751" tIns="20320" rIns="20320" bIns="20320" numCol="1" spcCol="1270" anchor="t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800" b="0" u="none" kern="1200" dirty="0"/>
            <a:t>CENTRAL LIQUEFIER 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600" kern="1200" dirty="0"/>
            <a:t>Central </a:t>
          </a:r>
          <a:r>
            <a:rPr lang="fr-CH" sz="600" kern="1200" dirty="0" err="1"/>
            <a:t>Liquefier</a:t>
          </a:r>
          <a:r>
            <a:rPr lang="fr-CH" sz="600" kern="1200" dirty="0"/>
            <a:t> 165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600" kern="1200" dirty="0" err="1"/>
            <a:t>Helium</a:t>
          </a:r>
          <a:r>
            <a:rPr lang="fr-CH" sz="600" kern="1200" dirty="0"/>
            <a:t> </a:t>
          </a:r>
          <a:r>
            <a:rPr lang="fr-CH" sz="600" kern="1200" dirty="0" err="1"/>
            <a:t>recovery</a:t>
          </a:r>
          <a:r>
            <a:rPr lang="fr-CH" sz="600" kern="1200" dirty="0"/>
            <a:t> center 243 - 253</a:t>
          </a:r>
        </a:p>
      </dsp:txBody>
      <dsp:txXfrm>
        <a:off x="383976" y="3296978"/>
        <a:ext cx="3160933" cy="507402"/>
      </dsp:txXfrm>
    </dsp:sp>
    <dsp:sp modelId="{F1C354C4-D087-4CBC-A801-877C51BD3588}">
      <dsp:nvSpPr>
        <dsp:cNvPr id="0" name=""/>
        <dsp:cNvSpPr/>
      </dsp:nvSpPr>
      <dsp:spPr>
        <a:xfrm>
          <a:off x="66849" y="3233553"/>
          <a:ext cx="634252" cy="634252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00E23A-F4D5-49B7-BDB3-7056BDBE1463}">
      <dsp:nvSpPr>
        <dsp:cNvPr id="0" name=""/>
        <dsp:cNvSpPr/>
      </dsp:nvSpPr>
      <dsp:spPr>
        <a:xfrm>
          <a:off x="-4587782" y="-703411"/>
          <a:ext cx="5465031" cy="5465031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2201CF-76E9-49D2-BB63-BF01692158F7}">
      <dsp:nvSpPr>
        <dsp:cNvPr id="0" name=""/>
        <dsp:cNvSpPr/>
      </dsp:nvSpPr>
      <dsp:spPr>
        <a:xfrm>
          <a:off x="384003" y="253556"/>
          <a:ext cx="3161351" cy="50743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779" tIns="20320" rIns="20320" bIns="20320" numCol="1" spcCol="1270" anchor="t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noProof="0" dirty="0"/>
            <a:t>LHC </a:t>
          </a:r>
          <a:r>
            <a:rPr lang="en-US" sz="800" b="0" u="none" kern="1200" noProof="0" dirty="0"/>
            <a:t>ACCELERATOR and  EXPERIMENTS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kern="1200" noProof="0" dirty="0"/>
            <a:t>LHC cryogenics</a:t>
          </a:r>
          <a:endParaRPr lang="en-US" sz="600" b="1" u="sng" kern="1200" noProof="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kern="1200" noProof="0" dirty="0"/>
            <a:t>ATLAS cryogenics</a:t>
          </a:r>
          <a:endParaRPr lang="en-US" sz="600" b="1" u="sng" kern="1200" noProof="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kern="1200" noProof="0" dirty="0"/>
            <a:t>CMS cryogenics</a:t>
          </a:r>
          <a:endParaRPr lang="en-US" sz="600" b="1" u="sng" kern="1200" noProof="0" dirty="0"/>
        </a:p>
      </dsp:txBody>
      <dsp:txXfrm>
        <a:off x="384003" y="253556"/>
        <a:ext cx="3161351" cy="507438"/>
      </dsp:txXfrm>
    </dsp:sp>
    <dsp:sp modelId="{2F7C9F42-B67C-42DF-BC35-88BC02251355}">
      <dsp:nvSpPr>
        <dsp:cNvPr id="0" name=""/>
        <dsp:cNvSpPr/>
      </dsp:nvSpPr>
      <dsp:spPr>
        <a:xfrm>
          <a:off x="66854" y="190127"/>
          <a:ext cx="634297" cy="634297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7B25BC-EEC2-4279-A2C8-A7233C4089EF}">
      <dsp:nvSpPr>
        <dsp:cNvPr id="0" name=""/>
        <dsp:cNvSpPr/>
      </dsp:nvSpPr>
      <dsp:spPr>
        <a:xfrm>
          <a:off x="747618" y="1014470"/>
          <a:ext cx="2797736" cy="50743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779" tIns="20320" rIns="20320" bIns="20320" numCol="1" spcCol="1270" anchor="t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noProof="0" dirty="0"/>
            <a:t>OTHER ACCELERATORS</a:t>
          </a:r>
          <a:endParaRPr lang="en-US" sz="800" b="1" u="sng" kern="1200" noProof="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kern="1200" noProof="0" dirty="0"/>
            <a:t>SPS-BA6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600" kern="1200" noProof="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b="0" i="0" u="none" kern="1200" noProof="0" dirty="0"/>
            <a:t>SPS-BA4-COLDEX		HIE ISOLDE</a:t>
          </a:r>
          <a:endParaRPr lang="en-US" sz="600" kern="1200" noProof="0" dirty="0"/>
        </a:p>
      </dsp:txBody>
      <dsp:txXfrm>
        <a:off x="747618" y="1014470"/>
        <a:ext cx="2797736" cy="507438"/>
      </dsp:txXfrm>
    </dsp:sp>
    <dsp:sp modelId="{B4AC1BBF-C7E0-4A16-A6B8-B0BAD78D58B3}">
      <dsp:nvSpPr>
        <dsp:cNvPr id="0" name=""/>
        <dsp:cNvSpPr/>
      </dsp:nvSpPr>
      <dsp:spPr>
        <a:xfrm>
          <a:off x="430469" y="951041"/>
          <a:ext cx="634297" cy="634297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EED538-6F68-4E13-B781-39572B81744E}">
      <dsp:nvSpPr>
        <dsp:cNvPr id="0" name=""/>
        <dsp:cNvSpPr/>
      </dsp:nvSpPr>
      <dsp:spPr>
        <a:xfrm>
          <a:off x="859219" y="1775384"/>
          <a:ext cx="2686135" cy="50743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779" tIns="20320" rIns="20320" bIns="20320" numCol="1" spcCol="1270" anchor="t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u="none" kern="1200" noProof="0" dirty="0"/>
            <a:t>NORTH AREA &amp; P8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b="0" i="0" u="none" kern="1200" noProof="0" dirty="0"/>
            <a:t>NA61.1/NA61.2	NA62		Neutrino NP02&amp;04</a:t>
          </a:r>
          <a:endParaRPr lang="en-US" sz="600" kern="1200" noProof="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b="0" i="0" u="none" kern="1200" noProof="0" dirty="0"/>
            <a:t>ATLAS H8		CAST		</a:t>
          </a:r>
          <a:endParaRPr lang="en-US" sz="600" kern="1200" noProof="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b="0" i="0" u="none" kern="1200" noProof="0" dirty="0"/>
            <a:t>CMS-RD5		COMPASS</a:t>
          </a:r>
          <a:endParaRPr lang="en-US" sz="600" kern="1200" noProof="0" dirty="0"/>
        </a:p>
      </dsp:txBody>
      <dsp:txXfrm>
        <a:off x="859219" y="1775384"/>
        <a:ext cx="2686135" cy="507438"/>
      </dsp:txXfrm>
    </dsp:sp>
    <dsp:sp modelId="{19692DDD-8F0E-49BA-9BEA-C627A3EC2D82}">
      <dsp:nvSpPr>
        <dsp:cNvPr id="0" name=""/>
        <dsp:cNvSpPr/>
      </dsp:nvSpPr>
      <dsp:spPr>
        <a:xfrm>
          <a:off x="542070" y="1711955"/>
          <a:ext cx="634297" cy="634297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BB9B7F-B81A-46E3-A81D-26216F63021C}">
      <dsp:nvSpPr>
        <dsp:cNvPr id="0" name=""/>
        <dsp:cNvSpPr/>
      </dsp:nvSpPr>
      <dsp:spPr>
        <a:xfrm>
          <a:off x="747618" y="2536298"/>
          <a:ext cx="2797736" cy="50743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779" tIns="20320" rIns="20320" bIns="20320" numCol="1" spcCol="1270" anchor="t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u="none" kern="1200" noProof="0" dirty="0"/>
            <a:t>TEST FACILITIES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kern="1200" noProof="0" dirty="0"/>
            <a:t>SM18 Magnet Testing facility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kern="1200" noProof="0" dirty="0"/>
            <a:t>West Area Testing facility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kern="1200" noProof="0" dirty="0"/>
            <a:t>Cryolab 163</a:t>
          </a:r>
        </a:p>
      </dsp:txBody>
      <dsp:txXfrm>
        <a:off x="747618" y="2536298"/>
        <a:ext cx="2797736" cy="507438"/>
      </dsp:txXfrm>
    </dsp:sp>
    <dsp:sp modelId="{B61B1C6C-035D-454B-8903-C2A3AD1414F5}">
      <dsp:nvSpPr>
        <dsp:cNvPr id="0" name=""/>
        <dsp:cNvSpPr/>
      </dsp:nvSpPr>
      <dsp:spPr>
        <a:xfrm>
          <a:off x="430469" y="2472869"/>
          <a:ext cx="634297" cy="634297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8A01C7-9500-4019-A835-7F6F0059AB99}">
      <dsp:nvSpPr>
        <dsp:cNvPr id="0" name=""/>
        <dsp:cNvSpPr/>
      </dsp:nvSpPr>
      <dsp:spPr>
        <a:xfrm>
          <a:off x="384003" y="3297212"/>
          <a:ext cx="3161351" cy="50743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779" tIns="20320" rIns="20320" bIns="20320" numCol="1" spcCol="1270" anchor="t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u="none" kern="1200" noProof="0" dirty="0"/>
            <a:t>CENTRAL LIQUEFIER 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kern="1200" noProof="0" dirty="0"/>
            <a:t>Central Liquefier 165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kern="1200" noProof="0" dirty="0"/>
            <a:t>Helium recovery center 243 - 253</a:t>
          </a:r>
        </a:p>
      </dsp:txBody>
      <dsp:txXfrm>
        <a:off x="384003" y="3297212"/>
        <a:ext cx="3161351" cy="507438"/>
      </dsp:txXfrm>
    </dsp:sp>
    <dsp:sp modelId="{F1C354C4-D087-4CBC-A801-877C51BD3588}">
      <dsp:nvSpPr>
        <dsp:cNvPr id="0" name=""/>
        <dsp:cNvSpPr/>
      </dsp:nvSpPr>
      <dsp:spPr>
        <a:xfrm>
          <a:off x="66854" y="3233783"/>
          <a:ext cx="634297" cy="634297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FFFFFF"/>
                </a:solidFill>
                <a:latin typeface="Arial"/>
              </a:rPr>
              <a:t>Click to move the slide</a:t>
            </a:r>
          </a:p>
        </p:txBody>
      </p:sp>
      <p:sp>
        <p:nvSpPr>
          <p:cNvPr id="258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25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260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en-GB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261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en-GB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262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BF439C2C-56CE-4D7F-82F4-10803C788B1D}" type="slidenum">
              <a:rPr lang="en-GB" sz="1400" b="0" strike="noStrike" spc="-1">
                <a:latin typeface="Times New Roman"/>
              </a:rPr>
              <a:t>‹#›</a:t>
            </a:fld>
            <a:endParaRPr lang="en-GB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775" y="750888"/>
            <a:ext cx="6665913" cy="3749675"/>
          </a:xfrm>
          <a:prstGeom prst="rect">
            <a:avLst/>
          </a:prstGeom>
        </p:spPr>
      </p:sp>
      <p:sp>
        <p:nvSpPr>
          <p:cNvPr id="33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16000" indent="-216000">
              <a:lnSpc>
                <a:spcPct val="100000"/>
              </a:lnSpc>
              <a:spcBef>
                <a:spcPts val="300"/>
              </a:spcBef>
            </a:pPr>
            <a:r>
              <a:rPr lang="en-GB" sz="2000" b="0" u="sng" strike="noStrike" spc="-1">
                <a:uFillTx/>
                <a:latin typeface="Arial"/>
              </a:rPr>
              <a:t>Total for 8 sectors:</a:t>
            </a:r>
            <a:endParaRPr lang="en-GB" sz="2000" b="0" strike="noStrike" spc="-1"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300"/>
              </a:spcBef>
            </a:pPr>
            <a:r>
              <a:rPr lang="en-GB" sz="2000" b="0" strike="noStrike" spc="-1">
                <a:latin typeface="Arial"/>
              </a:rPr>
              <a:t>Compressors:  64</a:t>
            </a:r>
          </a:p>
          <a:p>
            <a:pPr marL="216000" indent="-216000">
              <a:lnSpc>
                <a:spcPct val="100000"/>
              </a:lnSpc>
              <a:spcBef>
                <a:spcPts val="300"/>
              </a:spcBef>
            </a:pPr>
            <a:r>
              <a:rPr lang="en-GB" sz="2000" b="0" strike="noStrike" spc="-1">
                <a:latin typeface="Arial"/>
              </a:rPr>
              <a:t>Turbines:         74</a:t>
            </a:r>
          </a:p>
          <a:p>
            <a:pPr marL="216000" indent="-216000">
              <a:lnSpc>
                <a:spcPct val="100000"/>
              </a:lnSpc>
              <a:spcBef>
                <a:spcPts val="300"/>
              </a:spcBef>
            </a:pPr>
            <a:r>
              <a:rPr lang="en-GB" sz="2000" b="0" strike="noStrike" spc="-1">
                <a:latin typeface="Arial"/>
              </a:rPr>
              <a:t>Cold Comp.:    28</a:t>
            </a:r>
          </a:p>
          <a:p>
            <a:pPr marL="216000" indent="-216000">
              <a:lnSpc>
                <a:spcPct val="100000"/>
              </a:lnSpc>
              <a:spcBef>
                <a:spcPts val="300"/>
              </a:spcBef>
            </a:pPr>
            <a:r>
              <a:rPr lang="en-GB" sz="2000" b="0" strike="noStrike" spc="-1">
                <a:latin typeface="Arial"/>
              </a:rPr>
              <a:t>Leads:         1’200</a:t>
            </a:r>
          </a:p>
          <a:p>
            <a:pPr marL="216000" indent="-216000">
              <a:lnSpc>
                <a:spcPct val="100000"/>
              </a:lnSpc>
              <a:spcBef>
                <a:spcPts val="300"/>
              </a:spcBef>
            </a:pPr>
            <a:r>
              <a:rPr lang="en-GB" sz="2000" b="0" strike="noStrike" spc="-1">
                <a:latin typeface="Arial"/>
              </a:rPr>
              <a:t>I/O signals: 60’000</a:t>
            </a:r>
          </a:p>
          <a:p>
            <a:pPr marL="216000" indent="-216000">
              <a:lnSpc>
                <a:spcPct val="100000"/>
              </a:lnSpc>
              <a:spcBef>
                <a:spcPts val="300"/>
              </a:spcBef>
            </a:pPr>
            <a:r>
              <a:rPr lang="en-GB" sz="2000" b="0" strike="noStrike" spc="-1">
                <a:latin typeface="Arial"/>
              </a:rPr>
              <a:t>PID loops:    4’000</a:t>
            </a:r>
          </a:p>
        </p:txBody>
      </p:sp>
      <p:sp>
        <p:nvSpPr>
          <p:cNvPr id="335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8921E115-6182-4ACC-9C8A-B86EC4D94F76}" type="slidenum">
              <a:rPr lang="en-GB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4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04775" y="750888"/>
            <a:ext cx="6665913" cy="37496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25000"/>
              </a:spcBef>
            </a:pPr>
            <a:r>
              <a:rPr lang="en-US" altLang="en-US" u="sng" dirty="0"/>
              <a:t>Total for 8 sectors:</a:t>
            </a:r>
            <a:endParaRPr lang="en-US" altLang="en-US" dirty="0"/>
          </a:p>
          <a:p>
            <a:pPr>
              <a:spcBef>
                <a:spcPct val="25000"/>
              </a:spcBef>
            </a:pPr>
            <a:r>
              <a:rPr lang="en-US" altLang="en-US" dirty="0"/>
              <a:t>Compressors:  64</a:t>
            </a:r>
          </a:p>
          <a:p>
            <a:pPr>
              <a:spcBef>
                <a:spcPct val="25000"/>
              </a:spcBef>
            </a:pPr>
            <a:r>
              <a:rPr lang="en-US" altLang="en-US" dirty="0"/>
              <a:t>Turbines:         74</a:t>
            </a:r>
          </a:p>
          <a:p>
            <a:pPr>
              <a:spcBef>
                <a:spcPct val="25000"/>
              </a:spcBef>
            </a:pPr>
            <a:r>
              <a:rPr lang="en-US" altLang="en-US" dirty="0"/>
              <a:t>Cold Comp.:    28</a:t>
            </a:r>
          </a:p>
          <a:p>
            <a:pPr>
              <a:spcBef>
                <a:spcPct val="25000"/>
              </a:spcBef>
            </a:pPr>
            <a:r>
              <a:rPr lang="en-US" altLang="en-US" dirty="0"/>
              <a:t>Leads:         1’200</a:t>
            </a:r>
          </a:p>
          <a:p>
            <a:pPr>
              <a:spcBef>
                <a:spcPct val="25000"/>
              </a:spcBef>
            </a:pPr>
            <a:r>
              <a:rPr lang="en-US" altLang="en-US" dirty="0"/>
              <a:t>I/O signals: 60’000</a:t>
            </a:r>
          </a:p>
          <a:p>
            <a:pPr>
              <a:spcBef>
                <a:spcPct val="25000"/>
              </a:spcBef>
            </a:pPr>
            <a:r>
              <a:rPr lang="en-US" altLang="en-US" dirty="0"/>
              <a:t>PID loops:    4’000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68B9D-B392-4C4A-85A6-D59099722C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410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9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3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4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5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6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4176213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4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9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0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1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6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0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7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8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11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12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13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14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15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2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7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1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4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8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9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2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3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4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5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6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image" Target="../media/image1.w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image" Target="../media/image1.w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9" descr="bande-01.eps"/>
          <p:cNvPicPr/>
          <p:nvPr/>
        </p:nvPicPr>
        <p:blipFill>
          <a:blip r:embed="rId14"/>
          <a:stretch/>
        </p:blipFill>
        <p:spPr>
          <a:xfrm>
            <a:off x="0" y="4442760"/>
            <a:ext cx="9143640" cy="706680"/>
          </a:xfrm>
          <a:prstGeom prst="rect">
            <a:avLst/>
          </a:prstGeom>
          <a:ln>
            <a:noFill/>
          </a:ln>
        </p:spPr>
      </p:pic>
      <p:pic>
        <p:nvPicPr>
          <p:cNvPr id="6" name="Image 7" descr="bande-01.eps"/>
          <p:cNvPicPr/>
          <p:nvPr/>
        </p:nvPicPr>
        <p:blipFill>
          <a:blip r:embed="rId14"/>
          <a:stretch/>
        </p:blipFill>
        <p:spPr>
          <a:xfrm>
            <a:off x="0" y="6157800"/>
            <a:ext cx="9143640" cy="706680"/>
          </a:xfrm>
          <a:prstGeom prst="rect">
            <a:avLst/>
          </a:prstGeom>
          <a:ln>
            <a:noFill/>
          </a:ln>
        </p:spPr>
      </p:pic>
      <p:pic>
        <p:nvPicPr>
          <p:cNvPr id="2" name="Image 2" descr="logooutline.eps"/>
          <p:cNvPicPr/>
          <p:nvPr/>
        </p:nvPicPr>
        <p:blipFill>
          <a:blip r:embed="rId15"/>
          <a:stretch/>
        </p:blipFill>
        <p:spPr>
          <a:xfrm>
            <a:off x="3309480" y="1327680"/>
            <a:ext cx="2519640" cy="2494440"/>
          </a:xfrm>
          <a:prstGeom prst="rect">
            <a:avLst/>
          </a:prstGeom>
          <a:ln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FFFFFF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3000" b="0" strike="noStrike" spc="-1">
                <a:solidFill>
                  <a:srgbClr val="FFFFFF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FFFFFF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FFFFFF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 9" descr="bande-01.eps"/>
          <p:cNvPicPr/>
          <p:nvPr/>
        </p:nvPicPr>
        <p:blipFill>
          <a:blip r:embed="rId14"/>
          <a:stretch/>
        </p:blipFill>
        <p:spPr>
          <a:xfrm>
            <a:off x="0" y="4442760"/>
            <a:ext cx="9143640" cy="706680"/>
          </a:xfrm>
          <a:prstGeom prst="rect">
            <a:avLst/>
          </a:prstGeom>
          <a:ln>
            <a:noFill/>
          </a:ln>
        </p:spPr>
      </p:pic>
      <p:pic>
        <p:nvPicPr>
          <p:cNvPr id="42" name="Image 7" descr="bande-01.eps"/>
          <p:cNvPicPr/>
          <p:nvPr/>
        </p:nvPicPr>
        <p:blipFill>
          <a:blip r:embed="rId14"/>
          <a:stretch/>
        </p:blipFill>
        <p:spPr>
          <a:xfrm>
            <a:off x="0" y="6157800"/>
            <a:ext cx="9143640" cy="706680"/>
          </a:xfrm>
          <a:prstGeom prst="rect">
            <a:avLst/>
          </a:prstGeom>
          <a:ln>
            <a:noFill/>
          </a:ln>
        </p:spPr>
      </p:pic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1833480"/>
            <a:ext cx="8226360" cy="704880"/>
          </a:xfrm>
          <a:prstGeom prst="rect">
            <a:avLst/>
          </a:prstGeom>
        </p:spPr>
        <p:txBody>
          <a:bodyPr lIns="45720" tIns="45000" rIns="4572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</a:rPr>
              <a:t>Click to edit Master title style</a:t>
            </a:r>
          </a:p>
        </p:txBody>
      </p:sp>
      <p:sp>
        <p:nvSpPr>
          <p:cNvPr id="44" name="PlaceHolder 2"/>
          <p:cNvSpPr>
            <a:spLocks noGrp="1"/>
          </p:cNvSpPr>
          <p:nvPr>
            <p:ph type="dt"/>
          </p:nvPr>
        </p:nvSpPr>
        <p:spPr>
          <a:xfrm>
            <a:off x="2969280" y="4771800"/>
            <a:ext cx="2133360" cy="2736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09725EA8-2A9C-4307-87E8-044BF9B140E0}" type="datetime1">
              <a:rPr lang="en-GB" sz="1200" b="0" strike="noStrike" spc="-1">
                <a:solidFill>
                  <a:srgbClr val="B2B9D0"/>
                </a:solidFill>
                <a:latin typeface="Arial"/>
              </a:rPr>
              <a:t>03/02/2020</a:t>
            </a:fld>
            <a:endParaRPr lang="en-GB" sz="1200" b="0" strike="noStrike" spc="-1">
              <a:latin typeface="Times New Roman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ftr"/>
          </p:nvPr>
        </p:nvSpPr>
        <p:spPr>
          <a:xfrm>
            <a:off x="5182920" y="4767120"/>
            <a:ext cx="2895120" cy="2736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>
                <a:solidFill>
                  <a:srgbClr val="B2B9D0"/>
                </a:solidFill>
                <a:latin typeface="Arial"/>
              </a:rPr>
              <a:t>Document reference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sldNum"/>
          </p:nvPr>
        </p:nvSpPr>
        <p:spPr>
          <a:xfrm>
            <a:off x="8185320" y="4767120"/>
            <a:ext cx="501120" cy="2736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B6298D1D-3303-4877-A958-E7D6B1F83C7E}" type="slidenum">
              <a:rPr lang="en-GB" sz="1200" b="0" strike="noStrike" spc="-1">
                <a:solidFill>
                  <a:srgbClr val="B2B9D0"/>
                </a:solidFill>
                <a:latin typeface="Arial"/>
              </a:rPr>
              <a:t>‹#›</a:t>
            </a:fld>
            <a:endParaRPr lang="en-GB" sz="1200" b="0" strike="noStrike" spc="-1">
              <a:latin typeface="Times New Roman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body"/>
          </p:nvPr>
        </p:nvSpPr>
        <p:spPr>
          <a:xfrm>
            <a:off x="457200" y="2543400"/>
            <a:ext cx="2742840" cy="314280"/>
          </a:xfrm>
          <a:prstGeom prst="rect">
            <a:avLst/>
          </a:prstGeom>
        </p:spPr>
        <p:txBody>
          <a:bodyPr lIns="45720" tIns="0" rIns="45720" bIns="0" anchor="b">
            <a:noAutofit/>
          </a:bodyPr>
          <a:lstStyle/>
          <a:p>
            <a:pPr>
              <a:lnSpc>
                <a:spcPct val="100000"/>
              </a:lnSpc>
              <a:spcBef>
                <a:spcPts val="281"/>
              </a:spcBef>
            </a:pPr>
            <a:r>
              <a:rPr lang="en-US" sz="1400" b="0" strike="noStrike" spc="-1">
                <a:solidFill>
                  <a:srgbClr val="0055A0"/>
                </a:solidFill>
                <a:latin typeface="Arial"/>
              </a:rPr>
              <a:t>Click to edit Master text styles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9" descr="bande-01.eps"/>
          <p:cNvPicPr/>
          <p:nvPr/>
        </p:nvPicPr>
        <p:blipFill>
          <a:blip r:embed="rId15"/>
          <a:stretch/>
        </p:blipFill>
        <p:spPr>
          <a:xfrm>
            <a:off x="0" y="4442760"/>
            <a:ext cx="9143640" cy="706680"/>
          </a:xfrm>
          <a:prstGeom prst="rect">
            <a:avLst/>
          </a:prstGeom>
          <a:ln>
            <a:noFill/>
          </a:ln>
        </p:spPr>
      </p:pic>
      <p:pic>
        <p:nvPicPr>
          <p:cNvPr id="85" name="Image 7" descr="bande-01.eps"/>
          <p:cNvPicPr/>
          <p:nvPr/>
        </p:nvPicPr>
        <p:blipFill>
          <a:blip r:embed="rId15"/>
          <a:stretch/>
        </p:blipFill>
        <p:spPr>
          <a:xfrm>
            <a:off x="0" y="6157800"/>
            <a:ext cx="9143640" cy="706680"/>
          </a:xfrm>
          <a:prstGeom prst="rect">
            <a:avLst/>
          </a:prstGeom>
          <a:ln>
            <a:noFill/>
          </a:ln>
        </p:spPr>
      </p:pic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45720" tIns="45000" rIns="4572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</a:rPr>
              <a:t>Click to edit Master title style</a:t>
            </a: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8229240" cy="320292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>
                <a:solidFill>
                  <a:srgbClr val="0055A0"/>
                </a:solidFill>
                <a:latin typeface="Arial"/>
              </a:rPr>
              <a:t>Click to edit Master text styles</a:t>
            </a:r>
          </a:p>
          <a:p>
            <a:pPr marL="905400" lvl="1" indent="-456840">
              <a:lnSpc>
                <a:spcPct val="100000"/>
              </a:lnSpc>
              <a:spcBef>
                <a:spcPts val="519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2600" b="0" strike="noStrike" spc="-1">
                <a:solidFill>
                  <a:srgbClr val="0055A0"/>
                </a:solidFill>
                <a:latin typeface="Arial"/>
              </a:rPr>
              <a:t>Second level</a:t>
            </a:r>
          </a:p>
          <a:p>
            <a:pPr marL="1092600" lvl="2" indent="-342720">
              <a:lnSpc>
                <a:spcPct val="100000"/>
              </a:lnSpc>
              <a:spcBef>
                <a:spcPts val="479"/>
              </a:spcBef>
              <a:buClr>
                <a:srgbClr val="0055A0"/>
              </a:buClr>
              <a:buSzPct val="85000"/>
              <a:buFont typeface="Arial"/>
              <a:buChar char="•"/>
            </a:pPr>
            <a:r>
              <a:rPr lang="en-US" sz="2400" b="0" strike="noStrike" spc="-1">
                <a:solidFill>
                  <a:srgbClr val="0055A0"/>
                </a:solidFill>
                <a:latin typeface="Arial"/>
              </a:rPr>
              <a:t>Third level</a:t>
            </a:r>
          </a:p>
          <a:p>
            <a:pPr marL="1385280" lvl="3" indent="-34272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</a:rPr>
              <a:t>Fourth level</a:t>
            </a:r>
          </a:p>
          <a:p>
            <a:pPr marL="1650600" lvl="4" indent="-34272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</a:rPr>
              <a:t>Fifth level</a:t>
            </a:r>
          </a:p>
        </p:txBody>
      </p:sp>
      <p:sp>
        <p:nvSpPr>
          <p:cNvPr id="88" name="PlaceHolder 3"/>
          <p:cNvSpPr>
            <a:spLocks noGrp="1"/>
          </p:cNvSpPr>
          <p:nvPr>
            <p:ph type="dt"/>
          </p:nvPr>
        </p:nvSpPr>
        <p:spPr>
          <a:xfrm>
            <a:off x="2969280" y="4771800"/>
            <a:ext cx="2133360" cy="2736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901BBBC7-82A6-4AEB-9401-8D4B50850CAE}" type="datetime1">
              <a:rPr lang="en-GB" sz="1200" b="0" strike="noStrike" spc="-1">
                <a:solidFill>
                  <a:srgbClr val="B2B9D0"/>
                </a:solidFill>
                <a:latin typeface="Arial"/>
              </a:rPr>
              <a:t>03/02/2020</a:t>
            </a:fld>
            <a:endParaRPr lang="en-GB" sz="1200" b="0" strike="noStrike" spc="-1">
              <a:latin typeface="Times New Roman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 type="ftr"/>
          </p:nvPr>
        </p:nvSpPr>
        <p:spPr>
          <a:xfrm>
            <a:off x="5182920" y="4767120"/>
            <a:ext cx="2895120" cy="2736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>
                <a:solidFill>
                  <a:srgbClr val="B2B9D0"/>
                </a:solidFill>
                <a:latin typeface="Arial"/>
              </a:rPr>
              <a:t>Document reference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90" name="PlaceHolder 5"/>
          <p:cNvSpPr>
            <a:spLocks noGrp="1"/>
          </p:cNvSpPr>
          <p:nvPr>
            <p:ph type="sldNum"/>
          </p:nvPr>
        </p:nvSpPr>
        <p:spPr>
          <a:xfrm>
            <a:off x="8185320" y="4767120"/>
            <a:ext cx="501120" cy="2736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C1DE3144-9D5B-4E36-AEFE-B228499AFA8C}" type="slidenum">
              <a:rPr lang="en-GB" sz="1200" b="0" strike="noStrike" spc="-1">
                <a:solidFill>
                  <a:srgbClr val="B2B9D0"/>
                </a:solidFill>
                <a:latin typeface="Arial"/>
              </a:rPr>
              <a:t>‹#›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72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Image 9" descr="bande-01.eps"/>
          <p:cNvPicPr/>
          <p:nvPr/>
        </p:nvPicPr>
        <p:blipFill>
          <a:blip r:embed="rId14"/>
          <a:stretch/>
        </p:blipFill>
        <p:spPr>
          <a:xfrm>
            <a:off x="0" y="4442760"/>
            <a:ext cx="9143640" cy="706680"/>
          </a:xfrm>
          <a:prstGeom prst="rect">
            <a:avLst/>
          </a:prstGeom>
          <a:ln>
            <a:noFill/>
          </a:ln>
        </p:spPr>
      </p:pic>
      <p:pic>
        <p:nvPicPr>
          <p:cNvPr id="128" name="Image 7" descr="bande-01.eps"/>
          <p:cNvPicPr/>
          <p:nvPr/>
        </p:nvPicPr>
        <p:blipFill>
          <a:blip r:embed="rId14"/>
          <a:stretch/>
        </p:blipFill>
        <p:spPr>
          <a:xfrm>
            <a:off x="0" y="6157800"/>
            <a:ext cx="9143640" cy="706680"/>
          </a:xfrm>
          <a:prstGeom prst="rect">
            <a:avLst/>
          </a:prstGeom>
          <a:ln>
            <a:noFill/>
          </a:ln>
        </p:spPr>
      </p:pic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669960"/>
          </a:xfrm>
          <a:prstGeom prst="rect">
            <a:avLst/>
          </a:prstGeom>
        </p:spPr>
        <p:txBody>
          <a:bodyPr lIns="45720" tIns="45000" rIns="4572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</a:rPr>
              <a:t>Click to edit Master title style</a:t>
            </a: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455760" y="3826440"/>
            <a:ext cx="8230680" cy="44676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spcBef>
                <a:spcPts val="479"/>
              </a:spcBef>
            </a:pPr>
            <a:r>
              <a:rPr lang="en-US" sz="2400" b="1" strike="noStrike" spc="-1">
                <a:solidFill>
                  <a:srgbClr val="0055A0"/>
                </a:solidFill>
                <a:latin typeface="Arial"/>
              </a:rPr>
              <a:t>Click to edit Master text styles</a:t>
            </a:r>
            <a:endParaRPr lang="en-US" sz="24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457200" y="952200"/>
            <a:ext cx="4039920" cy="276480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 marL="493920" indent="-456840">
              <a:lnSpc>
                <a:spcPct val="100000"/>
              </a:lnSpc>
              <a:spcBef>
                <a:spcPts val="479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0" strike="noStrike" spc="-1">
                <a:solidFill>
                  <a:srgbClr val="0055A0"/>
                </a:solidFill>
                <a:latin typeface="Arial"/>
              </a:rPr>
              <a:t>Click to edit Master text styles</a:t>
            </a:r>
          </a:p>
          <a:p>
            <a:pPr marL="905400" lvl="1" indent="-45684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</a:rPr>
              <a:t>Second level</a:t>
            </a:r>
          </a:p>
          <a:p>
            <a:pPr marL="1092600" lvl="2" indent="-342720">
              <a:lnSpc>
                <a:spcPct val="100000"/>
              </a:lnSpc>
              <a:spcBef>
                <a:spcPts val="360"/>
              </a:spcBef>
              <a:buClr>
                <a:srgbClr val="0055A0"/>
              </a:buClr>
              <a:buSzPct val="85000"/>
              <a:buFont typeface="Arial"/>
              <a:buChar char="•"/>
            </a:pPr>
            <a:r>
              <a:rPr lang="en-US" sz="1800" b="0" strike="noStrike" spc="-1">
                <a:solidFill>
                  <a:srgbClr val="0055A0"/>
                </a:solidFill>
                <a:latin typeface="Arial"/>
              </a:rPr>
              <a:t>Third level</a:t>
            </a:r>
          </a:p>
          <a:p>
            <a:pPr marL="1385280" lvl="3" indent="-342720">
              <a:lnSpc>
                <a:spcPct val="100000"/>
              </a:lnSpc>
              <a:spcBef>
                <a:spcPts val="320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1600" b="0" strike="noStrike" spc="-1">
                <a:solidFill>
                  <a:srgbClr val="0055A0"/>
                </a:solidFill>
                <a:latin typeface="Arial"/>
              </a:rPr>
              <a:t>Fourth level</a:t>
            </a:r>
          </a:p>
          <a:p>
            <a:pPr marL="1650600" lvl="4" indent="-342720">
              <a:lnSpc>
                <a:spcPct val="100000"/>
              </a:lnSpc>
              <a:spcBef>
                <a:spcPts val="320"/>
              </a:spcBef>
              <a:buClr>
                <a:srgbClr val="0055A0"/>
              </a:buClr>
              <a:buFont typeface="Arial"/>
              <a:buChar char="•"/>
            </a:pPr>
            <a:r>
              <a:rPr lang="en-US" sz="1600" b="0" strike="noStrike" spc="-1">
                <a:solidFill>
                  <a:srgbClr val="0055A0"/>
                </a:solidFill>
                <a:latin typeface="Arial"/>
              </a:rPr>
              <a:t>Fifth level</a:t>
            </a:r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4645080" y="952200"/>
            <a:ext cx="4041360" cy="276480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 marL="493920" indent="-456840">
              <a:lnSpc>
                <a:spcPct val="100000"/>
              </a:lnSpc>
              <a:spcBef>
                <a:spcPts val="479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0" strike="noStrike" spc="-1">
                <a:solidFill>
                  <a:srgbClr val="0055A0"/>
                </a:solidFill>
                <a:latin typeface="Arial"/>
              </a:rPr>
              <a:t>Click to edit Master text styles</a:t>
            </a:r>
          </a:p>
          <a:p>
            <a:pPr marL="905400" lvl="1" indent="-45684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</a:rPr>
              <a:t>Second level</a:t>
            </a:r>
          </a:p>
          <a:p>
            <a:pPr marL="1092600" lvl="2" indent="-342720">
              <a:lnSpc>
                <a:spcPct val="100000"/>
              </a:lnSpc>
              <a:spcBef>
                <a:spcPts val="360"/>
              </a:spcBef>
              <a:buClr>
                <a:srgbClr val="0055A0"/>
              </a:buClr>
              <a:buSzPct val="85000"/>
              <a:buFont typeface="Arial"/>
              <a:buChar char="•"/>
            </a:pPr>
            <a:r>
              <a:rPr lang="en-US" sz="1800" b="0" strike="noStrike" spc="-1">
                <a:solidFill>
                  <a:srgbClr val="0055A0"/>
                </a:solidFill>
                <a:latin typeface="Arial"/>
              </a:rPr>
              <a:t>Third level</a:t>
            </a:r>
          </a:p>
          <a:p>
            <a:pPr marL="1385280" lvl="3" indent="-342720">
              <a:lnSpc>
                <a:spcPct val="100000"/>
              </a:lnSpc>
              <a:spcBef>
                <a:spcPts val="320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1600" b="0" strike="noStrike" spc="-1">
                <a:solidFill>
                  <a:srgbClr val="0055A0"/>
                </a:solidFill>
                <a:latin typeface="Arial"/>
              </a:rPr>
              <a:t>Fourth level</a:t>
            </a:r>
          </a:p>
          <a:p>
            <a:pPr marL="1650600" lvl="4" indent="-342720">
              <a:lnSpc>
                <a:spcPct val="100000"/>
              </a:lnSpc>
              <a:spcBef>
                <a:spcPts val="320"/>
              </a:spcBef>
              <a:buClr>
                <a:srgbClr val="0055A0"/>
              </a:buClr>
              <a:buFont typeface="Arial"/>
              <a:buChar char="•"/>
            </a:pPr>
            <a:r>
              <a:rPr lang="en-US" sz="1600" b="0" strike="noStrike" spc="-1">
                <a:solidFill>
                  <a:srgbClr val="0055A0"/>
                </a:solidFill>
                <a:latin typeface="Arial"/>
              </a:rPr>
              <a:t>Fifth level</a:t>
            </a:r>
          </a:p>
        </p:txBody>
      </p:sp>
      <p:sp>
        <p:nvSpPr>
          <p:cNvPr id="133" name="PlaceHolder 5"/>
          <p:cNvSpPr>
            <a:spLocks noGrp="1"/>
          </p:cNvSpPr>
          <p:nvPr>
            <p:ph type="dt"/>
          </p:nvPr>
        </p:nvSpPr>
        <p:spPr>
          <a:xfrm>
            <a:off x="2969280" y="4771800"/>
            <a:ext cx="2133360" cy="2736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A5EEBA92-6297-42B2-B64D-78A870F132EC}" type="datetime1">
              <a:rPr lang="en-GB" sz="1200" b="0" strike="noStrike" spc="-1">
                <a:solidFill>
                  <a:srgbClr val="B2B9D0"/>
                </a:solidFill>
                <a:latin typeface="Arial"/>
              </a:rPr>
              <a:t>03/02/2020</a:t>
            </a:fld>
            <a:endParaRPr lang="en-GB" sz="1200" b="0" strike="noStrike" spc="-1">
              <a:latin typeface="Times New Roman"/>
            </a:endParaRPr>
          </a:p>
        </p:txBody>
      </p:sp>
      <p:sp>
        <p:nvSpPr>
          <p:cNvPr id="134" name="PlaceHolder 6"/>
          <p:cNvSpPr>
            <a:spLocks noGrp="1"/>
          </p:cNvSpPr>
          <p:nvPr>
            <p:ph type="ftr"/>
          </p:nvPr>
        </p:nvSpPr>
        <p:spPr>
          <a:xfrm>
            <a:off x="5182920" y="4767120"/>
            <a:ext cx="2895120" cy="2736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>
                <a:solidFill>
                  <a:srgbClr val="B2B9D0"/>
                </a:solidFill>
                <a:latin typeface="Arial"/>
              </a:rPr>
              <a:t>Document reference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135" name="PlaceHolder 7"/>
          <p:cNvSpPr>
            <a:spLocks noGrp="1"/>
          </p:cNvSpPr>
          <p:nvPr>
            <p:ph type="sldNum"/>
          </p:nvPr>
        </p:nvSpPr>
        <p:spPr>
          <a:xfrm>
            <a:off x="8185320" y="4767120"/>
            <a:ext cx="501120" cy="2736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191BC28E-126E-43FF-B921-E0795FEFF1EE}" type="slidenum">
              <a:rPr lang="en-GB" sz="1200" b="0" strike="noStrike" spc="-1">
                <a:solidFill>
                  <a:srgbClr val="B2B9D0"/>
                </a:solidFill>
                <a:latin typeface="Arial"/>
              </a:rPr>
              <a:t>‹#›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Image 9" descr="bande-01.eps"/>
          <p:cNvPicPr/>
          <p:nvPr/>
        </p:nvPicPr>
        <p:blipFill>
          <a:blip r:embed="rId14"/>
          <a:stretch/>
        </p:blipFill>
        <p:spPr>
          <a:xfrm>
            <a:off x="0" y="4442760"/>
            <a:ext cx="9143640" cy="706680"/>
          </a:xfrm>
          <a:prstGeom prst="rect">
            <a:avLst/>
          </a:prstGeom>
          <a:ln>
            <a:noFill/>
          </a:ln>
        </p:spPr>
      </p:pic>
      <p:pic>
        <p:nvPicPr>
          <p:cNvPr id="173" name="Image 7" descr="bande-01.eps"/>
          <p:cNvPicPr/>
          <p:nvPr/>
        </p:nvPicPr>
        <p:blipFill>
          <a:blip r:embed="rId14"/>
          <a:stretch/>
        </p:blipFill>
        <p:spPr>
          <a:xfrm>
            <a:off x="0" y="6157800"/>
            <a:ext cx="9143640" cy="706680"/>
          </a:xfrm>
          <a:prstGeom prst="rect">
            <a:avLst/>
          </a:prstGeom>
          <a:ln>
            <a:noFill/>
          </a:ln>
        </p:spPr>
      </p:pic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7467120" cy="856800"/>
          </a:xfrm>
          <a:prstGeom prst="rect">
            <a:avLst/>
          </a:prstGeom>
        </p:spPr>
        <p:txBody>
          <a:bodyPr lIns="45720" tIns="45000" rIns="4572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</a:rPr>
              <a:t>Click to edit Master title style</a:t>
            </a:r>
          </a:p>
        </p:txBody>
      </p:sp>
      <p:sp>
        <p:nvSpPr>
          <p:cNvPr id="175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3657240" cy="326232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 marL="493920" indent="-456840">
              <a:lnSpc>
                <a:spcPct val="100000"/>
              </a:lnSpc>
              <a:spcBef>
                <a:spcPts val="519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600" b="0" strike="noStrike" spc="-1">
                <a:solidFill>
                  <a:srgbClr val="0055A0"/>
                </a:solidFill>
                <a:latin typeface="Arial"/>
              </a:rPr>
              <a:t>Click to edit Master text styles</a:t>
            </a:r>
          </a:p>
          <a:p>
            <a:pPr marL="905400" lvl="1" indent="-456840">
              <a:lnSpc>
                <a:spcPct val="100000"/>
              </a:lnSpc>
              <a:spcBef>
                <a:spcPts val="439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</a:rPr>
              <a:t>Second level</a:t>
            </a:r>
          </a:p>
          <a:p>
            <a:pPr marL="1092600" lvl="2" indent="-34272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5000"/>
              <a:buFont typeface="Arial"/>
              <a:buChar char="•"/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</a:rPr>
              <a:t>Third level</a:t>
            </a:r>
          </a:p>
          <a:p>
            <a:pPr marL="1385280" lvl="3" indent="-342720">
              <a:lnSpc>
                <a:spcPct val="100000"/>
              </a:lnSpc>
              <a:spcBef>
                <a:spcPts val="360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1800" b="0" strike="noStrike" spc="-1">
                <a:solidFill>
                  <a:srgbClr val="0055A0"/>
                </a:solidFill>
                <a:latin typeface="Arial"/>
              </a:rPr>
              <a:t>Fourth level</a:t>
            </a:r>
          </a:p>
          <a:p>
            <a:pPr marL="1650600" lvl="4" indent="-342720">
              <a:lnSpc>
                <a:spcPct val="100000"/>
              </a:lnSpc>
              <a:spcBef>
                <a:spcPts val="360"/>
              </a:spcBef>
              <a:buClr>
                <a:srgbClr val="0055A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55A0"/>
                </a:solidFill>
                <a:latin typeface="Arial"/>
              </a:rPr>
              <a:t>Fifth level</a:t>
            </a:r>
          </a:p>
        </p:txBody>
      </p:sp>
      <p:sp>
        <p:nvSpPr>
          <p:cNvPr id="176" name="PlaceHolder 3"/>
          <p:cNvSpPr>
            <a:spLocks noGrp="1"/>
          </p:cNvSpPr>
          <p:nvPr>
            <p:ph type="body"/>
          </p:nvPr>
        </p:nvSpPr>
        <p:spPr>
          <a:xfrm>
            <a:off x="4267080" y="1200240"/>
            <a:ext cx="3657240" cy="326232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 marL="493920" indent="-456840">
              <a:lnSpc>
                <a:spcPct val="100000"/>
              </a:lnSpc>
              <a:spcBef>
                <a:spcPts val="519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600" b="0" strike="noStrike" spc="-1">
                <a:solidFill>
                  <a:srgbClr val="0055A0"/>
                </a:solidFill>
                <a:latin typeface="Arial"/>
              </a:rPr>
              <a:t>Click to edit Master text styles</a:t>
            </a:r>
          </a:p>
          <a:p>
            <a:pPr marL="905400" lvl="1" indent="-456840">
              <a:lnSpc>
                <a:spcPct val="100000"/>
              </a:lnSpc>
              <a:spcBef>
                <a:spcPts val="439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</a:rPr>
              <a:t>Second level</a:t>
            </a:r>
          </a:p>
          <a:p>
            <a:pPr marL="1092600" lvl="2" indent="-34272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5000"/>
              <a:buFont typeface="Arial"/>
              <a:buChar char="•"/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</a:rPr>
              <a:t>Third level</a:t>
            </a:r>
          </a:p>
          <a:p>
            <a:pPr marL="1385280" lvl="3" indent="-342720">
              <a:lnSpc>
                <a:spcPct val="100000"/>
              </a:lnSpc>
              <a:spcBef>
                <a:spcPts val="360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1800" b="0" strike="noStrike" spc="-1">
                <a:solidFill>
                  <a:srgbClr val="0055A0"/>
                </a:solidFill>
                <a:latin typeface="Arial"/>
              </a:rPr>
              <a:t>Fourth level</a:t>
            </a:r>
          </a:p>
          <a:p>
            <a:pPr marL="1650600" lvl="4" indent="-342720">
              <a:lnSpc>
                <a:spcPct val="100000"/>
              </a:lnSpc>
              <a:spcBef>
                <a:spcPts val="360"/>
              </a:spcBef>
              <a:buClr>
                <a:srgbClr val="0055A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55A0"/>
                </a:solidFill>
                <a:latin typeface="Arial"/>
              </a:rPr>
              <a:t>Fifth level</a:t>
            </a:r>
          </a:p>
        </p:txBody>
      </p:sp>
      <p:sp>
        <p:nvSpPr>
          <p:cNvPr id="177" name="PlaceHolder 4"/>
          <p:cNvSpPr>
            <a:spLocks noGrp="1"/>
          </p:cNvSpPr>
          <p:nvPr>
            <p:ph type="dt"/>
          </p:nvPr>
        </p:nvSpPr>
        <p:spPr>
          <a:xfrm>
            <a:off x="2969280" y="4771800"/>
            <a:ext cx="2133360" cy="2736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333D6327-7AD8-4A9C-8B02-400B7AF6EB67}" type="datetime1">
              <a:rPr lang="en-GB" sz="1200" b="0" strike="noStrike" spc="-1">
                <a:solidFill>
                  <a:srgbClr val="B2B9D0"/>
                </a:solidFill>
                <a:latin typeface="Arial"/>
              </a:rPr>
              <a:t>03/02/2020</a:t>
            </a:fld>
            <a:endParaRPr lang="en-GB" sz="1200" b="0" strike="noStrike" spc="-1">
              <a:latin typeface="Times New Roman"/>
            </a:endParaRPr>
          </a:p>
        </p:txBody>
      </p:sp>
      <p:sp>
        <p:nvSpPr>
          <p:cNvPr id="178" name="PlaceHolder 5"/>
          <p:cNvSpPr>
            <a:spLocks noGrp="1"/>
          </p:cNvSpPr>
          <p:nvPr>
            <p:ph type="ftr"/>
          </p:nvPr>
        </p:nvSpPr>
        <p:spPr>
          <a:xfrm>
            <a:off x="5182920" y="4767120"/>
            <a:ext cx="2895120" cy="2736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>
                <a:solidFill>
                  <a:srgbClr val="B2B9D0"/>
                </a:solidFill>
                <a:latin typeface="Arial"/>
              </a:rPr>
              <a:t>Document reference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179" name="PlaceHolder 6"/>
          <p:cNvSpPr>
            <a:spLocks noGrp="1"/>
          </p:cNvSpPr>
          <p:nvPr>
            <p:ph type="sldNum"/>
          </p:nvPr>
        </p:nvSpPr>
        <p:spPr>
          <a:xfrm>
            <a:off x="8185320" y="4767120"/>
            <a:ext cx="501120" cy="2736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3D78B4DF-030D-449E-8EAF-C6FD94F159EA}" type="slidenum">
              <a:rPr lang="en-GB" sz="1200" b="0" strike="noStrike" spc="-1">
                <a:solidFill>
                  <a:srgbClr val="B2B9D0"/>
                </a:solidFill>
                <a:latin typeface="Arial"/>
              </a:rPr>
              <a:t>‹#›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Image 9" descr="bande-01.eps"/>
          <p:cNvPicPr/>
          <p:nvPr/>
        </p:nvPicPr>
        <p:blipFill>
          <a:blip r:embed="rId14"/>
          <a:stretch/>
        </p:blipFill>
        <p:spPr>
          <a:xfrm>
            <a:off x="0" y="4442760"/>
            <a:ext cx="9143640" cy="706680"/>
          </a:xfrm>
          <a:prstGeom prst="rect">
            <a:avLst/>
          </a:prstGeom>
          <a:ln>
            <a:noFill/>
          </a:ln>
        </p:spPr>
      </p:pic>
      <p:pic>
        <p:nvPicPr>
          <p:cNvPr id="217" name="Image 7" descr="bande-01.eps"/>
          <p:cNvPicPr/>
          <p:nvPr/>
        </p:nvPicPr>
        <p:blipFill>
          <a:blip r:embed="rId14"/>
          <a:stretch/>
        </p:blipFill>
        <p:spPr>
          <a:xfrm>
            <a:off x="0" y="6157800"/>
            <a:ext cx="9143640" cy="706680"/>
          </a:xfrm>
          <a:prstGeom prst="rect">
            <a:avLst/>
          </a:prstGeom>
          <a:ln>
            <a:noFill/>
          </a:ln>
        </p:spPr>
      </p:pic>
      <p:pic>
        <p:nvPicPr>
          <p:cNvPr id="218" name="Image 3" descr="LOGOfin.eps"/>
          <p:cNvPicPr/>
          <p:nvPr/>
        </p:nvPicPr>
        <p:blipFill>
          <a:blip r:embed="rId15"/>
          <a:stretch/>
        </p:blipFill>
        <p:spPr>
          <a:xfrm>
            <a:off x="3996360" y="1833480"/>
            <a:ext cx="1172160" cy="1466640"/>
          </a:xfrm>
          <a:prstGeom prst="rect">
            <a:avLst/>
          </a:prstGeom>
          <a:ln>
            <a:noFill/>
          </a:ln>
        </p:spPr>
      </p:pic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FFFFFF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3000" b="0" strike="noStrike" spc="-1">
                <a:solidFill>
                  <a:srgbClr val="FFFFFF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FFFFFF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FFFFFF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TextShape 1"/>
          <p:cNvSpPr txBox="1"/>
          <p:nvPr/>
        </p:nvSpPr>
        <p:spPr>
          <a:xfrm>
            <a:off x="2969280" y="4771800"/>
            <a:ext cx="213336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B2B9D0"/>
                </a:solidFill>
                <a:latin typeface="Arial"/>
              </a:rPr>
              <a:t>03/02/2020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315" name="TextShape 2"/>
          <p:cNvSpPr txBox="1"/>
          <p:nvPr/>
        </p:nvSpPr>
        <p:spPr>
          <a:xfrm>
            <a:off x="5182920" y="4767120"/>
            <a:ext cx="289512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>
                <a:solidFill>
                  <a:srgbClr val="B2B9D0"/>
                </a:solidFill>
                <a:latin typeface="Arial"/>
              </a:rPr>
              <a:t>Thomas Ytterdal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316" name="TextShape 3"/>
          <p:cNvSpPr txBox="1"/>
          <p:nvPr/>
        </p:nvSpPr>
        <p:spPr>
          <a:xfrm>
            <a:off x="8185320" y="4767120"/>
            <a:ext cx="50112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116644E9-E911-4197-BAE4-BC473BE658C6}" type="slidenum">
              <a:rPr lang="en-GB" sz="1200" b="0" strike="noStrike" spc="-1">
                <a:solidFill>
                  <a:srgbClr val="B2B9D0"/>
                </a:solidFill>
                <a:latin typeface="Arial"/>
              </a:rPr>
              <a:t>10</a:t>
            </a:fld>
            <a:endParaRPr lang="en-GB" sz="1200" b="0" strike="noStrike" spc="-1">
              <a:latin typeface="Times New Roman"/>
            </a:endParaRPr>
          </a:p>
        </p:txBody>
      </p:sp>
      <p:pic>
        <p:nvPicPr>
          <p:cNvPr id="317" name="Content Placeholder 7" descr="A screenshot of a social media post&#10;&#10;Description automatically generated"/>
          <p:cNvPicPr/>
          <p:nvPr/>
        </p:nvPicPr>
        <p:blipFill>
          <a:blip r:embed="rId2"/>
          <a:stretch/>
        </p:blipFill>
        <p:spPr>
          <a:xfrm>
            <a:off x="525240" y="177480"/>
            <a:ext cx="8093160" cy="41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TextShape 1"/>
          <p:cNvSpPr txBox="1"/>
          <p:nvPr/>
        </p:nvSpPr>
        <p:spPr>
          <a:xfrm>
            <a:off x="2969280" y="4771800"/>
            <a:ext cx="213336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B2B9D0"/>
                </a:solidFill>
                <a:latin typeface="Arial"/>
              </a:rPr>
              <a:t>03/02/2020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319" name="TextShape 2"/>
          <p:cNvSpPr txBox="1"/>
          <p:nvPr/>
        </p:nvSpPr>
        <p:spPr>
          <a:xfrm>
            <a:off x="5182920" y="4767120"/>
            <a:ext cx="289512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>
                <a:solidFill>
                  <a:srgbClr val="B2B9D0"/>
                </a:solidFill>
                <a:latin typeface="Arial"/>
              </a:rPr>
              <a:t>Thomas Ytterdal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320" name="TextShape 3"/>
          <p:cNvSpPr txBox="1"/>
          <p:nvPr/>
        </p:nvSpPr>
        <p:spPr>
          <a:xfrm>
            <a:off x="8185320" y="4767120"/>
            <a:ext cx="50112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3AA8AA4A-F00C-4E53-A095-6FAA102D6F13}" type="slidenum">
              <a:rPr lang="en-GB" sz="1200" b="0" strike="noStrike" spc="-1">
                <a:solidFill>
                  <a:srgbClr val="B2B9D0"/>
                </a:solidFill>
                <a:latin typeface="Arial"/>
              </a:rPr>
              <a:t>11</a:t>
            </a:fld>
            <a:endParaRPr lang="en-GB" sz="1200" b="0" strike="noStrike" spc="-1">
              <a:latin typeface="Times New Roman"/>
            </a:endParaRPr>
          </a:p>
        </p:txBody>
      </p:sp>
      <p:pic>
        <p:nvPicPr>
          <p:cNvPr id="321" name="Content Placeholder 7" descr="A screenshot of a cell phone&#10;&#10;Description automatically generated"/>
          <p:cNvPicPr/>
          <p:nvPr/>
        </p:nvPicPr>
        <p:blipFill>
          <a:blip r:embed="rId2"/>
          <a:stretch/>
        </p:blipFill>
        <p:spPr>
          <a:xfrm>
            <a:off x="660240" y="161280"/>
            <a:ext cx="7823160" cy="4214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TextShape 1"/>
          <p:cNvSpPr txBox="1"/>
          <p:nvPr/>
        </p:nvSpPr>
        <p:spPr>
          <a:xfrm>
            <a:off x="457200" y="102240"/>
            <a:ext cx="8229240" cy="66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2800" b="1" strike="noStrike" spc="-1">
                <a:solidFill>
                  <a:srgbClr val="0055A0"/>
                </a:solidFill>
                <a:latin typeface="Arial"/>
              </a:rPr>
              <a:t>Work order flow</a:t>
            </a:r>
            <a:endParaRPr lang="en-US" sz="28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323" name="TextShape 2"/>
          <p:cNvSpPr txBox="1"/>
          <p:nvPr/>
        </p:nvSpPr>
        <p:spPr>
          <a:xfrm>
            <a:off x="2969280" y="4771800"/>
            <a:ext cx="213336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B2B9D0"/>
                </a:solidFill>
                <a:latin typeface="Arial"/>
              </a:rPr>
              <a:t>03/02/2020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324" name="TextShape 3"/>
          <p:cNvSpPr txBox="1"/>
          <p:nvPr/>
        </p:nvSpPr>
        <p:spPr>
          <a:xfrm>
            <a:off x="5182920" y="4767120"/>
            <a:ext cx="289512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>
                <a:solidFill>
                  <a:srgbClr val="B2B9D0"/>
                </a:solidFill>
                <a:latin typeface="Arial"/>
              </a:rPr>
              <a:t>Thomas Ytterdal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325" name="TextShape 4"/>
          <p:cNvSpPr txBox="1"/>
          <p:nvPr/>
        </p:nvSpPr>
        <p:spPr>
          <a:xfrm>
            <a:off x="8185320" y="4767120"/>
            <a:ext cx="50112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CF5BD6D8-BF48-42E4-AD91-7E48E4471783}" type="slidenum">
              <a:rPr lang="en-GB" sz="1200" b="0" strike="noStrike" spc="-1">
                <a:solidFill>
                  <a:srgbClr val="B2B9D0"/>
                </a:solidFill>
                <a:latin typeface="Arial"/>
              </a:rPr>
              <a:t>12</a:t>
            </a:fld>
            <a:endParaRPr lang="en-GB" sz="1200" b="0" strike="noStrike" spc="-1">
              <a:latin typeface="Times New Roman"/>
            </a:endParaRPr>
          </a:p>
        </p:txBody>
      </p:sp>
      <p:pic>
        <p:nvPicPr>
          <p:cNvPr id="326" name="Content Placeholder 15"/>
          <p:cNvPicPr/>
          <p:nvPr/>
        </p:nvPicPr>
        <p:blipFill>
          <a:blip r:embed="rId2"/>
          <a:stretch/>
        </p:blipFill>
        <p:spPr>
          <a:xfrm>
            <a:off x="5309640" y="952560"/>
            <a:ext cx="2641680" cy="2765160"/>
          </a:xfrm>
          <a:prstGeom prst="rect">
            <a:avLst/>
          </a:prstGeom>
          <a:ln>
            <a:noFill/>
          </a:ln>
        </p:spPr>
      </p:pic>
      <p:pic>
        <p:nvPicPr>
          <p:cNvPr id="327" name="Content Placeholder 9"/>
          <p:cNvPicPr/>
          <p:nvPr/>
        </p:nvPicPr>
        <p:blipFill>
          <a:blip r:embed="rId3"/>
          <a:stretch/>
        </p:blipFill>
        <p:spPr>
          <a:xfrm>
            <a:off x="713520" y="845280"/>
            <a:ext cx="3695400" cy="2872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TextShape 1"/>
          <p:cNvSpPr txBox="1"/>
          <p:nvPr/>
        </p:nvSpPr>
        <p:spPr>
          <a:xfrm>
            <a:off x="457200" y="174960"/>
            <a:ext cx="8226360" cy="70488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55A0"/>
                </a:solidFill>
                <a:latin typeface="Arial"/>
              </a:rPr>
              <a:t>Billing</a:t>
            </a:r>
            <a:endParaRPr lang="en-US" sz="32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329" name="TextShape 2"/>
          <p:cNvSpPr txBox="1"/>
          <p:nvPr/>
        </p:nvSpPr>
        <p:spPr>
          <a:xfrm>
            <a:off x="457200" y="994320"/>
            <a:ext cx="8229240" cy="2742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rmAutofit/>
          </a:bodyPr>
          <a:lstStyle/>
          <a:p>
            <a:pPr marL="493920" indent="-456840">
              <a:lnSpc>
                <a:spcPct val="100000"/>
              </a:lnSpc>
              <a:spcBef>
                <a:spcPts val="360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1800" b="0" strike="noStrike" spc="-1">
                <a:solidFill>
                  <a:srgbClr val="0055A0"/>
                </a:solidFill>
                <a:latin typeface="Arial"/>
              </a:rPr>
              <a:t>Done on a monthly basis</a:t>
            </a:r>
            <a:br/>
            <a:r>
              <a:rPr lang="en-US" sz="1800" b="0" strike="noStrike" spc="-1">
                <a:solidFill>
                  <a:srgbClr val="0055A0"/>
                </a:solidFill>
                <a:latin typeface="Arial"/>
              </a:rPr>
              <a:t> </a:t>
            </a:r>
          </a:p>
          <a:p>
            <a:pPr marL="493920" indent="-456840">
              <a:lnSpc>
                <a:spcPct val="100000"/>
              </a:lnSpc>
              <a:spcBef>
                <a:spcPts val="360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1800" b="0" strike="noStrike" spc="-1">
                <a:solidFill>
                  <a:srgbClr val="0055A0"/>
                </a:solidFill>
                <a:latin typeface="Arial"/>
              </a:rPr>
              <a:t>The total price is calculated based on the activities added to the work orders and their unit sales price</a:t>
            </a:r>
            <a:br/>
            <a:r>
              <a:rPr lang="en-US" sz="1800" b="0" strike="noStrike" spc="-1">
                <a:solidFill>
                  <a:srgbClr val="0055A0"/>
                </a:solidFill>
                <a:latin typeface="Arial"/>
              </a:rPr>
              <a:t> </a:t>
            </a:r>
          </a:p>
        </p:txBody>
      </p:sp>
      <p:sp>
        <p:nvSpPr>
          <p:cNvPr id="330" name="TextShape 3"/>
          <p:cNvSpPr txBox="1"/>
          <p:nvPr/>
        </p:nvSpPr>
        <p:spPr>
          <a:xfrm>
            <a:off x="2969280" y="4771800"/>
            <a:ext cx="213336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B2B9D0"/>
                </a:solidFill>
                <a:latin typeface="Arial"/>
              </a:rPr>
              <a:t>03/02/2020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331" name="TextShape 4"/>
          <p:cNvSpPr txBox="1"/>
          <p:nvPr/>
        </p:nvSpPr>
        <p:spPr>
          <a:xfrm>
            <a:off x="5182920" y="4767120"/>
            <a:ext cx="289512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>
                <a:solidFill>
                  <a:srgbClr val="B2B9D0"/>
                </a:solidFill>
                <a:latin typeface="Arial"/>
              </a:rPr>
              <a:t>Thomas Ytterdal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332" name="TextShape 5"/>
          <p:cNvSpPr txBox="1"/>
          <p:nvPr/>
        </p:nvSpPr>
        <p:spPr>
          <a:xfrm>
            <a:off x="8185320" y="4767120"/>
            <a:ext cx="50112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CC05691A-E10F-42A0-BA28-5FE6AFE4C4A8}" type="slidenum">
              <a:rPr lang="en-GB" sz="1200" b="0" strike="noStrike" spc="-1">
                <a:solidFill>
                  <a:srgbClr val="B2B9D0"/>
                </a:solidFill>
                <a:latin typeface="Arial"/>
              </a:rPr>
              <a:t>13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TextShape 1"/>
          <p:cNvSpPr txBox="1"/>
          <p:nvPr/>
        </p:nvSpPr>
        <p:spPr>
          <a:xfrm>
            <a:off x="457200" y="1833480"/>
            <a:ext cx="8226360" cy="70488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>
            <a:normAutofit fontScale="98500"/>
          </a:bodyPr>
          <a:lstStyle/>
          <a:p>
            <a:pPr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0055A0"/>
                </a:solidFill>
                <a:latin typeface="Arial"/>
              </a:rPr>
              <a:t>Contract management in TE-CRG</a:t>
            </a:r>
          </a:p>
        </p:txBody>
      </p:sp>
      <p:sp>
        <p:nvSpPr>
          <p:cNvPr id="264" name="TextShape 2"/>
          <p:cNvSpPr txBox="1"/>
          <p:nvPr/>
        </p:nvSpPr>
        <p:spPr>
          <a:xfrm>
            <a:off x="2969280" y="4771800"/>
            <a:ext cx="213336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B2B9D0"/>
                </a:solidFill>
                <a:latin typeface="Arial"/>
              </a:rPr>
              <a:t>03/02/2020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265" name="TextShape 3"/>
          <p:cNvSpPr txBox="1"/>
          <p:nvPr/>
        </p:nvSpPr>
        <p:spPr>
          <a:xfrm>
            <a:off x="5182920" y="4767120"/>
            <a:ext cx="289512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>
                <a:solidFill>
                  <a:srgbClr val="B2B9D0"/>
                </a:solidFill>
                <a:latin typeface="Arial"/>
              </a:rPr>
              <a:t>Thomas Ytterdal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266" name="TextShape 4"/>
          <p:cNvSpPr txBox="1"/>
          <p:nvPr/>
        </p:nvSpPr>
        <p:spPr>
          <a:xfrm>
            <a:off x="8185320" y="4767120"/>
            <a:ext cx="50112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38F56FA9-8D0C-4C41-8652-F977A15D97EB}" type="slidenum">
              <a:rPr lang="en-GB" sz="1200" b="0" strike="noStrike" spc="-1">
                <a:solidFill>
                  <a:srgbClr val="B2B9D0"/>
                </a:solidFill>
                <a:latin typeface="Arial"/>
              </a:rPr>
              <a:t>2</a:t>
            </a:fld>
            <a:endParaRPr lang="en-GB" sz="1200" b="0" strike="noStrike" spc="-1">
              <a:latin typeface="Times New Roman"/>
            </a:endParaRPr>
          </a:p>
        </p:txBody>
      </p:sp>
      <p:sp>
        <p:nvSpPr>
          <p:cNvPr id="267" name="TextShape 5"/>
          <p:cNvSpPr txBox="1"/>
          <p:nvPr/>
        </p:nvSpPr>
        <p:spPr>
          <a:xfrm>
            <a:off x="457200" y="2543400"/>
            <a:ext cx="3333960" cy="314280"/>
          </a:xfrm>
          <a:prstGeom prst="rect">
            <a:avLst/>
          </a:prstGeom>
          <a:noFill/>
          <a:ln>
            <a:noFill/>
          </a:ln>
        </p:spPr>
        <p:txBody>
          <a:bodyPr lIns="45720" tIns="0" rIns="45720" bIns="0" anchor="b">
            <a:normAutofit fontScale="91500"/>
          </a:bodyPr>
          <a:lstStyle/>
          <a:p>
            <a:pPr>
              <a:lnSpc>
                <a:spcPct val="100000"/>
              </a:lnSpc>
              <a:spcBef>
                <a:spcPts val="281"/>
              </a:spcBef>
            </a:pPr>
            <a:r>
              <a:rPr lang="en-US" sz="1400" b="0" strike="noStrike" spc="-1">
                <a:solidFill>
                  <a:srgbClr val="0055A0"/>
                </a:solidFill>
                <a:latin typeface="Arial"/>
              </a:rPr>
              <a:t>Thomas Ytterdal on behalf of TE-CRG-ML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TextShape 1"/>
          <p:cNvSpPr txBox="1"/>
          <p:nvPr/>
        </p:nvSpPr>
        <p:spPr>
          <a:xfrm>
            <a:off x="457200" y="174960"/>
            <a:ext cx="8226360" cy="146160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55A0"/>
                </a:solidFill>
                <a:latin typeface="Arial"/>
              </a:rPr>
              <a:t>Contract</a:t>
            </a:r>
            <a:r>
              <a:rPr lang="en-US" sz="3200" b="0" strike="noStrike" spc="-1">
                <a:solidFill>
                  <a:srgbClr val="0055A0"/>
                </a:solidFill>
                <a:latin typeface="Arial"/>
              </a:rPr>
              <a:t> S176</a:t>
            </a:r>
            <a:br/>
            <a:r>
              <a:rPr lang="en-US" sz="2000" b="0" strike="noStrike" spc="-1">
                <a:solidFill>
                  <a:srgbClr val="0055A0"/>
                </a:solidFill>
                <a:latin typeface="Arial"/>
              </a:rPr>
              <a:t>Operation and maintenance of cryogenic installations at CERN</a:t>
            </a:r>
          </a:p>
        </p:txBody>
      </p:sp>
      <p:sp>
        <p:nvSpPr>
          <p:cNvPr id="269" name="TextShape 2"/>
          <p:cNvSpPr txBox="1"/>
          <p:nvPr/>
        </p:nvSpPr>
        <p:spPr>
          <a:xfrm>
            <a:off x="1003680" y="1549080"/>
            <a:ext cx="7074360" cy="2053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rmAutofit/>
          </a:bodyPr>
          <a:lstStyle/>
          <a:p>
            <a:pPr marL="493920" indent="-45684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</a:rPr>
              <a:t>The contract is divided into two parts</a:t>
            </a:r>
          </a:p>
          <a:p>
            <a:pPr marL="905400" lvl="1" indent="-456840">
              <a:lnSpc>
                <a:spcPct val="150000"/>
              </a:lnSpc>
              <a:spcBef>
                <a:spcPts val="360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1800" b="0" strike="noStrike" spc="-1">
                <a:solidFill>
                  <a:srgbClr val="0055A0"/>
                </a:solidFill>
                <a:latin typeface="Arial"/>
              </a:rPr>
              <a:t>Result-oriented</a:t>
            </a:r>
          </a:p>
          <a:p>
            <a:pPr marL="905400" lvl="1" indent="-456840">
              <a:lnSpc>
                <a:spcPct val="100000"/>
              </a:lnSpc>
              <a:spcBef>
                <a:spcPts val="360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1800" b="0" strike="noStrike" spc="-1">
                <a:solidFill>
                  <a:srgbClr val="0055A0"/>
                </a:solidFill>
                <a:latin typeface="Arial"/>
              </a:rPr>
              <a:t>Task-oriented</a:t>
            </a:r>
          </a:p>
        </p:txBody>
      </p:sp>
      <p:sp>
        <p:nvSpPr>
          <p:cNvPr id="270" name="TextShape 3"/>
          <p:cNvSpPr txBox="1"/>
          <p:nvPr/>
        </p:nvSpPr>
        <p:spPr>
          <a:xfrm>
            <a:off x="2969280" y="4771800"/>
            <a:ext cx="213336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B2B9D0"/>
                </a:solidFill>
                <a:latin typeface="Arial"/>
              </a:rPr>
              <a:t>03/02/2020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271" name="TextShape 4"/>
          <p:cNvSpPr txBox="1"/>
          <p:nvPr/>
        </p:nvSpPr>
        <p:spPr>
          <a:xfrm>
            <a:off x="5182920" y="4767120"/>
            <a:ext cx="289512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>
                <a:solidFill>
                  <a:srgbClr val="B2B9D0"/>
                </a:solidFill>
                <a:latin typeface="Arial"/>
              </a:rPr>
              <a:t>Thomas Ytterdal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272" name="TextShape 5"/>
          <p:cNvSpPr txBox="1"/>
          <p:nvPr/>
        </p:nvSpPr>
        <p:spPr>
          <a:xfrm>
            <a:off x="8185320" y="4767120"/>
            <a:ext cx="50112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4066D015-3554-4E4C-B988-47B37660B701}" type="slidenum">
              <a:rPr lang="en-GB" sz="1200" b="0" strike="noStrike" spc="-1">
                <a:solidFill>
                  <a:srgbClr val="B2B9D0"/>
                </a:solidFill>
                <a:latin typeface="Arial"/>
              </a:rPr>
              <a:t>3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CustomShape 1"/>
          <p:cNvSpPr/>
          <p:nvPr/>
        </p:nvSpPr>
        <p:spPr>
          <a:xfrm>
            <a:off x="1143000" y="0"/>
            <a:ext cx="685764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2400" b="1" strike="noStrike" spc="-1">
                <a:solidFill>
                  <a:srgbClr val="0055A0"/>
                </a:solidFill>
                <a:latin typeface="Arial"/>
              </a:rPr>
              <a:t>Cryogenic test and experimental facilities</a:t>
            </a:r>
            <a:endParaRPr lang="en-GB" sz="2400" b="0" strike="noStrike" spc="-1">
              <a:latin typeface="Arial"/>
            </a:endParaRPr>
          </a:p>
        </p:txBody>
      </p:sp>
      <p:graphicFrame>
        <p:nvGraphicFramePr>
          <p:cNvPr id="2" name="Diagram1"/>
          <p:cNvGraphicFramePr/>
          <p:nvPr>
            <p:extLst>
              <p:ext uri="{D42A27DB-BD31-4B8C-83A1-F6EECF244321}">
                <p14:modId xmlns:p14="http://schemas.microsoft.com/office/powerpoint/2010/main" val="2870437910"/>
              </p:ext>
            </p:extLst>
          </p:nvPr>
        </p:nvGraphicFramePr>
        <p:xfrm>
          <a:off x="228600" y="441720"/>
          <a:ext cx="3600000" cy="4057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74" name="CustomShape 2"/>
          <p:cNvSpPr/>
          <p:nvPr/>
        </p:nvSpPr>
        <p:spPr>
          <a:xfrm>
            <a:off x="4462920" y="3579480"/>
            <a:ext cx="3882960" cy="524160"/>
          </a:xfrm>
          <a:prstGeom prst="rect">
            <a:avLst/>
          </a:prstGeom>
          <a:solidFill>
            <a:schemeClr val="bg1"/>
          </a:solidFill>
          <a:ln w="9360">
            <a:noFill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500" b="0" strike="noStrike" spc="-1">
                <a:solidFill>
                  <a:srgbClr val="0055A0"/>
                </a:solidFill>
                <a:latin typeface="Arial"/>
              </a:rPr>
              <a:t>18 cryoplants </a:t>
            </a:r>
            <a:r>
              <a:rPr lang="en-GB" sz="1350" b="0" strike="noStrike" spc="-1">
                <a:solidFill>
                  <a:srgbClr val="0055A0"/>
                </a:solidFill>
                <a:latin typeface="Arial"/>
              </a:rPr>
              <a:t>in addition to LHC machine</a:t>
            </a:r>
            <a:endParaRPr lang="en-GB" sz="135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350" b="0" strike="noStrike" spc="-1">
                <a:solidFill>
                  <a:srgbClr val="0055A0"/>
                </a:solidFill>
                <a:latin typeface="Arial"/>
              </a:rPr>
              <a:t>Serving more than 20 key users</a:t>
            </a:r>
            <a:endParaRPr lang="en-GB" sz="1350" b="0" strike="noStrike" spc="-1">
              <a:latin typeface="Arial"/>
            </a:endParaRPr>
          </a:p>
        </p:txBody>
      </p:sp>
      <p:pic>
        <p:nvPicPr>
          <p:cNvPr id="275" name="Picture 1"/>
          <p:cNvPicPr/>
          <p:nvPr/>
        </p:nvPicPr>
        <p:blipFill>
          <a:blip r:embed="rId8"/>
          <a:stretch/>
        </p:blipFill>
        <p:spPr>
          <a:xfrm>
            <a:off x="4272120" y="608760"/>
            <a:ext cx="4264560" cy="2809080"/>
          </a:xfrm>
          <a:prstGeom prst="rect">
            <a:avLst/>
          </a:prstGeom>
          <a:ln>
            <a:noFill/>
          </a:ln>
        </p:spPr>
      </p:pic>
      <p:pic>
        <p:nvPicPr>
          <p:cNvPr id="276" name="Picture 9"/>
          <p:cNvPicPr/>
          <p:nvPr/>
        </p:nvPicPr>
        <p:blipFill>
          <a:blip r:embed="rId9"/>
          <a:stretch/>
        </p:blipFill>
        <p:spPr>
          <a:xfrm>
            <a:off x="6807960" y="1306800"/>
            <a:ext cx="228240" cy="306000"/>
          </a:xfrm>
          <a:prstGeom prst="rect">
            <a:avLst/>
          </a:prstGeom>
          <a:ln>
            <a:noFill/>
          </a:ln>
        </p:spPr>
      </p:pic>
      <p:pic>
        <p:nvPicPr>
          <p:cNvPr id="277" name="Picture 10"/>
          <p:cNvPicPr/>
          <p:nvPr/>
        </p:nvPicPr>
        <p:blipFill>
          <a:blip r:embed="rId9"/>
          <a:stretch/>
        </p:blipFill>
        <p:spPr>
          <a:xfrm>
            <a:off x="5886360" y="1584360"/>
            <a:ext cx="228240" cy="306000"/>
          </a:xfrm>
          <a:prstGeom prst="rect">
            <a:avLst/>
          </a:prstGeom>
          <a:ln>
            <a:noFill/>
          </a:ln>
        </p:spPr>
      </p:pic>
      <p:pic>
        <p:nvPicPr>
          <p:cNvPr id="278" name="Picture 11"/>
          <p:cNvPicPr/>
          <p:nvPr/>
        </p:nvPicPr>
        <p:blipFill>
          <a:blip r:embed="rId9"/>
          <a:stretch/>
        </p:blipFill>
        <p:spPr>
          <a:xfrm>
            <a:off x="7658280" y="2157120"/>
            <a:ext cx="228240" cy="306000"/>
          </a:xfrm>
          <a:prstGeom prst="rect">
            <a:avLst/>
          </a:prstGeom>
          <a:ln>
            <a:noFill/>
          </a:ln>
        </p:spPr>
      </p:pic>
      <p:pic>
        <p:nvPicPr>
          <p:cNvPr id="279" name="Picture 12"/>
          <p:cNvPicPr/>
          <p:nvPr/>
        </p:nvPicPr>
        <p:blipFill>
          <a:blip r:embed="rId9"/>
          <a:stretch/>
        </p:blipFill>
        <p:spPr>
          <a:xfrm>
            <a:off x="6478560" y="955800"/>
            <a:ext cx="228240" cy="306000"/>
          </a:xfrm>
          <a:prstGeom prst="rect">
            <a:avLst/>
          </a:prstGeom>
          <a:ln>
            <a:noFill/>
          </a:ln>
        </p:spPr>
      </p:pic>
      <p:pic>
        <p:nvPicPr>
          <p:cNvPr id="280" name="Picture 13"/>
          <p:cNvPicPr/>
          <p:nvPr/>
        </p:nvPicPr>
        <p:blipFill>
          <a:blip r:embed="rId9"/>
          <a:stretch/>
        </p:blipFill>
        <p:spPr>
          <a:xfrm>
            <a:off x="5514840" y="835560"/>
            <a:ext cx="228240" cy="306000"/>
          </a:xfrm>
          <a:prstGeom prst="rect">
            <a:avLst/>
          </a:prstGeom>
          <a:ln>
            <a:noFill/>
          </a:ln>
        </p:spPr>
      </p:pic>
      <p:pic>
        <p:nvPicPr>
          <p:cNvPr id="281" name="Picture 14"/>
          <p:cNvPicPr/>
          <p:nvPr/>
        </p:nvPicPr>
        <p:blipFill>
          <a:blip r:embed="rId9"/>
          <a:stretch/>
        </p:blipFill>
        <p:spPr>
          <a:xfrm>
            <a:off x="6382800" y="400680"/>
            <a:ext cx="228240" cy="306000"/>
          </a:xfrm>
          <a:prstGeom prst="rect">
            <a:avLst/>
          </a:prstGeom>
          <a:ln>
            <a:noFill/>
          </a:ln>
        </p:spPr>
      </p:pic>
      <p:sp>
        <p:nvSpPr>
          <p:cNvPr id="282" name="CustomShape 3"/>
          <p:cNvSpPr/>
          <p:nvPr/>
        </p:nvSpPr>
        <p:spPr>
          <a:xfrm>
            <a:off x="641520" y="4624200"/>
            <a:ext cx="277416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000" b="0" strike="noStrike" spc="-1" dirty="0">
                <a:solidFill>
                  <a:srgbClr val="FFFFFF"/>
                </a:solidFill>
                <a:latin typeface="Arial"/>
              </a:rPr>
              <a:t>frederic.ferrand@cern.ch</a:t>
            </a:r>
            <a:endParaRPr lang="en-GB" sz="10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71450" y="478411"/>
            <a:ext cx="7458075" cy="1143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endParaRPr lang="en-US" sz="1050" dirty="0">
              <a:solidFill>
                <a:schemeClr val="accent6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1450" y="1678560"/>
            <a:ext cx="7458075" cy="2628900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endParaRPr lang="en-US" sz="1050" dirty="0">
              <a:solidFill>
                <a:schemeClr val="accent6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943350" y="478411"/>
            <a:ext cx="3686175" cy="114299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vert="horz" lIns="34290" tIns="0" rIns="34290" bIns="0" anchor="ctr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1" dirty="0"/>
              <a:t>TASK </a:t>
            </a:r>
          </a:p>
          <a:p>
            <a:pPr algn="ctr"/>
            <a:r>
              <a:rPr lang="en-GB" sz="1800" b="1" dirty="0"/>
              <a:t>ORIENTED OPERATION</a:t>
            </a:r>
            <a:endParaRPr lang="en-US" sz="1800" b="1" dirty="0"/>
          </a:p>
          <a:p>
            <a:pPr algn="ctr"/>
            <a:r>
              <a:rPr lang="en-US" sz="1275" dirty="0"/>
              <a:t>Operation support </a:t>
            </a:r>
            <a:r>
              <a:rPr lang="en-GB" sz="1275" dirty="0"/>
              <a:t>under CERN’s supervision</a:t>
            </a:r>
            <a:endParaRPr lang="en-US" sz="1275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943350" y="1678560"/>
            <a:ext cx="3686175" cy="26289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vert="horz" lIns="34290" tIns="0" rIns="34290" bIns="0" anchor="ctr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1" dirty="0"/>
              <a:t>RESULT </a:t>
            </a:r>
          </a:p>
          <a:p>
            <a:pPr algn="ctr"/>
            <a:r>
              <a:rPr lang="en-GB" sz="1800" b="1" dirty="0"/>
              <a:t>ORIENTED OPERATION</a:t>
            </a:r>
          </a:p>
          <a:p>
            <a:pPr algn="ctr"/>
            <a:r>
              <a:rPr lang="en-GB" sz="1275" dirty="0"/>
              <a:t>Full delegation of responsibility to the contractor </a:t>
            </a:r>
            <a:endParaRPr lang="en-US" sz="1275" dirty="0"/>
          </a:p>
          <a:p>
            <a:pPr marL="257175" indent="-257175" algn="ctr">
              <a:buFont typeface="Arial" panose="020B0604020202020204" pitchFamily="34" charset="0"/>
              <a:buChar char="•"/>
            </a:pPr>
            <a:r>
              <a:rPr lang="fr-CH" sz="1200" dirty="0"/>
              <a:t> </a:t>
            </a:r>
            <a:endParaRPr lang="en-US" sz="1200" dirty="0"/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2630464709"/>
              </p:ext>
            </p:extLst>
          </p:nvPr>
        </p:nvGraphicFramePr>
        <p:xfrm>
          <a:off x="228600" y="363552"/>
          <a:ext cx="3600450" cy="4058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Content Placeholder 2"/>
          <p:cNvSpPr txBox="1">
            <a:spLocks/>
          </p:cNvSpPr>
          <p:nvPr/>
        </p:nvSpPr>
        <p:spPr>
          <a:xfrm>
            <a:off x="7743825" y="478130"/>
            <a:ext cx="571500" cy="3829049"/>
          </a:xfrm>
          <a:prstGeom prst="rect">
            <a:avLst/>
          </a:prstGeom>
          <a:solidFill>
            <a:srgbClr val="EEEEEE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vert270" lIns="34290" tIns="0" rIns="34290" bIns="0" anchor="ctr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1800" b="1" dirty="0"/>
              <a:t>MAINTENANCE</a:t>
            </a:r>
            <a:endParaRPr lang="en-US" sz="18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429625" y="478131"/>
            <a:ext cx="571500" cy="3829049"/>
          </a:xfrm>
          <a:prstGeom prst="rect">
            <a:avLst/>
          </a:prstGeom>
          <a:solidFill>
            <a:srgbClr val="EEEEEE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vert270" lIns="34290" tIns="0" rIns="34290" bIns="0" anchor="ctr" anchorCtr="0">
            <a:normAutofit/>
          </a:bodyPr>
          <a:lstStyle>
            <a:defPPr>
              <a:defRPr lang="en-US"/>
            </a:defPPr>
            <a:lvl1pPr indent="0" algn="ctr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600" b="1">
                <a:effectLst/>
              </a:defRPr>
            </a:lvl1pPr>
            <a:lvl2pPr marL="905256" indent="-457200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>
                <a:solidFill>
                  <a:schemeClr val="tx1">
                    <a:tint val="75000"/>
                  </a:schemeClr>
                </a:solidFill>
              </a:defRPr>
            </a:lvl2pPr>
            <a:lvl3pPr marL="1092708" indent="-342900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>
                <a:solidFill>
                  <a:schemeClr val="tx1">
                    <a:tint val="75000"/>
                  </a:schemeClr>
                </a:solidFill>
              </a:defRPr>
            </a:lvl3pPr>
            <a:lvl4pPr marL="1385316" indent="-342900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>
                <a:solidFill>
                  <a:schemeClr val="tx1">
                    <a:tint val="75000"/>
                  </a:schemeClr>
                </a:solidFill>
              </a:defRPr>
            </a:lvl4pPr>
            <a:lvl5pPr marL="1650492" indent="-342900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>
                <a:solidFill>
                  <a:schemeClr val="tx1">
                    <a:tint val="75000"/>
                  </a:schemeClr>
                </a:solidFill>
              </a:defRPr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r>
              <a:rPr lang="fr-CH" sz="1800" dirty="0"/>
              <a:t>METHODOLOGY</a:t>
            </a:r>
            <a:endParaRPr lang="en-US" sz="1800" dirty="0"/>
          </a:p>
        </p:txBody>
      </p:sp>
      <p:sp>
        <p:nvSpPr>
          <p:cNvPr id="12" name="CustomShape 3">
            <a:extLst>
              <a:ext uri="{FF2B5EF4-FFF2-40B4-BE49-F238E27FC236}">
                <a16:creationId xmlns:a16="http://schemas.microsoft.com/office/drawing/2014/main" id="{D1B98552-E531-4BE0-9236-5F437BE52A9D}"/>
              </a:ext>
            </a:extLst>
          </p:cNvPr>
          <p:cNvSpPr/>
          <p:nvPr/>
        </p:nvSpPr>
        <p:spPr>
          <a:xfrm>
            <a:off x="1143000" y="0"/>
            <a:ext cx="685764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2400" b="1" strike="noStrike" spc="-1" dirty="0">
                <a:solidFill>
                  <a:srgbClr val="0055A0"/>
                </a:solidFill>
                <a:latin typeface="Arial"/>
              </a:rPr>
              <a:t>Cryogenic test and experimental facilities</a:t>
            </a:r>
            <a:endParaRPr lang="en-GB" sz="2400" b="0" strike="noStrike" spc="-1" dirty="0">
              <a:latin typeface="Arial"/>
            </a:endParaRPr>
          </a:p>
        </p:txBody>
      </p:sp>
      <p:sp>
        <p:nvSpPr>
          <p:cNvPr id="17" name="CustomShape 3">
            <a:extLst>
              <a:ext uri="{FF2B5EF4-FFF2-40B4-BE49-F238E27FC236}">
                <a16:creationId xmlns:a16="http://schemas.microsoft.com/office/drawing/2014/main" id="{1E625A34-4169-4BC8-80AA-25321C66D4D6}"/>
              </a:ext>
            </a:extLst>
          </p:cNvPr>
          <p:cNvSpPr/>
          <p:nvPr/>
        </p:nvSpPr>
        <p:spPr>
          <a:xfrm>
            <a:off x="641520" y="4624200"/>
            <a:ext cx="277416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000" b="0" strike="noStrike" spc="-1" dirty="0">
                <a:solidFill>
                  <a:srgbClr val="FFFFFF"/>
                </a:solidFill>
                <a:latin typeface="Arial"/>
              </a:rPr>
              <a:t>frederic.ferrand@cern.ch</a:t>
            </a:r>
            <a:endParaRPr lang="en-GB" sz="1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149118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TextShape 1"/>
          <p:cNvSpPr txBox="1"/>
          <p:nvPr/>
        </p:nvSpPr>
        <p:spPr>
          <a:xfrm>
            <a:off x="457200" y="205920"/>
            <a:ext cx="7467120" cy="85680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2800" b="1" strike="noStrike" spc="-1">
                <a:solidFill>
                  <a:srgbClr val="0055A0"/>
                </a:solidFill>
                <a:latin typeface="Arial"/>
              </a:rPr>
              <a:t>Work order activities</a:t>
            </a:r>
            <a:endParaRPr lang="en-US" sz="28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292" name="TextShape 2"/>
          <p:cNvSpPr txBox="1"/>
          <p:nvPr/>
        </p:nvSpPr>
        <p:spPr>
          <a:xfrm>
            <a:off x="142560" y="1200240"/>
            <a:ext cx="4429080" cy="3262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rmAutofit/>
          </a:bodyPr>
          <a:lstStyle/>
          <a:p>
            <a:pPr marL="493920" indent="-456840">
              <a:lnSpc>
                <a:spcPct val="100000"/>
              </a:lnSpc>
              <a:spcBef>
                <a:spcPts val="28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1400" b="0" strike="noStrike" spc="-1">
                <a:solidFill>
                  <a:srgbClr val="0055A0"/>
                </a:solidFill>
                <a:latin typeface="Arial"/>
              </a:rPr>
              <a:t>Activities are added to work orders from a predefined list of task plans</a:t>
            </a:r>
            <a:br/>
            <a:r>
              <a:rPr lang="en-US" sz="1400" b="0" strike="noStrike" spc="-1">
                <a:solidFill>
                  <a:srgbClr val="0055A0"/>
                </a:solidFill>
                <a:latin typeface="Arial"/>
              </a:rPr>
              <a:t> </a:t>
            </a:r>
          </a:p>
          <a:p>
            <a:pPr marL="493920" indent="-456840">
              <a:lnSpc>
                <a:spcPct val="100000"/>
              </a:lnSpc>
              <a:spcBef>
                <a:spcPts val="28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1400" b="0" strike="noStrike" spc="-1">
                <a:solidFill>
                  <a:srgbClr val="0055A0"/>
                </a:solidFill>
                <a:latin typeface="Arial"/>
              </a:rPr>
              <a:t>Each task plan has an associated contract sale price</a:t>
            </a:r>
            <a:br/>
            <a:r>
              <a:rPr lang="en-US" sz="1400" b="0" strike="noStrike" spc="-1">
                <a:solidFill>
                  <a:srgbClr val="0055A0"/>
                </a:solidFill>
                <a:latin typeface="Arial"/>
              </a:rPr>
              <a:t> </a:t>
            </a:r>
          </a:p>
          <a:p>
            <a:pPr marL="493920" indent="-456840">
              <a:lnSpc>
                <a:spcPct val="100000"/>
              </a:lnSpc>
              <a:spcBef>
                <a:spcPts val="28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1400" b="0" strike="noStrike" spc="-1">
                <a:solidFill>
                  <a:srgbClr val="0055A0"/>
                </a:solidFill>
                <a:latin typeface="Arial"/>
              </a:rPr>
              <a:t>Several activities can be attached to a single work order</a:t>
            </a:r>
          </a:p>
          <a:p>
            <a:pPr>
              <a:lnSpc>
                <a:spcPct val="100000"/>
              </a:lnSpc>
              <a:spcBef>
                <a:spcPts val="281"/>
              </a:spcBef>
            </a:pPr>
            <a:endParaRPr lang="en-US" sz="1400" b="0" strike="noStrike" spc="-1">
              <a:solidFill>
                <a:srgbClr val="0055A0"/>
              </a:solidFill>
              <a:latin typeface="Arial"/>
            </a:endParaRPr>
          </a:p>
          <a:p>
            <a:pPr marL="36720">
              <a:lnSpc>
                <a:spcPct val="100000"/>
              </a:lnSpc>
              <a:spcBef>
                <a:spcPts val="281"/>
              </a:spcBef>
            </a:pPr>
            <a:endParaRPr lang="en-US" sz="14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293" name="TextShape 3"/>
          <p:cNvSpPr txBox="1"/>
          <p:nvPr/>
        </p:nvSpPr>
        <p:spPr>
          <a:xfrm>
            <a:off x="2969280" y="4771800"/>
            <a:ext cx="213336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B2B9D0"/>
                </a:solidFill>
                <a:latin typeface="Arial"/>
              </a:rPr>
              <a:t>03/02/2020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294" name="TextShape 4"/>
          <p:cNvSpPr txBox="1"/>
          <p:nvPr/>
        </p:nvSpPr>
        <p:spPr>
          <a:xfrm>
            <a:off x="5182920" y="4767120"/>
            <a:ext cx="289512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>
                <a:solidFill>
                  <a:srgbClr val="B2B9D0"/>
                </a:solidFill>
                <a:latin typeface="Arial"/>
              </a:rPr>
              <a:t>Thomas Ytterdal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295" name="TextShape 5"/>
          <p:cNvSpPr txBox="1"/>
          <p:nvPr/>
        </p:nvSpPr>
        <p:spPr>
          <a:xfrm>
            <a:off x="8185320" y="4767120"/>
            <a:ext cx="50112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4C6BC2B4-4674-4FC9-8146-6117E9EAF7CD}" type="slidenum">
              <a:rPr lang="en-GB" sz="1200" b="0" strike="noStrike" spc="-1">
                <a:solidFill>
                  <a:srgbClr val="B2B9D0"/>
                </a:solidFill>
                <a:latin typeface="Arial"/>
              </a:rPr>
              <a:t>6</a:t>
            </a:fld>
            <a:endParaRPr lang="en-GB" sz="1200" b="0" strike="noStrike" spc="-1">
              <a:latin typeface="Times New Roman"/>
            </a:endParaRPr>
          </a:p>
        </p:txBody>
      </p:sp>
      <p:pic>
        <p:nvPicPr>
          <p:cNvPr id="296" name="Content Placeholder 9" descr="A screenshot of a social media post&#10;&#10;Description automatically generated"/>
          <p:cNvPicPr/>
          <p:nvPr/>
        </p:nvPicPr>
        <p:blipFill>
          <a:blip r:embed="rId2"/>
          <a:stretch/>
        </p:blipFill>
        <p:spPr>
          <a:xfrm>
            <a:off x="4572000" y="1200240"/>
            <a:ext cx="4460040" cy="2532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TextShape 1"/>
          <p:cNvSpPr txBox="1"/>
          <p:nvPr/>
        </p:nvSpPr>
        <p:spPr>
          <a:xfrm>
            <a:off x="457200" y="205920"/>
            <a:ext cx="7467120" cy="85680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2800" b="1" strike="noStrike" spc="-1">
                <a:solidFill>
                  <a:srgbClr val="0055A0"/>
                </a:solidFill>
                <a:latin typeface="Arial"/>
              </a:rPr>
              <a:t>Checklists</a:t>
            </a:r>
            <a:endParaRPr lang="en-US" sz="28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298" name="TextShape 2"/>
          <p:cNvSpPr txBox="1"/>
          <p:nvPr/>
        </p:nvSpPr>
        <p:spPr>
          <a:xfrm>
            <a:off x="457200" y="1200240"/>
            <a:ext cx="5042160" cy="2507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rmAutofit/>
          </a:bodyPr>
          <a:lstStyle/>
          <a:p>
            <a:pPr marL="493920" indent="-456840">
              <a:lnSpc>
                <a:spcPct val="100000"/>
              </a:lnSpc>
              <a:spcBef>
                <a:spcPts val="28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1400" b="0" strike="noStrike" spc="-1">
                <a:solidFill>
                  <a:srgbClr val="0055A0"/>
                </a:solidFill>
                <a:latin typeface="Arial"/>
              </a:rPr>
              <a:t>Checklists can be added as a part of an activity.</a:t>
            </a:r>
            <a:br/>
            <a:r>
              <a:rPr lang="en-US" sz="1400" b="0" strike="noStrike" spc="-1">
                <a:solidFill>
                  <a:srgbClr val="0055A0"/>
                </a:solidFill>
                <a:latin typeface="Arial"/>
              </a:rPr>
              <a:t> </a:t>
            </a:r>
          </a:p>
          <a:p>
            <a:pPr marL="493920" indent="-456840">
              <a:lnSpc>
                <a:spcPct val="100000"/>
              </a:lnSpc>
              <a:spcBef>
                <a:spcPts val="28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1400" b="0" strike="noStrike" spc="-1">
                <a:solidFill>
                  <a:srgbClr val="0055A0"/>
                </a:solidFill>
                <a:latin typeface="Arial"/>
              </a:rPr>
              <a:t>Are used to gather information about the execution</a:t>
            </a:r>
            <a:br/>
            <a:r>
              <a:rPr lang="en-US" sz="1400" b="0" strike="noStrike" spc="-1">
                <a:solidFill>
                  <a:srgbClr val="0055A0"/>
                </a:solidFill>
                <a:latin typeface="Arial"/>
              </a:rPr>
              <a:t> </a:t>
            </a:r>
          </a:p>
          <a:p>
            <a:pPr marL="905400" lvl="1" indent="-456840">
              <a:lnSpc>
                <a:spcPct val="100000"/>
              </a:lnSpc>
              <a:spcBef>
                <a:spcPts val="201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1000" b="0" strike="noStrike" spc="-1">
                <a:solidFill>
                  <a:srgbClr val="0055A0"/>
                </a:solidFill>
                <a:latin typeface="Arial"/>
              </a:rPr>
              <a:t>Certain key steps completed</a:t>
            </a:r>
          </a:p>
          <a:p>
            <a:pPr marL="905400" lvl="1" indent="-456840">
              <a:lnSpc>
                <a:spcPct val="100000"/>
              </a:lnSpc>
              <a:spcBef>
                <a:spcPts val="201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1000" b="0" strike="noStrike" spc="-1">
                <a:solidFill>
                  <a:srgbClr val="0055A0"/>
                </a:solidFill>
                <a:latin typeface="Arial"/>
              </a:rPr>
              <a:t>Meter readings</a:t>
            </a:r>
            <a:br/>
            <a:r>
              <a:rPr lang="en-US" sz="1000" b="0" strike="noStrike" spc="-1">
                <a:solidFill>
                  <a:srgbClr val="0055A0"/>
                </a:solidFill>
                <a:latin typeface="Arial"/>
              </a:rPr>
              <a:t> </a:t>
            </a:r>
          </a:p>
          <a:p>
            <a:pPr marL="493920" indent="-456840">
              <a:lnSpc>
                <a:spcPct val="100000"/>
              </a:lnSpc>
              <a:spcBef>
                <a:spcPts val="28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1400" b="0" strike="noStrike" spc="-1">
                <a:solidFill>
                  <a:srgbClr val="0055A0"/>
                </a:solidFill>
                <a:latin typeface="Arial"/>
              </a:rPr>
              <a:t>Must be completed before the work order can be closed</a:t>
            </a:r>
          </a:p>
          <a:p>
            <a:pPr>
              <a:lnSpc>
                <a:spcPct val="100000"/>
              </a:lnSpc>
              <a:spcBef>
                <a:spcPts val="281"/>
              </a:spcBef>
            </a:pPr>
            <a:endParaRPr lang="en-US" sz="14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299" name="TextShape 3"/>
          <p:cNvSpPr txBox="1"/>
          <p:nvPr/>
        </p:nvSpPr>
        <p:spPr>
          <a:xfrm>
            <a:off x="2969280" y="4771800"/>
            <a:ext cx="213336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B2B9D0"/>
                </a:solidFill>
                <a:latin typeface="Arial"/>
              </a:rPr>
              <a:t>03/02/2020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300" name="TextShape 4"/>
          <p:cNvSpPr txBox="1"/>
          <p:nvPr/>
        </p:nvSpPr>
        <p:spPr>
          <a:xfrm>
            <a:off x="5182920" y="4767120"/>
            <a:ext cx="289512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>
                <a:solidFill>
                  <a:srgbClr val="B2B9D0"/>
                </a:solidFill>
                <a:latin typeface="Arial"/>
              </a:rPr>
              <a:t>Thomas Ytterdal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301" name="TextShape 5"/>
          <p:cNvSpPr txBox="1"/>
          <p:nvPr/>
        </p:nvSpPr>
        <p:spPr>
          <a:xfrm>
            <a:off x="8185320" y="4767120"/>
            <a:ext cx="50112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14D98DA0-D7DC-4D54-9CCC-2AAA4305228F}" type="slidenum">
              <a:rPr lang="en-GB" sz="1200" b="0" strike="noStrike" spc="-1">
                <a:solidFill>
                  <a:srgbClr val="B2B9D0"/>
                </a:solidFill>
                <a:latin typeface="Arial"/>
              </a:rPr>
              <a:t>7</a:t>
            </a:fld>
            <a:endParaRPr lang="en-GB" sz="1200" b="0" strike="noStrike" spc="-1">
              <a:latin typeface="Times New Roman"/>
            </a:endParaRPr>
          </a:p>
        </p:txBody>
      </p:sp>
      <p:grpSp>
        <p:nvGrpSpPr>
          <p:cNvPr id="302" name="Group 6"/>
          <p:cNvGrpSpPr/>
          <p:nvPr/>
        </p:nvGrpSpPr>
        <p:grpSpPr>
          <a:xfrm>
            <a:off x="6246360" y="205920"/>
            <a:ext cx="2367000" cy="4106880"/>
            <a:chOff x="6246360" y="205920"/>
            <a:chExt cx="2367000" cy="4106880"/>
          </a:xfrm>
        </p:grpSpPr>
        <p:pic>
          <p:nvPicPr>
            <p:cNvPr id="303" name="Picture 13"/>
            <p:cNvPicPr/>
            <p:nvPr/>
          </p:nvPicPr>
          <p:blipFill>
            <a:blip r:embed="rId2"/>
            <a:stretch/>
          </p:blipFill>
          <p:spPr>
            <a:xfrm>
              <a:off x="6246360" y="205920"/>
              <a:ext cx="2367000" cy="4106880"/>
            </a:xfrm>
            <a:prstGeom prst="rect">
              <a:avLst/>
            </a:prstGeom>
            <a:ln>
              <a:noFill/>
            </a:ln>
          </p:spPr>
        </p:pic>
        <p:sp>
          <p:nvSpPr>
            <p:cNvPr id="304" name="CustomShape 7"/>
            <p:cNvSpPr/>
            <p:nvPr/>
          </p:nvSpPr>
          <p:spPr>
            <a:xfrm>
              <a:off x="6310440" y="2080800"/>
              <a:ext cx="212040" cy="357120"/>
            </a:xfrm>
            <a:prstGeom prst="rect">
              <a:avLst/>
            </a:prstGeom>
            <a:solidFill>
              <a:srgbClr val="040404"/>
            </a:solidFill>
            <a:ln>
              <a:noFill/>
            </a:ln>
            <a:effectLst>
              <a:glow rad="70000">
                <a:schemeClr val="phClr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/>
          </p:style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TextShape 1"/>
          <p:cNvSpPr txBox="1"/>
          <p:nvPr/>
        </p:nvSpPr>
        <p:spPr>
          <a:xfrm>
            <a:off x="838080" y="288360"/>
            <a:ext cx="7467120" cy="85680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55A0"/>
                </a:solidFill>
                <a:latin typeface="Arial"/>
              </a:rPr>
              <a:t>Preventive Maintenance Schedules</a:t>
            </a:r>
            <a:endParaRPr lang="en-US" sz="32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306" name="TextShape 2"/>
          <p:cNvSpPr txBox="1"/>
          <p:nvPr/>
        </p:nvSpPr>
        <p:spPr>
          <a:xfrm>
            <a:off x="564480" y="1194120"/>
            <a:ext cx="8249040" cy="3268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rmAutofit/>
          </a:bodyPr>
          <a:lstStyle/>
          <a:p>
            <a:pPr marL="493920" indent="-456840">
              <a:lnSpc>
                <a:spcPct val="100000"/>
              </a:lnSpc>
              <a:spcBef>
                <a:spcPts val="360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1800" b="0" strike="noStrike" spc="-1">
                <a:solidFill>
                  <a:srgbClr val="0055A0"/>
                </a:solidFill>
                <a:latin typeface="Arial"/>
              </a:rPr>
              <a:t>Helps managing recurring work orders</a:t>
            </a:r>
            <a:br/>
            <a:r>
              <a:rPr lang="en-US" sz="1800" b="0" strike="noStrike" spc="-1">
                <a:solidFill>
                  <a:srgbClr val="0055A0"/>
                </a:solidFill>
                <a:latin typeface="Arial"/>
              </a:rPr>
              <a:t> </a:t>
            </a:r>
          </a:p>
          <a:p>
            <a:pPr marL="493920" indent="-456840">
              <a:lnSpc>
                <a:spcPct val="100000"/>
              </a:lnSpc>
              <a:spcBef>
                <a:spcPts val="360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1800" b="0" strike="noStrike" spc="-1">
                <a:solidFill>
                  <a:srgbClr val="0055A0"/>
                </a:solidFill>
                <a:latin typeface="Arial"/>
              </a:rPr>
              <a:t>Based on time intervals or meter readings</a:t>
            </a:r>
            <a:br/>
            <a:r>
              <a:rPr lang="en-US" sz="1800" b="0" strike="noStrike" spc="-1">
                <a:solidFill>
                  <a:srgbClr val="0055A0"/>
                </a:solidFill>
                <a:latin typeface="Arial"/>
              </a:rPr>
              <a:t> </a:t>
            </a:r>
          </a:p>
          <a:p>
            <a:pPr marL="493920" indent="-456840">
              <a:lnSpc>
                <a:spcPct val="100000"/>
              </a:lnSpc>
              <a:spcBef>
                <a:spcPts val="360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1800" b="0" strike="noStrike" spc="-1">
                <a:solidFill>
                  <a:srgbClr val="0055A0"/>
                </a:solidFill>
                <a:latin typeface="Arial"/>
              </a:rPr>
              <a:t>Two main types in Infor EAM</a:t>
            </a:r>
          </a:p>
          <a:p>
            <a:pPr marL="905400" lvl="1" indent="-456840">
              <a:lnSpc>
                <a:spcPct val="100000"/>
              </a:lnSpc>
              <a:spcBef>
                <a:spcPts val="320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1600" b="0" strike="noStrike" spc="-1">
                <a:solidFill>
                  <a:srgbClr val="0055A0"/>
                </a:solidFill>
                <a:latin typeface="Arial"/>
              </a:rPr>
              <a:t>Fixed</a:t>
            </a:r>
          </a:p>
          <a:p>
            <a:pPr marL="905400" lvl="1" indent="-456840">
              <a:lnSpc>
                <a:spcPct val="100000"/>
              </a:lnSpc>
              <a:spcBef>
                <a:spcPts val="320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1600" b="0" strike="noStrike" spc="-1">
                <a:solidFill>
                  <a:srgbClr val="0055A0"/>
                </a:solidFill>
                <a:latin typeface="Arial"/>
              </a:rPr>
              <a:t>Variable</a:t>
            </a: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lang="en-US" sz="16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307" name="TextShape 3"/>
          <p:cNvSpPr txBox="1"/>
          <p:nvPr/>
        </p:nvSpPr>
        <p:spPr>
          <a:xfrm>
            <a:off x="2969280" y="4771800"/>
            <a:ext cx="213336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B2B9D0"/>
                </a:solidFill>
                <a:latin typeface="Arial"/>
              </a:rPr>
              <a:t>03/02/2020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308" name="TextShape 4"/>
          <p:cNvSpPr txBox="1"/>
          <p:nvPr/>
        </p:nvSpPr>
        <p:spPr>
          <a:xfrm>
            <a:off x="5182920" y="4767120"/>
            <a:ext cx="289512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>
                <a:solidFill>
                  <a:srgbClr val="B2B9D0"/>
                </a:solidFill>
                <a:latin typeface="Arial"/>
              </a:rPr>
              <a:t>Thomas Ytterdal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309" name="TextShape 5"/>
          <p:cNvSpPr txBox="1"/>
          <p:nvPr/>
        </p:nvSpPr>
        <p:spPr>
          <a:xfrm>
            <a:off x="8185320" y="4767120"/>
            <a:ext cx="50112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37E86AA7-56B0-4A1C-A24B-DC752453A7EA}" type="slidenum">
              <a:rPr lang="en-GB" sz="1200" b="0" strike="noStrike" spc="-1">
                <a:solidFill>
                  <a:srgbClr val="B2B9D0"/>
                </a:solidFill>
                <a:latin typeface="Arial"/>
              </a:rPr>
              <a:t>8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TextShape 1"/>
          <p:cNvSpPr txBox="1"/>
          <p:nvPr/>
        </p:nvSpPr>
        <p:spPr>
          <a:xfrm>
            <a:off x="2969280" y="4771800"/>
            <a:ext cx="213336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B2B9D0"/>
                </a:solidFill>
                <a:latin typeface="Arial"/>
              </a:rPr>
              <a:t>03/02/2020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311" name="TextShape 2"/>
          <p:cNvSpPr txBox="1"/>
          <p:nvPr/>
        </p:nvSpPr>
        <p:spPr>
          <a:xfrm>
            <a:off x="5182920" y="4767120"/>
            <a:ext cx="289512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>
                <a:solidFill>
                  <a:srgbClr val="B2B9D0"/>
                </a:solidFill>
                <a:latin typeface="Arial"/>
              </a:rPr>
              <a:t>Thomas Ytterdal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312" name="TextShape 3"/>
          <p:cNvSpPr txBox="1"/>
          <p:nvPr/>
        </p:nvSpPr>
        <p:spPr>
          <a:xfrm>
            <a:off x="8185320" y="4767120"/>
            <a:ext cx="501120" cy="273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3C41EAC5-8BA6-44ED-A472-01E9625C5786}" type="slidenum">
              <a:rPr lang="en-GB" sz="1200" b="0" strike="noStrike" spc="-1">
                <a:solidFill>
                  <a:srgbClr val="B2B9D0"/>
                </a:solidFill>
                <a:latin typeface="Arial"/>
              </a:rPr>
              <a:t>9</a:t>
            </a:fld>
            <a:endParaRPr lang="en-GB" sz="1200" b="0" strike="noStrike" spc="-1">
              <a:latin typeface="Times New Roman"/>
            </a:endParaRPr>
          </a:p>
        </p:txBody>
      </p:sp>
      <p:pic>
        <p:nvPicPr>
          <p:cNvPr id="313" name="Content Placeholder 7" descr="A close up of a map&#10;&#10;Description automatically generated"/>
          <p:cNvPicPr/>
          <p:nvPr/>
        </p:nvPicPr>
        <p:blipFill>
          <a:blip r:embed="rId2"/>
          <a:stretch/>
        </p:blipFill>
        <p:spPr>
          <a:xfrm>
            <a:off x="605880" y="289080"/>
            <a:ext cx="7931520" cy="3976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1896</TotalTime>
  <Words>317</Words>
  <Application>Microsoft Office PowerPoint</Application>
  <PresentationFormat>On-screen Show (16:9)</PresentationFormat>
  <Paragraphs>123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Arial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Thomas Melchior Ytterdal</dc:creator>
  <dc:description/>
  <cp:lastModifiedBy>Thomas Melchior Ytterdal</cp:lastModifiedBy>
  <cp:revision>39</cp:revision>
  <dcterms:created xsi:type="dcterms:W3CDTF">2020-01-27T14:51:55Z</dcterms:created>
  <dcterms:modified xsi:type="dcterms:W3CDTF">2020-02-03T12:28:38Z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cern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2</vt:i4>
  </property>
  <property fmtid="{D5CDD505-2E9C-101B-9397-08002B2CF9AE}" pid="9" name="PresentationFormat">
    <vt:lpwstr>On-screen Show (16:9)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14</vt:i4>
  </property>
</Properties>
</file>