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DFB049-7971-4F0A-98F3-D5314D8C1767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8B00C-1358-4346-A7A3-A9A3FFABD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790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8B00C-1358-4346-A7A3-A9A3FFABDC0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717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B292-99EF-4790-AE41-23F3C0F18713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F3C9-AF51-410E-8D33-E458D1B6D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998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B292-99EF-4790-AE41-23F3C0F18713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F3C9-AF51-410E-8D33-E458D1B6D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001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B292-99EF-4790-AE41-23F3C0F18713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F3C9-AF51-410E-8D33-E458D1B6D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214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B292-99EF-4790-AE41-23F3C0F18713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F3C9-AF51-410E-8D33-E458D1B6D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360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B292-99EF-4790-AE41-23F3C0F18713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F3C9-AF51-410E-8D33-E458D1B6D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855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B292-99EF-4790-AE41-23F3C0F18713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F3C9-AF51-410E-8D33-E458D1B6D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131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B292-99EF-4790-AE41-23F3C0F18713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F3C9-AF51-410E-8D33-E458D1B6D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39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B292-99EF-4790-AE41-23F3C0F18713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F3C9-AF51-410E-8D33-E458D1B6D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214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B292-99EF-4790-AE41-23F3C0F18713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F3C9-AF51-410E-8D33-E458D1B6D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216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B292-99EF-4790-AE41-23F3C0F18713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F3C9-AF51-410E-8D33-E458D1B6D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705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B292-99EF-4790-AE41-23F3C0F18713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F3C9-AF51-410E-8D33-E458D1B6D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55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2B292-99EF-4790-AE41-23F3C0F18713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AF3C9-AF51-410E-8D33-E458D1B6D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978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6630647"/>
              </p:ext>
            </p:extLst>
          </p:nvPr>
        </p:nvGraphicFramePr>
        <p:xfrm>
          <a:off x="856748" y="802105"/>
          <a:ext cx="10478503" cy="48795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42240"/>
                <a:gridCol w="1549064"/>
                <a:gridCol w="1153061"/>
                <a:gridCol w="2080948"/>
                <a:gridCol w="2080948"/>
                <a:gridCol w="1972242"/>
              </a:tblGrid>
              <a:tr h="951569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2100" u="none" strike="noStrike" dirty="0">
                          <a:effectLst/>
                        </a:rPr>
                        <a:t>Needed dates for RF components from Eric (HOM, RF </a:t>
                      </a:r>
                      <a:r>
                        <a:rPr lang="en-GB" sz="2100" u="none" strike="noStrike" dirty="0" smtClean="0">
                          <a:effectLst/>
                        </a:rPr>
                        <a:t>internal </a:t>
                      </a:r>
                      <a:r>
                        <a:rPr lang="en-GB" sz="2100" u="none" strike="noStrike" dirty="0">
                          <a:effectLst/>
                        </a:rPr>
                        <a:t>lines, FPC including outer </a:t>
                      </a:r>
                      <a:r>
                        <a:rPr lang="en-GB" sz="2100" u="none" strike="noStrike" dirty="0" smtClean="0">
                          <a:effectLst/>
                        </a:rPr>
                        <a:t>tube: </a:t>
                      </a:r>
                      <a:r>
                        <a:rPr lang="en-GB" sz="2100" u="none" strike="noStrike" dirty="0">
                          <a:effectLst/>
                        </a:rPr>
                        <a:t>finished, validated, cleaned, ready for installation on cavities)</a:t>
                      </a:r>
                      <a:endParaRPr lang="en-GB" sz="2100" b="1" i="0" u="none" strike="noStrike" dirty="0">
                        <a:solidFill>
                          <a:srgbClr val="FA7D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4259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r>
                        <a:rPr lang="en-GB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Cavity type from manufacturer</a:t>
                      </a:r>
                      <a:endParaRPr lang="en-GB" sz="13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065" marR="11065" marT="1106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u="none" strike="noStrike" dirty="0">
                          <a:effectLst/>
                        </a:rPr>
                        <a:t>Needed </a:t>
                      </a:r>
                      <a:r>
                        <a:rPr lang="en-GB" sz="1300" u="none" strike="noStrike" dirty="0" smtClean="0">
                          <a:effectLst/>
                        </a:rPr>
                        <a:t>HOM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u="none" strike="noStrike" dirty="0">
                          <a:effectLst/>
                        </a:rPr>
                        <a:t>Needed FPC </a:t>
                      </a:r>
                      <a:r>
                        <a:rPr lang="en-GB" sz="1300" u="none" strike="noStrike" dirty="0" smtClean="0">
                          <a:effectLst/>
                        </a:rPr>
                        <a:t>(including </a:t>
                      </a:r>
                      <a:r>
                        <a:rPr lang="en-GB" sz="1300" u="none" strike="noStrike" dirty="0">
                          <a:effectLst/>
                        </a:rPr>
                        <a:t>FPC outer tube)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u="none" strike="noStrike" dirty="0">
                          <a:effectLst/>
                        </a:rPr>
                        <a:t>Needed RF internal </a:t>
                      </a:r>
                      <a:r>
                        <a:rPr lang="en-GB" sz="1300" u="none" strike="noStrike" dirty="0" smtClean="0">
                          <a:effectLst/>
                        </a:rPr>
                        <a:t>lines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</a:tr>
              <a:tr h="232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</a:tr>
              <a:tr h="232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Pre-series#1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DQW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RI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Jan-21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May-21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May-21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</a:tr>
              <a:tr h="232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Pre-series#2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DQW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RI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Feb-21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Jun-21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Jun-21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</a:tr>
              <a:tr h="232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Series#1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DQW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RI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Nov-21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Jan-22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Jan-22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</a:tr>
              <a:tr h="232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Series#2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DQW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RI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Dec-21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Feb-22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Feb-22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</a:tr>
              <a:tr h="232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Series#3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DQW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RI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Feb-22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Apr-22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Apr-22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</a:tr>
              <a:tr h="232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Series#4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DQW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RI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Mar-22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May-22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May-22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</a:tr>
              <a:tr h="232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Series#5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DQW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RI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Apr-22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Jun-22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Jun-22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</a:tr>
              <a:tr h="232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Series#6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DQW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RI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Jun-22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Aug-22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Aug-22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</a:tr>
              <a:tr h="232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Series#7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DQW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RI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Jul-22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Sep-22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Sep-22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</a:tr>
              <a:tr h="232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Series#8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DQW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RI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Aug-22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Oct-22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Oct-22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</a:tr>
              <a:tr h="232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Series#9</a:t>
                      </a:r>
                      <a:endParaRPr lang="en-GB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DQW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RI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Oct-22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Dec-22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Dec-22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</a:tr>
              <a:tr h="232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</a:tr>
              <a:tr h="232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Prototype#1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RFD @ CERN**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CERN+UK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Jun-20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Oct-20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Oct-20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</a:tr>
              <a:tr h="232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Prototype#2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RFD @ CERN**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CERN+UK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Jun-20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Oct-20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Oct-20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65" marR="11065" marT="11065" marB="0" anchor="b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OC, 22/01/2020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528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133</Words>
  <Application>Microsoft Office PowerPoint</Application>
  <PresentationFormat>Widescreen</PresentationFormat>
  <Paragraphs>90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Ofelia Capatina</dc:creator>
  <cp:lastModifiedBy>Ofelia Capatina</cp:lastModifiedBy>
  <cp:revision>1</cp:revision>
  <dcterms:created xsi:type="dcterms:W3CDTF">2020-01-22T13:16:54Z</dcterms:created>
  <dcterms:modified xsi:type="dcterms:W3CDTF">2020-01-22T13:18:25Z</dcterms:modified>
</cp:coreProperties>
</file>