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6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252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09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2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15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11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1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04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7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22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838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80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52C3D-7E58-4AD9-BBE7-32FBB6EBB5E9}" type="datetimeFigureOut">
              <a:rPr lang="en-GB" smtClean="0"/>
              <a:t>20/01/2020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330B4-EDF5-437B-957F-11EE7DBA1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54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Users\s\szagaria\Public\MAINTENANCE\MIXER\LEAK%20TEST%20PROCEDURE.docx" TargetMode="External"/><Relationship Id="rId2" Type="http://schemas.openxmlformats.org/officeDocument/2006/relationships/hyperlink" Target="file:///\\cern.ch\dfs\Users\s\szagaria\Public\MAINTENANCE\MIXER\Maintenance%20Procedure.xls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28B5B4-0A2D-42F5-B245-F6F0DB7D2B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160" y="1923519"/>
            <a:ext cx="9144000" cy="2387600"/>
          </a:xfrm>
        </p:spPr>
        <p:txBody>
          <a:bodyPr>
            <a:normAutofit/>
          </a:bodyPr>
          <a:lstStyle/>
          <a:p>
            <a:r>
              <a:rPr lang="it-IT" dirty="0"/>
              <a:t> </a:t>
            </a:r>
            <a:r>
              <a:rPr lang="it-IT" dirty="0" smtClean="0"/>
              <a:t>Maintenance Procedures</a:t>
            </a:r>
            <a:br>
              <a:rPr lang="it-IT" dirty="0" smtClean="0"/>
            </a:br>
            <a:r>
              <a:rPr lang="it-IT" dirty="0" smtClean="0"/>
              <a:t>Mixer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D8AA5FF-409B-4142-B8EF-91489524B1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0561" y="4855487"/>
            <a:ext cx="9144000" cy="1655762"/>
          </a:xfrm>
        </p:spPr>
        <p:txBody>
          <a:bodyPr/>
          <a:lstStyle/>
          <a:p>
            <a:r>
              <a:rPr lang="it-IT" dirty="0"/>
              <a:t>Sabino Zagaria</a:t>
            </a:r>
          </a:p>
          <a:p>
            <a:r>
              <a:rPr lang="it-IT" i="1" dirty="0" smtClean="0"/>
              <a:t>EP-DT-FS</a:t>
            </a:r>
          </a:p>
          <a:p>
            <a:r>
              <a:rPr lang="it-IT" i="1" dirty="0" smtClean="0"/>
              <a:t>20/01/2020</a:t>
            </a:r>
            <a:endParaRPr lang="it-IT" i="1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4F685C1-F263-445B-BD63-F3A5789661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664" y="319107"/>
            <a:ext cx="1939317" cy="145448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4318C02-B71B-4A48-A9A7-CD30D3360D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0" t="1466" r="22910" b="705"/>
          <a:stretch/>
        </p:blipFill>
        <p:spPr>
          <a:xfrm>
            <a:off x="509155" y="513536"/>
            <a:ext cx="1201382" cy="1205136"/>
          </a:xfrm>
          <a:prstGeom prst="rect">
            <a:avLst/>
          </a:prstGeom>
        </p:spPr>
      </p:pic>
      <p:pic>
        <p:nvPicPr>
          <p:cNvPr id="7" name="Elemento grafico 6" descr="Ingranaggi">
            <a:extLst>
              <a:ext uri="{FF2B5EF4-FFF2-40B4-BE49-F238E27FC236}">
                <a16:creationId xmlns:a16="http://schemas.microsoft.com/office/drawing/2014/main" id="{CBCC3E87-571C-42C8-8F93-1FD752A1BF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67486" y="4936142"/>
            <a:ext cx="658837" cy="658837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CE635F6F-C298-4F19-9B2E-82F99BEDD7D3}"/>
              </a:ext>
            </a:extLst>
          </p:cNvPr>
          <p:cNvGrpSpPr/>
          <p:nvPr/>
        </p:nvGrpSpPr>
        <p:grpSpPr>
          <a:xfrm>
            <a:off x="2103765" y="4468822"/>
            <a:ext cx="8103381" cy="25791"/>
            <a:chOff x="2215605" y="3429000"/>
            <a:chExt cx="8103381" cy="25791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D1739C8C-AEA3-4691-941A-A1B4371C26AE}"/>
                </a:ext>
              </a:extLst>
            </p:cNvPr>
            <p:cNvCxnSpPr>
              <a:cxnSpLocks/>
            </p:cNvCxnSpPr>
            <p:nvPr/>
          </p:nvCxnSpPr>
          <p:spPr>
            <a:xfrm>
              <a:off x="2215605" y="3429000"/>
              <a:ext cx="810299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2682C5DB-0AD7-470D-85FC-9F20A917B2EF}"/>
                </a:ext>
              </a:extLst>
            </p:cNvPr>
            <p:cNvCxnSpPr>
              <a:cxnSpLocks/>
            </p:cNvCxnSpPr>
            <p:nvPr/>
          </p:nvCxnSpPr>
          <p:spPr>
            <a:xfrm>
              <a:off x="2215995" y="3454791"/>
              <a:ext cx="810299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85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76C851-0C94-4730-B5BB-0AD35A13C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-209089"/>
            <a:ext cx="10515600" cy="1324016"/>
          </a:xfrm>
        </p:spPr>
        <p:txBody>
          <a:bodyPr/>
          <a:lstStyle/>
          <a:p>
            <a:r>
              <a:rPr lang="it-IT" dirty="0" err="1"/>
              <a:t>Starting</a:t>
            </a:r>
            <a:r>
              <a:rPr lang="it-IT" dirty="0"/>
              <a:t> point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BB1873DD-84B0-4D64-A858-C4232DDE83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0292" y="898357"/>
            <a:ext cx="9990687" cy="5370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5E80B3-BF2C-4CFF-9C86-FD250F87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022-C200-4827-9EE3-777CEE5B711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79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6559"/>
            <a:ext cx="10515600" cy="1325563"/>
          </a:xfrm>
        </p:spPr>
        <p:txBody>
          <a:bodyPr/>
          <a:lstStyle/>
          <a:p>
            <a:r>
              <a:rPr lang="en-US" dirty="0" smtClean="0"/>
              <a:t>New Maintenance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48" y="1167899"/>
            <a:ext cx="2679032" cy="548155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 action="ppaction://hlinkfile"/>
              </a:rPr>
              <a:t>Excel form </a:t>
            </a:r>
            <a:r>
              <a:rPr lang="en-US" dirty="0" smtClean="0"/>
              <a:t>to fill</a:t>
            </a:r>
          </a:p>
          <a:p>
            <a:r>
              <a:rPr lang="en-US" dirty="0" smtClean="0"/>
              <a:t>Standard procedure, valid for every system </a:t>
            </a:r>
            <a:endParaRPr lang="en-US" dirty="0" smtClean="0"/>
          </a:p>
          <a:p>
            <a:r>
              <a:rPr lang="en-US" dirty="0" smtClean="0"/>
              <a:t>3 sections depending on the status of the system and the module</a:t>
            </a:r>
          </a:p>
          <a:p>
            <a:r>
              <a:rPr lang="en-US" dirty="0" smtClean="0"/>
              <a:t>Includes </a:t>
            </a:r>
            <a:r>
              <a:rPr lang="en-US" dirty="0" smtClean="0">
                <a:hlinkClick r:id="rId3" action="ppaction://hlinkfile"/>
              </a:rPr>
              <a:t>Leak test procedure</a:t>
            </a:r>
            <a:endParaRPr lang="en-US" dirty="0" smtClean="0"/>
          </a:p>
          <a:p>
            <a:r>
              <a:rPr lang="en-US" dirty="0" smtClean="0"/>
              <a:t>Need to be tested: your feedback?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180" y="1167899"/>
            <a:ext cx="9114162" cy="5392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4234" y="1049004"/>
            <a:ext cx="9039369" cy="527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63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50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 Maintenance Procedures Mixer</vt:lpstr>
      <vt:lpstr>Starting point</vt:lpstr>
      <vt:lpstr>New Maintenance Procedure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Procedures Mixer</dc:title>
  <dc:creator>Sabino Zagaria</dc:creator>
  <cp:lastModifiedBy>Sabino Zagaria</cp:lastModifiedBy>
  <cp:revision>4</cp:revision>
  <dcterms:created xsi:type="dcterms:W3CDTF">2020-01-17T17:13:36Z</dcterms:created>
  <dcterms:modified xsi:type="dcterms:W3CDTF">2020-01-20T07:51:01Z</dcterms:modified>
</cp:coreProperties>
</file>