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8" r:id="rId2"/>
    <p:sldId id="258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9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1D6B6-2C19-4463-B212-7F911F6BED05}" type="datetimeFigureOut">
              <a:rPr lang="en-GB" smtClean="0"/>
              <a:t>24/01/2020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4EA66-7E90-4755-85C1-8F4C0DAC58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7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4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9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7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755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WP4 (R. Calaga, O. Capatina, E. Montesinos, N. Valverde), 17/01/20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67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36538"/>
            <a:ext cx="7899400" cy="747654"/>
          </a:xfrm>
        </p:spPr>
        <p:txBody>
          <a:bodyPr anchor="t">
            <a:normAutofit/>
          </a:bodyPr>
          <a:lstStyle>
            <a:lvl1pPr algn="l">
              <a:defRPr sz="2500" b="1" baseline="0">
                <a:solidFill>
                  <a:srgbClr val="0D4B8E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2200"/>
              </a:spcBef>
              <a:spcAft>
                <a:spcPts val="400"/>
              </a:spcAft>
              <a:buFont typeface="Arial"/>
              <a:buChar char="•"/>
              <a:defRPr sz="1900" b="1">
                <a:solidFill>
                  <a:srgbClr val="0D4B8E"/>
                </a:solidFill>
              </a:defRPr>
            </a:lvl1pPr>
            <a:lvl2pPr marL="381600" indent="-194400">
              <a:spcBef>
                <a:spcPts val="60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600"/>
            </a:lvl2pPr>
            <a:lvl3pPr>
              <a:spcBef>
                <a:spcPts val="0"/>
              </a:spcBef>
              <a:spcAft>
                <a:spcPts val="800"/>
              </a:spcAft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944" y="173038"/>
            <a:ext cx="736990" cy="72866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04801" y="800863"/>
            <a:ext cx="7772400" cy="11936"/>
          </a:xfrm>
          <a:prstGeom prst="line">
            <a:avLst/>
          </a:prstGeom>
          <a:ln>
            <a:solidFill>
              <a:srgbClr val="0D4B8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98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87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4497E-BB50-41B1-8C24-F1D84759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Mode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93C923-0D00-45DB-9480-176BDAE3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J. Mitchell, A. Castilla, R. Calaga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E647A-8585-494E-9B57-60039D7F6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0AEEA7-6D4C-4C60-93B0-F76D7B334957}"/>
              </a:ext>
            </a:extLst>
          </p:cNvPr>
          <p:cNvGrpSpPr/>
          <p:nvPr/>
        </p:nvGrpSpPr>
        <p:grpSpPr>
          <a:xfrm>
            <a:off x="147413" y="2418735"/>
            <a:ext cx="8384587" cy="3789592"/>
            <a:chOff x="147413" y="1673942"/>
            <a:chExt cx="8384587" cy="378959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1574613-8F7C-4C3F-9C01-B1EFCC70E3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559" r="4398" b="6261"/>
            <a:stretch/>
          </p:blipFill>
          <p:spPr>
            <a:xfrm>
              <a:off x="147413" y="1673942"/>
              <a:ext cx="8384587" cy="378959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F818F1-E360-496D-AC04-1AA88BC20FDC}"/>
                </a:ext>
              </a:extLst>
            </p:cNvPr>
            <p:cNvSpPr txBox="1"/>
            <p:nvPr/>
          </p:nvSpPr>
          <p:spPr>
            <a:xfrm>
              <a:off x="2610464" y="1828801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RFD1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510DFD5-FA3E-463A-B1BF-0CDF36C87133}"/>
                </a:ext>
              </a:extLst>
            </p:cNvPr>
            <p:cNvSpPr txBox="1"/>
            <p:nvPr/>
          </p:nvSpPr>
          <p:spPr>
            <a:xfrm>
              <a:off x="2610463" y="2189177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RFD2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2E758B6-9C66-4415-99B6-7CA640AFD0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45" r="15629" b="14104"/>
          <a:stretch/>
        </p:blipFill>
        <p:spPr>
          <a:xfrm>
            <a:off x="5357778" y="1048023"/>
            <a:ext cx="2206039" cy="1222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picture containing indoor, dirty, sink, sitting&#10;&#10;Description automatically generated">
            <a:extLst>
              <a:ext uri="{FF2B5EF4-FFF2-40B4-BE49-F238E27FC236}">
                <a16:creationId xmlns:a16="http://schemas.microsoft.com/office/drawing/2014/main" id="{E0404066-691F-455D-9197-40C683558A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73" b="20753"/>
          <a:stretch/>
        </p:blipFill>
        <p:spPr>
          <a:xfrm rot="5400000">
            <a:off x="7440431" y="1022706"/>
            <a:ext cx="1939413" cy="12733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35F8212-DF94-4CBD-BDC4-DB491A4E602B}"/>
              </a:ext>
            </a:extLst>
          </p:cNvPr>
          <p:cNvSpPr txBox="1"/>
          <p:nvPr/>
        </p:nvSpPr>
        <p:spPr>
          <a:xfrm>
            <a:off x="5721652" y="820123"/>
            <a:ext cx="129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Horizontal setup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725AD5-67E5-48F8-85D6-9D5362FF2069}"/>
              </a:ext>
            </a:extLst>
          </p:cNvPr>
          <p:cNvSpPr/>
          <p:nvPr/>
        </p:nvSpPr>
        <p:spPr>
          <a:xfrm>
            <a:off x="7857165" y="431573"/>
            <a:ext cx="11059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Vertical setup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093D19-93C1-45AF-98C4-8B6DF960049C}"/>
              </a:ext>
            </a:extLst>
          </p:cNvPr>
          <p:cNvSpPr txBox="1"/>
          <p:nvPr/>
        </p:nvSpPr>
        <p:spPr>
          <a:xfrm>
            <a:off x="441917" y="1197628"/>
            <a:ext cx="4536120" cy="92333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Welded </a:t>
            </a:r>
            <a:r>
              <a:rPr lang="en-US" dirty="0" err="1"/>
              <a:t>freq</a:t>
            </a:r>
            <a:r>
              <a:rPr lang="en-US" dirty="0"/>
              <a:t> = 400.052 MHz (-108 kHz from predicted). Welding caused frequency decrease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E63DE7-4337-443A-9A19-C31C086B9A42}"/>
                  </a:ext>
                </a:extLst>
              </p:cNvPr>
              <p:cNvSpPr txBox="1"/>
              <p:nvPr/>
            </p:nvSpPr>
            <p:spPr>
              <a:xfrm>
                <a:off x="5939690" y="5391546"/>
                <a:ext cx="30234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Vertical setup was easier and gave better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values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0E63DE7-4337-443A-9A19-C31C086B9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690" y="5391546"/>
                <a:ext cx="3023419" cy="646331"/>
              </a:xfrm>
              <a:prstGeom prst="rect">
                <a:avLst/>
              </a:prstGeom>
              <a:blipFill>
                <a:blip r:embed="rId5"/>
                <a:stretch>
                  <a:fillRect l="-1613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4004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HOMs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2972" y="1078314"/>
            <a:ext cx="7886700" cy="11141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Monitored 5 high order modes</a:t>
            </a:r>
          </a:p>
          <a:p>
            <a:r>
              <a:rPr lang="en-US" dirty="0"/>
              <a:t>QL of 760 MHz mode very low during trim tuning. Recovered after welding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3503AD-ADA7-49E7-9DE1-0C9C42492CF8}"/>
              </a:ext>
            </a:extLst>
          </p:cNvPr>
          <p:cNvGrpSpPr/>
          <p:nvPr/>
        </p:nvGrpSpPr>
        <p:grpSpPr>
          <a:xfrm>
            <a:off x="528622" y="2192490"/>
            <a:ext cx="8002406" cy="4298655"/>
            <a:chOff x="497266" y="1796532"/>
            <a:chExt cx="8002406" cy="42986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7266" y="1796532"/>
              <a:ext cx="8002406" cy="4298655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AFD1CC7-0C6E-40D3-80AE-101BEA6BA1D5}"/>
                </a:ext>
              </a:extLst>
            </p:cNvPr>
            <p:cNvGrpSpPr/>
            <p:nvPr/>
          </p:nvGrpSpPr>
          <p:grpSpPr>
            <a:xfrm>
              <a:off x="2509571" y="2943201"/>
              <a:ext cx="591649" cy="608832"/>
              <a:chOff x="2509571" y="2943201"/>
              <a:chExt cx="591649" cy="608832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615899" y="3174033"/>
                <a:ext cx="378995" cy="378000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09571" y="2943201"/>
                <a:ext cx="591649" cy="23083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Welded</a:t>
                </a:r>
                <a:endParaRPr lang="en-GB" sz="9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6128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36048-25F3-49C8-8629-E894C2E3D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Beadpull</a:t>
            </a:r>
            <a:r>
              <a:rPr lang="en-US" dirty="0"/>
              <a:t> RFD1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77C7B0-C374-48BF-8DCB-3A7BBD24B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75518"/>
            <a:ext cx="7920000" cy="4906963"/>
          </a:xfrm>
        </p:spPr>
        <p:txBody>
          <a:bodyPr/>
          <a:lstStyle/>
          <a:p>
            <a:r>
              <a:rPr lang="en-US" dirty="0"/>
              <a:t>Performed grid &amp; polar scans with metallic needle and metallic sphere. Dielectric needle grid scan but with noisy data (</a:t>
            </a:r>
            <a:r>
              <a:rPr lang="en-US" u="sng" dirty="0"/>
              <a:t>analysis ongoing</a:t>
            </a:r>
            <a:r>
              <a:rPr lang="en-US" dirty="0"/>
              <a:t>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EFB5F0-68BB-4208-BA7F-C68A2A39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WP4 (R. Calaga, O. Capatina, E. Montesinos, N. Valverde), 17/01/20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748C7-EAB2-4C28-BE5A-584ADC343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person sitting at a desk in front of a window&#10;&#10;Description automatically generated">
            <a:extLst>
              <a:ext uri="{FF2B5EF4-FFF2-40B4-BE49-F238E27FC236}">
                <a16:creationId xmlns:a16="http://schemas.microsoft.com/office/drawing/2014/main" id="{502092D2-A8E0-479A-9945-F4E882E9BF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6" y="2577315"/>
            <a:ext cx="4763728" cy="357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410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1661</TotalTime>
  <Words>111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 Math</vt:lpstr>
      <vt:lpstr>Wingdings</vt:lpstr>
      <vt:lpstr>Thème Office</vt:lpstr>
      <vt:lpstr>Fundamental Mode</vt:lpstr>
      <vt:lpstr>HOMs</vt:lpstr>
      <vt:lpstr>Beadpull RFD1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SPS-BA6 Installation</dc:title>
  <dc:creator>Rama Calaga</dc:creator>
  <cp:lastModifiedBy>Rama Calaga</cp:lastModifiedBy>
  <cp:revision>43</cp:revision>
  <dcterms:created xsi:type="dcterms:W3CDTF">2018-10-03T07:07:56Z</dcterms:created>
  <dcterms:modified xsi:type="dcterms:W3CDTF">2020-01-24T10:15:45Z</dcterms:modified>
</cp:coreProperties>
</file>