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FF1BF9-5DCE-42B3-A179-084B3212AA9C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31FF892-AF7A-4429-BC18-80E033F76909}">
      <dgm:prSet/>
      <dgm:spPr/>
      <dgm:t>
        <a:bodyPr/>
        <a:lstStyle/>
        <a:p>
          <a:pPr rtl="0"/>
          <a:r>
            <a:rPr lang="en-US" dirty="0" smtClean="0"/>
            <a:t>Requirements for the particle energy distribution</a:t>
          </a:r>
          <a:endParaRPr lang="en-US" dirty="0"/>
        </a:p>
      </dgm:t>
    </dgm:pt>
    <dgm:pt modelId="{8869A34C-6841-4A99-8A59-B0BF1EDA4318}" type="parTrans" cxnId="{9623D085-0B3E-4F8F-BE2C-67BBE85E54DF}">
      <dgm:prSet/>
      <dgm:spPr/>
      <dgm:t>
        <a:bodyPr/>
        <a:lstStyle/>
        <a:p>
          <a:endParaRPr lang="en-US"/>
        </a:p>
      </dgm:t>
    </dgm:pt>
    <dgm:pt modelId="{3D84D7A6-4B83-4734-87BE-7651FBD10966}" type="sibTrans" cxnId="{9623D085-0B3E-4F8F-BE2C-67BBE85E54DF}">
      <dgm:prSet/>
      <dgm:spPr/>
      <dgm:t>
        <a:bodyPr/>
        <a:lstStyle/>
        <a:p>
          <a:endParaRPr lang="en-US"/>
        </a:p>
      </dgm:t>
    </dgm:pt>
    <dgm:pt modelId="{0C3DE2BE-C9A4-49D7-8BE2-2EFE24180BEA}">
      <dgm:prSet/>
      <dgm:spPr/>
      <dgm:t>
        <a:bodyPr/>
        <a:lstStyle/>
        <a:p>
          <a:pPr rtl="0"/>
          <a:r>
            <a:rPr lang="en-US" dirty="0" smtClean="0"/>
            <a:t>Reasons for energy verification</a:t>
          </a:r>
          <a:endParaRPr lang="en-US" dirty="0"/>
        </a:p>
      </dgm:t>
    </dgm:pt>
    <dgm:pt modelId="{AC2ECEF5-DBE2-42C5-B627-BBA83DD3987A}" type="parTrans" cxnId="{BF13A97D-948D-4F96-8166-B23939014296}">
      <dgm:prSet/>
      <dgm:spPr/>
      <dgm:t>
        <a:bodyPr/>
        <a:lstStyle/>
        <a:p>
          <a:endParaRPr lang="en-US"/>
        </a:p>
      </dgm:t>
    </dgm:pt>
    <dgm:pt modelId="{29570D34-942E-467E-9189-D5AF5A99B748}" type="sibTrans" cxnId="{BF13A97D-948D-4F96-8166-B23939014296}">
      <dgm:prSet/>
      <dgm:spPr/>
      <dgm:t>
        <a:bodyPr/>
        <a:lstStyle/>
        <a:p>
          <a:endParaRPr lang="en-US"/>
        </a:p>
      </dgm:t>
    </dgm:pt>
    <dgm:pt modelId="{568F3C0F-2439-40BD-95EC-7E6C38CD7001}">
      <dgm:prSet/>
      <dgm:spPr/>
      <dgm:t>
        <a:bodyPr/>
        <a:lstStyle/>
        <a:p>
          <a:pPr rtl="0"/>
          <a:r>
            <a:rPr lang="en-US" dirty="0" smtClean="0"/>
            <a:t>Candidates for energy verification</a:t>
          </a:r>
          <a:endParaRPr lang="en-US" dirty="0"/>
        </a:p>
      </dgm:t>
    </dgm:pt>
    <dgm:pt modelId="{39A33781-80D3-42E3-ACDA-C9E66FB117CE}" type="parTrans" cxnId="{978434BA-8857-4BAA-97A5-799C8224D0C6}">
      <dgm:prSet/>
      <dgm:spPr/>
      <dgm:t>
        <a:bodyPr/>
        <a:lstStyle/>
        <a:p>
          <a:endParaRPr lang="en-US"/>
        </a:p>
      </dgm:t>
    </dgm:pt>
    <dgm:pt modelId="{44B9BBB9-26C2-4D97-99B4-89E67AB82490}" type="sibTrans" cxnId="{978434BA-8857-4BAA-97A5-799C8224D0C6}">
      <dgm:prSet/>
      <dgm:spPr/>
      <dgm:t>
        <a:bodyPr/>
        <a:lstStyle/>
        <a:p>
          <a:endParaRPr lang="en-US"/>
        </a:p>
      </dgm:t>
    </dgm:pt>
    <dgm:pt modelId="{F627944D-AFE5-4725-9521-A4751F30B84B}">
      <dgm:prSet/>
      <dgm:spPr/>
      <dgm:t>
        <a:bodyPr/>
        <a:lstStyle/>
        <a:p>
          <a:pPr rtl="0"/>
          <a:r>
            <a:rPr lang="en-US" dirty="0" smtClean="0"/>
            <a:t>Possible solutions</a:t>
          </a:r>
          <a:endParaRPr lang="en-US" dirty="0"/>
        </a:p>
      </dgm:t>
    </dgm:pt>
    <dgm:pt modelId="{79536571-E1B9-4E4B-ADFF-8E12233BAF3D}" type="parTrans" cxnId="{9C93CBFF-3D30-47F2-9A66-DB9AC2240944}">
      <dgm:prSet/>
      <dgm:spPr/>
      <dgm:t>
        <a:bodyPr/>
        <a:lstStyle/>
        <a:p>
          <a:endParaRPr lang="en-US"/>
        </a:p>
      </dgm:t>
    </dgm:pt>
    <dgm:pt modelId="{A77E1C29-1543-4298-BB93-5DB710275746}" type="sibTrans" cxnId="{9C93CBFF-3D30-47F2-9A66-DB9AC2240944}">
      <dgm:prSet/>
      <dgm:spPr/>
      <dgm:t>
        <a:bodyPr/>
        <a:lstStyle/>
        <a:p>
          <a:endParaRPr lang="en-US"/>
        </a:p>
      </dgm:t>
    </dgm:pt>
    <dgm:pt modelId="{72F09533-7B12-4A82-8DFC-EA37E541DDB2}">
      <dgm:prSet/>
      <dgm:spPr/>
      <dgm:t>
        <a:bodyPr/>
        <a:lstStyle/>
        <a:p>
          <a:pPr rtl="0"/>
          <a:r>
            <a:rPr lang="en-US" dirty="0" smtClean="0"/>
            <a:t>Strategy and Outlook</a:t>
          </a:r>
          <a:endParaRPr lang="en-US" dirty="0"/>
        </a:p>
      </dgm:t>
    </dgm:pt>
    <dgm:pt modelId="{F2A1EBC4-A18C-484D-A8DA-5006EF96DAE2}" type="parTrans" cxnId="{977D5EC4-AE1B-4B82-9058-33D196E2C634}">
      <dgm:prSet/>
      <dgm:spPr/>
      <dgm:t>
        <a:bodyPr/>
        <a:lstStyle/>
        <a:p>
          <a:endParaRPr lang="en-US"/>
        </a:p>
      </dgm:t>
    </dgm:pt>
    <dgm:pt modelId="{0B8CD152-82F1-485D-A0AE-EB1B3C4D0AEC}" type="sibTrans" cxnId="{977D5EC4-AE1B-4B82-9058-33D196E2C634}">
      <dgm:prSet/>
      <dgm:spPr/>
      <dgm:t>
        <a:bodyPr/>
        <a:lstStyle/>
        <a:p>
          <a:endParaRPr lang="en-US"/>
        </a:p>
      </dgm:t>
    </dgm:pt>
    <dgm:pt modelId="{D1A13A0A-959D-43C4-8943-683E4F2E6143}" type="pres">
      <dgm:prSet presAssocID="{B3FF1BF9-5DCE-42B3-A179-084B3212AA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07FC431-3C7B-40E1-A259-0021F0177E2A}" type="pres">
      <dgm:prSet presAssocID="{931FF892-AF7A-4429-BC18-80E033F7690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3A023D-4EE3-4FFA-AE74-A2996AFF9C3A}" type="pres">
      <dgm:prSet presAssocID="{3D84D7A6-4B83-4734-87BE-7651FBD10966}" presName="spacer" presStyleCnt="0"/>
      <dgm:spPr/>
    </dgm:pt>
    <dgm:pt modelId="{7D736D17-01EF-494F-8C55-B0574BDF81DD}" type="pres">
      <dgm:prSet presAssocID="{0C3DE2BE-C9A4-49D7-8BE2-2EFE24180BE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396183-A57F-4CEE-8BD4-58F47985D4D0}" type="pres">
      <dgm:prSet presAssocID="{29570D34-942E-467E-9189-D5AF5A99B748}" presName="spacer" presStyleCnt="0"/>
      <dgm:spPr/>
    </dgm:pt>
    <dgm:pt modelId="{CA4F502A-73FD-4CDE-B348-5B04857DCFED}" type="pres">
      <dgm:prSet presAssocID="{568F3C0F-2439-40BD-95EC-7E6C38CD700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83E59-1262-4387-8796-47EB17BC3917}" type="pres">
      <dgm:prSet presAssocID="{44B9BBB9-26C2-4D97-99B4-89E67AB82490}" presName="spacer" presStyleCnt="0"/>
      <dgm:spPr/>
    </dgm:pt>
    <dgm:pt modelId="{519F7551-39EE-4EB8-B5FC-65490004E274}" type="pres">
      <dgm:prSet presAssocID="{F627944D-AFE5-4725-9521-A4751F30B84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0A3194-996B-4F83-85C2-124A2F442CB3}" type="pres">
      <dgm:prSet presAssocID="{A77E1C29-1543-4298-BB93-5DB710275746}" presName="spacer" presStyleCnt="0"/>
      <dgm:spPr/>
    </dgm:pt>
    <dgm:pt modelId="{AF9CD4CC-C1A3-4BF8-9980-59C4B77E2BCA}" type="pres">
      <dgm:prSet presAssocID="{72F09533-7B12-4A82-8DFC-EA37E541DDB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97EC77-ECF4-4D04-B578-FC4289CFE624}" type="presOf" srcId="{B3FF1BF9-5DCE-42B3-A179-084B3212AA9C}" destId="{D1A13A0A-959D-43C4-8943-683E4F2E6143}" srcOrd="0" destOrd="0" presId="urn:microsoft.com/office/officeart/2005/8/layout/vList2"/>
    <dgm:cxn modelId="{BF13A97D-948D-4F96-8166-B23939014296}" srcId="{B3FF1BF9-5DCE-42B3-A179-084B3212AA9C}" destId="{0C3DE2BE-C9A4-49D7-8BE2-2EFE24180BEA}" srcOrd="1" destOrd="0" parTransId="{AC2ECEF5-DBE2-42C5-B627-BBA83DD3987A}" sibTransId="{29570D34-942E-467E-9189-D5AF5A99B748}"/>
    <dgm:cxn modelId="{9C93CBFF-3D30-47F2-9A66-DB9AC2240944}" srcId="{B3FF1BF9-5DCE-42B3-A179-084B3212AA9C}" destId="{F627944D-AFE5-4725-9521-A4751F30B84B}" srcOrd="3" destOrd="0" parTransId="{79536571-E1B9-4E4B-ADFF-8E12233BAF3D}" sibTransId="{A77E1C29-1543-4298-BB93-5DB710275746}"/>
    <dgm:cxn modelId="{0B6A0744-3CB8-4B04-87A6-96D071BF33CF}" type="presOf" srcId="{0C3DE2BE-C9A4-49D7-8BE2-2EFE24180BEA}" destId="{7D736D17-01EF-494F-8C55-B0574BDF81DD}" srcOrd="0" destOrd="0" presId="urn:microsoft.com/office/officeart/2005/8/layout/vList2"/>
    <dgm:cxn modelId="{49AEE413-8CB8-4332-8CFE-E046C9DED40C}" type="presOf" srcId="{F627944D-AFE5-4725-9521-A4751F30B84B}" destId="{519F7551-39EE-4EB8-B5FC-65490004E274}" srcOrd="0" destOrd="0" presId="urn:microsoft.com/office/officeart/2005/8/layout/vList2"/>
    <dgm:cxn modelId="{66CA3960-3D22-4449-A789-C4A9A79DE0AA}" type="presOf" srcId="{72F09533-7B12-4A82-8DFC-EA37E541DDB2}" destId="{AF9CD4CC-C1A3-4BF8-9980-59C4B77E2BCA}" srcOrd="0" destOrd="0" presId="urn:microsoft.com/office/officeart/2005/8/layout/vList2"/>
    <dgm:cxn modelId="{9623D085-0B3E-4F8F-BE2C-67BBE85E54DF}" srcId="{B3FF1BF9-5DCE-42B3-A179-084B3212AA9C}" destId="{931FF892-AF7A-4429-BC18-80E033F76909}" srcOrd="0" destOrd="0" parTransId="{8869A34C-6841-4A99-8A59-B0BF1EDA4318}" sibTransId="{3D84D7A6-4B83-4734-87BE-7651FBD10966}"/>
    <dgm:cxn modelId="{978434BA-8857-4BAA-97A5-799C8224D0C6}" srcId="{B3FF1BF9-5DCE-42B3-A179-084B3212AA9C}" destId="{568F3C0F-2439-40BD-95EC-7E6C38CD7001}" srcOrd="2" destOrd="0" parTransId="{39A33781-80D3-42E3-ACDA-C9E66FB117CE}" sibTransId="{44B9BBB9-26C2-4D97-99B4-89E67AB82490}"/>
    <dgm:cxn modelId="{4D1D0AF7-6486-4077-9850-8D746950169C}" type="presOf" srcId="{568F3C0F-2439-40BD-95EC-7E6C38CD7001}" destId="{CA4F502A-73FD-4CDE-B348-5B04857DCFED}" srcOrd="0" destOrd="0" presId="urn:microsoft.com/office/officeart/2005/8/layout/vList2"/>
    <dgm:cxn modelId="{977D5EC4-AE1B-4B82-9058-33D196E2C634}" srcId="{B3FF1BF9-5DCE-42B3-A179-084B3212AA9C}" destId="{72F09533-7B12-4A82-8DFC-EA37E541DDB2}" srcOrd="4" destOrd="0" parTransId="{F2A1EBC4-A18C-484D-A8DA-5006EF96DAE2}" sibTransId="{0B8CD152-82F1-485D-A0AE-EB1B3C4D0AEC}"/>
    <dgm:cxn modelId="{539B4DE2-5B73-4A9F-8EB8-E763F7CB8533}" type="presOf" srcId="{931FF892-AF7A-4429-BC18-80E033F76909}" destId="{007FC431-3C7B-40E1-A259-0021F0177E2A}" srcOrd="0" destOrd="0" presId="urn:microsoft.com/office/officeart/2005/8/layout/vList2"/>
    <dgm:cxn modelId="{6CF3046C-3286-4BC1-AD9D-D60DF63244F6}" type="presParOf" srcId="{D1A13A0A-959D-43C4-8943-683E4F2E6143}" destId="{007FC431-3C7B-40E1-A259-0021F0177E2A}" srcOrd="0" destOrd="0" presId="urn:microsoft.com/office/officeart/2005/8/layout/vList2"/>
    <dgm:cxn modelId="{ECD26E32-920E-4F0F-AB81-05692EC7A178}" type="presParOf" srcId="{D1A13A0A-959D-43C4-8943-683E4F2E6143}" destId="{673A023D-4EE3-4FFA-AE74-A2996AFF9C3A}" srcOrd="1" destOrd="0" presId="urn:microsoft.com/office/officeart/2005/8/layout/vList2"/>
    <dgm:cxn modelId="{E94AA5CE-CA66-46E1-AF9D-0418A2423C56}" type="presParOf" srcId="{D1A13A0A-959D-43C4-8943-683E4F2E6143}" destId="{7D736D17-01EF-494F-8C55-B0574BDF81DD}" srcOrd="2" destOrd="0" presId="urn:microsoft.com/office/officeart/2005/8/layout/vList2"/>
    <dgm:cxn modelId="{974E831B-D737-4A54-8AEA-47F13B1D5FF4}" type="presParOf" srcId="{D1A13A0A-959D-43C4-8943-683E4F2E6143}" destId="{15396183-A57F-4CEE-8BD4-58F47985D4D0}" srcOrd="3" destOrd="0" presId="urn:microsoft.com/office/officeart/2005/8/layout/vList2"/>
    <dgm:cxn modelId="{68B48C31-9702-4A27-95BF-97F480699265}" type="presParOf" srcId="{D1A13A0A-959D-43C4-8943-683E4F2E6143}" destId="{CA4F502A-73FD-4CDE-B348-5B04857DCFED}" srcOrd="4" destOrd="0" presId="urn:microsoft.com/office/officeart/2005/8/layout/vList2"/>
    <dgm:cxn modelId="{FCC83A11-0F20-423A-BA9C-00B6BF5689F6}" type="presParOf" srcId="{D1A13A0A-959D-43C4-8943-683E4F2E6143}" destId="{01683E59-1262-4387-8796-47EB17BC3917}" srcOrd="5" destOrd="0" presId="urn:microsoft.com/office/officeart/2005/8/layout/vList2"/>
    <dgm:cxn modelId="{EA2DE38A-781F-4430-A8A8-4A84BD774988}" type="presParOf" srcId="{D1A13A0A-959D-43C4-8943-683E4F2E6143}" destId="{519F7551-39EE-4EB8-B5FC-65490004E274}" srcOrd="6" destOrd="0" presId="urn:microsoft.com/office/officeart/2005/8/layout/vList2"/>
    <dgm:cxn modelId="{D99C37CD-F676-47EB-8A7C-600DF3D1D0C2}" type="presParOf" srcId="{D1A13A0A-959D-43C4-8943-683E4F2E6143}" destId="{230A3194-996B-4F83-85C2-124A2F442CB3}" srcOrd="7" destOrd="0" presId="urn:microsoft.com/office/officeart/2005/8/layout/vList2"/>
    <dgm:cxn modelId="{5C745A6A-B57E-4582-80AC-F61B32A865F3}" type="presParOf" srcId="{D1A13A0A-959D-43C4-8943-683E4F2E6143}" destId="{AF9CD4CC-C1A3-4BF8-9980-59C4B77E2BC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C6AF04-8A1B-4017-BE0F-50C1892407FC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BEF7C2-B1D8-4219-8442-2DD8946595B2}">
      <dgm:prSet/>
      <dgm:spPr/>
      <dgm:t>
        <a:bodyPr/>
        <a:lstStyle/>
        <a:p>
          <a:pPr rtl="0"/>
          <a:r>
            <a:rPr lang="en-US" dirty="0" smtClean="0"/>
            <a:t>Range measurement: 0.5 mm precision (ICRU)</a:t>
          </a:r>
          <a:endParaRPr lang="en-US" dirty="0"/>
        </a:p>
      </dgm:t>
    </dgm:pt>
    <dgm:pt modelId="{DEE314D1-25F6-4099-911B-5F31D5BA16B0}" type="parTrans" cxnId="{6F1392AC-D7B8-4B31-B1EC-17E9B548DF91}">
      <dgm:prSet/>
      <dgm:spPr/>
      <dgm:t>
        <a:bodyPr/>
        <a:lstStyle/>
        <a:p>
          <a:endParaRPr lang="en-US"/>
        </a:p>
      </dgm:t>
    </dgm:pt>
    <dgm:pt modelId="{DBE05A12-B19D-4F48-A0AA-B98671290E2C}" type="sibTrans" cxnId="{6F1392AC-D7B8-4B31-B1EC-17E9B548DF91}">
      <dgm:prSet/>
      <dgm:spPr/>
      <dgm:t>
        <a:bodyPr/>
        <a:lstStyle/>
        <a:p>
          <a:endParaRPr lang="en-US"/>
        </a:p>
      </dgm:t>
    </dgm:pt>
    <dgm:pt modelId="{A5DD65C9-1007-4203-AAEB-643537C1024C}">
      <dgm:prSet/>
      <dgm:spPr/>
      <dgm:t>
        <a:bodyPr/>
        <a:lstStyle/>
        <a:p>
          <a:pPr rtl="0"/>
          <a:r>
            <a:rPr lang="en-US" dirty="0" smtClean="0"/>
            <a:t>Homogeneity: below 111% (CNAO)</a:t>
          </a:r>
          <a:endParaRPr lang="en-US" dirty="0"/>
        </a:p>
      </dgm:t>
    </dgm:pt>
    <dgm:pt modelId="{146E68E3-B7C5-44F6-9502-DDF26EB6CA95}" type="parTrans" cxnId="{02034232-96DD-46CC-BF64-ED9C8BE12CFD}">
      <dgm:prSet/>
      <dgm:spPr/>
      <dgm:t>
        <a:bodyPr/>
        <a:lstStyle/>
        <a:p>
          <a:endParaRPr lang="en-US"/>
        </a:p>
      </dgm:t>
    </dgm:pt>
    <dgm:pt modelId="{8817C1D6-AA6A-4CD4-BAFB-D1F597FF182E}" type="sibTrans" cxnId="{02034232-96DD-46CC-BF64-ED9C8BE12CFD}">
      <dgm:prSet/>
      <dgm:spPr/>
      <dgm:t>
        <a:bodyPr/>
        <a:lstStyle/>
        <a:p>
          <a:endParaRPr lang="en-US"/>
        </a:p>
      </dgm:t>
    </dgm:pt>
    <dgm:pt modelId="{F8751B48-E81C-4D64-9747-21276F4A3F33}" type="pres">
      <dgm:prSet presAssocID="{A0C6AF04-8A1B-4017-BE0F-50C1892407F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656416-3264-47E4-9730-D9A02953F645}" type="pres">
      <dgm:prSet presAssocID="{94BEF7C2-B1D8-4219-8442-2DD8946595B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6767A-D936-4462-A053-E87633F74E24}" type="pres">
      <dgm:prSet presAssocID="{DBE05A12-B19D-4F48-A0AA-B98671290E2C}" presName="spacer" presStyleCnt="0"/>
      <dgm:spPr/>
      <dgm:t>
        <a:bodyPr/>
        <a:lstStyle/>
        <a:p>
          <a:endParaRPr lang="en-US"/>
        </a:p>
      </dgm:t>
    </dgm:pt>
    <dgm:pt modelId="{BFCE71DE-768F-4D57-B115-1BDCE2ADAC15}" type="pres">
      <dgm:prSet presAssocID="{A5DD65C9-1007-4203-AAEB-643537C1024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034232-96DD-46CC-BF64-ED9C8BE12CFD}" srcId="{A0C6AF04-8A1B-4017-BE0F-50C1892407FC}" destId="{A5DD65C9-1007-4203-AAEB-643537C1024C}" srcOrd="1" destOrd="0" parTransId="{146E68E3-B7C5-44F6-9502-DDF26EB6CA95}" sibTransId="{8817C1D6-AA6A-4CD4-BAFB-D1F597FF182E}"/>
    <dgm:cxn modelId="{144C4A9B-D3EF-4DCD-9203-39107D060002}" type="presOf" srcId="{A0C6AF04-8A1B-4017-BE0F-50C1892407FC}" destId="{F8751B48-E81C-4D64-9747-21276F4A3F33}" srcOrd="0" destOrd="0" presId="urn:microsoft.com/office/officeart/2005/8/layout/vList2"/>
    <dgm:cxn modelId="{6F1392AC-D7B8-4B31-B1EC-17E9B548DF91}" srcId="{A0C6AF04-8A1B-4017-BE0F-50C1892407FC}" destId="{94BEF7C2-B1D8-4219-8442-2DD8946595B2}" srcOrd="0" destOrd="0" parTransId="{DEE314D1-25F6-4099-911B-5F31D5BA16B0}" sibTransId="{DBE05A12-B19D-4F48-A0AA-B98671290E2C}"/>
    <dgm:cxn modelId="{1F91DB97-7A1C-430D-B3BE-28A107B697A0}" type="presOf" srcId="{94BEF7C2-B1D8-4219-8442-2DD8946595B2}" destId="{F5656416-3264-47E4-9730-D9A02953F645}" srcOrd="0" destOrd="0" presId="urn:microsoft.com/office/officeart/2005/8/layout/vList2"/>
    <dgm:cxn modelId="{4EA6B019-16A4-4A63-97FB-639E270F4EEA}" type="presOf" srcId="{A5DD65C9-1007-4203-AAEB-643537C1024C}" destId="{BFCE71DE-768F-4D57-B115-1BDCE2ADAC15}" srcOrd="0" destOrd="0" presId="urn:microsoft.com/office/officeart/2005/8/layout/vList2"/>
    <dgm:cxn modelId="{3F27DD7E-3A81-48DC-8352-78FC410A4C44}" type="presParOf" srcId="{F8751B48-E81C-4D64-9747-21276F4A3F33}" destId="{F5656416-3264-47E4-9730-D9A02953F645}" srcOrd="0" destOrd="0" presId="urn:microsoft.com/office/officeart/2005/8/layout/vList2"/>
    <dgm:cxn modelId="{3B4F9364-261F-4C23-B0E3-3C42907F3A42}" type="presParOf" srcId="{F8751B48-E81C-4D64-9747-21276F4A3F33}" destId="{4176767A-D936-4462-A053-E87633F74E24}" srcOrd="1" destOrd="0" presId="urn:microsoft.com/office/officeart/2005/8/layout/vList2"/>
    <dgm:cxn modelId="{85E1DE3A-CE60-4AC9-88DD-67DFCB72D557}" type="presParOf" srcId="{F8751B48-E81C-4D64-9747-21276F4A3F33}" destId="{BFCE71DE-768F-4D57-B115-1BDCE2ADAC1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C6AF04-8A1B-4017-BE0F-50C1892407FC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4BEF7C2-B1D8-4219-8442-2DD8946595B2}">
      <dgm:prSet/>
      <dgm:spPr/>
      <dgm:t>
        <a:bodyPr/>
        <a:lstStyle/>
        <a:p>
          <a:pPr rtl="0"/>
          <a:r>
            <a:rPr lang="en-US" dirty="0" smtClean="0"/>
            <a:t>Energy accuracy: 0.1 </a:t>
          </a:r>
          <a:r>
            <a:rPr lang="en-US" dirty="0" err="1" smtClean="0"/>
            <a:t>MeV</a:t>
          </a:r>
          <a:endParaRPr lang="en-US" dirty="0"/>
        </a:p>
      </dgm:t>
    </dgm:pt>
    <dgm:pt modelId="{DEE314D1-25F6-4099-911B-5F31D5BA16B0}" type="parTrans" cxnId="{6F1392AC-D7B8-4B31-B1EC-17E9B548DF91}">
      <dgm:prSet/>
      <dgm:spPr/>
      <dgm:t>
        <a:bodyPr/>
        <a:lstStyle/>
        <a:p>
          <a:endParaRPr lang="en-US"/>
        </a:p>
      </dgm:t>
    </dgm:pt>
    <dgm:pt modelId="{DBE05A12-B19D-4F48-A0AA-B98671290E2C}" type="sibTrans" cxnId="{6F1392AC-D7B8-4B31-B1EC-17E9B548DF91}">
      <dgm:prSet/>
      <dgm:spPr/>
      <dgm:t>
        <a:bodyPr/>
        <a:lstStyle/>
        <a:p>
          <a:endParaRPr lang="en-US"/>
        </a:p>
      </dgm:t>
    </dgm:pt>
    <dgm:pt modelId="{F8751B48-E81C-4D64-9747-21276F4A3F33}" type="pres">
      <dgm:prSet presAssocID="{A0C6AF04-8A1B-4017-BE0F-50C1892407F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656416-3264-47E4-9730-D9A02953F645}" type="pres">
      <dgm:prSet presAssocID="{94BEF7C2-B1D8-4219-8442-2DD8946595B2}" presName="parentText" presStyleLbl="node1" presStyleIdx="0" presStyleCnt="1" custLinFactNeighborY="811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1392AC-D7B8-4B31-B1EC-17E9B548DF91}" srcId="{A0C6AF04-8A1B-4017-BE0F-50C1892407FC}" destId="{94BEF7C2-B1D8-4219-8442-2DD8946595B2}" srcOrd="0" destOrd="0" parTransId="{DEE314D1-25F6-4099-911B-5F31D5BA16B0}" sibTransId="{DBE05A12-B19D-4F48-A0AA-B98671290E2C}"/>
    <dgm:cxn modelId="{A2B63354-F375-4C41-80C3-2456169CBD52}" type="presOf" srcId="{A0C6AF04-8A1B-4017-BE0F-50C1892407FC}" destId="{F8751B48-E81C-4D64-9747-21276F4A3F33}" srcOrd="0" destOrd="0" presId="urn:microsoft.com/office/officeart/2005/8/layout/vList2"/>
    <dgm:cxn modelId="{639D23EA-9A93-4707-8DEE-5710091A3B68}" type="presOf" srcId="{94BEF7C2-B1D8-4219-8442-2DD8946595B2}" destId="{F5656416-3264-47E4-9730-D9A02953F645}" srcOrd="0" destOrd="0" presId="urn:microsoft.com/office/officeart/2005/8/layout/vList2"/>
    <dgm:cxn modelId="{6F4D9E13-6EF8-466B-901D-029B3C3123A8}" type="presParOf" srcId="{F8751B48-E81C-4D64-9747-21276F4A3F33}" destId="{F5656416-3264-47E4-9730-D9A02953F64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F810DC-8332-4D76-BB66-D106B9FFA3F3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D374E1D-B0DF-44F6-AD90-B88260ED5458}">
      <dgm:prSet/>
      <dgm:spPr/>
      <dgm:t>
        <a:bodyPr/>
        <a:lstStyle/>
        <a:p>
          <a:pPr rtl="0"/>
          <a:r>
            <a:rPr lang="en-US" dirty="0" smtClean="0"/>
            <a:t>Lower safety requirements for accelerator</a:t>
          </a:r>
          <a:br>
            <a:rPr lang="en-US" dirty="0" smtClean="0"/>
          </a:br>
          <a:r>
            <a:rPr lang="en-US" dirty="0" smtClean="0"/>
            <a:t>            Relax complexity and cost of risk management</a:t>
          </a:r>
          <a:endParaRPr lang="en-US" dirty="0"/>
        </a:p>
      </dgm:t>
    </dgm:pt>
    <dgm:pt modelId="{27D975B4-3BC5-41B1-A20D-1A57ECDD4DF2}" type="parTrans" cxnId="{70247001-11E3-4211-A050-30136DCC596D}">
      <dgm:prSet/>
      <dgm:spPr/>
      <dgm:t>
        <a:bodyPr/>
        <a:lstStyle/>
        <a:p>
          <a:endParaRPr lang="en-US"/>
        </a:p>
      </dgm:t>
    </dgm:pt>
    <dgm:pt modelId="{F3BFAD6A-1D8B-4ABB-B8E1-F1F840FCD2BD}" type="sibTrans" cxnId="{70247001-11E3-4211-A050-30136DCC596D}">
      <dgm:prSet/>
      <dgm:spPr/>
      <dgm:t>
        <a:bodyPr/>
        <a:lstStyle/>
        <a:p>
          <a:endParaRPr lang="en-US"/>
        </a:p>
      </dgm:t>
    </dgm:pt>
    <dgm:pt modelId="{1109F10C-4D07-4487-B9D1-AB509826A138}">
      <dgm:prSet/>
      <dgm:spPr/>
      <dgm:t>
        <a:bodyPr/>
        <a:lstStyle/>
        <a:p>
          <a:pPr rtl="0"/>
          <a:r>
            <a:rPr lang="en-US" dirty="0" smtClean="0"/>
            <a:t>Recommended by ICRU (Report 78)</a:t>
          </a:r>
          <a:endParaRPr lang="en-US" dirty="0"/>
        </a:p>
      </dgm:t>
    </dgm:pt>
    <dgm:pt modelId="{BC42C272-5941-4E2C-A5F1-7DDD5CF98123}" type="parTrans" cxnId="{038CD2EF-C037-4B91-B252-8B366AA2B52C}">
      <dgm:prSet/>
      <dgm:spPr/>
      <dgm:t>
        <a:bodyPr/>
        <a:lstStyle/>
        <a:p>
          <a:endParaRPr lang="en-US"/>
        </a:p>
      </dgm:t>
    </dgm:pt>
    <dgm:pt modelId="{7C9682C0-159A-461A-90F2-4E6444BF6C7C}" type="sibTrans" cxnId="{038CD2EF-C037-4B91-B252-8B366AA2B52C}">
      <dgm:prSet/>
      <dgm:spPr/>
      <dgm:t>
        <a:bodyPr/>
        <a:lstStyle/>
        <a:p>
          <a:endParaRPr lang="en-US"/>
        </a:p>
      </dgm:t>
    </dgm:pt>
    <dgm:pt modelId="{560728B0-A6B5-4D16-BCFC-B73E1B58FC04}" type="pres">
      <dgm:prSet presAssocID="{54F810DC-8332-4D76-BB66-D106B9FFA3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2569B7-2B94-452A-B2CE-6017FB4FD8FF}" type="pres">
      <dgm:prSet presAssocID="{3D374E1D-B0DF-44F6-AD90-B88260ED545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FC3AA8-3990-48CE-8330-715DB152E521}" type="pres">
      <dgm:prSet presAssocID="{F3BFAD6A-1D8B-4ABB-B8E1-F1F840FCD2BD}" presName="spacer" presStyleCnt="0"/>
      <dgm:spPr/>
    </dgm:pt>
    <dgm:pt modelId="{0960243E-1858-4726-9190-BBFE46528F29}" type="pres">
      <dgm:prSet presAssocID="{1109F10C-4D07-4487-B9D1-AB509826A13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7430A0-AEBF-42A8-9086-EE281627DD52}" type="presOf" srcId="{3D374E1D-B0DF-44F6-AD90-B88260ED5458}" destId="{EF2569B7-2B94-452A-B2CE-6017FB4FD8FF}" srcOrd="0" destOrd="0" presId="urn:microsoft.com/office/officeart/2005/8/layout/vList2"/>
    <dgm:cxn modelId="{70247001-11E3-4211-A050-30136DCC596D}" srcId="{54F810DC-8332-4D76-BB66-D106B9FFA3F3}" destId="{3D374E1D-B0DF-44F6-AD90-B88260ED5458}" srcOrd="0" destOrd="0" parTransId="{27D975B4-3BC5-41B1-A20D-1A57ECDD4DF2}" sibTransId="{F3BFAD6A-1D8B-4ABB-B8E1-F1F840FCD2BD}"/>
    <dgm:cxn modelId="{038CD2EF-C037-4B91-B252-8B366AA2B52C}" srcId="{54F810DC-8332-4D76-BB66-D106B9FFA3F3}" destId="{1109F10C-4D07-4487-B9D1-AB509826A138}" srcOrd="1" destOrd="0" parTransId="{BC42C272-5941-4E2C-A5F1-7DDD5CF98123}" sibTransId="{7C9682C0-159A-461A-90F2-4E6444BF6C7C}"/>
    <dgm:cxn modelId="{4BC902D4-5CC2-453D-A17F-9EBF29393352}" type="presOf" srcId="{54F810DC-8332-4D76-BB66-D106B9FFA3F3}" destId="{560728B0-A6B5-4D16-BCFC-B73E1B58FC04}" srcOrd="0" destOrd="0" presId="urn:microsoft.com/office/officeart/2005/8/layout/vList2"/>
    <dgm:cxn modelId="{73FB161D-D8E7-45BA-8139-F8439D24F8DA}" type="presOf" srcId="{1109F10C-4D07-4487-B9D1-AB509826A138}" destId="{0960243E-1858-4726-9190-BBFE46528F29}" srcOrd="0" destOrd="0" presId="urn:microsoft.com/office/officeart/2005/8/layout/vList2"/>
    <dgm:cxn modelId="{77403A37-744C-4C4A-8F56-E5FDCEF54BC1}" type="presParOf" srcId="{560728B0-A6B5-4D16-BCFC-B73E1B58FC04}" destId="{EF2569B7-2B94-452A-B2CE-6017FB4FD8FF}" srcOrd="0" destOrd="0" presId="urn:microsoft.com/office/officeart/2005/8/layout/vList2"/>
    <dgm:cxn modelId="{E1C62F51-6FD2-4AA7-BD44-4AF68C6ADD87}" type="presParOf" srcId="{560728B0-A6B5-4D16-BCFC-B73E1B58FC04}" destId="{56FC3AA8-3990-48CE-8330-715DB152E521}" srcOrd="1" destOrd="0" presId="urn:microsoft.com/office/officeart/2005/8/layout/vList2"/>
    <dgm:cxn modelId="{EAB81BE5-99B4-40FF-9ECA-1843ABD8937B}" type="presParOf" srcId="{560728B0-A6B5-4D16-BCFC-B73E1B58FC04}" destId="{0960243E-1858-4726-9190-BBFE46528F2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70D3966-2E2C-4139-9516-B3BF5F032728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C845E2F-DC52-49D2-8BAE-6C021F2513BF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Spectrometer</a:t>
          </a:r>
          <a:endParaRPr lang="en-US" dirty="0"/>
        </a:p>
      </dgm:t>
    </dgm:pt>
    <dgm:pt modelId="{FE1F7403-0339-49AB-9C11-3BC9BA804D1B}" type="parTrans" cxnId="{ED9654C2-A551-448D-8EC8-F1414CC2CEAD}">
      <dgm:prSet/>
      <dgm:spPr/>
      <dgm:t>
        <a:bodyPr/>
        <a:lstStyle/>
        <a:p>
          <a:endParaRPr lang="en-US"/>
        </a:p>
      </dgm:t>
    </dgm:pt>
    <dgm:pt modelId="{C1CADF9E-A0C8-4364-B25D-8A4EA90D1693}" type="sibTrans" cxnId="{ED9654C2-A551-448D-8EC8-F1414CC2CEAD}">
      <dgm:prSet/>
      <dgm:spPr/>
      <dgm:t>
        <a:bodyPr/>
        <a:lstStyle/>
        <a:p>
          <a:endParaRPr lang="en-US"/>
        </a:p>
      </dgm:t>
    </dgm:pt>
    <dgm:pt modelId="{F9D59234-3F52-4CFB-80AF-F395B824F906}">
      <dgm:prSet/>
      <dgm:spPr/>
      <dgm:t>
        <a:bodyPr/>
        <a:lstStyle/>
        <a:p>
          <a:pPr rtl="0"/>
          <a:r>
            <a:rPr lang="en-US" dirty="0" smtClean="0"/>
            <a:t>“B-train” (synchrotron as spectrometer)</a:t>
          </a:r>
          <a:endParaRPr lang="en-US" dirty="0"/>
        </a:p>
      </dgm:t>
    </dgm:pt>
    <dgm:pt modelId="{02D0396F-5406-452C-8543-2B7C963BC6C0}" type="parTrans" cxnId="{18AC808D-4F22-4693-9544-EB2CD810ED4B}">
      <dgm:prSet/>
      <dgm:spPr/>
      <dgm:t>
        <a:bodyPr/>
        <a:lstStyle/>
        <a:p>
          <a:endParaRPr lang="en-US"/>
        </a:p>
      </dgm:t>
    </dgm:pt>
    <dgm:pt modelId="{D32D93D5-DA34-4C44-A03C-38C11DFEC901}" type="sibTrans" cxnId="{18AC808D-4F22-4693-9544-EB2CD810ED4B}">
      <dgm:prSet/>
      <dgm:spPr/>
      <dgm:t>
        <a:bodyPr/>
        <a:lstStyle/>
        <a:p>
          <a:endParaRPr lang="en-US"/>
        </a:p>
      </dgm:t>
    </dgm:pt>
    <dgm:pt modelId="{21A349EA-FF1E-4A9E-AD7C-D382A09623EB}">
      <dgm:prSet/>
      <dgm:spPr/>
      <dgm:t>
        <a:bodyPr/>
        <a:lstStyle/>
        <a:p>
          <a:pPr rtl="0"/>
          <a:r>
            <a:rPr lang="en-US" dirty="0" smtClean="0"/>
            <a:t>“90° dipole field” (transfer line as spectrometer)</a:t>
          </a:r>
          <a:endParaRPr lang="en-US" dirty="0"/>
        </a:p>
      </dgm:t>
    </dgm:pt>
    <dgm:pt modelId="{AAF0048C-2676-4278-8505-03E39AF63DA3}" type="parTrans" cxnId="{EC0DD873-28C4-47AE-8C6D-60DB3DF12EBC}">
      <dgm:prSet/>
      <dgm:spPr/>
      <dgm:t>
        <a:bodyPr/>
        <a:lstStyle/>
        <a:p>
          <a:endParaRPr lang="en-US"/>
        </a:p>
      </dgm:t>
    </dgm:pt>
    <dgm:pt modelId="{D393A5C9-3F89-4D45-B3B5-FAD68330E947}" type="sibTrans" cxnId="{EC0DD873-28C4-47AE-8C6D-60DB3DF12EBC}">
      <dgm:prSet/>
      <dgm:spPr/>
      <dgm:t>
        <a:bodyPr/>
        <a:lstStyle/>
        <a:p>
          <a:endParaRPr lang="en-US"/>
        </a:p>
      </dgm:t>
    </dgm:pt>
    <dgm:pt modelId="{D6E164CC-1F2F-4A79-AD3E-B13CFA93AB7A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Time-of-flight</a:t>
          </a:r>
          <a:endParaRPr lang="en-US" dirty="0"/>
        </a:p>
      </dgm:t>
    </dgm:pt>
    <dgm:pt modelId="{6AA7C3B2-B8CF-45B1-B563-3CAA365CD612}" type="parTrans" cxnId="{2E03FD7A-9FAB-47E3-A12B-A5D0D2E5E8B5}">
      <dgm:prSet/>
      <dgm:spPr/>
      <dgm:t>
        <a:bodyPr/>
        <a:lstStyle/>
        <a:p>
          <a:endParaRPr lang="en-US"/>
        </a:p>
      </dgm:t>
    </dgm:pt>
    <dgm:pt modelId="{BE3B8A71-3FD3-45A3-A5C3-815A44C4B87B}" type="sibTrans" cxnId="{2E03FD7A-9FAB-47E3-A12B-A5D0D2E5E8B5}">
      <dgm:prSet/>
      <dgm:spPr/>
      <dgm:t>
        <a:bodyPr/>
        <a:lstStyle/>
        <a:p>
          <a:endParaRPr lang="en-US"/>
        </a:p>
      </dgm:t>
    </dgm:pt>
    <dgm:pt modelId="{FD2816CB-48CD-40C8-9DD7-7E76B42B6CEB}">
      <dgm:prSet/>
      <dgm:spPr/>
      <dgm:t>
        <a:bodyPr/>
        <a:lstStyle/>
        <a:p>
          <a:pPr rtl="0"/>
          <a:r>
            <a:rPr lang="en-US" dirty="0" smtClean="0"/>
            <a:t>“Radio frequency” (TOF in the synchrotron)</a:t>
          </a:r>
          <a:endParaRPr lang="en-US" dirty="0"/>
        </a:p>
      </dgm:t>
    </dgm:pt>
    <dgm:pt modelId="{4DB052C0-2863-4E23-8B0B-B405F5DD8291}" type="parTrans" cxnId="{19D808EE-B3C0-40C7-B64C-B8E7B1327399}">
      <dgm:prSet/>
      <dgm:spPr/>
      <dgm:t>
        <a:bodyPr/>
        <a:lstStyle/>
        <a:p>
          <a:endParaRPr lang="en-US"/>
        </a:p>
      </dgm:t>
    </dgm:pt>
    <dgm:pt modelId="{290CC366-813A-4D83-A069-DACFB9631336}" type="sibTrans" cxnId="{19D808EE-B3C0-40C7-B64C-B8E7B1327399}">
      <dgm:prSet/>
      <dgm:spPr/>
      <dgm:t>
        <a:bodyPr/>
        <a:lstStyle/>
        <a:p>
          <a:endParaRPr lang="en-US"/>
        </a:p>
      </dgm:t>
    </dgm:pt>
    <dgm:pt modelId="{7B0083D2-14A8-4235-8249-CEEE0A585FCD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Particle range</a:t>
          </a:r>
          <a:endParaRPr lang="en-US" dirty="0"/>
        </a:p>
      </dgm:t>
    </dgm:pt>
    <dgm:pt modelId="{B84ABF6B-081F-4FF9-801A-60B3247D8390}" type="parTrans" cxnId="{E3C8E90B-FEF7-43F1-8764-5017E5AE723C}">
      <dgm:prSet/>
      <dgm:spPr/>
      <dgm:t>
        <a:bodyPr/>
        <a:lstStyle/>
        <a:p>
          <a:endParaRPr lang="en-US"/>
        </a:p>
      </dgm:t>
    </dgm:pt>
    <dgm:pt modelId="{7CC0E4B2-BF1F-4D28-9F3A-61FBF718B627}" type="sibTrans" cxnId="{E3C8E90B-FEF7-43F1-8764-5017E5AE723C}">
      <dgm:prSet/>
      <dgm:spPr/>
      <dgm:t>
        <a:bodyPr/>
        <a:lstStyle/>
        <a:p>
          <a:endParaRPr lang="en-US"/>
        </a:p>
      </dgm:t>
    </dgm:pt>
    <dgm:pt modelId="{7AB9588D-59CD-45B7-821C-C67A80A2AD74}">
      <dgm:prSet/>
      <dgm:spPr/>
      <dgm:t>
        <a:bodyPr/>
        <a:lstStyle/>
        <a:p>
          <a:pPr rtl="0"/>
          <a:r>
            <a:rPr lang="en-US" dirty="0" smtClean="0"/>
            <a:t>“Multi-layer Faraday cup”</a:t>
          </a:r>
          <a:endParaRPr lang="en-US" dirty="0"/>
        </a:p>
      </dgm:t>
    </dgm:pt>
    <dgm:pt modelId="{8D63FB04-E349-4726-911D-A2494E660E36}" type="parTrans" cxnId="{018BBE97-3E74-446C-AE5B-A1B079B1B636}">
      <dgm:prSet/>
      <dgm:spPr/>
      <dgm:t>
        <a:bodyPr/>
        <a:lstStyle/>
        <a:p>
          <a:endParaRPr lang="en-US"/>
        </a:p>
      </dgm:t>
    </dgm:pt>
    <dgm:pt modelId="{2AAD5316-86DF-4689-9766-30F58222363D}" type="sibTrans" cxnId="{018BBE97-3E74-446C-AE5B-A1B079B1B636}">
      <dgm:prSet/>
      <dgm:spPr/>
      <dgm:t>
        <a:bodyPr/>
        <a:lstStyle/>
        <a:p>
          <a:endParaRPr lang="en-US"/>
        </a:p>
      </dgm:t>
    </dgm:pt>
    <dgm:pt modelId="{E6B5598E-BF95-4251-B030-02EE2E48DD06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err="1" smtClean="0"/>
            <a:t>Calorimetry</a:t>
          </a:r>
          <a:endParaRPr lang="en-US" dirty="0"/>
        </a:p>
      </dgm:t>
    </dgm:pt>
    <dgm:pt modelId="{6A88B118-6441-4029-81FE-767FA4F2F003}" type="parTrans" cxnId="{416C03EA-BD5B-419F-97E0-81E423AB72C8}">
      <dgm:prSet/>
      <dgm:spPr/>
      <dgm:t>
        <a:bodyPr/>
        <a:lstStyle/>
        <a:p>
          <a:endParaRPr lang="en-US"/>
        </a:p>
      </dgm:t>
    </dgm:pt>
    <dgm:pt modelId="{483B0CC3-D0DD-4424-B101-323B059E1921}" type="sibTrans" cxnId="{416C03EA-BD5B-419F-97E0-81E423AB72C8}">
      <dgm:prSet/>
      <dgm:spPr/>
      <dgm:t>
        <a:bodyPr/>
        <a:lstStyle/>
        <a:p>
          <a:endParaRPr lang="en-US"/>
        </a:p>
      </dgm:t>
    </dgm:pt>
    <dgm:pt modelId="{F74379A5-53C8-4C12-9B27-410A31A8ABC8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Depth-dose distribution</a:t>
          </a:r>
          <a:endParaRPr lang="en-US" dirty="0"/>
        </a:p>
      </dgm:t>
    </dgm:pt>
    <dgm:pt modelId="{7314C703-60A4-4DA4-A120-70281F93CB62}" type="parTrans" cxnId="{7AEA1ED5-17D3-4990-8457-718381DC1AAD}">
      <dgm:prSet/>
      <dgm:spPr/>
      <dgm:t>
        <a:bodyPr/>
        <a:lstStyle/>
        <a:p>
          <a:endParaRPr lang="en-US"/>
        </a:p>
      </dgm:t>
    </dgm:pt>
    <dgm:pt modelId="{70117B32-90E4-4AF0-B4E2-F8B3BF9819E3}" type="sibTrans" cxnId="{7AEA1ED5-17D3-4990-8457-718381DC1AAD}">
      <dgm:prSet/>
      <dgm:spPr/>
      <dgm:t>
        <a:bodyPr/>
        <a:lstStyle/>
        <a:p>
          <a:endParaRPr lang="en-US"/>
        </a:p>
      </dgm:t>
    </dgm:pt>
    <dgm:pt modelId="{26DD8438-8CEC-4CE5-9DC2-193EABEE01C8}">
      <dgm:prSet/>
      <dgm:spPr/>
      <dgm:t>
        <a:bodyPr/>
        <a:lstStyle/>
        <a:p>
          <a:pPr rtl="0"/>
          <a:r>
            <a:rPr lang="en-US" dirty="0" smtClean="0"/>
            <a:t>“Water phantom”</a:t>
          </a:r>
          <a:endParaRPr lang="en-US" dirty="0"/>
        </a:p>
      </dgm:t>
    </dgm:pt>
    <dgm:pt modelId="{CCF59329-C81A-4DF0-8B87-91262C944AC8}" type="parTrans" cxnId="{88517E3C-1D81-489E-92DB-D36CBD253A71}">
      <dgm:prSet/>
      <dgm:spPr/>
      <dgm:t>
        <a:bodyPr/>
        <a:lstStyle/>
        <a:p>
          <a:endParaRPr lang="en-US"/>
        </a:p>
      </dgm:t>
    </dgm:pt>
    <dgm:pt modelId="{263590E4-FE2E-4C02-9F31-1AE9DC15CB54}" type="sibTrans" cxnId="{88517E3C-1D81-489E-92DB-D36CBD253A71}">
      <dgm:prSet/>
      <dgm:spPr/>
      <dgm:t>
        <a:bodyPr/>
        <a:lstStyle/>
        <a:p>
          <a:endParaRPr lang="en-US"/>
        </a:p>
      </dgm:t>
    </dgm:pt>
    <dgm:pt modelId="{ED220C5D-C18C-43EA-A736-6FA7E0BCF15B}" type="pres">
      <dgm:prSet presAssocID="{C70D3966-2E2C-4139-9516-B3BF5F0327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FF7935-C702-487B-B755-F2A92266E46B}" type="pres">
      <dgm:prSet presAssocID="{AC845E2F-DC52-49D2-8BAE-6C021F2513B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B5623-3BD5-4ECA-82D4-63A048720570}" type="pres">
      <dgm:prSet presAssocID="{AC845E2F-DC52-49D2-8BAE-6C021F2513BF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A5031D-D4BF-4A05-935E-5AF047E936E7}" type="pres">
      <dgm:prSet presAssocID="{D6E164CC-1F2F-4A79-AD3E-B13CFA93AB7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8F2CA7-D182-40A7-9146-B5A20BDCC94F}" type="pres">
      <dgm:prSet presAssocID="{D6E164CC-1F2F-4A79-AD3E-B13CFA93AB7A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F8BCEC-6DB3-467D-9548-BECE367A8AE3}" type="pres">
      <dgm:prSet presAssocID="{7B0083D2-14A8-4235-8249-CEEE0A585FC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95DF7-924A-460D-B60C-E61DF21291D4}" type="pres">
      <dgm:prSet presAssocID="{7B0083D2-14A8-4235-8249-CEEE0A585FCD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081C0-6E4C-4AD9-BF0F-8D60E069A46C}" type="pres">
      <dgm:prSet presAssocID="{E6B5598E-BF95-4251-B030-02EE2E48DD0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1AB9F4-C9F0-4C0A-964A-425331B87EE7}" type="pres">
      <dgm:prSet presAssocID="{483B0CC3-D0DD-4424-B101-323B059E1921}" presName="spacer" presStyleCnt="0"/>
      <dgm:spPr/>
    </dgm:pt>
    <dgm:pt modelId="{44E35A74-7459-408D-8DAD-D128C5884CC8}" type="pres">
      <dgm:prSet presAssocID="{F74379A5-53C8-4C12-9B27-410A31A8ABC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D2D4A1-8AC2-42AF-9D27-1926A5DC5D17}" type="pres">
      <dgm:prSet presAssocID="{F74379A5-53C8-4C12-9B27-410A31A8ABC8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9D7F1E-2E10-452D-8C6C-D1C865D6B90D}" type="presOf" srcId="{21A349EA-FF1E-4A9E-AD7C-D382A09623EB}" destId="{A57B5623-3BD5-4ECA-82D4-63A048720570}" srcOrd="0" destOrd="1" presId="urn:microsoft.com/office/officeart/2005/8/layout/vList2"/>
    <dgm:cxn modelId="{3A0D688F-BAF6-458C-8CDC-BE5737F2F425}" type="presOf" srcId="{D6E164CC-1F2F-4A79-AD3E-B13CFA93AB7A}" destId="{18A5031D-D4BF-4A05-935E-5AF047E936E7}" srcOrd="0" destOrd="0" presId="urn:microsoft.com/office/officeart/2005/8/layout/vList2"/>
    <dgm:cxn modelId="{416C03EA-BD5B-419F-97E0-81E423AB72C8}" srcId="{C70D3966-2E2C-4139-9516-B3BF5F032728}" destId="{E6B5598E-BF95-4251-B030-02EE2E48DD06}" srcOrd="3" destOrd="0" parTransId="{6A88B118-6441-4029-81FE-767FA4F2F003}" sibTransId="{483B0CC3-D0DD-4424-B101-323B059E1921}"/>
    <dgm:cxn modelId="{D689DBAB-3FF9-4164-B7F7-6952748EE781}" type="presOf" srcId="{E6B5598E-BF95-4251-B030-02EE2E48DD06}" destId="{D1D081C0-6E4C-4AD9-BF0F-8D60E069A46C}" srcOrd="0" destOrd="0" presId="urn:microsoft.com/office/officeart/2005/8/layout/vList2"/>
    <dgm:cxn modelId="{FDB448CB-8158-424C-B73E-465BF2BA015C}" type="presOf" srcId="{7AB9588D-59CD-45B7-821C-C67A80A2AD74}" destId="{CFB95DF7-924A-460D-B60C-E61DF21291D4}" srcOrd="0" destOrd="0" presId="urn:microsoft.com/office/officeart/2005/8/layout/vList2"/>
    <dgm:cxn modelId="{EC0DD873-28C4-47AE-8C6D-60DB3DF12EBC}" srcId="{AC845E2F-DC52-49D2-8BAE-6C021F2513BF}" destId="{21A349EA-FF1E-4A9E-AD7C-D382A09623EB}" srcOrd="1" destOrd="0" parTransId="{AAF0048C-2676-4278-8505-03E39AF63DA3}" sibTransId="{D393A5C9-3F89-4D45-B3B5-FAD68330E947}"/>
    <dgm:cxn modelId="{19D808EE-B3C0-40C7-B64C-B8E7B1327399}" srcId="{D6E164CC-1F2F-4A79-AD3E-B13CFA93AB7A}" destId="{FD2816CB-48CD-40C8-9DD7-7E76B42B6CEB}" srcOrd="0" destOrd="0" parTransId="{4DB052C0-2863-4E23-8B0B-B405F5DD8291}" sibTransId="{290CC366-813A-4D83-A069-DACFB9631336}"/>
    <dgm:cxn modelId="{9260E161-3739-496E-A5B9-9B14CBFE39BA}" type="presOf" srcId="{26DD8438-8CEC-4CE5-9DC2-193EABEE01C8}" destId="{E3D2D4A1-8AC2-42AF-9D27-1926A5DC5D17}" srcOrd="0" destOrd="0" presId="urn:microsoft.com/office/officeart/2005/8/layout/vList2"/>
    <dgm:cxn modelId="{018BBE97-3E74-446C-AE5B-A1B079B1B636}" srcId="{7B0083D2-14A8-4235-8249-CEEE0A585FCD}" destId="{7AB9588D-59CD-45B7-821C-C67A80A2AD74}" srcOrd="0" destOrd="0" parTransId="{8D63FB04-E349-4726-911D-A2494E660E36}" sibTransId="{2AAD5316-86DF-4689-9766-30F58222363D}"/>
    <dgm:cxn modelId="{E3C8E90B-FEF7-43F1-8764-5017E5AE723C}" srcId="{C70D3966-2E2C-4139-9516-B3BF5F032728}" destId="{7B0083D2-14A8-4235-8249-CEEE0A585FCD}" srcOrd="2" destOrd="0" parTransId="{B84ABF6B-081F-4FF9-801A-60B3247D8390}" sibTransId="{7CC0E4B2-BF1F-4D28-9F3A-61FBF718B627}"/>
    <dgm:cxn modelId="{18AC808D-4F22-4693-9544-EB2CD810ED4B}" srcId="{AC845E2F-DC52-49D2-8BAE-6C021F2513BF}" destId="{F9D59234-3F52-4CFB-80AF-F395B824F906}" srcOrd="0" destOrd="0" parTransId="{02D0396F-5406-452C-8543-2B7C963BC6C0}" sibTransId="{D32D93D5-DA34-4C44-A03C-38C11DFEC901}"/>
    <dgm:cxn modelId="{ED9654C2-A551-448D-8EC8-F1414CC2CEAD}" srcId="{C70D3966-2E2C-4139-9516-B3BF5F032728}" destId="{AC845E2F-DC52-49D2-8BAE-6C021F2513BF}" srcOrd="0" destOrd="0" parTransId="{FE1F7403-0339-49AB-9C11-3BC9BA804D1B}" sibTransId="{C1CADF9E-A0C8-4364-B25D-8A4EA90D1693}"/>
    <dgm:cxn modelId="{ACB6B042-1E6C-4838-8963-D3633B1678B6}" type="presOf" srcId="{FD2816CB-48CD-40C8-9DD7-7E76B42B6CEB}" destId="{728F2CA7-D182-40A7-9146-B5A20BDCC94F}" srcOrd="0" destOrd="0" presId="urn:microsoft.com/office/officeart/2005/8/layout/vList2"/>
    <dgm:cxn modelId="{D025D413-9610-46D6-A780-AF6DA263B42B}" type="presOf" srcId="{F9D59234-3F52-4CFB-80AF-F395B824F906}" destId="{A57B5623-3BD5-4ECA-82D4-63A048720570}" srcOrd="0" destOrd="0" presId="urn:microsoft.com/office/officeart/2005/8/layout/vList2"/>
    <dgm:cxn modelId="{3314FF22-7A81-4F49-BB6B-A3E1B6F98D5C}" type="presOf" srcId="{7B0083D2-14A8-4235-8249-CEEE0A585FCD}" destId="{C9F8BCEC-6DB3-467D-9548-BECE367A8AE3}" srcOrd="0" destOrd="0" presId="urn:microsoft.com/office/officeart/2005/8/layout/vList2"/>
    <dgm:cxn modelId="{0043AF45-1EC5-4585-AED4-3819DDD86EEC}" type="presOf" srcId="{F74379A5-53C8-4C12-9B27-410A31A8ABC8}" destId="{44E35A74-7459-408D-8DAD-D128C5884CC8}" srcOrd="0" destOrd="0" presId="urn:microsoft.com/office/officeart/2005/8/layout/vList2"/>
    <dgm:cxn modelId="{033196BA-D34B-403E-A161-79B572097F8E}" type="presOf" srcId="{AC845E2F-DC52-49D2-8BAE-6C021F2513BF}" destId="{53FF7935-C702-487B-B755-F2A92266E46B}" srcOrd="0" destOrd="0" presId="urn:microsoft.com/office/officeart/2005/8/layout/vList2"/>
    <dgm:cxn modelId="{88517E3C-1D81-489E-92DB-D36CBD253A71}" srcId="{F74379A5-53C8-4C12-9B27-410A31A8ABC8}" destId="{26DD8438-8CEC-4CE5-9DC2-193EABEE01C8}" srcOrd="0" destOrd="0" parTransId="{CCF59329-C81A-4DF0-8B87-91262C944AC8}" sibTransId="{263590E4-FE2E-4C02-9F31-1AE9DC15CB54}"/>
    <dgm:cxn modelId="{7AEA1ED5-17D3-4990-8457-718381DC1AAD}" srcId="{C70D3966-2E2C-4139-9516-B3BF5F032728}" destId="{F74379A5-53C8-4C12-9B27-410A31A8ABC8}" srcOrd="4" destOrd="0" parTransId="{7314C703-60A4-4DA4-A120-70281F93CB62}" sibTransId="{70117B32-90E4-4AF0-B4E2-F8B3BF9819E3}"/>
    <dgm:cxn modelId="{2E03FD7A-9FAB-47E3-A12B-A5D0D2E5E8B5}" srcId="{C70D3966-2E2C-4139-9516-B3BF5F032728}" destId="{D6E164CC-1F2F-4A79-AD3E-B13CFA93AB7A}" srcOrd="1" destOrd="0" parTransId="{6AA7C3B2-B8CF-45B1-B563-3CAA365CD612}" sibTransId="{BE3B8A71-3FD3-45A3-A5C3-815A44C4B87B}"/>
    <dgm:cxn modelId="{A76C1AF8-39E7-4AF3-B380-BFE544DB05BA}" type="presOf" srcId="{C70D3966-2E2C-4139-9516-B3BF5F032728}" destId="{ED220C5D-C18C-43EA-A736-6FA7E0BCF15B}" srcOrd="0" destOrd="0" presId="urn:microsoft.com/office/officeart/2005/8/layout/vList2"/>
    <dgm:cxn modelId="{623553EF-B633-4CF7-BEC3-46404618DBF5}" type="presParOf" srcId="{ED220C5D-C18C-43EA-A736-6FA7E0BCF15B}" destId="{53FF7935-C702-487B-B755-F2A92266E46B}" srcOrd="0" destOrd="0" presId="urn:microsoft.com/office/officeart/2005/8/layout/vList2"/>
    <dgm:cxn modelId="{8B7D1645-74AF-4ADD-8670-9FC6B35C8A01}" type="presParOf" srcId="{ED220C5D-C18C-43EA-A736-6FA7E0BCF15B}" destId="{A57B5623-3BD5-4ECA-82D4-63A048720570}" srcOrd="1" destOrd="0" presId="urn:microsoft.com/office/officeart/2005/8/layout/vList2"/>
    <dgm:cxn modelId="{DAC11359-63F6-4013-ACEF-A1FEDDF3B478}" type="presParOf" srcId="{ED220C5D-C18C-43EA-A736-6FA7E0BCF15B}" destId="{18A5031D-D4BF-4A05-935E-5AF047E936E7}" srcOrd="2" destOrd="0" presId="urn:microsoft.com/office/officeart/2005/8/layout/vList2"/>
    <dgm:cxn modelId="{6B583474-8928-4AE5-98C4-0156704FE24F}" type="presParOf" srcId="{ED220C5D-C18C-43EA-A736-6FA7E0BCF15B}" destId="{728F2CA7-D182-40A7-9146-B5A20BDCC94F}" srcOrd="3" destOrd="0" presId="urn:microsoft.com/office/officeart/2005/8/layout/vList2"/>
    <dgm:cxn modelId="{50E1DB2A-EA04-4358-ABE3-DB87B3C8A047}" type="presParOf" srcId="{ED220C5D-C18C-43EA-A736-6FA7E0BCF15B}" destId="{C9F8BCEC-6DB3-467D-9548-BECE367A8AE3}" srcOrd="4" destOrd="0" presId="urn:microsoft.com/office/officeart/2005/8/layout/vList2"/>
    <dgm:cxn modelId="{60D0956C-5D37-4675-B3CA-00593EF62D87}" type="presParOf" srcId="{ED220C5D-C18C-43EA-A736-6FA7E0BCF15B}" destId="{CFB95DF7-924A-460D-B60C-E61DF21291D4}" srcOrd="5" destOrd="0" presId="urn:microsoft.com/office/officeart/2005/8/layout/vList2"/>
    <dgm:cxn modelId="{0371B26E-000E-42D6-952B-6A52E4FE585F}" type="presParOf" srcId="{ED220C5D-C18C-43EA-A736-6FA7E0BCF15B}" destId="{D1D081C0-6E4C-4AD9-BF0F-8D60E069A46C}" srcOrd="6" destOrd="0" presId="urn:microsoft.com/office/officeart/2005/8/layout/vList2"/>
    <dgm:cxn modelId="{AFE94878-CB15-4A42-BBFD-A88BB40BDA4D}" type="presParOf" srcId="{ED220C5D-C18C-43EA-A736-6FA7E0BCF15B}" destId="{AA1AB9F4-C9F0-4C0A-964A-425331B87EE7}" srcOrd="7" destOrd="0" presId="urn:microsoft.com/office/officeart/2005/8/layout/vList2"/>
    <dgm:cxn modelId="{5F9E6724-5149-4D66-8E4D-E9B303DE2111}" type="presParOf" srcId="{ED220C5D-C18C-43EA-A736-6FA7E0BCF15B}" destId="{44E35A74-7459-408D-8DAD-D128C5884CC8}" srcOrd="8" destOrd="0" presId="urn:microsoft.com/office/officeart/2005/8/layout/vList2"/>
    <dgm:cxn modelId="{FF9E75B6-B5A4-493E-B2C7-725A5E9DEB6B}" type="presParOf" srcId="{ED220C5D-C18C-43EA-A736-6FA7E0BCF15B}" destId="{E3D2D4A1-8AC2-42AF-9D27-1926A5DC5D17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2C7DF66-14D7-4766-854E-3DF131ED951B}" type="doc">
      <dgm:prSet loTypeId="urn:microsoft.com/office/officeart/2005/8/layout/hList1" loCatId="list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6D81ED75-C6F5-416C-B6AF-8058783C50E1}">
      <dgm:prSet/>
      <dgm:spPr/>
      <dgm:t>
        <a:bodyPr/>
        <a:lstStyle/>
        <a:p>
          <a:pPr rtl="0"/>
          <a:r>
            <a:rPr lang="en-US" dirty="0" smtClean="0"/>
            <a:t>Synchrotron </a:t>
          </a:r>
          <a:r>
            <a:rPr lang="en-US" dirty="0" err="1" smtClean="0"/>
            <a:t>ToF</a:t>
          </a:r>
          <a:endParaRPr lang="en-US" dirty="0"/>
        </a:p>
      </dgm:t>
    </dgm:pt>
    <dgm:pt modelId="{90F23864-674A-4FE8-A23A-624304DFED07}" type="parTrans" cxnId="{00FEE405-B5C0-4F04-B019-0B82871BB834}">
      <dgm:prSet/>
      <dgm:spPr/>
      <dgm:t>
        <a:bodyPr/>
        <a:lstStyle/>
        <a:p>
          <a:endParaRPr lang="en-US"/>
        </a:p>
      </dgm:t>
    </dgm:pt>
    <dgm:pt modelId="{0EB60575-F744-48D1-9A26-31EACBDC6325}" type="sibTrans" cxnId="{00FEE405-B5C0-4F04-B019-0B82871BB834}">
      <dgm:prSet/>
      <dgm:spPr/>
      <dgm:t>
        <a:bodyPr/>
        <a:lstStyle/>
        <a:p>
          <a:endParaRPr lang="en-US"/>
        </a:p>
      </dgm:t>
    </dgm:pt>
    <dgm:pt modelId="{755864A1-32B2-42E7-8CF0-3079EEB0B21A}">
      <dgm:prSet/>
      <dgm:spPr/>
      <dgm:t>
        <a:bodyPr/>
        <a:lstStyle/>
        <a:p>
          <a:pPr rtl="0"/>
          <a:r>
            <a:rPr lang="en-US" dirty="0" smtClean="0"/>
            <a:t>Advantage: Few additional hardware</a:t>
          </a:r>
          <a:endParaRPr lang="en-US" dirty="0"/>
        </a:p>
      </dgm:t>
    </dgm:pt>
    <dgm:pt modelId="{E227408F-1775-440C-A616-D1468801F530}" type="parTrans" cxnId="{C7632337-F57E-4708-9249-A0CAE1D8EBEA}">
      <dgm:prSet/>
      <dgm:spPr/>
      <dgm:t>
        <a:bodyPr/>
        <a:lstStyle/>
        <a:p>
          <a:endParaRPr lang="en-US"/>
        </a:p>
      </dgm:t>
    </dgm:pt>
    <dgm:pt modelId="{563606B5-FFA0-4AE8-8ECB-5DFF6B7AD5E8}" type="sibTrans" cxnId="{C7632337-F57E-4708-9249-A0CAE1D8EBEA}">
      <dgm:prSet/>
      <dgm:spPr/>
      <dgm:t>
        <a:bodyPr/>
        <a:lstStyle/>
        <a:p>
          <a:endParaRPr lang="en-US"/>
        </a:p>
      </dgm:t>
    </dgm:pt>
    <dgm:pt modelId="{F53A2BE1-64F8-4C50-A838-3874CA82D0DE}">
      <dgm:prSet/>
      <dgm:spPr/>
      <dgm:t>
        <a:bodyPr/>
        <a:lstStyle/>
        <a:p>
          <a:pPr rtl="0"/>
          <a:r>
            <a:rPr lang="en-US" dirty="0" smtClean="0"/>
            <a:t>Drawback: Works only on bunched beam</a:t>
          </a:r>
          <a:endParaRPr lang="en-US" dirty="0"/>
        </a:p>
      </dgm:t>
    </dgm:pt>
    <dgm:pt modelId="{3DC653FE-9009-496D-B994-87A703DBF62E}" type="parTrans" cxnId="{A89950F1-53BE-4A7E-B923-305DA5122864}">
      <dgm:prSet/>
      <dgm:spPr/>
      <dgm:t>
        <a:bodyPr/>
        <a:lstStyle/>
        <a:p>
          <a:endParaRPr lang="en-US"/>
        </a:p>
      </dgm:t>
    </dgm:pt>
    <dgm:pt modelId="{84812CB9-8D4A-4E71-BF59-85C50575C587}" type="sibTrans" cxnId="{A89950F1-53BE-4A7E-B923-305DA5122864}">
      <dgm:prSet/>
      <dgm:spPr/>
      <dgm:t>
        <a:bodyPr/>
        <a:lstStyle/>
        <a:p>
          <a:endParaRPr lang="en-US"/>
        </a:p>
      </dgm:t>
    </dgm:pt>
    <dgm:pt modelId="{A0037D8A-2C7C-4CF0-A239-8756F95B25FC}">
      <dgm:prSet/>
      <dgm:spPr/>
      <dgm:t>
        <a:bodyPr/>
        <a:lstStyle/>
        <a:p>
          <a:pPr rtl="0"/>
          <a:r>
            <a:rPr lang="en-US" dirty="0" err="1" smtClean="0"/>
            <a:t>Calorimetry</a:t>
          </a:r>
          <a:endParaRPr lang="en-US" dirty="0"/>
        </a:p>
      </dgm:t>
    </dgm:pt>
    <dgm:pt modelId="{7F182342-A519-4ABC-9046-21C776BAEB6B}" type="parTrans" cxnId="{EC2355D9-3C5F-4D5F-84E8-4095C154D90A}">
      <dgm:prSet/>
      <dgm:spPr/>
      <dgm:t>
        <a:bodyPr/>
        <a:lstStyle/>
        <a:p>
          <a:endParaRPr lang="en-US"/>
        </a:p>
      </dgm:t>
    </dgm:pt>
    <dgm:pt modelId="{7AF6C8D4-40BE-45EE-A247-483105A92CDC}" type="sibTrans" cxnId="{EC2355D9-3C5F-4D5F-84E8-4095C154D90A}">
      <dgm:prSet/>
      <dgm:spPr/>
      <dgm:t>
        <a:bodyPr/>
        <a:lstStyle/>
        <a:p>
          <a:endParaRPr lang="en-US"/>
        </a:p>
      </dgm:t>
    </dgm:pt>
    <dgm:pt modelId="{E48F8B05-503F-423A-925A-5F6ECE8DF2C1}">
      <dgm:prSet/>
      <dgm:spPr/>
      <dgm:t>
        <a:bodyPr/>
        <a:lstStyle/>
        <a:p>
          <a:pPr rtl="0"/>
          <a:r>
            <a:rPr lang="en-US" dirty="0" smtClean="0"/>
            <a:t>Advantage: “Ultimate” particle energy measurement</a:t>
          </a:r>
          <a:endParaRPr lang="en-US" dirty="0"/>
        </a:p>
      </dgm:t>
    </dgm:pt>
    <dgm:pt modelId="{77DF22B5-133D-43CD-94AD-B4792ADEE20E}" type="parTrans" cxnId="{866CB92A-1BFA-41AD-B1E2-028008652BD6}">
      <dgm:prSet/>
      <dgm:spPr/>
      <dgm:t>
        <a:bodyPr/>
        <a:lstStyle/>
        <a:p>
          <a:endParaRPr lang="en-US"/>
        </a:p>
      </dgm:t>
    </dgm:pt>
    <dgm:pt modelId="{9D32553D-5D3A-498E-A1A6-4A1E2E9C8F58}" type="sibTrans" cxnId="{866CB92A-1BFA-41AD-B1E2-028008652BD6}">
      <dgm:prSet/>
      <dgm:spPr/>
      <dgm:t>
        <a:bodyPr/>
        <a:lstStyle/>
        <a:p>
          <a:endParaRPr lang="en-US"/>
        </a:p>
      </dgm:t>
    </dgm:pt>
    <dgm:pt modelId="{5623E689-076D-407D-814D-90A903D06A1D}">
      <dgm:prSet/>
      <dgm:spPr/>
      <dgm:t>
        <a:bodyPr/>
        <a:lstStyle/>
        <a:p>
          <a:pPr rtl="0"/>
          <a:r>
            <a:rPr lang="en-US" dirty="0" smtClean="0"/>
            <a:t>Drawback: Low radiation hardness</a:t>
          </a:r>
          <a:endParaRPr lang="en-US" dirty="0"/>
        </a:p>
      </dgm:t>
    </dgm:pt>
    <dgm:pt modelId="{ACAA159F-3265-4698-A2D3-D1BA98B069B9}" type="parTrans" cxnId="{699AB3DF-DC44-4590-8888-416BA6AD00C7}">
      <dgm:prSet/>
      <dgm:spPr/>
      <dgm:t>
        <a:bodyPr/>
        <a:lstStyle/>
        <a:p>
          <a:endParaRPr lang="en-US"/>
        </a:p>
      </dgm:t>
    </dgm:pt>
    <dgm:pt modelId="{8F52CCC4-37DF-4ED5-BA3E-32050054E358}" type="sibTrans" cxnId="{699AB3DF-DC44-4590-8888-416BA6AD00C7}">
      <dgm:prSet/>
      <dgm:spPr/>
      <dgm:t>
        <a:bodyPr/>
        <a:lstStyle/>
        <a:p>
          <a:endParaRPr lang="en-US"/>
        </a:p>
      </dgm:t>
    </dgm:pt>
    <dgm:pt modelId="{8E5E18F4-8DF9-4650-A0CC-95BE6247623F}">
      <dgm:prSet/>
      <dgm:spPr/>
      <dgm:t>
        <a:bodyPr/>
        <a:lstStyle/>
        <a:p>
          <a:pPr rtl="0"/>
          <a:r>
            <a:rPr lang="en-US" dirty="0" smtClean="0"/>
            <a:t>Depth-dose distribution</a:t>
          </a:r>
          <a:endParaRPr lang="en-US" dirty="0"/>
        </a:p>
      </dgm:t>
    </dgm:pt>
    <dgm:pt modelId="{CBED6F19-6CF5-4EED-9EBF-A6E292DB370B}" type="parTrans" cxnId="{BF0A517E-3873-49D1-8104-7219732625C3}">
      <dgm:prSet/>
      <dgm:spPr/>
      <dgm:t>
        <a:bodyPr/>
        <a:lstStyle/>
        <a:p>
          <a:endParaRPr lang="en-US"/>
        </a:p>
      </dgm:t>
    </dgm:pt>
    <dgm:pt modelId="{10030683-C0B8-4278-8C26-563A71567197}" type="sibTrans" cxnId="{BF0A517E-3873-49D1-8104-7219732625C3}">
      <dgm:prSet/>
      <dgm:spPr/>
      <dgm:t>
        <a:bodyPr/>
        <a:lstStyle/>
        <a:p>
          <a:endParaRPr lang="en-US"/>
        </a:p>
      </dgm:t>
    </dgm:pt>
    <dgm:pt modelId="{7469B9DE-B4E3-4145-B7F0-F6D9C18BF3D5}">
      <dgm:prSet/>
      <dgm:spPr/>
      <dgm:t>
        <a:bodyPr/>
        <a:lstStyle/>
        <a:p>
          <a:pPr rtl="0"/>
          <a:r>
            <a:rPr lang="en-US" dirty="0" smtClean="0"/>
            <a:t>Advantage: “Like the doctors”</a:t>
          </a:r>
          <a:endParaRPr lang="en-US" dirty="0"/>
        </a:p>
      </dgm:t>
    </dgm:pt>
    <dgm:pt modelId="{8770E3D5-9D49-4517-8C68-D7FC51BB57C7}" type="parTrans" cxnId="{0E9CF71A-DBEA-428A-8691-CB028A38D042}">
      <dgm:prSet/>
      <dgm:spPr/>
      <dgm:t>
        <a:bodyPr/>
        <a:lstStyle/>
        <a:p>
          <a:endParaRPr lang="en-US"/>
        </a:p>
      </dgm:t>
    </dgm:pt>
    <dgm:pt modelId="{554023F4-A1BB-4314-8DD4-23F4DD0329F5}" type="sibTrans" cxnId="{0E9CF71A-DBEA-428A-8691-CB028A38D042}">
      <dgm:prSet/>
      <dgm:spPr/>
      <dgm:t>
        <a:bodyPr/>
        <a:lstStyle/>
        <a:p>
          <a:endParaRPr lang="en-US"/>
        </a:p>
      </dgm:t>
    </dgm:pt>
    <dgm:pt modelId="{8CC82F01-C55B-4302-8E3C-7DB20A574730}">
      <dgm:prSet/>
      <dgm:spPr/>
      <dgm:t>
        <a:bodyPr/>
        <a:lstStyle/>
        <a:p>
          <a:pPr rtl="0"/>
          <a:r>
            <a:rPr lang="en-US" dirty="0" smtClean="0"/>
            <a:t>Drawback: Intensity dependent</a:t>
          </a:r>
          <a:endParaRPr lang="en-US" dirty="0"/>
        </a:p>
      </dgm:t>
    </dgm:pt>
    <dgm:pt modelId="{12459E3D-EE35-48B9-9823-D3FCF41E4715}" type="parTrans" cxnId="{59A6269C-C704-4A6A-A097-C853AF3779AF}">
      <dgm:prSet/>
      <dgm:spPr/>
      <dgm:t>
        <a:bodyPr/>
        <a:lstStyle/>
        <a:p>
          <a:endParaRPr lang="en-US"/>
        </a:p>
      </dgm:t>
    </dgm:pt>
    <dgm:pt modelId="{D19DB96F-BA93-44EB-9319-A7E73B2281B4}" type="sibTrans" cxnId="{59A6269C-C704-4A6A-A097-C853AF3779AF}">
      <dgm:prSet/>
      <dgm:spPr/>
      <dgm:t>
        <a:bodyPr/>
        <a:lstStyle/>
        <a:p>
          <a:endParaRPr lang="en-US"/>
        </a:p>
      </dgm:t>
    </dgm:pt>
    <dgm:pt modelId="{AE3B7836-7CA6-4797-A252-0AFD0FB968DC}" type="pres">
      <dgm:prSet presAssocID="{02C7DF66-14D7-4766-854E-3DF131ED95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39BC73-84E2-4978-B9A3-FE59CF23934E}" type="pres">
      <dgm:prSet presAssocID="{6D81ED75-C6F5-416C-B6AF-8058783C50E1}" presName="composite" presStyleCnt="0"/>
      <dgm:spPr/>
    </dgm:pt>
    <dgm:pt modelId="{229875BB-9E62-49EF-BCF5-02426CA1A964}" type="pres">
      <dgm:prSet presAssocID="{6D81ED75-C6F5-416C-B6AF-8058783C50E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0900CA-B30F-4077-A831-8C2286255A07}" type="pres">
      <dgm:prSet presAssocID="{6D81ED75-C6F5-416C-B6AF-8058783C50E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0D7B4F-8D24-47F5-A204-78ECC6260A37}" type="pres">
      <dgm:prSet presAssocID="{0EB60575-F744-48D1-9A26-31EACBDC6325}" presName="space" presStyleCnt="0"/>
      <dgm:spPr/>
    </dgm:pt>
    <dgm:pt modelId="{02457E0B-28CE-4CB9-A05D-65A503B5A094}" type="pres">
      <dgm:prSet presAssocID="{A0037D8A-2C7C-4CF0-A239-8756F95B25FC}" presName="composite" presStyleCnt="0"/>
      <dgm:spPr/>
    </dgm:pt>
    <dgm:pt modelId="{BE023191-EF67-4F4A-9127-00D27B1B73F1}" type="pres">
      <dgm:prSet presAssocID="{A0037D8A-2C7C-4CF0-A239-8756F95B25F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7DE4CB-3901-4F0B-BAF2-57048A3F8494}" type="pres">
      <dgm:prSet presAssocID="{A0037D8A-2C7C-4CF0-A239-8756F95B25F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379CD-463C-43C4-87B3-978439746895}" type="pres">
      <dgm:prSet presAssocID="{7AF6C8D4-40BE-45EE-A247-483105A92CDC}" presName="space" presStyleCnt="0"/>
      <dgm:spPr/>
    </dgm:pt>
    <dgm:pt modelId="{26DFA122-1CBB-498C-9679-B105BAEAB014}" type="pres">
      <dgm:prSet presAssocID="{8E5E18F4-8DF9-4650-A0CC-95BE6247623F}" presName="composite" presStyleCnt="0"/>
      <dgm:spPr/>
    </dgm:pt>
    <dgm:pt modelId="{0DAA6C19-B671-42BF-909D-9E55DF456E8E}" type="pres">
      <dgm:prSet presAssocID="{8E5E18F4-8DF9-4650-A0CC-95BE6247623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EF2F2A-67AA-478A-BFD5-E6A395D3CDFB}" type="pres">
      <dgm:prSet presAssocID="{8E5E18F4-8DF9-4650-A0CC-95BE6247623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632337-F57E-4708-9249-A0CAE1D8EBEA}" srcId="{6D81ED75-C6F5-416C-B6AF-8058783C50E1}" destId="{755864A1-32B2-42E7-8CF0-3079EEB0B21A}" srcOrd="0" destOrd="0" parTransId="{E227408F-1775-440C-A616-D1468801F530}" sibTransId="{563606B5-FFA0-4AE8-8ECB-5DFF6B7AD5E8}"/>
    <dgm:cxn modelId="{D3313F4B-6CA8-47BD-8EED-025F97440B50}" type="presOf" srcId="{8CC82F01-C55B-4302-8E3C-7DB20A574730}" destId="{D4EF2F2A-67AA-478A-BFD5-E6A395D3CDFB}" srcOrd="0" destOrd="1" presId="urn:microsoft.com/office/officeart/2005/8/layout/hList1"/>
    <dgm:cxn modelId="{BCF247D3-F178-440E-B761-927345A593CA}" type="presOf" srcId="{E48F8B05-503F-423A-925A-5F6ECE8DF2C1}" destId="{2A7DE4CB-3901-4F0B-BAF2-57048A3F8494}" srcOrd="0" destOrd="0" presId="urn:microsoft.com/office/officeart/2005/8/layout/hList1"/>
    <dgm:cxn modelId="{83F1A244-36E5-48D8-9E2F-A36DC70279AA}" type="presOf" srcId="{6D81ED75-C6F5-416C-B6AF-8058783C50E1}" destId="{229875BB-9E62-49EF-BCF5-02426CA1A964}" srcOrd="0" destOrd="0" presId="urn:microsoft.com/office/officeart/2005/8/layout/hList1"/>
    <dgm:cxn modelId="{A89950F1-53BE-4A7E-B923-305DA5122864}" srcId="{6D81ED75-C6F5-416C-B6AF-8058783C50E1}" destId="{F53A2BE1-64F8-4C50-A838-3874CA82D0DE}" srcOrd="1" destOrd="0" parTransId="{3DC653FE-9009-496D-B994-87A703DBF62E}" sibTransId="{84812CB9-8D4A-4E71-BF59-85C50575C587}"/>
    <dgm:cxn modelId="{24A4FE5B-1FA0-4002-97B6-6E36597A8E0A}" type="presOf" srcId="{A0037D8A-2C7C-4CF0-A239-8756F95B25FC}" destId="{BE023191-EF67-4F4A-9127-00D27B1B73F1}" srcOrd="0" destOrd="0" presId="urn:microsoft.com/office/officeart/2005/8/layout/hList1"/>
    <dgm:cxn modelId="{00FEE405-B5C0-4F04-B019-0B82871BB834}" srcId="{02C7DF66-14D7-4766-854E-3DF131ED951B}" destId="{6D81ED75-C6F5-416C-B6AF-8058783C50E1}" srcOrd="0" destOrd="0" parTransId="{90F23864-674A-4FE8-A23A-624304DFED07}" sibTransId="{0EB60575-F744-48D1-9A26-31EACBDC6325}"/>
    <dgm:cxn modelId="{B99D2557-5080-498C-8CC9-EEBC347C9203}" type="presOf" srcId="{7469B9DE-B4E3-4145-B7F0-F6D9C18BF3D5}" destId="{D4EF2F2A-67AA-478A-BFD5-E6A395D3CDFB}" srcOrd="0" destOrd="0" presId="urn:microsoft.com/office/officeart/2005/8/layout/hList1"/>
    <dgm:cxn modelId="{12BABD95-5600-417F-AACA-E0205E5715B3}" type="presOf" srcId="{8E5E18F4-8DF9-4650-A0CC-95BE6247623F}" destId="{0DAA6C19-B671-42BF-909D-9E55DF456E8E}" srcOrd="0" destOrd="0" presId="urn:microsoft.com/office/officeart/2005/8/layout/hList1"/>
    <dgm:cxn modelId="{AE5A9A66-24F8-4C8A-B7D7-C11F36D74834}" type="presOf" srcId="{02C7DF66-14D7-4766-854E-3DF131ED951B}" destId="{AE3B7836-7CA6-4797-A252-0AFD0FB968DC}" srcOrd="0" destOrd="0" presId="urn:microsoft.com/office/officeart/2005/8/layout/hList1"/>
    <dgm:cxn modelId="{EC2355D9-3C5F-4D5F-84E8-4095C154D90A}" srcId="{02C7DF66-14D7-4766-854E-3DF131ED951B}" destId="{A0037D8A-2C7C-4CF0-A239-8756F95B25FC}" srcOrd="1" destOrd="0" parTransId="{7F182342-A519-4ABC-9046-21C776BAEB6B}" sibTransId="{7AF6C8D4-40BE-45EE-A247-483105A92CDC}"/>
    <dgm:cxn modelId="{7BB07E90-5C76-41DA-BEBB-15219DAE526D}" type="presOf" srcId="{F53A2BE1-64F8-4C50-A838-3874CA82D0DE}" destId="{800900CA-B30F-4077-A831-8C2286255A07}" srcOrd="0" destOrd="1" presId="urn:microsoft.com/office/officeart/2005/8/layout/hList1"/>
    <dgm:cxn modelId="{59A6269C-C704-4A6A-A097-C853AF3779AF}" srcId="{8E5E18F4-8DF9-4650-A0CC-95BE6247623F}" destId="{8CC82F01-C55B-4302-8E3C-7DB20A574730}" srcOrd="1" destOrd="0" parTransId="{12459E3D-EE35-48B9-9823-D3FCF41E4715}" sibTransId="{D19DB96F-BA93-44EB-9319-A7E73B2281B4}"/>
    <dgm:cxn modelId="{699AB3DF-DC44-4590-8888-416BA6AD00C7}" srcId="{A0037D8A-2C7C-4CF0-A239-8756F95B25FC}" destId="{5623E689-076D-407D-814D-90A903D06A1D}" srcOrd="1" destOrd="0" parTransId="{ACAA159F-3265-4698-A2D3-D1BA98B069B9}" sibTransId="{8F52CCC4-37DF-4ED5-BA3E-32050054E358}"/>
    <dgm:cxn modelId="{885802B9-659C-4227-8C9E-79E87B0FCE97}" type="presOf" srcId="{755864A1-32B2-42E7-8CF0-3079EEB0B21A}" destId="{800900CA-B30F-4077-A831-8C2286255A07}" srcOrd="0" destOrd="0" presId="urn:microsoft.com/office/officeart/2005/8/layout/hList1"/>
    <dgm:cxn modelId="{45FF2BDB-E8C9-4E77-B48C-31B3AEAAA13F}" type="presOf" srcId="{5623E689-076D-407D-814D-90A903D06A1D}" destId="{2A7DE4CB-3901-4F0B-BAF2-57048A3F8494}" srcOrd="0" destOrd="1" presId="urn:microsoft.com/office/officeart/2005/8/layout/hList1"/>
    <dgm:cxn modelId="{BF0A517E-3873-49D1-8104-7219732625C3}" srcId="{02C7DF66-14D7-4766-854E-3DF131ED951B}" destId="{8E5E18F4-8DF9-4650-A0CC-95BE6247623F}" srcOrd="2" destOrd="0" parTransId="{CBED6F19-6CF5-4EED-9EBF-A6E292DB370B}" sibTransId="{10030683-C0B8-4278-8C26-563A71567197}"/>
    <dgm:cxn modelId="{0E9CF71A-DBEA-428A-8691-CB028A38D042}" srcId="{8E5E18F4-8DF9-4650-A0CC-95BE6247623F}" destId="{7469B9DE-B4E3-4145-B7F0-F6D9C18BF3D5}" srcOrd="0" destOrd="0" parTransId="{8770E3D5-9D49-4517-8C68-D7FC51BB57C7}" sibTransId="{554023F4-A1BB-4314-8DD4-23F4DD0329F5}"/>
    <dgm:cxn modelId="{866CB92A-1BFA-41AD-B1E2-028008652BD6}" srcId="{A0037D8A-2C7C-4CF0-A239-8756F95B25FC}" destId="{E48F8B05-503F-423A-925A-5F6ECE8DF2C1}" srcOrd="0" destOrd="0" parTransId="{77DF22B5-133D-43CD-94AD-B4792ADEE20E}" sibTransId="{9D32553D-5D3A-498E-A1A6-4A1E2E9C8F58}"/>
    <dgm:cxn modelId="{78012EBB-D3C8-4008-8081-6AD48E1AE8F0}" type="presParOf" srcId="{AE3B7836-7CA6-4797-A252-0AFD0FB968DC}" destId="{9439BC73-84E2-4978-B9A3-FE59CF23934E}" srcOrd="0" destOrd="0" presId="urn:microsoft.com/office/officeart/2005/8/layout/hList1"/>
    <dgm:cxn modelId="{25C29BE8-1359-4CFD-9C5F-318DC0CCAA79}" type="presParOf" srcId="{9439BC73-84E2-4978-B9A3-FE59CF23934E}" destId="{229875BB-9E62-49EF-BCF5-02426CA1A964}" srcOrd="0" destOrd="0" presId="urn:microsoft.com/office/officeart/2005/8/layout/hList1"/>
    <dgm:cxn modelId="{4A430540-94B6-41BF-886B-0265B4206566}" type="presParOf" srcId="{9439BC73-84E2-4978-B9A3-FE59CF23934E}" destId="{800900CA-B30F-4077-A831-8C2286255A07}" srcOrd="1" destOrd="0" presId="urn:microsoft.com/office/officeart/2005/8/layout/hList1"/>
    <dgm:cxn modelId="{E8FE6A16-49A3-4F01-86EE-916123CDC410}" type="presParOf" srcId="{AE3B7836-7CA6-4797-A252-0AFD0FB968DC}" destId="{6B0D7B4F-8D24-47F5-A204-78ECC6260A37}" srcOrd="1" destOrd="0" presId="urn:microsoft.com/office/officeart/2005/8/layout/hList1"/>
    <dgm:cxn modelId="{23D8F747-6475-4F87-BC2F-78A6D3DA63A2}" type="presParOf" srcId="{AE3B7836-7CA6-4797-A252-0AFD0FB968DC}" destId="{02457E0B-28CE-4CB9-A05D-65A503B5A094}" srcOrd="2" destOrd="0" presId="urn:microsoft.com/office/officeart/2005/8/layout/hList1"/>
    <dgm:cxn modelId="{4A79D2FA-525B-4CF4-A2C5-8836B75A5B9D}" type="presParOf" srcId="{02457E0B-28CE-4CB9-A05D-65A503B5A094}" destId="{BE023191-EF67-4F4A-9127-00D27B1B73F1}" srcOrd="0" destOrd="0" presId="urn:microsoft.com/office/officeart/2005/8/layout/hList1"/>
    <dgm:cxn modelId="{FA858FB4-2647-4F6C-BB52-FC14AA694F56}" type="presParOf" srcId="{02457E0B-28CE-4CB9-A05D-65A503B5A094}" destId="{2A7DE4CB-3901-4F0B-BAF2-57048A3F8494}" srcOrd="1" destOrd="0" presId="urn:microsoft.com/office/officeart/2005/8/layout/hList1"/>
    <dgm:cxn modelId="{0BA69EB6-CC85-44F3-8B32-EC8C4BDB3B44}" type="presParOf" srcId="{AE3B7836-7CA6-4797-A252-0AFD0FB968DC}" destId="{366379CD-463C-43C4-87B3-978439746895}" srcOrd="3" destOrd="0" presId="urn:microsoft.com/office/officeart/2005/8/layout/hList1"/>
    <dgm:cxn modelId="{25638547-7068-4FBE-9999-84703C954614}" type="presParOf" srcId="{AE3B7836-7CA6-4797-A252-0AFD0FB968DC}" destId="{26DFA122-1CBB-498C-9679-B105BAEAB014}" srcOrd="4" destOrd="0" presId="urn:microsoft.com/office/officeart/2005/8/layout/hList1"/>
    <dgm:cxn modelId="{5C9B0BB1-D134-43CC-BB0D-BB787F1B37D6}" type="presParOf" srcId="{26DFA122-1CBB-498C-9679-B105BAEAB014}" destId="{0DAA6C19-B671-42BF-909D-9E55DF456E8E}" srcOrd="0" destOrd="0" presId="urn:microsoft.com/office/officeart/2005/8/layout/hList1"/>
    <dgm:cxn modelId="{D7B9FACB-A6F8-4E03-823B-081C735A2658}" type="presParOf" srcId="{26DFA122-1CBB-498C-9679-B105BAEAB014}" destId="{D4EF2F2A-67AA-478A-BFD5-E6A395D3CDF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3E8A1BA-BA9F-4DC4-8C6B-1A92E1626A37}" type="doc">
      <dgm:prSet loTypeId="urn:microsoft.com/office/officeart/2005/8/layout/chevron1" loCatId="process" qsTypeId="urn:microsoft.com/office/officeart/2005/8/quickstyle/simple4" qsCatId="simple" csTypeId="urn:microsoft.com/office/officeart/2005/8/colors/accent1_2" csCatId="accent1" phldr="1"/>
      <dgm:spPr/>
    </dgm:pt>
    <dgm:pt modelId="{D6E03742-76ED-422B-B9DF-607B462EDC32}">
      <dgm:prSet phldrT="[Text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Synchrotron </a:t>
          </a:r>
          <a:r>
            <a:rPr lang="en-US" dirty="0" err="1" smtClean="0"/>
            <a:t>ToF</a:t>
          </a:r>
          <a:endParaRPr lang="en-US" dirty="0"/>
        </a:p>
      </dgm:t>
    </dgm:pt>
    <dgm:pt modelId="{B59AC2B6-EB07-4159-AA05-C26B3FDA5DD3}" type="parTrans" cxnId="{A0C51FB2-5A2F-4C74-A68A-6317F63A900D}">
      <dgm:prSet/>
      <dgm:spPr/>
      <dgm:t>
        <a:bodyPr/>
        <a:lstStyle/>
        <a:p>
          <a:endParaRPr lang="en-US"/>
        </a:p>
      </dgm:t>
    </dgm:pt>
    <dgm:pt modelId="{937D62A3-29B8-4B83-A6BA-948A9FB23C6F}" type="sibTrans" cxnId="{A0C51FB2-5A2F-4C74-A68A-6317F63A900D}">
      <dgm:prSet/>
      <dgm:spPr/>
      <dgm:t>
        <a:bodyPr/>
        <a:lstStyle/>
        <a:p>
          <a:endParaRPr lang="en-US"/>
        </a:p>
      </dgm:t>
    </dgm:pt>
    <dgm:pt modelId="{6EAA4A29-E926-440B-969B-96C529B861E7}">
      <dgm:prSet phldrT="[Text]"/>
      <dgm:spPr/>
      <dgm:t>
        <a:bodyPr/>
        <a:lstStyle/>
        <a:p>
          <a:r>
            <a:rPr lang="en-US" dirty="0" smtClean="0"/>
            <a:t>Transfer line Depth-dose</a:t>
          </a:r>
          <a:endParaRPr lang="en-US" dirty="0"/>
        </a:p>
      </dgm:t>
    </dgm:pt>
    <dgm:pt modelId="{9FE24236-08B6-4C08-8769-619F670157BE}" type="parTrans" cxnId="{08A481AB-7617-47E5-8286-0241C221D3E8}">
      <dgm:prSet/>
      <dgm:spPr/>
      <dgm:t>
        <a:bodyPr/>
        <a:lstStyle/>
        <a:p>
          <a:endParaRPr lang="en-US"/>
        </a:p>
      </dgm:t>
    </dgm:pt>
    <dgm:pt modelId="{BFAC3F9A-861A-4DF8-8C42-08ACF1E39712}" type="sibTrans" cxnId="{08A481AB-7617-47E5-8286-0241C221D3E8}">
      <dgm:prSet/>
      <dgm:spPr/>
      <dgm:t>
        <a:bodyPr/>
        <a:lstStyle/>
        <a:p>
          <a:endParaRPr lang="en-US"/>
        </a:p>
      </dgm:t>
    </dgm:pt>
    <dgm:pt modelId="{469BF016-651E-4DDC-9FF9-848881BEF215}">
      <dgm:prSet phldrT="[Text]"/>
      <dgm:spPr/>
      <dgm:t>
        <a:bodyPr/>
        <a:lstStyle/>
        <a:p>
          <a:r>
            <a:rPr lang="en-US" dirty="0" smtClean="0"/>
            <a:t>Performance expectations</a:t>
          </a:r>
          <a:endParaRPr lang="en-US" dirty="0"/>
        </a:p>
      </dgm:t>
    </dgm:pt>
    <dgm:pt modelId="{E75D36FF-FCA5-4F07-A50F-F4A4B53B1138}" type="parTrans" cxnId="{A8952CDB-5BB1-4C6C-A0F5-1696BD2D220B}">
      <dgm:prSet/>
      <dgm:spPr/>
      <dgm:t>
        <a:bodyPr/>
        <a:lstStyle/>
        <a:p>
          <a:endParaRPr lang="en-US"/>
        </a:p>
      </dgm:t>
    </dgm:pt>
    <dgm:pt modelId="{3671F55B-8C70-4410-A634-53823673115F}" type="sibTrans" cxnId="{A8952CDB-5BB1-4C6C-A0F5-1696BD2D220B}">
      <dgm:prSet/>
      <dgm:spPr/>
      <dgm:t>
        <a:bodyPr/>
        <a:lstStyle/>
        <a:p>
          <a:endParaRPr lang="en-US"/>
        </a:p>
      </dgm:t>
    </dgm:pt>
    <dgm:pt modelId="{32BB7B1D-4C0D-4F1D-BC9B-423EDA5F4217}">
      <dgm:prSet phldrT="[Text]"/>
      <dgm:spPr/>
      <dgm:t>
        <a:bodyPr/>
        <a:lstStyle/>
        <a:p>
          <a:r>
            <a:rPr lang="en-US" dirty="0" smtClean="0"/>
            <a:t>Extraction influences</a:t>
          </a:r>
          <a:endParaRPr lang="en-US" dirty="0"/>
        </a:p>
      </dgm:t>
    </dgm:pt>
    <dgm:pt modelId="{7A0AAEFB-8713-4B22-BF45-149D36721AED}" type="parTrans" cxnId="{11242AF5-78F2-4F91-9C59-F1F047B3A3D3}">
      <dgm:prSet/>
      <dgm:spPr/>
      <dgm:t>
        <a:bodyPr/>
        <a:lstStyle/>
        <a:p>
          <a:endParaRPr lang="en-US"/>
        </a:p>
      </dgm:t>
    </dgm:pt>
    <dgm:pt modelId="{312DBA3C-1502-4838-8C30-F39D2122F57D}" type="sibTrans" cxnId="{11242AF5-78F2-4F91-9C59-F1F047B3A3D3}">
      <dgm:prSet/>
      <dgm:spPr/>
      <dgm:t>
        <a:bodyPr/>
        <a:lstStyle/>
        <a:p>
          <a:endParaRPr lang="en-US"/>
        </a:p>
      </dgm:t>
    </dgm:pt>
    <dgm:pt modelId="{1E2E7D37-D247-4B71-A9E4-AB5D529E95DD}">
      <dgm:prSet phldrT="[Text]"/>
      <dgm:spPr/>
      <dgm:t>
        <a:bodyPr/>
        <a:lstStyle/>
        <a:p>
          <a:r>
            <a:rPr lang="en-US" dirty="0" smtClean="0"/>
            <a:t>Reliability?</a:t>
          </a:r>
          <a:endParaRPr lang="en-US" dirty="0"/>
        </a:p>
      </dgm:t>
    </dgm:pt>
    <dgm:pt modelId="{4D1FB2D2-0AAC-4B68-8670-1E0B62A11481}" type="parTrans" cxnId="{110452AF-62EC-4622-9526-77E49B25456C}">
      <dgm:prSet/>
      <dgm:spPr/>
      <dgm:t>
        <a:bodyPr/>
        <a:lstStyle/>
        <a:p>
          <a:endParaRPr lang="en-US"/>
        </a:p>
      </dgm:t>
    </dgm:pt>
    <dgm:pt modelId="{7E860A38-0CB1-49E0-911D-B199223465B7}" type="sibTrans" cxnId="{110452AF-62EC-4622-9526-77E49B25456C}">
      <dgm:prSet/>
      <dgm:spPr/>
      <dgm:t>
        <a:bodyPr/>
        <a:lstStyle/>
        <a:p>
          <a:endParaRPr lang="en-US"/>
        </a:p>
      </dgm:t>
    </dgm:pt>
    <dgm:pt modelId="{EC9DA190-5B46-42B7-AE1E-A4B10BE01A5F}">
      <dgm:prSet phldrT="[Text]"/>
      <dgm:spPr/>
      <dgm:t>
        <a:bodyPr/>
        <a:lstStyle/>
        <a:p>
          <a:r>
            <a:rPr lang="en-US" dirty="0" smtClean="0"/>
            <a:t>Conceptual design</a:t>
          </a:r>
          <a:endParaRPr lang="en-US" dirty="0"/>
        </a:p>
      </dgm:t>
    </dgm:pt>
    <dgm:pt modelId="{479B384D-8E5C-455D-9CF3-82AFBDE15C04}" type="parTrans" cxnId="{EBEC0A17-4D8B-41A7-A24F-CCE62B214822}">
      <dgm:prSet/>
      <dgm:spPr/>
      <dgm:t>
        <a:bodyPr/>
        <a:lstStyle/>
        <a:p>
          <a:endParaRPr lang="en-US"/>
        </a:p>
      </dgm:t>
    </dgm:pt>
    <dgm:pt modelId="{61A1060C-2762-4B45-AC8A-26E89D20EB36}" type="sibTrans" cxnId="{EBEC0A17-4D8B-41A7-A24F-CCE62B214822}">
      <dgm:prSet/>
      <dgm:spPr/>
      <dgm:t>
        <a:bodyPr/>
        <a:lstStyle/>
        <a:p>
          <a:endParaRPr lang="en-US"/>
        </a:p>
      </dgm:t>
    </dgm:pt>
    <dgm:pt modelId="{F64AB890-A4FE-41E5-85CC-F765B07FB142}">
      <dgm:prSet phldrT="[Text]"/>
      <dgm:spPr/>
      <dgm:t>
        <a:bodyPr/>
        <a:lstStyle/>
        <a:p>
          <a:r>
            <a:rPr lang="en-US" dirty="0" smtClean="0"/>
            <a:t>Performance expectations</a:t>
          </a:r>
          <a:endParaRPr lang="en-US" dirty="0"/>
        </a:p>
      </dgm:t>
    </dgm:pt>
    <dgm:pt modelId="{ECCF3EFC-C006-4B65-9E62-69255386A4EF}" type="parTrans" cxnId="{5D505CD3-6F58-42F1-B32B-4C3DF2182638}">
      <dgm:prSet/>
      <dgm:spPr/>
      <dgm:t>
        <a:bodyPr/>
        <a:lstStyle/>
        <a:p>
          <a:endParaRPr lang="en-US"/>
        </a:p>
      </dgm:t>
    </dgm:pt>
    <dgm:pt modelId="{D4636A03-FC12-4CFB-B216-D0EFC2674A79}" type="sibTrans" cxnId="{5D505CD3-6F58-42F1-B32B-4C3DF2182638}">
      <dgm:prSet/>
      <dgm:spPr/>
      <dgm:t>
        <a:bodyPr/>
        <a:lstStyle/>
        <a:p>
          <a:endParaRPr lang="en-US"/>
        </a:p>
      </dgm:t>
    </dgm:pt>
    <dgm:pt modelId="{EB252583-3849-4750-AF2C-6AAA959F832B}">
      <dgm:prSet phldrT="[Text]"/>
      <dgm:spPr/>
      <dgm:t>
        <a:bodyPr/>
        <a:lstStyle/>
        <a:p>
          <a:r>
            <a:rPr lang="en-US" dirty="0" smtClean="0"/>
            <a:t>Feasibility</a:t>
          </a:r>
          <a:endParaRPr lang="en-US" dirty="0"/>
        </a:p>
      </dgm:t>
    </dgm:pt>
    <dgm:pt modelId="{999591D8-E194-4DDE-B650-58158F855C3D}" type="parTrans" cxnId="{F7ABD0CA-3ECE-482F-8990-DA2B4E621205}">
      <dgm:prSet/>
      <dgm:spPr/>
      <dgm:t>
        <a:bodyPr/>
        <a:lstStyle/>
        <a:p>
          <a:endParaRPr lang="en-US"/>
        </a:p>
      </dgm:t>
    </dgm:pt>
    <dgm:pt modelId="{42225221-1EAB-4DB6-B3EA-F6E59FBAD2FF}" type="sibTrans" cxnId="{F7ABD0CA-3ECE-482F-8990-DA2B4E621205}">
      <dgm:prSet/>
      <dgm:spPr/>
      <dgm:t>
        <a:bodyPr/>
        <a:lstStyle/>
        <a:p>
          <a:endParaRPr lang="en-US"/>
        </a:p>
      </dgm:t>
    </dgm:pt>
    <dgm:pt modelId="{72ADCD4F-16F7-42F8-8A63-2FDC86B436DB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Build and Test</a:t>
          </a:r>
          <a:endParaRPr lang="en-US" dirty="0"/>
        </a:p>
      </dgm:t>
    </dgm:pt>
    <dgm:pt modelId="{46468443-C573-46AD-9B0F-58C79EA17488}" type="parTrans" cxnId="{686AC4F7-83A6-44E1-BBD2-5A9DC56BF95D}">
      <dgm:prSet/>
      <dgm:spPr/>
      <dgm:t>
        <a:bodyPr/>
        <a:lstStyle/>
        <a:p>
          <a:endParaRPr lang="en-US"/>
        </a:p>
      </dgm:t>
    </dgm:pt>
    <dgm:pt modelId="{028AB13A-5973-4FA5-A75F-0E98DFBE2AFD}" type="sibTrans" cxnId="{686AC4F7-83A6-44E1-BBD2-5A9DC56BF95D}">
      <dgm:prSet/>
      <dgm:spPr/>
      <dgm:t>
        <a:bodyPr/>
        <a:lstStyle/>
        <a:p>
          <a:endParaRPr lang="en-US"/>
        </a:p>
      </dgm:t>
    </dgm:pt>
    <dgm:pt modelId="{61DD14FB-572C-471C-82BF-B254BFC393D1}">
      <dgm:prSet phldrT="[Text]"/>
      <dgm:spPr/>
      <dgm:t>
        <a:bodyPr/>
        <a:lstStyle/>
        <a:p>
          <a:r>
            <a:rPr lang="en-US" dirty="0" smtClean="0"/>
            <a:t>Conceptual design</a:t>
          </a:r>
          <a:endParaRPr lang="en-US" dirty="0"/>
        </a:p>
      </dgm:t>
    </dgm:pt>
    <dgm:pt modelId="{94ED528E-D0E7-405D-9641-A8B9AD2EE641}" type="parTrans" cxnId="{E00DD6CD-EC43-4C37-8BAD-7617869A70F7}">
      <dgm:prSet/>
      <dgm:spPr/>
      <dgm:t>
        <a:bodyPr/>
        <a:lstStyle/>
        <a:p>
          <a:endParaRPr lang="en-US"/>
        </a:p>
      </dgm:t>
    </dgm:pt>
    <dgm:pt modelId="{F4895DD8-A69C-48FA-A265-1ACEA354408F}" type="sibTrans" cxnId="{E00DD6CD-EC43-4C37-8BAD-7617869A70F7}">
      <dgm:prSet/>
      <dgm:spPr/>
      <dgm:t>
        <a:bodyPr/>
        <a:lstStyle/>
        <a:p>
          <a:endParaRPr lang="en-US"/>
        </a:p>
      </dgm:t>
    </dgm:pt>
    <dgm:pt modelId="{B84099B7-BA65-4B16-AE7D-DE1D77B52400}">
      <dgm:prSet phldrT="[Text]"/>
      <dgm:spPr/>
      <dgm:t>
        <a:bodyPr/>
        <a:lstStyle/>
        <a:p>
          <a:r>
            <a:rPr lang="en-US" dirty="0" smtClean="0"/>
            <a:t>Reliability?</a:t>
          </a:r>
          <a:endParaRPr lang="en-US" dirty="0"/>
        </a:p>
      </dgm:t>
    </dgm:pt>
    <dgm:pt modelId="{E5E785DB-F75D-48CD-8CB0-F3C5A2200BD8}" type="parTrans" cxnId="{F5A67F97-AE93-4171-BF11-0B69C98BD05E}">
      <dgm:prSet/>
      <dgm:spPr/>
    </dgm:pt>
    <dgm:pt modelId="{F68301DE-BEF6-4D15-B11F-BC0709AB86F1}" type="sibTrans" cxnId="{F5A67F97-AE93-4171-BF11-0B69C98BD05E}">
      <dgm:prSet/>
      <dgm:spPr/>
    </dgm:pt>
    <dgm:pt modelId="{6F9A4FE4-CB79-47C6-9125-819F5A222C1E}" type="pres">
      <dgm:prSet presAssocID="{43E8A1BA-BA9F-4DC4-8C6B-1A92E1626A37}" presName="Name0" presStyleCnt="0">
        <dgm:presLayoutVars>
          <dgm:dir/>
          <dgm:animLvl val="lvl"/>
          <dgm:resizeHandles val="exact"/>
        </dgm:presLayoutVars>
      </dgm:prSet>
      <dgm:spPr/>
    </dgm:pt>
    <dgm:pt modelId="{21087A5C-86FC-479D-B791-9E107DF44DCD}" type="pres">
      <dgm:prSet presAssocID="{D6E03742-76ED-422B-B9DF-607B462EDC32}" presName="composite" presStyleCnt="0"/>
      <dgm:spPr/>
    </dgm:pt>
    <dgm:pt modelId="{F6DC102B-9761-4F89-AD4E-FA4B6FC46C67}" type="pres">
      <dgm:prSet presAssocID="{D6E03742-76ED-422B-B9DF-607B462EDC3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2B7F9-8BF7-4BBC-AB7F-4D568A47F149}" type="pres">
      <dgm:prSet presAssocID="{D6E03742-76ED-422B-B9DF-607B462EDC32}" presName="desTx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8B9DE3-42BF-436A-B0C6-55563E7A3AB8}" type="pres">
      <dgm:prSet presAssocID="{937D62A3-29B8-4B83-A6BA-948A9FB23C6F}" presName="space" presStyleCnt="0"/>
      <dgm:spPr/>
    </dgm:pt>
    <dgm:pt modelId="{D43B3E5A-DCFD-45F5-AE69-5B25C2106F51}" type="pres">
      <dgm:prSet presAssocID="{6EAA4A29-E926-440B-969B-96C529B861E7}" presName="composite" presStyleCnt="0"/>
      <dgm:spPr/>
    </dgm:pt>
    <dgm:pt modelId="{2B8A7BA1-76DE-4AF6-AC31-BD483F5AB73C}" type="pres">
      <dgm:prSet presAssocID="{6EAA4A29-E926-440B-969B-96C529B861E7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5BE49-790E-4630-9D79-72110AB69616}" type="pres">
      <dgm:prSet presAssocID="{6EAA4A29-E926-440B-969B-96C529B861E7}" presName="desTx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677263-AEB7-4F1C-B50B-27D803AAFD9C}" type="pres">
      <dgm:prSet presAssocID="{BFAC3F9A-861A-4DF8-8C42-08ACF1E39712}" presName="space" presStyleCnt="0"/>
      <dgm:spPr/>
    </dgm:pt>
    <dgm:pt modelId="{95D1964B-6B01-440D-AB79-D8FAD3BAEA4F}" type="pres">
      <dgm:prSet presAssocID="{72ADCD4F-16F7-42F8-8A63-2FDC86B436DB}" presName="composite" presStyleCnt="0"/>
      <dgm:spPr/>
    </dgm:pt>
    <dgm:pt modelId="{744C2EF3-5A3D-4FE5-BA3A-8E5F8F9D4532}" type="pres">
      <dgm:prSet presAssocID="{72ADCD4F-16F7-42F8-8A63-2FDC86B436DB}" presName="par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FD53C1-152A-4998-BFF4-99CF324741D1}" type="pres">
      <dgm:prSet presAssocID="{72ADCD4F-16F7-42F8-8A63-2FDC86B436DB}" presName="desTx" presStyleLbl="revTx" presStyleIdx="1" presStyleCnt="2">
        <dgm:presLayoutVars>
          <dgm:bulletEnabled val="1"/>
        </dgm:presLayoutVars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5D505CD3-6F58-42F1-B32B-4C3DF2182638}" srcId="{6EAA4A29-E926-440B-969B-96C529B861E7}" destId="{F64AB890-A4FE-41E5-85CC-F765B07FB142}" srcOrd="2" destOrd="0" parTransId="{ECCF3EFC-C006-4B65-9E62-69255386A4EF}" sibTransId="{D4636A03-FC12-4CFB-B216-D0EFC2674A79}"/>
    <dgm:cxn modelId="{A8952CDB-5BB1-4C6C-A0F5-1696BD2D220B}" srcId="{D6E03742-76ED-422B-B9DF-607B462EDC32}" destId="{469BF016-651E-4DDC-9FF9-848881BEF215}" srcOrd="1" destOrd="0" parTransId="{E75D36FF-FCA5-4F07-A50F-F4A4B53B1138}" sibTransId="{3671F55B-8C70-4410-A634-53823673115F}"/>
    <dgm:cxn modelId="{F7ABD0CA-3ECE-482F-8990-DA2B4E621205}" srcId="{6EAA4A29-E926-440B-969B-96C529B861E7}" destId="{EB252583-3849-4750-AF2C-6AAA959F832B}" srcOrd="0" destOrd="0" parTransId="{999591D8-E194-4DDE-B650-58158F855C3D}" sibTransId="{42225221-1EAB-4DB6-B3EA-F6E59FBAD2FF}"/>
    <dgm:cxn modelId="{F5A67F97-AE93-4171-BF11-0B69C98BD05E}" srcId="{6EAA4A29-E926-440B-969B-96C529B861E7}" destId="{B84099B7-BA65-4B16-AE7D-DE1D77B52400}" srcOrd="3" destOrd="0" parTransId="{E5E785DB-F75D-48CD-8CB0-F3C5A2200BD8}" sibTransId="{F68301DE-BEF6-4D15-B11F-BC0709AB86F1}"/>
    <dgm:cxn modelId="{5F0224B8-A5D6-4231-951E-AC08BCC97304}" type="presOf" srcId="{32BB7B1D-4C0D-4F1D-BC9B-423EDA5F4217}" destId="{5662B7F9-8BF7-4BBC-AB7F-4D568A47F149}" srcOrd="0" destOrd="2" presId="urn:microsoft.com/office/officeart/2005/8/layout/chevron1"/>
    <dgm:cxn modelId="{CEE75C28-B90D-4EA7-AD00-3968C9D72C20}" type="presOf" srcId="{B84099B7-BA65-4B16-AE7D-DE1D77B52400}" destId="{0A25BE49-790E-4630-9D79-72110AB69616}" srcOrd="0" destOrd="3" presId="urn:microsoft.com/office/officeart/2005/8/layout/chevron1"/>
    <dgm:cxn modelId="{CC774940-7BF5-448A-82E0-0EAF97F6811C}" type="presOf" srcId="{43E8A1BA-BA9F-4DC4-8C6B-1A92E1626A37}" destId="{6F9A4FE4-CB79-47C6-9125-819F5A222C1E}" srcOrd="0" destOrd="0" presId="urn:microsoft.com/office/officeart/2005/8/layout/chevron1"/>
    <dgm:cxn modelId="{3786A11B-C7D5-40B4-AABA-B1687108DEDC}" type="presOf" srcId="{EC9DA190-5B46-42B7-AE1E-A4B10BE01A5F}" destId="{0A25BE49-790E-4630-9D79-72110AB69616}" srcOrd="0" destOrd="1" presId="urn:microsoft.com/office/officeart/2005/8/layout/chevron1"/>
    <dgm:cxn modelId="{EBEC0A17-4D8B-41A7-A24F-CCE62B214822}" srcId="{6EAA4A29-E926-440B-969B-96C529B861E7}" destId="{EC9DA190-5B46-42B7-AE1E-A4B10BE01A5F}" srcOrd="1" destOrd="0" parTransId="{479B384D-8E5C-455D-9CF3-82AFBDE15C04}" sibTransId="{61A1060C-2762-4B45-AC8A-26E89D20EB36}"/>
    <dgm:cxn modelId="{E00DD6CD-EC43-4C37-8BAD-7617869A70F7}" srcId="{D6E03742-76ED-422B-B9DF-607B462EDC32}" destId="{61DD14FB-572C-471C-82BF-B254BFC393D1}" srcOrd="0" destOrd="0" parTransId="{94ED528E-D0E7-405D-9641-A8B9AD2EE641}" sibTransId="{F4895DD8-A69C-48FA-A265-1ACEA354408F}"/>
    <dgm:cxn modelId="{3B88E42B-DE7A-407B-9C9C-5638D6EA5F63}" type="presOf" srcId="{469BF016-651E-4DDC-9FF9-848881BEF215}" destId="{5662B7F9-8BF7-4BBC-AB7F-4D568A47F149}" srcOrd="0" destOrd="1" presId="urn:microsoft.com/office/officeart/2005/8/layout/chevron1"/>
    <dgm:cxn modelId="{C7DD862C-61A5-42FA-860D-AB39E2E63E5C}" type="presOf" srcId="{1E2E7D37-D247-4B71-A9E4-AB5D529E95DD}" destId="{5662B7F9-8BF7-4BBC-AB7F-4D568A47F149}" srcOrd="0" destOrd="3" presId="urn:microsoft.com/office/officeart/2005/8/layout/chevron1"/>
    <dgm:cxn modelId="{5214B6B5-DAF4-4B7F-956C-E68082DC1D8C}" type="presOf" srcId="{72ADCD4F-16F7-42F8-8A63-2FDC86B436DB}" destId="{744C2EF3-5A3D-4FE5-BA3A-8E5F8F9D4532}" srcOrd="0" destOrd="0" presId="urn:microsoft.com/office/officeart/2005/8/layout/chevron1"/>
    <dgm:cxn modelId="{ED3F7578-1D32-4F61-A375-EDC6326C3E4C}" type="presOf" srcId="{EB252583-3849-4750-AF2C-6AAA959F832B}" destId="{0A25BE49-790E-4630-9D79-72110AB69616}" srcOrd="0" destOrd="0" presId="urn:microsoft.com/office/officeart/2005/8/layout/chevron1"/>
    <dgm:cxn modelId="{11242AF5-78F2-4F91-9C59-F1F047B3A3D3}" srcId="{D6E03742-76ED-422B-B9DF-607B462EDC32}" destId="{32BB7B1D-4C0D-4F1D-BC9B-423EDA5F4217}" srcOrd="2" destOrd="0" parTransId="{7A0AAEFB-8713-4B22-BF45-149D36721AED}" sibTransId="{312DBA3C-1502-4838-8C30-F39D2122F57D}"/>
    <dgm:cxn modelId="{110452AF-62EC-4622-9526-77E49B25456C}" srcId="{D6E03742-76ED-422B-B9DF-607B462EDC32}" destId="{1E2E7D37-D247-4B71-A9E4-AB5D529E95DD}" srcOrd="3" destOrd="0" parTransId="{4D1FB2D2-0AAC-4B68-8670-1E0B62A11481}" sibTransId="{7E860A38-0CB1-49E0-911D-B199223465B7}"/>
    <dgm:cxn modelId="{E0AD25DB-E0EB-4831-8896-C2BD38A6CE58}" type="presOf" srcId="{F64AB890-A4FE-41E5-85CC-F765B07FB142}" destId="{0A25BE49-790E-4630-9D79-72110AB69616}" srcOrd="0" destOrd="2" presId="urn:microsoft.com/office/officeart/2005/8/layout/chevron1"/>
    <dgm:cxn modelId="{08A481AB-7617-47E5-8286-0241C221D3E8}" srcId="{43E8A1BA-BA9F-4DC4-8C6B-1A92E1626A37}" destId="{6EAA4A29-E926-440B-969B-96C529B861E7}" srcOrd="1" destOrd="0" parTransId="{9FE24236-08B6-4C08-8769-619F670157BE}" sibTransId="{BFAC3F9A-861A-4DF8-8C42-08ACF1E39712}"/>
    <dgm:cxn modelId="{A0C51FB2-5A2F-4C74-A68A-6317F63A900D}" srcId="{43E8A1BA-BA9F-4DC4-8C6B-1A92E1626A37}" destId="{D6E03742-76ED-422B-B9DF-607B462EDC32}" srcOrd="0" destOrd="0" parTransId="{B59AC2B6-EB07-4159-AA05-C26B3FDA5DD3}" sibTransId="{937D62A3-29B8-4B83-A6BA-948A9FB23C6F}"/>
    <dgm:cxn modelId="{4D9E9982-9DD1-45BA-B9C4-FF01F207CF84}" type="presOf" srcId="{61DD14FB-572C-471C-82BF-B254BFC393D1}" destId="{5662B7F9-8BF7-4BBC-AB7F-4D568A47F149}" srcOrd="0" destOrd="0" presId="urn:microsoft.com/office/officeart/2005/8/layout/chevron1"/>
    <dgm:cxn modelId="{A82EC743-6FAA-4119-9EC8-05B4C21538D5}" type="presOf" srcId="{D6E03742-76ED-422B-B9DF-607B462EDC32}" destId="{F6DC102B-9761-4F89-AD4E-FA4B6FC46C67}" srcOrd="0" destOrd="0" presId="urn:microsoft.com/office/officeart/2005/8/layout/chevron1"/>
    <dgm:cxn modelId="{BC09D1BE-58A0-4B46-8AAA-CB960FA5A453}" type="presOf" srcId="{6EAA4A29-E926-440B-969B-96C529B861E7}" destId="{2B8A7BA1-76DE-4AF6-AC31-BD483F5AB73C}" srcOrd="0" destOrd="0" presId="urn:microsoft.com/office/officeart/2005/8/layout/chevron1"/>
    <dgm:cxn modelId="{686AC4F7-83A6-44E1-BBD2-5A9DC56BF95D}" srcId="{43E8A1BA-BA9F-4DC4-8C6B-1A92E1626A37}" destId="{72ADCD4F-16F7-42F8-8A63-2FDC86B436DB}" srcOrd="2" destOrd="0" parTransId="{46468443-C573-46AD-9B0F-58C79EA17488}" sibTransId="{028AB13A-5973-4FA5-A75F-0E98DFBE2AFD}"/>
    <dgm:cxn modelId="{68CE2904-D7A8-4107-AE32-72252F2ADEB4}" type="presParOf" srcId="{6F9A4FE4-CB79-47C6-9125-819F5A222C1E}" destId="{21087A5C-86FC-479D-B791-9E107DF44DCD}" srcOrd="0" destOrd="0" presId="urn:microsoft.com/office/officeart/2005/8/layout/chevron1"/>
    <dgm:cxn modelId="{B76945A6-BB24-44DA-9D20-92DD395343C7}" type="presParOf" srcId="{21087A5C-86FC-479D-B791-9E107DF44DCD}" destId="{F6DC102B-9761-4F89-AD4E-FA4B6FC46C67}" srcOrd="0" destOrd="0" presId="urn:microsoft.com/office/officeart/2005/8/layout/chevron1"/>
    <dgm:cxn modelId="{B76E20C3-B0EB-4331-9739-0B0DEF1DD293}" type="presParOf" srcId="{21087A5C-86FC-479D-B791-9E107DF44DCD}" destId="{5662B7F9-8BF7-4BBC-AB7F-4D568A47F149}" srcOrd="1" destOrd="0" presId="urn:microsoft.com/office/officeart/2005/8/layout/chevron1"/>
    <dgm:cxn modelId="{B35F3D36-F6F6-4AEF-B994-6E06734EE754}" type="presParOf" srcId="{6F9A4FE4-CB79-47C6-9125-819F5A222C1E}" destId="{D18B9DE3-42BF-436A-B0C6-55563E7A3AB8}" srcOrd="1" destOrd="0" presId="urn:microsoft.com/office/officeart/2005/8/layout/chevron1"/>
    <dgm:cxn modelId="{A9211AD8-9EE1-4184-9DDA-E6A943CD69C1}" type="presParOf" srcId="{6F9A4FE4-CB79-47C6-9125-819F5A222C1E}" destId="{D43B3E5A-DCFD-45F5-AE69-5B25C2106F51}" srcOrd="2" destOrd="0" presId="urn:microsoft.com/office/officeart/2005/8/layout/chevron1"/>
    <dgm:cxn modelId="{A53D89D9-0AB9-4492-93C8-8778DBA2C017}" type="presParOf" srcId="{D43B3E5A-DCFD-45F5-AE69-5B25C2106F51}" destId="{2B8A7BA1-76DE-4AF6-AC31-BD483F5AB73C}" srcOrd="0" destOrd="0" presId="urn:microsoft.com/office/officeart/2005/8/layout/chevron1"/>
    <dgm:cxn modelId="{210DB957-ADC6-4C3E-BEE1-775DC79EE6C9}" type="presParOf" srcId="{D43B3E5A-DCFD-45F5-AE69-5B25C2106F51}" destId="{0A25BE49-790E-4630-9D79-72110AB69616}" srcOrd="1" destOrd="0" presId="urn:microsoft.com/office/officeart/2005/8/layout/chevron1"/>
    <dgm:cxn modelId="{2678F653-9963-4EE2-9284-28B8C0FD752A}" type="presParOf" srcId="{6F9A4FE4-CB79-47C6-9125-819F5A222C1E}" destId="{4E677263-AEB7-4F1C-B50B-27D803AAFD9C}" srcOrd="3" destOrd="0" presId="urn:microsoft.com/office/officeart/2005/8/layout/chevron1"/>
    <dgm:cxn modelId="{B82AA083-2E8A-4820-AF27-E1049E28BABB}" type="presParOf" srcId="{6F9A4FE4-CB79-47C6-9125-819F5A222C1E}" destId="{95D1964B-6B01-440D-AB79-D8FAD3BAEA4F}" srcOrd="4" destOrd="0" presId="urn:microsoft.com/office/officeart/2005/8/layout/chevron1"/>
    <dgm:cxn modelId="{8BB62206-C8C0-4451-A5B0-A4B28E7ECC31}" type="presParOf" srcId="{95D1964B-6B01-440D-AB79-D8FAD3BAEA4F}" destId="{744C2EF3-5A3D-4FE5-BA3A-8E5F8F9D4532}" srcOrd="0" destOrd="0" presId="urn:microsoft.com/office/officeart/2005/8/layout/chevron1"/>
    <dgm:cxn modelId="{365B43EA-D789-43AF-8F70-B9C67B3DBF11}" type="presParOf" srcId="{95D1964B-6B01-440D-AB79-D8FAD3BAEA4F}" destId="{16FD53C1-152A-4998-BFF4-99CF324741D1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05532F9-7B59-4912-A42E-884397DAFFE3}" type="doc">
      <dgm:prSet loTypeId="urn:microsoft.com/office/officeart/2005/8/layout/vList2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81EC69A-2D12-427E-A329-A8B8C3456162}">
      <dgm:prSet/>
      <dgm:spPr/>
      <dgm:t>
        <a:bodyPr/>
        <a:lstStyle/>
        <a:p>
          <a:pPr rtl="0"/>
          <a:r>
            <a:rPr lang="en-US" dirty="0" smtClean="0"/>
            <a:t>Evaluation of extraction influences (ongoing)</a:t>
          </a:r>
          <a:endParaRPr lang="en-US" dirty="0"/>
        </a:p>
      </dgm:t>
    </dgm:pt>
    <dgm:pt modelId="{3BEE4BFA-BD97-4789-9F2D-11D2D19852CC}" type="parTrans" cxnId="{646A8557-BC9B-4F25-A629-12C5DCE97ECB}">
      <dgm:prSet/>
      <dgm:spPr/>
      <dgm:t>
        <a:bodyPr/>
        <a:lstStyle/>
        <a:p>
          <a:endParaRPr lang="en-US"/>
        </a:p>
      </dgm:t>
    </dgm:pt>
    <dgm:pt modelId="{9D69233E-C95F-4C6A-BC1F-E6C98D823106}" type="sibTrans" cxnId="{646A8557-BC9B-4F25-A629-12C5DCE97ECB}">
      <dgm:prSet/>
      <dgm:spPr/>
      <dgm:t>
        <a:bodyPr/>
        <a:lstStyle/>
        <a:p>
          <a:endParaRPr lang="en-US"/>
        </a:p>
      </dgm:t>
    </dgm:pt>
    <dgm:pt modelId="{2D97D67D-038C-4903-AF41-F04407E07300}">
      <dgm:prSet/>
      <dgm:spPr/>
      <dgm:t>
        <a:bodyPr/>
        <a:lstStyle/>
        <a:p>
          <a:pPr rtl="0"/>
          <a:r>
            <a:rPr lang="en-US" dirty="0" smtClean="0"/>
            <a:t>Feedback on design</a:t>
          </a:r>
          <a:endParaRPr lang="en-US" dirty="0"/>
        </a:p>
      </dgm:t>
    </dgm:pt>
    <dgm:pt modelId="{CB01C55D-5892-49DA-B238-EA4F2996ECF3}" type="parTrans" cxnId="{BEDAB609-59EF-4328-ABCF-7A04A5E80F81}">
      <dgm:prSet/>
      <dgm:spPr/>
      <dgm:t>
        <a:bodyPr/>
        <a:lstStyle/>
        <a:p>
          <a:endParaRPr lang="en-US"/>
        </a:p>
      </dgm:t>
    </dgm:pt>
    <dgm:pt modelId="{226546A7-58ED-4286-9BA3-F725FD3A0765}" type="sibTrans" cxnId="{BEDAB609-59EF-4328-ABCF-7A04A5E80F81}">
      <dgm:prSet/>
      <dgm:spPr/>
      <dgm:t>
        <a:bodyPr/>
        <a:lstStyle/>
        <a:p>
          <a:endParaRPr lang="en-US"/>
        </a:p>
      </dgm:t>
    </dgm:pt>
    <dgm:pt modelId="{C0C2CE62-6D89-41BB-AB16-30D85DC11DE5}">
      <dgm:prSet/>
      <dgm:spPr/>
      <dgm:t>
        <a:bodyPr/>
        <a:lstStyle/>
        <a:p>
          <a:pPr rtl="0"/>
          <a:r>
            <a:rPr lang="en-US" dirty="0" smtClean="0"/>
            <a:t>Approximation of reliability</a:t>
          </a:r>
          <a:endParaRPr lang="en-US" dirty="0"/>
        </a:p>
      </dgm:t>
    </dgm:pt>
    <dgm:pt modelId="{27D3CC98-EF13-4E32-8843-1C76506FD2BF}" type="parTrans" cxnId="{B65DD26F-8A17-4E01-804C-0C5BD2C19096}">
      <dgm:prSet/>
      <dgm:spPr/>
      <dgm:t>
        <a:bodyPr/>
        <a:lstStyle/>
        <a:p>
          <a:endParaRPr lang="en-US"/>
        </a:p>
      </dgm:t>
    </dgm:pt>
    <dgm:pt modelId="{EBDD7E50-EC97-4921-A45D-E6C521CDFE00}" type="sibTrans" cxnId="{B65DD26F-8A17-4E01-804C-0C5BD2C19096}">
      <dgm:prSet/>
      <dgm:spPr/>
      <dgm:t>
        <a:bodyPr/>
        <a:lstStyle/>
        <a:p>
          <a:endParaRPr lang="en-US"/>
        </a:p>
      </dgm:t>
    </dgm:pt>
    <dgm:pt modelId="{A651BD58-7692-4421-AD23-38130B122118}">
      <dgm:prSet/>
      <dgm:spPr/>
      <dgm:t>
        <a:bodyPr/>
        <a:lstStyle/>
        <a:p>
          <a:pPr rtl="0"/>
          <a:r>
            <a:rPr lang="en-US" dirty="0" smtClean="0"/>
            <a:t>Start with feasibility/design of depth-dose measurement</a:t>
          </a:r>
          <a:endParaRPr lang="en-US" dirty="0"/>
        </a:p>
      </dgm:t>
    </dgm:pt>
    <dgm:pt modelId="{9BAEE191-FB7C-40A0-8F89-35BF60BFD645}" type="parTrans" cxnId="{4C601878-D2D5-4122-BB4C-F93B9705A861}">
      <dgm:prSet/>
      <dgm:spPr/>
      <dgm:t>
        <a:bodyPr/>
        <a:lstStyle/>
        <a:p>
          <a:endParaRPr lang="en-US"/>
        </a:p>
      </dgm:t>
    </dgm:pt>
    <dgm:pt modelId="{C162DF5E-8232-4B41-98FD-E06BAC8EDD3D}" type="sibTrans" cxnId="{4C601878-D2D5-4122-BB4C-F93B9705A861}">
      <dgm:prSet/>
      <dgm:spPr/>
      <dgm:t>
        <a:bodyPr/>
        <a:lstStyle/>
        <a:p>
          <a:endParaRPr lang="en-US"/>
        </a:p>
      </dgm:t>
    </dgm:pt>
    <dgm:pt modelId="{A2D118C1-BEF4-4296-8C31-50D029883329}" type="pres">
      <dgm:prSet presAssocID="{505532F9-7B59-4912-A42E-884397DAFF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CD1F5F-E4AD-4E32-A442-A7C498D3A399}" type="pres">
      <dgm:prSet presAssocID="{C81EC69A-2D12-427E-A329-A8B8C345616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B3B330-5314-444A-B1DB-4D15BBB774A4}" type="pres">
      <dgm:prSet presAssocID="{9D69233E-C95F-4C6A-BC1F-E6C98D823106}" presName="spacer" presStyleCnt="0"/>
      <dgm:spPr/>
    </dgm:pt>
    <dgm:pt modelId="{B9AB2416-864D-42B3-98FE-F7A8CFA0BBE0}" type="pres">
      <dgm:prSet presAssocID="{2D97D67D-038C-4903-AF41-F04407E0730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DF2F7D-62B0-4CB3-9783-C5EA29250F02}" type="pres">
      <dgm:prSet presAssocID="{226546A7-58ED-4286-9BA3-F725FD3A0765}" presName="spacer" presStyleCnt="0"/>
      <dgm:spPr/>
    </dgm:pt>
    <dgm:pt modelId="{B9D03F73-BB62-4A51-B67C-8E9636559013}" type="pres">
      <dgm:prSet presAssocID="{C0C2CE62-6D89-41BB-AB16-30D85DC11DE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359A0C-99F1-4F02-9456-E44C781C7AC3}" type="pres">
      <dgm:prSet presAssocID="{EBDD7E50-EC97-4921-A45D-E6C521CDFE00}" presName="spacer" presStyleCnt="0"/>
      <dgm:spPr/>
    </dgm:pt>
    <dgm:pt modelId="{1999D23A-11CA-43CC-B499-C1D305A0ED7D}" type="pres">
      <dgm:prSet presAssocID="{A651BD58-7692-4421-AD23-38130B12211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6A8557-BC9B-4F25-A629-12C5DCE97ECB}" srcId="{505532F9-7B59-4912-A42E-884397DAFFE3}" destId="{C81EC69A-2D12-427E-A329-A8B8C3456162}" srcOrd="0" destOrd="0" parTransId="{3BEE4BFA-BD97-4789-9F2D-11D2D19852CC}" sibTransId="{9D69233E-C95F-4C6A-BC1F-E6C98D823106}"/>
    <dgm:cxn modelId="{4C601878-D2D5-4122-BB4C-F93B9705A861}" srcId="{505532F9-7B59-4912-A42E-884397DAFFE3}" destId="{A651BD58-7692-4421-AD23-38130B122118}" srcOrd="3" destOrd="0" parTransId="{9BAEE191-FB7C-40A0-8F89-35BF60BFD645}" sibTransId="{C162DF5E-8232-4B41-98FD-E06BAC8EDD3D}"/>
    <dgm:cxn modelId="{B65DD26F-8A17-4E01-804C-0C5BD2C19096}" srcId="{505532F9-7B59-4912-A42E-884397DAFFE3}" destId="{C0C2CE62-6D89-41BB-AB16-30D85DC11DE5}" srcOrd="2" destOrd="0" parTransId="{27D3CC98-EF13-4E32-8843-1C76506FD2BF}" sibTransId="{EBDD7E50-EC97-4921-A45D-E6C521CDFE00}"/>
    <dgm:cxn modelId="{4E02C8CD-F802-4919-BE91-03FB5C24459D}" type="presOf" srcId="{505532F9-7B59-4912-A42E-884397DAFFE3}" destId="{A2D118C1-BEF4-4296-8C31-50D029883329}" srcOrd="0" destOrd="0" presId="urn:microsoft.com/office/officeart/2005/8/layout/vList2"/>
    <dgm:cxn modelId="{6609D0A1-304C-431F-9AD4-903E4A8F8082}" type="presOf" srcId="{C0C2CE62-6D89-41BB-AB16-30D85DC11DE5}" destId="{B9D03F73-BB62-4A51-B67C-8E9636559013}" srcOrd="0" destOrd="0" presId="urn:microsoft.com/office/officeart/2005/8/layout/vList2"/>
    <dgm:cxn modelId="{BEDAB609-59EF-4328-ABCF-7A04A5E80F81}" srcId="{505532F9-7B59-4912-A42E-884397DAFFE3}" destId="{2D97D67D-038C-4903-AF41-F04407E07300}" srcOrd="1" destOrd="0" parTransId="{CB01C55D-5892-49DA-B238-EA4F2996ECF3}" sibTransId="{226546A7-58ED-4286-9BA3-F725FD3A0765}"/>
    <dgm:cxn modelId="{EB2C762F-EE97-4277-BBCB-5F2ACEA3A3DF}" type="presOf" srcId="{A651BD58-7692-4421-AD23-38130B122118}" destId="{1999D23A-11CA-43CC-B499-C1D305A0ED7D}" srcOrd="0" destOrd="0" presId="urn:microsoft.com/office/officeart/2005/8/layout/vList2"/>
    <dgm:cxn modelId="{F1E79B75-6CB0-4E3D-BFEA-01D40C5E6C47}" type="presOf" srcId="{2D97D67D-038C-4903-AF41-F04407E07300}" destId="{B9AB2416-864D-42B3-98FE-F7A8CFA0BBE0}" srcOrd="0" destOrd="0" presId="urn:microsoft.com/office/officeart/2005/8/layout/vList2"/>
    <dgm:cxn modelId="{AF00B936-6250-4435-B3E5-6CE19A9419F0}" type="presOf" srcId="{C81EC69A-2D12-427E-A329-A8B8C3456162}" destId="{7ECD1F5F-E4AD-4E32-A442-A7C498D3A399}" srcOrd="0" destOrd="0" presId="urn:microsoft.com/office/officeart/2005/8/layout/vList2"/>
    <dgm:cxn modelId="{F35B31C9-2382-476D-8B4D-78C6950EF9AF}" type="presParOf" srcId="{A2D118C1-BEF4-4296-8C31-50D029883329}" destId="{7ECD1F5F-E4AD-4E32-A442-A7C498D3A399}" srcOrd="0" destOrd="0" presId="urn:microsoft.com/office/officeart/2005/8/layout/vList2"/>
    <dgm:cxn modelId="{8D4442E9-3D83-4081-B88A-92AD19704ED4}" type="presParOf" srcId="{A2D118C1-BEF4-4296-8C31-50D029883329}" destId="{08B3B330-5314-444A-B1DB-4D15BBB774A4}" srcOrd="1" destOrd="0" presId="urn:microsoft.com/office/officeart/2005/8/layout/vList2"/>
    <dgm:cxn modelId="{63D4F953-824A-43A4-9880-BEF205AD9421}" type="presParOf" srcId="{A2D118C1-BEF4-4296-8C31-50D029883329}" destId="{B9AB2416-864D-42B3-98FE-F7A8CFA0BBE0}" srcOrd="2" destOrd="0" presId="urn:microsoft.com/office/officeart/2005/8/layout/vList2"/>
    <dgm:cxn modelId="{EDE41FDD-EF42-4F08-9802-D4BE99C13AD6}" type="presParOf" srcId="{A2D118C1-BEF4-4296-8C31-50D029883329}" destId="{48DF2F7D-62B0-4CB3-9783-C5EA29250F02}" srcOrd="3" destOrd="0" presId="urn:microsoft.com/office/officeart/2005/8/layout/vList2"/>
    <dgm:cxn modelId="{EB1EF8C8-D2AF-4A75-9F60-A8818B05E1F6}" type="presParOf" srcId="{A2D118C1-BEF4-4296-8C31-50D029883329}" destId="{B9D03F73-BB62-4A51-B67C-8E9636559013}" srcOrd="4" destOrd="0" presId="urn:microsoft.com/office/officeart/2005/8/layout/vList2"/>
    <dgm:cxn modelId="{15699769-D691-4DE4-A00A-799366BA29E0}" type="presParOf" srcId="{A2D118C1-BEF4-4296-8C31-50D029883329}" destId="{C6359A0C-99F1-4F02-9456-E44C781C7AC3}" srcOrd="5" destOrd="0" presId="urn:microsoft.com/office/officeart/2005/8/layout/vList2"/>
    <dgm:cxn modelId="{D917CA8F-E859-4B3B-AB91-EFB1DDC69C3D}" type="presParOf" srcId="{A2D118C1-BEF4-4296-8C31-50D029883329}" destId="{1999D23A-11CA-43CC-B499-C1D305A0ED7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7FC431-3C7B-40E1-A259-0021F0177E2A}">
      <dsp:nvSpPr>
        <dsp:cNvPr id="0" name=""/>
        <dsp:cNvSpPr/>
      </dsp:nvSpPr>
      <dsp:spPr>
        <a:xfrm>
          <a:off x="0" y="275589"/>
          <a:ext cx="8229600" cy="74353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Requirements for the particle energy distribution</a:t>
          </a:r>
          <a:endParaRPr lang="en-US" sz="3100" kern="1200" dirty="0"/>
        </a:p>
      </dsp:txBody>
      <dsp:txXfrm>
        <a:off x="0" y="275589"/>
        <a:ext cx="8229600" cy="743535"/>
      </dsp:txXfrm>
    </dsp:sp>
    <dsp:sp modelId="{7D736D17-01EF-494F-8C55-B0574BDF81DD}">
      <dsp:nvSpPr>
        <dsp:cNvPr id="0" name=""/>
        <dsp:cNvSpPr/>
      </dsp:nvSpPr>
      <dsp:spPr>
        <a:xfrm>
          <a:off x="0" y="1108405"/>
          <a:ext cx="8229600" cy="743535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Reasons for energy verification</a:t>
          </a:r>
          <a:endParaRPr lang="en-US" sz="3100" kern="1200" dirty="0"/>
        </a:p>
      </dsp:txBody>
      <dsp:txXfrm>
        <a:off x="0" y="1108405"/>
        <a:ext cx="8229600" cy="743535"/>
      </dsp:txXfrm>
    </dsp:sp>
    <dsp:sp modelId="{CA4F502A-73FD-4CDE-B348-5B04857DCFED}">
      <dsp:nvSpPr>
        <dsp:cNvPr id="0" name=""/>
        <dsp:cNvSpPr/>
      </dsp:nvSpPr>
      <dsp:spPr>
        <a:xfrm>
          <a:off x="0" y="1941220"/>
          <a:ext cx="8229600" cy="743535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Candidates for energy verification</a:t>
          </a:r>
          <a:endParaRPr lang="en-US" sz="3100" kern="1200" dirty="0"/>
        </a:p>
      </dsp:txBody>
      <dsp:txXfrm>
        <a:off x="0" y="1941220"/>
        <a:ext cx="8229600" cy="743535"/>
      </dsp:txXfrm>
    </dsp:sp>
    <dsp:sp modelId="{519F7551-39EE-4EB8-B5FC-65490004E274}">
      <dsp:nvSpPr>
        <dsp:cNvPr id="0" name=""/>
        <dsp:cNvSpPr/>
      </dsp:nvSpPr>
      <dsp:spPr>
        <a:xfrm>
          <a:off x="0" y="2774035"/>
          <a:ext cx="8229600" cy="743535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Possible solutions</a:t>
          </a:r>
          <a:endParaRPr lang="en-US" sz="3100" kern="1200" dirty="0"/>
        </a:p>
      </dsp:txBody>
      <dsp:txXfrm>
        <a:off x="0" y="2774035"/>
        <a:ext cx="8229600" cy="743535"/>
      </dsp:txXfrm>
    </dsp:sp>
    <dsp:sp modelId="{AF9CD4CC-C1A3-4BF8-9980-59C4B77E2BCA}">
      <dsp:nvSpPr>
        <dsp:cNvPr id="0" name=""/>
        <dsp:cNvSpPr/>
      </dsp:nvSpPr>
      <dsp:spPr>
        <a:xfrm>
          <a:off x="0" y="3606850"/>
          <a:ext cx="8229600" cy="743535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Strategy and Outlook</a:t>
          </a:r>
          <a:endParaRPr lang="en-US" sz="3100" kern="1200" dirty="0"/>
        </a:p>
      </dsp:txBody>
      <dsp:txXfrm>
        <a:off x="0" y="3606850"/>
        <a:ext cx="8229600" cy="74353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656416-3264-47E4-9730-D9A02953F645}">
      <dsp:nvSpPr>
        <dsp:cNvPr id="0" name=""/>
        <dsp:cNvSpPr/>
      </dsp:nvSpPr>
      <dsp:spPr>
        <a:xfrm>
          <a:off x="0" y="303982"/>
          <a:ext cx="8229600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Range measurement: 0.5 mm precision (ICRU)</a:t>
          </a:r>
          <a:endParaRPr lang="en-US" sz="3300" kern="1200" dirty="0"/>
        </a:p>
      </dsp:txBody>
      <dsp:txXfrm>
        <a:off x="0" y="303982"/>
        <a:ext cx="8229600" cy="791505"/>
      </dsp:txXfrm>
    </dsp:sp>
    <dsp:sp modelId="{BFCE71DE-768F-4D57-B115-1BDCE2ADAC15}">
      <dsp:nvSpPr>
        <dsp:cNvPr id="0" name=""/>
        <dsp:cNvSpPr/>
      </dsp:nvSpPr>
      <dsp:spPr>
        <a:xfrm>
          <a:off x="0" y="1190527"/>
          <a:ext cx="8229600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Homogeneity: below 111% (CNAO)</a:t>
          </a:r>
          <a:endParaRPr lang="en-US" sz="3300" kern="1200" dirty="0"/>
        </a:p>
      </dsp:txBody>
      <dsp:txXfrm>
        <a:off x="0" y="1190527"/>
        <a:ext cx="8229600" cy="79150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656416-3264-47E4-9730-D9A02953F645}">
      <dsp:nvSpPr>
        <dsp:cNvPr id="0" name=""/>
        <dsp:cNvSpPr/>
      </dsp:nvSpPr>
      <dsp:spPr>
        <a:xfrm>
          <a:off x="0" y="18297"/>
          <a:ext cx="8229600" cy="7675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Energy accuracy: 0.1 </a:t>
          </a:r>
          <a:r>
            <a:rPr lang="en-US" sz="3200" kern="1200" dirty="0" err="1" smtClean="0"/>
            <a:t>MeV</a:t>
          </a:r>
          <a:endParaRPr lang="en-US" sz="3200" kern="1200" dirty="0"/>
        </a:p>
      </dsp:txBody>
      <dsp:txXfrm>
        <a:off x="0" y="18297"/>
        <a:ext cx="8229600" cy="7675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2569B7-2B94-452A-B2CE-6017FB4FD8FF}">
      <dsp:nvSpPr>
        <dsp:cNvPr id="0" name=""/>
        <dsp:cNvSpPr/>
      </dsp:nvSpPr>
      <dsp:spPr>
        <a:xfrm>
          <a:off x="0" y="10852"/>
          <a:ext cx="7143800" cy="9547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Lower safety requirements for accelerator</a:t>
          </a:r>
          <a:br>
            <a:rPr lang="en-US" sz="2400" kern="1200" dirty="0" smtClean="0"/>
          </a:br>
          <a:r>
            <a:rPr lang="en-US" sz="2400" kern="1200" dirty="0" smtClean="0"/>
            <a:t>            Relax complexity and cost of risk management</a:t>
          </a:r>
          <a:endParaRPr lang="en-US" sz="2400" kern="1200" dirty="0"/>
        </a:p>
      </dsp:txBody>
      <dsp:txXfrm>
        <a:off x="0" y="10852"/>
        <a:ext cx="7143800" cy="954719"/>
      </dsp:txXfrm>
    </dsp:sp>
    <dsp:sp modelId="{0960243E-1858-4726-9190-BBFE46528F29}">
      <dsp:nvSpPr>
        <dsp:cNvPr id="0" name=""/>
        <dsp:cNvSpPr/>
      </dsp:nvSpPr>
      <dsp:spPr>
        <a:xfrm>
          <a:off x="0" y="1034692"/>
          <a:ext cx="7143800" cy="9547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Recommended by ICRU (Report 78)</a:t>
          </a:r>
          <a:endParaRPr lang="en-US" sz="2400" kern="1200" dirty="0"/>
        </a:p>
      </dsp:txBody>
      <dsp:txXfrm>
        <a:off x="0" y="1034692"/>
        <a:ext cx="7143800" cy="95471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FF7935-C702-487B-B755-F2A92266E46B}">
      <dsp:nvSpPr>
        <dsp:cNvPr id="0" name=""/>
        <dsp:cNvSpPr/>
      </dsp:nvSpPr>
      <dsp:spPr>
        <a:xfrm>
          <a:off x="0" y="19944"/>
          <a:ext cx="6257940" cy="551655"/>
        </a:xfrm>
        <a:prstGeom prst="round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Spectrometer</a:t>
          </a:r>
          <a:endParaRPr lang="en-US" sz="2300" kern="1200" dirty="0"/>
        </a:p>
      </dsp:txBody>
      <dsp:txXfrm>
        <a:off x="0" y="19944"/>
        <a:ext cx="6257940" cy="551655"/>
      </dsp:txXfrm>
    </dsp:sp>
    <dsp:sp modelId="{A57B5623-3BD5-4ECA-82D4-63A048720570}">
      <dsp:nvSpPr>
        <dsp:cNvPr id="0" name=""/>
        <dsp:cNvSpPr/>
      </dsp:nvSpPr>
      <dsp:spPr>
        <a:xfrm>
          <a:off x="0" y="571599"/>
          <a:ext cx="6257940" cy="618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690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“B-train” (synchrotron as spectrometer)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“90° dipole field” (transfer line as spectrometer)</a:t>
          </a:r>
          <a:endParaRPr lang="en-US" sz="1800" kern="1200" dirty="0"/>
        </a:p>
      </dsp:txBody>
      <dsp:txXfrm>
        <a:off x="0" y="571599"/>
        <a:ext cx="6257940" cy="618930"/>
      </dsp:txXfrm>
    </dsp:sp>
    <dsp:sp modelId="{18A5031D-D4BF-4A05-935E-5AF047E936E7}">
      <dsp:nvSpPr>
        <dsp:cNvPr id="0" name=""/>
        <dsp:cNvSpPr/>
      </dsp:nvSpPr>
      <dsp:spPr>
        <a:xfrm>
          <a:off x="0" y="1190530"/>
          <a:ext cx="6257940" cy="551655"/>
        </a:xfrm>
        <a:prstGeom prst="round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Time-of-flight</a:t>
          </a:r>
          <a:endParaRPr lang="en-US" sz="2300" kern="1200" dirty="0"/>
        </a:p>
      </dsp:txBody>
      <dsp:txXfrm>
        <a:off x="0" y="1190530"/>
        <a:ext cx="6257940" cy="551655"/>
      </dsp:txXfrm>
    </dsp:sp>
    <dsp:sp modelId="{728F2CA7-D182-40A7-9146-B5A20BDCC94F}">
      <dsp:nvSpPr>
        <dsp:cNvPr id="0" name=""/>
        <dsp:cNvSpPr/>
      </dsp:nvSpPr>
      <dsp:spPr>
        <a:xfrm>
          <a:off x="0" y="1742185"/>
          <a:ext cx="6257940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690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“Radio frequency” (TOF in the synchrotron)</a:t>
          </a:r>
          <a:endParaRPr lang="en-US" sz="1800" kern="1200" dirty="0"/>
        </a:p>
      </dsp:txBody>
      <dsp:txXfrm>
        <a:off x="0" y="1742185"/>
        <a:ext cx="6257940" cy="380880"/>
      </dsp:txXfrm>
    </dsp:sp>
    <dsp:sp modelId="{C9F8BCEC-6DB3-467D-9548-BECE367A8AE3}">
      <dsp:nvSpPr>
        <dsp:cNvPr id="0" name=""/>
        <dsp:cNvSpPr/>
      </dsp:nvSpPr>
      <dsp:spPr>
        <a:xfrm>
          <a:off x="0" y="2123065"/>
          <a:ext cx="6257940" cy="551655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Particle range</a:t>
          </a:r>
          <a:endParaRPr lang="en-US" sz="2300" kern="1200" dirty="0"/>
        </a:p>
      </dsp:txBody>
      <dsp:txXfrm>
        <a:off x="0" y="2123065"/>
        <a:ext cx="6257940" cy="551655"/>
      </dsp:txXfrm>
    </dsp:sp>
    <dsp:sp modelId="{CFB95DF7-924A-460D-B60C-E61DF21291D4}">
      <dsp:nvSpPr>
        <dsp:cNvPr id="0" name=""/>
        <dsp:cNvSpPr/>
      </dsp:nvSpPr>
      <dsp:spPr>
        <a:xfrm>
          <a:off x="0" y="2674720"/>
          <a:ext cx="6257940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690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“Multi-layer Faraday cup”</a:t>
          </a:r>
          <a:endParaRPr lang="en-US" sz="1800" kern="1200" dirty="0"/>
        </a:p>
      </dsp:txBody>
      <dsp:txXfrm>
        <a:off x="0" y="2674720"/>
        <a:ext cx="6257940" cy="380880"/>
      </dsp:txXfrm>
    </dsp:sp>
    <dsp:sp modelId="{D1D081C0-6E4C-4AD9-BF0F-8D60E069A46C}">
      <dsp:nvSpPr>
        <dsp:cNvPr id="0" name=""/>
        <dsp:cNvSpPr/>
      </dsp:nvSpPr>
      <dsp:spPr>
        <a:xfrm>
          <a:off x="0" y="3055600"/>
          <a:ext cx="6257940" cy="551655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Calorimetry</a:t>
          </a:r>
          <a:endParaRPr lang="en-US" sz="2300" kern="1200" dirty="0"/>
        </a:p>
      </dsp:txBody>
      <dsp:txXfrm>
        <a:off x="0" y="3055600"/>
        <a:ext cx="6257940" cy="551655"/>
      </dsp:txXfrm>
    </dsp:sp>
    <dsp:sp modelId="{44E35A74-7459-408D-8DAD-D128C5884CC8}">
      <dsp:nvSpPr>
        <dsp:cNvPr id="0" name=""/>
        <dsp:cNvSpPr/>
      </dsp:nvSpPr>
      <dsp:spPr>
        <a:xfrm>
          <a:off x="0" y="3673495"/>
          <a:ext cx="6257940" cy="551655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Depth-dose distribution</a:t>
          </a:r>
          <a:endParaRPr lang="en-US" sz="2300" kern="1200" dirty="0"/>
        </a:p>
      </dsp:txBody>
      <dsp:txXfrm>
        <a:off x="0" y="3673495"/>
        <a:ext cx="6257940" cy="551655"/>
      </dsp:txXfrm>
    </dsp:sp>
    <dsp:sp modelId="{E3D2D4A1-8AC2-42AF-9D27-1926A5DC5D17}">
      <dsp:nvSpPr>
        <dsp:cNvPr id="0" name=""/>
        <dsp:cNvSpPr/>
      </dsp:nvSpPr>
      <dsp:spPr>
        <a:xfrm>
          <a:off x="0" y="4225150"/>
          <a:ext cx="6257940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690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“Water phantom”</a:t>
          </a:r>
          <a:endParaRPr lang="en-US" sz="1800" kern="1200" dirty="0"/>
        </a:p>
      </dsp:txBody>
      <dsp:txXfrm>
        <a:off x="0" y="4225150"/>
        <a:ext cx="6257940" cy="38088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9875BB-9E62-49EF-BCF5-02426CA1A964}">
      <dsp:nvSpPr>
        <dsp:cNvPr id="0" name=""/>
        <dsp:cNvSpPr/>
      </dsp:nvSpPr>
      <dsp:spPr>
        <a:xfrm>
          <a:off x="2571" y="166074"/>
          <a:ext cx="2507456" cy="93943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Synchrotron </a:t>
          </a:r>
          <a:r>
            <a:rPr lang="en-US" sz="2600" kern="1200" dirty="0" err="1" smtClean="0"/>
            <a:t>ToF</a:t>
          </a:r>
          <a:endParaRPr lang="en-US" sz="2600" kern="1200" dirty="0"/>
        </a:p>
      </dsp:txBody>
      <dsp:txXfrm>
        <a:off x="2571" y="166074"/>
        <a:ext cx="2507456" cy="939436"/>
      </dsp:txXfrm>
    </dsp:sp>
    <dsp:sp modelId="{800900CA-B30F-4077-A831-8C2286255A07}">
      <dsp:nvSpPr>
        <dsp:cNvPr id="0" name=""/>
        <dsp:cNvSpPr/>
      </dsp:nvSpPr>
      <dsp:spPr>
        <a:xfrm>
          <a:off x="2571" y="1105510"/>
          <a:ext cx="2507456" cy="335439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Advantage: Few additional hardware</a:t>
          </a:r>
          <a:endParaRPr lang="en-US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Drawback: Works only on bunched beam</a:t>
          </a:r>
          <a:endParaRPr lang="en-US" sz="2600" kern="1200" dirty="0"/>
        </a:p>
      </dsp:txBody>
      <dsp:txXfrm>
        <a:off x="2571" y="1105510"/>
        <a:ext cx="2507456" cy="3354390"/>
      </dsp:txXfrm>
    </dsp:sp>
    <dsp:sp modelId="{BE023191-EF67-4F4A-9127-00D27B1B73F1}">
      <dsp:nvSpPr>
        <dsp:cNvPr id="0" name=""/>
        <dsp:cNvSpPr/>
      </dsp:nvSpPr>
      <dsp:spPr>
        <a:xfrm>
          <a:off x="2861071" y="166074"/>
          <a:ext cx="2507456" cy="93943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Calorimetry</a:t>
          </a:r>
          <a:endParaRPr lang="en-US" sz="2600" kern="1200" dirty="0"/>
        </a:p>
      </dsp:txBody>
      <dsp:txXfrm>
        <a:off x="2861071" y="166074"/>
        <a:ext cx="2507456" cy="939436"/>
      </dsp:txXfrm>
    </dsp:sp>
    <dsp:sp modelId="{2A7DE4CB-3901-4F0B-BAF2-57048A3F8494}">
      <dsp:nvSpPr>
        <dsp:cNvPr id="0" name=""/>
        <dsp:cNvSpPr/>
      </dsp:nvSpPr>
      <dsp:spPr>
        <a:xfrm>
          <a:off x="2861071" y="1105510"/>
          <a:ext cx="2507456" cy="335439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Advantage: “Ultimate” particle energy measurement</a:t>
          </a:r>
          <a:endParaRPr lang="en-US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Drawback: Low radiation hardness</a:t>
          </a:r>
          <a:endParaRPr lang="en-US" sz="2600" kern="1200" dirty="0"/>
        </a:p>
      </dsp:txBody>
      <dsp:txXfrm>
        <a:off x="2861071" y="1105510"/>
        <a:ext cx="2507456" cy="3354390"/>
      </dsp:txXfrm>
    </dsp:sp>
    <dsp:sp modelId="{0DAA6C19-B671-42BF-909D-9E55DF456E8E}">
      <dsp:nvSpPr>
        <dsp:cNvPr id="0" name=""/>
        <dsp:cNvSpPr/>
      </dsp:nvSpPr>
      <dsp:spPr>
        <a:xfrm>
          <a:off x="5719571" y="166074"/>
          <a:ext cx="2507456" cy="93943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Depth-dose distribution</a:t>
          </a:r>
          <a:endParaRPr lang="en-US" sz="2600" kern="1200" dirty="0"/>
        </a:p>
      </dsp:txBody>
      <dsp:txXfrm>
        <a:off x="5719571" y="166074"/>
        <a:ext cx="2507456" cy="939436"/>
      </dsp:txXfrm>
    </dsp:sp>
    <dsp:sp modelId="{D4EF2F2A-67AA-478A-BFD5-E6A395D3CDFB}">
      <dsp:nvSpPr>
        <dsp:cNvPr id="0" name=""/>
        <dsp:cNvSpPr/>
      </dsp:nvSpPr>
      <dsp:spPr>
        <a:xfrm>
          <a:off x="5719571" y="1105510"/>
          <a:ext cx="2507456" cy="335439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Advantage: “Like the doctors”</a:t>
          </a:r>
          <a:endParaRPr lang="en-US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Drawback: Intensity dependent</a:t>
          </a:r>
          <a:endParaRPr lang="en-US" sz="2600" kern="1200" dirty="0"/>
        </a:p>
      </dsp:txBody>
      <dsp:txXfrm>
        <a:off x="5719571" y="1105510"/>
        <a:ext cx="2507456" cy="335439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DC102B-9761-4F89-AD4E-FA4B6FC46C67}">
      <dsp:nvSpPr>
        <dsp:cNvPr id="0" name=""/>
        <dsp:cNvSpPr/>
      </dsp:nvSpPr>
      <dsp:spPr>
        <a:xfrm>
          <a:off x="3026" y="341946"/>
          <a:ext cx="2885182" cy="1154072"/>
        </a:xfrm>
        <a:prstGeom prst="chevron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Synchrotron </a:t>
          </a:r>
          <a:r>
            <a:rPr lang="en-US" sz="2500" kern="1200" dirty="0" err="1" smtClean="0"/>
            <a:t>ToF</a:t>
          </a:r>
          <a:endParaRPr lang="en-US" sz="2500" kern="1200" dirty="0"/>
        </a:p>
      </dsp:txBody>
      <dsp:txXfrm>
        <a:off x="3026" y="341946"/>
        <a:ext cx="2885182" cy="1154072"/>
      </dsp:txXfrm>
    </dsp:sp>
    <dsp:sp modelId="{5662B7F9-8BF7-4BBC-AB7F-4D568A47F149}">
      <dsp:nvSpPr>
        <dsp:cNvPr id="0" name=""/>
        <dsp:cNvSpPr/>
      </dsp:nvSpPr>
      <dsp:spPr>
        <a:xfrm>
          <a:off x="3026" y="1640278"/>
          <a:ext cx="2308145" cy="264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Conceptual design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Performance expectations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Extraction influences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Reliability?</a:t>
          </a:r>
          <a:endParaRPr lang="en-US" sz="2500" kern="1200" dirty="0"/>
        </a:p>
      </dsp:txBody>
      <dsp:txXfrm>
        <a:off x="3026" y="1640278"/>
        <a:ext cx="2308145" cy="2643750"/>
      </dsp:txXfrm>
    </dsp:sp>
    <dsp:sp modelId="{2B8A7BA1-76DE-4AF6-AC31-BD483F5AB73C}">
      <dsp:nvSpPr>
        <dsp:cNvPr id="0" name=""/>
        <dsp:cNvSpPr/>
      </dsp:nvSpPr>
      <dsp:spPr>
        <a:xfrm>
          <a:off x="2672208" y="341946"/>
          <a:ext cx="2885182" cy="115407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Transfer line Depth-dose</a:t>
          </a:r>
          <a:endParaRPr lang="en-US" sz="2500" kern="1200" dirty="0"/>
        </a:p>
      </dsp:txBody>
      <dsp:txXfrm>
        <a:off x="2672208" y="341946"/>
        <a:ext cx="2885182" cy="1154072"/>
      </dsp:txXfrm>
    </dsp:sp>
    <dsp:sp modelId="{0A25BE49-790E-4630-9D79-72110AB69616}">
      <dsp:nvSpPr>
        <dsp:cNvPr id="0" name=""/>
        <dsp:cNvSpPr/>
      </dsp:nvSpPr>
      <dsp:spPr>
        <a:xfrm>
          <a:off x="2672208" y="1640278"/>
          <a:ext cx="2308145" cy="264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Feasibility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Conceptual design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Performance expectations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Reliability?</a:t>
          </a:r>
          <a:endParaRPr lang="en-US" sz="2500" kern="1200" dirty="0"/>
        </a:p>
      </dsp:txBody>
      <dsp:txXfrm>
        <a:off x="2672208" y="1640278"/>
        <a:ext cx="2308145" cy="2643750"/>
      </dsp:txXfrm>
    </dsp:sp>
    <dsp:sp modelId="{744C2EF3-5A3D-4FE5-BA3A-8E5F8F9D4532}">
      <dsp:nvSpPr>
        <dsp:cNvPr id="0" name=""/>
        <dsp:cNvSpPr/>
      </dsp:nvSpPr>
      <dsp:spPr>
        <a:xfrm>
          <a:off x="5341391" y="341946"/>
          <a:ext cx="2885182" cy="1154072"/>
        </a:xfrm>
        <a:prstGeom prst="chevron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Build and Test</a:t>
          </a:r>
          <a:endParaRPr lang="en-US" sz="2500" kern="1200" dirty="0"/>
        </a:p>
      </dsp:txBody>
      <dsp:txXfrm>
        <a:off x="5341391" y="341946"/>
        <a:ext cx="2885182" cy="115407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CD1F5F-E4AD-4E32-A442-A7C498D3A399}">
      <dsp:nvSpPr>
        <dsp:cNvPr id="0" name=""/>
        <dsp:cNvSpPr/>
      </dsp:nvSpPr>
      <dsp:spPr>
        <a:xfrm>
          <a:off x="0" y="588426"/>
          <a:ext cx="8229600" cy="6475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Evaluation of extraction influences (ongoing)</a:t>
          </a:r>
          <a:endParaRPr lang="en-US" sz="2700" kern="1200" dirty="0"/>
        </a:p>
      </dsp:txBody>
      <dsp:txXfrm>
        <a:off x="0" y="588426"/>
        <a:ext cx="8229600" cy="647595"/>
      </dsp:txXfrm>
    </dsp:sp>
    <dsp:sp modelId="{B9AB2416-864D-42B3-98FE-F7A8CFA0BBE0}">
      <dsp:nvSpPr>
        <dsp:cNvPr id="0" name=""/>
        <dsp:cNvSpPr/>
      </dsp:nvSpPr>
      <dsp:spPr>
        <a:xfrm>
          <a:off x="0" y="1313781"/>
          <a:ext cx="8229600" cy="647595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Feedback on design</a:t>
          </a:r>
          <a:endParaRPr lang="en-US" sz="2700" kern="1200" dirty="0"/>
        </a:p>
      </dsp:txBody>
      <dsp:txXfrm>
        <a:off x="0" y="1313781"/>
        <a:ext cx="8229600" cy="647595"/>
      </dsp:txXfrm>
    </dsp:sp>
    <dsp:sp modelId="{B9D03F73-BB62-4A51-B67C-8E9636559013}">
      <dsp:nvSpPr>
        <dsp:cNvPr id="0" name=""/>
        <dsp:cNvSpPr/>
      </dsp:nvSpPr>
      <dsp:spPr>
        <a:xfrm>
          <a:off x="0" y="2039137"/>
          <a:ext cx="8229600" cy="647595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Approximation of reliability</a:t>
          </a:r>
          <a:endParaRPr lang="en-US" sz="2700" kern="1200" dirty="0"/>
        </a:p>
      </dsp:txBody>
      <dsp:txXfrm>
        <a:off x="0" y="2039137"/>
        <a:ext cx="8229600" cy="647595"/>
      </dsp:txXfrm>
    </dsp:sp>
    <dsp:sp modelId="{1999D23A-11CA-43CC-B499-C1D305A0ED7D}">
      <dsp:nvSpPr>
        <dsp:cNvPr id="0" name=""/>
        <dsp:cNvSpPr/>
      </dsp:nvSpPr>
      <dsp:spPr>
        <a:xfrm>
          <a:off x="0" y="2764492"/>
          <a:ext cx="8229600" cy="64759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Start with feasibility/design of depth-dose measurement</a:t>
          </a:r>
          <a:endParaRPr lang="en-US" sz="2700" kern="1200" dirty="0"/>
        </a:p>
      </dsp:txBody>
      <dsp:txXfrm>
        <a:off x="0" y="2764492"/>
        <a:ext cx="8229600" cy="6475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F96E174-EAD7-41EB-8EBC-6EB26B083003}" type="datetimeFigureOut">
              <a:rPr lang="en-US"/>
              <a:pPr>
                <a:defRPr/>
              </a:pPr>
              <a:t>6/23/2010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8334D73-C3EE-4838-A7F6-0858A97EEEB3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what is ICRU?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334D73-C3EE-4838-A7F6-0858A97EEEB3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Biggest advantage and biggest drawback: there are potentially more (smaller ones)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334D73-C3EE-4838-A7F6-0858A97EEEB3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04710-797F-45E2-AC52-CB2E52D22EA5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EFB92-84F8-4317-B639-E5F6C7CEC6CC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D699D-08AC-4831-B163-9B465861D790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5AAEE-F80A-4527-AABD-5D27F0360645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F99B5-C8DC-401E-B8C2-FAF5DE32BE66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9DBA-0BF9-4C84-B97C-0AC58CFBAFD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91089-FD3E-4900-B5F2-EFCEF4A178CB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5090D-68B9-4D0D-A22A-28D3A8ECD1FB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D8949-C5A8-4390-B2AD-67B099B3696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A94FF-1FC7-4FA0-B97E-2D997A2C12DB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8C2D4-E785-4C9F-9D20-EFF5466F3269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58A0C81-765D-4097-9FF6-41742776251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dirty="0" smtClean="0"/>
              <a:t>Ion Beam Energy Verification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dirty="0" smtClean="0"/>
              <a:t>Requirements, Analysis and </a:t>
            </a:r>
            <a:br>
              <a:rPr lang="de-AT" dirty="0" smtClean="0"/>
            </a:br>
            <a:r>
              <a:rPr lang="de-AT" dirty="0" smtClean="0"/>
              <a:t>Outlook on Design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AT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dirty="0" smtClean="0"/>
              <a:t>Fabian Moser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PP-100624-a-FMO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Fabian Moser - Ion Beam Energy Verification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D81CF-7724-4ACF-BC8A-A7607692099E}" type="slidenum">
              <a:rPr lang="de-AT"/>
              <a:pPr>
                <a:defRPr/>
              </a:pPr>
              <a:t>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500189"/>
          <a:ext cx="8229600" cy="4000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5AAEE-F80A-4527-AABD-5D27F0360645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Backup: Steinbach diagrams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5AAEE-F80A-4527-AABD-5D27F0360645}" type="slidenum">
              <a:rPr lang="de-AT" smtClean="0"/>
              <a:pPr>
                <a:defRPr/>
              </a:pPr>
              <a:t>11</a:t>
            </a:fld>
            <a:endParaRPr lang="de-AT" dirty="0"/>
          </a:p>
        </p:txBody>
      </p:sp>
      <p:pic>
        <p:nvPicPr>
          <p:cNvPr id="9" name="Picture 8" descr="PreVerification_Debunch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500174"/>
            <a:ext cx="3700863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PreVerification_BetatronCo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7" y="1500174"/>
            <a:ext cx="3700863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PreVerification_RFChannelin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3714752"/>
            <a:ext cx="3700863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PreVerification_Extract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7" y="3714752"/>
            <a:ext cx="3700863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Oval 13"/>
          <p:cNvSpPr/>
          <p:nvPr/>
        </p:nvSpPr>
        <p:spPr>
          <a:xfrm>
            <a:off x="928662" y="1643050"/>
            <a:ext cx="428628" cy="4286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000628" y="1643050"/>
            <a:ext cx="428628" cy="4286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928662" y="3857628"/>
            <a:ext cx="428628" cy="4286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000628" y="3786190"/>
            <a:ext cx="428628" cy="4286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5AAEE-F80A-4527-AABD-5D27F0360645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5AAEE-F80A-4527-AABD-5D27F0360645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graphicFrame>
        <p:nvGraphicFramePr>
          <p:cNvPr id="7" name="Content Placeholder 7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29600" cy="2286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Content Placeholder 7"/>
          <p:cNvGraphicFramePr>
            <a:graphicFrameLocks/>
          </p:cNvGraphicFramePr>
          <p:nvPr/>
        </p:nvGraphicFramePr>
        <p:xfrm>
          <a:off x="428596" y="4500570"/>
          <a:ext cx="8229600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7158" y="3929066"/>
            <a:ext cx="8286808" cy="5847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For low-energy protons without ridge filter:</a:t>
            </a:r>
          </a:p>
        </p:txBody>
      </p:sp>
      <p:sp>
        <p:nvSpPr>
          <p:cNvPr id="11" name="Circular Arrow 10"/>
          <p:cNvSpPr/>
          <p:nvPr/>
        </p:nvSpPr>
        <p:spPr>
          <a:xfrm rot="5400000">
            <a:off x="6143636" y="2714620"/>
            <a:ext cx="2571768" cy="2571768"/>
          </a:xfrm>
          <a:prstGeom prst="circular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energy verification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5AAEE-F80A-4527-AABD-5D27F0360645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sp>
        <p:nvSpPr>
          <p:cNvPr id="7" name="Rectangle 6"/>
          <p:cNvSpPr/>
          <p:nvPr/>
        </p:nvSpPr>
        <p:spPr>
          <a:xfrm>
            <a:off x="642910" y="2786058"/>
            <a:ext cx="7715304" cy="32147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8" name="Content Placeholder 9"/>
          <p:cNvGraphicFramePr>
            <a:graphicFrameLocks/>
          </p:cNvGraphicFramePr>
          <p:nvPr/>
        </p:nvGraphicFramePr>
        <p:xfrm>
          <a:off x="928662" y="3714751"/>
          <a:ext cx="7143800" cy="2000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42910" y="1428736"/>
            <a:ext cx="7715304" cy="10772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Energy </a:t>
            </a:r>
            <a:r>
              <a:rPr lang="en-US" sz="3200" dirty="0" smtClean="0">
                <a:sym typeface="Wingdings"/>
              </a:rPr>
              <a:t> </a:t>
            </a:r>
            <a:r>
              <a:rPr lang="en-US" sz="3200" b="1" dirty="0" smtClean="0">
                <a:sym typeface="Wingdings"/>
              </a:rPr>
              <a:t>Range verification</a:t>
            </a:r>
            <a:r>
              <a:rPr lang="en-US" sz="3200" dirty="0" smtClean="0">
                <a:sym typeface="Wingdings"/>
              </a:rPr>
              <a:t>:</a:t>
            </a:r>
            <a:br>
              <a:rPr lang="en-US" sz="3200" dirty="0" smtClean="0">
                <a:sym typeface="Wingdings"/>
              </a:rPr>
            </a:br>
            <a:r>
              <a:rPr lang="en-US" sz="3200" dirty="0" smtClean="0">
                <a:sym typeface="Wingdings"/>
              </a:rPr>
              <a:t>Critical ingredient for dose distribution</a:t>
            </a:r>
            <a:endParaRPr lang="en-US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928662" y="3000372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Motivation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1214414" y="4214818"/>
            <a:ext cx="500066" cy="28575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Candidates (selected)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625794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5AAEE-F80A-4527-AABD-5D27F0360645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sp>
        <p:nvSpPr>
          <p:cNvPr id="11" name="TextBox 10"/>
          <p:cNvSpPr txBox="1"/>
          <p:nvPr/>
        </p:nvSpPr>
        <p:spPr>
          <a:xfrm>
            <a:off x="7163971" y="2143116"/>
            <a:ext cx="1980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Non-destructive</a:t>
            </a:r>
          </a:p>
          <a:p>
            <a:r>
              <a:rPr lang="en-US" sz="2000" dirty="0" smtClean="0"/>
              <a:t>measurement</a:t>
            </a:r>
            <a:endParaRPr lang="en-US" sz="2000" dirty="0"/>
          </a:p>
        </p:txBody>
      </p:sp>
      <p:sp>
        <p:nvSpPr>
          <p:cNvPr id="12" name="Right Brace 11"/>
          <p:cNvSpPr/>
          <p:nvPr/>
        </p:nvSpPr>
        <p:spPr>
          <a:xfrm>
            <a:off x="6786578" y="1500174"/>
            <a:ext cx="285752" cy="2000264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143768" y="4429132"/>
            <a:ext cx="17508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Destructive</a:t>
            </a:r>
          </a:p>
          <a:p>
            <a:r>
              <a:rPr lang="en-US" sz="2000" dirty="0" smtClean="0"/>
              <a:t>measurement</a:t>
            </a:r>
            <a:endParaRPr lang="en-US" sz="2000" dirty="0"/>
          </a:p>
        </p:txBody>
      </p:sp>
      <p:sp>
        <p:nvSpPr>
          <p:cNvPr id="14" name="Right Brace 13"/>
          <p:cNvSpPr/>
          <p:nvPr/>
        </p:nvSpPr>
        <p:spPr>
          <a:xfrm>
            <a:off x="6786578" y="3643314"/>
            <a:ext cx="285752" cy="228601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5AAEE-F80A-4527-AABD-5D27F0360645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loud 8"/>
          <p:cNvSpPr/>
          <p:nvPr/>
        </p:nvSpPr>
        <p:spPr>
          <a:xfrm>
            <a:off x="6072198" y="3643314"/>
            <a:ext cx="2214578" cy="1857388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dirty="0" smtClean="0"/>
              <a:t>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5AAEE-F80A-4527-AABD-5D27F0360645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5AAEE-F80A-4527-AABD-5D27F0360645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  <p:pic>
        <p:nvPicPr>
          <p:cNvPr id="9" name="Content Placeholder 8" descr="ConceptualDesig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00496" y="1108731"/>
            <a:ext cx="5072098" cy="4106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OrbitLength_Examp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071678"/>
            <a:ext cx="5572164" cy="2954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Time-of-Flight in the Synchrotron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14480" y="5500702"/>
            <a:ext cx="5000660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Precision: O[</a:t>
            </a:r>
            <a:r>
              <a:rPr lang="el-GR" sz="3200" dirty="0" smtClean="0">
                <a:latin typeface="Verdana"/>
              </a:rPr>
              <a:t>Δ</a:t>
            </a:r>
            <a:r>
              <a:rPr lang="en-US" sz="3200" dirty="0" smtClean="0">
                <a:latin typeface="Verdana"/>
              </a:rPr>
              <a:t>E] ≈10 </a:t>
            </a:r>
            <a:r>
              <a:rPr lang="en-US" sz="3200" dirty="0" err="1" smtClean="0">
                <a:latin typeface="Verdana"/>
              </a:rPr>
              <a:t>keV</a:t>
            </a: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influences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PP-100624-a-FMO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Fabian Moser - Ion Beam Energy Verification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5AAEE-F80A-4527-AABD-5D27F0360645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  <p:pic>
        <p:nvPicPr>
          <p:cNvPr id="7" name="Content Placeholder 6" descr="EnergyBudg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214422"/>
            <a:ext cx="7039892" cy="4534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142844" y="4572008"/>
            <a:ext cx="1595309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Measurement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00232" y="1214422"/>
            <a:ext cx="182017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RF phase </a:t>
            </a:r>
            <a:r>
              <a:rPr lang="en-US" dirty="0" smtClean="0"/>
              <a:t>jumps </a:t>
            </a:r>
            <a:r>
              <a:rPr lang="en-US" dirty="0" smtClean="0"/>
              <a:t>+</a:t>
            </a:r>
          </a:p>
          <a:p>
            <a:r>
              <a:rPr lang="en-US" dirty="0" err="1" smtClean="0"/>
              <a:t>debunching</a:t>
            </a:r>
            <a:endParaRPr lang="en-US" dirty="0"/>
          </a:p>
        </p:txBody>
      </p:sp>
      <p:sp>
        <p:nvSpPr>
          <p:cNvPr id="17" name="Right Brace 16"/>
          <p:cNvSpPr/>
          <p:nvPr/>
        </p:nvSpPr>
        <p:spPr>
          <a:xfrm rot="16200000">
            <a:off x="2536017" y="1607331"/>
            <a:ext cx="214314" cy="857256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285984" y="5857892"/>
            <a:ext cx="201176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Betatron</a:t>
            </a:r>
            <a:r>
              <a:rPr lang="en-US" dirty="0" smtClean="0"/>
              <a:t> core ramp</a:t>
            </a:r>
            <a:endParaRPr lang="en-US" dirty="0"/>
          </a:p>
        </p:txBody>
      </p:sp>
      <p:sp>
        <p:nvSpPr>
          <p:cNvPr id="20" name="Right Brace 19"/>
          <p:cNvSpPr/>
          <p:nvPr/>
        </p:nvSpPr>
        <p:spPr>
          <a:xfrm rot="5400000">
            <a:off x="3648068" y="5067312"/>
            <a:ext cx="204790" cy="1214446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071934" y="1500174"/>
            <a:ext cx="149432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RF channeling</a:t>
            </a:r>
            <a:endParaRPr lang="en-US" dirty="0"/>
          </a:p>
        </p:txBody>
      </p:sp>
      <p:sp>
        <p:nvSpPr>
          <p:cNvPr id="23" name="Right Brace 22"/>
          <p:cNvSpPr/>
          <p:nvPr/>
        </p:nvSpPr>
        <p:spPr>
          <a:xfrm rot="16200000">
            <a:off x="4714876" y="1643050"/>
            <a:ext cx="214314" cy="78581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Brace 23"/>
          <p:cNvSpPr/>
          <p:nvPr/>
        </p:nvSpPr>
        <p:spPr>
          <a:xfrm rot="5400000">
            <a:off x="5607851" y="5107793"/>
            <a:ext cx="214314" cy="857256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714876" y="5702874"/>
            <a:ext cx="206094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Resonant extraction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rot="10800000">
            <a:off x="6643702" y="1214422"/>
            <a:ext cx="857256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>
            <a:off x="6643702" y="1857364"/>
            <a:ext cx="857256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 flipH="1" flipV="1">
            <a:off x="6786578" y="171448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643834" y="857232"/>
            <a:ext cx="1357322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e.g.</a:t>
            </a:r>
          </a:p>
          <a:p>
            <a:r>
              <a:rPr lang="en-US" dirty="0" smtClean="0"/>
              <a:t>60.3 </a:t>
            </a:r>
            <a:r>
              <a:rPr lang="en-US" dirty="0" err="1" smtClean="0"/>
              <a:t>MeV</a:t>
            </a:r>
            <a:r>
              <a:rPr lang="en-US" dirty="0" smtClean="0"/>
              <a:t> !</a:t>
            </a:r>
            <a:endParaRPr lang="en-US" dirty="0"/>
          </a:p>
        </p:txBody>
      </p:sp>
      <p:sp>
        <p:nvSpPr>
          <p:cNvPr id="42" name="Right Brace 41"/>
          <p:cNvSpPr/>
          <p:nvPr/>
        </p:nvSpPr>
        <p:spPr>
          <a:xfrm rot="5400000">
            <a:off x="6965173" y="4393413"/>
            <a:ext cx="214314" cy="857256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6572264" y="5000636"/>
            <a:ext cx="187089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Potential problem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1785</TotalTime>
  <Words>385</Words>
  <Application>Microsoft Office PowerPoint</Application>
  <PresentationFormat>On-screen Show (4:3)</PresentationFormat>
  <Paragraphs>117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1_Office Theme</vt:lpstr>
      <vt:lpstr>Ion Beam Energy Verification</vt:lpstr>
      <vt:lpstr>Overview</vt:lpstr>
      <vt:lpstr>Requirements</vt:lpstr>
      <vt:lpstr>Reasons for energy verification</vt:lpstr>
      <vt:lpstr>Candidates (selected)</vt:lpstr>
      <vt:lpstr>Possible solutions</vt:lpstr>
      <vt:lpstr>Strategy</vt:lpstr>
      <vt:lpstr>Time-of-Flight in the Synchrotron</vt:lpstr>
      <vt:lpstr>Extraction influences</vt:lpstr>
      <vt:lpstr>Outlook</vt:lpstr>
      <vt:lpstr>Backup: Steinbach diagrams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NICE</cp:lastModifiedBy>
  <cp:revision>126</cp:revision>
  <dcterms:created xsi:type="dcterms:W3CDTF">2008-05-26T15:39:36Z</dcterms:created>
  <dcterms:modified xsi:type="dcterms:W3CDTF">2010-06-23T08:25:21Z</dcterms:modified>
</cp:coreProperties>
</file>