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4"/>
  </p:notesMasterIdLst>
  <p:sldIdLst>
    <p:sldId id="256" r:id="rId2"/>
    <p:sldId id="258" r:id="rId3"/>
    <p:sldId id="319" r:id="rId4"/>
    <p:sldId id="278" r:id="rId5"/>
    <p:sldId id="646" r:id="rId6"/>
    <p:sldId id="647" r:id="rId7"/>
    <p:sldId id="638" r:id="rId8"/>
    <p:sldId id="648" r:id="rId9"/>
    <p:sldId id="649" r:id="rId10"/>
    <p:sldId id="644" r:id="rId11"/>
    <p:sldId id="645" r:id="rId12"/>
    <p:sldId id="637" r:id="rId13"/>
    <p:sldId id="639" r:id="rId14"/>
    <p:sldId id="635" r:id="rId15"/>
    <p:sldId id="634" r:id="rId16"/>
    <p:sldId id="636" r:id="rId17"/>
    <p:sldId id="280" r:id="rId18"/>
    <p:sldId id="632" r:id="rId19"/>
    <p:sldId id="650" r:id="rId20"/>
    <p:sldId id="640" r:id="rId21"/>
    <p:sldId id="627" r:id="rId22"/>
    <p:sldId id="623" r:id="rId23"/>
    <p:sldId id="622" r:id="rId24"/>
    <p:sldId id="631" r:id="rId25"/>
    <p:sldId id="626" r:id="rId26"/>
    <p:sldId id="629" r:id="rId27"/>
    <p:sldId id="630" r:id="rId28"/>
    <p:sldId id="643" r:id="rId29"/>
    <p:sldId id="308" r:id="rId30"/>
    <p:sldId id="642" r:id="rId31"/>
    <p:sldId id="641" r:id="rId32"/>
    <p:sldId id="277" r:id="rId33"/>
    <p:sldId id="320" r:id="rId34"/>
    <p:sldId id="307" r:id="rId35"/>
    <p:sldId id="309" r:id="rId36"/>
    <p:sldId id="311" r:id="rId37"/>
    <p:sldId id="316" r:id="rId38"/>
    <p:sldId id="317" r:id="rId39"/>
    <p:sldId id="318" r:id="rId40"/>
    <p:sldId id="263" r:id="rId41"/>
    <p:sldId id="257" r:id="rId42"/>
    <p:sldId id="283" r:id="rId43"/>
    <p:sldId id="259" r:id="rId44"/>
    <p:sldId id="260" r:id="rId45"/>
    <p:sldId id="285" r:id="rId46"/>
    <p:sldId id="261" r:id="rId47"/>
    <p:sldId id="262" r:id="rId48"/>
    <p:sldId id="281" r:id="rId49"/>
    <p:sldId id="282" r:id="rId50"/>
    <p:sldId id="265" r:id="rId51"/>
    <p:sldId id="633" r:id="rId52"/>
    <p:sldId id="306" r:id="rId5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a:srgbClr val="FE3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2150F9-A6EC-4585-9F5A-8EA0442452D8}" v="54" dt="2020-02-02T05:23:28.0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36" autoAdjust="0"/>
    <p:restoredTop sz="94660"/>
  </p:normalViewPr>
  <p:slideViewPr>
    <p:cSldViewPr snapToGrid="0">
      <p:cViewPr varScale="1">
        <p:scale>
          <a:sx n="98" d="100"/>
          <a:sy n="98" d="100"/>
        </p:scale>
        <p:origin x="864" y="86"/>
      </p:cViewPr>
      <p:guideLst/>
    </p:cSldViewPr>
  </p:slideViewPr>
  <p:notesTextViewPr>
    <p:cViewPr>
      <p:scale>
        <a:sx n="1" d="1"/>
        <a:sy n="1" d="1"/>
      </p:scale>
      <p:origin x="0" y="0"/>
    </p:cViewPr>
  </p:notesTextViewPr>
  <p:sorterViewPr>
    <p:cViewPr varScale="1">
      <p:scale>
        <a:sx n="1" d="1"/>
        <a:sy n="1" d="1"/>
      </p:scale>
      <p:origin x="0" y="-85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RI MASAKI 森 正樹" userId="f3c884bb-27ed-44d3-b447-61359e7b2955" providerId="ADAL" clId="{1844C9F1-7703-420B-A01A-26057F4C140D}"/>
    <pc:docChg chg="undo custSel addSld modSld sldOrd">
      <pc:chgData name="MORI MASAKI 森 正樹" userId="f3c884bb-27ed-44d3-b447-61359e7b2955" providerId="ADAL" clId="{1844C9F1-7703-420B-A01A-26057F4C140D}" dt="2019-03-22T04:42:07.916" v="2432" actId="20577"/>
      <pc:docMkLst>
        <pc:docMk/>
      </pc:docMkLst>
      <pc:sldChg chg="modSp">
        <pc:chgData name="MORI MASAKI 森 正樹" userId="f3c884bb-27ed-44d3-b447-61359e7b2955" providerId="ADAL" clId="{1844C9F1-7703-420B-A01A-26057F4C140D}" dt="2019-03-22T04:37:12.174" v="2372" actId="27636"/>
        <pc:sldMkLst>
          <pc:docMk/>
          <pc:sldMk cId="500136354" sldId="286"/>
        </pc:sldMkLst>
        <pc:spChg chg="mod">
          <ac:chgData name="MORI MASAKI 森 正樹" userId="f3c884bb-27ed-44d3-b447-61359e7b2955" providerId="ADAL" clId="{1844C9F1-7703-420B-A01A-26057F4C140D}" dt="2019-03-22T04:37:12.174" v="2372" actId="27636"/>
          <ac:spMkLst>
            <pc:docMk/>
            <pc:sldMk cId="500136354" sldId="286"/>
            <ac:spMk id="3" creationId="{85B7FBBD-40C1-4BA5-8E9A-013BB6AEE9AC}"/>
          </ac:spMkLst>
        </pc:spChg>
      </pc:sldChg>
      <pc:sldChg chg="modSp">
        <pc:chgData name="MORI MASAKI 森 正樹" userId="f3c884bb-27ed-44d3-b447-61359e7b2955" providerId="ADAL" clId="{1844C9F1-7703-420B-A01A-26057F4C140D}" dt="2019-03-22T04:37:12.190" v="2373" actId="27636"/>
        <pc:sldMkLst>
          <pc:docMk/>
          <pc:sldMk cId="2550036646" sldId="287"/>
        </pc:sldMkLst>
        <pc:spChg chg="mod">
          <ac:chgData name="MORI MASAKI 森 正樹" userId="f3c884bb-27ed-44d3-b447-61359e7b2955" providerId="ADAL" clId="{1844C9F1-7703-420B-A01A-26057F4C140D}" dt="2019-03-22T04:37:12.190" v="2373" actId="27636"/>
          <ac:spMkLst>
            <pc:docMk/>
            <pc:sldMk cId="2550036646" sldId="287"/>
            <ac:spMk id="3" creationId="{85B7FBBD-40C1-4BA5-8E9A-013BB6AEE9AC}"/>
          </ac:spMkLst>
        </pc:spChg>
      </pc:sldChg>
      <pc:sldChg chg="modSp">
        <pc:chgData name="MORI MASAKI 森 正樹" userId="f3c884bb-27ed-44d3-b447-61359e7b2955" providerId="ADAL" clId="{1844C9F1-7703-420B-A01A-26057F4C140D}" dt="2019-03-22T02:03:55.167" v="1984" actId="27636"/>
        <pc:sldMkLst>
          <pc:docMk/>
          <pc:sldMk cId="4244473678" sldId="294"/>
        </pc:sldMkLst>
        <pc:spChg chg="mod">
          <ac:chgData name="MORI MASAKI 森 正樹" userId="f3c884bb-27ed-44d3-b447-61359e7b2955" providerId="ADAL" clId="{1844C9F1-7703-420B-A01A-26057F4C140D}" dt="2019-03-22T02:03:55.167" v="1984" actId="27636"/>
          <ac:spMkLst>
            <pc:docMk/>
            <pc:sldMk cId="4244473678" sldId="294"/>
            <ac:spMk id="2" creationId="{ED351DB1-EE0F-4DED-A137-EEA324B34086}"/>
          </ac:spMkLst>
        </pc:spChg>
      </pc:sldChg>
      <pc:sldChg chg="modSp">
        <pc:chgData name="MORI MASAKI 森 正樹" userId="f3c884bb-27ed-44d3-b447-61359e7b2955" providerId="ADAL" clId="{1844C9F1-7703-420B-A01A-26057F4C140D}" dt="2019-03-22T04:42:07.916" v="2432" actId="20577"/>
        <pc:sldMkLst>
          <pc:docMk/>
          <pc:sldMk cId="1156659204" sldId="303"/>
        </pc:sldMkLst>
        <pc:spChg chg="mod">
          <ac:chgData name="MORI MASAKI 森 正樹" userId="f3c884bb-27ed-44d3-b447-61359e7b2955" providerId="ADAL" clId="{1844C9F1-7703-420B-A01A-26057F4C140D}" dt="2019-03-22T04:42:07.916" v="2432" actId="20577"/>
          <ac:spMkLst>
            <pc:docMk/>
            <pc:sldMk cId="1156659204" sldId="303"/>
            <ac:spMk id="11" creationId="{F49202EC-1759-4303-BBC7-82B4971D8A7F}"/>
          </ac:spMkLst>
        </pc:spChg>
      </pc:sldChg>
      <pc:sldChg chg="addSp modSp add ord">
        <pc:chgData name="MORI MASAKI 森 正樹" userId="f3c884bb-27ed-44d3-b447-61359e7b2955" providerId="ADAL" clId="{1844C9F1-7703-420B-A01A-26057F4C140D}" dt="2019-03-22T04:41:38.249" v="2430"/>
        <pc:sldMkLst>
          <pc:docMk/>
          <pc:sldMk cId="253335067" sldId="313"/>
        </pc:sldMkLst>
        <pc:spChg chg="mod">
          <ac:chgData name="MORI MASAKI 森 正樹" userId="f3c884bb-27ed-44d3-b447-61359e7b2955" providerId="ADAL" clId="{1844C9F1-7703-420B-A01A-26057F4C140D}" dt="2019-03-22T04:38:43.682" v="2391" actId="20577"/>
          <ac:spMkLst>
            <pc:docMk/>
            <pc:sldMk cId="253335067" sldId="313"/>
            <ac:spMk id="2" creationId="{45ADE7CB-46F5-4AFF-8761-D8A4CBE5C42F}"/>
          </ac:spMkLst>
        </pc:spChg>
        <pc:spChg chg="mod">
          <ac:chgData name="MORI MASAKI 森 正樹" userId="f3c884bb-27ed-44d3-b447-61359e7b2955" providerId="ADAL" clId="{1844C9F1-7703-420B-A01A-26057F4C140D}" dt="2019-03-22T04:38:56.790" v="2392" actId="11"/>
          <ac:spMkLst>
            <pc:docMk/>
            <pc:sldMk cId="253335067" sldId="313"/>
            <ac:spMk id="3" creationId="{9C644816-F295-44F1-8B53-59684F4F28F8}"/>
          </ac:spMkLst>
        </pc:spChg>
        <pc:spChg chg="add mod">
          <ac:chgData name="MORI MASAKI 森 正樹" userId="f3c884bb-27ed-44d3-b447-61359e7b2955" providerId="ADAL" clId="{1844C9F1-7703-420B-A01A-26057F4C140D}" dt="2019-03-22T02:20:40.703" v="2369" actId="1076"/>
          <ac:spMkLst>
            <pc:docMk/>
            <pc:sldMk cId="253335067" sldId="313"/>
            <ac:spMk id="7" creationId="{64D4F6E0-A9DE-4A3A-A269-DD4E9793C9F0}"/>
          </ac:spMkLst>
        </pc:spChg>
        <pc:spChg chg="add mod">
          <ac:chgData name="MORI MASAKI 森 正樹" userId="f3c884bb-27ed-44d3-b447-61359e7b2955" providerId="ADAL" clId="{1844C9F1-7703-420B-A01A-26057F4C140D}" dt="2019-03-22T02:17:04.808" v="2307" actId="1038"/>
          <ac:spMkLst>
            <pc:docMk/>
            <pc:sldMk cId="253335067" sldId="313"/>
            <ac:spMk id="8" creationId="{5B1E96E6-C172-4152-9265-F5228EF74B06}"/>
          </ac:spMkLst>
        </pc:spChg>
        <pc:spChg chg="add mod">
          <ac:chgData name="MORI MASAKI 森 正樹" userId="f3c884bb-27ed-44d3-b447-61359e7b2955" providerId="ADAL" clId="{1844C9F1-7703-420B-A01A-26057F4C140D}" dt="2019-03-19T08:43:00.629" v="671" actId="1035"/>
          <ac:spMkLst>
            <pc:docMk/>
            <pc:sldMk cId="253335067" sldId="313"/>
            <ac:spMk id="9" creationId="{BE7CFD79-FA52-4F10-ABAE-B178757F6D10}"/>
          </ac:spMkLst>
        </pc:spChg>
        <pc:spChg chg="add">
          <ac:chgData name="MORI MASAKI 森 正樹" userId="f3c884bb-27ed-44d3-b447-61359e7b2955" providerId="ADAL" clId="{1844C9F1-7703-420B-A01A-26057F4C140D}" dt="2019-03-22T04:41:38.249" v="2430"/>
          <ac:spMkLst>
            <pc:docMk/>
            <pc:sldMk cId="253335067" sldId="313"/>
            <ac:spMk id="10" creationId="{86EA92FE-352D-4E4A-A937-C2B3B240DECC}"/>
          </ac:spMkLst>
        </pc:spChg>
        <pc:picChg chg="add mod">
          <ac:chgData name="MORI MASAKI 森 正樹" userId="f3c884bb-27ed-44d3-b447-61359e7b2955" providerId="ADAL" clId="{1844C9F1-7703-420B-A01A-26057F4C140D}" dt="2019-03-22T02:17:00.560" v="2305" actId="1038"/>
          <ac:picMkLst>
            <pc:docMk/>
            <pc:sldMk cId="253335067" sldId="313"/>
            <ac:picMk id="5" creationId="{D954354B-34BD-4E6A-80D2-AC2FC08E6994}"/>
          </ac:picMkLst>
        </pc:picChg>
        <pc:picChg chg="add mod">
          <ac:chgData name="MORI MASAKI 森 正樹" userId="f3c884bb-27ed-44d3-b447-61359e7b2955" providerId="ADAL" clId="{1844C9F1-7703-420B-A01A-26057F4C140D}" dt="2019-03-19T08:39:25.671" v="463" actId="1076"/>
          <ac:picMkLst>
            <pc:docMk/>
            <pc:sldMk cId="253335067" sldId="313"/>
            <ac:picMk id="6" creationId="{52038518-453C-4C58-ADAB-A4744F2B06EE}"/>
          </ac:picMkLst>
        </pc:picChg>
      </pc:sldChg>
      <pc:sldChg chg="addSp modSp add">
        <pc:chgData name="MORI MASAKI 森 正樹" userId="f3c884bb-27ed-44d3-b447-61359e7b2955" providerId="ADAL" clId="{1844C9F1-7703-420B-A01A-26057F4C140D}" dt="2019-03-22T01:42:11.782" v="1628" actId="1076"/>
        <pc:sldMkLst>
          <pc:docMk/>
          <pc:sldMk cId="70004974" sldId="316"/>
        </pc:sldMkLst>
        <pc:spChg chg="mod">
          <ac:chgData name="MORI MASAKI 森 正樹" userId="f3c884bb-27ed-44d3-b447-61359e7b2955" providerId="ADAL" clId="{1844C9F1-7703-420B-A01A-26057F4C140D}" dt="2019-03-22T01:31:52.811" v="1232" actId="1076"/>
          <ac:spMkLst>
            <pc:docMk/>
            <pc:sldMk cId="70004974" sldId="316"/>
            <ac:spMk id="2" creationId="{2CF59B8A-AE38-4F14-9311-3BC2B2AF8514}"/>
          </ac:spMkLst>
        </pc:spChg>
        <pc:spChg chg="mod">
          <ac:chgData name="MORI MASAKI 森 正樹" userId="f3c884bb-27ed-44d3-b447-61359e7b2955" providerId="ADAL" clId="{1844C9F1-7703-420B-A01A-26057F4C140D}" dt="2019-03-22T01:31:58.148" v="1235" actId="6549"/>
          <ac:spMkLst>
            <pc:docMk/>
            <pc:sldMk cId="70004974" sldId="316"/>
            <ac:spMk id="3" creationId="{C9B7546A-A7E0-41FE-963C-5B552E44BDB6}"/>
          </ac:spMkLst>
        </pc:spChg>
        <pc:spChg chg="add mod">
          <ac:chgData name="MORI MASAKI 森 正樹" userId="f3c884bb-27ed-44d3-b447-61359e7b2955" providerId="ADAL" clId="{1844C9F1-7703-420B-A01A-26057F4C140D}" dt="2019-03-22T01:42:11.782" v="1628" actId="1076"/>
          <ac:spMkLst>
            <pc:docMk/>
            <pc:sldMk cId="70004974" sldId="316"/>
            <ac:spMk id="12" creationId="{1C1C6905-F5DC-4B9C-8CAD-1C77980CA38F}"/>
          </ac:spMkLst>
        </pc:spChg>
        <pc:spChg chg="add mod">
          <ac:chgData name="MORI MASAKI 森 正樹" userId="f3c884bb-27ed-44d3-b447-61359e7b2955" providerId="ADAL" clId="{1844C9F1-7703-420B-A01A-26057F4C140D}" dt="2019-03-22T01:33:40.095" v="1322" actId="20577"/>
          <ac:spMkLst>
            <pc:docMk/>
            <pc:sldMk cId="70004974" sldId="316"/>
            <ac:spMk id="13" creationId="{AA0660E6-4007-4666-8D3A-58A83D10E664}"/>
          </ac:spMkLst>
        </pc:spChg>
        <pc:spChg chg="add mod">
          <ac:chgData name="MORI MASAKI 森 正樹" userId="f3c884bb-27ed-44d3-b447-61359e7b2955" providerId="ADAL" clId="{1844C9F1-7703-420B-A01A-26057F4C140D}" dt="2019-03-22T01:34:17.376" v="1345" actId="1076"/>
          <ac:spMkLst>
            <pc:docMk/>
            <pc:sldMk cId="70004974" sldId="316"/>
            <ac:spMk id="14" creationId="{C8B371F1-8795-4787-A58D-297551A9E8E4}"/>
          </ac:spMkLst>
        </pc:spChg>
        <pc:spChg chg="add mod">
          <ac:chgData name="MORI MASAKI 森 正樹" userId="f3c884bb-27ed-44d3-b447-61359e7b2955" providerId="ADAL" clId="{1844C9F1-7703-420B-A01A-26057F4C140D}" dt="2019-03-22T01:39:58.554" v="1383" actId="164"/>
          <ac:spMkLst>
            <pc:docMk/>
            <pc:sldMk cId="70004974" sldId="316"/>
            <ac:spMk id="17" creationId="{155A3DB7-D9F0-4165-8CDD-BFD4084E48D1}"/>
          </ac:spMkLst>
        </pc:spChg>
        <pc:grpChg chg="add mod">
          <ac:chgData name="MORI MASAKI 森 正樹" userId="f3c884bb-27ed-44d3-b447-61359e7b2955" providerId="ADAL" clId="{1844C9F1-7703-420B-A01A-26057F4C140D}" dt="2019-03-22T01:32:23.544" v="1238" actId="1076"/>
          <ac:grpSpMkLst>
            <pc:docMk/>
            <pc:sldMk cId="70004974" sldId="316"/>
            <ac:grpSpMk id="5" creationId="{9159F501-E930-412B-9537-A7AAB6C6FD29}"/>
          </ac:grpSpMkLst>
        </pc:grpChg>
        <pc:grpChg chg="add mod">
          <ac:chgData name="MORI MASAKI 森 正樹" userId="f3c884bb-27ed-44d3-b447-61359e7b2955" providerId="ADAL" clId="{1844C9F1-7703-420B-A01A-26057F4C140D}" dt="2019-03-22T01:41:25.977" v="1619" actId="1036"/>
          <ac:grpSpMkLst>
            <pc:docMk/>
            <pc:sldMk cId="70004974" sldId="316"/>
            <ac:grpSpMk id="18" creationId="{45239909-33EA-4572-9923-1353EC948E70}"/>
          </ac:grpSpMkLst>
        </pc:grpChg>
        <pc:grpChg chg="add mod">
          <ac:chgData name="MORI MASAKI 森 正樹" userId="f3c884bb-27ed-44d3-b447-61359e7b2955" providerId="ADAL" clId="{1844C9F1-7703-420B-A01A-26057F4C140D}" dt="2019-03-22T01:41:32.468" v="1627" actId="1035"/>
          <ac:grpSpMkLst>
            <pc:docMk/>
            <pc:sldMk cId="70004974" sldId="316"/>
            <ac:grpSpMk id="19" creationId="{DAB28E8B-FC0A-40BF-9BD9-CA590CBA3D8D}"/>
          </ac:grpSpMkLst>
        </pc:grpChg>
        <pc:cxnChg chg="add mod">
          <ac:chgData name="MORI MASAKI 森 正樹" userId="f3c884bb-27ed-44d3-b447-61359e7b2955" providerId="ADAL" clId="{1844C9F1-7703-420B-A01A-26057F4C140D}" dt="2019-03-22T01:39:58.554" v="1383" actId="164"/>
          <ac:cxnSpMkLst>
            <pc:docMk/>
            <pc:sldMk cId="70004974" sldId="316"/>
            <ac:cxnSpMk id="16" creationId="{FCB18133-FA3E-4643-8629-281CD5FBC2D1}"/>
          </ac:cxnSpMkLst>
        </pc:cxnChg>
      </pc:sldChg>
      <pc:sldChg chg="addSp delSp modSp add">
        <pc:chgData name="MORI MASAKI 森 正樹" userId="f3c884bb-27ed-44d3-b447-61359e7b2955" providerId="ADAL" clId="{1844C9F1-7703-420B-A01A-26057F4C140D}" dt="2019-03-22T01:35:21.955" v="1361" actId="1038"/>
        <pc:sldMkLst>
          <pc:docMk/>
          <pc:sldMk cId="854634202" sldId="317"/>
        </pc:sldMkLst>
        <pc:spChg chg="del">
          <ac:chgData name="MORI MASAKI 森 正樹" userId="f3c884bb-27ed-44d3-b447-61359e7b2955" providerId="ADAL" clId="{1844C9F1-7703-420B-A01A-26057F4C140D}" dt="2019-03-22T01:34:59.738" v="1348" actId="478"/>
          <ac:spMkLst>
            <pc:docMk/>
            <pc:sldMk cId="854634202" sldId="317"/>
            <ac:spMk id="2" creationId="{6D62FCE6-15C7-4236-B9D8-B7FC7DDCD51D}"/>
          </ac:spMkLst>
        </pc:spChg>
        <pc:spChg chg="add">
          <ac:chgData name="MORI MASAKI 森 正樹" userId="f3c884bb-27ed-44d3-b447-61359e7b2955" providerId="ADAL" clId="{1844C9F1-7703-420B-A01A-26057F4C140D}" dt="2019-03-22T01:34:55.188" v="1347"/>
          <ac:spMkLst>
            <pc:docMk/>
            <pc:sldMk cId="854634202" sldId="317"/>
            <ac:spMk id="5" creationId="{ED7D8865-995D-4B0A-9820-913439B12D22}"/>
          </ac:spMkLst>
        </pc:spChg>
        <pc:grpChg chg="add mod">
          <ac:chgData name="MORI MASAKI 森 正樹" userId="f3c884bb-27ed-44d3-b447-61359e7b2955" providerId="ADAL" clId="{1844C9F1-7703-420B-A01A-26057F4C140D}" dt="2019-03-22T01:35:21.955" v="1361" actId="1038"/>
          <ac:grpSpMkLst>
            <pc:docMk/>
            <pc:sldMk cId="854634202" sldId="317"/>
            <ac:grpSpMk id="6" creationId="{48FA12B7-9532-452F-8363-387F3B597BCD}"/>
          </ac:grpSpMkLst>
        </pc:grpChg>
      </pc:sldChg>
      <pc:sldChg chg="addSp delSp modSp add">
        <pc:chgData name="MORI MASAKI 森 正樹" userId="f3c884bb-27ed-44d3-b447-61359e7b2955" providerId="ADAL" clId="{1844C9F1-7703-420B-A01A-26057F4C140D}" dt="2019-03-22T01:57:12.101" v="1982" actId="1076"/>
        <pc:sldMkLst>
          <pc:docMk/>
          <pc:sldMk cId="71262359" sldId="318"/>
        </pc:sldMkLst>
        <pc:spChg chg="add mod">
          <ac:chgData name="MORI MASAKI 森 正樹" userId="f3c884bb-27ed-44d3-b447-61359e7b2955" providerId="ADAL" clId="{1844C9F1-7703-420B-A01A-26057F4C140D}" dt="2019-03-22T01:54:48.900" v="1810" actId="20577"/>
          <ac:spMkLst>
            <pc:docMk/>
            <pc:sldMk cId="71262359" sldId="318"/>
            <ac:spMk id="2" creationId="{9C247F96-F6DC-4422-BCBD-11C4A844C818}"/>
          </ac:spMkLst>
        </pc:spChg>
        <pc:spChg chg="del">
          <ac:chgData name="MORI MASAKI 森 正樹" userId="f3c884bb-27ed-44d3-b447-61359e7b2955" providerId="ADAL" clId="{1844C9F1-7703-420B-A01A-26057F4C140D}" dt="2019-03-22T01:36:14.542" v="1367" actId="478"/>
          <ac:spMkLst>
            <pc:docMk/>
            <pc:sldMk cId="71262359" sldId="318"/>
            <ac:spMk id="3" creationId="{CDD57A05-B562-4356-B8DD-C45C53BA4BF5}"/>
          </ac:spMkLst>
        </pc:spChg>
        <pc:spChg chg="mod topLvl">
          <ac:chgData name="MORI MASAKI 森 正樹" userId="f3c884bb-27ed-44d3-b447-61359e7b2955" providerId="ADAL" clId="{1844C9F1-7703-420B-A01A-26057F4C140D}" dt="2019-03-22T01:49:08.148" v="1629" actId="165"/>
          <ac:spMkLst>
            <pc:docMk/>
            <pc:sldMk cId="71262359" sldId="318"/>
            <ac:spMk id="21" creationId="{E01D1370-9944-413F-B478-69DB0BC13640}"/>
          </ac:spMkLst>
        </pc:spChg>
        <pc:spChg chg="mod topLvl">
          <ac:chgData name="MORI MASAKI 森 正樹" userId="f3c884bb-27ed-44d3-b447-61359e7b2955" providerId="ADAL" clId="{1844C9F1-7703-420B-A01A-26057F4C140D}" dt="2019-03-22T01:49:08.148" v="1629" actId="165"/>
          <ac:spMkLst>
            <pc:docMk/>
            <pc:sldMk cId="71262359" sldId="318"/>
            <ac:spMk id="22" creationId="{C528F05E-CCA9-45C0-8C65-6A3B3F946D15}"/>
          </ac:spMkLst>
        </pc:spChg>
        <pc:spChg chg="add mod">
          <ac:chgData name="MORI MASAKI 森 正樹" userId="f3c884bb-27ed-44d3-b447-61359e7b2955" providerId="ADAL" clId="{1844C9F1-7703-420B-A01A-26057F4C140D}" dt="2019-03-22T01:56:50.400" v="1978" actId="1076"/>
          <ac:spMkLst>
            <pc:docMk/>
            <pc:sldMk cId="71262359" sldId="318"/>
            <ac:spMk id="28" creationId="{650A4E20-384D-44F5-BE12-68159DAE9B45}"/>
          </ac:spMkLst>
        </pc:spChg>
        <pc:spChg chg="add mod">
          <ac:chgData name="MORI MASAKI 森 正樹" userId="f3c884bb-27ed-44d3-b447-61359e7b2955" providerId="ADAL" clId="{1844C9F1-7703-420B-A01A-26057F4C140D}" dt="2019-03-22T01:57:12.101" v="1982" actId="1076"/>
          <ac:spMkLst>
            <pc:docMk/>
            <pc:sldMk cId="71262359" sldId="318"/>
            <ac:spMk id="29" creationId="{3587D140-16FB-4E59-9D99-293E2A363E29}"/>
          </ac:spMkLst>
        </pc:spChg>
        <pc:grpChg chg="del">
          <ac:chgData name="MORI MASAKI 森 正樹" userId="f3c884bb-27ed-44d3-b447-61359e7b2955" providerId="ADAL" clId="{1844C9F1-7703-420B-A01A-26057F4C140D}" dt="2019-03-22T01:35:51.129" v="1363" actId="478"/>
          <ac:grpSpMkLst>
            <pc:docMk/>
            <pc:sldMk cId="71262359" sldId="318"/>
            <ac:grpSpMk id="6" creationId="{48FA12B7-9532-452F-8363-387F3B597BCD}"/>
          </ac:grpSpMkLst>
        </pc:grpChg>
        <pc:grpChg chg="add del">
          <ac:chgData name="MORI MASAKI 森 正樹" userId="f3c884bb-27ed-44d3-b447-61359e7b2955" providerId="ADAL" clId="{1844C9F1-7703-420B-A01A-26057F4C140D}" dt="2019-03-22T01:36:04.562" v="1365"/>
          <ac:grpSpMkLst>
            <pc:docMk/>
            <pc:sldMk cId="71262359" sldId="318"/>
            <ac:grpSpMk id="15" creationId="{91A95F02-D2D5-4029-9D9F-784ED213C5DA}"/>
          </ac:grpSpMkLst>
        </pc:grpChg>
        <pc:grpChg chg="add del">
          <ac:chgData name="MORI MASAKI 森 正樹" userId="f3c884bb-27ed-44d3-b447-61359e7b2955" providerId="ADAL" clId="{1844C9F1-7703-420B-A01A-26057F4C140D}" dt="2019-03-22T01:49:08.148" v="1629" actId="165"/>
          <ac:grpSpMkLst>
            <pc:docMk/>
            <pc:sldMk cId="71262359" sldId="318"/>
            <ac:grpSpMk id="20" creationId="{5C0A8DDD-0E4E-4884-96DD-3686A1550374}"/>
          </ac:grpSpMkLst>
        </pc:grpChg>
        <pc:picChg chg="mod topLvl">
          <ac:chgData name="MORI MASAKI 森 正樹" userId="f3c884bb-27ed-44d3-b447-61359e7b2955" providerId="ADAL" clId="{1844C9F1-7703-420B-A01A-26057F4C140D}" dt="2019-03-22T01:49:14.782" v="1646" actId="1036"/>
          <ac:picMkLst>
            <pc:docMk/>
            <pc:sldMk cId="71262359" sldId="318"/>
            <ac:picMk id="23" creationId="{A3067301-4FCE-4B8D-BCF7-76C0164CE48E}"/>
          </ac:picMkLst>
        </pc:picChg>
        <pc:picChg chg="mod topLvl">
          <ac:chgData name="MORI MASAKI 森 正樹" userId="f3c884bb-27ed-44d3-b447-61359e7b2955" providerId="ADAL" clId="{1844C9F1-7703-420B-A01A-26057F4C140D}" dt="2019-03-22T01:49:14.782" v="1646" actId="1036"/>
          <ac:picMkLst>
            <pc:docMk/>
            <pc:sldMk cId="71262359" sldId="318"/>
            <ac:picMk id="24" creationId="{3CB955F3-D3CE-4B84-B313-2ADAFD07BEC2}"/>
          </ac:picMkLst>
        </pc:picChg>
        <pc:cxnChg chg="add mod">
          <ac:chgData name="MORI MASAKI 森 正樹" userId="f3c884bb-27ed-44d3-b447-61359e7b2955" providerId="ADAL" clId="{1844C9F1-7703-420B-A01A-26057F4C140D}" dt="2019-03-22T01:56:54.927" v="1979" actId="208"/>
          <ac:cxnSpMkLst>
            <pc:docMk/>
            <pc:sldMk cId="71262359" sldId="318"/>
            <ac:cxnSpMk id="26" creationId="{CC372180-0281-46D2-9FBE-DF387AEB74AD}"/>
          </ac:cxnSpMkLst>
        </pc:cxnChg>
        <pc:cxnChg chg="add mod">
          <ac:chgData name="MORI MASAKI 森 正樹" userId="f3c884bb-27ed-44d3-b447-61359e7b2955" providerId="ADAL" clId="{1844C9F1-7703-420B-A01A-26057F4C140D}" dt="2019-03-22T01:56:59.973" v="1980" actId="208"/>
          <ac:cxnSpMkLst>
            <pc:docMk/>
            <pc:sldMk cId="71262359" sldId="318"/>
            <ac:cxnSpMk id="27" creationId="{9B6DDD3A-C598-479B-9A30-F61C42858766}"/>
          </ac:cxnSpMkLst>
        </pc:cxnChg>
      </pc:sldChg>
      <pc:sldChg chg="addSp delSp modSp add ord">
        <pc:chgData name="MORI MASAKI 森 正樹" userId="f3c884bb-27ed-44d3-b447-61359e7b2955" providerId="ADAL" clId="{1844C9F1-7703-420B-A01A-26057F4C140D}" dt="2019-03-22T04:37:23.074" v="2375"/>
        <pc:sldMkLst>
          <pc:docMk/>
          <pc:sldMk cId="41575485" sldId="319"/>
        </pc:sldMkLst>
        <pc:spChg chg="mod">
          <ac:chgData name="MORI MASAKI 森 正樹" userId="f3c884bb-27ed-44d3-b447-61359e7b2955" providerId="ADAL" clId="{1844C9F1-7703-420B-A01A-26057F4C140D}" dt="2019-03-22T02:04:06.597" v="2015" actId="20577"/>
          <ac:spMkLst>
            <pc:docMk/>
            <pc:sldMk cId="41575485" sldId="319"/>
            <ac:spMk id="2" creationId="{9E73DBED-91E2-4B84-9BDC-9E4BB23F6336}"/>
          </ac:spMkLst>
        </pc:spChg>
        <pc:spChg chg="del">
          <ac:chgData name="MORI MASAKI 森 正樹" userId="f3c884bb-27ed-44d3-b447-61359e7b2955" providerId="ADAL" clId="{1844C9F1-7703-420B-A01A-26057F4C140D}" dt="2019-03-22T02:04:28.049" v="2018"/>
          <ac:spMkLst>
            <pc:docMk/>
            <pc:sldMk cId="41575485" sldId="319"/>
            <ac:spMk id="3" creationId="{7955F940-615D-4929-BF62-96FA8C17307E}"/>
          </ac:spMkLst>
        </pc:spChg>
        <pc:spChg chg="add mod">
          <ac:chgData name="MORI MASAKI 森 正樹" userId="f3c884bb-27ed-44d3-b447-61359e7b2955" providerId="ADAL" clId="{1844C9F1-7703-420B-A01A-26057F4C140D}" dt="2019-03-22T02:07:05.389" v="2098" actId="1076"/>
          <ac:spMkLst>
            <pc:docMk/>
            <pc:sldMk cId="41575485" sldId="319"/>
            <ac:spMk id="11" creationId="{E7797B7B-5906-4561-BD90-C7B3CDFE6F4F}"/>
          </ac:spMkLst>
        </pc:spChg>
        <pc:spChg chg="add mod">
          <ac:chgData name="MORI MASAKI 森 正樹" userId="f3c884bb-27ed-44d3-b447-61359e7b2955" providerId="ADAL" clId="{1844C9F1-7703-420B-A01A-26057F4C140D}" dt="2019-03-22T02:06:57.754" v="2096" actId="1076"/>
          <ac:spMkLst>
            <pc:docMk/>
            <pc:sldMk cId="41575485" sldId="319"/>
            <ac:spMk id="12" creationId="{E148DD89-470B-47BF-8762-5F7B61A2ED5A}"/>
          </ac:spMkLst>
        </pc:spChg>
        <pc:spChg chg="add">
          <ac:chgData name="MORI MASAKI 森 正樹" userId="f3c884bb-27ed-44d3-b447-61359e7b2955" providerId="ADAL" clId="{1844C9F1-7703-420B-A01A-26057F4C140D}" dt="2019-03-22T02:07:26.598" v="2099"/>
          <ac:spMkLst>
            <pc:docMk/>
            <pc:sldMk cId="41575485" sldId="319"/>
            <ac:spMk id="13" creationId="{725A148E-80BA-4F7C-8EC3-9DA20CFACED1}"/>
          </ac:spMkLst>
        </pc:spChg>
        <pc:picChg chg="add del">
          <ac:chgData name="MORI MASAKI 森 正樹" userId="f3c884bb-27ed-44d3-b447-61359e7b2955" providerId="ADAL" clId="{1844C9F1-7703-420B-A01A-26057F4C140D}" dt="2019-03-22T02:04:22.223" v="2017"/>
          <ac:picMkLst>
            <pc:docMk/>
            <pc:sldMk cId="41575485" sldId="319"/>
            <ac:picMk id="5" creationId="{318454B0-1198-4008-BD22-20DD35625ABC}"/>
          </ac:picMkLst>
        </pc:picChg>
        <pc:picChg chg="add del">
          <ac:chgData name="MORI MASAKI 森 正樹" userId="f3c884bb-27ed-44d3-b447-61359e7b2955" providerId="ADAL" clId="{1844C9F1-7703-420B-A01A-26057F4C140D}" dt="2019-03-22T02:04:22.223" v="2017"/>
          <ac:picMkLst>
            <pc:docMk/>
            <pc:sldMk cId="41575485" sldId="319"/>
            <ac:picMk id="6" creationId="{0F887409-427A-4165-B0A8-6413C9A9469B}"/>
          </ac:picMkLst>
        </pc:picChg>
        <pc:picChg chg="add mod">
          <ac:chgData name="MORI MASAKI 森 正樹" userId="f3c884bb-27ed-44d3-b447-61359e7b2955" providerId="ADAL" clId="{1844C9F1-7703-420B-A01A-26057F4C140D}" dt="2019-03-22T02:04:54.935" v="2022" actId="1076"/>
          <ac:picMkLst>
            <pc:docMk/>
            <pc:sldMk cId="41575485" sldId="319"/>
            <ac:picMk id="7" creationId="{42F0B393-A00C-4687-ADC3-FC153E8A8FC2}"/>
          </ac:picMkLst>
        </pc:picChg>
        <pc:picChg chg="add mod">
          <ac:chgData name="MORI MASAKI 森 正樹" userId="f3c884bb-27ed-44d3-b447-61359e7b2955" providerId="ADAL" clId="{1844C9F1-7703-420B-A01A-26057F4C140D}" dt="2019-03-22T02:04:54.935" v="2022" actId="1076"/>
          <ac:picMkLst>
            <pc:docMk/>
            <pc:sldMk cId="41575485" sldId="319"/>
            <ac:picMk id="8" creationId="{FBFF47D5-C2FD-441C-9202-53E9CAEDCAEC}"/>
          </ac:picMkLst>
        </pc:picChg>
        <pc:picChg chg="add mod">
          <ac:chgData name="MORI MASAKI 森 正樹" userId="f3c884bb-27ed-44d3-b447-61359e7b2955" providerId="ADAL" clId="{1844C9F1-7703-420B-A01A-26057F4C140D}" dt="2019-03-22T02:05:01.763" v="2023" actId="1076"/>
          <ac:picMkLst>
            <pc:docMk/>
            <pc:sldMk cId="41575485" sldId="319"/>
            <ac:picMk id="9" creationId="{8D9ED8FF-7630-4DA7-8023-F295CB632A34}"/>
          </ac:picMkLst>
        </pc:picChg>
        <pc:picChg chg="add mod">
          <ac:chgData name="MORI MASAKI 森 正樹" userId="f3c884bb-27ed-44d3-b447-61359e7b2955" providerId="ADAL" clId="{1844C9F1-7703-420B-A01A-26057F4C140D}" dt="2019-03-22T02:07:01.743" v="2097" actId="1076"/>
          <ac:picMkLst>
            <pc:docMk/>
            <pc:sldMk cId="41575485" sldId="319"/>
            <ac:picMk id="10" creationId="{5E4A439A-6983-4A39-A671-7C82D17C13AE}"/>
          </ac:picMkLst>
        </pc:picChg>
      </pc:sldChg>
      <pc:sldChg chg="modSp add ord">
        <pc:chgData name="MORI MASAKI 森 正樹" userId="f3c884bb-27ed-44d3-b447-61359e7b2955" providerId="ADAL" clId="{1844C9F1-7703-420B-A01A-26057F4C140D}" dt="2019-03-22T04:39:23.534" v="2396"/>
        <pc:sldMkLst>
          <pc:docMk/>
          <pc:sldMk cId="293825157" sldId="320"/>
        </pc:sldMkLst>
        <pc:spChg chg="mod">
          <ac:chgData name="MORI MASAKI 森 正樹" userId="f3c884bb-27ed-44d3-b447-61359e7b2955" providerId="ADAL" clId="{1844C9F1-7703-420B-A01A-26057F4C140D}" dt="2019-03-22T04:39:14.491" v="2395" actId="20577"/>
          <ac:spMkLst>
            <pc:docMk/>
            <pc:sldMk cId="293825157" sldId="320"/>
            <ac:spMk id="2" creationId="{5FC8E8CC-6551-4692-8CC0-D92ABCDE9029}"/>
          </ac:spMkLst>
        </pc:spChg>
        <pc:spChg chg="mod">
          <ac:chgData name="MORI MASAKI 森 正樹" userId="f3c884bb-27ed-44d3-b447-61359e7b2955" providerId="ADAL" clId="{1844C9F1-7703-420B-A01A-26057F4C140D}" dt="2019-03-22T04:39:08.994" v="2393" actId="11"/>
          <ac:spMkLst>
            <pc:docMk/>
            <pc:sldMk cId="293825157" sldId="320"/>
            <ac:spMk id="3" creationId="{23CCAE67-A6DB-48D2-8918-23E4A3331B78}"/>
          </ac:spMkLst>
        </pc:spChg>
      </pc:sldChg>
    </pc:docChg>
  </pc:docChgLst>
  <pc:docChgLst>
    <pc:chgData name="森 正樹(morim)" userId="f3c884bb-27ed-44d3-b447-61359e7b2955" providerId="ADAL" clId="{33F360A3-9A84-4F56-9B2D-03643BC62D19}"/>
    <pc:docChg chg="undo custSel addSld delSld modSld sldOrd">
      <pc:chgData name="森 正樹(morim)" userId="f3c884bb-27ed-44d3-b447-61359e7b2955" providerId="ADAL" clId="{33F360A3-9A84-4F56-9B2D-03643BC62D19}" dt="2020-01-31T06:19:45.974" v="2318" actId="20577"/>
      <pc:docMkLst>
        <pc:docMk/>
      </pc:docMkLst>
      <pc:sldChg chg="modSp">
        <pc:chgData name="森 正樹(morim)" userId="f3c884bb-27ed-44d3-b447-61359e7b2955" providerId="ADAL" clId="{33F360A3-9A84-4F56-9B2D-03643BC62D19}" dt="2020-01-27T08:15:13.695" v="170" actId="20577"/>
        <pc:sldMkLst>
          <pc:docMk/>
          <pc:sldMk cId="2716581545" sldId="256"/>
        </pc:sldMkLst>
        <pc:spChg chg="mod">
          <ac:chgData name="森 正樹(morim)" userId="f3c884bb-27ed-44d3-b447-61359e7b2955" providerId="ADAL" clId="{33F360A3-9A84-4F56-9B2D-03643BC62D19}" dt="2020-01-27T08:13:34.396" v="140" actId="404"/>
          <ac:spMkLst>
            <pc:docMk/>
            <pc:sldMk cId="2716581545" sldId="256"/>
            <ac:spMk id="2" creationId="{DA9BF299-A6C8-4ABF-B2F6-D71B91186A69}"/>
          </ac:spMkLst>
        </pc:spChg>
        <pc:spChg chg="mod">
          <ac:chgData name="森 正樹(morim)" userId="f3c884bb-27ed-44d3-b447-61359e7b2955" providerId="ADAL" clId="{33F360A3-9A84-4F56-9B2D-03643BC62D19}" dt="2020-01-27T08:15:13.695" v="170" actId="20577"/>
          <ac:spMkLst>
            <pc:docMk/>
            <pc:sldMk cId="2716581545" sldId="256"/>
            <ac:spMk id="3" creationId="{F670102A-1E4A-480E-AE9D-AF349699E419}"/>
          </ac:spMkLst>
        </pc:spChg>
        <pc:spChg chg="mod">
          <ac:chgData name="森 正樹(morim)" userId="f3c884bb-27ed-44d3-b447-61359e7b2955" providerId="ADAL" clId="{33F360A3-9A84-4F56-9B2D-03643BC62D19}" dt="2020-01-27T08:12:05.721" v="54" actId="20577"/>
          <ac:spMkLst>
            <pc:docMk/>
            <pc:sldMk cId="2716581545" sldId="256"/>
            <ac:spMk id="5" creationId="{47F3C6A1-09EE-4430-97FC-866FC1B4AE23}"/>
          </ac:spMkLst>
        </pc:spChg>
      </pc:sldChg>
      <pc:sldChg chg="del">
        <pc:chgData name="森 正樹(morim)" userId="f3c884bb-27ed-44d3-b447-61359e7b2955" providerId="ADAL" clId="{33F360A3-9A84-4F56-9B2D-03643BC62D19}" dt="2020-01-27T08:14:37.921" v="155" actId="2696"/>
        <pc:sldMkLst>
          <pc:docMk/>
          <pc:sldMk cId="504030820" sldId="266"/>
        </pc:sldMkLst>
      </pc:sldChg>
      <pc:sldChg chg="ord">
        <pc:chgData name="森 正樹(morim)" userId="f3c884bb-27ed-44d3-b447-61359e7b2955" providerId="ADAL" clId="{33F360A3-9A84-4F56-9B2D-03643BC62D19}" dt="2020-01-31T05:44:39.829" v="1962"/>
        <pc:sldMkLst>
          <pc:docMk/>
          <pc:sldMk cId="2023136638" sldId="277"/>
        </pc:sldMkLst>
      </pc:sldChg>
      <pc:sldChg chg="addSp delSp modSp add">
        <pc:chgData name="森 正樹(morim)" userId="f3c884bb-27ed-44d3-b447-61359e7b2955" providerId="ADAL" clId="{33F360A3-9A84-4F56-9B2D-03643BC62D19}" dt="2020-01-31T06:00:26.306" v="2149" actId="1076"/>
        <pc:sldMkLst>
          <pc:docMk/>
          <pc:sldMk cId="1925134828" sldId="278"/>
        </pc:sldMkLst>
        <pc:spChg chg="mod">
          <ac:chgData name="森 正樹(morim)" userId="f3c884bb-27ed-44d3-b447-61359e7b2955" providerId="ADAL" clId="{33F360A3-9A84-4F56-9B2D-03643BC62D19}" dt="2020-01-31T06:00:26.306" v="2149" actId="1076"/>
          <ac:spMkLst>
            <pc:docMk/>
            <pc:sldMk cId="1925134828" sldId="278"/>
            <ac:spMk id="2" creationId="{DA41AF15-9D0D-48B1-8733-383E46B04D7B}"/>
          </ac:spMkLst>
        </pc:spChg>
        <pc:spChg chg="add del mod">
          <ac:chgData name="森 正樹(morim)" userId="f3c884bb-27ed-44d3-b447-61359e7b2955" providerId="ADAL" clId="{33F360A3-9A84-4F56-9B2D-03643BC62D19}" dt="2020-01-31T05:58:48.936" v="2114"/>
          <ac:spMkLst>
            <pc:docMk/>
            <pc:sldMk cId="1925134828" sldId="278"/>
            <ac:spMk id="8" creationId="{C1F3FD3E-4CA9-4ECD-860B-771303F1910A}"/>
          </ac:spMkLst>
        </pc:spChg>
        <pc:spChg chg="mod">
          <ac:chgData name="森 正樹(morim)" userId="f3c884bb-27ed-44d3-b447-61359e7b2955" providerId="ADAL" clId="{33F360A3-9A84-4F56-9B2D-03643BC62D19}" dt="2020-01-31T05:59:21.264" v="2118" actId="20577"/>
          <ac:spMkLst>
            <pc:docMk/>
            <pc:sldMk cId="1925134828" sldId="278"/>
            <ac:spMk id="11" creationId="{0E82ED6C-45C6-4BD2-B1E0-61364D9F99C0}"/>
          </ac:spMkLst>
        </pc:spChg>
        <pc:picChg chg="add del mod">
          <ac:chgData name="森 正樹(morim)" userId="f3c884bb-27ed-44d3-b447-61359e7b2955" providerId="ADAL" clId="{33F360A3-9A84-4F56-9B2D-03643BC62D19}" dt="2020-01-31T05:58:45.912" v="2113" actId="478"/>
          <ac:picMkLst>
            <pc:docMk/>
            <pc:sldMk cId="1925134828" sldId="278"/>
            <ac:picMk id="5" creationId="{0E7DFC77-BD8A-4086-A268-03A7296772C0}"/>
          </ac:picMkLst>
        </pc:picChg>
        <pc:picChg chg="del">
          <ac:chgData name="森 正樹(morim)" userId="f3c884bb-27ed-44d3-b447-61359e7b2955" providerId="ADAL" clId="{33F360A3-9A84-4F56-9B2D-03643BC62D19}" dt="2020-01-31T05:58:42.686" v="2112" actId="478"/>
          <ac:picMkLst>
            <pc:docMk/>
            <pc:sldMk cId="1925134828" sldId="278"/>
            <ac:picMk id="7" creationId="{B815A738-7CBC-4A31-A404-FF789BEA81C3}"/>
          </ac:picMkLst>
        </pc:picChg>
        <pc:picChg chg="add mod">
          <ac:chgData name="森 正樹(morim)" userId="f3c884bb-27ed-44d3-b447-61359e7b2955" providerId="ADAL" clId="{33F360A3-9A84-4F56-9B2D-03643BC62D19}" dt="2020-01-31T05:59:01.507" v="2117" actId="1076"/>
          <ac:picMkLst>
            <pc:docMk/>
            <pc:sldMk cId="1925134828" sldId="278"/>
            <ac:picMk id="10" creationId="{05BFD021-C2F1-4C8C-9D44-0C8DB82F373E}"/>
          </ac:picMkLst>
        </pc:picChg>
      </pc:sldChg>
      <pc:sldChg chg="addSp modSp ord">
        <pc:chgData name="森 正樹(morim)" userId="f3c884bb-27ed-44d3-b447-61359e7b2955" providerId="ADAL" clId="{33F360A3-9A84-4F56-9B2D-03643BC62D19}" dt="2020-01-31T05:53:15.253" v="2092" actId="1076"/>
        <pc:sldMkLst>
          <pc:docMk/>
          <pc:sldMk cId="1382131548" sldId="280"/>
        </pc:sldMkLst>
        <pc:spChg chg="add mod">
          <ac:chgData name="森 正樹(morim)" userId="f3c884bb-27ed-44d3-b447-61359e7b2955" providerId="ADAL" clId="{33F360A3-9A84-4F56-9B2D-03643BC62D19}" dt="2020-01-31T05:53:15.253" v="2092" actId="1076"/>
          <ac:spMkLst>
            <pc:docMk/>
            <pc:sldMk cId="1382131548" sldId="280"/>
            <ac:spMk id="3" creationId="{67C725CA-CACA-4037-95C8-48E33DA580AC}"/>
          </ac:spMkLst>
        </pc:spChg>
      </pc:sldChg>
      <pc:sldChg chg="del">
        <pc:chgData name="森 正樹(morim)" userId="f3c884bb-27ed-44d3-b447-61359e7b2955" providerId="ADAL" clId="{33F360A3-9A84-4F56-9B2D-03643BC62D19}" dt="2020-01-27T08:14:37.830" v="143" actId="2696"/>
        <pc:sldMkLst>
          <pc:docMk/>
          <pc:sldMk cId="500136354" sldId="286"/>
        </pc:sldMkLst>
      </pc:sldChg>
      <pc:sldChg chg="del">
        <pc:chgData name="森 正樹(morim)" userId="f3c884bb-27ed-44d3-b447-61359e7b2955" providerId="ADAL" clId="{33F360A3-9A84-4F56-9B2D-03643BC62D19}" dt="2020-01-27T08:14:37.842" v="144" actId="2696"/>
        <pc:sldMkLst>
          <pc:docMk/>
          <pc:sldMk cId="2550036646" sldId="287"/>
        </pc:sldMkLst>
      </pc:sldChg>
      <pc:sldChg chg="del">
        <pc:chgData name="森 正樹(morim)" userId="f3c884bb-27ed-44d3-b447-61359e7b2955" providerId="ADAL" clId="{33F360A3-9A84-4F56-9B2D-03643BC62D19}" dt="2020-01-27T08:14:37.848" v="145" actId="2696"/>
        <pc:sldMkLst>
          <pc:docMk/>
          <pc:sldMk cId="1522121954" sldId="288"/>
        </pc:sldMkLst>
      </pc:sldChg>
      <pc:sldChg chg="del">
        <pc:chgData name="森 正樹(morim)" userId="f3c884bb-27ed-44d3-b447-61359e7b2955" providerId="ADAL" clId="{33F360A3-9A84-4F56-9B2D-03643BC62D19}" dt="2020-01-27T08:14:37.864" v="147" actId="2696"/>
        <pc:sldMkLst>
          <pc:docMk/>
          <pc:sldMk cId="731998990" sldId="289"/>
        </pc:sldMkLst>
      </pc:sldChg>
      <pc:sldChg chg="del">
        <pc:chgData name="森 正樹(morim)" userId="f3c884bb-27ed-44d3-b447-61359e7b2955" providerId="ADAL" clId="{33F360A3-9A84-4F56-9B2D-03643BC62D19}" dt="2020-01-27T08:14:37.870" v="148" actId="2696"/>
        <pc:sldMkLst>
          <pc:docMk/>
          <pc:sldMk cId="3023635993" sldId="290"/>
        </pc:sldMkLst>
      </pc:sldChg>
      <pc:sldChg chg="del">
        <pc:chgData name="森 正樹(morim)" userId="f3c884bb-27ed-44d3-b447-61359e7b2955" providerId="ADAL" clId="{33F360A3-9A84-4F56-9B2D-03643BC62D19}" dt="2020-01-27T08:14:37.875" v="149" actId="2696"/>
        <pc:sldMkLst>
          <pc:docMk/>
          <pc:sldMk cId="3168110554" sldId="291"/>
        </pc:sldMkLst>
      </pc:sldChg>
      <pc:sldChg chg="del">
        <pc:chgData name="森 正樹(morim)" userId="f3c884bb-27ed-44d3-b447-61359e7b2955" providerId="ADAL" clId="{33F360A3-9A84-4F56-9B2D-03643BC62D19}" dt="2020-01-27T08:14:37.881" v="150" actId="2696"/>
        <pc:sldMkLst>
          <pc:docMk/>
          <pc:sldMk cId="2258078615" sldId="292"/>
        </pc:sldMkLst>
      </pc:sldChg>
      <pc:sldChg chg="del">
        <pc:chgData name="森 正樹(morim)" userId="f3c884bb-27ed-44d3-b447-61359e7b2955" providerId="ADAL" clId="{33F360A3-9A84-4F56-9B2D-03643BC62D19}" dt="2020-01-27T08:14:37.890" v="151" actId="2696"/>
        <pc:sldMkLst>
          <pc:docMk/>
          <pc:sldMk cId="2665676986" sldId="293"/>
        </pc:sldMkLst>
      </pc:sldChg>
      <pc:sldChg chg="del">
        <pc:chgData name="森 正樹(morim)" userId="f3c884bb-27ed-44d3-b447-61359e7b2955" providerId="ADAL" clId="{33F360A3-9A84-4F56-9B2D-03643BC62D19}" dt="2020-01-27T08:14:37.915" v="154" actId="2696"/>
        <pc:sldMkLst>
          <pc:docMk/>
          <pc:sldMk cId="4244473678" sldId="294"/>
        </pc:sldMkLst>
      </pc:sldChg>
      <pc:sldChg chg="del">
        <pc:chgData name="森 正樹(morim)" userId="f3c884bb-27ed-44d3-b447-61359e7b2955" providerId="ADAL" clId="{33F360A3-9A84-4F56-9B2D-03643BC62D19}" dt="2020-01-27T08:14:37.904" v="153" actId="2696"/>
        <pc:sldMkLst>
          <pc:docMk/>
          <pc:sldMk cId="264255698" sldId="295"/>
        </pc:sldMkLst>
      </pc:sldChg>
      <pc:sldChg chg="del">
        <pc:chgData name="森 正樹(morim)" userId="f3c884bb-27ed-44d3-b447-61359e7b2955" providerId="ADAL" clId="{33F360A3-9A84-4F56-9B2D-03643BC62D19}" dt="2020-01-27T08:14:37.797" v="141" actId="2696"/>
        <pc:sldMkLst>
          <pc:docMk/>
          <pc:sldMk cId="140706296" sldId="296"/>
        </pc:sldMkLst>
      </pc:sldChg>
      <pc:sldChg chg="del">
        <pc:chgData name="森 正樹(morim)" userId="f3c884bb-27ed-44d3-b447-61359e7b2955" providerId="ADAL" clId="{33F360A3-9A84-4F56-9B2D-03643BC62D19}" dt="2020-01-27T08:14:37.822" v="142" actId="2696"/>
        <pc:sldMkLst>
          <pc:docMk/>
          <pc:sldMk cId="1931614194" sldId="297"/>
        </pc:sldMkLst>
      </pc:sldChg>
      <pc:sldChg chg="del">
        <pc:chgData name="森 正樹(morim)" userId="f3c884bb-27ed-44d3-b447-61359e7b2955" providerId="ADAL" clId="{33F360A3-9A84-4F56-9B2D-03643BC62D19}" dt="2020-01-27T08:14:37.897" v="152" actId="2696"/>
        <pc:sldMkLst>
          <pc:docMk/>
          <pc:sldMk cId="3614891868" sldId="298"/>
        </pc:sldMkLst>
      </pc:sldChg>
      <pc:sldChg chg="del">
        <pc:chgData name="森 正樹(morim)" userId="f3c884bb-27ed-44d3-b447-61359e7b2955" providerId="ADAL" clId="{33F360A3-9A84-4F56-9B2D-03643BC62D19}" dt="2020-01-27T08:17:10.751" v="171" actId="2696"/>
        <pc:sldMkLst>
          <pc:docMk/>
          <pc:sldMk cId="1105792358" sldId="299"/>
        </pc:sldMkLst>
      </pc:sldChg>
      <pc:sldChg chg="del">
        <pc:chgData name="森 正樹(morim)" userId="f3c884bb-27ed-44d3-b447-61359e7b2955" providerId="ADAL" clId="{33F360A3-9A84-4F56-9B2D-03643BC62D19}" dt="2020-01-27T08:17:10.762" v="172" actId="2696"/>
        <pc:sldMkLst>
          <pc:docMk/>
          <pc:sldMk cId="3871321628" sldId="300"/>
        </pc:sldMkLst>
      </pc:sldChg>
      <pc:sldChg chg="del">
        <pc:chgData name="森 正樹(morim)" userId="f3c884bb-27ed-44d3-b447-61359e7b2955" providerId="ADAL" clId="{33F360A3-9A84-4F56-9B2D-03643BC62D19}" dt="2020-01-27T08:17:42.390" v="173" actId="2696"/>
        <pc:sldMkLst>
          <pc:docMk/>
          <pc:sldMk cId="1966353893" sldId="301"/>
        </pc:sldMkLst>
      </pc:sldChg>
      <pc:sldChg chg="del">
        <pc:chgData name="森 正樹(morim)" userId="f3c884bb-27ed-44d3-b447-61359e7b2955" providerId="ADAL" clId="{33F360A3-9A84-4F56-9B2D-03643BC62D19}" dt="2020-01-27T08:17:42.401" v="174" actId="2696"/>
        <pc:sldMkLst>
          <pc:docMk/>
          <pc:sldMk cId="2465664751" sldId="302"/>
        </pc:sldMkLst>
      </pc:sldChg>
      <pc:sldChg chg="del">
        <pc:chgData name="森 正樹(morim)" userId="f3c884bb-27ed-44d3-b447-61359e7b2955" providerId="ADAL" clId="{33F360A3-9A84-4F56-9B2D-03643BC62D19}" dt="2020-01-27T08:17:42.454" v="178" actId="2696"/>
        <pc:sldMkLst>
          <pc:docMk/>
          <pc:sldMk cId="1156659204" sldId="303"/>
        </pc:sldMkLst>
      </pc:sldChg>
      <pc:sldChg chg="del">
        <pc:chgData name="森 正樹(morim)" userId="f3c884bb-27ed-44d3-b447-61359e7b2955" providerId="ADAL" clId="{33F360A3-9A84-4F56-9B2D-03643BC62D19}" dt="2020-01-27T08:17:42.512" v="179" actId="2696"/>
        <pc:sldMkLst>
          <pc:docMk/>
          <pc:sldMk cId="1999833021" sldId="304"/>
        </pc:sldMkLst>
      </pc:sldChg>
      <pc:sldChg chg="del">
        <pc:chgData name="森 正樹(morim)" userId="f3c884bb-27ed-44d3-b447-61359e7b2955" providerId="ADAL" clId="{33F360A3-9A84-4F56-9B2D-03643BC62D19}" dt="2020-01-27T08:17:42.515" v="180" actId="2696"/>
        <pc:sldMkLst>
          <pc:docMk/>
          <pc:sldMk cId="1344096940" sldId="305"/>
        </pc:sldMkLst>
      </pc:sldChg>
      <pc:sldChg chg="ord">
        <pc:chgData name="森 正樹(morim)" userId="f3c884bb-27ed-44d3-b447-61359e7b2955" providerId="ADAL" clId="{33F360A3-9A84-4F56-9B2D-03643BC62D19}" dt="2020-01-31T04:56:06.190" v="1041"/>
        <pc:sldMkLst>
          <pc:docMk/>
          <pc:sldMk cId="718536412" sldId="306"/>
        </pc:sldMkLst>
      </pc:sldChg>
      <pc:sldChg chg="addSp add del">
        <pc:chgData name="森 正樹(morim)" userId="f3c884bb-27ed-44d3-b447-61359e7b2955" providerId="ADAL" clId="{33F360A3-9A84-4F56-9B2D-03643BC62D19}" dt="2020-01-31T05:43:03.903" v="1875"/>
        <pc:sldMkLst>
          <pc:docMk/>
          <pc:sldMk cId="3121927909" sldId="308"/>
        </pc:sldMkLst>
        <pc:spChg chg="add">
          <ac:chgData name="森 正樹(morim)" userId="f3c884bb-27ed-44d3-b447-61359e7b2955" providerId="ADAL" clId="{33F360A3-9A84-4F56-9B2D-03643BC62D19}" dt="2020-01-31T05:43:03.903" v="1875"/>
          <ac:spMkLst>
            <pc:docMk/>
            <pc:sldMk cId="3121927909" sldId="308"/>
            <ac:spMk id="67" creationId="{A6D540CB-3E18-4D7A-9A90-58F0E83BBFD2}"/>
          </ac:spMkLst>
        </pc:spChg>
      </pc:sldChg>
      <pc:sldChg chg="del">
        <pc:chgData name="森 正樹(morim)" userId="f3c884bb-27ed-44d3-b447-61359e7b2955" providerId="ADAL" clId="{33F360A3-9A84-4F56-9B2D-03643BC62D19}" dt="2020-01-27T08:18:14.489" v="182" actId="2696"/>
        <pc:sldMkLst>
          <pc:docMk/>
          <pc:sldMk cId="1121865463" sldId="310"/>
        </pc:sldMkLst>
      </pc:sldChg>
      <pc:sldChg chg="del">
        <pc:chgData name="森 正樹(morim)" userId="f3c884bb-27ed-44d3-b447-61359e7b2955" providerId="ADAL" clId="{33F360A3-9A84-4F56-9B2D-03643BC62D19}" dt="2020-01-27T08:18:14.499" v="183" actId="2696"/>
        <pc:sldMkLst>
          <pc:docMk/>
          <pc:sldMk cId="1390888326" sldId="312"/>
        </pc:sldMkLst>
      </pc:sldChg>
      <pc:sldChg chg="del">
        <pc:chgData name="森 正樹(morim)" userId="f3c884bb-27ed-44d3-b447-61359e7b2955" providerId="ADAL" clId="{33F360A3-9A84-4F56-9B2D-03643BC62D19}" dt="2020-01-27T08:17:42.428" v="176" actId="2696"/>
        <pc:sldMkLst>
          <pc:docMk/>
          <pc:sldMk cId="253335067" sldId="313"/>
        </pc:sldMkLst>
      </pc:sldChg>
      <pc:sldChg chg="del">
        <pc:chgData name="森 正樹(morim)" userId="f3c884bb-27ed-44d3-b447-61359e7b2955" providerId="ADAL" clId="{33F360A3-9A84-4F56-9B2D-03643BC62D19}" dt="2020-01-27T08:14:37.853" v="146" actId="2696"/>
        <pc:sldMkLst>
          <pc:docMk/>
          <pc:sldMk cId="3490248312" sldId="315"/>
        </pc:sldMkLst>
      </pc:sldChg>
      <pc:sldChg chg="del">
        <pc:chgData name="森 正樹(morim)" userId="f3c884bb-27ed-44d3-b447-61359e7b2955" providerId="ADAL" clId="{33F360A3-9A84-4F56-9B2D-03643BC62D19}" dt="2020-01-27T08:17:42.418" v="175" actId="2696"/>
        <pc:sldMkLst>
          <pc:docMk/>
          <pc:sldMk cId="41575485" sldId="319"/>
        </pc:sldMkLst>
      </pc:sldChg>
      <pc:sldChg chg="add">
        <pc:chgData name="森 正樹(morim)" userId="f3c884bb-27ed-44d3-b447-61359e7b2955" providerId="ADAL" clId="{33F360A3-9A84-4F56-9B2D-03643BC62D19}" dt="2020-01-27T08:19:04.979" v="184"/>
        <pc:sldMkLst>
          <pc:docMk/>
          <pc:sldMk cId="2616158161" sldId="319"/>
        </pc:sldMkLst>
      </pc:sldChg>
      <pc:sldChg chg="del">
        <pc:chgData name="森 正樹(morim)" userId="f3c884bb-27ed-44d3-b447-61359e7b2955" providerId="ADAL" clId="{33F360A3-9A84-4F56-9B2D-03643BC62D19}" dt="2020-01-27T08:17:42.440" v="177" actId="2696"/>
        <pc:sldMkLst>
          <pc:docMk/>
          <pc:sldMk cId="293825157" sldId="320"/>
        </pc:sldMkLst>
      </pc:sldChg>
      <pc:sldChg chg="add ord">
        <pc:chgData name="森 正樹(morim)" userId="f3c884bb-27ed-44d3-b447-61359e7b2955" providerId="ADAL" clId="{33F360A3-9A84-4F56-9B2D-03643BC62D19}" dt="2020-01-31T06:02:00.527" v="2150"/>
        <pc:sldMkLst>
          <pc:docMk/>
          <pc:sldMk cId="409468354" sldId="320"/>
        </pc:sldMkLst>
      </pc:sldChg>
      <pc:sldChg chg="addSp delSp modSp add">
        <pc:chgData name="森 正樹(morim)" userId="f3c884bb-27ed-44d3-b447-61359e7b2955" providerId="ADAL" clId="{33F360A3-9A84-4F56-9B2D-03643BC62D19}" dt="2020-01-31T05:18:19.197" v="1780" actId="1037"/>
        <pc:sldMkLst>
          <pc:docMk/>
          <pc:sldMk cId="2438632650" sldId="622"/>
        </pc:sldMkLst>
        <pc:spChg chg="mod">
          <ac:chgData name="森 正樹(morim)" userId="f3c884bb-27ed-44d3-b447-61359e7b2955" providerId="ADAL" clId="{33F360A3-9A84-4F56-9B2D-03643BC62D19}" dt="2020-01-31T05:14:17.599" v="1695" actId="27636"/>
          <ac:spMkLst>
            <pc:docMk/>
            <pc:sldMk cId="2438632650" sldId="622"/>
            <ac:spMk id="2" creationId="{5DFD5411-F238-4F88-AA64-94C4666EC11B}"/>
          </ac:spMkLst>
        </pc:spChg>
        <pc:spChg chg="mod ord">
          <ac:chgData name="森 正樹(morim)" userId="f3c884bb-27ed-44d3-b447-61359e7b2955" providerId="ADAL" clId="{33F360A3-9A84-4F56-9B2D-03643BC62D19}" dt="2020-01-31T05:13:28.562" v="1682" actId="1076"/>
          <ac:spMkLst>
            <pc:docMk/>
            <pc:sldMk cId="2438632650" sldId="622"/>
            <ac:spMk id="6" creationId="{D9843B90-4904-4946-B570-7C6783E02C6D}"/>
          </ac:spMkLst>
        </pc:spChg>
        <pc:spChg chg="add del mod">
          <ac:chgData name="森 正樹(morim)" userId="f3c884bb-27ed-44d3-b447-61359e7b2955" providerId="ADAL" clId="{33F360A3-9A84-4F56-9B2D-03643BC62D19}" dt="2020-01-28T01:27:32.384" v="281"/>
          <ac:spMkLst>
            <pc:docMk/>
            <pc:sldMk cId="2438632650" sldId="622"/>
            <ac:spMk id="8" creationId="{39C64834-AB66-4837-96B0-71570B98CEBA}"/>
          </ac:spMkLst>
        </pc:spChg>
        <pc:spChg chg="add mod">
          <ac:chgData name="森 正樹(morim)" userId="f3c884bb-27ed-44d3-b447-61359e7b2955" providerId="ADAL" clId="{33F360A3-9A84-4F56-9B2D-03643BC62D19}" dt="2020-01-28T01:29:11.977" v="301" actId="1036"/>
          <ac:spMkLst>
            <pc:docMk/>
            <pc:sldMk cId="2438632650" sldId="622"/>
            <ac:spMk id="10" creationId="{6FE5D82E-9D6C-4D46-A618-5F91C6CC61F2}"/>
          </ac:spMkLst>
        </pc:spChg>
        <pc:spChg chg="add mod">
          <ac:chgData name="森 正樹(morim)" userId="f3c884bb-27ed-44d3-b447-61359e7b2955" providerId="ADAL" clId="{33F360A3-9A84-4F56-9B2D-03643BC62D19}" dt="2020-01-28T01:46:11.880" v="449" actId="1076"/>
          <ac:spMkLst>
            <pc:docMk/>
            <pc:sldMk cId="2438632650" sldId="622"/>
            <ac:spMk id="11" creationId="{D954F5DD-325B-4F15-B97B-78255E1A021D}"/>
          </ac:spMkLst>
        </pc:spChg>
        <pc:spChg chg="add mod">
          <ac:chgData name="森 正樹(morim)" userId="f3c884bb-27ed-44d3-b447-61359e7b2955" providerId="ADAL" clId="{33F360A3-9A84-4F56-9B2D-03643BC62D19}" dt="2020-01-31T05:18:01.831" v="1739" actId="208"/>
          <ac:spMkLst>
            <pc:docMk/>
            <pc:sldMk cId="2438632650" sldId="622"/>
            <ac:spMk id="14" creationId="{9F5110D7-7BA3-4B01-8388-8F96ECBCC522}"/>
          </ac:spMkLst>
        </pc:spChg>
        <pc:spChg chg="add mod">
          <ac:chgData name="森 正樹(morim)" userId="f3c884bb-27ed-44d3-b447-61359e7b2955" providerId="ADAL" clId="{33F360A3-9A84-4F56-9B2D-03643BC62D19}" dt="2020-01-31T05:18:19.197" v="1780" actId="1037"/>
          <ac:spMkLst>
            <pc:docMk/>
            <pc:sldMk cId="2438632650" sldId="622"/>
            <ac:spMk id="15" creationId="{F1C52B0A-1581-4383-8A0D-6FE47A11F720}"/>
          </ac:spMkLst>
        </pc:spChg>
        <pc:picChg chg="del">
          <ac:chgData name="森 正樹(morim)" userId="f3c884bb-27ed-44d3-b447-61359e7b2955" providerId="ADAL" clId="{33F360A3-9A84-4F56-9B2D-03643BC62D19}" dt="2020-01-28T01:27:26.748" v="280" actId="478"/>
          <ac:picMkLst>
            <pc:docMk/>
            <pc:sldMk cId="2438632650" sldId="622"/>
            <ac:picMk id="4" creationId="{B9C92D60-8919-4BAD-80EE-40D233BDEF89}"/>
          </ac:picMkLst>
        </pc:picChg>
        <pc:picChg chg="add mod">
          <ac:chgData name="森 正樹(morim)" userId="f3c884bb-27ed-44d3-b447-61359e7b2955" providerId="ADAL" clId="{33F360A3-9A84-4F56-9B2D-03643BC62D19}" dt="2020-01-28T01:29:07.028" v="290" actId="14100"/>
          <ac:picMkLst>
            <pc:docMk/>
            <pc:sldMk cId="2438632650" sldId="622"/>
            <ac:picMk id="9" creationId="{16E236D8-978B-45B2-88C3-2F12BC4C7F3C}"/>
          </ac:picMkLst>
        </pc:picChg>
        <pc:cxnChg chg="add del mod">
          <ac:chgData name="森 正樹(morim)" userId="f3c884bb-27ed-44d3-b447-61359e7b2955" providerId="ADAL" clId="{33F360A3-9A84-4F56-9B2D-03643BC62D19}" dt="2020-01-31T05:17:44.907" v="1735" actId="478"/>
          <ac:cxnSpMkLst>
            <pc:docMk/>
            <pc:sldMk cId="2438632650" sldId="622"/>
            <ac:cxnSpMk id="4" creationId="{593D788E-E124-4E45-8F08-24D93FC13824}"/>
          </ac:cxnSpMkLst>
        </pc:cxnChg>
        <pc:cxnChg chg="add del mod">
          <ac:chgData name="森 正樹(morim)" userId="f3c884bb-27ed-44d3-b447-61359e7b2955" providerId="ADAL" clId="{33F360A3-9A84-4F56-9B2D-03643BC62D19}" dt="2020-01-31T05:17:46.060" v="1736" actId="478"/>
          <ac:cxnSpMkLst>
            <pc:docMk/>
            <pc:sldMk cId="2438632650" sldId="622"/>
            <ac:cxnSpMk id="12" creationId="{96307314-3EE3-43B6-8526-DAE06C205328}"/>
          </ac:cxnSpMkLst>
        </pc:cxnChg>
      </pc:sldChg>
      <pc:sldChg chg="add ord">
        <pc:chgData name="森 正樹(morim)" userId="f3c884bb-27ed-44d3-b447-61359e7b2955" providerId="ADAL" clId="{33F360A3-9A84-4F56-9B2D-03643BC62D19}" dt="2020-01-28T00:57:15.386" v="270"/>
        <pc:sldMkLst>
          <pc:docMk/>
          <pc:sldMk cId="1675354312" sldId="623"/>
        </pc:sldMkLst>
      </pc:sldChg>
      <pc:sldChg chg="addSp delSp modSp add">
        <pc:chgData name="森 正樹(morim)" userId="f3c884bb-27ed-44d3-b447-61359e7b2955" providerId="ADAL" clId="{33F360A3-9A84-4F56-9B2D-03643BC62D19}" dt="2020-01-31T05:18:38.223" v="1783" actId="1076"/>
        <pc:sldMkLst>
          <pc:docMk/>
          <pc:sldMk cId="3143401233" sldId="626"/>
        </pc:sldMkLst>
        <pc:spChg chg="mod">
          <ac:chgData name="森 正樹(morim)" userId="f3c884bb-27ed-44d3-b447-61359e7b2955" providerId="ADAL" clId="{33F360A3-9A84-4F56-9B2D-03643BC62D19}" dt="2020-01-31T05:14:25.290" v="1704" actId="27636"/>
          <ac:spMkLst>
            <pc:docMk/>
            <pc:sldMk cId="3143401233" sldId="626"/>
            <ac:spMk id="2" creationId="{5DFD5411-F238-4F88-AA64-94C4666EC11B}"/>
          </ac:spMkLst>
        </pc:spChg>
        <pc:spChg chg="mod">
          <ac:chgData name="森 正樹(morim)" userId="f3c884bb-27ed-44d3-b447-61359e7b2955" providerId="ADAL" clId="{33F360A3-9A84-4F56-9B2D-03643BC62D19}" dt="2020-01-31T05:13:35.020" v="1683" actId="1076"/>
          <ac:spMkLst>
            <pc:docMk/>
            <pc:sldMk cId="3143401233" sldId="626"/>
            <ac:spMk id="6" creationId="{D9843B90-4904-4946-B570-7C6783E02C6D}"/>
          </ac:spMkLst>
        </pc:spChg>
        <pc:spChg chg="add del mod">
          <ac:chgData name="森 正樹(morim)" userId="f3c884bb-27ed-44d3-b447-61359e7b2955" providerId="ADAL" clId="{33F360A3-9A84-4F56-9B2D-03643BC62D19}" dt="2020-01-28T01:18:16.547" v="273" actId="478"/>
          <ac:spMkLst>
            <pc:docMk/>
            <pc:sldMk cId="3143401233" sldId="626"/>
            <ac:spMk id="8" creationId="{950EF7EC-D390-45C3-A2C9-EC38CC231981}"/>
          </ac:spMkLst>
        </pc:spChg>
        <pc:spChg chg="add mod">
          <ac:chgData name="森 正樹(morim)" userId="f3c884bb-27ed-44d3-b447-61359e7b2955" providerId="ADAL" clId="{33F360A3-9A84-4F56-9B2D-03643BC62D19}" dt="2020-01-31T05:18:38.223" v="1783" actId="1076"/>
          <ac:spMkLst>
            <pc:docMk/>
            <pc:sldMk cId="3143401233" sldId="626"/>
            <ac:spMk id="9" creationId="{5831F4A6-3884-4FBE-B8C1-CB61D149AA51}"/>
          </ac:spMkLst>
        </pc:spChg>
        <pc:spChg chg="add del mod">
          <ac:chgData name="森 正樹(morim)" userId="f3c884bb-27ed-44d3-b447-61359e7b2955" providerId="ADAL" clId="{33F360A3-9A84-4F56-9B2D-03643BC62D19}" dt="2020-01-28T01:18:24.323" v="276"/>
          <ac:spMkLst>
            <pc:docMk/>
            <pc:sldMk cId="3143401233" sldId="626"/>
            <ac:spMk id="10" creationId="{91172898-68E1-4FC4-94EF-582F82059C5F}"/>
          </ac:spMkLst>
        </pc:spChg>
        <pc:picChg chg="add del">
          <ac:chgData name="森 正樹(morim)" userId="f3c884bb-27ed-44d3-b447-61359e7b2955" providerId="ADAL" clId="{33F360A3-9A84-4F56-9B2D-03643BC62D19}" dt="2020-01-28T01:18:17.095" v="274"/>
          <ac:picMkLst>
            <pc:docMk/>
            <pc:sldMk cId="3143401233" sldId="626"/>
            <ac:picMk id="3" creationId="{A8F6C05B-AFF4-42CC-806C-FDE95EFD3183}"/>
          </ac:picMkLst>
        </pc:picChg>
        <pc:picChg chg="add mod ord">
          <ac:chgData name="森 正樹(morim)" userId="f3c884bb-27ed-44d3-b447-61359e7b2955" providerId="ADAL" clId="{33F360A3-9A84-4F56-9B2D-03643BC62D19}" dt="2020-01-28T01:27:54.885" v="285" actId="14100"/>
          <ac:picMkLst>
            <pc:docMk/>
            <pc:sldMk cId="3143401233" sldId="626"/>
            <ac:picMk id="11" creationId="{E659091A-4053-4295-A145-7C40EEA5F3B3}"/>
          </ac:picMkLst>
        </pc:picChg>
        <pc:picChg chg="add del">
          <ac:chgData name="森 正樹(morim)" userId="f3c884bb-27ed-44d3-b447-61359e7b2955" providerId="ADAL" clId="{33F360A3-9A84-4F56-9B2D-03643BC62D19}" dt="2020-01-28T01:18:18.863" v="275" actId="478"/>
          <ac:picMkLst>
            <pc:docMk/>
            <pc:sldMk cId="3143401233" sldId="626"/>
            <ac:picMk id="13" creationId="{6845C54C-69DC-4E94-8A13-A9F1A7CD477E}"/>
          </ac:picMkLst>
        </pc:picChg>
        <pc:cxnChg chg="add del mod">
          <ac:chgData name="森 正樹(morim)" userId="f3c884bb-27ed-44d3-b447-61359e7b2955" providerId="ADAL" clId="{33F360A3-9A84-4F56-9B2D-03643BC62D19}" dt="2020-01-31T05:18:32.051" v="1782" actId="478"/>
          <ac:cxnSpMkLst>
            <pc:docMk/>
            <pc:sldMk cId="3143401233" sldId="626"/>
            <ac:cxnSpMk id="8" creationId="{F7565C7F-E017-4737-839D-6DC6B2B2399D}"/>
          </ac:cxnSpMkLst>
        </pc:cxnChg>
      </pc:sldChg>
      <pc:sldChg chg="addSp delSp modSp add">
        <pc:chgData name="森 正樹(morim)" userId="f3c884bb-27ed-44d3-b447-61359e7b2955" providerId="ADAL" clId="{33F360A3-9A84-4F56-9B2D-03643BC62D19}" dt="2020-01-28T00:24:48.988" v="238" actId="1076"/>
        <pc:sldMkLst>
          <pc:docMk/>
          <pc:sldMk cId="2906761545" sldId="627"/>
        </pc:sldMkLst>
        <pc:spChg chg="mod">
          <ac:chgData name="森 正樹(morim)" userId="f3c884bb-27ed-44d3-b447-61359e7b2955" providerId="ADAL" clId="{33F360A3-9A84-4F56-9B2D-03643BC62D19}" dt="2020-01-28T00:23:13.212" v="219" actId="20577"/>
          <ac:spMkLst>
            <pc:docMk/>
            <pc:sldMk cId="2906761545" sldId="627"/>
            <ac:spMk id="2" creationId="{486DFA73-5CF1-4657-A639-90AC6881E33A}"/>
          </ac:spMkLst>
        </pc:spChg>
        <pc:spChg chg="add del">
          <ac:chgData name="森 正樹(morim)" userId="f3c884bb-27ed-44d3-b447-61359e7b2955" providerId="ADAL" clId="{33F360A3-9A84-4F56-9B2D-03643BC62D19}" dt="2020-01-28T00:22:54.784" v="193"/>
          <ac:spMkLst>
            <pc:docMk/>
            <pc:sldMk cId="2906761545" sldId="627"/>
            <ac:spMk id="3" creationId="{2F9134A4-B283-49B1-AB2D-17FB9408AB99}"/>
          </ac:spMkLst>
        </pc:spChg>
        <pc:spChg chg="add mod">
          <ac:chgData name="森 正樹(morim)" userId="f3c884bb-27ed-44d3-b447-61359e7b2955" providerId="ADAL" clId="{33F360A3-9A84-4F56-9B2D-03643BC62D19}" dt="2020-01-28T00:24:48.988" v="238" actId="1076"/>
          <ac:spMkLst>
            <pc:docMk/>
            <pc:sldMk cId="2906761545" sldId="627"/>
            <ac:spMk id="6" creationId="{1A2E3442-ECC8-4B77-AAAE-BA95329B5D15}"/>
          </ac:spMkLst>
        </pc:spChg>
        <pc:picChg chg="add mod">
          <ac:chgData name="森 正樹(morim)" userId="f3c884bb-27ed-44d3-b447-61359e7b2955" providerId="ADAL" clId="{33F360A3-9A84-4F56-9B2D-03643BC62D19}" dt="2020-01-28T00:23:39.223" v="233" actId="1035"/>
          <ac:picMkLst>
            <pc:docMk/>
            <pc:sldMk cId="2906761545" sldId="627"/>
            <ac:picMk id="5" creationId="{3C47E36C-EC3F-476F-9D0D-1E0004DB809C}"/>
          </ac:picMkLst>
        </pc:picChg>
        <pc:picChg chg="add del">
          <ac:chgData name="森 正樹(morim)" userId="f3c884bb-27ed-44d3-b447-61359e7b2955" providerId="ADAL" clId="{33F360A3-9A84-4F56-9B2D-03643BC62D19}" dt="2020-01-28T00:22:45.761" v="192"/>
          <ac:picMkLst>
            <pc:docMk/>
            <pc:sldMk cId="2906761545" sldId="627"/>
            <ac:picMk id="1026" creationId="{35CBA38D-52EC-422A-8C05-6AB51256AAC8}"/>
          </ac:picMkLst>
        </pc:picChg>
      </pc:sldChg>
      <pc:sldChg chg="addSp modSp add del">
        <pc:chgData name="森 正樹(morim)" userId="f3c884bb-27ed-44d3-b447-61359e7b2955" providerId="ADAL" clId="{33F360A3-9A84-4F56-9B2D-03643BC62D19}" dt="2020-01-28T00:54:47.943" v="263" actId="2696"/>
        <pc:sldMkLst>
          <pc:docMk/>
          <pc:sldMk cId="815934957" sldId="628"/>
        </pc:sldMkLst>
        <pc:spChg chg="add mod">
          <ac:chgData name="森 正樹(morim)" userId="f3c884bb-27ed-44d3-b447-61359e7b2955" providerId="ADAL" clId="{33F360A3-9A84-4F56-9B2D-03643BC62D19}" dt="2020-01-28T00:54:17.398" v="258" actId="1076"/>
          <ac:spMkLst>
            <pc:docMk/>
            <pc:sldMk cId="815934957" sldId="628"/>
            <ac:spMk id="5" creationId="{EC5A6A68-C0A1-4459-9997-3DCD8D230FFE}"/>
          </ac:spMkLst>
        </pc:spChg>
      </pc:sldChg>
      <pc:sldChg chg="addSp delSp modSp add">
        <pc:chgData name="森 正樹(morim)" userId="f3c884bb-27ed-44d3-b447-61359e7b2955" providerId="ADAL" clId="{33F360A3-9A84-4F56-9B2D-03643BC62D19}" dt="2020-01-31T05:18:57.927" v="1789" actId="1076"/>
        <pc:sldMkLst>
          <pc:docMk/>
          <pc:sldMk cId="2177574001" sldId="629"/>
        </pc:sldMkLst>
        <pc:spChg chg="mod">
          <ac:chgData name="森 正樹(morim)" userId="f3c884bb-27ed-44d3-b447-61359e7b2955" providerId="ADAL" clId="{33F360A3-9A84-4F56-9B2D-03643BC62D19}" dt="2020-01-31T05:14:32.201" v="1713" actId="27636"/>
          <ac:spMkLst>
            <pc:docMk/>
            <pc:sldMk cId="2177574001" sldId="629"/>
            <ac:spMk id="2" creationId="{5DFD5411-F238-4F88-AA64-94C4666EC11B}"/>
          </ac:spMkLst>
        </pc:spChg>
        <pc:spChg chg="add del mod">
          <ac:chgData name="森 正樹(morim)" userId="f3c884bb-27ed-44d3-b447-61359e7b2955" providerId="ADAL" clId="{33F360A3-9A84-4F56-9B2D-03643BC62D19}" dt="2020-01-28T00:55:40.639" v="264"/>
          <ac:spMkLst>
            <pc:docMk/>
            <pc:sldMk cId="2177574001" sldId="629"/>
            <ac:spMk id="4" creationId="{8E8224E9-06A3-4BF5-A3B8-FFB565100DBF}"/>
          </ac:spMkLst>
        </pc:spChg>
        <pc:spChg chg="mod">
          <ac:chgData name="森 正樹(morim)" userId="f3c884bb-27ed-44d3-b447-61359e7b2955" providerId="ADAL" clId="{33F360A3-9A84-4F56-9B2D-03643BC62D19}" dt="2020-01-28T00:55:59.540" v="269" actId="1076"/>
          <ac:spMkLst>
            <pc:docMk/>
            <pc:sldMk cId="2177574001" sldId="629"/>
            <ac:spMk id="6" creationId="{D9843B90-4904-4946-B570-7C6783E02C6D}"/>
          </ac:spMkLst>
        </pc:spChg>
        <pc:spChg chg="del">
          <ac:chgData name="森 正樹(morim)" userId="f3c884bb-27ed-44d3-b447-61359e7b2955" providerId="ADAL" clId="{33F360A3-9A84-4F56-9B2D-03643BC62D19}" dt="2020-01-28T00:54:39.071" v="260" actId="478"/>
          <ac:spMkLst>
            <pc:docMk/>
            <pc:sldMk cId="2177574001" sldId="629"/>
            <ac:spMk id="7" creationId="{AA071F1D-FDB9-492E-A72D-D2DEC766C3C6}"/>
          </ac:spMkLst>
        </pc:spChg>
        <pc:spChg chg="add">
          <ac:chgData name="森 正樹(morim)" userId="f3c884bb-27ed-44d3-b447-61359e7b2955" providerId="ADAL" clId="{33F360A3-9A84-4F56-9B2D-03643BC62D19}" dt="2020-01-28T00:54:39.703" v="261"/>
          <ac:spMkLst>
            <pc:docMk/>
            <pc:sldMk cId="2177574001" sldId="629"/>
            <ac:spMk id="8" creationId="{EA43E52C-270F-463A-A122-017638C0C525}"/>
          </ac:spMkLst>
        </pc:spChg>
        <pc:spChg chg="add mod">
          <ac:chgData name="森 正樹(morim)" userId="f3c884bb-27ed-44d3-b447-61359e7b2955" providerId="ADAL" clId="{33F360A3-9A84-4F56-9B2D-03643BC62D19}" dt="2020-01-31T05:18:49.518" v="1787" actId="1076"/>
          <ac:spMkLst>
            <pc:docMk/>
            <pc:sldMk cId="2177574001" sldId="629"/>
            <ac:spMk id="11" creationId="{4E7132A5-95CA-4CC5-98CC-1A198FFE3D66}"/>
          </ac:spMkLst>
        </pc:spChg>
        <pc:spChg chg="add mod">
          <ac:chgData name="森 正樹(morim)" userId="f3c884bb-27ed-44d3-b447-61359e7b2955" providerId="ADAL" clId="{33F360A3-9A84-4F56-9B2D-03643BC62D19}" dt="2020-01-31T05:18:57.927" v="1789" actId="1076"/>
          <ac:spMkLst>
            <pc:docMk/>
            <pc:sldMk cId="2177574001" sldId="629"/>
            <ac:spMk id="12" creationId="{ABF5E68C-8144-4653-8B71-B2524021C6CC}"/>
          </ac:spMkLst>
        </pc:spChg>
        <pc:picChg chg="add mod ord">
          <ac:chgData name="森 正樹(morim)" userId="f3c884bb-27ed-44d3-b447-61359e7b2955" providerId="ADAL" clId="{33F360A3-9A84-4F56-9B2D-03643BC62D19}" dt="2020-01-31T05:18:44.564" v="1786" actId="1076"/>
          <ac:picMkLst>
            <pc:docMk/>
            <pc:sldMk cId="2177574001" sldId="629"/>
            <ac:picMk id="9" creationId="{C906DAB0-13D4-46BE-B828-2796E5DEC6E1}"/>
          </ac:picMkLst>
        </pc:picChg>
        <pc:picChg chg="del">
          <ac:chgData name="森 正樹(morim)" userId="f3c884bb-27ed-44d3-b447-61359e7b2955" providerId="ADAL" clId="{33F360A3-9A84-4F56-9B2D-03643BC62D19}" dt="2020-01-28T00:54:43.869" v="262" actId="478"/>
          <ac:picMkLst>
            <pc:docMk/>
            <pc:sldMk cId="2177574001" sldId="629"/>
            <ac:picMk id="13" creationId="{6845C54C-69DC-4E94-8A13-A9F1A7CD477E}"/>
          </ac:picMkLst>
        </pc:picChg>
        <pc:cxnChg chg="add del mod">
          <ac:chgData name="森 正樹(morim)" userId="f3c884bb-27ed-44d3-b447-61359e7b2955" providerId="ADAL" clId="{33F360A3-9A84-4F56-9B2D-03643BC62D19}" dt="2020-01-31T05:17:41.019" v="1734" actId="478"/>
          <ac:cxnSpMkLst>
            <pc:docMk/>
            <pc:sldMk cId="2177574001" sldId="629"/>
            <ac:cxnSpMk id="7" creationId="{764640BD-FF03-49B4-8979-ADB3EB50C8F9}"/>
          </ac:cxnSpMkLst>
        </pc:cxnChg>
        <pc:cxnChg chg="add del mod">
          <ac:chgData name="森 正樹(morim)" userId="f3c884bb-27ed-44d3-b447-61359e7b2955" providerId="ADAL" clId="{33F360A3-9A84-4F56-9B2D-03643BC62D19}" dt="2020-01-31T05:17:39.404" v="1733" actId="478"/>
          <ac:cxnSpMkLst>
            <pc:docMk/>
            <pc:sldMk cId="2177574001" sldId="629"/>
            <ac:cxnSpMk id="10" creationId="{F53FC343-122D-4332-BAB2-3124384074F9}"/>
          </ac:cxnSpMkLst>
        </pc:cxnChg>
      </pc:sldChg>
      <pc:sldChg chg="addSp delSp modSp add mod">
        <pc:chgData name="森 正樹(morim)" userId="f3c884bb-27ed-44d3-b447-61359e7b2955" providerId="ADAL" clId="{33F360A3-9A84-4F56-9B2D-03643BC62D19}" dt="2020-01-28T01:38:46.315" v="370"/>
        <pc:sldMkLst>
          <pc:docMk/>
          <pc:sldMk cId="3080323613" sldId="630"/>
        </pc:sldMkLst>
        <pc:spChg chg="mod">
          <ac:chgData name="森 正樹(morim)" userId="f3c884bb-27ed-44d3-b447-61359e7b2955" providerId="ADAL" clId="{33F360A3-9A84-4F56-9B2D-03643BC62D19}" dt="2020-01-28T01:36:27.929" v="348" actId="14100"/>
          <ac:spMkLst>
            <pc:docMk/>
            <pc:sldMk cId="3080323613" sldId="630"/>
            <ac:spMk id="2" creationId="{4BB565CB-0417-4C6E-BF1D-290E33E3A064}"/>
          </ac:spMkLst>
        </pc:spChg>
        <pc:spChg chg="del">
          <ac:chgData name="森 正樹(morim)" userId="f3c884bb-27ed-44d3-b447-61359e7b2955" providerId="ADAL" clId="{33F360A3-9A84-4F56-9B2D-03643BC62D19}" dt="2020-01-28T01:35:56.450" v="304"/>
          <ac:spMkLst>
            <pc:docMk/>
            <pc:sldMk cId="3080323613" sldId="630"/>
            <ac:spMk id="3" creationId="{82B5B402-A131-4983-8300-EFE1CB05CADE}"/>
          </ac:spMkLst>
        </pc:spChg>
        <pc:spChg chg="add del mod">
          <ac:chgData name="森 正樹(morim)" userId="f3c884bb-27ed-44d3-b447-61359e7b2955" providerId="ADAL" clId="{33F360A3-9A84-4F56-9B2D-03643BC62D19}" dt="2020-01-28T01:37:14.806" v="351"/>
          <ac:spMkLst>
            <pc:docMk/>
            <pc:sldMk cId="3080323613" sldId="630"/>
            <ac:spMk id="6" creationId="{75C4AD61-BA9E-4DE4-AEBE-1C171FEFEB0B}"/>
          </ac:spMkLst>
        </pc:spChg>
        <pc:spChg chg="add mod">
          <ac:chgData name="森 正樹(morim)" userId="f3c884bb-27ed-44d3-b447-61359e7b2955" providerId="ADAL" clId="{33F360A3-9A84-4F56-9B2D-03643BC62D19}" dt="2020-01-28T01:38:07.783" v="367" actId="1076"/>
          <ac:spMkLst>
            <pc:docMk/>
            <pc:sldMk cId="3080323613" sldId="630"/>
            <ac:spMk id="8" creationId="{D43F10B0-B7AC-4E79-8D59-76BF253FF778}"/>
          </ac:spMkLst>
        </pc:spChg>
        <pc:spChg chg="add del mod">
          <ac:chgData name="森 正樹(morim)" userId="f3c884bb-27ed-44d3-b447-61359e7b2955" providerId="ADAL" clId="{33F360A3-9A84-4F56-9B2D-03643BC62D19}" dt="2020-01-28T01:38:46.315" v="370"/>
          <ac:spMkLst>
            <pc:docMk/>
            <pc:sldMk cId="3080323613" sldId="630"/>
            <ac:spMk id="9" creationId="{E5A2A305-E62A-4D47-A204-731EA8F13F3C}"/>
          </ac:spMkLst>
        </pc:spChg>
        <pc:graphicFrameChg chg="add del mod">
          <ac:chgData name="森 正樹(morim)" userId="f3c884bb-27ed-44d3-b447-61359e7b2955" providerId="ADAL" clId="{33F360A3-9A84-4F56-9B2D-03643BC62D19}" dt="2020-01-28T01:36:45.435" v="349" actId="478"/>
          <ac:graphicFrameMkLst>
            <pc:docMk/>
            <pc:sldMk cId="3080323613" sldId="630"/>
            <ac:graphicFrameMk id="5" creationId="{B985C6B6-5DA0-4784-8852-E3CE36075A43}"/>
          </ac:graphicFrameMkLst>
        </pc:graphicFrameChg>
        <pc:graphicFrameChg chg="add del mod">
          <ac:chgData name="森 正樹(morim)" userId="f3c884bb-27ed-44d3-b447-61359e7b2955" providerId="ADAL" clId="{33F360A3-9A84-4F56-9B2D-03643BC62D19}" dt="2020-01-28T01:38:17.616" v="368" actId="478"/>
          <ac:graphicFrameMkLst>
            <pc:docMk/>
            <pc:sldMk cId="3080323613" sldId="630"/>
            <ac:graphicFrameMk id="7" creationId="{B985C6B6-5DA0-4784-8852-E3CE36075A43}"/>
          </ac:graphicFrameMkLst>
        </pc:graphicFrameChg>
        <pc:graphicFrameChg chg="add mod">
          <ac:chgData name="森 正樹(morim)" userId="f3c884bb-27ed-44d3-b447-61359e7b2955" providerId="ADAL" clId="{33F360A3-9A84-4F56-9B2D-03643BC62D19}" dt="2020-01-28T01:38:46.315" v="370"/>
          <ac:graphicFrameMkLst>
            <pc:docMk/>
            <pc:sldMk cId="3080323613" sldId="630"/>
            <ac:graphicFrameMk id="10" creationId="{B985C6B6-5DA0-4784-8852-E3CE36075A43}"/>
          </ac:graphicFrameMkLst>
        </pc:graphicFrameChg>
      </pc:sldChg>
      <pc:sldChg chg="addSp modSp add">
        <pc:chgData name="森 正樹(morim)" userId="f3c884bb-27ed-44d3-b447-61359e7b2955" providerId="ADAL" clId="{33F360A3-9A84-4F56-9B2D-03643BC62D19}" dt="2020-01-31T05:15:13.712" v="1715" actId="115"/>
        <pc:sldMkLst>
          <pc:docMk/>
          <pc:sldMk cId="3702004661" sldId="631"/>
        </pc:sldMkLst>
        <pc:spChg chg="mod">
          <ac:chgData name="森 正樹(morim)" userId="f3c884bb-27ed-44d3-b447-61359e7b2955" providerId="ADAL" clId="{33F360A3-9A84-4F56-9B2D-03643BC62D19}" dt="2020-01-28T01:40:17.556" v="390" actId="20577"/>
          <ac:spMkLst>
            <pc:docMk/>
            <pc:sldMk cId="3702004661" sldId="631"/>
            <ac:spMk id="2" creationId="{545D97A0-5D99-4EA4-A38B-AFAE725116F7}"/>
          </ac:spMkLst>
        </pc:spChg>
        <pc:spChg chg="mod">
          <ac:chgData name="森 正樹(morim)" userId="f3c884bb-27ed-44d3-b447-61359e7b2955" providerId="ADAL" clId="{33F360A3-9A84-4F56-9B2D-03643BC62D19}" dt="2020-01-31T05:15:13.712" v="1715" actId="115"/>
          <ac:spMkLst>
            <pc:docMk/>
            <pc:sldMk cId="3702004661" sldId="631"/>
            <ac:spMk id="3" creationId="{5DE06FFC-0CC4-482F-A381-784FAFE25281}"/>
          </ac:spMkLst>
        </pc:spChg>
        <pc:spChg chg="add">
          <ac:chgData name="森 正樹(morim)" userId="f3c884bb-27ed-44d3-b447-61359e7b2955" providerId="ADAL" clId="{33F360A3-9A84-4F56-9B2D-03643BC62D19}" dt="2020-01-28T01:41:45.231" v="424"/>
          <ac:spMkLst>
            <pc:docMk/>
            <pc:sldMk cId="3702004661" sldId="631"/>
            <ac:spMk id="5" creationId="{185872F3-CA54-4C75-89B0-87C61A021A44}"/>
          </ac:spMkLst>
        </pc:spChg>
      </pc:sldChg>
      <pc:sldChg chg="addSp delSp modSp add">
        <pc:chgData name="森 正樹(morim)" userId="f3c884bb-27ed-44d3-b447-61359e7b2955" providerId="ADAL" clId="{33F360A3-9A84-4F56-9B2D-03643BC62D19}" dt="2020-01-31T05:54:23.947" v="2108" actId="1036"/>
        <pc:sldMkLst>
          <pc:docMk/>
          <pc:sldMk cId="4220602090" sldId="632"/>
        </pc:sldMkLst>
        <pc:spChg chg="mod">
          <ac:chgData name="森 正樹(morim)" userId="f3c884bb-27ed-44d3-b447-61359e7b2955" providerId="ADAL" clId="{33F360A3-9A84-4F56-9B2D-03643BC62D19}" dt="2020-01-31T04:25:24.086" v="638" actId="1035"/>
          <ac:spMkLst>
            <pc:docMk/>
            <pc:sldMk cId="4220602090" sldId="632"/>
            <ac:spMk id="2" creationId="{56A7DD44-7C7F-44C2-A86F-728FC5040847}"/>
          </ac:spMkLst>
        </pc:spChg>
        <pc:spChg chg="del">
          <ac:chgData name="森 正樹(morim)" userId="f3c884bb-27ed-44d3-b447-61359e7b2955" providerId="ADAL" clId="{33F360A3-9A84-4F56-9B2D-03643BC62D19}" dt="2020-01-31T04:16:54.671" v="451"/>
          <ac:spMkLst>
            <pc:docMk/>
            <pc:sldMk cId="4220602090" sldId="632"/>
            <ac:spMk id="3" creationId="{3092D0E2-C5C3-4ADE-AD80-D3A43B1D9753}"/>
          </ac:spMkLst>
        </pc:spChg>
        <pc:spChg chg="add mod ord">
          <ac:chgData name="森 正樹(morim)" userId="f3c884bb-27ed-44d3-b447-61359e7b2955" providerId="ADAL" clId="{33F360A3-9A84-4F56-9B2D-03643BC62D19}" dt="2020-01-31T04:22:56.863" v="563" actId="1035"/>
          <ac:spMkLst>
            <pc:docMk/>
            <pc:sldMk cId="4220602090" sldId="632"/>
            <ac:spMk id="6" creationId="{DE53C1C8-0DDF-4CCB-9150-D6F2E9736989}"/>
          </ac:spMkLst>
        </pc:spChg>
        <pc:spChg chg="add mod">
          <ac:chgData name="森 正樹(morim)" userId="f3c884bb-27ed-44d3-b447-61359e7b2955" providerId="ADAL" clId="{33F360A3-9A84-4F56-9B2D-03643BC62D19}" dt="2020-01-31T05:54:23.947" v="2108" actId="1036"/>
          <ac:spMkLst>
            <pc:docMk/>
            <pc:sldMk cId="4220602090" sldId="632"/>
            <ac:spMk id="7" creationId="{0F75E75C-9829-40CA-9E05-B184C86B62AC}"/>
          </ac:spMkLst>
        </pc:spChg>
        <pc:spChg chg="add del mod">
          <ac:chgData name="森 正樹(morim)" userId="f3c884bb-27ed-44d3-b447-61359e7b2955" providerId="ADAL" clId="{33F360A3-9A84-4F56-9B2D-03643BC62D19}" dt="2020-01-31T04:20:02.222" v="530" actId="11529"/>
          <ac:spMkLst>
            <pc:docMk/>
            <pc:sldMk cId="4220602090" sldId="632"/>
            <ac:spMk id="8" creationId="{460EBACF-09DF-4D54-AACB-DE1F8CC97581}"/>
          </ac:spMkLst>
        </pc:spChg>
        <pc:spChg chg="add del mod">
          <ac:chgData name="森 正樹(morim)" userId="f3c884bb-27ed-44d3-b447-61359e7b2955" providerId="ADAL" clId="{33F360A3-9A84-4F56-9B2D-03643BC62D19}" dt="2020-01-31T04:21:06.564" v="534"/>
          <ac:spMkLst>
            <pc:docMk/>
            <pc:sldMk cId="4220602090" sldId="632"/>
            <ac:spMk id="10" creationId="{2A576284-D6CE-418F-AA21-12E54FDDC512}"/>
          </ac:spMkLst>
        </pc:spChg>
        <pc:spChg chg="add mod">
          <ac:chgData name="森 正樹(morim)" userId="f3c884bb-27ed-44d3-b447-61359e7b2955" providerId="ADAL" clId="{33F360A3-9A84-4F56-9B2D-03643BC62D19}" dt="2020-01-31T04:24:45.001" v="611" actId="1076"/>
          <ac:spMkLst>
            <pc:docMk/>
            <pc:sldMk cId="4220602090" sldId="632"/>
            <ac:spMk id="15" creationId="{C7935CB9-78CF-4E1D-9F99-70408A287CB1}"/>
          </ac:spMkLst>
        </pc:spChg>
        <pc:spChg chg="add mod">
          <ac:chgData name="森 正樹(morim)" userId="f3c884bb-27ed-44d3-b447-61359e7b2955" providerId="ADAL" clId="{33F360A3-9A84-4F56-9B2D-03643BC62D19}" dt="2020-01-31T04:25:10.072" v="630" actId="1076"/>
          <ac:spMkLst>
            <pc:docMk/>
            <pc:sldMk cId="4220602090" sldId="632"/>
            <ac:spMk id="16" creationId="{3460968B-1272-41EB-A46C-68421ACA3010}"/>
          </ac:spMkLst>
        </pc:spChg>
        <pc:spChg chg="add mod">
          <ac:chgData name="森 正樹(morim)" userId="f3c884bb-27ed-44d3-b447-61359e7b2955" providerId="ADAL" clId="{33F360A3-9A84-4F56-9B2D-03643BC62D19}" dt="2020-01-31T04:23:59.152" v="607" actId="1076"/>
          <ac:spMkLst>
            <pc:docMk/>
            <pc:sldMk cId="4220602090" sldId="632"/>
            <ac:spMk id="17" creationId="{05B80CE3-7FE3-47E2-BBB9-78778B9B05B9}"/>
          </ac:spMkLst>
        </pc:spChg>
        <pc:spChg chg="add mod">
          <ac:chgData name="森 正樹(morim)" userId="f3c884bb-27ed-44d3-b447-61359e7b2955" providerId="ADAL" clId="{33F360A3-9A84-4F56-9B2D-03643BC62D19}" dt="2020-01-31T04:26:32.192" v="666" actId="1076"/>
          <ac:spMkLst>
            <pc:docMk/>
            <pc:sldMk cId="4220602090" sldId="632"/>
            <ac:spMk id="19" creationId="{50375A50-E696-42A1-9A75-4A0024BEE678}"/>
          </ac:spMkLst>
        </pc:spChg>
        <pc:spChg chg="add mod">
          <ac:chgData name="森 正樹(morim)" userId="f3c884bb-27ed-44d3-b447-61359e7b2955" providerId="ADAL" clId="{33F360A3-9A84-4F56-9B2D-03643BC62D19}" dt="2020-01-31T05:53:53.494" v="2097" actId="207"/>
          <ac:spMkLst>
            <pc:docMk/>
            <pc:sldMk cId="4220602090" sldId="632"/>
            <ac:spMk id="20" creationId="{F808574B-72E2-45DA-BC15-70F940F81AF2}"/>
          </ac:spMkLst>
        </pc:spChg>
        <pc:spChg chg="add mod">
          <ac:chgData name="森 正樹(morim)" userId="f3c884bb-27ed-44d3-b447-61359e7b2955" providerId="ADAL" clId="{33F360A3-9A84-4F56-9B2D-03643BC62D19}" dt="2020-01-31T04:26:21.670" v="665" actId="20577"/>
          <ac:spMkLst>
            <pc:docMk/>
            <pc:sldMk cId="4220602090" sldId="632"/>
            <ac:spMk id="21" creationId="{C0031703-AF32-4344-AD15-F1048898B962}"/>
          </ac:spMkLst>
        </pc:spChg>
        <pc:picChg chg="add mod">
          <ac:chgData name="森 正樹(morim)" userId="f3c884bb-27ed-44d3-b447-61359e7b2955" providerId="ADAL" clId="{33F360A3-9A84-4F56-9B2D-03643BC62D19}" dt="2020-01-31T04:22:12.471" v="549" actId="1037"/>
          <ac:picMkLst>
            <pc:docMk/>
            <pc:sldMk cId="4220602090" sldId="632"/>
            <ac:picMk id="5" creationId="{24495A01-F6C5-493D-B640-3B26CACCA27F}"/>
          </ac:picMkLst>
        </pc:picChg>
        <pc:picChg chg="add del mod">
          <ac:chgData name="森 正樹(morim)" userId="f3c884bb-27ed-44d3-b447-61359e7b2955" providerId="ADAL" clId="{33F360A3-9A84-4F56-9B2D-03643BC62D19}" dt="2020-01-31T04:21:08.521" v="535" actId="478"/>
          <ac:picMkLst>
            <pc:docMk/>
            <pc:sldMk cId="4220602090" sldId="632"/>
            <ac:picMk id="9" creationId="{D6D67E0A-BFFA-42E9-B508-D6E0C67636A1}"/>
          </ac:picMkLst>
        </pc:picChg>
        <pc:picChg chg="add mod">
          <ac:chgData name="森 正樹(morim)" userId="f3c884bb-27ed-44d3-b447-61359e7b2955" providerId="ADAL" clId="{33F360A3-9A84-4F56-9B2D-03643BC62D19}" dt="2020-01-31T04:24:14.569" v="608" actId="14100"/>
          <ac:picMkLst>
            <pc:docMk/>
            <pc:sldMk cId="4220602090" sldId="632"/>
            <ac:picMk id="11" creationId="{40497E17-DB93-48E6-B0E7-A64541A198CF}"/>
          </ac:picMkLst>
        </pc:picChg>
        <pc:picChg chg="add del mod">
          <ac:chgData name="森 正樹(morim)" userId="f3c884bb-27ed-44d3-b447-61359e7b2955" providerId="ADAL" clId="{33F360A3-9A84-4F56-9B2D-03643BC62D19}" dt="2020-01-31T04:20:58.607" v="533" actId="478"/>
          <ac:picMkLst>
            <pc:docMk/>
            <pc:sldMk cId="4220602090" sldId="632"/>
            <ac:picMk id="1026" creationId="{B7306C19-B76C-4A25-9CA0-8918060A7F70}"/>
          </ac:picMkLst>
        </pc:picChg>
        <pc:cxnChg chg="add mod">
          <ac:chgData name="森 正樹(morim)" userId="f3c884bb-27ed-44d3-b447-61359e7b2955" providerId="ADAL" clId="{33F360A3-9A84-4F56-9B2D-03643BC62D19}" dt="2020-01-31T04:22:38.124" v="552" actId="14100"/>
          <ac:cxnSpMkLst>
            <pc:docMk/>
            <pc:sldMk cId="4220602090" sldId="632"/>
            <ac:cxnSpMk id="13" creationId="{0A98BD1E-DE57-49D9-84B2-628C69A1603F}"/>
          </ac:cxnSpMkLst>
        </pc:cxnChg>
        <pc:cxnChg chg="add mod">
          <ac:chgData name="森 正樹(morim)" userId="f3c884bb-27ed-44d3-b447-61359e7b2955" providerId="ADAL" clId="{33F360A3-9A84-4F56-9B2D-03643BC62D19}" dt="2020-01-31T04:24:26.169" v="610" actId="1076"/>
          <ac:cxnSpMkLst>
            <pc:docMk/>
            <pc:sldMk cId="4220602090" sldId="632"/>
            <ac:cxnSpMk id="18" creationId="{35B22EBC-E7FE-4C93-AEB2-2C3567DFDFD1}"/>
          </ac:cxnSpMkLst>
        </pc:cxnChg>
      </pc:sldChg>
      <pc:sldChg chg="addSp delSp modSp add ord">
        <pc:chgData name="森 正樹(morim)" userId="f3c884bb-27ed-44d3-b447-61359e7b2955" providerId="ADAL" clId="{33F360A3-9A84-4F56-9B2D-03643BC62D19}" dt="2020-01-31T04:50:17.512" v="956"/>
        <pc:sldMkLst>
          <pc:docMk/>
          <pc:sldMk cId="4263162886" sldId="633"/>
        </pc:sldMkLst>
        <pc:spChg chg="mod">
          <ac:chgData name="森 正樹(morim)" userId="f3c884bb-27ed-44d3-b447-61359e7b2955" providerId="ADAL" clId="{33F360A3-9A84-4F56-9B2D-03643BC62D19}" dt="2020-01-31T04:36:23.315" v="734" actId="14100"/>
          <ac:spMkLst>
            <pc:docMk/>
            <pc:sldMk cId="4263162886" sldId="633"/>
            <ac:spMk id="2" creationId="{EF139973-8A70-4B2A-9273-CA167D4E87F8}"/>
          </ac:spMkLst>
        </pc:spChg>
        <pc:spChg chg="del">
          <ac:chgData name="森 正樹(morim)" userId="f3c884bb-27ed-44d3-b447-61359e7b2955" providerId="ADAL" clId="{33F360A3-9A84-4F56-9B2D-03643BC62D19}" dt="2020-01-31T04:33:05.058" v="697"/>
          <ac:spMkLst>
            <pc:docMk/>
            <pc:sldMk cId="4263162886" sldId="633"/>
            <ac:spMk id="3" creationId="{2A176164-F998-4348-9E2F-267D691C4085}"/>
          </ac:spMkLst>
        </pc:spChg>
        <pc:spChg chg="add mod">
          <ac:chgData name="森 正樹(morim)" userId="f3c884bb-27ed-44d3-b447-61359e7b2955" providerId="ADAL" clId="{33F360A3-9A84-4F56-9B2D-03643BC62D19}" dt="2020-01-31T04:37:19.395" v="749" actId="1076"/>
          <ac:spMkLst>
            <pc:docMk/>
            <pc:sldMk cId="4263162886" sldId="633"/>
            <ac:spMk id="5" creationId="{A3E75E5D-D136-451E-B11C-8C19C835990A}"/>
          </ac:spMkLst>
        </pc:spChg>
        <pc:spChg chg="add mod">
          <ac:chgData name="森 正樹(morim)" userId="f3c884bb-27ed-44d3-b447-61359e7b2955" providerId="ADAL" clId="{33F360A3-9A84-4F56-9B2D-03643BC62D19}" dt="2020-01-31T04:37:54.498" v="758" actId="1076"/>
          <ac:spMkLst>
            <pc:docMk/>
            <pc:sldMk cId="4263162886" sldId="633"/>
            <ac:spMk id="6" creationId="{2BF2A861-59E3-40B0-A5D3-3E5604F4335A}"/>
          </ac:spMkLst>
        </pc:spChg>
        <pc:spChg chg="add mod">
          <ac:chgData name="森 正樹(morim)" userId="f3c884bb-27ed-44d3-b447-61359e7b2955" providerId="ADAL" clId="{33F360A3-9A84-4F56-9B2D-03643BC62D19}" dt="2020-01-31T04:38:51.218" v="772" actId="1076"/>
          <ac:spMkLst>
            <pc:docMk/>
            <pc:sldMk cId="4263162886" sldId="633"/>
            <ac:spMk id="11" creationId="{A97770BF-477C-48BE-8B83-56021F915DA7}"/>
          </ac:spMkLst>
        </pc:spChg>
        <pc:spChg chg="add mod">
          <ac:chgData name="森 正樹(morim)" userId="f3c884bb-27ed-44d3-b447-61359e7b2955" providerId="ADAL" clId="{33F360A3-9A84-4F56-9B2D-03643BC62D19}" dt="2020-01-31T04:38:45.953" v="771" actId="1076"/>
          <ac:spMkLst>
            <pc:docMk/>
            <pc:sldMk cId="4263162886" sldId="633"/>
            <ac:spMk id="12" creationId="{24B2C54D-4FD1-4075-A60D-EFA123202CDD}"/>
          </ac:spMkLst>
        </pc:spChg>
        <pc:spChg chg="add mod">
          <ac:chgData name="森 正樹(morim)" userId="f3c884bb-27ed-44d3-b447-61359e7b2955" providerId="ADAL" clId="{33F360A3-9A84-4F56-9B2D-03643BC62D19}" dt="2020-01-31T04:38:40.962" v="770" actId="1076"/>
          <ac:spMkLst>
            <pc:docMk/>
            <pc:sldMk cId="4263162886" sldId="633"/>
            <ac:spMk id="13" creationId="{35888AD8-46A3-44FA-A894-9AF074DD556A}"/>
          </ac:spMkLst>
        </pc:spChg>
        <pc:picChg chg="add mod">
          <ac:chgData name="森 正樹(morim)" userId="f3c884bb-27ed-44d3-b447-61359e7b2955" providerId="ADAL" clId="{33F360A3-9A84-4F56-9B2D-03643BC62D19}" dt="2020-01-31T04:36:34.011" v="738" actId="14100"/>
          <ac:picMkLst>
            <pc:docMk/>
            <pc:sldMk cId="4263162886" sldId="633"/>
            <ac:picMk id="2050" creationId="{930138DB-B221-4D8D-BDC1-BE451BC63BEA}"/>
          </ac:picMkLst>
        </pc:picChg>
        <pc:picChg chg="add mod">
          <ac:chgData name="森 正樹(morim)" userId="f3c884bb-27ed-44d3-b447-61359e7b2955" providerId="ADAL" clId="{33F360A3-9A84-4F56-9B2D-03643BC62D19}" dt="2020-01-31T04:36:47.419" v="742" actId="14100"/>
          <ac:picMkLst>
            <pc:docMk/>
            <pc:sldMk cId="4263162886" sldId="633"/>
            <ac:picMk id="2052" creationId="{12CCFE50-C979-488E-A61C-381B832D99E2}"/>
          </ac:picMkLst>
        </pc:picChg>
        <pc:picChg chg="add mod">
          <ac:chgData name="森 正樹(morim)" userId="f3c884bb-27ed-44d3-b447-61359e7b2955" providerId="ADAL" clId="{33F360A3-9A84-4F56-9B2D-03643BC62D19}" dt="2020-01-31T04:36:57.522" v="743" actId="14100"/>
          <ac:picMkLst>
            <pc:docMk/>
            <pc:sldMk cId="4263162886" sldId="633"/>
            <ac:picMk id="2054" creationId="{6711F44E-6300-4F90-9EB1-709BBF111168}"/>
          </ac:picMkLst>
        </pc:picChg>
        <pc:picChg chg="add mod">
          <ac:chgData name="森 正樹(morim)" userId="f3c884bb-27ed-44d3-b447-61359e7b2955" providerId="ADAL" clId="{33F360A3-9A84-4F56-9B2D-03643BC62D19}" dt="2020-01-31T04:36:37.083" v="739" actId="1076"/>
          <ac:picMkLst>
            <pc:docMk/>
            <pc:sldMk cId="4263162886" sldId="633"/>
            <ac:picMk id="2056" creationId="{18B03D04-9B11-48BC-95B2-AA6B907F932B}"/>
          </ac:picMkLst>
        </pc:picChg>
      </pc:sldChg>
      <pc:sldChg chg="addSp delSp modSp add ord">
        <pc:chgData name="森 正樹(morim)" userId="f3c884bb-27ed-44d3-b447-61359e7b2955" providerId="ADAL" clId="{33F360A3-9A84-4F56-9B2D-03643BC62D19}" dt="2020-01-31T05:52:34.739" v="2082" actId="1038"/>
        <pc:sldMkLst>
          <pc:docMk/>
          <pc:sldMk cId="3383299747" sldId="634"/>
        </pc:sldMkLst>
        <pc:spChg chg="mod">
          <ac:chgData name="森 正樹(morim)" userId="f3c884bb-27ed-44d3-b447-61359e7b2955" providerId="ADAL" clId="{33F360A3-9A84-4F56-9B2D-03643BC62D19}" dt="2020-01-31T04:43:08.261" v="800" actId="20577"/>
          <ac:spMkLst>
            <pc:docMk/>
            <pc:sldMk cId="3383299747" sldId="634"/>
            <ac:spMk id="2" creationId="{9BDB48C2-7496-409E-9665-B931B59DB64B}"/>
          </ac:spMkLst>
        </pc:spChg>
        <pc:spChg chg="del">
          <ac:chgData name="森 正樹(morim)" userId="f3c884bb-27ed-44d3-b447-61359e7b2955" providerId="ADAL" clId="{33F360A3-9A84-4F56-9B2D-03643BC62D19}" dt="2020-01-31T04:42:19.514" v="774"/>
          <ac:spMkLst>
            <pc:docMk/>
            <pc:sldMk cId="3383299747" sldId="634"/>
            <ac:spMk id="3" creationId="{16DD7A9E-86B2-4108-A94A-356FD026623E}"/>
          </ac:spMkLst>
        </pc:spChg>
        <pc:spChg chg="add mod">
          <ac:chgData name="森 正樹(morim)" userId="f3c884bb-27ed-44d3-b447-61359e7b2955" providerId="ADAL" clId="{33F360A3-9A84-4F56-9B2D-03643BC62D19}" dt="2020-01-31T04:44:11.311" v="834" actId="1076"/>
          <ac:spMkLst>
            <pc:docMk/>
            <pc:sldMk cId="3383299747" sldId="634"/>
            <ac:spMk id="7" creationId="{EF8E7CF6-AE4A-4927-A61B-059D65474BBF}"/>
          </ac:spMkLst>
        </pc:spChg>
        <pc:spChg chg="add mod">
          <ac:chgData name="森 正樹(morim)" userId="f3c884bb-27ed-44d3-b447-61359e7b2955" providerId="ADAL" clId="{33F360A3-9A84-4F56-9B2D-03643BC62D19}" dt="2020-01-31T04:45:04.455" v="854" actId="1076"/>
          <ac:spMkLst>
            <pc:docMk/>
            <pc:sldMk cId="3383299747" sldId="634"/>
            <ac:spMk id="8" creationId="{0B217B71-D55C-4E73-A175-C1215E27FE94}"/>
          </ac:spMkLst>
        </pc:spChg>
        <pc:spChg chg="add mod">
          <ac:chgData name="森 正樹(morim)" userId="f3c884bb-27ed-44d3-b447-61359e7b2955" providerId="ADAL" clId="{33F360A3-9A84-4F56-9B2D-03643BC62D19}" dt="2020-01-31T04:45:11.280" v="856" actId="14100"/>
          <ac:spMkLst>
            <pc:docMk/>
            <pc:sldMk cId="3383299747" sldId="634"/>
            <ac:spMk id="9" creationId="{3CC0506D-DF48-4132-AA06-495876B6414B}"/>
          </ac:spMkLst>
        </pc:spChg>
        <pc:spChg chg="add mod">
          <ac:chgData name="森 正樹(morim)" userId="f3c884bb-27ed-44d3-b447-61359e7b2955" providerId="ADAL" clId="{33F360A3-9A84-4F56-9B2D-03643BC62D19}" dt="2020-01-31T05:49:47.599" v="2012" actId="20577"/>
          <ac:spMkLst>
            <pc:docMk/>
            <pc:sldMk cId="3383299747" sldId="634"/>
            <ac:spMk id="12" creationId="{94B87496-CC1A-4C74-98D3-E0138EA9363B}"/>
          </ac:spMkLst>
        </pc:spChg>
        <pc:spChg chg="add mod">
          <ac:chgData name="森 正樹(morim)" userId="f3c884bb-27ed-44d3-b447-61359e7b2955" providerId="ADAL" clId="{33F360A3-9A84-4F56-9B2D-03643BC62D19}" dt="2020-01-31T05:52:34.739" v="2082" actId="1038"/>
          <ac:spMkLst>
            <pc:docMk/>
            <pc:sldMk cId="3383299747" sldId="634"/>
            <ac:spMk id="13" creationId="{B89CA502-2964-4442-BBCA-693E7C9FD461}"/>
          </ac:spMkLst>
        </pc:spChg>
        <pc:picChg chg="add mod">
          <ac:chgData name="森 正樹(morim)" userId="f3c884bb-27ed-44d3-b447-61359e7b2955" providerId="ADAL" clId="{33F360A3-9A84-4F56-9B2D-03643BC62D19}" dt="2020-01-31T05:51:29.188" v="2027" actId="1037"/>
          <ac:picMkLst>
            <pc:docMk/>
            <pc:sldMk cId="3383299747" sldId="634"/>
            <ac:picMk id="5" creationId="{B061FE09-C55A-491E-9DF7-0F8BD48C37BF}"/>
          </ac:picMkLst>
        </pc:picChg>
        <pc:picChg chg="add mod">
          <ac:chgData name="森 正樹(morim)" userId="f3c884bb-27ed-44d3-b447-61359e7b2955" providerId="ADAL" clId="{33F360A3-9A84-4F56-9B2D-03643BC62D19}" dt="2020-01-31T05:51:23.799" v="2021" actId="14100"/>
          <ac:picMkLst>
            <pc:docMk/>
            <pc:sldMk cId="3383299747" sldId="634"/>
            <ac:picMk id="6" creationId="{A58D4F1A-C4DA-40F3-879C-D70C6FDB5814}"/>
          </ac:picMkLst>
        </pc:picChg>
        <pc:cxnChg chg="add mod">
          <ac:chgData name="森 正樹(morim)" userId="f3c884bb-27ed-44d3-b447-61359e7b2955" providerId="ADAL" clId="{33F360A3-9A84-4F56-9B2D-03643BC62D19}" dt="2020-01-31T05:51:41.901" v="2056" actId="1037"/>
          <ac:cxnSpMkLst>
            <pc:docMk/>
            <pc:sldMk cId="3383299747" sldId="634"/>
            <ac:cxnSpMk id="10" creationId="{B08D5EF0-9EB2-49EA-8B7C-C761F79ED99B}"/>
          </ac:cxnSpMkLst>
        </pc:cxnChg>
        <pc:cxnChg chg="add mod">
          <ac:chgData name="森 正樹(morim)" userId="f3c884bb-27ed-44d3-b447-61359e7b2955" providerId="ADAL" clId="{33F360A3-9A84-4F56-9B2D-03643BC62D19}" dt="2020-01-31T05:51:34.484" v="2034" actId="1037"/>
          <ac:cxnSpMkLst>
            <pc:docMk/>
            <pc:sldMk cId="3383299747" sldId="634"/>
            <ac:cxnSpMk id="11" creationId="{C8DC9DBB-28D4-4D4A-BEFE-5069F0B48A90}"/>
          </ac:cxnSpMkLst>
        </pc:cxnChg>
      </pc:sldChg>
      <pc:sldChg chg="addSp delSp modSp add ord">
        <pc:chgData name="森 正樹(morim)" userId="f3c884bb-27ed-44d3-b447-61359e7b2955" providerId="ADAL" clId="{33F360A3-9A84-4F56-9B2D-03643BC62D19}" dt="2020-01-31T05:10:14.291" v="1604"/>
        <pc:sldMkLst>
          <pc:docMk/>
          <pc:sldMk cId="2876422127" sldId="635"/>
        </pc:sldMkLst>
        <pc:spChg chg="mod">
          <ac:chgData name="森 正樹(morim)" userId="f3c884bb-27ed-44d3-b447-61359e7b2955" providerId="ADAL" clId="{33F360A3-9A84-4F56-9B2D-03643BC62D19}" dt="2020-01-31T04:46:15.388" v="882" actId="20577"/>
          <ac:spMkLst>
            <pc:docMk/>
            <pc:sldMk cId="2876422127" sldId="635"/>
            <ac:spMk id="2" creationId="{414BB031-5A62-4EC0-8330-DAF4CAD73EF1}"/>
          </ac:spMkLst>
        </pc:spChg>
        <pc:spChg chg="del">
          <ac:chgData name="森 正樹(morim)" userId="f3c884bb-27ed-44d3-b447-61359e7b2955" providerId="ADAL" clId="{33F360A3-9A84-4F56-9B2D-03643BC62D19}" dt="2020-01-31T04:47:11.051" v="890" actId="478"/>
          <ac:spMkLst>
            <pc:docMk/>
            <pc:sldMk cId="2876422127" sldId="635"/>
            <ac:spMk id="3" creationId="{BC4F0D75-2D25-469B-B5B2-4956EF327DAC}"/>
          </ac:spMkLst>
        </pc:spChg>
        <pc:spChg chg="add mod">
          <ac:chgData name="森 正樹(morim)" userId="f3c884bb-27ed-44d3-b447-61359e7b2955" providerId="ADAL" clId="{33F360A3-9A84-4F56-9B2D-03643BC62D19}" dt="2020-01-31T04:47:36.109" v="893" actId="1076"/>
          <ac:spMkLst>
            <pc:docMk/>
            <pc:sldMk cId="2876422127" sldId="635"/>
            <ac:spMk id="7" creationId="{E3CDA817-94EC-4FC0-918C-1C4E7E635DC8}"/>
          </ac:spMkLst>
        </pc:spChg>
        <pc:spChg chg="add mod">
          <ac:chgData name="森 正樹(morim)" userId="f3c884bb-27ed-44d3-b447-61359e7b2955" providerId="ADAL" clId="{33F360A3-9A84-4F56-9B2D-03643BC62D19}" dt="2020-01-31T04:47:36.109" v="893" actId="1076"/>
          <ac:spMkLst>
            <pc:docMk/>
            <pc:sldMk cId="2876422127" sldId="635"/>
            <ac:spMk id="8" creationId="{A727AA21-69BC-4053-BF28-4D1BC1306968}"/>
          </ac:spMkLst>
        </pc:spChg>
        <pc:spChg chg="add mod">
          <ac:chgData name="森 正樹(morim)" userId="f3c884bb-27ed-44d3-b447-61359e7b2955" providerId="ADAL" clId="{33F360A3-9A84-4F56-9B2D-03643BC62D19}" dt="2020-01-31T04:48:27.997" v="932" actId="20577"/>
          <ac:spMkLst>
            <pc:docMk/>
            <pc:sldMk cId="2876422127" sldId="635"/>
            <ac:spMk id="9" creationId="{ED68DC5C-39EC-40AC-AFC0-9B7DFD49F9F9}"/>
          </ac:spMkLst>
        </pc:spChg>
        <pc:picChg chg="add mod">
          <ac:chgData name="森 正樹(morim)" userId="f3c884bb-27ed-44d3-b447-61359e7b2955" providerId="ADAL" clId="{33F360A3-9A84-4F56-9B2D-03643BC62D19}" dt="2020-01-31T04:49:21.269" v="947" actId="14100"/>
          <ac:picMkLst>
            <pc:docMk/>
            <pc:sldMk cId="2876422127" sldId="635"/>
            <ac:picMk id="5" creationId="{06ECFD22-F4C1-4AC4-8CA9-256E9B96F5CE}"/>
          </ac:picMkLst>
        </pc:picChg>
        <pc:picChg chg="add mod">
          <ac:chgData name="森 正樹(morim)" userId="f3c884bb-27ed-44d3-b447-61359e7b2955" providerId="ADAL" clId="{33F360A3-9A84-4F56-9B2D-03643BC62D19}" dt="2020-01-31T04:46:57.134" v="887" actId="14100"/>
          <ac:picMkLst>
            <pc:docMk/>
            <pc:sldMk cId="2876422127" sldId="635"/>
            <ac:picMk id="6" creationId="{51A70FCE-526F-4D6D-AF17-8F77FAD301D0}"/>
          </ac:picMkLst>
        </pc:picChg>
        <pc:cxnChg chg="add mod">
          <ac:chgData name="森 正樹(morim)" userId="f3c884bb-27ed-44d3-b447-61359e7b2955" providerId="ADAL" clId="{33F360A3-9A84-4F56-9B2D-03643BC62D19}" dt="2020-01-31T04:48:49.619" v="938" actId="1038"/>
          <ac:cxnSpMkLst>
            <pc:docMk/>
            <pc:sldMk cId="2876422127" sldId="635"/>
            <ac:cxnSpMk id="11" creationId="{8DC73437-1CCF-4783-92E7-756541DF55CB}"/>
          </ac:cxnSpMkLst>
        </pc:cxnChg>
        <pc:cxnChg chg="add mod">
          <ac:chgData name="森 正樹(morim)" userId="f3c884bb-27ed-44d3-b447-61359e7b2955" providerId="ADAL" clId="{33F360A3-9A84-4F56-9B2D-03643BC62D19}" dt="2020-01-31T04:49:13.602" v="945" actId="1037"/>
          <ac:cxnSpMkLst>
            <pc:docMk/>
            <pc:sldMk cId="2876422127" sldId="635"/>
            <ac:cxnSpMk id="12" creationId="{01035048-91F9-4E0F-B780-7B50BD971095}"/>
          </ac:cxnSpMkLst>
        </pc:cxnChg>
      </pc:sldChg>
      <pc:sldChg chg="addSp delSp modSp add ord">
        <pc:chgData name="森 正樹(morim)" userId="f3c884bb-27ed-44d3-b447-61359e7b2955" providerId="ADAL" clId="{33F360A3-9A84-4F56-9B2D-03643BC62D19}" dt="2020-01-31T05:49:14.582" v="2002" actId="1038"/>
        <pc:sldMkLst>
          <pc:docMk/>
          <pc:sldMk cId="1902280760" sldId="636"/>
        </pc:sldMkLst>
        <pc:spChg chg="mod">
          <ac:chgData name="森 正樹(morim)" userId="f3c884bb-27ed-44d3-b447-61359e7b2955" providerId="ADAL" clId="{33F360A3-9A84-4F56-9B2D-03643BC62D19}" dt="2020-01-31T04:50:59.098" v="986" actId="20577"/>
          <ac:spMkLst>
            <pc:docMk/>
            <pc:sldMk cId="1902280760" sldId="636"/>
            <ac:spMk id="2" creationId="{3EED8789-FDBC-4AEC-8B7E-AEFED8B97369}"/>
          </ac:spMkLst>
        </pc:spChg>
        <pc:spChg chg="del">
          <ac:chgData name="森 正樹(morim)" userId="f3c884bb-27ed-44d3-b447-61359e7b2955" providerId="ADAL" clId="{33F360A3-9A84-4F56-9B2D-03643BC62D19}" dt="2020-01-31T04:51:24.353" v="989" actId="478"/>
          <ac:spMkLst>
            <pc:docMk/>
            <pc:sldMk cId="1902280760" sldId="636"/>
            <ac:spMk id="3" creationId="{DFAF5AB1-6295-42F2-A1FE-A260B07E8D8F}"/>
          </ac:spMkLst>
        </pc:spChg>
        <pc:spChg chg="add">
          <ac:chgData name="森 正樹(morim)" userId="f3c884bb-27ed-44d3-b447-61359e7b2955" providerId="ADAL" clId="{33F360A3-9A84-4F56-9B2D-03643BC62D19}" dt="2020-01-31T04:54:17.460" v="1013"/>
          <ac:spMkLst>
            <pc:docMk/>
            <pc:sldMk cId="1902280760" sldId="636"/>
            <ac:spMk id="9" creationId="{C77CD40C-BEF7-4930-B9BC-D720EE2CFA91}"/>
          </ac:spMkLst>
        </pc:spChg>
        <pc:spChg chg="add mod">
          <ac:chgData name="森 正樹(morim)" userId="f3c884bb-27ed-44d3-b447-61359e7b2955" providerId="ADAL" clId="{33F360A3-9A84-4F56-9B2D-03643BC62D19}" dt="2020-01-31T04:54:31.041" v="1028" actId="1036"/>
          <ac:spMkLst>
            <pc:docMk/>
            <pc:sldMk cId="1902280760" sldId="636"/>
            <ac:spMk id="10" creationId="{71245328-12DF-4E60-96F4-15D4EB12DCC0}"/>
          </ac:spMkLst>
        </pc:spChg>
        <pc:spChg chg="add mod">
          <ac:chgData name="森 正樹(morim)" userId="f3c884bb-27ed-44d3-b447-61359e7b2955" providerId="ADAL" clId="{33F360A3-9A84-4F56-9B2D-03643BC62D19}" dt="2020-01-31T04:54:31.041" v="1028" actId="1036"/>
          <ac:spMkLst>
            <pc:docMk/>
            <pc:sldMk cId="1902280760" sldId="636"/>
            <ac:spMk id="11" creationId="{04A1CA22-D23E-4A63-9A2E-246741A1B7A8}"/>
          </ac:spMkLst>
        </pc:spChg>
        <pc:spChg chg="add mod">
          <ac:chgData name="森 正樹(morim)" userId="f3c884bb-27ed-44d3-b447-61359e7b2955" providerId="ADAL" clId="{33F360A3-9A84-4F56-9B2D-03643BC62D19}" dt="2020-01-31T04:55:16.506" v="1040" actId="1076"/>
          <ac:spMkLst>
            <pc:docMk/>
            <pc:sldMk cId="1902280760" sldId="636"/>
            <ac:spMk id="12" creationId="{FDEE8EE9-030C-40C8-BB8F-8A8DD8875E29}"/>
          </ac:spMkLst>
        </pc:spChg>
        <pc:spChg chg="add mod">
          <ac:chgData name="森 正樹(morim)" userId="f3c884bb-27ed-44d3-b447-61359e7b2955" providerId="ADAL" clId="{33F360A3-9A84-4F56-9B2D-03643BC62D19}" dt="2020-01-31T05:48:16.686" v="1988" actId="20577"/>
          <ac:spMkLst>
            <pc:docMk/>
            <pc:sldMk cId="1902280760" sldId="636"/>
            <ac:spMk id="13" creationId="{B6925085-CD37-4D98-9ED2-998AB2A42E1F}"/>
          </ac:spMkLst>
        </pc:spChg>
        <pc:spChg chg="add mod">
          <ac:chgData name="森 正樹(morim)" userId="f3c884bb-27ed-44d3-b447-61359e7b2955" providerId="ADAL" clId="{33F360A3-9A84-4F56-9B2D-03643BC62D19}" dt="2020-01-31T05:48:42.150" v="1993" actId="20577"/>
          <ac:spMkLst>
            <pc:docMk/>
            <pc:sldMk cId="1902280760" sldId="636"/>
            <ac:spMk id="14" creationId="{4E619B59-7215-44CE-A628-2074E9DFB32C}"/>
          </ac:spMkLst>
        </pc:spChg>
        <pc:spChg chg="add mod">
          <ac:chgData name="森 正樹(morim)" userId="f3c884bb-27ed-44d3-b447-61359e7b2955" providerId="ADAL" clId="{33F360A3-9A84-4F56-9B2D-03643BC62D19}" dt="2020-01-31T05:49:14.582" v="2002" actId="1038"/>
          <ac:spMkLst>
            <pc:docMk/>
            <pc:sldMk cId="1902280760" sldId="636"/>
            <ac:spMk id="15" creationId="{2F69C5E7-DA06-48BC-A574-9F28971431D1}"/>
          </ac:spMkLst>
        </pc:spChg>
        <pc:picChg chg="add mod">
          <ac:chgData name="森 正樹(morim)" userId="f3c884bb-27ed-44d3-b447-61359e7b2955" providerId="ADAL" clId="{33F360A3-9A84-4F56-9B2D-03643BC62D19}" dt="2020-01-31T05:48:22.797" v="1991" actId="1076"/>
          <ac:picMkLst>
            <pc:docMk/>
            <pc:sldMk cId="1902280760" sldId="636"/>
            <ac:picMk id="5" creationId="{B1F24F19-3EC7-4908-87B2-A9D5DE5A5D33}"/>
          </ac:picMkLst>
        </pc:picChg>
        <pc:picChg chg="add mod">
          <ac:chgData name="森 正樹(morim)" userId="f3c884bb-27ed-44d3-b447-61359e7b2955" providerId="ADAL" clId="{33F360A3-9A84-4F56-9B2D-03643BC62D19}" dt="2020-01-31T04:54:09.234" v="1012" actId="14100"/>
          <ac:picMkLst>
            <pc:docMk/>
            <pc:sldMk cId="1902280760" sldId="636"/>
            <ac:picMk id="6" creationId="{90E69754-AA30-434B-BF11-F5C030EABF9F}"/>
          </ac:picMkLst>
        </pc:picChg>
        <pc:cxnChg chg="add mod">
          <ac:chgData name="森 正樹(morim)" userId="f3c884bb-27ed-44d3-b447-61359e7b2955" providerId="ADAL" clId="{33F360A3-9A84-4F56-9B2D-03643BC62D19}" dt="2020-01-31T04:53:50.322" v="1008" actId="1076"/>
          <ac:cxnSpMkLst>
            <pc:docMk/>
            <pc:sldMk cId="1902280760" sldId="636"/>
            <ac:cxnSpMk id="7" creationId="{F5E8241A-42AB-4F84-A721-B799AD4AE0FA}"/>
          </ac:cxnSpMkLst>
        </pc:cxnChg>
        <pc:cxnChg chg="add mod">
          <ac:chgData name="森 正樹(morim)" userId="f3c884bb-27ed-44d3-b447-61359e7b2955" providerId="ADAL" clId="{33F360A3-9A84-4F56-9B2D-03643BC62D19}" dt="2020-01-31T04:54:03.408" v="1011" actId="1038"/>
          <ac:cxnSpMkLst>
            <pc:docMk/>
            <pc:sldMk cId="1902280760" sldId="636"/>
            <ac:cxnSpMk id="8" creationId="{6F4DB1CA-292D-47A3-94C5-F4162750D1A8}"/>
          </ac:cxnSpMkLst>
        </pc:cxnChg>
      </pc:sldChg>
      <pc:sldChg chg="addSp delSp modSp add">
        <pc:chgData name="森 正樹(morim)" userId="f3c884bb-27ed-44d3-b447-61359e7b2955" providerId="ADAL" clId="{33F360A3-9A84-4F56-9B2D-03643BC62D19}" dt="2020-01-31T06:19:45.974" v="2318" actId="20577"/>
        <pc:sldMkLst>
          <pc:docMk/>
          <pc:sldMk cId="2704524396" sldId="637"/>
        </pc:sldMkLst>
        <pc:spChg chg="mod">
          <ac:chgData name="森 正樹(morim)" userId="f3c884bb-27ed-44d3-b447-61359e7b2955" providerId="ADAL" clId="{33F360A3-9A84-4F56-9B2D-03643BC62D19}" dt="2020-01-31T06:19:45.974" v="2318" actId="20577"/>
          <ac:spMkLst>
            <pc:docMk/>
            <pc:sldMk cId="2704524396" sldId="637"/>
            <ac:spMk id="2" creationId="{115A677E-9B07-474C-A5A5-CDE30D8B73B8}"/>
          </ac:spMkLst>
        </pc:spChg>
        <pc:spChg chg="del">
          <ac:chgData name="森 正樹(morim)" userId="f3c884bb-27ed-44d3-b447-61359e7b2955" providerId="ADAL" clId="{33F360A3-9A84-4F56-9B2D-03643BC62D19}" dt="2020-01-31T04:57:34.921" v="1043"/>
          <ac:spMkLst>
            <pc:docMk/>
            <pc:sldMk cId="2704524396" sldId="637"/>
            <ac:spMk id="3" creationId="{B44347E3-11C6-489E-885D-ED56EF04524A}"/>
          </ac:spMkLst>
        </pc:spChg>
        <pc:picChg chg="add mod">
          <ac:chgData name="森 正樹(morim)" userId="f3c884bb-27ed-44d3-b447-61359e7b2955" providerId="ADAL" clId="{33F360A3-9A84-4F56-9B2D-03643BC62D19}" dt="2020-01-31T04:58:41.128" v="1108" actId="1076"/>
          <ac:picMkLst>
            <pc:docMk/>
            <pc:sldMk cId="2704524396" sldId="637"/>
            <ac:picMk id="5" creationId="{48B0C6A9-5CF3-4657-80C8-8F7D9EF5D4D1}"/>
          </ac:picMkLst>
        </pc:picChg>
      </pc:sldChg>
      <pc:sldChg chg="delSp modSp add">
        <pc:chgData name="森 正樹(morim)" userId="f3c884bb-27ed-44d3-b447-61359e7b2955" providerId="ADAL" clId="{33F360A3-9A84-4F56-9B2D-03643BC62D19}" dt="2020-01-31T05:04:16.046" v="1206" actId="113"/>
        <pc:sldMkLst>
          <pc:docMk/>
          <pc:sldMk cId="3170298754" sldId="638"/>
        </pc:sldMkLst>
        <pc:spChg chg="mod">
          <ac:chgData name="森 正樹(morim)" userId="f3c884bb-27ed-44d3-b447-61359e7b2955" providerId="ADAL" clId="{33F360A3-9A84-4F56-9B2D-03643BC62D19}" dt="2020-01-31T05:04:16.046" v="1206" actId="113"/>
          <ac:spMkLst>
            <pc:docMk/>
            <pc:sldMk cId="3170298754" sldId="638"/>
            <ac:spMk id="2" creationId="{9661A04A-0023-42EB-BEA2-2EFEB3CC433E}"/>
          </ac:spMkLst>
        </pc:spChg>
        <pc:spChg chg="del">
          <ac:chgData name="森 正樹(morim)" userId="f3c884bb-27ed-44d3-b447-61359e7b2955" providerId="ADAL" clId="{33F360A3-9A84-4F56-9B2D-03643BC62D19}" dt="2020-01-31T04:59:43.140" v="1135" actId="478"/>
          <ac:spMkLst>
            <pc:docMk/>
            <pc:sldMk cId="3170298754" sldId="638"/>
            <ac:spMk id="3" creationId="{1C71CFD6-D4BA-4D78-9407-C6BD73975E4F}"/>
          </ac:spMkLst>
        </pc:spChg>
      </pc:sldChg>
      <pc:sldChg chg="addSp delSp modSp add">
        <pc:chgData name="森 正樹(morim)" userId="f3c884bb-27ed-44d3-b447-61359e7b2955" providerId="ADAL" clId="{33F360A3-9A84-4F56-9B2D-03643BC62D19}" dt="2020-01-31T05:03:26.150" v="1180" actId="14100"/>
        <pc:sldMkLst>
          <pc:docMk/>
          <pc:sldMk cId="4012803236" sldId="639"/>
        </pc:sldMkLst>
        <pc:spChg chg="mod">
          <ac:chgData name="森 正樹(morim)" userId="f3c884bb-27ed-44d3-b447-61359e7b2955" providerId="ADAL" clId="{33F360A3-9A84-4F56-9B2D-03643BC62D19}" dt="2020-01-31T05:03:11.519" v="1175" actId="14100"/>
          <ac:spMkLst>
            <pc:docMk/>
            <pc:sldMk cId="4012803236" sldId="639"/>
            <ac:spMk id="2" creationId="{C0AD8DCD-548F-4C53-876E-9D161D2FC68C}"/>
          </ac:spMkLst>
        </pc:spChg>
        <pc:spChg chg="del">
          <ac:chgData name="森 正樹(morim)" userId="f3c884bb-27ed-44d3-b447-61359e7b2955" providerId="ADAL" clId="{33F360A3-9A84-4F56-9B2D-03643BC62D19}" dt="2020-01-31T05:01:40.722" v="1140"/>
          <ac:spMkLst>
            <pc:docMk/>
            <pc:sldMk cId="4012803236" sldId="639"/>
            <ac:spMk id="3" creationId="{3EAD3647-4413-49F7-AF2D-51324BE02FA4}"/>
          </ac:spMkLst>
        </pc:spChg>
        <pc:picChg chg="add mod">
          <ac:chgData name="森 正樹(morim)" userId="f3c884bb-27ed-44d3-b447-61359e7b2955" providerId="ADAL" clId="{33F360A3-9A84-4F56-9B2D-03643BC62D19}" dt="2020-01-31T05:03:26.150" v="1180" actId="14100"/>
          <ac:picMkLst>
            <pc:docMk/>
            <pc:sldMk cId="4012803236" sldId="639"/>
            <ac:picMk id="5" creationId="{DF07B77B-2B09-40F9-9FE0-1D719FB6D5A2}"/>
          </ac:picMkLst>
        </pc:picChg>
        <pc:picChg chg="add mod">
          <ac:chgData name="森 正樹(morim)" userId="f3c884bb-27ed-44d3-b447-61359e7b2955" providerId="ADAL" clId="{33F360A3-9A84-4F56-9B2D-03643BC62D19}" dt="2020-01-31T05:03:17.653" v="1178" actId="14100"/>
          <ac:picMkLst>
            <pc:docMk/>
            <pc:sldMk cId="4012803236" sldId="639"/>
            <ac:picMk id="6" creationId="{3EF9B0B8-9A2F-4523-B599-F265E3A4723F}"/>
          </ac:picMkLst>
        </pc:picChg>
      </pc:sldChg>
      <pc:sldChg chg="modSp add">
        <pc:chgData name="森 正樹(morim)" userId="f3c884bb-27ed-44d3-b447-61359e7b2955" providerId="ADAL" clId="{33F360A3-9A84-4F56-9B2D-03643BC62D19}" dt="2020-01-31T05:04:53.356" v="1253" actId="20577"/>
        <pc:sldMkLst>
          <pc:docMk/>
          <pc:sldMk cId="1641698003" sldId="640"/>
        </pc:sldMkLst>
        <pc:spChg chg="mod">
          <ac:chgData name="森 正樹(morim)" userId="f3c884bb-27ed-44d3-b447-61359e7b2955" providerId="ADAL" clId="{33F360A3-9A84-4F56-9B2D-03643BC62D19}" dt="2020-01-31T05:04:53.356" v="1253" actId="20577"/>
          <ac:spMkLst>
            <pc:docMk/>
            <pc:sldMk cId="1641698003" sldId="640"/>
            <ac:spMk id="2" creationId="{9661A04A-0023-42EB-BEA2-2EFEB3CC433E}"/>
          </ac:spMkLst>
        </pc:spChg>
      </pc:sldChg>
      <pc:sldChg chg="modSp add">
        <pc:chgData name="森 正樹(morim)" userId="f3c884bb-27ed-44d3-b447-61359e7b2955" providerId="ADAL" clId="{33F360A3-9A84-4F56-9B2D-03643BC62D19}" dt="2020-01-31T05:44:22.672" v="1961" actId="20577"/>
        <pc:sldMkLst>
          <pc:docMk/>
          <pc:sldMk cId="1126922264" sldId="641"/>
        </pc:sldMkLst>
        <pc:spChg chg="mod">
          <ac:chgData name="森 正樹(morim)" userId="f3c884bb-27ed-44d3-b447-61359e7b2955" providerId="ADAL" clId="{33F360A3-9A84-4F56-9B2D-03643BC62D19}" dt="2020-01-31T05:05:20.661" v="1261" actId="20577"/>
          <ac:spMkLst>
            <pc:docMk/>
            <pc:sldMk cId="1126922264" sldId="641"/>
            <ac:spMk id="2" creationId="{10D05CD6-7508-4E78-9B5F-84B2D03AF3B2}"/>
          </ac:spMkLst>
        </pc:spChg>
        <pc:spChg chg="mod">
          <ac:chgData name="森 正樹(morim)" userId="f3c884bb-27ed-44d3-b447-61359e7b2955" providerId="ADAL" clId="{33F360A3-9A84-4F56-9B2D-03643BC62D19}" dt="2020-01-31T05:44:22.672" v="1961" actId="20577"/>
          <ac:spMkLst>
            <pc:docMk/>
            <pc:sldMk cId="1126922264" sldId="641"/>
            <ac:spMk id="3" creationId="{FDB0B6DF-500D-41B7-BA47-87216BE49416}"/>
          </ac:spMkLst>
        </pc:spChg>
      </pc:sldChg>
      <pc:sldChg chg="addSp delSp modSp add">
        <pc:chgData name="森 正樹(morim)" userId="f3c884bb-27ed-44d3-b447-61359e7b2955" providerId="ADAL" clId="{33F360A3-9A84-4F56-9B2D-03643BC62D19}" dt="2020-01-31T05:41:17.074" v="1853" actId="20577"/>
        <pc:sldMkLst>
          <pc:docMk/>
          <pc:sldMk cId="4184964741" sldId="642"/>
        </pc:sldMkLst>
        <pc:spChg chg="mod">
          <ac:chgData name="森 正樹(morim)" userId="f3c884bb-27ed-44d3-b447-61359e7b2955" providerId="ADAL" clId="{33F360A3-9A84-4F56-9B2D-03643BC62D19}" dt="2020-01-31T05:41:17.074" v="1853" actId="20577"/>
          <ac:spMkLst>
            <pc:docMk/>
            <pc:sldMk cId="4184964741" sldId="642"/>
            <ac:spMk id="2" creationId="{DB1A5918-7C08-44F2-A1C4-BD793CBFC1AD}"/>
          </ac:spMkLst>
        </pc:spChg>
        <pc:spChg chg="del">
          <ac:chgData name="森 正樹(morim)" userId="f3c884bb-27ed-44d3-b447-61359e7b2955" providerId="ADAL" clId="{33F360A3-9A84-4F56-9B2D-03643BC62D19}" dt="2020-01-31T05:22:00.405" v="1791"/>
          <ac:spMkLst>
            <pc:docMk/>
            <pc:sldMk cId="4184964741" sldId="642"/>
            <ac:spMk id="3" creationId="{E6F6F642-F843-4525-9D3A-70A72B080DBD}"/>
          </ac:spMkLst>
        </pc:spChg>
        <pc:picChg chg="add mod">
          <ac:chgData name="森 正樹(morim)" userId="f3c884bb-27ed-44d3-b447-61359e7b2955" providerId="ADAL" clId="{33F360A3-9A84-4F56-9B2D-03643BC62D19}" dt="2020-01-31T05:40:41.500" v="1829" actId="1076"/>
          <ac:picMkLst>
            <pc:docMk/>
            <pc:sldMk cId="4184964741" sldId="642"/>
            <ac:picMk id="5" creationId="{D70902D4-7E5F-4FCE-9E4C-29921075093F}"/>
          </ac:picMkLst>
        </pc:picChg>
      </pc:sldChg>
      <pc:sldChg chg="addSp modSp add">
        <pc:chgData name="森 正樹(morim)" userId="f3c884bb-27ed-44d3-b447-61359e7b2955" providerId="ADAL" clId="{33F360A3-9A84-4F56-9B2D-03643BC62D19}" dt="2020-01-31T05:43:01.290" v="1874" actId="1076"/>
        <pc:sldMkLst>
          <pc:docMk/>
          <pc:sldMk cId="4080343807" sldId="643"/>
        </pc:sldMkLst>
        <pc:spChg chg="add mod">
          <ac:chgData name="森 正樹(morim)" userId="f3c884bb-27ed-44d3-b447-61359e7b2955" providerId="ADAL" clId="{33F360A3-9A84-4F56-9B2D-03643BC62D19}" dt="2020-01-31T05:43:01.290" v="1874" actId="1076"/>
          <ac:spMkLst>
            <pc:docMk/>
            <pc:sldMk cId="4080343807" sldId="643"/>
            <ac:spMk id="7" creationId="{295E4E57-6872-4A10-AA4A-65286FE9EED9}"/>
          </ac:spMkLst>
        </pc:spChg>
      </pc:sldChg>
      <pc:sldChg chg="addSp delSp modSp add">
        <pc:chgData name="森 正樹(morim)" userId="f3c884bb-27ed-44d3-b447-61359e7b2955" providerId="ADAL" clId="{33F360A3-9A84-4F56-9B2D-03643BC62D19}" dt="2020-01-31T06:11:37.275" v="2249" actId="20577"/>
        <pc:sldMkLst>
          <pc:docMk/>
          <pc:sldMk cId="3152959589" sldId="644"/>
        </pc:sldMkLst>
        <pc:spChg chg="mod">
          <ac:chgData name="森 正樹(morim)" userId="f3c884bb-27ed-44d3-b447-61359e7b2955" providerId="ADAL" clId="{33F360A3-9A84-4F56-9B2D-03643BC62D19}" dt="2020-01-31T06:11:37.275" v="2249" actId="20577"/>
          <ac:spMkLst>
            <pc:docMk/>
            <pc:sldMk cId="3152959589" sldId="644"/>
            <ac:spMk id="2" creationId="{EBECA083-2AF5-4179-A290-3090312A276F}"/>
          </ac:spMkLst>
        </pc:spChg>
        <pc:spChg chg="del">
          <ac:chgData name="森 正樹(morim)" userId="f3c884bb-27ed-44d3-b447-61359e7b2955" providerId="ADAL" clId="{33F360A3-9A84-4F56-9B2D-03643BC62D19}" dt="2020-01-31T06:09:15.826" v="2171"/>
          <ac:spMkLst>
            <pc:docMk/>
            <pc:sldMk cId="3152959589" sldId="644"/>
            <ac:spMk id="3" creationId="{B8314557-F63E-4D21-B030-B420571F2587}"/>
          </ac:spMkLst>
        </pc:spChg>
        <pc:spChg chg="add mod">
          <ac:chgData name="森 正樹(morim)" userId="f3c884bb-27ed-44d3-b447-61359e7b2955" providerId="ADAL" clId="{33F360A3-9A84-4F56-9B2D-03643BC62D19}" dt="2020-01-31T06:10:54.245" v="2225" actId="1076"/>
          <ac:spMkLst>
            <pc:docMk/>
            <pc:sldMk cId="3152959589" sldId="644"/>
            <ac:spMk id="7" creationId="{3F60D112-CBD9-42C4-A9AC-A8B017426E3C}"/>
          </ac:spMkLst>
        </pc:spChg>
        <pc:picChg chg="add mod">
          <ac:chgData name="森 正樹(morim)" userId="f3c884bb-27ed-44d3-b447-61359e7b2955" providerId="ADAL" clId="{33F360A3-9A84-4F56-9B2D-03643BC62D19}" dt="2020-01-31T06:10:04.278" v="2179" actId="1076"/>
          <ac:picMkLst>
            <pc:docMk/>
            <pc:sldMk cId="3152959589" sldId="644"/>
            <ac:picMk id="5" creationId="{D94A3A55-1DE5-4903-B0AB-A795B95D37BF}"/>
          </ac:picMkLst>
        </pc:picChg>
        <pc:picChg chg="add mod">
          <ac:chgData name="森 正樹(morim)" userId="f3c884bb-27ed-44d3-b447-61359e7b2955" providerId="ADAL" clId="{33F360A3-9A84-4F56-9B2D-03643BC62D19}" dt="2020-01-31T06:10:14.298" v="2186" actId="1037"/>
          <ac:picMkLst>
            <pc:docMk/>
            <pc:sldMk cId="3152959589" sldId="644"/>
            <ac:picMk id="6" creationId="{C1EA1034-34D6-491D-B708-78C1A9A42D29}"/>
          </ac:picMkLst>
        </pc:picChg>
      </pc:sldChg>
      <pc:sldChg chg="addSp delSp modSp add">
        <pc:chgData name="森 正樹(morim)" userId="f3c884bb-27ed-44d3-b447-61359e7b2955" providerId="ADAL" clId="{33F360A3-9A84-4F56-9B2D-03643BC62D19}" dt="2020-01-31T06:19:25.569" v="2316" actId="1076"/>
        <pc:sldMkLst>
          <pc:docMk/>
          <pc:sldMk cId="524616357" sldId="645"/>
        </pc:sldMkLst>
        <pc:spChg chg="mod">
          <ac:chgData name="森 正樹(morim)" userId="f3c884bb-27ed-44d3-b447-61359e7b2955" providerId="ADAL" clId="{33F360A3-9A84-4F56-9B2D-03643BC62D19}" dt="2020-01-31T06:15:22.435" v="2253" actId="14100"/>
          <ac:spMkLst>
            <pc:docMk/>
            <pc:sldMk cId="524616357" sldId="645"/>
            <ac:spMk id="2" creationId="{2943FC7B-07B1-4317-AE8D-B4FE98BB5DFB}"/>
          </ac:spMkLst>
        </pc:spChg>
        <pc:spChg chg="del">
          <ac:chgData name="森 正樹(morim)" userId="f3c884bb-27ed-44d3-b447-61359e7b2955" providerId="ADAL" clId="{33F360A3-9A84-4F56-9B2D-03643BC62D19}" dt="2020-01-31T06:16:05.999" v="2254"/>
          <ac:spMkLst>
            <pc:docMk/>
            <pc:sldMk cId="524616357" sldId="645"/>
            <ac:spMk id="3" creationId="{ACEC4E09-7A01-45AD-90FF-57727E1260C2}"/>
          </ac:spMkLst>
        </pc:spChg>
        <pc:spChg chg="add mod">
          <ac:chgData name="森 正樹(morim)" userId="f3c884bb-27ed-44d3-b447-61359e7b2955" providerId="ADAL" clId="{33F360A3-9A84-4F56-9B2D-03643BC62D19}" dt="2020-01-31T06:18:05.346" v="2300" actId="1076"/>
          <ac:spMkLst>
            <pc:docMk/>
            <pc:sldMk cId="524616357" sldId="645"/>
            <ac:spMk id="7" creationId="{5CA31352-F2AE-4C28-ABEF-CF6DC2E95DDF}"/>
          </ac:spMkLst>
        </pc:spChg>
        <pc:spChg chg="add mod">
          <ac:chgData name="森 正樹(morim)" userId="f3c884bb-27ed-44d3-b447-61359e7b2955" providerId="ADAL" clId="{33F360A3-9A84-4F56-9B2D-03643BC62D19}" dt="2020-01-31T06:19:25.569" v="2316" actId="1076"/>
          <ac:spMkLst>
            <pc:docMk/>
            <pc:sldMk cId="524616357" sldId="645"/>
            <ac:spMk id="8" creationId="{0E112326-42F2-4D21-869B-BFA011D69D89}"/>
          </ac:spMkLst>
        </pc:spChg>
        <pc:picChg chg="add mod">
          <ac:chgData name="森 正樹(morim)" userId="f3c884bb-27ed-44d3-b447-61359e7b2955" providerId="ADAL" clId="{33F360A3-9A84-4F56-9B2D-03643BC62D19}" dt="2020-01-31T06:16:21.963" v="2259" actId="14100"/>
          <ac:picMkLst>
            <pc:docMk/>
            <pc:sldMk cId="524616357" sldId="645"/>
            <ac:picMk id="5" creationId="{32D85DA0-5044-4E10-8295-7F580D5D07EA}"/>
          </ac:picMkLst>
        </pc:picChg>
        <pc:picChg chg="add mod">
          <ac:chgData name="森 正樹(morim)" userId="f3c884bb-27ed-44d3-b447-61359e7b2955" providerId="ADAL" clId="{33F360A3-9A84-4F56-9B2D-03643BC62D19}" dt="2020-01-31T06:16:44.578" v="2263" actId="14100"/>
          <ac:picMkLst>
            <pc:docMk/>
            <pc:sldMk cId="524616357" sldId="645"/>
            <ac:picMk id="6" creationId="{FB6C0705-7C6B-4AE2-BFDD-3FF84AE55CC4}"/>
          </ac:picMkLst>
        </pc:picChg>
      </pc:sldChg>
    </pc:docChg>
  </pc:docChgLst>
  <pc:docChgLst>
    <pc:chgData name="MORI MASAKI 森 正樹" userId="f3c884bb-27ed-44d3-b447-61359e7b2955" providerId="ADAL" clId="{AFD3B803-BCA1-4BE4-B23D-955CA6A59751}"/>
  </pc:docChgLst>
  <pc:docChgLst>
    <pc:chgData name="森 正樹(morim)" userId="f3c884bb-27ed-44d3-b447-61359e7b2955" providerId="ADAL" clId="{982150F9-A6EC-4585-9F5A-8EA0442452D8}"/>
    <pc:docChg chg="custSel addSld modSld sldOrd">
      <pc:chgData name="森 正樹(morim)" userId="f3c884bb-27ed-44d3-b447-61359e7b2955" providerId="ADAL" clId="{982150F9-A6EC-4585-9F5A-8EA0442452D8}" dt="2020-02-02T05:23:53.417" v="642" actId="1035"/>
      <pc:docMkLst>
        <pc:docMk/>
      </pc:docMkLst>
      <pc:sldChg chg="addSp modSp">
        <pc:chgData name="森 正樹(morim)" userId="f3c884bb-27ed-44d3-b447-61359e7b2955" providerId="ADAL" clId="{982150F9-A6EC-4585-9F5A-8EA0442452D8}" dt="2020-02-02T04:57:34.905" v="324" actId="207"/>
        <pc:sldMkLst>
          <pc:docMk/>
          <pc:sldMk cId="3170298754" sldId="638"/>
        </pc:sldMkLst>
        <pc:spChg chg="add mod">
          <ac:chgData name="森 正樹(morim)" userId="f3c884bb-27ed-44d3-b447-61359e7b2955" providerId="ADAL" clId="{982150F9-A6EC-4585-9F5A-8EA0442452D8}" dt="2020-02-02T04:57:34.905" v="324" actId="207"/>
          <ac:spMkLst>
            <pc:docMk/>
            <pc:sldMk cId="3170298754" sldId="638"/>
            <ac:spMk id="3" creationId="{12A6128D-FFFF-4CFF-A1A0-A581D3ACC36E}"/>
          </ac:spMkLst>
        </pc:spChg>
      </pc:sldChg>
      <pc:sldChg chg="ord">
        <pc:chgData name="森 正樹(morim)" userId="f3c884bb-27ed-44d3-b447-61359e7b2955" providerId="ADAL" clId="{982150F9-A6EC-4585-9F5A-8EA0442452D8}" dt="2020-02-02T05:16:04.510" v="532"/>
        <pc:sldMkLst>
          <pc:docMk/>
          <pc:sldMk cId="4012803236" sldId="639"/>
        </pc:sldMkLst>
      </pc:sldChg>
      <pc:sldChg chg="addSp delSp modSp add">
        <pc:chgData name="森 正樹(morim)" userId="f3c884bb-27ed-44d3-b447-61359e7b2955" providerId="ADAL" clId="{982150F9-A6EC-4585-9F5A-8EA0442452D8}" dt="2020-02-02T04:53:38.849" v="236" actId="1076"/>
        <pc:sldMkLst>
          <pc:docMk/>
          <pc:sldMk cId="2844499927" sldId="646"/>
        </pc:sldMkLst>
        <pc:spChg chg="mod">
          <ac:chgData name="森 正樹(morim)" userId="f3c884bb-27ed-44d3-b447-61359e7b2955" providerId="ADAL" clId="{982150F9-A6EC-4585-9F5A-8EA0442452D8}" dt="2020-02-02T04:46:25.969" v="27" actId="20577"/>
          <ac:spMkLst>
            <pc:docMk/>
            <pc:sldMk cId="2844499927" sldId="646"/>
            <ac:spMk id="2" creationId="{2D4BB9C3-F673-4AC9-A26E-2915A4733906}"/>
          </ac:spMkLst>
        </pc:spChg>
        <pc:spChg chg="del">
          <ac:chgData name="森 正樹(morim)" userId="f3c884bb-27ed-44d3-b447-61359e7b2955" providerId="ADAL" clId="{982150F9-A6EC-4585-9F5A-8EA0442452D8}" dt="2020-02-02T04:47:22.986" v="30" actId="478"/>
          <ac:spMkLst>
            <pc:docMk/>
            <pc:sldMk cId="2844499927" sldId="646"/>
            <ac:spMk id="3" creationId="{483D7879-28A5-4936-9108-01C99F8D8A77}"/>
          </ac:spMkLst>
        </pc:spChg>
        <pc:spChg chg="add mod">
          <ac:chgData name="森 正樹(morim)" userId="f3c884bb-27ed-44d3-b447-61359e7b2955" providerId="ADAL" clId="{982150F9-A6EC-4585-9F5A-8EA0442452D8}" dt="2020-02-02T04:48:30.496" v="41" actId="20577"/>
          <ac:spMkLst>
            <pc:docMk/>
            <pc:sldMk cId="2844499927" sldId="646"/>
            <ac:spMk id="6" creationId="{4C7BBC9E-CB9F-4D2A-BDF8-53708ADFE4ED}"/>
          </ac:spMkLst>
        </pc:spChg>
        <pc:spChg chg="add mod">
          <ac:chgData name="森 正樹(morim)" userId="f3c884bb-27ed-44d3-b447-61359e7b2955" providerId="ADAL" clId="{982150F9-A6EC-4585-9F5A-8EA0442452D8}" dt="2020-02-02T04:53:38.849" v="236" actId="1076"/>
          <ac:spMkLst>
            <pc:docMk/>
            <pc:sldMk cId="2844499927" sldId="646"/>
            <ac:spMk id="7" creationId="{CB447055-21D6-43F3-B1E7-7BCFD08CBC96}"/>
          </ac:spMkLst>
        </pc:spChg>
        <pc:spChg chg="add mod">
          <ac:chgData name="森 正樹(morim)" userId="f3c884bb-27ed-44d3-b447-61359e7b2955" providerId="ADAL" clId="{982150F9-A6EC-4585-9F5A-8EA0442452D8}" dt="2020-02-02T04:51:06.547" v="138" actId="57"/>
          <ac:spMkLst>
            <pc:docMk/>
            <pc:sldMk cId="2844499927" sldId="646"/>
            <ac:spMk id="8" creationId="{02265FEB-7C13-4FB4-9A63-8D27564E6393}"/>
          </ac:spMkLst>
        </pc:spChg>
        <pc:spChg chg="add mod">
          <ac:chgData name="森 正樹(morim)" userId="f3c884bb-27ed-44d3-b447-61359e7b2955" providerId="ADAL" clId="{982150F9-A6EC-4585-9F5A-8EA0442452D8}" dt="2020-02-02T04:50:20.241" v="92" actId="1076"/>
          <ac:spMkLst>
            <pc:docMk/>
            <pc:sldMk cId="2844499927" sldId="646"/>
            <ac:spMk id="9" creationId="{EA3A92CB-6F38-4B4D-AA15-F90707F091F4}"/>
          </ac:spMkLst>
        </pc:spChg>
        <pc:spChg chg="add mod">
          <ac:chgData name="森 正樹(morim)" userId="f3c884bb-27ed-44d3-b447-61359e7b2955" providerId="ADAL" clId="{982150F9-A6EC-4585-9F5A-8EA0442452D8}" dt="2020-02-02T04:50:36.307" v="103" actId="1076"/>
          <ac:spMkLst>
            <pc:docMk/>
            <pc:sldMk cId="2844499927" sldId="646"/>
            <ac:spMk id="10" creationId="{9DCCFF51-A5BE-4C55-9122-544505696010}"/>
          </ac:spMkLst>
        </pc:spChg>
        <pc:spChg chg="add mod">
          <ac:chgData name="森 正樹(morim)" userId="f3c884bb-27ed-44d3-b447-61359e7b2955" providerId="ADAL" clId="{982150F9-A6EC-4585-9F5A-8EA0442452D8}" dt="2020-02-02T04:53:29.062" v="235" actId="207"/>
          <ac:spMkLst>
            <pc:docMk/>
            <pc:sldMk cId="2844499927" sldId="646"/>
            <ac:spMk id="11" creationId="{FF39297F-0B0C-4503-9610-29575FE1F908}"/>
          </ac:spMkLst>
        </pc:spChg>
        <pc:picChg chg="add mod">
          <ac:chgData name="森 正樹(morim)" userId="f3c884bb-27ed-44d3-b447-61359e7b2955" providerId="ADAL" clId="{982150F9-A6EC-4585-9F5A-8EA0442452D8}" dt="2020-02-02T04:48:06.501" v="38" actId="14100"/>
          <ac:picMkLst>
            <pc:docMk/>
            <pc:sldMk cId="2844499927" sldId="646"/>
            <ac:picMk id="5" creationId="{96213BB4-833B-4691-AFBF-EA34D3A745FD}"/>
          </ac:picMkLst>
        </pc:picChg>
      </pc:sldChg>
      <pc:sldChg chg="addSp delSp modSp add">
        <pc:chgData name="森 正樹(morim)" userId="f3c884bb-27ed-44d3-b447-61359e7b2955" providerId="ADAL" clId="{982150F9-A6EC-4585-9F5A-8EA0442452D8}" dt="2020-02-02T04:56:41.109" v="290" actId="1076"/>
        <pc:sldMkLst>
          <pc:docMk/>
          <pc:sldMk cId="1357785772" sldId="647"/>
        </pc:sldMkLst>
        <pc:spChg chg="mod">
          <ac:chgData name="森 正樹(morim)" userId="f3c884bb-27ed-44d3-b447-61359e7b2955" providerId="ADAL" clId="{982150F9-A6EC-4585-9F5A-8EA0442452D8}" dt="2020-02-02T04:53:58.857" v="238"/>
          <ac:spMkLst>
            <pc:docMk/>
            <pc:sldMk cId="1357785772" sldId="647"/>
            <ac:spMk id="2" creationId="{20D07CD3-01EF-40FF-9EDF-E0EEC4974060}"/>
          </ac:spMkLst>
        </pc:spChg>
        <pc:spChg chg="del">
          <ac:chgData name="森 正樹(morim)" userId="f3c884bb-27ed-44d3-b447-61359e7b2955" providerId="ADAL" clId="{982150F9-A6EC-4585-9F5A-8EA0442452D8}" dt="2020-02-02T04:55:23.406" v="242" actId="478"/>
          <ac:spMkLst>
            <pc:docMk/>
            <pc:sldMk cId="1357785772" sldId="647"/>
            <ac:spMk id="3" creationId="{3D80E7C2-262B-41E9-89D7-7286C77F5CE9}"/>
          </ac:spMkLst>
        </pc:spChg>
        <pc:spChg chg="add">
          <ac:chgData name="森 正樹(morim)" userId="f3c884bb-27ed-44d3-b447-61359e7b2955" providerId="ADAL" clId="{982150F9-A6EC-4585-9F5A-8EA0442452D8}" dt="2020-02-02T04:54:29.548" v="239"/>
          <ac:spMkLst>
            <pc:docMk/>
            <pc:sldMk cId="1357785772" sldId="647"/>
            <ac:spMk id="5" creationId="{B6EEE275-64E7-42E3-B47E-7C551C0E08DA}"/>
          </ac:spMkLst>
        </pc:spChg>
        <pc:spChg chg="add">
          <ac:chgData name="森 正樹(morim)" userId="f3c884bb-27ed-44d3-b447-61359e7b2955" providerId="ADAL" clId="{982150F9-A6EC-4585-9F5A-8EA0442452D8}" dt="2020-02-02T04:54:29.548" v="239"/>
          <ac:spMkLst>
            <pc:docMk/>
            <pc:sldMk cId="1357785772" sldId="647"/>
            <ac:spMk id="6" creationId="{B9B931FA-2D14-4B06-B0DC-DC28D4E0C8D5}"/>
          </ac:spMkLst>
        </pc:spChg>
        <pc:spChg chg="add">
          <ac:chgData name="森 正樹(morim)" userId="f3c884bb-27ed-44d3-b447-61359e7b2955" providerId="ADAL" clId="{982150F9-A6EC-4585-9F5A-8EA0442452D8}" dt="2020-02-02T04:54:29.548" v="239"/>
          <ac:spMkLst>
            <pc:docMk/>
            <pc:sldMk cId="1357785772" sldId="647"/>
            <ac:spMk id="7" creationId="{85028724-CEAF-4EA5-81AA-B60EB71B1354}"/>
          </ac:spMkLst>
        </pc:spChg>
        <pc:spChg chg="add">
          <ac:chgData name="森 正樹(morim)" userId="f3c884bb-27ed-44d3-b447-61359e7b2955" providerId="ADAL" clId="{982150F9-A6EC-4585-9F5A-8EA0442452D8}" dt="2020-02-02T04:54:29.548" v="239"/>
          <ac:spMkLst>
            <pc:docMk/>
            <pc:sldMk cId="1357785772" sldId="647"/>
            <ac:spMk id="8" creationId="{A7C72CA3-4370-462D-9D84-827AA2C03A92}"/>
          </ac:spMkLst>
        </pc:spChg>
        <pc:spChg chg="add">
          <ac:chgData name="森 正樹(morim)" userId="f3c884bb-27ed-44d3-b447-61359e7b2955" providerId="ADAL" clId="{982150F9-A6EC-4585-9F5A-8EA0442452D8}" dt="2020-02-02T04:54:29.548" v="239"/>
          <ac:spMkLst>
            <pc:docMk/>
            <pc:sldMk cId="1357785772" sldId="647"/>
            <ac:spMk id="9" creationId="{06F050D2-CD45-47C6-BA47-A6BF6AD03565}"/>
          </ac:spMkLst>
        </pc:spChg>
        <pc:spChg chg="add mod">
          <ac:chgData name="森 正樹(morim)" userId="f3c884bb-27ed-44d3-b447-61359e7b2955" providerId="ADAL" clId="{982150F9-A6EC-4585-9F5A-8EA0442452D8}" dt="2020-02-02T04:55:58.549" v="249" actId="1076"/>
          <ac:spMkLst>
            <pc:docMk/>
            <pc:sldMk cId="1357785772" sldId="647"/>
            <ac:spMk id="11" creationId="{42A52D0A-522C-46A3-877C-92DC6766FC66}"/>
          </ac:spMkLst>
        </pc:spChg>
        <pc:spChg chg="add mod">
          <ac:chgData name="森 正樹(morim)" userId="f3c884bb-27ed-44d3-b447-61359e7b2955" providerId="ADAL" clId="{982150F9-A6EC-4585-9F5A-8EA0442452D8}" dt="2020-02-02T04:56:41.109" v="290" actId="1076"/>
          <ac:spMkLst>
            <pc:docMk/>
            <pc:sldMk cId="1357785772" sldId="647"/>
            <ac:spMk id="12" creationId="{CE6A87DC-3CAB-475F-ACEB-631CD3206763}"/>
          </ac:spMkLst>
        </pc:spChg>
        <pc:picChg chg="add mod">
          <ac:chgData name="森 正樹(morim)" userId="f3c884bb-27ed-44d3-b447-61359e7b2955" providerId="ADAL" clId="{982150F9-A6EC-4585-9F5A-8EA0442452D8}" dt="2020-02-02T04:56:02.018" v="262" actId="1036"/>
          <ac:picMkLst>
            <pc:docMk/>
            <pc:sldMk cId="1357785772" sldId="647"/>
            <ac:picMk id="10" creationId="{6236D515-3162-4177-9260-E8C9FD5802F0}"/>
          </ac:picMkLst>
        </pc:picChg>
      </pc:sldChg>
      <pc:sldChg chg="addSp delSp modSp add">
        <pc:chgData name="森 正樹(morim)" userId="f3c884bb-27ed-44d3-b447-61359e7b2955" providerId="ADAL" clId="{982150F9-A6EC-4585-9F5A-8EA0442452D8}" dt="2020-02-02T05:23:53.417" v="642" actId="1035"/>
        <pc:sldMkLst>
          <pc:docMk/>
          <pc:sldMk cId="1736859635" sldId="648"/>
        </pc:sldMkLst>
        <pc:spChg chg="mod">
          <ac:chgData name="森 正樹(morim)" userId="f3c884bb-27ed-44d3-b447-61359e7b2955" providerId="ADAL" clId="{982150F9-A6EC-4585-9F5A-8EA0442452D8}" dt="2020-02-02T04:58:19.782" v="366" actId="14100"/>
          <ac:spMkLst>
            <pc:docMk/>
            <pc:sldMk cId="1736859635" sldId="648"/>
            <ac:spMk id="2" creationId="{35F91CAE-069A-4AF5-8025-6219BFA70D43}"/>
          </ac:spMkLst>
        </pc:spChg>
        <pc:spChg chg="del">
          <ac:chgData name="森 正樹(morim)" userId="f3c884bb-27ed-44d3-b447-61359e7b2955" providerId="ADAL" clId="{982150F9-A6EC-4585-9F5A-8EA0442452D8}" dt="2020-02-02T05:02:30.843" v="374" actId="478"/>
          <ac:spMkLst>
            <pc:docMk/>
            <pc:sldMk cId="1736859635" sldId="648"/>
            <ac:spMk id="3" creationId="{C14DDCFC-6FE2-4614-AD78-13CA2F0DCC8B}"/>
          </ac:spMkLst>
        </pc:spChg>
        <pc:spChg chg="add mod ord">
          <ac:chgData name="森 正樹(morim)" userId="f3c884bb-27ed-44d3-b447-61359e7b2955" providerId="ADAL" clId="{982150F9-A6EC-4585-9F5A-8EA0442452D8}" dt="2020-02-02T05:23:53.417" v="642" actId="1035"/>
          <ac:spMkLst>
            <pc:docMk/>
            <pc:sldMk cId="1736859635" sldId="648"/>
            <ac:spMk id="8" creationId="{1550F37E-536E-48AF-BDDF-2ADCB926EEE6}"/>
          </ac:spMkLst>
        </pc:spChg>
        <pc:spChg chg="add mod">
          <ac:chgData name="森 正樹(morim)" userId="f3c884bb-27ed-44d3-b447-61359e7b2955" providerId="ADAL" clId="{982150F9-A6EC-4585-9F5A-8EA0442452D8}" dt="2020-02-02T05:23:53.417" v="642" actId="1035"/>
          <ac:spMkLst>
            <pc:docMk/>
            <pc:sldMk cId="1736859635" sldId="648"/>
            <ac:spMk id="10" creationId="{F53296A1-F51C-4C6F-B09F-EA2B4ECF35CD}"/>
          </ac:spMkLst>
        </pc:spChg>
        <pc:spChg chg="add mod">
          <ac:chgData name="森 正樹(morim)" userId="f3c884bb-27ed-44d3-b447-61359e7b2955" providerId="ADAL" clId="{982150F9-A6EC-4585-9F5A-8EA0442452D8}" dt="2020-02-02T05:22:07.277" v="626" actId="1076"/>
          <ac:spMkLst>
            <pc:docMk/>
            <pc:sldMk cId="1736859635" sldId="648"/>
            <ac:spMk id="11" creationId="{81F39944-D220-46C8-9017-EDEC281C8147}"/>
          </ac:spMkLst>
        </pc:spChg>
        <pc:spChg chg="add mod">
          <ac:chgData name="森 正樹(morim)" userId="f3c884bb-27ed-44d3-b447-61359e7b2955" providerId="ADAL" clId="{982150F9-A6EC-4585-9F5A-8EA0442452D8}" dt="2020-02-02T05:23:36.910" v="631" actId="1076"/>
          <ac:spMkLst>
            <pc:docMk/>
            <pc:sldMk cId="1736859635" sldId="648"/>
            <ac:spMk id="13" creationId="{6D2C077D-F91D-4718-B044-D346F9F2D968}"/>
          </ac:spMkLst>
        </pc:spChg>
        <pc:graphicFrameChg chg="add mod">
          <ac:chgData name="森 正樹(morim)" userId="f3c884bb-27ed-44d3-b447-61359e7b2955" providerId="ADAL" clId="{982150F9-A6EC-4585-9F5A-8EA0442452D8}" dt="2020-02-02T05:04:26.145" v="384" actId="1076"/>
          <ac:graphicFrameMkLst>
            <pc:docMk/>
            <pc:sldMk cId="1736859635" sldId="648"/>
            <ac:graphicFrameMk id="5" creationId="{433AAF26-C142-4B0A-8386-6A666EAA8D89}"/>
          </ac:graphicFrameMkLst>
        </pc:graphicFrameChg>
        <pc:graphicFrameChg chg="add del mod">
          <ac:chgData name="森 正樹(morim)" userId="f3c884bb-27ed-44d3-b447-61359e7b2955" providerId="ADAL" clId="{982150F9-A6EC-4585-9F5A-8EA0442452D8}" dt="2020-02-02T05:02:04.694" v="370"/>
          <ac:graphicFrameMkLst>
            <pc:docMk/>
            <pc:sldMk cId="1736859635" sldId="648"/>
            <ac:graphicFrameMk id="6" creationId="{F3AF8350-CCE4-404E-9FB1-DDDD6E38AD2F}"/>
          </ac:graphicFrameMkLst>
        </pc:graphicFrameChg>
        <pc:graphicFrameChg chg="add del mod">
          <ac:chgData name="森 正樹(morim)" userId="f3c884bb-27ed-44d3-b447-61359e7b2955" providerId="ADAL" clId="{982150F9-A6EC-4585-9F5A-8EA0442452D8}" dt="2020-02-02T05:05:30.869" v="416"/>
          <ac:graphicFrameMkLst>
            <pc:docMk/>
            <pc:sldMk cId="1736859635" sldId="648"/>
            <ac:graphicFrameMk id="7" creationId="{6BC6417A-2013-46AC-A7FC-295BE7BEBAC4}"/>
          </ac:graphicFrameMkLst>
        </pc:graphicFrameChg>
        <pc:picChg chg="add mod">
          <ac:chgData name="森 正樹(morim)" userId="f3c884bb-27ed-44d3-b447-61359e7b2955" providerId="ADAL" clId="{982150F9-A6EC-4585-9F5A-8EA0442452D8}" dt="2020-02-02T05:08:49.573" v="420" actId="14100"/>
          <ac:picMkLst>
            <pc:docMk/>
            <pc:sldMk cId="1736859635" sldId="648"/>
            <ac:picMk id="9" creationId="{6D4470CB-4FFC-4D57-BDCC-73EC3721227B}"/>
          </ac:picMkLst>
        </pc:picChg>
        <pc:picChg chg="add mod">
          <ac:chgData name="森 正樹(morim)" userId="f3c884bb-27ed-44d3-b447-61359e7b2955" providerId="ADAL" clId="{982150F9-A6EC-4585-9F5A-8EA0442452D8}" dt="2020-02-02T05:04:28.505" v="385" actId="1076"/>
          <ac:picMkLst>
            <pc:docMk/>
            <pc:sldMk cId="1736859635" sldId="648"/>
            <ac:picMk id="1026" creationId="{0F0A75DD-D449-49B0-A817-21C4867BBF8B}"/>
          </ac:picMkLst>
        </pc:picChg>
      </pc:sldChg>
      <pc:sldChg chg="addSp delSp modSp add">
        <pc:chgData name="森 正樹(morim)" userId="f3c884bb-27ed-44d3-b447-61359e7b2955" providerId="ADAL" clId="{982150F9-A6EC-4585-9F5A-8EA0442452D8}" dt="2020-02-02T05:15:41.689" v="531" actId="1076"/>
        <pc:sldMkLst>
          <pc:docMk/>
          <pc:sldMk cId="894926294" sldId="649"/>
        </pc:sldMkLst>
        <pc:spChg chg="mod">
          <ac:chgData name="森 正樹(morim)" userId="f3c884bb-27ed-44d3-b447-61359e7b2955" providerId="ADAL" clId="{982150F9-A6EC-4585-9F5A-8EA0442452D8}" dt="2020-02-02T05:12:56.491" v="483" actId="20577"/>
          <ac:spMkLst>
            <pc:docMk/>
            <pc:sldMk cId="894926294" sldId="649"/>
            <ac:spMk id="2" creationId="{3C8E6F65-D9A0-47D2-8D37-B001AB110A84}"/>
          </ac:spMkLst>
        </pc:spChg>
        <pc:spChg chg="del">
          <ac:chgData name="森 正樹(morim)" userId="f3c884bb-27ed-44d3-b447-61359e7b2955" providerId="ADAL" clId="{982150F9-A6EC-4585-9F5A-8EA0442452D8}" dt="2020-02-02T05:12:26.103" v="422"/>
          <ac:spMkLst>
            <pc:docMk/>
            <pc:sldMk cId="894926294" sldId="649"/>
            <ac:spMk id="3" creationId="{F63768F0-98E7-4060-9B90-F8E3CFBF8010}"/>
          </ac:spMkLst>
        </pc:spChg>
        <pc:spChg chg="add mod">
          <ac:chgData name="森 正樹(morim)" userId="f3c884bb-27ed-44d3-b447-61359e7b2955" providerId="ADAL" clId="{982150F9-A6EC-4585-9F5A-8EA0442452D8}" dt="2020-02-02T05:14:22.815" v="485" actId="1076"/>
          <ac:spMkLst>
            <pc:docMk/>
            <pc:sldMk cId="894926294" sldId="649"/>
            <ac:spMk id="5" creationId="{2C471832-7643-481C-98E4-59B0CE030641}"/>
          </ac:spMkLst>
        </pc:spChg>
        <pc:spChg chg="add mod">
          <ac:chgData name="森 正樹(morim)" userId="f3c884bb-27ed-44d3-b447-61359e7b2955" providerId="ADAL" clId="{982150F9-A6EC-4585-9F5A-8EA0442452D8}" dt="2020-02-02T05:15:04.190" v="501" actId="1076"/>
          <ac:spMkLst>
            <pc:docMk/>
            <pc:sldMk cId="894926294" sldId="649"/>
            <ac:spMk id="6" creationId="{D36AD86A-1A76-42A4-B62F-74B24B794CA9}"/>
          </ac:spMkLst>
        </pc:spChg>
        <pc:spChg chg="add mod">
          <ac:chgData name="森 正樹(morim)" userId="f3c884bb-27ed-44d3-b447-61359e7b2955" providerId="ADAL" clId="{982150F9-A6EC-4585-9F5A-8EA0442452D8}" dt="2020-02-02T05:15:41.689" v="531" actId="1076"/>
          <ac:spMkLst>
            <pc:docMk/>
            <pc:sldMk cId="894926294" sldId="649"/>
            <ac:spMk id="7" creationId="{27ACF665-D7E5-410C-8B17-34CA5FEAF7B9}"/>
          </ac:spMkLst>
        </pc:spChg>
        <pc:picChg chg="add mod">
          <ac:chgData name="森 正樹(morim)" userId="f3c884bb-27ed-44d3-b447-61359e7b2955" providerId="ADAL" clId="{982150F9-A6EC-4585-9F5A-8EA0442452D8}" dt="2020-02-02T05:14:48.412" v="498" actId="1076"/>
          <ac:picMkLst>
            <pc:docMk/>
            <pc:sldMk cId="894926294" sldId="649"/>
            <ac:picMk id="2050" creationId="{FDA4519D-E09B-4838-B0CC-E03D92B22A59}"/>
          </ac:picMkLst>
        </pc:picChg>
      </pc:sldChg>
      <pc:sldChg chg="addSp delSp modSp add">
        <pc:chgData name="森 正樹(morim)" userId="f3c884bb-27ed-44d3-b447-61359e7b2955" providerId="ADAL" clId="{982150F9-A6EC-4585-9F5A-8EA0442452D8}" dt="2020-02-02T05:20:08.083" v="595" actId="1076"/>
        <pc:sldMkLst>
          <pc:docMk/>
          <pc:sldMk cId="4077820697" sldId="650"/>
        </pc:sldMkLst>
        <pc:spChg chg="mod">
          <ac:chgData name="森 正樹(morim)" userId="f3c884bb-27ed-44d3-b447-61359e7b2955" providerId="ADAL" clId="{982150F9-A6EC-4585-9F5A-8EA0442452D8}" dt="2020-02-02T05:18:14.496" v="559" actId="20577"/>
          <ac:spMkLst>
            <pc:docMk/>
            <pc:sldMk cId="4077820697" sldId="650"/>
            <ac:spMk id="2" creationId="{5F3A3FF6-826E-446A-963D-1705F59FE9BE}"/>
          </ac:spMkLst>
        </pc:spChg>
        <pc:spChg chg="del">
          <ac:chgData name="森 正樹(morim)" userId="f3c884bb-27ed-44d3-b447-61359e7b2955" providerId="ADAL" clId="{982150F9-A6EC-4585-9F5A-8EA0442452D8}" dt="2020-02-02T05:17:44.095" v="534"/>
          <ac:spMkLst>
            <pc:docMk/>
            <pc:sldMk cId="4077820697" sldId="650"/>
            <ac:spMk id="3" creationId="{94F89720-C5E5-46F0-871D-F5D78C3848F6}"/>
          </ac:spMkLst>
        </pc:spChg>
        <pc:spChg chg="add">
          <ac:chgData name="森 正樹(morim)" userId="f3c884bb-27ed-44d3-b447-61359e7b2955" providerId="ADAL" clId="{982150F9-A6EC-4585-9F5A-8EA0442452D8}" dt="2020-02-02T05:18:33.094" v="560"/>
          <ac:spMkLst>
            <pc:docMk/>
            <pc:sldMk cId="4077820697" sldId="650"/>
            <ac:spMk id="6" creationId="{1E5B6C81-A979-44AF-9021-0D75931CA5A9}"/>
          </ac:spMkLst>
        </pc:spChg>
        <pc:spChg chg="add del mod">
          <ac:chgData name="森 正樹(morim)" userId="f3c884bb-27ed-44d3-b447-61359e7b2955" providerId="ADAL" clId="{982150F9-A6EC-4585-9F5A-8EA0442452D8}" dt="2020-02-02T05:19:31.119" v="568" actId="478"/>
          <ac:spMkLst>
            <pc:docMk/>
            <pc:sldMk cId="4077820697" sldId="650"/>
            <ac:spMk id="7" creationId="{B7D04D97-0228-4EDA-A55B-64DE20BF3BB2}"/>
          </ac:spMkLst>
        </pc:spChg>
        <pc:spChg chg="add mod">
          <ac:chgData name="森 正樹(morim)" userId="f3c884bb-27ed-44d3-b447-61359e7b2955" providerId="ADAL" clId="{982150F9-A6EC-4585-9F5A-8EA0442452D8}" dt="2020-02-02T05:20:08.083" v="595" actId="1076"/>
          <ac:spMkLst>
            <pc:docMk/>
            <pc:sldMk cId="4077820697" sldId="650"/>
            <ac:spMk id="11" creationId="{71504E80-2FDA-4175-9DE9-5E36596CCDCC}"/>
          </ac:spMkLst>
        </pc:spChg>
        <pc:picChg chg="add mod">
          <ac:chgData name="森 正樹(morim)" userId="f3c884bb-27ed-44d3-b447-61359e7b2955" providerId="ADAL" clId="{982150F9-A6EC-4585-9F5A-8EA0442452D8}" dt="2020-02-02T05:18:53.799" v="564" actId="14100"/>
          <ac:picMkLst>
            <pc:docMk/>
            <pc:sldMk cId="4077820697" sldId="650"/>
            <ac:picMk id="5" creationId="{522183B3-C8E7-4FFC-B48F-80FE22C8CFC3}"/>
          </ac:picMkLst>
        </pc:picChg>
        <pc:cxnChg chg="add mod">
          <ac:chgData name="森 正樹(morim)" userId="f3c884bb-27ed-44d3-b447-61359e7b2955" providerId="ADAL" clId="{982150F9-A6EC-4585-9F5A-8EA0442452D8}" dt="2020-02-02T05:19:53.557" v="580" actId="1036"/>
          <ac:cxnSpMkLst>
            <pc:docMk/>
            <pc:sldMk cId="4077820697" sldId="650"/>
            <ac:cxnSpMk id="9" creationId="{390D0378-44DE-4CF7-862C-8053F89C5C97}"/>
          </ac:cxnSpMkLst>
        </pc:cxnChg>
      </pc:sldChg>
    </pc:docChg>
  </pc:docChgLst>
  <pc:docChgLst>
    <pc:chgData name="MORI MASAKI 森 正樹" userId="f3c884bb-27ed-44d3-b447-61359e7b2955" providerId="ADAL" clId="{5BDD536E-60E4-4B99-82D6-FA0503A3A1AF}"/>
    <pc:docChg chg="custSel modSld">
      <pc:chgData name="MORI MASAKI 森 正樹" userId="f3c884bb-27ed-44d3-b447-61359e7b2955" providerId="ADAL" clId="{5BDD536E-60E4-4B99-82D6-FA0503A3A1AF}" dt="2019-06-19T02:50:34.714" v="60" actId="478"/>
      <pc:docMkLst>
        <pc:docMk/>
      </pc:docMkLst>
      <pc:sldChg chg="delSp modSp">
        <pc:chgData name="MORI MASAKI 森 正樹" userId="f3c884bb-27ed-44d3-b447-61359e7b2955" providerId="ADAL" clId="{5BDD536E-60E4-4B99-82D6-FA0503A3A1AF}" dt="2019-06-19T02:50:34.714" v="60" actId="478"/>
        <pc:sldMkLst>
          <pc:docMk/>
          <pc:sldMk cId="293825157" sldId="320"/>
        </pc:sldMkLst>
        <pc:spChg chg="mod">
          <ac:chgData name="MORI MASAKI 森 正樹" userId="f3c884bb-27ed-44d3-b447-61359e7b2955" providerId="ADAL" clId="{5BDD536E-60E4-4B99-82D6-FA0503A3A1AF}" dt="2019-06-19T02:50:23.283" v="58" actId="1076"/>
          <ac:spMkLst>
            <pc:docMk/>
            <pc:sldMk cId="293825157" sldId="320"/>
            <ac:spMk id="11" creationId="{92E80C89-B801-493C-B463-E6CF148892D5}"/>
          </ac:spMkLst>
        </pc:spChg>
        <pc:spChg chg="del mod">
          <ac:chgData name="MORI MASAKI 森 正樹" userId="f3c884bb-27ed-44d3-b447-61359e7b2955" providerId="ADAL" clId="{5BDD536E-60E4-4B99-82D6-FA0503A3A1AF}" dt="2019-06-19T02:50:32.098" v="59" actId="478"/>
          <ac:spMkLst>
            <pc:docMk/>
            <pc:sldMk cId="293825157" sldId="320"/>
            <ac:spMk id="12" creationId="{39E7B51B-71A4-4BC5-BE0B-D73726498F11}"/>
          </ac:spMkLst>
        </pc:spChg>
        <pc:spChg chg="del">
          <ac:chgData name="MORI MASAKI 森 正樹" userId="f3c884bb-27ed-44d3-b447-61359e7b2955" providerId="ADAL" clId="{5BDD536E-60E4-4B99-82D6-FA0503A3A1AF}" dt="2019-06-19T02:50:34.714" v="60" actId="478"/>
          <ac:spMkLst>
            <pc:docMk/>
            <pc:sldMk cId="293825157" sldId="320"/>
            <ac:spMk id="13" creationId="{1B6F4A66-31A0-4EE3-B0F6-04794B909604}"/>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masak\Desktop\GCN-LIGOVIRGO\monthly.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LIGO-VIRGO</a:t>
            </a:r>
            <a:r>
              <a:rPr lang="en-US" altLang="ja-JP" baseline="0"/>
              <a:t> triggers</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GraceDB</c:v>
                </c:pt>
              </c:strCache>
            </c:strRef>
          </c:tx>
          <c:spPr>
            <a:solidFill>
              <a:schemeClr val="accent1"/>
            </a:solidFill>
            <a:ln>
              <a:noFill/>
            </a:ln>
            <a:effectLst/>
            <a:sp3d/>
          </c:spPr>
          <c:invertIfNegative val="0"/>
          <c:cat>
            <c:numRef>
              <c:f>Sheet1!$A$2:$A$11</c:f>
              <c:numCache>
                <c:formatCode>mmm\-yy</c:formatCode>
                <c:ptCount val="10"/>
                <c:pt idx="0">
                  <c:v>43556</c:v>
                </c:pt>
                <c:pt idx="1">
                  <c:v>43586</c:v>
                </c:pt>
                <c:pt idx="2">
                  <c:v>43617</c:v>
                </c:pt>
                <c:pt idx="3">
                  <c:v>43647</c:v>
                </c:pt>
                <c:pt idx="4">
                  <c:v>43678</c:v>
                </c:pt>
                <c:pt idx="5">
                  <c:v>43709</c:v>
                </c:pt>
                <c:pt idx="6">
                  <c:v>43739</c:v>
                </c:pt>
                <c:pt idx="7">
                  <c:v>43770</c:v>
                </c:pt>
                <c:pt idx="8">
                  <c:v>43800</c:v>
                </c:pt>
                <c:pt idx="9">
                  <c:v>43831</c:v>
                </c:pt>
              </c:numCache>
            </c:numRef>
          </c:cat>
          <c:val>
            <c:numRef>
              <c:f>Sheet1!$B$2:$B$11</c:f>
              <c:numCache>
                <c:formatCode>General</c:formatCode>
                <c:ptCount val="10"/>
                <c:pt idx="0">
                  <c:v>5</c:v>
                </c:pt>
                <c:pt idx="1">
                  <c:v>10</c:v>
                </c:pt>
                <c:pt idx="2">
                  <c:v>3</c:v>
                </c:pt>
                <c:pt idx="3">
                  <c:v>7</c:v>
                </c:pt>
                <c:pt idx="4">
                  <c:v>7</c:v>
                </c:pt>
                <c:pt idx="5">
                  <c:v>9</c:v>
                </c:pt>
                <c:pt idx="6">
                  <c:v>0</c:v>
                </c:pt>
                <c:pt idx="7">
                  <c:v>9</c:v>
                </c:pt>
                <c:pt idx="8">
                  <c:v>10</c:v>
                </c:pt>
                <c:pt idx="9">
                  <c:v>8</c:v>
                </c:pt>
              </c:numCache>
            </c:numRef>
          </c:val>
          <c:extLst>
            <c:ext xmlns:c16="http://schemas.microsoft.com/office/drawing/2014/chart" uri="{C3380CC4-5D6E-409C-BE32-E72D297353CC}">
              <c16:uniqueId val="{00000000-8377-42E5-A708-C6143CFE4542}"/>
            </c:ext>
          </c:extLst>
        </c:ser>
        <c:ser>
          <c:idx val="1"/>
          <c:order val="1"/>
          <c:tx>
            <c:strRef>
              <c:f>Sheet1!$C$1</c:f>
              <c:strCache>
                <c:ptCount val="1"/>
                <c:pt idx="0">
                  <c:v>CALET GCN</c:v>
                </c:pt>
              </c:strCache>
            </c:strRef>
          </c:tx>
          <c:spPr>
            <a:solidFill>
              <a:schemeClr val="accent2"/>
            </a:solidFill>
            <a:ln>
              <a:noFill/>
            </a:ln>
            <a:effectLst/>
            <a:sp3d/>
          </c:spPr>
          <c:invertIfNegative val="0"/>
          <c:cat>
            <c:numRef>
              <c:f>Sheet1!$A$2:$A$11</c:f>
              <c:numCache>
                <c:formatCode>mmm\-yy</c:formatCode>
                <c:ptCount val="10"/>
                <c:pt idx="0">
                  <c:v>43556</c:v>
                </c:pt>
                <c:pt idx="1">
                  <c:v>43586</c:v>
                </c:pt>
                <c:pt idx="2">
                  <c:v>43617</c:v>
                </c:pt>
                <c:pt idx="3">
                  <c:v>43647</c:v>
                </c:pt>
                <c:pt idx="4">
                  <c:v>43678</c:v>
                </c:pt>
                <c:pt idx="5">
                  <c:v>43709</c:v>
                </c:pt>
                <c:pt idx="6">
                  <c:v>43739</c:v>
                </c:pt>
                <c:pt idx="7">
                  <c:v>43770</c:v>
                </c:pt>
                <c:pt idx="8">
                  <c:v>43800</c:v>
                </c:pt>
                <c:pt idx="9">
                  <c:v>43831</c:v>
                </c:pt>
              </c:numCache>
            </c:numRef>
          </c:cat>
          <c:val>
            <c:numRef>
              <c:f>Sheet1!$C$2:$C$11</c:f>
              <c:numCache>
                <c:formatCode>General</c:formatCode>
                <c:ptCount val="10"/>
                <c:pt idx="0">
                  <c:v>3</c:v>
                </c:pt>
                <c:pt idx="1">
                  <c:v>7</c:v>
                </c:pt>
                <c:pt idx="2">
                  <c:v>2</c:v>
                </c:pt>
                <c:pt idx="3">
                  <c:v>7</c:v>
                </c:pt>
                <c:pt idx="4">
                  <c:v>3</c:v>
                </c:pt>
                <c:pt idx="5">
                  <c:v>8</c:v>
                </c:pt>
                <c:pt idx="6">
                  <c:v>0</c:v>
                </c:pt>
                <c:pt idx="7">
                  <c:v>4</c:v>
                </c:pt>
                <c:pt idx="8">
                  <c:v>6</c:v>
                </c:pt>
                <c:pt idx="9">
                  <c:v>4</c:v>
                </c:pt>
              </c:numCache>
            </c:numRef>
          </c:val>
          <c:extLst>
            <c:ext xmlns:c16="http://schemas.microsoft.com/office/drawing/2014/chart" uri="{C3380CC4-5D6E-409C-BE32-E72D297353CC}">
              <c16:uniqueId val="{00000001-8377-42E5-A708-C6143CFE4542}"/>
            </c:ext>
          </c:extLst>
        </c:ser>
        <c:dLbls>
          <c:showLegendKey val="0"/>
          <c:showVal val="0"/>
          <c:showCatName val="0"/>
          <c:showSerName val="0"/>
          <c:showPercent val="0"/>
          <c:showBubbleSize val="0"/>
        </c:dLbls>
        <c:gapWidth val="150"/>
        <c:shape val="box"/>
        <c:axId val="602819088"/>
        <c:axId val="602856112"/>
        <c:axId val="0"/>
      </c:bar3DChart>
      <c:dateAx>
        <c:axId val="602819088"/>
        <c:scaling>
          <c:orientation val="minMax"/>
        </c:scaling>
        <c:delete val="0"/>
        <c:axPos val="b"/>
        <c:numFmt formatCode="mmm\-yy"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ja-JP"/>
          </a:p>
        </c:txPr>
        <c:crossAx val="602856112"/>
        <c:crosses val="autoZero"/>
        <c:auto val="1"/>
        <c:lblOffset val="100"/>
        <c:baseTimeUnit val="months"/>
      </c:dateAx>
      <c:valAx>
        <c:axId val="6028561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6028190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C60D24-54DC-4444-A02B-3F24996E23EA}" type="datetimeFigureOut">
              <a:rPr kumimoji="1" lang="ja-JP" altLang="en-US" smtClean="0"/>
              <a:t>2020/2/4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5C2C4B-0B6F-4B28-8E40-336CB6ED701F}" type="slidenum">
              <a:rPr kumimoji="1" lang="ja-JP" altLang="en-US" smtClean="0"/>
              <a:t>‹#›</a:t>
            </a:fld>
            <a:endParaRPr kumimoji="1" lang="ja-JP" altLang="en-US"/>
          </a:p>
        </p:txBody>
      </p:sp>
    </p:spTree>
    <p:extLst>
      <p:ext uri="{BB962C8B-B14F-4D97-AF65-F5344CB8AC3E}">
        <p14:creationId xmlns:p14="http://schemas.microsoft.com/office/powerpoint/2010/main" val="5767240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ADFE4B1-A756-469A-ADFA-BB99B0B3BB8B}" type="datetime1">
              <a:rPr kumimoji="1" lang="ja-JP" altLang="en-US" smtClean="0"/>
              <a:t>2020/2/4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B6B983A-F51D-46A7-9170-DDDB4E1FD2F0}" type="slidenum">
              <a:rPr kumimoji="1" lang="ja-JP" altLang="en-US" smtClean="0"/>
              <a:t>‹#›</a:t>
            </a:fld>
            <a:endParaRPr kumimoji="1" lang="ja-JP" altLang="en-US"/>
          </a:p>
        </p:txBody>
      </p:sp>
    </p:spTree>
    <p:extLst>
      <p:ext uri="{BB962C8B-B14F-4D97-AF65-F5344CB8AC3E}">
        <p14:creationId xmlns:p14="http://schemas.microsoft.com/office/powerpoint/2010/main" val="1866115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15C6F67-50D2-4A01-B35F-A7D1296E0459}" type="datetime1">
              <a:rPr kumimoji="1" lang="ja-JP" altLang="en-US" smtClean="0"/>
              <a:t>2020/2/4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B6B983A-F51D-46A7-9170-DDDB4E1FD2F0}" type="slidenum">
              <a:rPr kumimoji="1" lang="ja-JP" altLang="en-US" smtClean="0"/>
              <a:t>‹#›</a:t>
            </a:fld>
            <a:endParaRPr kumimoji="1" lang="ja-JP" altLang="en-US"/>
          </a:p>
        </p:txBody>
      </p:sp>
    </p:spTree>
    <p:extLst>
      <p:ext uri="{BB962C8B-B14F-4D97-AF65-F5344CB8AC3E}">
        <p14:creationId xmlns:p14="http://schemas.microsoft.com/office/powerpoint/2010/main" val="856839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A81A7E5-8575-4783-BF1B-FFD06119C531}" type="datetime1">
              <a:rPr kumimoji="1" lang="ja-JP" altLang="en-US" smtClean="0"/>
              <a:t>2020/2/4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B6B983A-F51D-46A7-9170-DDDB4E1FD2F0}" type="slidenum">
              <a:rPr kumimoji="1" lang="ja-JP" altLang="en-US" smtClean="0"/>
              <a:t>‹#›</a:t>
            </a:fld>
            <a:endParaRPr kumimoji="1" lang="ja-JP" altLang="en-US"/>
          </a:p>
        </p:txBody>
      </p:sp>
    </p:spTree>
    <p:extLst>
      <p:ext uri="{BB962C8B-B14F-4D97-AF65-F5344CB8AC3E}">
        <p14:creationId xmlns:p14="http://schemas.microsoft.com/office/powerpoint/2010/main" val="1349284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DEC8521-38B9-4D4E-B531-1DB66761B436}" type="datetime1">
              <a:rPr kumimoji="1" lang="ja-JP" altLang="en-US" smtClean="0"/>
              <a:t>2020/2/4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B6B983A-F51D-46A7-9170-DDDB4E1FD2F0}" type="slidenum">
              <a:rPr kumimoji="1" lang="ja-JP" altLang="en-US" smtClean="0"/>
              <a:t>‹#›</a:t>
            </a:fld>
            <a:endParaRPr kumimoji="1" lang="ja-JP" altLang="en-US"/>
          </a:p>
        </p:txBody>
      </p:sp>
    </p:spTree>
    <p:extLst>
      <p:ext uri="{BB962C8B-B14F-4D97-AF65-F5344CB8AC3E}">
        <p14:creationId xmlns:p14="http://schemas.microsoft.com/office/powerpoint/2010/main" val="3071701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C34A8A3-4B87-4FED-A717-D3F3836D288E}" type="datetime1">
              <a:rPr kumimoji="1" lang="ja-JP" altLang="en-US" smtClean="0"/>
              <a:t>2020/2/4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B6B983A-F51D-46A7-9170-DDDB4E1FD2F0}" type="slidenum">
              <a:rPr kumimoji="1" lang="ja-JP" altLang="en-US" smtClean="0"/>
              <a:t>‹#›</a:t>
            </a:fld>
            <a:endParaRPr kumimoji="1" lang="ja-JP" altLang="en-US"/>
          </a:p>
        </p:txBody>
      </p:sp>
    </p:spTree>
    <p:extLst>
      <p:ext uri="{BB962C8B-B14F-4D97-AF65-F5344CB8AC3E}">
        <p14:creationId xmlns:p14="http://schemas.microsoft.com/office/powerpoint/2010/main" val="3852375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5BF2F94-2D96-4A72-B8B1-8303B78B232E}" type="datetime1">
              <a:rPr kumimoji="1" lang="ja-JP" altLang="en-US" smtClean="0"/>
              <a:t>2020/2/4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B6B983A-F51D-46A7-9170-DDDB4E1FD2F0}" type="slidenum">
              <a:rPr kumimoji="1" lang="ja-JP" altLang="en-US" smtClean="0"/>
              <a:t>‹#›</a:t>
            </a:fld>
            <a:endParaRPr kumimoji="1" lang="ja-JP" altLang="en-US"/>
          </a:p>
        </p:txBody>
      </p:sp>
    </p:spTree>
    <p:extLst>
      <p:ext uri="{BB962C8B-B14F-4D97-AF65-F5344CB8AC3E}">
        <p14:creationId xmlns:p14="http://schemas.microsoft.com/office/powerpoint/2010/main" val="726057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5F7F155-BBE3-45C6-8ABE-D1E89F48E0D7}" type="datetime1">
              <a:rPr kumimoji="1" lang="ja-JP" altLang="en-US" smtClean="0"/>
              <a:t>2020/2/4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B6B983A-F51D-46A7-9170-DDDB4E1FD2F0}" type="slidenum">
              <a:rPr kumimoji="1" lang="ja-JP" altLang="en-US" smtClean="0"/>
              <a:t>‹#›</a:t>
            </a:fld>
            <a:endParaRPr kumimoji="1" lang="ja-JP" altLang="en-US"/>
          </a:p>
        </p:txBody>
      </p:sp>
    </p:spTree>
    <p:extLst>
      <p:ext uri="{BB962C8B-B14F-4D97-AF65-F5344CB8AC3E}">
        <p14:creationId xmlns:p14="http://schemas.microsoft.com/office/powerpoint/2010/main" val="4292338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68085F7-055F-450D-ADD8-95806DB431C5}" type="datetime1">
              <a:rPr kumimoji="1" lang="ja-JP" altLang="en-US" smtClean="0"/>
              <a:t>2020/2/4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B6B983A-F51D-46A7-9170-DDDB4E1FD2F0}" type="slidenum">
              <a:rPr kumimoji="1" lang="ja-JP" altLang="en-US" smtClean="0"/>
              <a:t>‹#›</a:t>
            </a:fld>
            <a:endParaRPr kumimoji="1" lang="ja-JP" altLang="en-US"/>
          </a:p>
        </p:txBody>
      </p:sp>
    </p:spTree>
    <p:extLst>
      <p:ext uri="{BB962C8B-B14F-4D97-AF65-F5344CB8AC3E}">
        <p14:creationId xmlns:p14="http://schemas.microsoft.com/office/powerpoint/2010/main" val="272175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568F43-88EC-4258-95F9-2766598802A9}" type="datetime1">
              <a:rPr kumimoji="1" lang="ja-JP" altLang="en-US" smtClean="0"/>
              <a:t>2020/2/4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B6B983A-F51D-46A7-9170-DDDB4E1FD2F0}" type="slidenum">
              <a:rPr kumimoji="1" lang="ja-JP" altLang="en-US" smtClean="0"/>
              <a:t>‹#›</a:t>
            </a:fld>
            <a:endParaRPr kumimoji="1" lang="ja-JP" altLang="en-US"/>
          </a:p>
        </p:txBody>
      </p:sp>
    </p:spTree>
    <p:extLst>
      <p:ext uri="{BB962C8B-B14F-4D97-AF65-F5344CB8AC3E}">
        <p14:creationId xmlns:p14="http://schemas.microsoft.com/office/powerpoint/2010/main" val="2441440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1125DFB-35A2-4536-9FDF-C438086DEE34}" type="datetime1">
              <a:rPr kumimoji="1" lang="ja-JP" altLang="en-US" smtClean="0"/>
              <a:t>2020/2/4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B6B983A-F51D-46A7-9170-DDDB4E1FD2F0}" type="slidenum">
              <a:rPr kumimoji="1" lang="ja-JP" altLang="en-US" smtClean="0"/>
              <a:t>‹#›</a:t>
            </a:fld>
            <a:endParaRPr kumimoji="1" lang="ja-JP" altLang="en-US"/>
          </a:p>
        </p:txBody>
      </p:sp>
    </p:spTree>
    <p:extLst>
      <p:ext uri="{BB962C8B-B14F-4D97-AF65-F5344CB8AC3E}">
        <p14:creationId xmlns:p14="http://schemas.microsoft.com/office/powerpoint/2010/main" val="3554176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807A25B-6930-4B3D-AB18-773996111511}" type="datetime1">
              <a:rPr kumimoji="1" lang="ja-JP" altLang="en-US" smtClean="0"/>
              <a:t>2020/2/4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B6B983A-F51D-46A7-9170-DDDB4E1FD2F0}" type="slidenum">
              <a:rPr kumimoji="1" lang="ja-JP" altLang="en-US" smtClean="0"/>
              <a:t>‹#›</a:t>
            </a:fld>
            <a:endParaRPr kumimoji="1" lang="ja-JP" altLang="en-US"/>
          </a:p>
        </p:txBody>
      </p:sp>
    </p:spTree>
    <p:extLst>
      <p:ext uri="{BB962C8B-B14F-4D97-AF65-F5344CB8AC3E}">
        <p14:creationId xmlns:p14="http://schemas.microsoft.com/office/powerpoint/2010/main" val="4040720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0AED5C-57F6-4745-B0E3-9112669D693E}" type="datetime1">
              <a:rPr kumimoji="1" lang="ja-JP" altLang="en-US" smtClean="0"/>
              <a:t>2020/2/4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6B983A-F51D-46A7-9170-DDDB4E1FD2F0}" type="slidenum">
              <a:rPr kumimoji="1" lang="ja-JP" altLang="en-US" smtClean="0"/>
              <a:t>‹#›</a:t>
            </a:fld>
            <a:endParaRPr kumimoji="1" lang="ja-JP" altLang="en-US"/>
          </a:p>
        </p:txBody>
      </p:sp>
    </p:spTree>
    <p:extLst>
      <p:ext uri="{BB962C8B-B14F-4D97-AF65-F5344CB8AC3E}">
        <p14:creationId xmlns:p14="http://schemas.microsoft.com/office/powerpoint/2010/main" val="7540226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4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emf"/><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66.png"/></Relationships>
</file>

<file path=ppt/slides/_rels/slide5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9BF299-A6C8-4ABF-B2F6-D71B91186A69}"/>
              </a:ext>
            </a:extLst>
          </p:cNvPr>
          <p:cNvSpPr>
            <a:spLocks noGrp="1"/>
          </p:cNvSpPr>
          <p:nvPr>
            <p:ph type="ctrTitle"/>
          </p:nvPr>
        </p:nvSpPr>
        <p:spPr>
          <a:xfrm>
            <a:off x="779079" y="1122706"/>
            <a:ext cx="7585841" cy="2240947"/>
          </a:xfrm>
        </p:spPr>
        <p:txBody>
          <a:bodyPr>
            <a:noAutofit/>
          </a:bodyPr>
          <a:lstStyle/>
          <a:p>
            <a:r>
              <a:rPr kumimoji="1" lang="en-US" altLang="ja-JP" sz="5400" b="1" dirty="0"/>
              <a:t>Gamma ray analysis</a:t>
            </a:r>
            <a:br>
              <a:rPr kumimoji="1" lang="en-US" altLang="ja-JP" sz="5400" b="1" dirty="0"/>
            </a:br>
            <a:r>
              <a:rPr kumimoji="1" lang="en-US" altLang="ja-JP" sz="5400" b="1" dirty="0"/>
              <a:t>and</a:t>
            </a:r>
            <a:br>
              <a:rPr kumimoji="1" lang="en-US" altLang="ja-JP" sz="5400" b="1" dirty="0"/>
            </a:br>
            <a:r>
              <a:rPr kumimoji="1" lang="en-US" altLang="ja-JP" sz="5400" b="1" dirty="0"/>
              <a:t>GW follow-up observations</a:t>
            </a:r>
            <a:endParaRPr kumimoji="1" lang="ja-JP" altLang="en-US" sz="5400" b="1" dirty="0"/>
          </a:p>
        </p:txBody>
      </p:sp>
      <p:sp>
        <p:nvSpPr>
          <p:cNvPr id="3" name="サブタイトル 2">
            <a:extLst>
              <a:ext uri="{FF2B5EF4-FFF2-40B4-BE49-F238E27FC236}">
                <a16:creationId xmlns:a16="http://schemas.microsoft.com/office/drawing/2014/main" id="{F670102A-1E4A-480E-AE9D-AF349699E419}"/>
              </a:ext>
            </a:extLst>
          </p:cNvPr>
          <p:cNvSpPr>
            <a:spLocks noGrp="1"/>
          </p:cNvSpPr>
          <p:nvPr>
            <p:ph type="subTitle" idx="1"/>
          </p:nvPr>
        </p:nvSpPr>
        <p:spPr>
          <a:xfrm>
            <a:off x="1143000" y="3602038"/>
            <a:ext cx="6858000" cy="2063038"/>
          </a:xfrm>
        </p:spPr>
        <p:txBody>
          <a:bodyPr>
            <a:normAutofit/>
          </a:bodyPr>
          <a:lstStyle/>
          <a:p>
            <a:endParaRPr lang="en-US" altLang="ja-JP" baseline="30000" dirty="0">
              <a:solidFill>
                <a:schemeClr val="tx1">
                  <a:lumMod val="65000"/>
                  <a:lumOff val="35000"/>
                </a:schemeClr>
              </a:solidFill>
            </a:endParaRPr>
          </a:p>
          <a:p>
            <a:r>
              <a:rPr lang="en-US" altLang="ja-JP" sz="2800" b="1" dirty="0"/>
              <a:t>Masaki Mori</a:t>
            </a:r>
            <a:r>
              <a:rPr lang="en-US" altLang="ja-JP" sz="2800" dirty="0"/>
              <a:t>, Yoichi Asaoka, Shoji Torii, Daisuke </a:t>
            </a:r>
            <a:r>
              <a:rPr lang="en-US" altLang="ja-JP" sz="2800" dirty="0" err="1"/>
              <a:t>Zenita</a:t>
            </a:r>
            <a:r>
              <a:rPr lang="en-US" altLang="ja-JP" sz="2800" dirty="0"/>
              <a:t>, Nick Cannady, Mike Cherry, Yuta Kawakubo</a:t>
            </a:r>
            <a:br>
              <a:rPr lang="en-US" altLang="ja-JP" sz="2800" dirty="0"/>
            </a:br>
            <a:r>
              <a:rPr lang="en-US" altLang="ja-JP" sz="2800" dirty="0"/>
              <a:t>for</a:t>
            </a:r>
            <a:r>
              <a:rPr lang="ja-JP" altLang="en-US" sz="2800" dirty="0"/>
              <a:t> </a:t>
            </a:r>
            <a:r>
              <a:rPr lang="en-US" altLang="ja-JP" sz="2800" dirty="0"/>
              <a:t>the</a:t>
            </a:r>
            <a:r>
              <a:rPr lang="ja-JP" altLang="en-US" sz="2800" dirty="0"/>
              <a:t> </a:t>
            </a:r>
            <a:r>
              <a:rPr lang="en-US" altLang="ja-JP" sz="2800" dirty="0"/>
              <a:t>CALET</a:t>
            </a:r>
            <a:r>
              <a:rPr lang="ja-JP" altLang="en-US" sz="2800" dirty="0"/>
              <a:t> </a:t>
            </a:r>
            <a:r>
              <a:rPr lang="en-US" altLang="ja-JP" sz="2800" dirty="0"/>
              <a:t>collaboration</a:t>
            </a:r>
            <a:endParaRPr kumimoji="1" lang="ja-JP" altLang="en-US" sz="2800" dirty="0"/>
          </a:p>
        </p:txBody>
      </p:sp>
      <p:sp>
        <p:nvSpPr>
          <p:cNvPr id="5" name="テキスト ボックス 4">
            <a:extLst>
              <a:ext uri="{FF2B5EF4-FFF2-40B4-BE49-F238E27FC236}">
                <a16:creationId xmlns:a16="http://schemas.microsoft.com/office/drawing/2014/main" id="{47F3C6A1-09EE-4430-97FC-866FC1B4AE23}"/>
              </a:ext>
            </a:extLst>
          </p:cNvPr>
          <p:cNvSpPr txBox="1"/>
          <p:nvPr/>
        </p:nvSpPr>
        <p:spPr>
          <a:xfrm>
            <a:off x="346841" y="6167694"/>
            <a:ext cx="8450318" cy="338554"/>
          </a:xfrm>
          <a:prstGeom prst="rect">
            <a:avLst/>
          </a:prstGeom>
          <a:noFill/>
        </p:spPr>
        <p:txBody>
          <a:bodyPr wrap="square" rtlCol="0">
            <a:spAutoFit/>
          </a:bodyPr>
          <a:lstStyle/>
          <a:p>
            <a:pPr algn="ctr"/>
            <a:r>
              <a:rPr kumimoji="1" lang="en-US" altLang="zh-CN" sz="1600" dirty="0"/>
              <a:t>CALET TIM at </a:t>
            </a:r>
            <a:r>
              <a:rPr kumimoji="1" lang="en-US" altLang="ja-JP" sz="1600" dirty="0"/>
              <a:t>CNR-IFAC,</a:t>
            </a:r>
            <a:r>
              <a:rPr kumimoji="1" lang="ja-JP" altLang="en-US" sz="1600" dirty="0"/>
              <a:t> </a:t>
            </a:r>
            <a:r>
              <a:rPr kumimoji="1" lang="en-US" altLang="ja-JP" sz="1600" dirty="0"/>
              <a:t>Florence</a:t>
            </a:r>
            <a:r>
              <a:rPr kumimoji="1" lang="en-US" altLang="zh-CN" sz="1600" dirty="0"/>
              <a:t>, Febr</a:t>
            </a:r>
            <a:r>
              <a:rPr kumimoji="1" lang="en-US" altLang="ja-JP" sz="1600" dirty="0"/>
              <a:t>uary</a:t>
            </a:r>
            <a:r>
              <a:rPr kumimoji="1" lang="en-US" altLang="zh-CN" sz="1600" dirty="0"/>
              <a:t> 04-06-27, 2020</a:t>
            </a:r>
            <a:endParaRPr kumimoji="1" lang="ja-JP" altLang="en-US" sz="1600" dirty="0"/>
          </a:p>
        </p:txBody>
      </p:sp>
      <p:pic>
        <p:nvPicPr>
          <p:cNvPr id="6" name="図 5">
            <a:extLst>
              <a:ext uri="{FF2B5EF4-FFF2-40B4-BE49-F238E27FC236}">
                <a16:creationId xmlns:a16="http://schemas.microsoft.com/office/drawing/2014/main" id="{E706D168-E498-402B-8881-59596ECB53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389" y="74225"/>
            <a:ext cx="1334161" cy="1334161"/>
          </a:xfrm>
          <a:prstGeom prst="rect">
            <a:avLst/>
          </a:prstGeom>
        </p:spPr>
      </p:pic>
    </p:spTree>
    <p:extLst>
      <p:ext uri="{BB962C8B-B14F-4D97-AF65-F5344CB8AC3E}">
        <p14:creationId xmlns:p14="http://schemas.microsoft.com/office/powerpoint/2010/main" val="27165815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BECA083-2AF5-4179-A290-3090312A276F}"/>
              </a:ext>
            </a:extLst>
          </p:cNvPr>
          <p:cNvSpPr>
            <a:spLocks noGrp="1"/>
          </p:cNvSpPr>
          <p:nvPr>
            <p:ph type="title"/>
          </p:nvPr>
        </p:nvSpPr>
        <p:spPr>
          <a:xfrm>
            <a:off x="628649" y="365126"/>
            <a:ext cx="8260187" cy="1325563"/>
          </a:xfrm>
        </p:spPr>
        <p:txBody>
          <a:bodyPr/>
          <a:lstStyle/>
          <a:p>
            <a:r>
              <a:rPr kumimoji="1" lang="en-US" altLang="ja-JP" dirty="0"/>
              <a:t>130 GeV line at the Galactic center?</a:t>
            </a:r>
            <a:endParaRPr kumimoji="1" lang="ja-JP" altLang="en-US" dirty="0"/>
          </a:p>
        </p:txBody>
      </p:sp>
      <p:pic>
        <p:nvPicPr>
          <p:cNvPr id="5" name="コンテンツ プレースホルダー 4">
            <a:extLst>
              <a:ext uri="{FF2B5EF4-FFF2-40B4-BE49-F238E27FC236}">
                <a16:creationId xmlns:a16="http://schemas.microsoft.com/office/drawing/2014/main" id="{D94A3A55-1DE5-4903-B0AB-A795B95D37BF}"/>
              </a:ext>
            </a:extLst>
          </p:cNvPr>
          <p:cNvPicPr>
            <a:picLocks noGrp="1" noChangeAspect="1"/>
          </p:cNvPicPr>
          <p:nvPr>
            <p:ph idx="1"/>
          </p:nvPr>
        </p:nvPicPr>
        <p:blipFill>
          <a:blip r:embed="rId2"/>
          <a:stretch>
            <a:fillRect/>
          </a:stretch>
        </p:blipFill>
        <p:spPr>
          <a:xfrm>
            <a:off x="628650" y="1288514"/>
            <a:ext cx="4502861" cy="5432962"/>
          </a:xfrm>
          <a:prstGeom prst="rect">
            <a:avLst/>
          </a:prstGeom>
        </p:spPr>
      </p:pic>
      <p:sp>
        <p:nvSpPr>
          <p:cNvPr id="4" name="スライド番号プレースホルダー 3">
            <a:extLst>
              <a:ext uri="{FF2B5EF4-FFF2-40B4-BE49-F238E27FC236}">
                <a16:creationId xmlns:a16="http://schemas.microsoft.com/office/drawing/2014/main" id="{3AD8AAFA-34B4-4847-8578-BD3770A9CF47}"/>
              </a:ext>
            </a:extLst>
          </p:cNvPr>
          <p:cNvSpPr>
            <a:spLocks noGrp="1"/>
          </p:cNvSpPr>
          <p:nvPr>
            <p:ph type="sldNum" sz="quarter" idx="12"/>
          </p:nvPr>
        </p:nvSpPr>
        <p:spPr/>
        <p:txBody>
          <a:bodyPr/>
          <a:lstStyle/>
          <a:p>
            <a:fld id="{7B6B983A-F51D-46A7-9170-DDDB4E1FD2F0}" type="slidenum">
              <a:rPr kumimoji="1" lang="ja-JP" altLang="en-US" smtClean="0"/>
              <a:t>10</a:t>
            </a:fld>
            <a:endParaRPr kumimoji="1" lang="ja-JP" altLang="en-US"/>
          </a:p>
        </p:txBody>
      </p:sp>
      <p:pic>
        <p:nvPicPr>
          <p:cNvPr id="6" name="図 5">
            <a:extLst>
              <a:ext uri="{FF2B5EF4-FFF2-40B4-BE49-F238E27FC236}">
                <a16:creationId xmlns:a16="http://schemas.microsoft.com/office/drawing/2014/main" id="{C1EA1034-34D6-491D-B708-78C1A9A42D29}"/>
              </a:ext>
            </a:extLst>
          </p:cNvPr>
          <p:cNvPicPr>
            <a:picLocks noChangeAspect="1"/>
          </p:cNvPicPr>
          <p:nvPr/>
        </p:nvPicPr>
        <p:blipFill>
          <a:blip r:embed="rId3"/>
          <a:stretch>
            <a:fillRect/>
          </a:stretch>
        </p:blipFill>
        <p:spPr>
          <a:xfrm>
            <a:off x="5128876" y="1376362"/>
            <a:ext cx="3855495" cy="2281238"/>
          </a:xfrm>
          <a:prstGeom prst="rect">
            <a:avLst/>
          </a:prstGeom>
        </p:spPr>
      </p:pic>
      <p:sp>
        <p:nvSpPr>
          <p:cNvPr id="7" name="テキスト ボックス 6">
            <a:extLst>
              <a:ext uri="{FF2B5EF4-FFF2-40B4-BE49-F238E27FC236}">
                <a16:creationId xmlns:a16="http://schemas.microsoft.com/office/drawing/2014/main" id="{3F60D112-CBD9-42C4-A9AC-A8B017426E3C}"/>
              </a:ext>
            </a:extLst>
          </p:cNvPr>
          <p:cNvSpPr txBox="1"/>
          <p:nvPr/>
        </p:nvSpPr>
        <p:spPr>
          <a:xfrm>
            <a:off x="5606143" y="316746"/>
            <a:ext cx="3282694" cy="369332"/>
          </a:xfrm>
          <a:prstGeom prst="rect">
            <a:avLst/>
          </a:prstGeom>
          <a:noFill/>
        </p:spPr>
        <p:txBody>
          <a:bodyPr wrap="none" rtlCol="0">
            <a:spAutoFit/>
          </a:bodyPr>
          <a:lstStyle/>
          <a:p>
            <a:r>
              <a:rPr kumimoji="1" lang="en-US" altLang="ja-JP" dirty="0" err="1"/>
              <a:t>Su</a:t>
            </a:r>
            <a:r>
              <a:rPr kumimoji="1" lang="en-US" altLang="ja-JP" dirty="0"/>
              <a:t> &amp; </a:t>
            </a:r>
            <a:r>
              <a:rPr kumimoji="1" lang="en-US" altLang="ja-JP" dirty="0" err="1"/>
              <a:t>Finkbeiner</a:t>
            </a:r>
            <a:r>
              <a:rPr kumimoji="1" lang="en-US" altLang="ja-JP" dirty="0"/>
              <a:t>, arXiv:1206.1616</a:t>
            </a:r>
            <a:endParaRPr kumimoji="1" lang="ja-JP" altLang="en-US" dirty="0"/>
          </a:p>
        </p:txBody>
      </p:sp>
    </p:spTree>
    <p:extLst>
      <p:ext uri="{BB962C8B-B14F-4D97-AF65-F5344CB8AC3E}">
        <p14:creationId xmlns:p14="http://schemas.microsoft.com/office/powerpoint/2010/main" val="3152959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43FC7B-07B1-4317-AE8D-B4FE98BB5DFB}"/>
              </a:ext>
            </a:extLst>
          </p:cNvPr>
          <p:cNvSpPr>
            <a:spLocks noGrp="1"/>
          </p:cNvSpPr>
          <p:nvPr>
            <p:ph type="title"/>
          </p:nvPr>
        </p:nvSpPr>
        <p:spPr>
          <a:xfrm>
            <a:off x="461639" y="365126"/>
            <a:ext cx="8282866" cy="1325563"/>
          </a:xfrm>
        </p:spPr>
        <p:txBody>
          <a:bodyPr/>
          <a:lstStyle/>
          <a:p>
            <a:r>
              <a:rPr lang="en-US" altLang="ja-JP" dirty="0"/>
              <a:t>130 GeV line at the Galactic center?</a:t>
            </a:r>
            <a:endParaRPr kumimoji="1" lang="ja-JP" altLang="en-US" dirty="0"/>
          </a:p>
        </p:txBody>
      </p:sp>
      <p:pic>
        <p:nvPicPr>
          <p:cNvPr id="5" name="コンテンツ プレースホルダー 4">
            <a:extLst>
              <a:ext uri="{FF2B5EF4-FFF2-40B4-BE49-F238E27FC236}">
                <a16:creationId xmlns:a16="http://schemas.microsoft.com/office/drawing/2014/main" id="{32D85DA0-5044-4E10-8295-7F580D5D07EA}"/>
              </a:ext>
            </a:extLst>
          </p:cNvPr>
          <p:cNvPicPr>
            <a:picLocks noGrp="1" noChangeAspect="1"/>
          </p:cNvPicPr>
          <p:nvPr>
            <p:ph idx="1"/>
          </p:nvPr>
        </p:nvPicPr>
        <p:blipFill>
          <a:blip r:embed="rId2"/>
          <a:stretch>
            <a:fillRect/>
          </a:stretch>
        </p:blipFill>
        <p:spPr>
          <a:xfrm>
            <a:off x="628650" y="1310719"/>
            <a:ext cx="3313035" cy="5369694"/>
          </a:xfrm>
          <a:prstGeom prst="rect">
            <a:avLst/>
          </a:prstGeom>
        </p:spPr>
      </p:pic>
      <p:sp>
        <p:nvSpPr>
          <p:cNvPr id="4" name="スライド番号プレースホルダー 3">
            <a:extLst>
              <a:ext uri="{FF2B5EF4-FFF2-40B4-BE49-F238E27FC236}">
                <a16:creationId xmlns:a16="http://schemas.microsoft.com/office/drawing/2014/main" id="{A81FC6B4-3F0C-414E-9483-99D0854EADA4}"/>
              </a:ext>
            </a:extLst>
          </p:cNvPr>
          <p:cNvSpPr>
            <a:spLocks noGrp="1"/>
          </p:cNvSpPr>
          <p:nvPr>
            <p:ph type="sldNum" sz="quarter" idx="12"/>
          </p:nvPr>
        </p:nvSpPr>
        <p:spPr/>
        <p:txBody>
          <a:bodyPr/>
          <a:lstStyle/>
          <a:p>
            <a:fld id="{7B6B983A-F51D-46A7-9170-DDDB4E1FD2F0}" type="slidenum">
              <a:rPr kumimoji="1" lang="ja-JP" altLang="en-US" smtClean="0"/>
              <a:t>11</a:t>
            </a:fld>
            <a:endParaRPr kumimoji="1" lang="ja-JP" altLang="en-US"/>
          </a:p>
        </p:txBody>
      </p:sp>
      <p:pic>
        <p:nvPicPr>
          <p:cNvPr id="6" name="図 5">
            <a:extLst>
              <a:ext uri="{FF2B5EF4-FFF2-40B4-BE49-F238E27FC236}">
                <a16:creationId xmlns:a16="http://schemas.microsoft.com/office/drawing/2014/main" id="{FB6C0705-7C6B-4AE2-BFDD-3FF84AE55CC4}"/>
              </a:ext>
            </a:extLst>
          </p:cNvPr>
          <p:cNvPicPr>
            <a:picLocks noChangeAspect="1"/>
          </p:cNvPicPr>
          <p:nvPr/>
        </p:nvPicPr>
        <p:blipFill>
          <a:blip r:embed="rId3"/>
          <a:stretch>
            <a:fillRect/>
          </a:stretch>
        </p:blipFill>
        <p:spPr>
          <a:xfrm>
            <a:off x="4106475" y="1441643"/>
            <a:ext cx="4620603" cy="1987357"/>
          </a:xfrm>
          <a:prstGeom prst="rect">
            <a:avLst/>
          </a:prstGeom>
        </p:spPr>
      </p:pic>
      <p:sp>
        <p:nvSpPr>
          <p:cNvPr id="7" name="テキスト ボックス 6">
            <a:extLst>
              <a:ext uri="{FF2B5EF4-FFF2-40B4-BE49-F238E27FC236}">
                <a16:creationId xmlns:a16="http://schemas.microsoft.com/office/drawing/2014/main" id="{5CA31352-F2AE-4C28-ABEF-CF6DC2E95DDF}"/>
              </a:ext>
            </a:extLst>
          </p:cNvPr>
          <p:cNvSpPr txBox="1"/>
          <p:nvPr/>
        </p:nvSpPr>
        <p:spPr>
          <a:xfrm>
            <a:off x="4603072" y="180460"/>
            <a:ext cx="4354334" cy="369332"/>
          </a:xfrm>
          <a:prstGeom prst="rect">
            <a:avLst/>
          </a:prstGeom>
          <a:noFill/>
        </p:spPr>
        <p:txBody>
          <a:bodyPr wrap="none" rtlCol="0">
            <a:spAutoFit/>
          </a:bodyPr>
          <a:lstStyle/>
          <a:p>
            <a:r>
              <a:rPr kumimoji="1" lang="en-US" altLang="ja-JP" dirty="0" err="1"/>
              <a:t>Su</a:t>
            </a:r>
            <a:r>
              <a:rPr kumimoji="1" lang="en-US" altLang="ja-JP" dirty="0"/>
              <a:t>, </a:t>
            </a:r>
            <a:r>
              <a:rPr kumimoji="1" lang="en-US" altLang="ja-JP" dirty="0" err="1"/>
              <a:t>Finkbeiner</a:t>
            </a:r>
            <a:r>
              <a:rPr kumimoji="1" lang="en-US" altLang="ja-JP" dirty="0"/>
              <a:t> &amp; </a:t>
            </a:r>
            <a:r>
              <a:rPr kumimoji="1" lang="en-US" altLang="ja-JP" dirty="0" err="1"/>
              <a:t>Weniger</a:t>
            </a:r>
            <a:r>
              <a:rPr kumimoji="1" lang="en-US" altLang="ja-JP" dirty="0"/>
              <a:t>, JCAP 01(2013)209</a:t>
            </a:r>
            <a:endParaRPr kumimoji="1" lang="ja-JP" altLang="en-US" dirty="0"/>
          </a:p>
        </p:txBody>
      </p:sp>
      <p:sp>
        <p:nvSpPr>
          <p:cNvPr id="8" name="テキスト ボックス 7">
            <a:extLst>
              <a:ext uri="{FF2B5EF4-FFF2-40B4-BE49-F238E27FC236}">
                <a16:creationId xmlns:a16="http://schemas.microsoft.com/office/drawing/2014/main" id="{0E112326-42F2-4D21-869B-BFA011D69D89}"/>
              </a:ext>
            </a:extLst>
          </p:cNvPr>
          <p:cNvSpPr txBox="1"/>
          <p:nvPr/>
        </p:nvSpPr>
        <p:spPr>
          <a:xfrm>
            <a:off x="7097917" y="3429000"/>
            <a:ext cx="1528432" cy="369332"/>
          </a:xfrm>
          <a:prstGeom prst="rect">
            <a:avLst/>
          </a:prstGeom>
          <a:noFill/>
        </p:spPr>
        <p:txBody>
          <a:bodyPr wrap="none" rtlCol="0">
            <a:spAutoFit/>
          </a:bodyPr>
          <a:lstStyle/>
          <a:p>
            <a:r>
              <a:rPr kumimoji="1" lang="en-US" altLang="ja-JP" dirty="0"/>
              <a:t>TS=18.8 </a:t>
            </a:r>
            <a:r>
              <a:rPr kumimoji="1" lang="en-US" altLang="ja-JP" dirty="0">
                <a:sym typeface="Symbol" panose="05050102010706020507" pitchFamily="18" charset="2"/>
              </a:rPr>
              <a:t></a:t>
            </a:r>
            <a:r>
              <a:rPr kumimoji="1" lang="en-US" altLang="ja-JP" dirty="0"/>
              <a:t> 4</a:t>
            </a:r>
            <a:r>
              <a:rPr kumimoji="1" lang="en-US" altLang="ja-JP" dirty="0">
                <a:sym typeface="Symbol" panose="05050102010706020507" pitchFamily="18" charset="2"/>
              </a:rPr>
              <a:t></a:t>
            </a:r>
            <a:endParaRPr kumimoji="1" lang="ja-JP" altLang="en-US" dirty="0"/>
          </a:p>
        </p:txBody>
      </p:sp>
    </p:spTree>
    <p:extLst>
      <p:ext uri="{BB962C8B-B14F-4D97-AF65-F5344CB8AC3E}">
        <p14:creationId xmlns:p14="http://schemas.microsoft.com/office/powerpoint/2010/main" val="524616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5A677E-9B07-474C-A5A5-CDE30D8B73B8}"/>
              </a:ext>
            </a:extLst>
          </p:cNvPr>
          <p:cNvSpPr>
            <a:spLocks noGrp="1"/>
          </p:cNvSpPr>
          <p:nvPr>
            <p:ph type="title"/>
          </p:nvPr>
        </p:nvSpPr>
        <p:spPr>
          <a:xfrm>
            <a:off x="292963" y="365126"/>
            <a:ext cx="8629095" cy="904381"/>
          </a:xfrm>
        </p:spPr>
        <p:txBody>
          <a:bodyPr>
            <a:normAutofit/>
          </a:bodyPr>
          <a:lstStyle/>
          <a:p>
            <a:r>
              <a:rPr kumimoji="1" lang="en-US" altLang="ja-JP" sz="3600" dirty="0"/>
              <a:t>Fermi-LAT dark matter line analysis (update)</a:t>
            </a:r>
            <a:endParaRPr kumimoji="1" lang="ja-JP" altLang="en-US" sz="3600" dirty="0"/>
          </a:p>
        </p:txBody>
      </p:sp>
      <p:pic>
        <p:nvPicPr>
          <p:cNvPr id="5" name="コンテンツ プレースホルダー 4">
            <a:extLst>
              <a:ext uri="{FF2B5EF4-FFF2-40B4-BE49-F238E27FC236}">
                <a16:creationId xmlns:a16="http://schemas.microsoft.com/office/drawing/2014/main" id="{48B0C6A9-5CF3-4657-80C8-8F7D9EF5D4D1}"/>
              </a:ext>
            </a:extLst>
          </p:cNvPr>
          <p:cNvPicPr>
            <a:picLocks noGrp="1" noChangeAspect="1"/>
          </p:cNvPicPr>
          <p:nvPr>
            <p:ph idx="1"/>
          </p:nvPr>
        </p:nvPicPr>
        <p:blipFill>
          <a:blip r:embed="rId2"/>
          <a:stretch>
            <a:fillRect/>
          </a:stretch>
        </p:blipFill>
        <p:spPr>
          <a:xfrm>
            <a:off x="1376039" y="1127595"/>
            <a:ext cx="6391921" cy="5593881"/>
          </a:xfrm>
          <a:prstGeom prst="rect">
            <a:avLst/>
          </a:prstGeom>
        </p:spPr>
      </p:pic>
      <p:sp>
        <p:nvSpPr>
          <p:cNvPr id="4" name="スライド番号プレースホルダー 3">
            <a:extLst>
              <a:ext uri="{FF2B5EF4-FFF2-40B4-BE49-F238E27FC236}">
                <a16:creationId xmlns:a16="http://schemas.microsoft.com/office/drawing/2014/main" id="{7089DBEA-5369-49CF-87B2-880240026C55}"/>
              </a:ext>
            </a:extLst>
          </p:cNvPr>
          <p:cNvSpPr>
            <a:spLocks noGrp="1"/>
          </p:cNvSpPr>
          <p:nvPr>
            <p:ph type="sldNum" sz="quarter" idx="12"/>
          </p:nvPr>
        </p:nvSpPr>
        <p:spPr/>
        <p:txBody>
          <a:bodyPr/>
          <a:lstStyle/>
          <a:p>
            <a:fld id="{7B6B983A-F51D-46A7-9170-DDDB4E1FD2F0}" type="slidenum">
              <a:rPr kumimoji="1" lang="ja-JP" altLang="en-US" smtClean="0"/>
              <a:t>12</a:t>
            </a:fld>
            <a:endParaRPr kumimoji="1" lang="ja-JP" altLang="en-US"/>
          </a:p>
        </p:txBody>
      </p:sp>
    </p:spTree>
    <p:extLst>
      <p:ext uri="{BB962C8B-B14F-4D97-AF65-F5344CB8AC3E}">
        <p14:creationId xmlns:p14="http://schemas.microsoft.com/office/powerpoint/2010/main" val="2704524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AD8DCD-548F-4C53-876E-9D161D2FC68C}"/>
              </a:ext>
            </a:extLst>
          </p:cNvPr>
          <p:cNvSpPr>
            <a:spLocks noGrp="1"/>
          </p:cNvSpPr>
          <p:nvPr>
            <p:ph type="title"/>
          </p:nvPr>
        </p:nvSpPr>
        <p:spPr>
          <a:xfrm>
            <a:off x="628650" y="365126"/>
            <a:ext cx="7886700" cy="745217"/>
          </a:xfrm>
        </p:spPr>
        <p:txBody>
          <a:bodyPr/>
          <a:lstStyle/>
          <a:p>
            <a:r>
              <a:rPr kumimoji="1" lang="en-US" altLang="ja-JP" dirty="0"/>
              <a:t>CALET gamma-ray spectrum</a:t>
            </a:r>
            <a:endParaRPr kumimoji="1" lang="ja-JP" altLang="en-US" dirty="0"/>
          </a:p>
        </p:txBody>
      </p:sp>
      <p:pic>
        <p:nvPicPr>
          <p:cNvPr id="5" name="コンテンツ プレースホルダー 4">
            <a:extLst>
              <a:ext uri="{FF2B5EF4-FFF2-40B4-BE49-F238E27FC236}">
                <a16:creationId xmlns:a16="http://schemas.microsoft.com/office/drawing/2014/main" id="{DF07B77B-2B09-40F9-9FE0-1D719FB6D5A2}"/>
              </a:ext>
            </a:extLst>
          </p:cNvPr>
          <p:cNvPicPr>
            <a:picLocks noGrp="1" noChangeAspect="1"/>
          </p:cNvPicPr>
          <p:nvPr>
            <p:ph idx="1"/>
          </p:nvPr>
        </p:nvPicPr>
        <p:blipFill>
          <a:blip r:embed="rId2"/>
          <a:stretch>
            <a:fillRect/>
          </a:stretch>
        </p:blipFill>
        <p:spPr>
          <a:xfrm>
            <a:off x="1072923" y="3776437"/>
            <a:ext cx="6108246" cy="2775857"/>
          </a:xfrm>
          <a:prstGeom prst="rect">
            <a:avLst/>
          </a:prstGeom>
        </p:spPr>
      </p:pic>
      <p:sp>
        <p:nvSpPr>
          <p:cNvPr id="4" name="スライド番号プレースホルダー 3">
            <a:extLst>
              <a:ext uri="{FF2B5EF4-FFF2-40B4-BE49-F238E27FC236}">
                <a16:creationId xmlns:a16="http://schemas.microsoft.com/office/drawing/2014/main" id="{858BD089-A65A-45EA-BED4-18177DDE6CAE}"/>
              </a:ext>
            </a:extLst>
          </p:cNvPr>
          <p:cNvSpPr>
            <a:spLocks noGrp="1"/>
          </p:cNvSpPr>
          <p:nvPr>
            <p:ph type="sldNum" sz="quarter" idx="12"/>
          </p:nvPr>
        </p:nvSpPr>
        <p:spPr/>
        <p:txBody>
          <a:bodyPr/>
          <a:lstStyle/>
          <a:p>
            <a:fld id="{7B6B983A-F51D-46A7-9170-DDDB4E1FD2F0}" type="slidenum">
              <a:rPr kumimoji="1" lang="ja-JP" altLang="en-US" smtClean="0"/>
              <a:t>13</a:t>
            </a:fld>
            <a:endParaRPr kumimoji="1" lang="ja-JP" altLang="en-US"/>
          </a:p>
        </p:txBody>
      </p:sp>
      <p:pic>
        <p:nvPicPr>
          <p:cNvPr id="6" name="図 5">
            <a:extLst>
              <a:ext uri="{FF2B5EF4-FFF2-40B4-BE49-F238E27FC236}">
                <a16:creationId xmlns:a16="http://schemas.microsoft.com/office/drawing/2014/main" id="{3EF9B0B8-9A2F-4523-B599-F265E3A4723F}"/>
              </a:ext>
            </a:extLst>
          </p:cNvPr>
          <p:cNvPicPr>
            <a:picLocks noChangeAspect="1"/>
          </p:cNvPicPr>
          <p:nvPr/>
        </p:nvPicPr>
        <p:blipFill>
          <a:blip r:embed="rId3"/>
          <a:stretch>
            <a:fillRect/>
          </a:stretch>
        </p:blipFill>
        <p:spPr>
          <a:xfrm>
            <a:off x="1072923" y="1110342"/>
            <a:ext cx="6108247" cy="2579915"/>
          </a:xfrm>
          <a:prstGeom prst="rect">
            <a:avLst/>
          </a:prstGeom>
        </p:spPr>
      </p:pic>
    </p:spTree>
    <p:extLst>
      <p:ext uri="{BB962C8B-B14F-4D97-AF65-F5344CB8AC3E}">
        <p14:creationId xmlns:p14="http://schemas.microsoft.com/office/powerpoint/2010/main" val="40128032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4BB031-5A62-4EC0-8330-DAF4CAD73EF1}"/>
              </a:ext>
            </a:extLst>
          </p:cNvPr>
          <p:cNvSpPr>
            <a:spLocks noGrp="1"/>
          </p:cNvSpPr>
          <p:nvPr>
            <p:ph type="title"/>
          </p:nvPr>
        </p:nvSpPr>
        <p:spPr/>
        <p:txBody>
          <a:bodyPr/>
          <a:lstStyle/>
          <a:p>
            <a:r>
              <a:rPr kumimoji="1" lang="en-US" altLang="ja-JP" dirty="0"/>
              <a:t>Effective area</a:t>
            </a:r>
            <a:endParaRPr kumimoji="1" lang="ja-JP" altLang="en-US" dirty="0"/>
          </a:p>
        </p:txBody>
      </p:sp>
      <p:sp>
        <p:nvSpPr>
          <p:cNvPr id="4" name="スライド番号プレースホルダー 3">
            <a:extLst>
              <a:ext uri="{FF2B5EF4-FFF2-40B4-BE49-F238E27FC236}">
                <a16:creationId xmlns:a16="http://schemas.microsoft.com/office/drawing/2014/main" id="{96784352-DA20-4425-865D-C4E5C45CDEAC}"/>
              </a:ext>
            </a:extLst>
          </p:cNvPr>
          <p:cNvSpPr>
            <a:spLocks noGrp="1"/>
          </p:cNvSpPr>
          <p:nvPr>
            <p:ph type="sldNum" sz="quarter" idx="12"/>
          </p:nvPr>
        </p:nvSpPr>
        <p:spPr/>
        <p:txBody>
          <a:bodyPr/>
          <a:lstStyle/>
          <a:p>
            <a:fld id="{7B6B983A-F51D-46A7-9170-DDDB4E1FD2F0}" type="slidenum">
              <a:rPr kumimoji="1" lang="ja-JP" altLang="en-US" smtClean="0"/>
              <a:t>14</a:t>
            </a:fld>
            <a:endParaRPr kumimoji="1" lang="ja-JP" altLang="en-US"/>
          </a:p>
        </p:txBody>
      </p:sp>
      <p:pic>
        <p:nvPicPr>
          <p:cNvPr id="5" name="コンテンツ プレースホルダー 10">
            <a:extLst>
              <a:ext uri="{FF2B5EF4-FFF2-40B4-BE49-F238E27FC236}">
                <a16:creationId xmlns:a16="http://schemas.microsoft.com/office/drawing/2014/main" id="{06ECFD22-F4C1-4AC4-8CA9-256E9B96F5CE}"/>
              </a:ext>
            </a:extLst>
          </p:cNvPr>
          <p:cNvPicPr>
            <a:picLocks noChangeAspect="1"/>
          </p:cNvPicPr>
          <p:nvPr/>
        </p:nvPicPr>
        <p:blipFill>
          <a:blip r:embed="rId2"/>
          <a:stretch>
            <a:fillRect/>
          </a:stretch>
        </p:blipFill>
        <p:spPr>
          <a:xfrm>
            <a:off x="2281561" y="1646237"/>
            <a:ext cx="4412201" cy="2060575"/>
          </a:xfrm>
          <a:prstGeom prst="rect">
            <a:avLst/>
          </a:prstGeom>
        </p:spPr>
      </p:pic>
      <p:pic>
        <p:nvPicPr>
          <p:cNvPr id="6" name="Picture 2">
            <a:extLst>
              <a:ext uri="{FF2B5EF4-FFF2-40B4-BE49-F238E27FC236}">
                <a16:creationId xmlns:a16="http://schemas.microsoft.com/office/drawing/2014/main" id="{51A70FCE-526F-4D6D-AF17-8F77FAD301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164" y="3859474"/>
            <a:ext cx="7007797" cy="2615674"/>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E3CDA817-94EC-4FC0-918C-1C4E7E635DC8}"/>
              </a:ext>
            </a:extLst>
          </p:cNvPr>
          <p:cNvSpPr txBox="1"/>
          <p:nvPr/>
        </p:nvSpPr>
        <p:spPr>
          <a:xfrm>
            <a:off x="7092287" y="4071629"/>
            <a:ext cx="1097801" cy="369332"/>
          </a:xfrm>
          <a:prstGeom prst="rect">
            <a:avLst/>
          </a:prstGeom>
          <a:noFill/>
        </p:spPr>
        <p:txBody>
          <a:bodyPr wrap="none" rtlCol="0">
            <a:spAutoFit/>
          </a:bodyPr>
          <a:lstStyle/>
          <a:p>
            <a:r>
              <a:rPr kumimoji="1" lang="en-US" altLang="ja-JP" dirty="0"/>
              <a:t>Fermi LAT</a:t>
            </a:r>
          </a:p>
        </p:txBody>
      </p:sp>
      <p:sp>
        <p:nvSpPr>
          <p:cNvPr id="8" name="正方形/長方形 7">
            <a:extLst>
              <a:ext uri="{FF2B5EF4-FFF2-40B4-BE49-F238E27FC236}">
                <a16:creationId xmlns:a16="http://schemas.microsoft.com/office/drawing/2014/main" id="{A727AA21-69BC-4053-BF28-4D1BC1306968}"/>
              </a:ext>
            </a:extLst>
          </p:cNvPr>
          <p:cNvSpPr/>
          <p:nvPr/>
        </p:nvSpPr>
        <p:spPr>
          <a:xfrm>
            <a:off x="7095583" y="4440961"/>
            <a:ext cx="1807029" cy="646331"/>
          </a:xfrm>
          <a:prstGeom prst="rect">
            <a:avLst/>
          </a:prstGeom>
        </p:spPr>
        <p:txBody>
          <a:bodyPr wrap="square">
            <a:spAutoFit/>
          </a:bodyPr>
          <a:lstStyle/>
          <a:p>
            <a:r>
              <a:rPr lang="en-US" altLang="ja-JP" sz="1200" dirty="0"/>
              <a:t>https://www.slac.stanford.edu/exp/glast/groups/canda/lat_Performance.htm</a:t>
            </a:r>
            <a:endParaRPr lang="ja-JP" altLang="en-US" sz="1200" dirty="0"/>
          </a:p>
        </p:txBody>
      </p:sp>
      <p:sp>
        <p:nvSpPr>
          <p:cNvPr id="9" name="テキスト ボックス 8">
            <a:extLst>
              <a:ext uri="{FF2B5EF4-FFF2-40B4-BE49-F238E27FC236}">
                <a16:creationId xmlns:a16="http://schemas.microsoft.com/office/drawing/2014/main" id="{ED68DC5C-39EC-40AC-AFC0-9B7DFD49F9F9}"/>
              </a:ext>
            </a:extLst>
          </p:cNvPr>
          <p:cNvSpPr txBox="1"/>
          <p:nvPr/>
        </p:nvSpPr>
        <p:spPr>
          <a:xfrm>
            <a:off x="6769661" y="1685196"/>
            <a:ext cx="1834156" cy="646331"/>
          </a:xfrm>
          <a:prstGeom prst="rect">
            <a:avLst/>
          </a:prstGeom>
          <a:noFill/>
        </p:spPr>
        <p:txBody>
          <a:bodyPr wrap="none" rtlCol="0">
            <a:spAutoFit/>
          </a:bodyPr>
          <a:lstStyle/>
          <a:p>
            <a:r>
              <a:rPr kumimoji="1" lang="en-US" altLang="ja-JP" dirty="0"/>
              <a:t>CALET LE </a:t>
            </a:r>
            <a:r>
              <a:rPr kumimoji="1" lang="en-US" altLang="ja-JP" dirty="0">
                <a:sym typeface="Symbol" panose="05050102010706020507" pitchFamily="18" charset="2"/>
              </a:rPr>
              <a:t></a:t>
            </a:r>
            <a:endParaRPr kumimoji="1" lang="en-US" altLang="ja-JP" dirty="0"/>
          </a:p>
          <a:p>
            <a:r>
              <a:rPr kumimoji="1" lang="en-US" altLang="ja-JP" dirty="0"/>
              <a:t>(Cannady+, 2018)</a:t>
            </a:r>
            <a:endParaRPr kumimoji="1" lang="ja-JP" altLang="en-US" dirty="0"/>
          </a:p>
        </p:txBody>
      </p:sp>
      <p:cxnSp>
        <p:nvCxnSpPr>
          <p:cNvPr id="11" name="直線コネクタ 10">
            <a:extLst>
              <a:ext uri="{FF2B5EF4-FFF2-40B4-BE49-F238E27FC236}">
                <a16:creationId xmlns:a16="http://schemas.microsoft.com/office/drawing/2014/main" id="{8DC73437-1CCF-4783-92E7-756541DF55CB}"/>
              </a:ext>
            </a:extLst>
          </p:cNvPr>
          <p:cNvCxnSpPr/>
          <p:nvPr/>
        </p:nvCxnSpPr>
        <p:spPr>
          <a:xfrm>
            <a:off x="3524434" y="3437878"/>
            <a:ext cx="0" cy="642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01035048-91F9-4E0F-B780-7B50BD971095}"/>
              </a:ext>
            </a:extLst>
          </p:cNvPr>
          <p:cNvCxnSpPr/>
          <p:nvPr/>
        </p:nvCxnSpPr>
        <p:spPr>
          <a:xfrm>
            <a:off x="6553198" y="3437878"/>
            <a:ext cx="0" cy="64262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6422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DB48C2-7496-409E-9665-B931B59DB64B}"/>
              </a:ext>
            </a:extLst>
          </p:cNvPr>
          <p:cNvSpPr>
            <a:spLocks noGrp="1"/>
          </p:cNvSpPr>
          <p:nvPr>
            <p:ph type="title"/>
          </p:nvPr>
        </p:nvSpPr>
        <p:spPr/>
        <p:txBody>
          <a:bodyPr/>
          <a:lstStyle/>
          <a:p>
            <a:r>
              <a:rPr kumimoji="1" lang="en-US" altLang="ja-JP" dirty="0"/>
              <a:t>Energy resolution</a:t>
            </a:r>
            <a:endParaRPr kumimoji="1" lang="ja-JP" altLang="en-US" dirty="0"/>
          </a:p>
        </p:txBody>
      </p:sp>
      <p:pic>
        <p:nvPicPr>
          <p:cNvPr id="5" name="コンテンツ プレースホルダー 4">
            <a:extLst>
              <a:ext uri="{FF2B5EF4-FFF2-40B4-BE49-F238E27FC236}">
                <a16:creationId xmlns:a16="http://schemas.microsoft.com/office/drawing/2014/main" id="{B061FE09-C55A-491E-9DF7-0F8BD48C37BF}"/>
              </a:ext>
            </a:extLst>
          </p:cNvPr>
          <p:cNvPicPr>
            <a:picLocks noGrp="1" noChangeAspect="1"/>
          </p:cNvPicPr>
          <p:nvPr>
            <p:ph idx="1"/>
          </p:nvPr>
        </p:nvPicPr>
        <p:blipFill>
          <a:blip r:embed="rId2"/>
          <a:stretch>
            <a:fillRect/>
          </a:stretch>
        </p:blipFill>
        <p:spPr>
          <a:xfrm>
            <a:off x="2983846" y="1738458"/>
            <a:ext cx="3922979" cy="2208791"/>
          </a:xfrm>
          <a:prstGeom prst="rect">
            <a:avLst/>
          </a:prstGeom>
        </p:spPr>
      </p:pic>
      <p:sp>
        <p:nvSpPr>
          <p:cNvPr id="4" name="スライド番号プレースホルダー 3">
            <a:extLst>
              <a:ext uri="{FF2B5EF4-FFF2-40B4-BE49-F238E27FC236}">
                <a16:creationId xmlns:a16="http://schemas.microsoft.com/office/drawing/2014/main" id="{1207F312-18D5-4355-ADAD-BEA31ABADB1A}"/>
              </a:ext>
            </a:extLst>
          </p:cNvPr>
          <p:cNvSpPr>
            <a:spLocks noGrp="1"/>
          </p:cNvSpPr>
          <p:nvPr>
            <p:ph type="sldNum" sz="quarter" idx="12"/>
          </p:nvPr>
        </p:nvSpPr>
        <p:spPr/>
        <p:txBody>
          <a:bodyPr/>
          <a:lstStyle/>
          <a:p>
            <a:fld id="{7B6B983A-F51D-46A7-9170-DDDB4E1FD2F0}" type="slidenum">
              <a:rPr kumimoji="1" lang="ja-JP" altLang="en-US" smtClean="0"/>
              <a:t>15</a:t>
            </a:fld>
            <a:endParaRPr kumimoji="1" lang="ja-JP" altLang="en-US"/>
          </a:p>
        </p:txBody>
      </p:sp>
      <p:pic>
        <p:nvPicPr>
          <p:cNvPr id="6" name="Picture 4">
            <a:extLst>
              <a:ext uri="{FF2B5EF4-FFF2-40B4-BE49-F238E27FC236}">
                <a16:creationId xmlns:a16="http://schemas.microsoft.com/office/drawing/2014/main" id="{A58D4F1A-C4DA-40F3-879C-D70C6FDB58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9608" y="4046778"/>
            <a:ext cx="5559535" cy="2492135"/>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id="{EF8E7CF6-AE4A-4927-A61B-059D65474BBF}"/>
              </a:ext>
            </a:extLst>
          </p:cNvPr>
          <p:cNvSpPr txBox="1"/>
          <p:nvPr/>
        </p:nvSpPr>
        <p:spPr>
          <a:xfrm>
            <a:off x="1295400" y="1837987"/>
            <a:ext cx="1628203" cy="646331"/>
          </a:xfrm>
          <a:prstGeom prst="rect">
            <a:avLst/>
          </a:prstGeom>
          <a:noFill/>
        </p:spPr>
        <p:txBody>
          <a:bodyPr wrap="none" rtlCol="0">
            <a:spAutoFit/>
          </a:bodyPr>
          <a:lstStyle/>
          <a:p>
            <a:r>
              <a:rPr kumimoji="1" lang="en-US" altLang="ja-JP" dirty="0"/>
              <a:t>CALET electron</a:t>
            </a:r>
          </a:p>
          <a:p>
            <a:r>
              <a:rPr kumimoji="1" lang="en-US" altLang="ja-JP" dirty="0"/>
              <a:t>(Asaoka+ 2017)</a:t>
            </a:r>
            <a:endParaRPr kumimoji="1" lang="ja-JP" altLang="en-US" dirty="0"/>
          </a:p>
        </p:txBody>
      </p:sp>
      <p:sp>
        <p:nvSpPr>
          <p:cNvPr id="8" name="テキスト ボックス 7">
            <a:extLst>
              <a:ext uri="{FF2B5EF4-FFF2-40B4-BE49-F238E27FC236}">
                <a16:creationId xmlns:a16="http://schemas.microsoft.com/office/drawing/2014/main" id="{0B217B71-D55C-4E73-A175-C1215E27FE94}"/>
              </a:ext>
            </a:extLst>
          </p:cNvPr>
          <p:cNvSpPr txBox="1"/>
          <p:nvPr/>
        </p:nvSpPr>
        <p:spPr>
          <a:xfrm>
            <a:off x="6506361" y="4287599"/>
            <a:ext cx="1097801" cy="369332"/>
          </a:xfrm>
          <a:prstGeom prst="rect">
            <a:avLst/>
          </a:prstGeom>
          <a:noFill/>
        </p:spPr>
        <p:txBody>
          <a:bodyPr wrap="none" rtlCol="0">
            <a:spAutoFit/>
          </a:bodyPr>
          <a:lstStyle/>
          <a:p>
            <a:r>
              <a:rPr kumimoji="1" lang="en-US" altLang="ja-JP" dirty="0"/>
              <a:t>Fermi LAT</a:t>
            </a:r>
          </a:p>
        </p:txBody>
      </p:sp>
      <p:sp>
        <p:nvSpPr>
          <p:cNvPr id="9" name="正方形/長方形 8">
            <a:extLst>
              <a:ext uri="{FF2B5EF4-FFF2-40B4-BE49-F238E27FC236}">
                <a16:creationId xmlns:a16="http://schemas.microsoft.com/office/drawing/2014/main" id="{3CC0506D-DF48-4132-AA06-495876B6414B}"/>
              </a:ext>
            </a:extLst>
          </p:cNvPr>
          <p:cNvSpPr/>
          <p:nvPr/>
        </p:nvSpPr>
        <p:spPr>
          <a:xfrm>
            <a:off x="6509657" y="4656931"/>
            <a:ext cx="1807029" cy="646331"/>
          </a:xfrm>
          <a:prstGeom prst="rect">
            <a:avLst/>
          </a:prstGeom>
        </p:spPr>
        <p:txBody>
          <a:bodyPr wrap="square">
            <a:spAutoFit/>
          </a:bodyPr>
          <a:lstStyle/>
          <a:p>
            <a:r>
              <a:rPr lang="en-US" altLang="ja-JP" sz="1200" dirty="0"/>
              <a:t>https://www.slac.stanford.edu/exp/glast/groups/canda/lat_Performance.htm</a:t>
            </a:r>
            <a:endParaRPr lang="ja-JP" altLang="en-US" sz="1200" dirty="0"/>
          </a:p>
        </p:txBody>
      </p:sp>
      <p:cxnSp>
        <p:nvCxnSpPr>
          <p:cNvPr id="10" name="直線コネクタ 9">
            <a:extLst>
              <a:ext uri="{FF2B5EF4-FFF2-40B4-BE49-F238E27FC236}">
                <a16:creationId xmlns:a16="http://schemas.microsoft.com/office/drawing/2014/main" id="{B08D5EF0-9EB2-49EA-8B7C-C761F79ED99B}"/>
              </a:ext>
            </a:extLst>
          </p:cNvPr>
          <p:cNvCxnSpPr/>
          <p:nvPr/>
        </p:nvCxnSpPr>
        <p:spPr>
          <a:xfrm>
            <a:off x="3382385" y="3644970"/>
            <a:ext cx="0" cy="642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C8DC9DBB-28D4-4D4A-BEFE-5069F0B48A90}"/>
              </a:ext>
            </a:extLst>
          </p:cNvPr>
          <p:cNvCxnSpPr/>
          <p:nvPr/>
        </p:nvCxnSpPr>
        <p:spPr>
          <a:xfrm>
            <a:off x="5780838" y="3644970"/>
            <a:ext cx="0" cy="642629"/>
          </a:xfrm>
          <a:prstGeom prst="line">
            <a:avLst/>
          </a:prstGeom>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94B87496-CC1A-4C74-98D3-E0138EA9363B}"/>
              </a:ext>
            </a:extLst>
          </p:cNvPr>
          <p:cNvSpPr txBox="1"/>
          <p:nvPr/>
        </p:nvSpPr>
        <p:spPr>
          <a:xfrm>
            <a:off x="6167871" y="5646669"/>
            <a:ext cx="1685077" cy="338554"/>
          </a:xfrm>
          <a:prstGeom prst="rect">
            <a:avLst/>
          </a:prstGeom>
          <a:noFill/>
        </p:spPr>
        <p:txBody>
          <a:bodyPr wrap="none" rtlCol="0">
            <a:spAutoFit/>
          </a:bodyPr>
          <a:lstStyle/>
          <a:p>
            <a:r>
              <a:rPr kumimoji="1" lang="en-US" altLang="ja-JP" sz="1600" dirty="0">
                <a:solidFill>
                  <a:srgbClr val="FF0000"/>
                </a:solidFill>
                <a:sym typeface="Symbol" panose="05050102010706020507" pitchFamily="18" charset="2"/>
              </a:rPr>
              <a:t>7.5%@100 GeV</a:t>
            </a:r>
            <a:endParaRPr kumimoji="1" lang="ja-JP" altLang="en-US" sz="1600" dirty="0">
              <a:solidFill>
                <a:srgbClr val="FF0000"/>
              </a:solidFill>
            </a:endParaRPr>
          </a:p>
        </p:txBody>
      </p:sp>
      <p:sp>
        <p:nvSpPr>
          <p:cNvPr id="13" name="テキスト ボックス 12">
            <a:extLst>
              <a:ext uri="{FF2B5EF4-FFF2-40B4-BE49-F238E27FC236}">
                <a16:creationId xmlns:a16="http://schemas.microsoft.com/office/drawing/2014/main" id="{B89CA502-2964-4442-BBCA-693E7C9FD461}"/>
              </a:ext>
            </a:extLst>
          </p:cNvPr>
          <p:cNvSpPr txBox="1"/>
          <p:nvPr/>
        </p:nvSpPr>
        <p:spPr>
          <a:xfrm>
            <a:off x="6806970" y="3286357"/>
            <a:ext cx="1685077" cy="338554"/>
          </a:xfrm>
          <a:prstGeom prst="rect">
            <a:avLst/>
          </a:prstGeom>
          <a:noFill/>
        </p:spPr>
        <p:txBody>
          <a:bodyPr wrap="none" rtlCol="0">
            <a:spAutoFit/>
          </a:bodyPr>
          <a:lstStyle/>
          <a:p>
            <a:r>
              <a:rPr kumimoji="1" lang="en-US" altLang="ja-JP" sz="1600" dirty="0">
                <a:solidFill>
                  <a:srgbClr val="FF0000"/>
                </a:solidFill>
                <a:sym typeface="Symbol" panose="05050102010706020507" pitchFamily="18" charset="2"/>
              </a:rPr>
              <a:t>2.5%@100 GeV</a:t>
            </a:r>
            <a:endParaRPr kumimoji="1" lang="ja-JP" altLang="en-US" sz="1600" dirty="0">
              <a:solidFill>
                <a:srgbClr val="FF0000"/>
              </a:solidFill>
            </a:endParaRPr>
          </a:p>
        </p:txBody>
      </p:sp>
    </p:spTree>
    <p:extLst>
      <p:ext uri="{BB962C8B-B14F-4D97-AF65-F5344CB8AC3E}">
        <p14:creationId xmlns:p14="http://schemas.microsoft.com/office/powerpoint/2010/main" val="33832997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ED8789-FDBC-4AEC-8B7E-AEFED8B97369}"/>
              </a:ext>
            </a:extLst>
          </p:cNvPr>
          <p:cNvSpPr>
            <a:spLocks noGrp="1"/>
          </p:cNvSpPr>
          <p:nvPr>
            <p:ph type="title"/>
          </p:nvPr>
        </p:nvSpPr>
        <p:spPr/>
        <p:txBody>
          <a:bodyPr/>
          <a:lstStyle/>
          <a:p>
            <a:r>
              <a:rPr lang="en-US" altLang="ja-JP" dirty="0"/>
              <a:t>Angular resolution</a:t>
            </a:r>
            <a:endParaRPr kumimoji="1" lang="ja-JP" altLang="en-US" dirty="0"/>
          </a:p>
        </p:txBody>
      </p:sp>
      <p:sp>
        <p:nvSpPr>
          <p:cNvPr id="4" name="スライド番号プレースホルダー 3">
            <a:extLst>
              <a:ext uri="{FF2B5EF4-FFF2-40B4-BE49-F238E27FC236}">
                <a16:creationId xmlns:a16="http://schemas.microsoft.com/office/drawing/2014/main" id="{071A9315-7CCF-444B-96B9-8E2D406A8A48}"/>
              </a:ext>
            </a:extLst>
          </p:cNvPr>
          <p:cNvSpPr>
            <a:spLocks noGrp="1"/>
          </p:cNvSpPr>
          <p:nvPr>
            <p:ph type="sldNum" sz="quarter" idx="12"/>
          </p:nvPr>
        </p:nvSpPr>
        <p:spPr/>
        <p:txBody>
          <a:bodyPr/>
          <a:lstStyle/>
          <a:p>
            <a:fld id="{7B6B983A-F51D-46A7-9170-DDDB4E1FD2F0}" type="slidenum">
              <a:rPr kumimoji="1" lang="ja-JP" altLang="en-US" smtClean="0"/>
              <a:t>16</a:t>
            </a:fld>
            <a:endParaRPr kumimoji="1" lang="ja-JP" altLang="en-US"/>
          </a:p>
        </p:txBody>
      </p:sp>
      <p:pic>
        <p:nvPicPr>
          <p:cNvPr id="5" name="Picture 8">
            <a:extLst>
              <a:ext uri="{FF2B5EF4-FFF2-40B4-BE49-F238E27FC236}">
                <a16:creationId xmlns:a16="http://schemas.microsoft.com/office/drawing/2014/main" id="{B1F24F19-3EC7-4908-87B2-A9D5DE5A5D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8829" y="3983948"/>
            <a:ext cx="6837999" cy="2569935"/>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a:extLst>
              <a:ext uri="{FF2B5EF4-FFF2-40B4-BE49-F238E27FC236}">
                <a16:creationId xmlns:a16="http://schemas.microsoft.com/office/drawing/2014/main" id="{90E69754-AA30-434B-BF11-F5C030EABF9F}"/>
              </a:ext>
            </a:extLst>
          </p:cNvPr>
          <p:cNvPicPr>
            <a:picLocks noChangeAspect="1"/>
          </p:cNvPicPr>
          <p:nvPr/>
        </p:nvPicPr>
        <p:blipFill>
          <a:blip r:embed="rId3"/>
          <a:stretch>
            <a:fillRect/>
          </a:stretch>
        </p:blipFill>
        <p:spPr>
          <a:xfrm>
            <a:off x="2699657" y="1414013"/>
            <a:ext cx="4027712" cy="2569935"/>
          </a:xfrm>
          <a:prstGeom prst="rect">
            <a:avLst/>
          </a:prstGeom>
        </p:spPr>
      </p:pic>
      <p:cxnSp>
        <p:nvCxnSpPr>
          <p:cNvPr id="7" name="直線コネクタ 6">
            <a:extLst>
              <a:ext uri="{FF2B5EF4-FFF2-40B4-BE49-F238E27FC236}">
                <a16:creationId xmlns:a16="http://schemas.microsoft.com/office/drawing/2014/main" id="{F5E8241A-42AB-4F84-A721-B799AD4AE0FA}"/>
              </a:ext>
            </a:extLst>
          </p:cNvPr>
          <p:cNvCxnSpPr/>
          <p:nvPr/>
        </p:nvCxnSpPr>
        <p:spPr>
          <a:xfrm>
            <a:off x="3687719" y="3662633"/>
            <a:ext cx="0" cy="642629"/>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6F4DB1CA-292D-47A3-94C5-F4162750D1A8}"/>
              </a:ext>
            </a:extLst>
          </p:cNvPr>
          <p:cNvCxnSpPr/>
          <p:nvPr/>
        </p:nvCxnSpPr>
        <p:spPr>
          <a:xfrm>
            <a:off x="6615977" y="3797107"/>
            <a:ext cx="0" cy="642629"/>
          </a:xfrm>
          <a:prstGeom prst="line">
            <a:avLst/>
          </a:prstGeom>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C77CD40C-BEF7-4930-B9BC-D720EE2CFA91}"/>
              </a:ext>
            </a:extLst>
          </p:cNvPr>
          <p:cNvSpPr txBox="1"/>
          <p:nvPr/>
        </p:nvSpPr>
        <p:spPr>
          <a:xfrm>
            <a:off x="6769661" y="1685196"/>
            <a:ext cx="1834156" cy="646331"/>
          </a:xfrm>
          <a:prstGeom prst="rect">
            <a:avLst/>
          </a:prstGeom>
          <a:noFill/>
        </p:spPr>
        <p:txBody>
          <a:bodyPr wrap="none" rtlCol="0">
            <a:spAutoFit/>
          </a:bodyPr>
          <a:lstStyle/>
          <a:p>
            <a:r>
              <a:rPr kumimoji="1" lang="en-US" altLang="ja-JP" dirty="0"/>
              <a:t>CALET LE </a:t>
            </a:r>
            <a:r>
              <a:rPr kumimoji="1" lang="en-US" altLang="ja-JP" dirty="0">
                <a:sym typeface="Symbol" panose="05050102010706020507" pitchFamily="18" charset="2"/>
              </a:rPr>
              <a:t></a:t>
            </a:r>
            <a:endParaRPr kumimoji="1" lang="en-US" altLang="ja-JP" dirty="0"/>
          </a:p>
          <a:p>
            <a:r>
              <a:rPr kumimoji="1" lang="en-US" altLang="ja-JP" dirty="0"/>
              <a:t>(Cannady+, 2018)</a:t>
            </a:r>
            <a:endParaRPr kumimoji="1" lang="ja-JP" altLang="en-US" dirty="0"/>
          </a:p>
        </p:txBody>
      </p:sp>
      <p:sp>
        <p:nvSpPr>
          <p:cNvPr id="10" name="テキスト ボックス 9">
            <a:extLst>
              <a:ext uri="{FF2B5EF4-FFF2-40B4-BE49-F238E27FC236}">
                <a16:creationId xmlns:a16="http://schemas.microsoft.com/office/drawing/2014/main" id="{71245328-12DF-4E60-96F4-15D4EB12DCC0}"/>
              </a:ext>
            </a:extLst>
          </p:cNvPr>
          <p:cNvSpPr txBox="1"/>
          <p:nvPr/>
        </p:nvSpPr>
        <p:spPr>
          <a:xfrm>
            <a:off x="7157603" y="4213143"/>
            <a:ext cx="1097801" cy="369332"/>
          </a:xfrm>
          <a:prstGeom prst="rect">
            <a:avLst/>
          </a:prstGeom>
          <a:noFill/>
        </p:spPr>
        <p:txBody>
          <a:bodyPr wrap="none" rtlCol="0">
            <a:spAutoFit/>
          </a:bodyPr>
          <a:lstStyle/>
          <a:p>
            <a:r>
              <a:rPr kumimoji="1" lang="en-US" altLang="ja-JP" dirty="0"/>
              <a:t>Fermi LAT</a:t>
            </a:r>
          </a:p>
        </p:txBody>
      </p:sp>
      <p:sp>
        <p:nvSpPr>
          <p:cNvPr id="11" name="正方形/長方形 10">
            <a:extLst>
              <a:ext uri="{FF2B5EF4-FFF2-40B4-BE49-F238E27FC236}">
                <a16:creationId xmlns:a16="http://schemas.microsoft.com/office/drawing/2014/main" id="{04A1CA22-D23E-4A63-9A2E-246741A1B7A8}"/>
              </a:ext>
            </a:extLst>
          </p:cNvPr>
          <p:cNvSpPr/>
          <p:nvPr/>
        </p:nvSpPr>
        <p:spPr>
          <a:xfrm>
            <a:off x="7160899" y="4582475"/>
            <a:ext cx="1807029" cy="646331"/>
          </a:xfrm>
          <a:prstGeom prst="rect">
            <a:avLst/>
          </a:prstGeom>
        </p:spPr>
        <p:txBody>
          <a:bodyPr wrap="square">
            <a:spAutoFit/>
          </a:bodyPr>
          <a:lstStyle/>
          <a:p>
            <a:r>
              <a:rPr lang="en-US" altLang="ja-JP" sz="1200" dirty="0"/>
              <a:t>https://www.slac.stanford.edu/exp/glast/groups/canda/lat_Performance.htm</a:t>
            </a:r>
            <a:endParaRPr lang="ja-JP" altLang="en-US" sz="1200" dirty="0"/>
          </a:p>
        </p:txBody>
      </p:sp>
      <p:sp>
        <p:nvSpPr>
          <p:cNvPr id="12" name="テキスト ボックス 11">
            <a:extLst>
              <a:ext uri="{FF2B5EF4-FFF2-40B4-BE49-F238E27FC236}">
                <a16:creationId xmlns:a16="http://schemas.microsoft.com/office/drawing/2014/main" id="{FDEE8EE9-030C-40C8-BB8F-8A8DD8875E29}"/>
              </a:ext>
            </a:extLst>
          </p:cNvPr>
          <p:cNvSpPr txBox="1"/>
          <p:nvPr/>
        </p:nvSpPr>
        <p:spPr>
          <a:xfrm>
            <a:off x="2108488" y="1414013"/>
            <a:ext cx="1005403" cy="369332"/>
          </a:xfrm>
          <a:prstGeom prst="rect">
            <a:avLst/>
          </a:prstGeom>
          <a:noFill/>
        </p:spPr>
        <p:txBody>
          <a:bodyPr wrap="none" rtlCol="0">
            <a:spAutoFit/>
          </a:bodyPr>
          <a:lstStyle/>
          <a:p>
            <a:r>
              <a:rPr kumimoji="1" lang="en-US" altLang="ja-JP" dirty="0"/>
              <a:t>C</a:t>
            </a:r>
            <a:r>
              <a:rPr kumimoji="1" lang="en-US" altLang="ja-JP" baseline="-25000" dirty="0"/>
              <a:t>68</a:t>
            </a:r>
            <a:r>
              <a:rPr kumimoji="1" lang="en-US" altLang="ja-JP" dirty="0"/>
              <a:t> [deg]</a:t>
            </a:r>
            <a:endParaRPr kumimoji="1" lang="ja-JP" altLang="en-US" dirty="0"/>
          </a:p>
        </p:txBody>
      </p:sp>
      <p:sp>
        <p:nvSpPr>
          <p:cNvPr id="13" name="テキスト ボックス 12">
            <a:extLst>
              <a:ext uri="{FF2B5EF4-FFF2-40B4-BE49-F238E27FC236}">
                <a16:creationId xmlns:a16="http://schemas.microsoft.com/office/drawing/2014/main" id="{B6925085-CD37-4D98-9ED2-998AB2A42E1F}"/>
              </a:ext>
            </a:extLst>
          </p:cNvPr>
          <p:cNvSpPr txBox="1"/>
          <p:nvPr/>
        </p:nvSpPr>
        <p:spPr>
          <a:xfrm>
            <a:off x="7157603" y="5553791"/>
            <a:ext cx="1619354" cy="338554"/>
          </a:xfrm>
          <a:prstGeom prst="rect">
            <a:avLst/>
          </a:prstGeom>
          <a:noFill/>
        </p:spPr>
        <p:txBody>
          <a:bodyPr wrap="none" rtlCol="0">
            <a:spAutoFit/>
          </a:bodyPr>
          <a:lstStyle/>
          <a:p>
            <a:r>
              <a:rPr kumimoji="1" lang="en-US" altLang="ja-JP" sz="1600" dirty="0">
                <a:solidFill>
                  <a:srgbClr val="FF0000"/>
                </a:solidFill>
                <a:sym typeface="Symbol" panose="05050102010706020507" pitchFamily="18" charset="2"/>
              </a:rPr>
              <a:t></a:t>
            </a:r>
            <a:r>
              <a:rPr kumimoji="1" lang="en-US" altLang="ja-JP" sz="1600" dirty="0">
                <a:solidFill>
                  <a:srgbClr val="FF0000"/>
                </a:solidFill>
              </a:rPr>
              <a:t>0.1</a:t>
            </a:r>
            <a:r>
              <a:rPr kumimoji="1" lang="en-US" altLang="ja-JP" sz="1600" dirty="0">
                <a:solidFill>
                  <a:srgbClr val="FF0000"/>
                </a:solidFill>
                <a:sym typeface="Symbol" panose="05050102010706020507" pitchFamily="18" charset="2"/>
              </a:rPr>
              <a:t>@100 GeV</a:t>
            </a:r>
            <a:endParaRPr kumimoji="1" lang="ja-JP" altLang="en-US" sz="1600" dirty="0">
              <a:solidFill>
                <a:srgbClr val="FF0000"/>
              </a:solidFill>
            </a:endParaRPr>
          </a:p>
        </p:txBody>
      </p:sp>
      <p:sp>
        <p:nvSpPr>
          <p:cNvPr id="14" name="テキスト ボックス 13">
            <a:extLst>
              <a:ext uri="{FF2B5EF4-FFF2-40B4-BE49-F238E27FC236}">
                <a16:creationId xmlns:a16="http://schemas.microsoft.com/office/drawing/2014/main" id="{4E619B59-7215-44CE-A628-2074E9DFB32C}"/>
              </a:ext>
            </a:extLst>
          </p:cNvPr>
          <p:cNvSpPr txBox="1"/>
          <p:nvPr/>
        </p:nvSpPr>
        <p:spPr>
          <a:xfrm>
            <a:off x="6570760" y="3384915"/>
            <a:ext cx="1723549" cy="338554"/>
          </a:xfrm>
          <a:prstGeom prst="rect">
            <a:avLst/>
          </a:prstGeom>
          <a:noFill/>
        </p:spPr>
        <p:txBody>
          <a:bodyPr wrap="none" rtlCol="0">
            <a:spAutoFit/>
          </a:bodyPr>
          <a:lstStyle/>
          <a:p>
            <a:r>
              <a:rPr kumimoji="1" lang="en-US" altLang="ja-JP" sz="1600" dirty="0">
                <a:solidFill>
                  <a:srgbClr val="FF0000"/>
                </a:solidFill>
                <a:sym typeface="Symbol" panose="05050102010706020507" pitchFamily="18" charset="2"/>
              </a:rPr>
              <a:t></a:t>
            </a:r>
            <a:r>
              <a:rPr kumimoji="1" lang="en-US" altLang="ja-JP" sz="1600" dirty="0">
                <a:solidFill>
                  <a:srgbClr val="FF0000"/>
                </a:solidFill>
              </a:rPr>
              <a:t>0.13</a:t>
            </a:r>
            <a:r>
              <a:rPr kumimoji="1" lang="en-US" altLang="ja-JP" sz="1600" dirty="0">
                <a:solidFill>
                  <a:srgbClr val="FF0000"/>
                </a:solidFill>
                <a:sym typeface="Symbol" panose="05050102010706020507" pitchFamily="18" charset="2"/>
              </a:rPr>
              <a:t>@100 GeV</a:t>
            </a:r>
            <a:endParaRPr kumimoji="1" lang="ja-JP" altLang="en-US" sz="1600" dirty="0">
              <a:solidFill>
                <a:srgbClr val="FF0000"/>
              </a:solidFill>
            </a:endParaRPr>
          </a:p>
        </p:txBody>
      </p:sp>
      <p:sp>
        <p:nvSpPr>
          <p:cNvPr id="15" name="テキスト ボックス 14">
            <a:extLst>
              <a:ext uri="{FF2B5EF4-FFF2-40B4-BE49-F238E27FC236}">
                <a16:creationId xmlns:a16="http://schemas.microsoft.com/office/drawing/2014/main" id="{2F69C5E7-DA06-48BC-A574-9F28971431D1}"/>
              </a:ext>
            </a:extLst>
          </p:cNvPr>
          <p:cNvSpPr txBox="1"/>
          <p:nvPr/>
        </p:nvSpPr>
        <p:spPr>
          <a:xfrm>
            <a:off x="6570760" y="2535498"/>
            <a:ext cx="1619354" cy="338554"/>
          </a:xfrm>
          <a:prstGeom prst="rect">
            <a:avLst/>
          </a:prstGeom>
          <a:noFill/>
        </p:spPr>
        <p:txBody>
          <a:bodyPr wrap="none" rtlCol="0">
            <a:spAutoFit/>
          </a:bodyPr>
          <a:lstStyle/>
          <a:p>
            <a:r>
              <a:rPr kumimoji="1" lang="en-US" altLang="ja-JP" sz="1600" dirty="0">
                <a:solidFill>
                  <a:srgbClr val="FF0000"/>
                </a:solidFill>
                <a:sym typeface="Symbol" panose="05050102010706020507" pitchFamily="18" charset="2"/>
              </a:rPr>
              <a:t></a:t>
            </a:r>
            <a:r>
              <a:rPr kumimoji="1" lang="en-US" altLang="ja-JP" sz="1600" dirty="0">
                <a:solidFill>
                  <a:srgbClr val="FF0000"/>
                </a:solidFill>
              </a:rPr>
              <a:t>0.6</a:t>
            </a:r>
            <a:r>
              <a:rPr kumimoji="1" lang="en-US" altLang="ja-JP" sz="1600" dirty="0">
                <a:solidFill>
                  <a:srgbClr val="FF0000"/>
                </a:solidFill>
                <a:sym typeface="Symbol" panose="05050102010706020507" pitchFamily="18" charset="2"/>
              </a:rPr>
              <a:t>@100 GeV</a:t>
            </a:r>
            <a:endParaRPr kumimoji="1" lang="ja-JP" altLang="en-US" sz="1600" dirty="0">
              <a:solidFill>
                <a:srgbClr val="FF0000"/>
              </a:solidFill>
            </a:endParaRPr>
          </a:p>
        </p:txBody>
      </p:sp>
      <p:cxnSp>
        <p:nvCxnSpPr>
          <p:cNvPr id="16" name="直線コネクタ 15">
            <a:extLst>
              <a:ext uri="{FF2B5EF4-FFF2-40B4-BE49-F238E27FC236}">
                <a16:creationId xmlns:a16="http://schemas.microsoft.com/office/drawing/2014/main" id="{529388B1-44B2-4B0E-B7CC-CA6661820FCE}"/>
              </a:ext>
            </a:extLst>
          </p:cNvPr>
          <p:cNvCxnSpPr>
            <a:cxnSpLocks/>
          </p:cNvCxnSpPr>
          <p:nvPr/>
        </p:nvCxnSpPr>
        <p:spPr>
          <a:xfrm>
            <a:off x="5627077" y="1180123"/>
            <a:ext cx="0" cy="5176228"/>
          </a:xfrm>
          <a:prstGeom prst="line">
            <a:avLst/>
          </a:prstGeom>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0B86F585-FEC7-40A9-912D-8448D0B44AAC}"/>
              </a:ext>
            </a:extLst>
          </p:cNvPr>
          <p:cNvSpPr txBox="1"/>
          <p:nvPr/>
        </p:nvSpPr>
        <p:spPr>
          <a:xfrm>
            <a:off x="5228492" y="908033"/>
            <a:ext cx="981359" cy="369332"/>
          </a:xfrm>
          <a:prstGeom prst="rect">
            <a:avLst/>
          </a:prstGeom>
          <a:noFill/>
        </p:spPr>
        <p:txBody>
          <a:bodyPr wrap="none" rtlCol="0">
            <a:spAutoFit/>
          </a:bodyPr>
          <a:lstStyle/>
          <a:p>
            <a:r>
              <a:rPr kumimoji="1" lang="en-US" altLang="ja-JP" dirty="0"/>
              <a:t>100 GeV</a:t>
            </a:r>
            <a:endParaRPr kumimoji="1" lang="ja-JP" altLang="en-US" dirty="0"/>
          </a:p>
        </p:txBody>
      </p:sp>
    </p:spTree>
    <p:extLst>
      <p:ext uri="{BB962C8B-B14F-4D97-AF65-F5344CB8AC3E}">
        <p14:creationId xmlns:p14="http://schemas.microsoft.com/office/powerpoint/2010/main" val="1902280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2EC481-908C-41D1-9BAE-58C35F0DD0FB}"/>
              </a:ext>
            </a:extLst>
          </p:cNvPr>
          <p:cNvSpPr>
            <a:spLocks noGrp="1"/>
          </p:cNvSpPr>
          <p:nvPr>
            <p:ph type="title"/>
          </p:nvPr>
        </p:nvSpPr>
        <p:spPr/>
        <p:txBody>
          <a:bodyPr>
            <a:normAutofit/>
          </a:bodyPr>
          <a:lstStyle/>
          <a:p>
            <a:r>
              <a:rPr kumimoji="1" lang="en-US" altLang="ja-JP" sz="4000" dirty="0"/>
              <a:t>Point spread function: CALET vs LAT</a:t>
            </a:r>
            <a:endParaRPr kumimoji="1" lang="ja-JP" altLang="en-US" sz="4000" dirty="0"/>
          </a:p>
        </p:txBody>
      </p:sp>
      <p:pic>
        <p:nvPicPr>
          <p:cNvPr id="5" name="コンテンツ プレースホルダー 4">
            <a:extLst>
              <a:ext uri="{FF2B5EF4-FFF2-40B4-BE49-F238E27FC236}">
                <a16:creationId xmlns:a16="http://schemas.microsoft.com/office/drawing/2014/main" id="{41804C8C-37D1-4A57-A1FA-90419204855E}"/>
              </a:ext>
            </a:extLst>
          </p:cNvPr>
          <p:cNvPicPr>
            <a:picLocks noGrp="1" noChangeAspect="1"/>
          </p:cNvPicPr>
          <p:nvPr>
            <p:ph idx="1"/>
          </p:nvPr>
        </p:nvPicPr>
        <p:blipFill>
          <a:blip r:embed="rId2"/>
          <a:stretch>
            <a:fillRect/>
          </a:stretch>
        </p:blipFill>
        <p:spPr>
          <a:xfrm>
            <a:off x="1145629" y="1655861"/>
            <a:ext cx="6604740" cy="4521102"/>
          </a:xfrm>
          <a:prstGeom prst="rect">
            <a:avLst/>
          </a:prstGeom>
        </p:spPr>
      </p:pic>
      <p:sp>
        <p:nvSpPr>
          <p:cNvPr id="4" name="スライド番号プレースホルダー 3">
            <a:extLst>
              <a:ext uri="{FF2B5EF4-FFF2-40B4-BE49-F238E27FC236}">
                <a16:creationId xmlns:a16="http://schemas.microsoft.com/office/drawing/2014/main" id="{AEBDB049-637A-4796-989F-57E03F14699C}"/>
              </a:ext>
            </a:extLst>
          </p:cNvPr>
          <p:cNvSpPr>
            <a:spLocks noGrp="1"/>
          </p:cNvSpPr>
          <p:nvPr>
            <p:ph type="sldNum" sz="quarter" idx="12"/>
          </p:nvPr>
        </p:nvSpPr>
        <p:spPr/>
        <p:txBody>
          <a:bodyPr/>
          <a:lstStyle/>
          <a:p>
            <a:fld id="{7B6B983A-F51D-46A7-9170-DDDB4E1FD2F0}" type="slidenum">
              <a:rPr kumimoji="1" lang="ja-JP" altLang="en-US" smtClean="0"/>
              <a:t>17</a:t>
            </a:fld>
            <a:endParaRPr kumimoji="1" lang="ja-JP" altLang="en-US"/>
          </a:p>
        </p:txBody>
      </p:sp>
      <p:sp>
        <p:nvSpPr>
          <p:cNvPr id="3" name="テキスト ボックス 2">
            <a:extLst>
              <a:ext uri="{FF2B5EF4-FFF2-40B4-BE49-F238E27FC236}">
                <a16:creationId xmlns:a16="http://schemas.microsoft.com/office/drawing/2014/main" id="{67C725CA-CACA-4037-95C8-48E33DA580AC}"/>
              </a:ext>
            </a:extLst>
          </p:cNvPr>
          <p:cNvSpPr txBox="1"/>
          <p:nvPr/>
        </p:nvSpPr>
        <p:spPr>
          <a:xfrm>
            <a:off x="5237825" y="5703721"/>
            <a:ext cx="912109" cy="369332"/>
          </a:xfrm>
          <a:prstGeom prst="rect">
            <a:avLst/>
          </a:prstGeom>
          <a:noFill/>
        </p:spPr>
        <p:txBody>
          <a:bodyPr wrap="none" rtlCol="0">
            <a:spAutoFit/>
          </a:bodyPr>
          <a:lstStyle/>
          <a:p>
            <a:r>
              <a:rPr kumimoji="1" lang="en-US" altLang="ja-JP" dirty="0"/>
              <a:t>(scaled)</a:t>
            </a:r>
            <a:endParaRPr kumimoji="1" lang="ja-JP" altLang="en-US" dirty="0"/>
          </a:p>
        </p:txBody>
      </p:sp>
    </p:spTree>
    <p:extLst>
      <p:ext uri="{BB962C8B-B14F-4D97-AF65-F5344CB8AC3E}">
        <p14:creationId xmlns:p14="http://schemas.microsoft.com/office/powerpoint/2010/main" val="1382131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A7DD44-7C7F-44C2-A86F-728FC5040847}"/>
              </a:ext>
            </a:extLst>
          </p:cNvPr>
          <p:cNvSpPr>
            <a:spLocks noGrp="1"/>
          </p:cNvSpPr>
          <p:nvPr>
            <p:ph type="title"/>
          </p:nvPr>
        </p:nvSpPr>
        <p:spPr>
          <a:xfrm>
            <a:off x="628650" y="294102"/>
            <a:ext cx="7886700" cy="1325563"/>
          </a:xfrm>
        </p:spPr>
        <p:txBody>
          <a:bodyPr/>
          <a:lstStyle/>
          <a:p>
            <a:r>
              <a:rPr kumimoji="1" lang="en-US" altLang="ja-JP" dirty="0"/>
              <a:t>Effective</a:t>
            </a:r>
            <a:r>
              <a:rPr kumimoji="1" lang="ja-JP" altLang="en-US" dirty="0"/>
              <a:t> </a:t>
            </a:r>
            <a:r>
              <a:rPr kumimoji="1" lang="en-US" altLang="ja-JP" dirty="0"/>
              <a:t>area at high energies</a:t>
            </a:r>
            <a:endParaRPr kumimoji="1" lang="ja-JP" altLang="en-US" dirty="0"/>
          </a:p>
        </p:txBody>
      </p:sp>
      <p:sp>
        <p:nvSpPr>
          <p:cNvPr id="4" name="スライド番号プレースホルダー 3">
            <a:extLst>
              <a:ext uri="{FF2B5EF4-FFF2-40B4-BE49-F238E27FC236}">
                <a16:creationId xmlns:a16="http://schemas.microsoft.com/office/drawing/2014/main" id="{FF0BB8F5-57C9-4DEF-B816-B713F039A303}"/>
              </a:ext>
            </a:extLst>
          </p:cNvPr>
          <p:cNvSpPr>
            <a:spLocks noGrp="1"/>
          </p:cNvSpPr>
          <p:nvPr>
            <p:ph type="sldNum" sz="quarter" idx="12"/>
          </p:nvPr>
        </p:nvSpPr>
        <p:spPr/>
        <p:txBody>
          <a:bodyPr/>
          <a:lstStyle/>
          <a:p>
            <a:fld id="{7B6B983A-F51D-46A7-9170-DDDB4E1FD2F0}" type="slidenum">
              <a:rPr kumimoji="1" lang="ja-JP" altLang="en-US" smtClean="0"/>
              <a:t>18</a:t>
            </a:fld>
            <a:endParaRPr kumimoji="1" lang="ja-JP" altLang="en-US"/>
          </a:p>
        </p:txBody>
      </p:sp>
      <p:pic>
        <p:nvPicPr>
          <p:cNvPr id="5" name="図 4">
            <a:extLst>
              <a:ext uri="{FF2B5EF4-FFF2-40B4-BE49-F238E27FC236}">
                <a16:creationId xmlns:a16="http://schemas.microsoft.com/office/drawing/2014/main" id="{24495A01-F6C5-493D-B640-3B26CACCA27F}"/>
              </a:ext>
            </a:extLst>
          </p:cNvPr>
          <p:cNvPicPr>
            <a:picLocks noChangeAspect="1"/>
          </p:cNvPicPr>
          <p:nvPr/>
        </p:nvPicPr>
        <p:blipFill>
          <a:blip r:embed="rId2"/>
          <a:stretch>
            <a:fillRect/>
          </a:stretch>
        </p:blipFill>
        <p:spPr>
          <a:xfrm>
            <a:off x="2945166" y="4106160"/>
            <a:ext cx="5061858" cy="2273470"/>
          </a:xfrm>
          <a:prstGeom prst="rect">
            <a:avLst/>
          </a:prstGeom>
        </p:spPr>
      </p:pic>
      <p:sp>
        <p:nvSpPr>
          <p:cNvPr id="7" name="テキスト ボックス 6">
            <a:extLst>
              <a:ext uri="{FF2B5EF4-FFF2-40B4-BE49-F238E27FC236}">
                <a16:creationId xmlns:a16="http://schemas.microsoft.com/office/drawing/2014/main" id="{0F75E75C-9829-40CA-9E05-B184C86B62AC}"/>
              </a:ext>
            </a:extLst>
          </p:cNvPr>
          <p:cNvSpPr txBox="1"/>
          <p:nvPr/>
        </p:nvSpPr>
        <p:spPr>
          <a:xfrm>
            <a:off x="4868596" y="1444048"/>
            <a:ext cx="893193" cy="338554"/>
          </a:xfrm>
          <a:prstGeom prst="rect">
            <a:avLst/>
          </a:prstGeom>
          <a:noFill/>
        </p:spPr>
        <p:txBody>
          <a:bodyPr wrap="none" rtlCol="0">
            <a:spAutoFit/>
          </a:bodyPr>
          <a:lstStyle/>
          <a:p>
            <a:r>
              <a:rPr kumimoji="1" lang="en-US" altLang="ja-JP" sz="1600" dirty="0">
                <a:solidFill>
                  <a:schemeClr val="accent1"/>
                </a:solidFill>
              </a:rPr>
              <a:t>100 GeV</a:t>
            </a:r>
            <a:endParaRPr kumimoji="1" lang="ja-JP" altLang="en-US" sz="1600" dirty="0">
              <a:solidFill>
                <a:schemeClr val="accent1"/>
              </a:solidFill>
            </a:endParaRPr>
          </a:p>
        </p:txBody>
      </p:sp>
      <p:pic>
        <p:nvPicPr>
          <p:cNvPr id="11" name="コンテンツ プレースホルダー 10">
            <a:extLst>
              <a:ext uri="{FF2B5EF4-FFF2-40B4-BE49-F238E27FC236}">
                <a16:creationId xmlns:a16="http://schemas.microsoft.com/office/drawing/2014/main" id="{40497E17-DB93-48E6-B0E7-A64541A198CF}"/>
              </a:ext>
            </a:extLst>
          </p:cNvPr>
          <p:cNvPicPr>
            <a:picLocks noGrp="1" noChangeAspect="1"/>
          </p:cNvPicPr>
          <p:nvPr>
            <p:ph idx="1"/>
          </p:nvPr>
        </p:nvPicPr>
        <p:blipFill>
          <a:blip r:embed="rId3"/>
          <a:stretch>
            <a:fillRect/>
          </a:stretch>
        </p:blipFill>
        <p:spPr>
          <a:xfrm>
            <a:off x="628650" y="1690689"/>
            <a:ext cx="4809983" cy="2060575"/>
          </a:xfrm>
          <a:prstGeom prst="rect">
            <a:avLst/>
          </a:prstGeom>
        </p:spPr>
      </p:pic>
      <p:cxnSp>
        <p:nvCxnSpPr>
          <p:cNvPr id="13" name="直線コネクタ 12">
            <a:extLst>
              <a:ext uri="{FF2B5EF4-FFF2-40B4-BE49-F238E27FC236}">
                <a16:creationId xmlns:a16="http://schemas.microsoft.com/office/drawing/2014/main" id="{0A98BD1E-DE57-49D9-84B2-628C69A1603F}"/>
              </a:ext>
            </a:extLst>
          </p:cNvPr>
          <p:cNvCxnSpPr>
            <a:cxnSpLocks/>
          </p:cNvCxnSpPr>
          <p:nvPr/>
        </p:nvCxnSpPr>
        <p:spPr>
          <a:xfrm>
            <a:off x="5295213" y="1767979"/>
            <a:ext cx="0" cy="4339858"/>
          </a:xfrm>
          <a:prstGeom prst="line">
            <a:avLst/>
          </a:prstGeom>
        </p:spPr>
        <p:style>
          <a:lnRef idx="1">
            <a:schemeClr val="accent1"/>
          </a:lnRef>
          <a:fillRef idx="0">
            <a:schemeClr val="accent1"/>
          </a:fillRef>
          <a:effectRef idx="0">
            <a:schemeClr val="accent1"/>
          </a:effectRef>
          <a:fontRef idx="minor">
            <a:schemeClr val="tx1"/>
          </a:fontRef>
        </p:style>
      </p:cxnSp>
      <p:sp>
        <p:nvSpPr>
          <p:cNvPr id="6" name="矢印: 右 5">
            <a:extLst>
              <a:ext uri="{FF2B5EF4-FFF2-40B4-BE49-F238E27FC236}">
                <a16:creationId xmlns:a16="http://schemas.microsoft.com/office/drawing/2014/main" id="{DE53C1C8-0DDF-4CCB-9150-D6F2E9736989}"/>
              </a:ext>
            </a:extLst>
          </p:cNvPr>
          <p:cNvSpPr/>
          <p:nvPr/>
        </p:nvSpPr>
        <p:spPr>
          <a:xfrm rot="298896">
            <a:off x="5305057" y="2810000"/>
            <a:ext cx="1035231" cy="2212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C7935CB9-78CF-4E1D-9F99-70408A287CB1}"/>
              </a:ext>
            </a:extLst>
          </p:cNvPr>
          <p:cNvSpPr txBox="1"/>
          <p:nvPr/>
        </p:nvSpPr>
        <p:spPr>
          <a:xfrm>
            <a:off x="916582" y="1302186"/>
            <a:ext cx="1935273" cy="369332"/>
          </a:xfrm>
          <a:prstGeom prst="rect">
            <a:avLst/>
          </a:prstGeom>
          <a:noFill/>
          <a:ln>
            <a:solidFill>
              <a:schemeClr val="accent4"/>
            </a:solidFill>
          </a:ln>
        </p:spPr>
        <p:txBody>
          <a:bodyPr wrap="none" rtlCol="0">
            <a:spAutoFit/>
          </a:bodyPr>
          <a:lstStyle/>
          <a:p>
            <a:r>
              <a:rPr kumimoji="1" lang="en-US" altLang="ja-JP" dirty="0"/>
              <a:t>Gamma ray, LE trig</a:t>
            </a:r>
            <a:endParaRPr kumimoji="1" lang="ja-JP" altLang="en-US" dirty="0"/>
          </a:p>
        </p:txBody>
      </p:sp>
      <p:sp>
        <p:nvSpPr>
          <p:cNvPr id="17" name="テキスト ボックス 16">
            <a:extLst>
              <a:ext uri="{FF2B5EF4-FFF2-40B4-BE49-F238E27FC236}">
                <a16:creationId xmlns:a16="http://schemas.microsoft.com/office/drawing/2014/main" id="{05B80CE3-7FE3-47E2-BBB9-78778B9B05B9}"/>
              </a:ext>
            </a:extLst>
          </p:cNvPr>
          <p:cNvSpPr txBox="1"/>
          <p:nvPr/>
        </p:nvSpPr>
        <p:spPr>
          <a:xfrm>
            <a:off x="1451469" y="4113378"/>
            <a:ext cx="1698991" cy="369332"/>
          </a:xfrm>
          <a:prstGeom prst="rect">
            <a:avLst/>
          </a:prstGeom>
          <a:noFill/>
          <a:ln>
            <a:solidFill>
              <a:schemeClr val="accent6"/>
            </a:solidFill>
          </a:ln>
        </p:spPr>
        <p:txBody>
          <a:bodyPr wrap="none" rtlCol="0">
            <a:spAutoFit/>
          </a:bodyPr>
          <a:lstStyle/>
          <a:p>
            <a:r>
              <a:rPr kumimoji="1" lang="en-US" altLang="ja-JP" dirty="0"/>
              <a:t>Electron, HE trig</a:t>
            </a:r>
            <a:endParaRPr kumimoji="1" lang="ja-JP" altLang="en-US" dirty="0"/>
          </a:p>
        </p:txBody>
      </p:sp>
      <p:cxnSp>
        <p:nvCxnSpPr>
          <p:cNvPr id="18" name="直線コネクタ 17">
            <a:extLst>
              <a:ext uri="{FF2B5EF4-FFF2-40B4-BE49-F238E27FC236}">
                <a16:creationId xmlns:a16="http://schemas.microsoft.com/office/drawing/2014/main" id="{35B22EBC-E7FE-4C93-AEB2-2C3567DFDFD1}"/>
              </a:ext>
            </a:extLst>
          </p:cNvPr>
          <p:cNvCxnSpPr>
            <a:cxnSpLocks/>
          </p:cNvCxnSpPr>
          <p:nvPr/>
        </p:nvCxnSpPr>
        <p:spPr>
          <a:xfrm>
            <a:off x="3627691" y="1767979"/>
            <a:ext cx="0" cy="4339858"/>
          </a:xfrm>
          <a:prstGeom prst="line">
            <a:avLst/>
          </a:prstGeom>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3460968B-1272-41EB-A46C-68421ACA3010}"/>
              </a:ext>
            </a:extLst>
          </p:cNvPr>
          <p:cNvSpPr txBox="1"/>
          <p:nvPr/>
        </p:nvSpPr>
        <p:spPr>
          <a:xfrm>
            <a:off x="5693222" y="3044197"/>
            <a:ext cx="1390317" cy="369332"/>
          </a:xfrm>
          <a:prstGeom prst="rect">
            <a:avLst/>
          </a:prstGeom>
          <a:noFill/>
        </p:spPr>
        <p:txBody>
          <a:bodyPr wrap="none" rtlCol="0">
            <a:spAutoFit/>
          </a:bodyPr>
          <a:lstStyle/>
          <a:p>
            <a:r>
              <a:rPr kumimoji="1" lang="en-US" altLang="ja-JP" dirty="0">
                <a:solidFill>
                  <a:schemeClr val="accent1"/>
                </a:solidFill>
              </a:rPr>
              <a:t>Decreasing…</a:t>
            </a:r>
            <a:endParaRPr kumimoji="1" lang="ja-JP" altLang="en-US" dirty="0">
              <a:solidFill>
                <a:schemeClr val="accent1"/>
              </a:solidFill>
            </a:endParaRPr>
          </a:p>
        </p:txBody>
      </p:sp>
      <p:sp>
        <p:nvSpPr>
          <p:cNvPr id="19" name="テキスト ボックス 18">
            <a:extLst>
              <a:ext uri="{FF2B5EF4-FFF2-40B4-BE49-F238E27FC236}">
                <a16:creationId xmlns:a16="http://schemas.microsoft.com/office/drawing/2014/main" id="{50375A50-E696-42A1-9A75-4A0024BEE678}"/>
              </a:ext>
            </a:extLst>
          </p:cNvPr>
          <p:cNvSpPr txBox="1"/>
          <p:nvPr/>
        </p:nvSpPr>
        <p:spPr>
          <a:xfrm>
            <a:off x="5946672" y="1615260"/>
            <a:ext cx="1693092" cy="369332"/>
          </a:xfrm>
          <a:prstGeom prst="rect">
            <a:avLst/>
          </a:prstGeom>
          <a:noFill/>
        </p:spPr>
        <p:txBody>
          <a:bodyPr wrap="none" rtlCol="0">
            <a:spAutoFit/>
          </a:bodyPr>
          <a:lstStyle/>
          <a:p>
            <a:r>
              <a:rPr kumimoji="1" lang="en-US" altLang="ja-JP" dirty="0"/>
              <a:t>Cannady+, 2018</a:t>
            </a:r>
            <a:endParaRPr kumimoji="1" lang="ja-JP" altLang="en-US" dirty="0"/>
          </a:p>
        </p:txBody>
      </p:sp>
      <p:sp>
        <p:nvSpPr>
          <p:cNvPr id="21" name="テキスト ボックス 20">
            <a:extLst>
              <a:ext uri="{FF2B5EF4-FFF2-40B4-BE49-F238E27FC236}">
                <a16:creationId xmlns:a16="http://schemas.microsoft.com/office/drawing/2014/main" id="{C0031703-AF32-4344-AD15-F1048898B962}"/>
              </a:ext>
            </a:extLst>
          </p:cNvPr>
          <p:cNvSpPr txBox="1"/>
          <p:nvPr/>
        </p:nvSpPr>
        <p:spPr>
          <a:xfrm>
            <a:off x="1377215" y="5825465"/>
            <a:ext cx="1552028" cy="369332"/>
          </a:xfrm>
          <a:prstGeom prst="rect">
            <a:avLst/>
          </a:prstGeom>
          <a:noFill/>
        </p:spPr>
        <p:txBody>
          <a:bodyPr wrap="none" rtlCol="0">
            <a:spAutoFit/>
          </a:bodyPr>
          <a:lstStyle/>
          <a:p>
            <a:r>
              <a:rPr kumimoji="1" lang="en-US" altLang="ja-JP" dirty="0" err="1"/>
              <a:t>Adriani</a:t>
            </a:r>
            <a:r>
              <a:rPr kumimoji="1" lang="en-US" altLang="ja-JP" dirty="0"/>
              <a:t>+, 2019</a:t>
            </a:r>
            <a:endParaRPr kumimoji="1" lang="ja-JP" altLang="en-US" dirty="0"/>
          </a:p>
        </p:txBody>
      </p:sp>
      <p:sp>
        <p:nvSpPr>
          <p:cNvPr id="20" name="テキスト ボックス 19">
            <a:extLst>
              <a:ext uri="{FF2B5EF4-FFF2-40B4-BE49-F238E27FC236}">
                <a16:creationId xmlns:a16="http://schemas.microsoft.com/office/drawing/2014/main" id="{F808574B-72E2-45DA-BC15-70F940F81AF2}"/>
              </a:ext>
            </a:extLst>
          </p:cNvPr>
          <p:cNvSpPr txBox="1"/>
          <p:nvPr/>
        </p:nvSpPr>
        <p:spPr>
          <a:xfrm>
            <a:off x="5822672" y="3354522"/>
            <a:ext cx="2290252" cy="369332"/>
          </a:xfrm>
          <a:prstGeom prst="rect">
            <a:avLst/>
          </a:prstGeom>
          <a:noFill/>
        </p:spPr>
        <p:txBody>
          <a:bodyPr wrap="square" rtlCol="0">
            <a:spAutoFit/>
          </a:bodyPr>
          <a:lstStyle/>
          <a:p>
            <a:r>
              <a:rPr kumimoji="1" lang="en-US" altLang="ja-JP" dirty="0">
                <a:solidFill>
                  <a:schemeClr val="accent1"/>
                </a:solidFill>
                <a:sym typeface="Symbol" panose="05050102010706020507" pitchFamily="18" charset="2"/>
              </a:rPr>
              <a:t> </a:t>
            </a:r>
            <a:r>
              <a:rPr kumimoji="1" lang="en-US" altLang="ja-JP" i="1" dirty="0">
                <a:solidFill>
                  <a:schemeClr val="accent1"/>
                </a:solidFill>
              </a:rPr>
              <a:t>How to recover?</a:t>
            </a:r>
          </a:p>
        </p:txBody>
      </p:sp>
    </p:spTree>
    <p:extLst>
      <p:ext uri="{BB962C8B-B14F-4D97-AF65-F5344CB8AC3E}">
        <p14:creationId xmlns:p14="http://schemas.microsoft.com/office/powerpoint/2010/main" val="4220602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3A3FF6-826E-446A-963D-1705F59FE9BE}"/>
              </a:ext>
            </a:extLst>
          </p:cNvPr>
          <p:cNvSpPr>
            <a:spLocks noGrp="1"/>
          </p:cNvSpPr>
          <p:nvPr>
            <p:ph type="title"/>
          </p:nvPr>
        </p:nvSpPr>
        <p:spPr/>
        <p:txBody>
          <a:bodyPr/>
          <a:lstStyle/>
          <a:p>
            <a:r>
              <a:rPr kumimoji="1" lang="en-US" altLang="ja-JP" dirty="0"/>
              <a:t>Efficiency in each step</a:t>
            </a:r>
            <a:endParaRPr kumimoji="1" lang="ja-JP" altLang="en-US" dirty="0"/>
          </a:p>
        </p:txBody>
      </p:sp>
      <p:sp>
        <p:nvSpPr>
          <p:cNvPr id="4" name="スライド番号プレースホルダー 3">
            <a:extLst>
              <a:ext uri="{FF2B5EF4-FFF2-40B4-BE49-F238E27FC236}">
                <a16:creationId xmlns:a16="http://schemas.microsoft.com/office/drawing/2014/main" id="{55919938-3DAC-4C13-BA58-1076BFD8BF9E}"/>
              </a:ext>
            </a:extLst>
          </p:cNvPr>
          <p:cNvSpPr>
            <a:spLocks noGrp="1"/>
          </p:cNvSpPr>
          <p:nvPr>
            <p:ph type="sldNum" sz="quarter" idx="12"/>
          </p:nvPr>
        </p:nvSpPr>
        <p:spPr/>
        <p:txBody>
          <a:bodyPr/>
          <a:lstStyle/>
          <a:p>
            <a:fld id="{7B6B983A-F51D-46A7-9170-DDDB4E1FD2F0}" type="slidenum">
              <a:rPr kumimoji="1" lang="ja-JP" altLang="en-US" smtClean="0"/>
              <a:t>19</a:t>
            </a:fld>
            <a:endParaRPr kumimoji="1" lang="ja-JP" altLang="en-US"/>
          </a:p>
        </p:txBody>
      </p:sp>
      <p:pic>
        <p:nvPicPr>
          <p:cNvPr id="5" name="Picture 10">
            <a:extLst>
              <a:ext uri="{FF2B5EF4-FFF2-40B4-BE49-F238E27FC236}">
                <a16:creationId xmlns:a16="http://schemas.microsoft.com/office/drawing/2014/main" id="{522183B3-C8E7-4FFC-B48F-80FE22C8CFC3}"/>
              </a:ext>
            </a:extLst>
          </p:cNvPr>
          <p:cNvPicPr>
            <a:picLocks noGrp="1" noChangeAspect="1"/>
          </p:cNvPicPr>
          <p:nvPr>
            <p:ph idx="1"/>
          </p:nvPr>
        </p:nvPicPr>
        <p:blipFill>
          <a:blip r:embed="rId2"/>
          <a:stretch>
            <a:fillRect/>
          </a:stretch>
        </p:blipFill>
        <p:spPr>
          <a:xfrm>
            <a:off x="875765" y="1411581"/>
            <a:ext cx="7189712" cy="4875782"/>
          </a:xfrm>
          <a:prstGeom prst="rect">
            <a:avLst/>
          </a:prstGeom>
        </p:spPr>
      </p:pic>
      <p:sp>
        <p:nvSpPr>
          <p:cNvPr id="6" name="テキスト ボックス 5">
            <a:extLst>
              <a:ext uri="{FF2B5EF4-FFF2-40B4-BE49-F238E27FC236}">
                <a16:creationId xmlns:a16="http://schemas.microsoft.com/office/drawing/2014/main" id="{1E5B6C81-A979-44AF-9021-0D75931CA5A9}"/>
              </a:ext>
            </a:extLst>
          </p:cNvPr>
          <p:cNvSpPr txBox="1"/>
          <p:nvPr/>
        </p:nvSpPr>
        <p:spPr>
          <a:xfrm>
            <a:off x="7802197" y="180460"/>
            <a:ext cx="1043363" cy="369332"/>
          </a:xfrm>
          <a:prstGeom prst="rect">
            <a:avLst/>
          </a:prstGeom>
          <a:noFill/>
        </p:spPr>
        <p:txBody>
          <a:bodyPr wrap="none" rtlCol="0">
            <a:spAutoFit/>
          </a:bodyPr>
          <a:lstStyle/>
          <a:p>
            <a:r>
              <a:rPr kumimoji="1" lang="en-US" altLang="ja-JP" dirty="0"/>
              <a:t>By </a:t>
            </a:r>
            <a:r>
              <a:rPr kumimoji="1" lang="en-US" altLang="ja-JP" dirty="0" err="1"/>
              <a:t>Zenita</a:t>
            </a:r>
            <a:endParaRPr kumimoji="1" lang="ja-JP" altLang="en-US" dirty="0"/>
          </a:p>
        </p:txBody>
      </p:sp>
      <p:cxnSp>
        <p:nvCxnSpPr>
          <p:cNvPr id="9" name="直線コネクタ 8">
            <a:extLst>
              <a:ext uri="{FF2B5EF4-FFF2-40B4-BE49-F238E27FC236}">
                <a16:creationId xmlns:a16="http://schemas.microsoft.com/office/drawing/2014/main" id="{390D0378-44DE-4CF7-862C-8053F89C5C97}"/>
              </a:ext>
            </a:extLst>
          </p:cNvPr>
          <p:cNvCxnSpPr>
            <a:cxnSpLocks/>
          </p:cNvCxnSpPr>
          <p:nvPr/>
        </p:nvCxnSpPr>
        <p:spPr>
          <a:xfrm flipV="1">
            <a:off x="5040924" y="2157043"/>
            <a:ext cx="0" cy="4185025"/>
          </a:xfrm>
          <a:prstGeom prst="line">
            <a:avLst/>
          </a:prstGeom>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1504E80-2FDA-4175-9DE9-5E36596CCDCC}"/>
              </a:ext>
            </a:extLst>
          </p:cNvPr>
          <p:cNvSpPr txBox="1"/>
          <p:nvPr/>
        </p:nvSpPr>
        <p:spPr>
          <a:xfrm>
            <a:off x="4634523" y="6346772"/>
            <a:ext cx="981359" cy="369332"/>
          </a:xfrm>
          <a:prstGeom prst="rect">
            <a:avLst/>
          </a:prstGeom>
          <a:noFill/>
        </p:spPr>
        <p:txBody>
          <a:bodyPr wrap="none" rtlCol="0">
            <a:spAutoFit/>
          </a:bodyPr>
          <a:lstStyle/>
          <a:p>
            <a:r>
              <a:rPr kumimoji="1" lang="en-US" altLang="ja-JP" dirty="0"/>
              <a:t>100 GeV</a:t>
            </a:r>
            <a:endParaRPr kumimoji="1" lang="ja-JP" altLang="en-US" dirty="0"/>
          </a:p>
        </p:txBody>
      </p:sp>
    </p:spTree>
    <p:extLst>
      <p:ext uri="{BB962C8B-B14F-4D97-AF65-F5344CB8AC3E}">
        <p14:creationId xmlns:p14="http://schemas.microsoft.com/office/powerpoint/2010/main" val="4077820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4061337" y="1815206"/>
            <a:ext cx="1701696" cy="461665"/>
          </a:xfrm>
          <a:prstGeom prst="rect">
            <a:avLst/>
          </a:prstGeom>
          <a:noFill/>
        </p:spPr>
        <p:txBody>
          <a:bodyPr wrap="square" rtlCol="0">
            <a:spAutoFit/>
          </a:bodyPr>
          <a:lstStyle/>
          <a:p>
            <a:r>
              <a:rPr lang="en-US" altLang="ja-JP" sz="2400" dirty="0"/>
              <a:t>electron</a:t>
            </a:r>
            <a:endParaRPr kumimoji="1" lang="ja-JP" altLang="en-US" sz="2400" dirty="0"/>
          </a:p>
        </p:txBody>
      </p:sp>
      <p:sp>
        <p:nvSpPr>
          <p:cNvPr id="7" name="テキスト ボックス 6"/>
          <p:cNvSpPr txBox="1"/>
          <p:nvPr/>
        </p:nvSpPr>
        <p:spPr>
          <a:xfrm>
            <a:off x="6948264" y="1815207"/>
            <a:ext cx="1701696" cy="461665"/>
          </a:xfrm>
          <a:prstGeom prst="rect">
            <a:avLst/>
          </a:prstGeom>
          <a:noFill/>
        </p:spPr>
        <p:txBody>
          <a:bodyPr wrap="square" rtlCol="0">
            <a:spAutoFit/>
          </a:bodyPr>
          <a:lstStyle/>
          <a:p>
            <a:r>
              <a:rPr kumimoji="1" lang="en-US" altLang="ja-JP" sz="2400" dirty="0"/>
              <a:t>proton</a:t>
            </a:r>
            <a:endParaRPr kumimoji="1" lang="ja-JP" altLang="en-US" sz="2400" dirty="0"/>
          </a:p>
        </p:txBody>
      </p:sp>
      <p:sp>
        <p:nvSpPr>
          <p:cNvPr id="8" name="テキスト ボックス 7"/>
          <p:cNvSpPr txBox="1"/>
          <p:nvPr/>
        </p:nvSpPr>
        <p:spPr>
          <a:xfrm>
            <a:off x="752470" y="1815207"/>
            <a:ext cx="1701696" cy="461665"/>
          </a:xfrm>
          <a:prstGeom prst="rect">
            <a:avLst/>
          </a:prstGeom>
          <a:noFill/>
        </p:spPr>
        <p:txBody>
          <a:bodyPr wrap="square" rtlCol="0">
            <a:spAutoFit/>
          </a:bodyPr>
          <a:lstStyle/>
          <a:p>
            <a:r>
              <a:rPr kumimoji="1" lang="en-US" altLang="ja-JP" sz="2400" dirty="0"/>
              <a:t>gamma-ray</a:t>
            </a:r>
            <a:endParaRPr kumimoji="1" lang="ja-JP" altLang="en-US" sz="2400" dirty="0"/>
          </a:p>
        </p:txBody>
      </p:sp>
      <p:pic>
        <p:nvPicPr>
          <p:cNvPr id="9" name="図 8"/>
          <p:cNvPicPr>
            <a:picLocks noChangeAspect="1"/>
          </p:cNvPicPr>
          <p:nvPr/>
        </p:nvPicPr>
        <p:blipFill rotWithShape="1">
          <a:blip r:embed="rId2">
            <a:extLst>
              <a:ext uri="{28A0092B-C50C-407E-A947-70E740481C1C}">
                <a14:useLocalDpi xmlns:a14="http://schemas.microsoft.com/office/drawing/2010/main" val="0"/>
              </a:ext>
            </a:extLst>
          </a:blip>
          <a:srcRect l="6811" t="7541" r="55942" b="37193"/>
          <a:stretch/>
        </p:blipFill>
        <p:spPr>
          <a:xfrm>
            <a:off x="179512" y="2852936"/>
            <a:ext cx="2847612" cy="2880853"/>
          </a:xfrm>
          <a:prstGeom prst="rect">
            <a:avLst/>
          </a:prstGeom>
        </p:spPr>
      </p:pic>
      <p:sp>
        <p:nvSpPr>
          <p:cNvPr id="10" name="テキスト ボックス 9"/>
          <p:cNvSpPr txBox="1"/>
          <p:nvPr/>
        </p:nvSpPr>
        <p:spPr>
          <a:xfrm>
            <a:off x="1259632" y="1043444"/>
            <a:ext cx="7852984" cy="400110"/>
          </a:xfrm>
          <a:prstGeom prst="rect">
            <a:avLst/>
          </a:prstGeom>
          <a:noFill/>
        </p:spPr>
        <p:txBody>
          <a:bodyPr wrap="none" rtlCol="0">
            <a:spAutoFit/>
          </a:bodyPr>
          <a:lstStyle/>
          <a:p>
            <a:r>
              <a:rPr kumimoji="1" lang="en-US" altLang="ja-JP" sz="2000" b="1" dirty="0">
                <a:solidFill>
                  <a:srgbClr val="FF0000"/>
                </a:solidFill>
              </a:rPr>
              <a:t>= Electron Selection Cut + Gamma-ray ID Cut w/ Lower Energy </a:t>
            </a:r>
            <a:r>
              <a:rPr lang="en-US" altLang="ja-JP" sz="2000" b="1" dirty="0">
                <a:solidFill>
                  <a:srgbClr val="FF0000"/>
                </a:solidFill>
              </a:rPr>
              <a:t>E</a:t>
            </a:r>
            <a:r>
              <a:rPr kumimoji="1" lang="en-US" altLang="ja-JP" sz="2000" b="1" dirty="0">
                <a:solidFill>
                  <a:srgbClr val="FF0000"/>
                </a:solidFill>
              </a:rPr>
              <a:t>xtension</a:t>
            </a:r>
            <a:endParaRPr kumimoji="1" lang="ja-JP" altLang="en-US" sz="2000" b="1" dirty="0">
              <a:solidFill>
                <a:srgbClr val="FF0000"/>
              </a:solidFill>
            </a:endParaRPr>
          </a:p>
        </p:txBody>
      </p:sp>
      <p:sp>
        <p:nvSpPr>
          <p:cNvPr id="12" name="タイトル 1"/>
          <p:cNvSpPr>
            <a:spLocks noGrp="1"/>
          </p:cNvSpPr>
          <p:nvPr>
            <p:ph type="title"/>
          </p:nvPr>
        </p:nvSpPr>
        <p:spPr>
          <a:xfrm>
            <a:off x="457200" y="116632"/>
            <a:ext cx="8003232" cy="1143000"/>
          </a:xfrm>
        </p:spPr>
        <p:txBody>
          <a:bodyPr/>
          <a:lstStyle/>
          <a:p>
            <a:r>
              <a:rPr kumimoji="1" lang="en-US" altLang="ja-JP" dirty="0"/>
              <a:t>Gamma Ray Event Selection</a:t>
            </a:r>
            <a:endParaRPr kumimoji="1" lang="ja-JP" altLang="en-US" dirty="0"/>
          </a:p>
        </p:txBody>
      </p:sp>
      <p:sp>
        <p:nvSpPr>
          <p:cNvPr id="13" name="テキスト ボックス 12"/>
          <p:cNvSpPr txBox="1"/>
          <p:nvPr/>
        </p:nvSpPr>
        <p:spPr>
          <a:xfrm>
            <a:off x="3115876" y="1412776"/>
            <a:ext cx="3311227" cy="461665"/>
          </a:xfrm>
          <a:prstGeom prst="rect">
            <a:avLst/>
          </a:prstGeom>
          <a:noFill/>
        </p:spPr>
        <p:txBody>
          <a:bodyPr wrap="none" rtlCol="0">
            <a:spAutoFit/>
          </a:bodyPr>
          <a:lstStyle/>
          <a:p>
            <a:r>
              <a:rPr kumimoji="1" lang="en-US" altLang="ja-JP" sz="2400" u="sng" dirty="0"/>
              <a:t>100 GeV Event Examples</a:t>
            </a:r>
            <a:endParaRPr kumimoji="1" lang="ja-JP" altLang="en-US" sz="2400" u="sng" dirty="0"/>
          </a:p>
        </p:txBody>
      </p:sp>
      <p:sp>
        <p:nvSpPr>
          <p:cNvPr id="15" name="正方形/長方形 14"/>
          <p:cNvSpPr/>
          <p:nvPr/>
        </p:nvSpPr>
        <p:spPr>
          <a:xfrm>
            <a:off x="179512" y="2348880"/>
            <a:ext cx="2847612" cy="432048"/>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Charge Z=0</a:t>
            </a:r>
            <a:endParaRPr lang="ja-JP" altLang="en-US" dirty="0">
              <a:solidFill>
                <a:schemeClr val="tx1"/>
              </a:solidFill>
            </a:endParaRPr>
          </a:p>
        </p:txBody>
      </p:sp>
      <p:sp>
        <p:nvSpPr>
          <p:cNvPr id="16" name="正方形/長方形 15"/>
          <p:cNvSpPr/>
          <p:nvPr/>
        </p:nvSpPr>
        <p:spPr>
          <a:xfrm>
            <a:off x="3131840" y="2348880"/>
            <a:ext cx="5890240" cy="432048"/>
          </a:xfrm>
          <a:prstGeom prst="rect">
            <a:avLst/>
          </a:prstGeom>
          <a:solidFill>
            <a:schemeClr val="bg2">
              <a:lumMod val="2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Charge Z=1</a:t>
            </a:r>
            <a:endParaRPr lang="ja-JP" altLang="en-US" dirty="0"/>
          </a:p>
        </p:txBody>
      </p:sp>
      <p:sp>
        <p:nvSpPr>
          <p:cNvPr id="17" name="正方形/長方形 16"/>
          <p:cNvSpPr/>
          <p:nvPr/>
        </p:nvSpPr>
        <p:spPr>
          <a:xfrm>
            <a:off x="186634" y="5805264"/>
            <a:ext cx="5858484" cy="432048"/>
          </a:xfrm>
          <a:prstGeom prst="rect">
            <a:avLst/>
          </a:prstGeom>
          <a:solidFill>
            <a:schemeClr val="accent6">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Electromagnetic Shower</a:t>
            </a:r>
            <a:endParaRPr lang="ja-JP" altLang="en-US" dirty="0"/>
          </a:p>
        </p:txBody>
      </p:sp>
      <p:sp>
        <p:nvSpPr>
          <p:cNvPr id="18" name="正方形/長方形 17"/>
          <p:cNvSpPr/>
          <p:nvPr/>
        </p:nvSpPr>
        <p:spPr>
          <a:xfrm>
            <a:off x="6138620" y="5805264"/>
            <a:ext cx="284761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Hadron Shower</a:t>
            </a:r>
            <a:endParaRPr lang="ja-JP" altLang="en-US" dirty="0"/>
          </a:p>
        </p:txBody>
      </p:sp>
      <p:pic>
        <p:nvPicPr>
          <p:cNvPr id="19" name="図 18"/>
          <p:cNvPicPr>
            <a:picLocks noChangeAspect="1"/>
          </p:cNvPicPr>
          <p:nvPr/>
        </p:nvPicPr>
        <p:blipFill rotWithShape="1">
          <a:blip r:embed="rId3" cstate="print">
            <a:extLst>
              <a:ext uri="{28A0092B-C50C-407E-A947-70E740481C1C}">
                <a14:useLocalDpi xmlns:a14="http://schemas.microsoft.com/office/drawing/2010/main" val="0"/>
              </a:ext>
            </a:extLst>
          </a:blip>
          <a:srcRect l="6603" t="7378" r="55703" b="35659"/>
          <a:stretch/>
        </p:blipFill>
        <p:spPr>
          <a:xfrm>
            <a:off x="3115787" y="2840392"/>
            <a:ext cx="2937901" cy="2905200"/>
          </a:xfrm>
          <a:prstGeom prst="rect">
            <a:avLst/>
          </a:prstGeom>
        </p:spPr>
      </p:pic>
      <p:pic>
        <p:nvPicPr>
          <p:cNvPr id="20" name="図 19"/>
          <p:cNvPicPr>
            <a:picLocks noChangeAspect="1"/>
          </p:cNvPicPr>
          <p:nvPr/>
        </p:nvPicPr>
        <p:blipFill rotWithShape="1">
          <a:blip r:embed="rId4" cstate="print">
            <a:extLst>
              <a:ext uri="{28A0092B-C50C-407E-A947-70E740481C1C}">
                <a14:useLocalDpi xmlns:a14="http://schemas.microsoft.com/office/drawing/2010/main" val="0"/>
              </a:ext>
            </a:extLst>
          </a:blip>
          <a:srcRect l="6507" t="6831" r="56000" b="36313"/>
          <a:stretch/>
        </p:blipFill>
        <p:spPr>
          <a:xfrm>
            <a:off x="6107040" y="2826440"/>
            <a:ext cx="2929456" cy="2906816"/>
          </a:xfrm>
          <a:prstGeom prst="rect">
            <a:avLst/>
          </a:prstGeom>
        </p:spPr>
      </p:pic>
      <p:sp>
        <p:nvSpPr>
          <p:cNvPr id="2" name="テキスト ボックス 1"/>
          <p:cNvSpPr txBox="1"/>
          <p:nvPr/>
        </p:nvSpPr>
        <p:spPr>
          <a:xfrm>
            <a:off x="918064" y="6319486"/>
            <a:ext cx="4518032" cy="369332"/>
          </a:xfrm>
          <a:prstGeom prst="rect">
            <a:avLst/>
          </a:prstGeom>
          <a:noFill/>
        </p:spPr>
        <p:txBody>
          <a:bodyPr wrap="none" rtlCol="0">
            <a:spAutoFit/>
          </a:bodyPr>
          <a:lstStyle/>
          <a:p>
            <a:r>
              <a:rPr kumimoji="1" lang="en-US" altLang="ja-JP" dirty="0"/>
              <a:t>well contained, constant shower development</a:t>
            </a:r>
            <a:endParaRPr kumimoji="1" lang="ja-JP" altLang="en-US" dirty="0"/>
          </a:p>
        </p:txBody>
      </p:sp>
      <p:sp>
        <p:nvSpPr>
          <p:cNvPr id="21" name="テキスト ボックス 20"/>
          <p:cNvSpPr txBox="1"/>
          <p:nvPr/>
        </p:nvSpPr>
        <p:spPr>
          <a:xfrm>
            <a:off x="6948264" y="6299988"/>
            <a:ext cx="1417311" cy="369332"/>
          </a:xfrm>
          <a:prstGeom prst="rect">
            <a:avLst/>
          </a:prstGeom>
          <a:noFill/>
        </p:spPr>
        <p:txBody>
          <a:bodyPr wrap="none" rtlCol="0">
            <a:spAutoFit/>
          </a:bodyPr>
          <a:lstStyle/>
          <a:p>
            <a:r>
              <a:rPr lang="en-US" altLang="ja-JP" dirty="0"/>
              <a:t>larger spread</a:t>
            </a:r>
            <a:endParaRPr kumimoji="1" lang="ja-JP" altLang="en-US" dirty="0"/>
          </a:p>
        </p:txBody>
      </p:sp>
      <p:sp>
        <p:nvSpPr>
          <p:cNvPr id="3" name="スライド番号プレースホルダー 2">
            <a:extLst>
              <a:ext uri="{FF2B5EF4-FFF2-40B4-BE49-F238E27FC236}">
                <a16:creationId xmlns:a16="http://schemas.microsoft.com/office/drawing/2014/main" id="{EA993D93-75BB-423D-AD86-676E6E272385}"/>
              </a:ext>
            </a:extLst>
          </p:cNvPr>
          <p:cNvSpPr>
            <a:spLocks noGrp="1"/>
          </p:cNvSpPr>
          <p:nvPr>
            <p:ph type="sldNum" sz="quarter" idx="12"/>
          </p:nvPr>
        </p:nvSpPr>
        <p:spPr/>
        <p:txBody>
          <a:bodyPr/>
          <a:lstStyle/>
          <a:p>
            <a:fld id="{7B6B983A-F51D-46A7-9170-DDDB4E1FD2F0}" type="slidenum">
              <a:rPr kumimoji="1" lang="ja-JP" altLang="en-US" smtClean="0"/>
              <a:t>2</a:t>
            </a:fld>
            <a:endParaRPr kumimoji="1" lang="ja-JP" altLang="en-US" dirty="0"/>
          </a:p>
        </p:txBody>
      </p:sp>
      <p:sp>
        <p:nvSpPr>
          <p:cNvPr id="4" name="テキスト ボックス 3">
            <a:extLst>
              <a:ext uri="{FF2B5EF4-FFF2-40B4-BE49-F238E27FC236}">
                <a16:creationId xmlns:a16="http://schemas.microsoft.com/office/drawing/2014/main" id="{9F9C0668-F034-4238-A3DB-D71D6AB1C9A7}"/>
              </a:ext>
            </a:extLst>
          </p:cNvPr>
          <p:cNvSpPr txBox="1"/>
          <p:nvPr/>
        </p:nvSpPr>
        <p:spPr>
          <a:xfrm>
            <a:off x="5832800" y="94522"/>
            <a:ext cx="3307700" cy="369332"/>
          </a:xfrm>
          <a:prstGeom prst="rect">
            <a:avLst/>
          </a:prstGeom>
          <a:noFill/>
        </p:spPr>
        <p:txBody>
          <a:bodyPr wrap="none" rtlCol="0">
            <a:spAutoFit/>
          </a:bodyPr>
          <a:lstStyle/>
          <a:p>
            <a:r>
              <a:rPr kumimoji="1" lang="en-US" altLang="ja-JP" dirty="0"/>
              <a:t>Cannady et al., </a:t>
            </a:r>
            <a:r>
              <a:rPr kumimoji="1" lang="en-US" altLang="ja-JP" dirty="0" err="1"/>
              <a:t>ApJS</a:t>
            </a:r>
            <a:r>
              <a:rPr kumimoji="1" lang="en-US" altLang="ja-JP" dirty="0"/>
              <a:t> 238:5 (2018)</a:t>
            </a:r>
            <a:endParaRPr kumimoji="1" lang="ja-JP" altLang="en-US" dirty="0"/>
          </a:p>
        </p:txBody>
      </p:sp>
    </p:spTree>
    <p:extLst>
      <p:ext uri="{BB962C8B-B14F-4D97-AF65-F5344CB8AC3E}">
        <p14:creationId xmlns:p14="http://schemas.microsoft.com/office/powerpoint/2010/main" val="1216967990"/>
      </p:ext>
    </p:extLst>
  </p:cSld>
  <p:clrMapOvr>
    <a:masterClrMapping/>
  </p:clrMapOvr>
  <mc:AlternateContent xmlns:mc="http://schemas.openxmlformats.org/markup-compatibility/2006" xmlns:p14="http://schemas.microsoft.com/office/powerpoint/2010/main">
    <mc:Choice Requires="p14">
      <p:transition spd="slow" p14:dur="2000" advTm="49072"/>
    </mc:Choice>
    <mc:Fallback xmlns="">
      <p:transition spd="slow" advTm="49072"/>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61A04A-0023-42EB-BEA2-2EFEB3CC433E}"/>
              </a:ext>
            </a:extLst>
          </p:cNvPr>
          <p:cNvSpPr>
            <a:spLocks noGrp="1"/>
          </p:cNvSpPr>
          <p:nvPr>
            <p:ph type="title"/>
          </p:nvPr>
        </p:nvSpPr>
        <p:spPr>
          <a:xfrm>
            <a:off x="699671" y="2766218"/>
            <a:ext cx="7886700" cy="1325563"/>
          </a:xfrm>
        </p:spPr>
        <p:txBody>
          <a:bodyPr/>
          <a:lstStyle/>
          <a:p>
            <a:pPr algn="ctr"/>
            <a:r>
              <a:rPr kumimoji="1" lang="en-US" altLang="ja-JP" b="1" dirty="0"/>
              <a:t>GW counterpart search</a:t>
            </a:r>
            <a:endParaRPr kumimoji="1" lang="ja-JP" altLang="en-US" dirty="0"/>
          </a:p>
        </p:txBody>
      </p:sp>
      <p:sp>
        <p:nvSpPr>
          <p:cNvPr id="4" name="スライド番号プレースホルダー 3">
            <a:extLst>
              <a:ext uri="{FF2B5EF4-FFF2-40B4-BE49-F238E27FC236}">
                <a16:creationId xmlns:a16="http://schemas.microsoft.com/office/drawing/2014/main" id="{994BD902-1EF8-403D-9211-8CC14280849F}"/>
              </a:ext>
            </a:extLst>
          </p:cNvPr>
          <p:cNvSpPr>
            <a:spLocks noGrp="1"/>
          </p:cNvSpPr>
          <p:nvPr>
            <p:ph type="sldNum" sz="quarter" idx="12"/>
          </p:nvPr>
        </p:nvSpPr>
        <p:spPr/>
        <p:txBody>
          <a:bodyPr/>
          <a:lstStyle/>
          <a:p>
            <a:fld id="{7B6B983A-F51D-46A7-9170-DDDB4E1FD2F0}" type="slidenum">
              <a:rPr kumimoji="1" lang="ja-JP" altLang="en-US" smtClean="0"/>
              <a:t>20</a:t>
            </a:fld>
            <a:endParaRPr kumimoji="1" lang="ja-JP" altLang="en-US"/>
          </a:p>
        </p:txBody>
      </p:sp>
    </p:spTree>
    <p:extLst>
      <p:ext uri="{BB962C8B-B14F-4D97-AF65-F5344CB8AC3E}">
        <p14:creationId xmlns:p14="http://schemas.microsoft.com/office/powerpoint/2010/main" val="16416980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6DFA73-5CF1-4657-A639-90AC6881E33A}"/>
              </a:ext>
            </a:extLst>
          </p:cNvPr>
          <p:cNvSpPr>
            <a:spLocks noGrp="1"/>
          </p:cNvSpPr>
          <p:nvPr>
            <p:ph type="title"/>
          </p:nvPr>
        </p:nvSpPr>
        <p:spPr/>
        <p:txBody>
          <a:bodyPr/>
          <a:lstStyle/>
          <a:p>
            <a:r>
              <a:rPr kumimoji="1" lang="en-US" altLang="ja-JP" dirty="0"/>
              <a:t>LIGO-VIRGO observation 3</a:t>
            </a:r>
            <a:endParaRPr kumimoji="1" lang="ja-JP" altLang="en-US" dirty="0"/>
          </a:p>
        </p:txBody>
      </p:sp>
      <p:pic>
        <p:nvPicPr>
          <p:cNvPr id="5" name="コンテンツ プレースホルダー 4">
            <a:extLst>
              <a:ext uri="{FF2B5EF4-FFF2-40B4-BE49-F238E27FC236}">
                <a16:creationId xmlns:a16="http://schemas.microsoft.com/office/drawing/2014/main" id="{3C47E36C-EC3F-476F-9D0D-1E0004DB809C}"/>
              </a:ext>
            </a:extLst>
          </p:cNvPr>
          <p:cNvPicPr>
            <a:picLocks noGrp="1" noChangeAspect="1"/>
          </p:cNvPicPr>
          <p:nvPr>
            <p:ph idx="1"/>
          </p:nvPr>
        </p:nvPicPr>
        <p:blipFill>
          <a:blip r:embed="rId2"/>
          <a:stretch>
            <a:fillRect/>
          </a:stretch>
        </p:blipFill>
        <p:spPr>
          <a:xfrm>
            <a:off x="1173520" y="1338940"/>
            <a:ext cx="6796960" cy="5262790"/>
          </a:xfrm>
          <a:prstGeom prst="rect">
            <a:avLst/>
          </a:prstGeom>
        </p:spPr>
      </p:pic>
      <p:sp>
        <p:nvSpPr>
          <p:cNvPr id="4" name="スライド番号プレースホルダー 3">
            <a:extLst>
              <a:ext uri="{FF2B5EF4-FFF2-40B4-BE49-F238E27FC236}">
                <a16:creationId xmlns:a16="http://schemas.microsoft.com/office/drawing/2014/main" id="{0C75A531-648F-4E61-948D-7C0D906A2E21}"/>
              </a:ext>
            </a:extLst>
          </p:cNvPr>
          <p:cNvSpPr>
            <a:spLocks noGrp="1"/>
          </p:cNvSpPr>
          <p:nvPr>
            <p:ph type="sldNum" sz="quarter" idx="12"/>
          </p:nvPr>
        </p:nvSpPr>
        <p:spPr/>
        <p:txBody>
          <a:bodyPr/>
          <a:lstStyle/>
          <a:p>
            <a:fld id="{7B6B983A-F51D-46A7-9170-DDDB4E1FD2F0}" type="slidenum">
              <a:rPr kumimoji="1" lang="ja-JP" altLang="en-US" smtClean="0"/>
              <a:t>21</a:t>
            </a:fld>
            <a:endParaRPr kumimoji="1" lang="ja-JP" altLang="en-US"/>
          </a:p>
        </p:txBody>
      </p:sp>
      <p:sp>
        <p:nvSpPr>
          <p:cNvPr id="6" name="テキスト ボックス 5">
            <a:extLst>
              <a:ext uri="{FF2B5EF4-FFF2-40B4-BE49-F238E27FC236}">
                <a16:creationId xmlns:a16="http://schemas.microsoft.com/office/drawing/2014/main" id="{1A2E3442-ECC8-4B77-AAAE-BA95329B5D15}"/>
              </a:ext>
            </a:extLst>
          </p:cNvPr>
          <p:cNvSpPr txBox="1"/>
          <p:nvPr/>
        </p:nvSpPr>
        <p:spPr>
          <a:xfrm rot="16200000">
            <a:off x="7497358" y="3838854"/>
            <a:ext cx="1491114" cy="369332"/>
          </a:xfrm>
          <a:prstGeom prst="rect">
            <a:avLst/>
          </a:prstGeom>
          <a:noFill/>
          <a:ln>
            <a:solidFill>
              <a:schemeClr val="accent2"/>
            </a:solidFill>
          </a:ln>
        </p:spPr>
        <p:txBody>
          <a:bodyPr wrap="none" rtlCol="0">
            <a:spAutoFit/>
          </a:bodyPr>
          <a:lstStyle/>
          <a:p>
            <a:r>
              <a:rPr kumimoji="1" lang="en-US" altLang="ja-JP" dirty="0"/>
              <a:t>April 30, 2020</a:t>
            </a:r>
            <a:endParaRPr kumimoji="1" lang="ja-JP" altLang="en-US" dirty="0"/>
          </a:p>
        </p:txBody>
      </p:sp>
    </p:spTree>
    <p:extLst>
      <p:ext uri="{BB962C8B-B14F-4D97-AF65-F5344CB8AC3E}">
        <p14:creationId xmlns:p14="http://schemas.microsoft.com/office/powerpoint/2010/main" val="29067615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9DDCDF-9101-422D-955A-50044EDF0EBE}"/>
              </a:ext>
            </a:extLst>
          </p:cNvPr>
          <p:cNvSpPr>
            <a:spLocks noGrp="1"/>
          </p:cNvSpPr>
          <p:nvPr>
            <p:ph type="title"/>
          </p:nvPr>
        </p:nvSpPr>
        <p:spPr>
          <a:xfrm>
            <a:off x="368300" y="365126"/>
            <a:ext cx="8432800" cy="1325563"/>
          </a:xfrm>
        </p:spPr>
        <p:txBody>
          <a:bodyPr/>
          <a:lstStyle/>
          <a:p>
            <a:r>
              <a:rPr kumimoji="1" lang="en-US" altLang="ja-JP" dirty="0"/>
              <a:t>Energy flux limit map for S190408an</a:t>
            </a:r>
            <a:endParaRPr kumimoji="1" lang="ja-JP" altLang="en-US" dirty="0"/>
          </a:p>
        </p:txBody>
      </p:sp>
      <p:pic>
        <p:nvPicPr>
          <p:cNvPr id="5" name="コンテンツ プレースホルダー 4">
            <a:extLst>
              <a:ext uri="{FF2B5EF4-FFF2-40B4-BE49-F238E27FC236}">
                <a16:creationId xmlns:a16="http://schemas.microsoft.com/office/drawing/2014/main" id="{B04DA07C-59FC-4F9D-98E8-C31F0F08B2E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8650" y="1649225"/>
            <a:ext cx="7886700" cy="3840537"/>
          </a:xfrm>
        </p:spPr>
      </p:pic>
      <p:sp>
        <p:nvSpPr>
          <p:cNvPr id="3" name="正方形/長方形 2">
            <a:extLst>
              <a:ext uri="{FF2B5EF4-FFF2-40B4-BE49-F238E27FC236}">
                <a16:creationId xmlns:a16="http://schemas.microsoft.com/office/drawing/2014/main" id="{12B83E85-C9E1-40D2-AF0B-D24CEDE407EF}"/>
              </a:ext>
            </a:extLst>
          </p:cNvPr>
          <p:cNvSpPr/>
          <p:nvPr/>
        </p:nvSpPr>
        <p:spPr>
          <a:xfrm>
            <a:off x="368300" y="5518524"/>
            <a:ext cx="8547100" cy="1200329"/>
          </a:xfrm>
          <a:prstGeom prst="rect">
            <a:avLst/>
          </a:prstGeom>
        </p:spPr>
        <p:txBody>
          <a:bodyPr wrap="square">
            <a:spAutoFit/>
          </a:bodyPr>
          <a:lstStyle/>
          <a:p>
            <a:r>
              <a:rPr lang="en-US" altLang="ja-JP" dirty="0"/>
              <a:t>90% C.L. upper limit on S190408an energy flux in the energy region 1–10 GeV and time window [</a:t>
            </a:r>
            <a:r>
              <a:rPr lang="en-US" altLang="ja-JP" i="1" dirty="0"/>
              <a:t>T</a:t>
            </a:r>
            <a:r>
              <a:rPr lang="en-US" altLang="ja-JP" baseline="-25000" dirty="0"/>
              <a:t>0</a:t>
            </a:r>
            <a:r>
              <a:rPr lang="en-US" altLang="ja-JP" dirty="0"/>
              <a:t>-60s, </a:t>
            </a:r>
            <a:r>
              <a:rPr lang="en-US" altLang="ja-JP" i="1" dirty="0"/>
              <a:t>T</a:t>
            </a:r>
            <a:r>
              <a:rPr lang="en-US" altLang="ja-JP" baseline="-25000" dirty="0"/>
              <a:t>0</a:t>
            </a:r>
            <a:r>
              <a:rPr lang="en-US" altLang="ja-JP" dirty="0"/>
              <a:t>+60 s] shown in the equatorial coordinates. The thick </a:t>
            </a:r>
            <a:r>
              <a:rPr lang="en-US" altLang="ja-JP" dirty="0">
                <a:solidFill>
                  <a:srgbClr val="00B0F0"/>
                </a:solidFill>
              </a:rPr>
              <a:t>cyan</a:t>
            </a:r>
            <a:r>
              <a:rPr lang="en-US" altLang="ja-JP" dirty="0"/>
              <a:t> line shows the locus of the FOV center of CAL, and the plus symbol is that at </a:t>
            </a:r>
            <a:r>
              <a:rPr lang="en-US" altLang="ja-JP" i="1" dirty="0"/>
              <a:t>T</a:t>
            </a:r>
            <a:r>
              <a:rPr lang="en-US" altLang="ja-JP" baseline="-25000" dirty="0"/>
              <a:t>0</a:t>
            </a:r>
            <a:r>
              <a:rPr lang="en-US" altLang="ja-JP" dirty="0"/>
              <a:t>. Also shown by </a:t>
            </a:r>
            <a:r>
              <a:rPr lang="en-US" altLang="ja-JP" dirty="0">
                <a:solidFill>
                  <a:srgbClr val="00B050"/>
                </a:solidFill>
              </a:rPr>
              <a:t>green</a:t>
            </a:r>
            <a:r>
              <a:rPr lang="en-US" altLang="ja-JP" dirty="0"/>
              <a:t> contours is the localization significance map of S190408an reported by LIGO/Virgo.</a:t>
            </a:r>
            <a:endParaRPr lang="ja-JP" altLang="en-US" dirty="0"/>
          </a:p>
        </p:txBody>
      </p:sp>
      <p:sp>
        <p:nvSpPr>
          <p:cNvPr id="4" name="テキスト ボックス 3">
            <a:extLst>
              <a:ext uri="{FF2B5EF4-FFF2-40B4-BE49-F238E27FC236}">
                <a16:creationId xmlns:a16="http://schemas.microsoft.com/office/drawing/2014/main" id="{04251F7C-60B7-44E1-91EA-855008BEDC4A}"/>
              </a:ext>
            </a:extLst>
          </p:cNvPr>
          <p:cNvSpPr txBox="1"/>
          <p:nvPr/>
        </p:nvSpPr>
        <p:spPr>
          <a:xfrm>
            <a:off x="8371661" y="3835400"/>
            <a:ext cx="543739" cy="369332"/>
          </a:xfrm>
          <a:prstGeom prst="rect">
            <a:avLst/>
          </a:prstGeom>
          <a:noFill/>
          <a:ln>
            <a:solidFill>
              <a:schemeClr val="bg1">
                <a:lumMod val="75000"/>
              </a:schemeClr>
            </a:solidFill>
          </a:ln>
        </p:spPr>
        <p:txBody>
          <a:bodyPr wrap="none" rtlCol="0">
            <a:spAutoFit/>
          </a:bodyPr>
          <a:lstStyle/>
          <a:p>
            <a:r>
              <a:rPr kumimoji="1" lang="en-US" altLang="ja-JP" dirty="0"/>
              <a:t>10</a:t>
            </a:r>
            <a:r>
              <a:rPr kumimoji="1" lang="en-US" altLang="ja-JP" baseline="30000" dirty="0"/>
              <a:t>-6</a:t>
            </a:r>
            <a:endParaRPr kumimoji="1" lang="ja-JP" altLang="en-US" baseline="30000" dirty="0"/>
          </a:p>
        </p:txBody>
      </p:sp>
      <p:sp>
        <p:nvSpPr>
          <p:cNvPr id="6" name="テキスト ボックス 5">
            <a:extLst>
              <a:ext uri="{FF2B5EF4-FFF2-40B4-BE49-F238E27FC236}">
                <a16:creationId xmlns:a16="http://schemas.microsoft.com/office/drawing/2014/main" id="{E4634AA0-8078-45EA-B83A-DCE2F7DD3B70}"/>
              </a:ext>
            </a:extLst>
          </p:cNvPr>
          <p:cNvSpPr txBox="1"/>
          <p:nvPr/>
        </p:nvSpPr>
        <p:spPr>
          <a:xfrm>
            <a:off x="5832800" y="94522"/>
            <a:ext cx="2937792" cy="369332"/>
          </a:xfrm>
          <a:prstGeom prst="rect">
            <a:avLst/>
          </a:prstGeom>
          <a:noFill/>
        </p:spPr>
        <p:txBody>
          <a:bodyPr wrap="none" rtlCol="0">
            <a:spAutoFit/>
          </a:bodyPr>
          <a:lstStyle/>
          <a:p>
            <a:r>
              <a:rPr kumimoji="1" lang="en-US" altLang="ja-JP" dirty="0"/>
              <a:t>Mori, Asaoka et al., ICRC2019</a:t>
            </a:r>
            <a:endParaRPr kumimoji="1" lang="ja-JP" altLang="en-US" dirty="0"/>
          </a:p>
        </p:txBody>
      </p:sp>
    </p:spTree>
    <p:extLst>
      <p:ext uri="{BB962C8B-B14F-4D97-AF65-F5344CB8AC3E}">
        <p14:creationId xmlns:p14="http://schemas.microsoft.com/office/powerpoint/2010/main" val="16753543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FD5411-F238-4F88-AA64-94C4666EC11B}"/>
              </a:ext>
            </a:extLst>
          </p:cNvPr>
          <p:cNvSpPr>
            <a:spLocks noGrp="1"/>
          </p:cNvSpPr>
          <p:nvPr>
            <p:ph type="title"/>
          </p:nvPr>
        </p:nvSpPr>
        <p:spPr>
          <a:xfrm>
            <a:off x="127000" y="169861"/>
            <a:ext cx="8851900" cy="1325563"/>
          </a:xfrm>
        </p:spPr>
        <p:txBody>
          <a:bodyPr>
            <a:normAutofit fontScale="90000"/>
          </a:bodyPr>
          <a:lstStyle/>
          <a:p>
            <a:r>
              <a:rPr lang="en-US" altLang="ja-JP" dirty="0"/>
              <a:t>CAL limits on electromagnetic emission from gravitational wave events</a:t>
            </a:r>
            <a:endParaRPr kumimoji="1" lang="ja-JP" altLang="en-US" dirty="0"/>
          </a:p>
        </p:txBody>
      </p:sp>
      <p:sp>
        <p:nvSpPr>
          <p:cNvPr id="5" name="テキスト ボックス 4">
            <a:extLst>
              <a:ext uri="{FF2B5EF4-FFF2-40B4-BE49-F238E27FC236}">
                <a16:creationId xmlns:a16="http://schemas.microsoft.com/office/drawing/2014/main" id="{024A3752-E44A-47D7-9920-95567AD39B5B}"/>
              </a:ext>
            </a:extLst>
          </p:cNvPr>
          <p:cNvSpPr txBox="1"/>
          <p:nvPr/>
        </p:nvSpPr>
        <p:spPr>
          <a:xfrm>
            <a:off x="7148480" y="952500"/>
            <a:ext cx="1681935" cy="369332"/>
          </a:xfrm>
          <a:prstGeom prst="rect">
            <a:avLst/>
          </a:prstGeom>
          <a:noFill/>
        </p:spPr>
        <p:txBody>
          <a:bodyPr wrap="none" rtlCol="0">
            <a:spAutoFit/>
          </a:bodyPr>
          <a:lstStyle/>
          <a:p>
            <a:r>
              <a:rPr kumimoji="1" lang="en-US" altLang="ja-JP" dirty="0"/>
              <a:t>(LIGO/Virgo O3)</a:t>
            </a:r>
            <a:endParaRPr kumimoji="1" lang="ja-JP" altLang="en-US" dirty="0"/>
          </a:p>
        </p:txBody>
      </p:sp>
      <p:sp>
        <p:nvSpPr>
          <p:cNvPr id="7" name="テキスト ボックス 6">
            <a:extLst>
              <a:ext uri="{FF2B5EF4-FFF2-40B4-BE49-F238E27FC236}">
                <a16:creationId xmlns:a16="http://schemas.microsoft.com/office/drawing/2014/main" id="{AA071F1D-FDB9-492E-A72D-D2DEC766C3C6}"/>
              </a:ext>
            </a:extLst>
          </p:cNvPr>
          <p:cNvSpPr txBox="1"/>
          <p:nvPr/>
        </p:nvSpPr>
        <p:spPr>
          <a:xfrm>
            <a:off x="5832800" y="-7074"/>
            <a:ext cx="2937792" cy="369332"/>
          </a:xfrm>
          <a:prstGeom prst="rect">
            <a:avLst/>
          </a:prstGeom>
          <a:noFill/>
        </p:spPr>
        <p:txBody>
          <a:bodyPr wrap="none" rtlCol="0">
            <a:spAutoFit/>
          </a:bodyPr>
          <a:lstStyle/>
          <a:p>
            <a:r>
              <a:rPr kumimoji="1" lang="en-US" altLang="ja-JP" dirty="0"/>
              <a:t>Mori, Asaoka et al., ICRC2019</a:t>
            </a:r>
            <a:endParaRPr kumimoji="1" lang="ja-JP" altLang="en-US" dirty="0"/>
          </a:p>
        </p:txBody>
      </p:sp>
      <p:pic>
        <p:nvPicPr>
          <p:cNvPr id="9" name="コンテンツ プレースホルダー 8">
            <a:extLst>
              <a:ext uri="{FF2B5EF4-FFF2-40B4-BE49-F238E27FC236}">
                <a16:creationId xmlns:a16="http://schemas.microsoft.com/office/drawing/2014/main" id="{16E236D8-978B-45B2-88C3-2F12BC4C7F3C}"/>
              </a:ext>
            </a:extLst>
          </p:cNvPr>
          <p:cNvPicPr>
            <a:picLocks noGrp="1" noChangeAspect="1"/>
          </p:cNvPicPr>
          <p:nvPr>
            <p:ph idx="1"/>
          </p:nvPr>
        </p:nvPicPr>
        <p:blipFill>
          <a:blip r:embed="rId2"/>
          <a:stretch>
            <a:fillRect/>
          </a:stretch>
        </p:blipFill>
        <p:spPr>
          <a:xfrm>
            <a:off x="306170" y="1405846"/>
            <a:ext cx="8531660" cy="5190897"/>
          </a:xfrm>
          <a:prstGeom prst="rect">
            <a:avLst/>
          </a:prstGeom>
        </p:spPr>
      </p:pic>
      <p:sp>
        <p:nvSpPr>
          <p:cNvPr id="6" name="テキスト ボックス 5">
            <a:extLst>
              <a:ext uri="{FF2B5EF4-FFF2-40B4-BE49-F238E27FC236}">
                <a16:creationId xmlns:a16="http://schemas.microsoft.com/office/drawing/2014/main" id="{D9843B90-4904-4946-B570-7C6783E02C6D}"/>
              </a:ext>
            </a:extLst>
          </p:cNvPr>
          <p:cNvSpPr txBox="1"/>
          <p:nvPr/>
        </p:nvSpPr>
        <p:spPr>
          <a:xfrm>
            <a:off x="4657078" y="6412077"/>
            <a:ext cx="790601" cy="369332"/>
          </a:xfrm>
          <a:prstGeom prst="rect">
            <a:avLst/>
          </a:prstGeom>
          <a:noFill/>
        </p:spPr>
        <p:txBody>
          <a:bodyPr wrap="none" rtlCol="0">
            <a:spAutoFit/>
          </a:bodyPr>
          <a:lstStyle/>
          <a:p>
            <a:r>
              <a:rPr kumimoji="1" lang="en-US" altLang="ja-JP" dirty="0">
                <a:solidFill>
                  <a:schemeClr val="accent2"/>
                </a:solidFill>
              </a:rPr>
              <a:t>†: LE-</a:t>
            </a:r>
            <a:r>
              <a:rPr kumimoji="1" lang="en-US" altLang="ja-JP" dirty="0">
                <a:solidFill>
                  <a:schemeClr val="accent2"/>
                </a:solidFill>
                <a:sym typeface="Symbol" panose="05050102010706020507" pitchFamily="18" charset="2"/>
              </a:rPr>
              <a:t></a:t>
            </a:r>
            <a:endParaRPr kumimoji="1" lang="ja-JP" altLang="en-US" dirty="0">
              <a:solidFill>
                <a:schemeClr val="accent2"/>
              </a:solidFill>
            </a:endParaRPr>
          </a:p>
        </p:txBody>
      </p:sp>
      <p:sp>
        <p:nvSpPr>
          <p:cNvPr id="10" name="四角形: 角を丸くする 9">
            <a:extLst>
              <a:ext uri="{FF2B5EF4-FFF2-40B4-BE49-F238E27FC236}">
                <a16:creationId xmlns:a16="http://schemas.microsoft.com/office/drawing/2014/main" id="{6FE5D82E-9D6C-4D46-A618-5F91C6CC61F2}"/>
              </a:ext>
            </a:extLst>
          </p:cNvPr>
          <p:cNvSpPr/>
          <p:nvPr/>
        </p:nvSpPr>
        <p:spPr>
          <a:xfrm>
            <a:off x="7630886" y="1419490"/>
            <a:ext cx="1023257" cy="350527"/>
          </a:xfrm>
          <a:prstGeom prst="roundRect">
            <a:avLst/>
          </a:prstGeom>
          <a:solidFill>
            <a:schemeClr val="accent2">
              <a:alpha val="1607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D954F5DD-325B-4F15-B97B-78255E1A021D}"/>
              </a:ext>
            </a:extLst>
          </p:cNvPr>
          <p:cNvSpPr txBox="1"/>
          <p:nvPr/>
        </p:nvSpPr>
        <p:spPr>
          <a:xfrm>
            <a:off x="8245246" y="1596142"/>
            <a:ext cx="618671" cy="276999"/>
          </a:xfrm>
          <a:prstGeom prst="rect">
            <a:avLst/>
          </a:prstGeom>
          <a:noFill/>
        </p:spPr>
        <p:txBody>
          <a:bodyPr wrap="square" rtlCol="0">
            <a:spAutoFit/>
          </a:bodyPr>
          <a:lstStyle/>
          <a:p>
            <a:r>
              <a:rPr kumimoji="1" lang="en-US" altLang="ja-JP" sz="1200" dirty="0">
                <a:solidFill>
                  <a:schemeClr val="accent2"/>
                </a:solidFill>
              </a:rPr>
              <a:t>New!</a:t>
            </a:r>
            <a:endParaRPr kumimoji="1" lang="ja-JP" altLang="en-US" sz="1200" dirty="0">
              <a:solidFill>
                <a:schemeClr val="accent2"/>
              </a:solidFill>
            </a:endParaRPr>
          </a:p>
        </p:txBody>
      </p:sp>
      <p:sp>
        <p:nvSpPr>
          <p:cNvPr id="14" name="四角形: 角を丸くする 13">
            <a:extLst>
              <a:ext uri="{FF2B5EF4-FFF2-40B4-BE49-F238E27FC236}">
                <a16:creationId xmlns:a16="http://schemas.microsoft.com/office/drawing/2014/main" id="{9F5110D7-7BA3-4B01-8388-8F96ECBCC522}"/>
              </a:ext>
            </a:extLst>
          </p:cNvPr>
          <p:cNvSpPr/>
          <p:nvPr/>
        </p:nvSpPr>
        <p:spPr>
          <a:xfrm>
            <a:off x="7630886" y="2219417"/>
            <a:ext cx="1023257" cy="21306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四角形: 角を丸くする 14">
            <a:extLst>
              <a:ext uri="{FF2B5EF4-FFF2-40B4-BE49-F238E27FC236}">
                <a16:creationId xmlns:a16="http://schemas.microsoft.com/office/drawing/2014/main" id="{F1C52B0A-1581-4383-8A0D-6FE47A11F720}"/>
              </a:ext>
            </a:extLst>
          </p:cNvPr>
          <p:cNvSpPr/>
          <p:nvPr/>
        </p:nvSpPr>
        <p:spPr>
          <a:xfrm>
            <a:off x="7641244" y="2469475"/>
            <a:ext cx="1023257" cy="21306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386326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5D97A0-5D99-4EA4-A38B-AFAE725116F7}"/>
              </a:ext>
            </a:extLst>
          </p:cNvPr>
          <p:cNvSpPr>
            <a:spLocks noGrp="1"/>
          </p:cNvSpPr>
          <p:nvPr>
            <p:ph type="title"/>
          </p:nvPr>
        </p:nvSpPr>
        <p:spPr/>
        <p:txBody>
          <a:bodyPr/>
          <a:lstStyle/>
          <a:p>
            <a:r>
              <a:rPr kumimoji="1" lang="en-US" altLang="ja-JP" dirty="0" err="1"/>
              <a:t>GraceDB</a:t>
            </a:r>
            <a:r>
              <a:rPr kumimoji="1" lang="en-US" altLang="ja-JP" dirty="0"/>
              <a:t> glossary</a:t>
            </a:r>
            <a:endParaRPr kumimoji="1" lang="ja-JP" altLang="en-US" dirty="0"/>
          </a:p>
        </p:txBody>
      </p:sp>
      <p:sp>
        <p:nvSpPr>
          <p:cNvPr id="3" name="コンテンツ プレースホルダー 2">
            <a:extLst>
              <a:ext uri="{FF2B5EF4-FFF2-40B4-BE49-F238E27FC236}">
                <a16:creationId xmlns:a16="http://schemas.microsoft.com/office/drawing/2014/main" id="{5DE06FFC-0CC4-482F-A381-784FAFE25281}"/>
              </a:ext>
            </a:extLst>
          </p:cNvPr>
          <p:cNvSpPr>
            <a:spLocks noGrp="1"/>
          </p:cNvSpPr>
          <p:nvPr>
            <p:ph idx="1"/>
          </p:nvPr>
        </p:nvSpPr>
        <p:spPr/>
        <p:txBody>
          <a:bodyPr>
            <a:normAutofit fontScale="85000" lnSpcReduction="20000"/>
          </a:bodyPr>
          <a:lstStyle/>
          <a:p>
            <a:r>
              <a:rPr lang="en-US" altLang="ja-JP" b="1" dirty="0"/>
              <a:t>BBH</a:t>
            </a:r>
            <a:r>
              <a:rPr lang="en-US" altLang="ja-JP" dirty="0"/>
              <a:t> - Binary black hole</a:t>
            </a:r>
          </a:p>
          <a:p>
            <a:r>
              <a:rPr lang="en-US" altLang="ja-JP" b="1" dirty="0"/>
              <a:t>BNS</a:t>
            </a:r>
            <a:r>
              <a:rPr lang="en-US" altLang="ja-JP" dirty="0"/>
              <a:t> - Binary neutron star</a:t>
            </a:r>
          </a:p>
          <a:p>
            <a:r>
              <a:rPr lang="en-US" altLang="ja-JP" b="1" dirty="0"/>
              <a:t>NSBH</a:t>
            </a:r>
            <a:r>
              <a:rPr lang="en-US" altLang="ja-JP" dirty="0"/>
              <a:t> - Neutron star black hole, a binary system composed of one neutron star and one black hole</a:t>
            </a:r>
          </a:p>
          <a:p>
            <a:r>
              <a:rPr lang="en-US" altLang="ja-JP" b="1" dirty="0"/>
              <a:t>Terrestrial</a:t>
            </a:r>
            <a:r>
              <a:rPr lang="en-US" altLang="ja-JP" dirty="0"/>
              <a:t> - Classification for signals in gravitational-wave detectors that are of </a:t>
            </a:r>
            <a:r>
              <a:rPr lang="en-US" altLang="ja-JP" u="sng" dirty="0"/>
              <a:t>instrumental or environmental origin</a:t>
            </a:r>
            <a:r>
              <a:rPr lang="en-US" altLang="ja-JP" dirty="0"/>
              <a:t>. Terrestrial signals are not astrophysical and not due to gravitational waves. Some examples of sources of terrestrial signals are statistical noise fluctuations, detector glitches, and ground motion.</a:t>
            </a:r>
          </a:p>
          <a:p>
            <a:r>
              <a:rPr lang="en-US" altLang="ja-JP" b="1" dirty="0" err="1"/>
              <a:t>MassGap</a:t>
            </a:r>
            <a:r>
              <a:rPr lang="en-US" altLang="ja-JP" dirty="0"/>
              <a:t> - Compact binary systems with at least one compact object whose </a:t>
            </a:r>
            <a:r>
              <a:rPr lang="en-US" altLang="ja-JP" u="sng" dirty="0"/>
              <a:t>mass is in the hypothetical “mass gap” between neutron stars and black holes</a:t>
            </a:r>
            <a:r>
              <a:rPr lang="en-US" altLang="ja-JP" dirty="0"/>
              <a:t>, defined here as 3-5 solar masses</a:t>
            </a:r>
            <a:endParaRPr kumimoji="1" lang="ja-JP" altLang="en-US" dirty="0"/>
          </a:p>
        </p:txBody>
      </p:sp>
      <p:sp>
        <p:nvSpPr>
          <p:cNvPr id="4" name="スライド番号プレースホルダー 3">
            <a:extLst>
              <a:ext uri="{FF2B5EF4-FFF2-40B4-BE49-F238E27FC236}">
                <a16:creationId xmlns:a16="http://schemas.microsoft.com/office/drawing/2014/main" id="{CA1675E8-8245-4A5E-AA2C-5E59AFFB422E}"/>
              </a:ext>
            </a:extLst>
          </p:cNvPr>
          <p:cNvSpPr>
            <a:spLocks noGrp="1"/>
          </p:cNvSpPr>
          <p:nvPr>
            <p:ph type="sldNum" sz="quarter" idx="12"/>
          </p:nvPr>
        </p:nvSpPr>
        <p:spPr/>
        <p:txBody>
          <a:bodyPr/>
          <a:lstStyle/>
          <a:p>
            <a:fld id="{7B6B983A-F51D-46A7-9170-DDDB4E1FD2F0}" type="slidenum">
              <a:rPr kumimoji="1" lang="ja-JP" altLang="en-US" smtClean="0"/>
              <a:t>24</a:t>
            </a:fld>
            <a:endParaRPr kumimoji="1" lang="ja-JP" altLang="en-US"/>
          </a:p>
        </p:txBody>
      </p:sp>
      <p:sp>
        <p:nvSpPr>
          <p:cNvPr id="5" name="テキスト ボックス 4">
            <a:extLst>
              <a:ext uri="{FF2B5EF4-FFF2-40B4-BE49-F238E27FC236}">
                <a16:creationId xmlns:a16="http://schemas.microsoft.com/office/drawing/2014/main" id="{185872F3-CA54-4C75-89B0-87C61A021A44}"/>
              </a:ext>
            </a:extLst>
          </p:cNvPr>
          <p:cNvSpPr txBox="1"/>
          <p:nvPr/>
        </p:nvSpPr>
        <p:spPr>
          <a:xfrm>
            <a:off x="1728433" y="6308208"/>
            <a:ext cx="5687134" cy="369332"/>
          </a:xfrm>
          <a:prstGeom prst="rect">
            <a:avLst/>
          </a:prstGeom>
          <a:noFill/>
        </p:spPr>
        <p:txBody>
          <a:bodyPr wrap="none" rtlCol="0">
            <a:spAutoFit/>
          </a:bodyPr>
          <a:lstStyle/>
          <a:p>
            <a:r>
              <a:rPr kumimoji="1" lang="en-US" altLang="ja-JP" dirty="0"/>
              <a:t>Grace DB: https://gracedb.ligo.org/superevents/public/O3/</a:t>
            </a:r>
            <a:endParaRPr kumimoji="1" lang="ja-JP" altLang="en-US" dirty="0"/>
          </a:p>
        </p:txBody>
      </p:sp>
    </p:spTree>
    <p:extLst>
      <p:ext uri="{BB962C8B-B14F-4D97-AF65-F5344CB8AC3E}">
        <p14:creationId xmlns:p14="http://schemas.microsoft.com/office/powerpoint/2010/main" val="37020046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コンテンツ プレースホルダー 10">
            <a:extLst>
              <a:ext uri="{FF2B5EF4-FFF2-40B4-BE49-F238E27FC236}">
                <a16:creationId xmlns:a16="http://schemas.microsoft.com/office/drawing/2014/main" id="{E659091A-4053-4295-A145-7C40EEA5F3B3}"/>
              </a:ext>
            </a:extLst>
          </p:cNvPr>
          <p:cNvPicPr>
            <a:picLocks noGrp="1" noChangeAspect="1"/>
          </p:cNvPicPr>
          <p:nvPr>
            <p:ph idx="1"/>
          </p:nvPr>
        </p:nvPicPr>
        <p:blipFill>
          <a:blip r:embed="rId2"/>
          <a:stretch>
            <a:fillRect/>
          </a:stretch>
        </p:blipFill>
        <p:spPr>
          <a:xfrm>
            <a:off x="365712" y="1321832"/>
            <a:ext cx="8522138" cy="5481159"/>
          </a:xfrm>
          <a:prstGeom prst="rect">
            <a:avLst/>
          </a:prstGeom>
        </p:spPr>
      </p:pic>
      <p:sp>
        <p:nvSpPr>
          <p:cNvPr id="2" name="タイトル 1">
            <a:extLst>
              <a:ext uri="{FF2B5EF4-FFF2-40B4-BE49-F238E27FC236}">
                <a16:creationId xmlns:a16="http://schemas.microsoft.com/office/drawing/2014/main" id="{5DFD5411-F238-4F88-AA64-94C4666EC11B}"/>
              </a:ext>
            </a:extLst>
          </p:cNvPr>
          <p:cNvSpPr>
            <a:spLocks noGrp="1"/>
          </p:cNvSpPr>
          <p:nvPr>
            <p:ph type="title"/>
          </p:nvPr>
        </p:nvSpPr>
        <p:spPr>
          <a:xfrm>
            <a:off x="127000" y="169861"/>
            <a:ext cx="8851900" cy="1325563"/>
          </a:xfrm>
        </p:spPr>
        <p:txBody>
          <a:bodyPr>
            <a:normAutofit fontScale="90000"/>
          </a:bodyPr>
          <a:lstStyle/>
          <a:p>
            <a:r>
              <a:rPr lang="en-US" altLang="ja-JP" dirty="0"/>
              <a:t>CAL limits on electromagnetic emission from gravitational wave events</a:t>
            </a:r>
            <a:endParaRPr kumimoji="1" lang="ja-JP" altLang="en-US" dirty="0"/>
          </a:p>
        </p:txBody>
      </p:sp>
      <p:sp>
        <p:nvSpPr>
          <p:cNvPr id="5" name="テキスト ボックス 4">
            <a:extLst>
              <a:ext uri="{FF2B5EF4-FFF2-40B4-BE49-F238E27FC236}">
                <a16:creationId xmlns:a16="http://schemas.microsoft.com/office/drawing/2014/main" id="{024A3752-E44A-47D7-9920-95567AD39B5B}"/>
              </a:ext>
            </a:extLst>
          </p:cNvPr>
          <p:cNvSpPr txBox="1"/>
          <p:nvPr/>
        </p:nvSpPr>
        <p:spPr>
          <a:xfrm>
            <a:off x="7148480" y="952500"/>
            <a:ext cx="1681935" cy="369332"/>
          </a:xfrm>
          <a:prstGeom prst="rect">
            <a:avLst/>
          </a:prstGeom>
          <a:noFill/>
        </p:spPr>
        <p:txBody>
          <a:bodyPr wrap="none" rtlCol="0">
            <a:spAutoFit/>
          </a:bodyPr>
          <a:lstStyle/>
          <a:p>
            <a:r>
              <a:rPr kumimoji="1" lang="en-US" altLang="ja-JP" dirty="0"/>
              <a:t>(LIGO/Virgo O3)</a:t>
            </a:r>
            <a:endParaRPr kumimoji="1" lang="ja-JP" altLang="en-US" dirty="0"/>
          </a:p>
        </p:txBody>
      </p:sp>
      <p:sp>
        <p:nvSpPr>
          <p:cNvPr id="6" name="テキスト ボックス 5">
            <a:extLst>
              <a:ext uri="{FF2B5EF4-FFF2-40B4-BE49-F238E27FC236}">
                <a16:creationId xmlns:a16="http://schemas.microsoft.com/office/drawing/2014/main" id="{D9843B90-4904-4946-B570-7C6783E02C6D}"/>
              </a:ext>
            </a:extLst>
          </p:cNvPr>
          <p:cNvSpPr txBox="1"/>
          <p:nvPr/>
        </p:nvSpPr>
        <p:spPr>
          <a:xfrm>
            <a:off x="4763609" y="6503473"/>
            <a:ext cx="790601" cy="369332"/>
          </a:xfrm>
          <a:prstGeom prst="rect">
            <a:avLst/>
          </a:prstGeom>
          <a:noFill/>
        </p:spPr>
        <p:txBody>
          <a:bodyPr wrap="none" rtlCol="0">
            <a:spAutoFit/>
          </a:bodyPr>
          <a:lstStyle/>
          <a:p>
            <a:r>
              <a:rPr kumimoji="1" lang="en-US" altLang="ja-JP" dirty="0">
                <a:solidFill>
                  <a:schemeClr val="accent2"/>
                </a:solidFill>
              </a:rPr>
              <a:t>†: LE-</a:t>
            </a:r>
            <a:r>
              <a:rPr kumimoji="1" lang="en-US" altLang="ja-JP" dirty="0">
                <a:solidFill>
                  <a:schemeClr val="accent2"/>
                </a:solidFill>
                <a:sym typeface="Symbol" panose="05050102010706020507" pitchFamily="18" charset="2"/>
              </a:rPr>
              <a:t></a:t>
            </a:r>
            <a:endParaRPr kumimoji="1" lang="ja-JP" altLang="en-US" dirty="0">
              <a:solidFill>
                <a:schemeClr val="accent2"/>
              </a:solidFill>
            </a:endParaRPr>
          </a:p>
        </p:txBody>
      </p:sp>
      <p:sp>
        <p:nvSpPr>
          <p:cNvPr id="7" name="テキスト ボックス 6">
            <a:extLst>
              <a:ext uri="{FF2B5EF4-FFF2-40B4-BE49-F238E27FC236}">
                <a16:creationId xmlns:a16="http://schemas.microsoft.com/office/drawing/2014/main" id="{AA071F1D-FDB9-492E-A72D-D2DEC766C3C6}"/>
              </a:ext>
            </a:extLst>
          </p:cNvPr>
          <p:cNvSpPr txBox="1"/>
          <p:nvPr/>
        </p:nvSpPr>
        <p:spPr>
          <a:xfrm>
            <a:off x="6470882" y="16229"/>
            <a:ext cx="2620397" cy="369332"/>
          </a:xfrm>
          <a:prstGeom prst="rect">
            <a:avLst/>
          </a:prstGeom>
          <a:noFill/>
        </p:spPr>
        <p:txBody>
          <a:bodyPr wrap="none" rtlCol="0">
            <a:spAutoFit/>
          </a:bodyPr>
          <a:lstStyle/>
          <a:p>
            <a:r>
              <a:rPr kumimoji="1" lang="en-US" altLang="ja-JP" dirty="0">
                <a:solidFill>
                  <a:srgbClr val="FF0000"/>
                </a:solidFill>
              </a:rPr>
              <a:t>Extended to 12-SEP-2019</a:t>
            </a:r>
            <a:endParaRPr kumimoji="1" lang="ja-JP" altLang="en-US" dirty="0">
              <a:solidFill>
                <a:srgbClr val="FF0000"/>
              </a:solidFill>
            </a:endParaRPr>
          </a:p>
        </p:txBody>
      </p:sp>
      <p:sp>
        <p:nvSpPr>
          <p:cNvPr id="9" name="四角形: 角を丸くする 8">
            <a:extLst>
              <a:ext uri="{FF2B5EF4-FFF2-40B4-BE49-F238E27FC236}">
                <a16:creationId xmlns:a16="http://schemas.microsoft.com/office/drawing/2014/main" id="{5831F4A6-3884-4FBE-B8C1-CB61D149AA51}"/>
              </a:ext>
            </a:extLst>
          </p:cNvPr>
          <p:cNvSpPr/>
          <p:nvPr/>
        </p:nvSpPr>
        <p:spPr>
          <a:xfrm>
            <a:off x="7666396" y="4820574"/>
            <a:ext cx="1023257" cy="21306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434012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コンテンツ プレースホルダー 8">
            <a:extLst>
              <a:ext uri="{FF2B5EF4-FFF2-40B4-BE49-F238E27FC236}">
                <a16:creationId xmlns:a16="http://schemas.microsoft.com/office/drawing/2014/main" id="{C906DAB0-13D4-46BE-B828-2796E5DEC6E1}"/>
              </a:ext>
            </a:extLst>
          </p:cNvPr>
          <p:cNvPicPr>
            <a:picLocks noGrp="1" noChangeAspect="1"/>
          </p:cNvPicPr>
          <p:nvPr>
            <p:ph idx="1"/>
          </p:nvPr>
        </p:nvPicPr>
        <p:blipFill>
          <a:blip r:embed="rId2"/>
          <a:stretch>
            <a:fillRect/>
          </a:stretch>
        </p:blipFill>
        <p:spPr>
          <a:xfrm>
            <a:off x="1273629" y="1346428"/>
            <a:ext cx="6901542" cy="5176157"/>
          </a:xfrm>
          <a:prstGeom prst="rect">
            <a:avLst/>
          </a:prstGeom>
        </p:spPr>
      </p:pic>
      <p:sp>
        <p:nvSpPr>
          <p:cNvPr id="2" name="タイトル 1">
            <a:extLst>
              <a:ext uri="{FF2B5EF4-FFF2-40B4-BE49-F238E27FC236}">
                <a16:creationId xmlns:a16="http://schemas.microsoft.com/office/drawing/2014/main" id="{5DFD5411-F238-4F88-AA64-94C4666EC11B}"/>
              </a:ext>
            </a:extLst>
          </p:cNvPr>
          <p:cNvSpPr>
            <a:spLocks noGrp="1"/>
          </p:cNvSpPr>
          <p:nvPr>
            <p:ph type="title"/>
          </p:nvPr>
        </p:nvSpPr>
        <p:spPr>
          <a:xfrm>
            <a:off x="127000" y="169861"/>
            <a:ext cx="8851900" cy="1325563"/>
          </a:xfrm>
        </p:spPr>
        <p:txBody>
          <a:bodyPr>
            <a:normAutofit fontScale="90000"/>
          </a:bodyPr>
          <a:lstStyle/>
          <a:p>
            <a:r>
              <a:rPr lang="en-US" altLang="ja-JP" dirty="0"/>
              <a:t>CAL limits on electromagnetic emission from gravitational wave events</a:t>
            </a:r>
            <a:endParaRPr kumimoji="1" lang="ja-JP" altLang="en-US" dirty="0"/>
          </a:p>
        </p:txBody>
      </p:sp>
      <p:sp>
        <p:nvSpPr>
          <p:cNvPr id="5" name="テキスト ボックス 4">
            <a:extLst>
              <a:ext uri="{FF2B5EF4-FFF2-40B4-BE49-F238E27FC236}">
                <a16:creationId xmlns:a16="http://schemas.microsoft.com/office/drawing/2014/main" id="{024A3752-E44A-47D7-9920-95567AD39B5B}"/>
              </a:ext>
            </a:extLst>
          </p:cNvPr>
          <p:cNvSpPr txBox="1"/>
          <p:nvPr/>
        </p:nvSpPr>
        <p:spPr>
          <a:xfrm>
            <a:off x="7148480" y="952500"/>
            <a:ext cx="1681935" cy="369332"/>
          </a:xfrm>
          <a:prstGeom prst="rect">
            <a:avLst/>
          </a:prstGeom>
          <a:noFill/>
        </p:spPr>
        <p:txBody>
          <a:bodyPr wrap="none" rtlCol="0">
            <a:spAutoFit/>
          </a:bodyPr>
          <a:lstStyle/>
          <a:p>
            <a:r>
              <a:rPr kumimoji="1" lang="en-US" altLang="ja-JP" dirty="0"/>
              <a:t>(LIGO/Virgo O3)</a:t>
            </a:r>
            <a:endParaRPr kumimoji="1" lang="ja-JP" altLang="en-US" dirty="0"/>
          </a:p>
        </p:txBody>
      </p:sp>
      <p:sp>
        <p:nvSpPr>
          <p:cNvPr id="6" name="テキスト ボックス 5">
            <a:extLst>
              <a:ext uri="{FF2B5EF4-FFF2-40B4-BE49-F238E27FC236}">
                <a16:creationId xmlns:a16="http://schemas.microsoft.com/office/drawing/2014/main" id="{D9843B90-4904-4946-B570-7C6783E02C6D}"/>
              </a:ext>
            </a:extLst>
          </p:cNvPr>
          <p:cNvSpPr txBox="1"/>
          <p:nvPr/>
        </p:nvSpPr>
        <p:spPr>
          <a:xfrm>
            <a:off x="4552950" y="6488668"/>
            <a:ext cx="790601" cy="369332"/>
          </a:xfrm>
          <a:prstGeom prst="rect">
            <a:avLst/>
          </a:prstGeom>
          <a:noFill/>
        </p:spPr>
        <p:txBody>
          <a:bodyPr wrap="none" rtlCol="0">
            <a:spAutoFit/>
          </a:bodyPr>
          <a:lstStyle/>
          <a:p>
            <a:r>
              <a:rPr kumimoji="1" lang="en-US" altLang="ja-JP" dirty="0">
                <a:solidFill>
                  <a:schemeClr val="accent2"/>
                </a:solidFill>
              </a:rPr>
              <a:t>†: LE-</a:t>
            </a:r>
            <a:r>
              <a:rPr kumimoji="1" lang="en-US" altLang="ja-JP" dirty="0">
                <a:solidFill>
                  <a:schemeClr val="accent2"/>
                </a:solidFill>
                <a:sym typeface="Symbol" panose="05050102010706020507" pitchFamily="18" charset="2"/>
              </a:rPr>
              <a:t></a:t>
            </a:r>
            <a:endParaRPr kumimoji="1" lang="ja-JP" altLang="en-US" dirty="0">
              <a:solidFill>
                <a:schemeClr val="accent2"/>
              </a:solidFill>
            </a:endParaRPr>
          </a:p>
        </p:txBody>
      </p:sp>
      <p:sp>
        <p:nvSpPr>
          <p:cNvPr id="8" name="テキスト ボックス 7">
            <a:extLst>
              <a:ext uri="{FF2B5EF4-FFF2-40B4-BE49-F238E27FC236}">
                <a16:creationId xmlns:a16="http://schemas.microsoft.com/office/drawing/2014/main" id="{EA43E52C-270F-463A-A122-017638C0C525}"/>
              </a:ext>
            </a:extLst>
          </p:cNvPr>
          <p:cNvSpPr txBox="1"/>
          <p:nvPr/>
        </p:nvSpPr>
        <p:spPr>
          <a:xfrm>
            <a:off x="5859126" y="1072"/>
            <a:ext cx="3284874" cy="369332"/>
          </a:xfrm>
          <a:prstGeom prst="rect">
            <a:avLst/>
          </a:prstGeom>
          <a:noFill/>
        </p:spPr>
        <p:txBody>
          <a:bodyPr wrap="none" rtlCol="0">
            <a:spAutoFit/>
          </a:bodyPr>
          <a:lstStyle/>
          <a:p>
            <a:r>
              <a:rPr kumimoji="1" lang="en-US" altLang="ja-JP" dirty="0">
                <a:solidFill>
                  <a:srgbClr val="FF0000"/>
                </a:solidFill>
              </a:rPr>
              <a:t>Extended further to 27-JAN-2020</a:t>
            </a:r>
            <a:endParaRPr kumimoji="1" lang="ja-JP" altLang="en-US" dirty="0">
              <a:solidFill>
                <a:srgbClr val="FF0000"/>
              </a:solidFill>
            </a:endParaRPr>
          </a:p>
        </p:txBody>
      </p:sp>
      <p:sp>
        <p:nvSpPr>
          <p:cNvPr id="11" name="四角形: 角を丸くする 10">
            <a:extLst>
              <a:ext uri="{FF2B5EF4-FFF2-40B4-BE49-F238E27FC236}">
                <a16:creationId xmlns:a16="http://schemas.microsoft.com/office/drawing/2014/main" id="{4E7132A5-95CA-4CC5-98CC-1A198FFE3D66}"/>
              </a:ext>
            </a:extLst>
          </p:cNvPr>
          <p:cNvSpPr/>
          <p:nvPr/>
        </p:nvSpPr>
        <p:spPr>
          <a:xfrm>
            <a:off x="6989934" y="2077520"/>
            <a:ext cx="1023257" cy="21306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 角を丸くする 11">
            <a:extLst>
              <a:ext uri="{FF2B5EF4-FFF2-40B4-BE49-F238E27FC236}">
                <a16:creationId xmlns:a16="http://schemas.microsoft.com/office/drawing/2014/main" id="{ABF5E68C-8144-4653-8B71-B2524021C6CC}"/>
              </a:ext>
            </a:extLst>
          </p:cNvPr>
          <p:cNvSpPr/>
          <p:nvPr/>
        </p:nvSpPr>
        <p:spPr>
          <a:xfrm>
            <a:off x="6989934" y="4714042"/>
            <a:ext cx="1023257" cy="21306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775740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B565CB-0417-4C6E-BF1D-290E33E3A064}"/>
              </a:ext>
            </a:extLst>
          </p:cNvPr>
          <p:cNvSpPr>
            <a:spLocks noGrp="1"/>
          </p:cNvSpPr>
          <p:nvPr>
            <p:ph type="title"/>
          </p:nvPr>
        </p:nvSpPr>
        <p:spPr>
          <a:xfrm>
            <a:off x="478971" y="365126"/>
            <a:ext cx="8120743" cy="1325563"/>
          </a:xfrm>
        </p:spPr>
        <p:txBody>
          <a:bodyPr/>
          <a:lstStyle/>
          <a:p>
            <a:r>
              <a:rPr kumimoji="1" lang="en-US" altLang="ja-JP" dirty="0"/>
              <a:t>LIGO-VIRGO O3: Monthly variation</a:t>
            </a:r>
            <a:endParaRPr kumimoji="1" lang="ja-JP" altLang="en-US" dirty="0"/>
          </a:p>
        </p:txBody>
      </p:sp>
      <p:sp>
        <p:nvSpPr>
          <p:cNvPr id="4" name="スライド番号プレースホルダー 3">
            <a:extLst>
              <a:ext uri="{FF2B5EF4-FFF2-40B4-BE49-F238E27FC236}">
                <a16:creationId xmlns:a16="http://schemas.microsoft.com/office/drawing/2014/main" id="{44753381-D307-443D-84EB-3EEAACA501C7}"/>
              </a:ext>
            </a:extLst>
          </p:cNvPr>
          <p:cNvSpPr>
            <a:spLocks noGrp="1"/>
          </p:cNvSpPr>
          <p:nvPr>
            <p:ph type="sldNum" sz="quarter" idx="12"/>
          </p:nvPr>
        </p:nvSpPr>
        <p:spPr/>
        <p:txBody>
          <a:bodyPr/>
          <a:lstStyle/>
          <a:p>
            <a:fld id="{7B6B983A-F51D-46A7-9170-DDDB4E1FD2F0}" type="slidenum">
              <a:rPr kumimoji="1" lang="ja-JP" altLang="en-US" smtClean="0"/>
              <a:t>27</a:t>
            </a:fld>
            <a:endParaRPr kumimoji="1" lang="ja-JP" altLang="en-US"/>
          </a:p>
        </p:txBody>
      </p:sp>
      <p:sp>
        <p:nvSpPr>
          <p:cNvPr id="8" name="テキスト ボックス 7">
            <a:extLst>
              <a:ext uri="{FF2B5EF4-FFF2-40B4-BE49-F238E27FC236}">
                <a16:creationId xmlns:a16="http://schemas.microsoft.com/office/drawing/2014/main" id="{D43F10B0-B7AC-4E79-8D59-76BF253FF778}"/>
              </a:ext>
            </a:extLst>
          </p:cNvPr>
          <p:cNvSpPr txBox="1"/>
          <p:nvPr/>
        </p:nvSpPr>
        <p:spPr>
          <a:xfrm>
            <a:off x="1728433" y="6308208"/>
            <a:ext cx="5687134" cy="369332"/>
          </a:xfrm>
          <a:prstGeom prst="rect">
            <a:avLst/>
          </a:prstGeom>
          <a:noFill/>
        </p:spPr>
        <p:txBody>
          <a:bodyPr wrap="none" rtlCol="0">
            <a:spAutoFit/>
          </a:bodyPr>
          <a:lstStyle/>
          <a:p>
            <a:r>
              <a:rPr kumimoji="1" lang="en-US" altLang="ja-JP" dirty="0"/>
              <a:t>Grace DB: https://gracedb.ligo.org/superevents/public/O3/</a:t>
            </a:r>
            <a:endParaRPr kumimoji="1" lang="ja-JP" altLang="en-US" dirty="0"/>
          </a:p>
        </p:txBody>
      </p:sp>
      <p:graphicFrame>
        <p:nvGraphicFramePr>
          <p:cNvPr id="10" name="コンテンツ プレースホルダー 9">
            <a:extLst>
              <a:ext uri="{FF2B5EF4-FFF2-40B4-BE49-F238E27FC236}">
                <a16:creationId xmlns:a16="http://schemas.microsoft.com/office/drawing/2014/main" id="{B985C6B6-5DA0-4784-8852-E3CE36075A43}"/>
              </a:ext>
            </a:extLst>
          </p:cNvPr>
          <p:cNvGraphicFramePr>
            <a:graphicFrameLocks noGrp="1"/>
          </p:cNvGraphicFramePr>
          <p:nvPr>
            <p:ph idx="1"/>
          </p:nvPr>
        </p:nvGraphicFramePr>
        <p:xfrm>
          <a:off x="628650" y="1825625"/>
          <a:ext cx="78867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803236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3D4695-92E0-4F0D-8FB5-B41F1CF52B64}"/>
              </a:ext>
            </a:extLst>
          </p:cNvPr>
          <p:cNvSpPr>
            <a:spLocks noGrp="1"/>
          </p:cNvSpPr>
          <p:nvPr>
            <p:ph type="title"/>
          </p:nvPr>
        </p:nvSpPr>
        <p:spPr>
          <a:xfrm>
            <a:off x="628650" y="111126"/>
            <a:ext cx="7886700" cy="1325563"/>
          </a:xfrm>
        </p:spPr>
        <p:txBody>
          <a:bodyPr/>
          <a:lstStyle/>
          <a:p>
            <a:r>
              <a:rPr lang="en-US" altLang="ja-JP" dirty="0"/>
              <a:t>Searching transient events</a:t>
            </a:r>
            <a:endParaRPr kumimoji="1" lang="ja-JP" altLang="en-US" dirty="0"/>
          </a:p>
        </p:txBody>
      </p:sp>
      <p:pic>
        <p:nvPicPr>
          <p:cNvPr id="5" name="コンテンツ プレースホルダー 4">
            <a:extLst>
              <a:ext uri="{FF2B5EF4-FFF2-40B4-BE49-F238E27FC236}">
                <a16:creationId xmlns:a16="http://schemas.microsoft.com/office/drawing/2014/main" id="{F7F2348C-8156-4127-AFAD-F0FD617A812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8649" y="3533675"/>
            <a:ext cx="7886700" cy="2865638"/>
          </a:xfrm>
        </p:spPr>
      </p:pic>
      <p:sp>
        <p:nvSpPr>
          <p:cNvPr id="3" name="正方形/長方形 2">
            <a:extLst>
              <a:ext uri="{FF2B5EF4-FFF2-40B4-BE49-F238E27FC236}">
                <a16:creationId xmlns:a16="http://schemas.microsoft.com/office/drawing/2014/main" id="{543EA242-2140-460E-83A1-2902187E9240}"/>
              </a:ext>
            </a:extLst>
          </p:cNvPr>
          <p:cNvSpPr/>
          <p:nvPr/>
        </p:nvSpPr>
        <p:spPr>
          <a:xfrm>
            <a:off x="465183" y="3072010"/>
            <a:ext cx="3258777" cy="461665"/>
          </a:xfrm>
          <a:prstGeom prst="rect">
            <a:avLst/>
          </a:prstGeom>
        </p:spPr>
        <p:txBody>
          <a:bodyPr wrap="none">
            <a:spAutoFit/>
          </a:bodyPr>
          <a:lstStyle/>
          <a:p>
            <a:r>
              <a:rPr lang="en-US" altLang="ja-JP" sz="2400" dirty="0"/>
              <a:t>Judging ‘pairs’ using PSF </a:t>
            </a:r>
            <a:endParaRPr lang="ja-JP" altLang="en-US" sz="2400" dirty="0"/>
          </a:p>
        </p:txBody>
      </p:sp>
      <p:sp>
        <p:nvSpPr>
          <p:cNvPr id="4" name="正方形/長方形 3">
            <a:extLst>
              <a:ext uri="{FF2B5EF4-FFF2-40B4-BE49-F238E27FC236}">
                <a16:creationId xmlns:a16="http://schemas.microsoft.com/office/drawing/2014/main" id="{195F04B7-6F18-4965-9C57-DF051627B5D5}"/>
              </a:ext>
            </a:extLst>
          </p:cNvPr>
          <p:cNvSpPr/>
          <p:nvPr/>
        </p:nvSpPr>
        <p:spPr>
          <a:xfrm>
            <a:off x="465183" y="1284853"/>
            <a:ext cx="8050166" cy="1569660"/>
          </a:xfrm>
          <a:prstGeom prst="rect">
            <a:avLst/>
          </a:prstGeom>
        </p:spPr>
        <p:txBody>
          <a:bodyPr wrap="square">
            <a:spAutoFit/>
          </a:bodyPr>
          <a:lstStyle/>
          <a:p>
            <a:pPr marL="342900" indent="-342900">
              <a:buFont typeface="Arial" panose="020B0604020202020204" pitchFamily="34" charset="0"/>
              <a:buChar char="•"/>
            </a:pPr>
            <a:r>
              <a:rPr lang="en-US" altLang="ja-JP" sz="2400" dirty="0"/>
              <a:t>Gamma ray bursts, AGN flares, EM counterparts of GW, …</a:t>
            </a:r>
          </a:p>
          <a:p>
            <a:pPr marL="342900" indent="-342900">
              <a:buFont typeface="Arial" panose="020B0604020202020204" pitchFamily="34" charset="0"/>
              <a:buChar char="•"/>
            </a:pPr>
            <a:r>
              <a:rPr lang="en-US" altLang="ja-JP" sz="2400" dirty="0"/>
              <a:t>We define a ‘transient event’ as </a:t>
            </a:r>
            <a:r>
              <a:rPr lang="en-US" altLang="ja-JP" sz="2400" u="sng" dirty="0"/>
              <a:t>a gamma-ray pair</a:t>
            </a:r>
            <a:r>
              <a:rPr lang="en-US" altLang="ja-JP" sz="2400" dirty="0"/>
              <a:t> coming from the same direction (within our angular resolution) in a 120-s time window.</a:t>
            </a:r>
            <a:endParaRPr lang="ja-JP" altLang="en-US" sz="2400" dirty="0"/>
          </a:p>
        </p:txBody>
      </p:sp>
      <p:sp>
        <p:nvSpPr>
          <p:cNvPr id="6" name="テキスト ボックス 5">
            <a:extLst>
              <a:ext uri="{FF2B5EF4-FFF2-40B4-BE49-F238E27FC236}">
                <a16:creationId xmlns:a16="http://schemas.microsoft.com/office/drawing/2014/main" id="{934E27B0-B8AE-4F59-AE53-0B56B4D49199}"/>
              </a:ext>
            </a:extLst>
          </p:cNvPr>
          <p:cNvSpPr txBox="1"/>
          <p:nvPr/>
        </p:nvSpPr>
        <p:spPr>
          <a:xfrm>
            <a:off x="1156095" y="6363355"/>
            <a:ext cx="6831807" cy="369332"/>
          </a:xfrm>
          <a:prstGeom prst="rect">
            <a:avLst/>
          </a:prstGeom>
          <a:noFill/>
          <a:ln>
            <a:solidFill>
              <a:schemeClr val="accent2"/>
            </a:solidFill>
          </a:ln>
        </p:spPr>
        <p:txBody>
          <a:bodyPr wrap="none" rtlCol="0">
            <a:spAutoFit/>
          </a:bodyPr>
          <a:lstStyle/>
          <a:p>
            <a:pPr algn="ctr"/>
            <a:r>
              <a:rPr kumimoji="1" lang="en-US" altLang="ja-JP" dirty="0"/>
              <a:t>See also poster PS3-243 (Cannady et al.) for GRB search by CALET/CAL</a:t>
            </a:r>
            <a:endParaRPr kumimoji="1" lang="ja-JP" altLang="en-US" dirty="0"/>
          </a:p>
        </p:txBody>
      </p:sp>
      <p:sp>
        <p:nvSpPr>
          <p:cNvPr id="7" name="テキスト ボックス 6">
            <a:extLst>
              <a:ext uri="{FF2B5EF4-FFF2-40B4-BE49-F238E27FC236}">
                <a16:creationId xmlns:a16="http://schemas.microsoft.com/office/drawing/2014/main" id="{295E4E57-6872-4A10-AA4A-65286FE9EED9}"/>
              </a:ext>
            </a:extLst>
          </p:cNvPr>
          <p:cNvSpPr txBox="1"/>
          <p:nvPr/>
        </p:nvSpPr>
        <p:spPr>
          <a:xfrm flipH="1">
            <a:off x="7360917" y="89355"/>
            <a:ext cx="1720937" cy="369332"/>
          </a:xfrm>
          <a:prstGeom prst="rect">
            <a:avLst/>
          </a:prstGeom>
          <a:noFill/>
        </p:spPr>
        <p:txBody>
          <a:bodyPr wrap="square" rtlCol="0">
            <a:spAutoFit/>
          </a:bodyPr>
          <a:lstStyle/>
          <a:p>
            <a:r>
              <a:rPr kumimoji="1" lang="en-US" altLang="ja-JP" dirty="0"/>
              <a:t>Mori, ICRC2019</a:t>
            </a:r>
            <a:endParaRPr kumimoji="1" lang="ja-JP" altLang="en-US" dirty="0"/>
          </a:p>
        </p:txBody>
      </p:sp>
    </p:spTree>
    <p:extLst>
      <p:ext uri="{BB962C8B-B14F-4D97-AF65-F5344CB8AC3E}">
        <p14:creationId xmlns:p14="http://schemas.microsoft.com/office/powerpoint/2010/main" val="40803438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1035F3-14B0-44B7-AE9E-AA7F54C78157}"/>
              </a:ext>
            </a:extLst>
          </p:cNvPr>
          <p:cNvSpPr>
            <a:spLocks noGrp="1"/>
          </p:cNvSpPr>
          <p:nvPr>
            <p:ph type="title"/>
          </p:nvPr>
        </p:nvSpPr>
        <p:spPr>
          <a:xfrm>
            <a:off x="628650" y="365128"/>
            <a:ext cx="7886700" cy="1011729"/>
          </a:xfrm>
        </p:spPr>
        <p:txBody>
          <a:bodyPr>
            <a:normAutofit/>
          </a:bodyPr>
          <a:lstStyle/>
          <a:p>
            <a:r>
              <a:rPr lang="en-US" altLang="ja-JP" sz="4000" dirty="0"/>
              <a:t>Transient gamma-ray monitor system</a:t>
            </a:r>
            <a:endParaRPr lang="ja-JP" altLang="en-US" sz="4000" dirty="0"/>
          </a:p>
        </p:txBody>
      </p:sp>
      <p:sp>
        <p:nvSpPr>
          <p:cNvPr id="3" name="コンテンツ プレースホルダー 2">
            <a:extLst>
              <a:ext uri="{FF2B5EF4-FFF2-40B4-BE49-F238E27FC236}">
                <a16:creationId xmlns:a16="http://schemas.microsoft.com/office/drawing/2014/main" id="{1A2EACB6-81F4-423B-8866-9F007F68FA5A}"/>
              </a:ext>
            </a:extLst>
          </p:cNvPr>
          <p:cNvSpPr>
            <a:spLocks noGrp="1"/>
          </p:cNvSpPr>
          <p:nvPr>
            <p:ph idx="1"/>
          </p:nvPr>
        </p:nvSpPr>
        <p:spPr>
          <a:xfrm>
            <a:off x="628650" y="1478784"/>
            <a:ext cx="7886700" cy="4351338"/>
          </a:xfrm>
        </p:spPr>
        <p:txBody>
          <a:bodyPr>
            <a:normAutofit/>
          </a:bodyPr>
          <a:lstStyle/>
          <a:p>
            <a:r>
              <a:rPr lang="en-US" altLang="ja-JP" sz="2400" dirty="0"/>
              <a:t>Running since 2018/08/20 at WCOC</a:t>
            </a:r>
          </a:p>
          <a:p>
            <a:r>
              <a:rPr lang="en-US" altLang="ja-JP" sz="2400" dirty="0"/>
              <a:t>Parallel processing (60 threads) – 40 min for 1hr data</a:t>
            </a:r>
            <a:endParaRPr lang="ja-JP" altLang="en-US" sz="2400" dirty="0"/>
          </a:p>
        </p:txBody>
      </p:sp>
      <p:sp>
        <p:nvSpPr>
          <p:cNvPr id="4" name="スライド番号プレースホルダー 3">
            <a:extLst>
              <a:ext uri="{FF2B5EF4-FFF2-40B4-BE49-F238E27FC236}">
                <a16:creationId xmlns:a16="http://schemas.microsoft.com/office/drawing/2014/main" id="{FC8D1D1D-63E6-4F21-BEAD-FE82D4EE792D}"/>
              </a:ext>
            </a:extLst>
          </p:cNvPr>
          <p:cNvSpPr>
            <a:spLocks noGrp="1"/>
          </p:cNvSpPr>
          <p:nvPr>
            <p:ph type="sldNum" sz="quarter" idx="12"/>
          </p:nvPr>
        </p:nvSpPr>
        <p:spPr/>
        <p:txBody>
          <a:bodyPr/>
          <a:lstStyle/>
          <a:p>
            <a:fld id="{7B6B983A-F51D-46A7-9170-DDDB4E1FD2F0}" type="slidenum">
              <a:rPr kumimoji="1" lang="ja-JP" altLang="en-US" smtClean="0"/>
              <a:t>29</a:t>
            </a:fld>
            <a:endParaRPr kumimoji="1" lang="ja-JP" altLang="en-US"/>
          </a:p>
        </p:txBody>
      </p:sp>
      <p:sp>
        <p:nvSpPr>
          <p:cNvPr id="5" name="正方形/長方形 4">
            <a:extLst>
              <a:ext uri="{FF2B5EF4-FFF2-40B4-BE49-F238E27FC236}">
                <a16:creationId xmlns:a16="http://schemas.microsoft.com/office/drawing/2014/main" id="{1F7015FE-89E8-43AB-8637-19F18EF6C777}"/>
              </a:ext>
            </a:extLst>
          </p:cNvPr>
          <p:cNvSpPr/>
          <p:nvPr/>
        </p:nvSpPr>
        <p:spPr>
          <a:xfrm>
            <a:off x="3090042" y="2427891"/>
            <a:ext cx="2753711" cy="4099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Receive 1hr data</a:t>
            </a:r>
            <a:endParaRPr kumimoji="1" lang="ja-JP" altLang="en-US" dirty="0"/>
          </a:p>
        </p:txBody>
      </p:sp>
      <p:grpSp>
        <p:nvGrpSpPr>
          <p:cNvPr id="11" name="グループ化 10">
            <a:extLst>
              <a:ext uri="{FF2B5EF4-FFF2-40B4-BE49-F238E27FC236}">
                <a16:creationId xmlns:a16="http://schemas.microsoft.com/office/drawing/2014/main" id="{F9FCB85C-7B72-4DD6-9445-EA7B8D78EA77}"/>
              </a:ext>
            </a:extLst>
          </p:cNvPr>
          <p:cNvGrpSpPr/>
          <p:nvPr/>
        </p:nvGrpSpPr>
        <p:grpSpPr>
          <a:xfrm>
            <a:off x="903892" y="2907028"/>
            <a:ext cx="987973" cy="1914049"/>
            <a:chOff x="903890" y="2907026"/>
            <a:chExt cx="987973" cy="1914049"/>
          </a:xfrm>
        </p:grpSpPr>
        <p:sp>
          <p:nvSpPr>
            <p:cNvPr id="6" name="正方形/長方形 5">
              <a:extLst>
                <a:ext uri="{FF2B5EF4-FFF2-40B4-BE49-F238E27FC236}">
                  <a16:creationId xmlns:a16="http://schemas.microsoft.com/office/drawing/2014/main" id="{82E021F4-0386-4FF2-BA78-E4015BA7C1D8}"/>
                </a:ext>
              </a:extLst>
            </p:cNvPr>
            <p:cNvSpPr/>
            <p:nvPr/>
          </p:nvSpPr>
          <p:spPr>
            <a:xfrm>
              <a:off x="903890" y="3247697"/>
              <a:ext cx="987972" cy="7357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Produce high-level data</a:t>
              </a:r>
              <a:endParaRPr kumimoji="1" lang="ja-JP" altLang="en-US" sz="1400" dirty="0"/>
            </a:p>
          </p:txBody>
        </p:sp>
        <p:sp>
          <p:nvSpPr>
            <p:cNvPr id="7" name="正方形/長方形 6">
              <a:extLst>
                <a:ext uri="{FF2B5EF4-FFF2-40B4-BE49-F238E27FC236}">
                  <a16:creationId xmlns:a16="http://schemas.microsoft.com/office/drawing/2014/main" id="{1F33D6D8-5121-469F-94BD-6E16925916A9}"/>
                </a:ext>
              </a:extLst>
            </p:cNvPr>
            <p:cNvSpPr/>
            <p:nvPr/>
          </p:nvSpPr>
          <p:spPr>
            <a:xfrm>
              <a:off x="903890" y="4085350"/>
              <a:ext cx="987973" cy="735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Select gamma ray candidates</a:t>
              </a:r>
              <a:endParaRPr kumimoji="1" lang="ja-JP" altLang="en-US" sz="1400" dirty="0"/>
            </a:p>
          </p:txBody>
        </p:sp>
        <p:sp>
          <p:nvSpPr>
            <p:cNvPr id="9" name="テキスト ボックス 8">
              <a:extLst>
                <a:ext uri="{FF2B5EF4-FFF2-40B4-BE49-F238E27FC236}">
                  <a16:creationId xmlns:a16="http://schemas.microsoft.com/office/drawing/2014/main" id="{398C58BA-CD97-49A4-A3D6-2F751AAD7678}"/>
                </a:ext>
              </a:extLst>
            </p:cNvPr>
            <p:cNvSpPr txBox="1"/>
            <p:nvPr/>
          </p:nvSpPr>
          <p:spPr>
            <a:xfrm flipH="1">
              <a:off x="903891" y="2907026"/>
              <a:ext cx="987971" cy="338554"/>
            </a:xfrm>
            <a:prstGeom prst="rect">
              <a:avLst/>
            </a:prstGeom>
            <a:noFill/>
          </p:spPr>
          <p:txBody>
            <a:bodyPr wrap="square" rtlCol="0">
              <a:spAutoFit/>
            </a:bodyPr>
            <a:lstStyle/>
            <a:p>
              <a:pPr algn="ctr"/>
              <a:r>
                <a:rPr kumimoji="1" lang="en-US" altLang="ja-JP" sz="1600" dirty="0"/>
                <a:t>Thread01</a:t>
              </a:r>
              <a:endParaRPr kumimoji="1" lang="ja-JP" altLang="en-US" sz="1600" dirty="0"/>
            </a:p>
          </p:txBody>
        </p:sp>
        <p:sp>
          <p:nvSpPr>
            <p:cNvPr id="10" name="矢印: 下 9">
              <a:extLst>
                <a:ext uri="{FF2B5EF4-FFF2-40B4-BE49-F238E27FC236}">
                  <a16:creationId xmlns:a16="http://schemas.microsoft.com/office/drawing/2014/main" id="{977FC467-2CFE-4A37-8270-80B5301D5F5D}"/>
                </a:ext>
              </a:extLst>
            </p:cNvPr>
            <p:cNvSpPr/>
            <p:nvPr/>
          </p:nvSpPr>
          <p:spPr>
            <a:xfrm>
              <a:off x="1334644" y="3983421"/>
              <a:ext cx="126124" cy="1019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 name="グループ化 11">
            <a:extLst>
              <a:ext uri="{FF2B5EF4-FFF2-40B4-BE49-F238E27FC236}">
                <a16:creationId xmlns:a16="http://schemas.microsoft.com/office/drawing/2014/main" id="{1FA280F5-87BD-4A26-9BAB-A127557B7C48}"/>
              </a:ext>
            </a:extLst>
          </p:cNvPr>
          <p:cNvGrpSpPr/>
          <p:nvPr/>
        </p:nvGrpSpPr>
        <p:grpSpPr>
          <a:xfrm>
            <a:off x="2019330" y="2907028"/>
            <a:ext cx="987973" cy="1914049"/>
            <a:chOff x="903890" y="2907026"/>
            <a:chExt cx="987973" cy="1914049"/>
          </a:xfrm>
        </p:grpSpPr>
        <p:sp>
          <p:nvSpPr>
            <p:cNvPr id="13" name="正方形/長方形 12">
              <a:extLst>
                <a:ext uri="{FF2B5EF4-FFF2-40B4-BE49-F238E27FC236}">
                  <a16:creationId xmlns:a16="http://schemas.microsoft.com/office/drawing/2014/main" id="{E2D172F1-CD7A-4CE6-AAA9-8A6391856E60}"/>
                </a:ext>
              </a:extLst>
            </p:cNvPr>
            <p:cNvSpPr/>
            <p:nvPr/>
          </p:nvSpPr>
          <p:spPr>
            <a:xfrm>
              <a:off x="903890" y="3247697"/>
              <a:ext cx="987972" cy="7357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Produce high-level data</a:t>
              </a:r>
              <a:endParaRPr kumimoji="1" lang="ja-JP" altLang="en-US" sz="1400" dirty="0"/>
            </a:p>
          </p:txBody>
        </p:sp>
        <p:sp>
          <p:nvSpPr>
            <p:cNvPr id="14" name="正方形/長方形 13">
              <a:extLst>
                <a:ext uri="{FF2B5EF4-FFF2-40B4-BE49-F238E27FC236}">
                  <a16:creationId xmlns:a16="http://schemas.microsoft.com/office/drawing/2014/main" id="{9BB2BE6B-9DAA-4DBA-BC9E-22E26FCD59E4}"/>
                </a:ext>
              </a:extLst>
            </p:cNvPr>
            <p:cNvSpPr/>
            <p:nvPr/>
          </p:nvSpPr>
          <p:spPr>
            <a:xfrm>
              <a:off x="903890" y="4085350"/>
              <a:ext cx="987973" cy="735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Select gamma ray candidates</a:t>
              </a:r>
              <a:endParaRPr kumimoji="1" lang="ja-JP" altLang="en-US" sz="1400" dirty="0"/>
            </a:p>
          </p:txBody>
        </p:sp>
        <p:sp>
          <p:nvSpPr>
            <p:cNvPr id="15" name="テキスト ボックス 14">
              <a:extLst>
                <a:ext uri="{FF2B5EF4-FFF2-40B4-BE49-F238E27FC236}">
                  <a16:creationId xmlns:a16="http://schemas.microsoft.com/office/drawing/2014/main" id="{31DFC7B0-76F2-494D-AC1B-DAB08203D164}"/>
                </a:ext>
              </a:extLst>
            </p:cNvPr>
            <p:cNvSpPr txBox="1"/>
            <p:nvPr/>
          </p:nvSpPr>
          <p:spPr>
            <a:xfrm flipH="1">
              <a:off x="903891" y="2907026"/>
              <a:ext cx="987971" cy="338554"/>
            </a:xfrm>
            <a:prstGeom prst="rect">
              <a:avLst/>
            </a:prstGeom>
            <a:noFill/>
          </p:spPr>
          <p:txBody>
            <a:bodyPr wrap="square" rtlCol="0">
              <a:spAutoFit/>
            </a:bodyPr>
            <a:lstStyle/>
            <a:p>
              <a:pPr algn="ctr"/>
              <a:r>
                <a:rPr kumimoji="1" lang="en-US" altLang="ja-JP" sz="1600" dirty="0"/>
                <a:t>Thread02</a:t>
              </a:r>
              <a:endParaRPr kumimoji="1" lang="ja-JP" altLang="en-US" sz="1600" dirty="0"/>
            </a:p>
          </p:txBody>
        </p:sp>
        <p:sp>
          <p:nvSpPr>
            <p:cNvPr id="16" name="矢印: 下 15">
              <a:extLst>
                <a:ext uri="{FF2B5EF4-FFF2-40B4-BE49-F238E27FC236}">
                  <a16:creationId xmlns:a16="http://schemas.microsoft.com/office/drawing/2014/main" id="{1990C5AA-EA04-4357-94BB-A6C8524B1241}"/>
                </a:ext>
              </a:extLst>
            </p:cNvPr>
            <p:cNvSpPr/>
            <p:nvPr/>
          </p:nvSpPr>
          <p:spPr>
            <a:xfrm>
              <a:off x="1334644" y="3983421"/>
              <a:ext cx="126124" cy="1019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a:extLst>
              <a:ext uri="{FF2B5EF4-FFF2-40B4-BE49-F238E27FC236}">
                <a16:creationId xmlns:a16="http://schemas.microsoft.com/office/drawing/2014/main" id="{358949FC-B499-494C-A7A5-061AE2EE0390}"/>
              </a:ext>
            </a:extLst>
          </p:cNvPr>
          <p:cNvGrpSpPr/>
          <p:nvPr/>
        </p:nvGrpSpPr>
        <p:grpSpPr>
          <a:xfrm>
            <a:off x="3128978" y="2907028"/>
            <a:ext cx="987973" cy="1914049"/>
            <a:chOff x="903890" y="2907026"/>
            <a:chExt cx="987973" cy="1914049"/>
          </a:xfrm>
        </p:grpSpPr>
        <p:sp>
          <p:nvSpPr>
            <p:cNvPr id="18" name="正方形/長方形 17">
              <a:extLst>
                <a:ext uri="{FF2B5EF4-FFF2-40B4-BE49-F238E27FC236}">
                  <a16:creationId xmlns:a16="http://schemas.microsoft.com/office/drawing/2014/main" id="{7A27BE4C-8D70-45A2-A63D-5B0CB04CE454}"/>
                </a:ext>
              </a:extLst>
            </p:cNvPr>
            <p:cNvSpPr/>
            <p:nvPr/>
          </p:nvSpPr>
          <p:spPr>
            <a:xfrm>
              <a:off x="903890" y="3247697"/>
              <a:ext cx="987972" cy="7357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Produce high-level data</a:t>
              </a:r>
              <a:endParaRPr kumimoji="1" lang="ja-JP" altLang="en-US" sz="1400" dirty="0"/>
            </a:p>
          </p:txBody>
        </p:sp>
        <p:sp>
          <p:nvSpPr>
            <p:cNvPr id="19" name="正方形/長方形 18">
              <a:extLst>
                <a:ext uri="{FF2B5EF4-FFF2-40B4-BE49-F238E27FC236}">
                  <a16:creationId xmlns:a16="http://schemas.microsoft.com/office/drawing/2014/main" id="{D60836C6-84C7-4C0F-8556-25CF14FA0637}"/>
                </a:ext>
              </a:extLst>
            </p:cNvPr>
            <p:cNvSpPr/>
            <p:nvPr/>
          </p:nvSpPr>
          <p:spPr>
            <a:xfrm>
              <a:off x="903890" y="4085350"/>
              <a:ext cx="987973" cy="735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Select gamma ray candidates</a:t>
              </a:r>
              <a:endParaRPr kumimoji="1" lang="ja-JP" altLang="en-US" sz="1400" dirty="0"/>
            </a:p>
          </p:txBody>
        </p:sp>
        <p:sp>
          <p:nvSpPr>
            <p:cNvPr id="20" name="テキスト ボックス 19">
              <a:extLst>
                <a:ext uri="{FF2B5EF4-FFF2-40B4-BE49-F238E27FC236}">
                  <a16:creationId xmlns:a16="http://schemas.microsoft.com/office/drawing/2014/main" id="{8F4B05AF-776B-47F2-9D15-D62B63776266}"/>
                </a:ext>
              </a:extLst>
            </p:cNvPr>
            <p:cNvSpPr txBox="1"/>
            <p:nvPr/>
          </p:nvSpPr>
          <p:spPr>
            <a:xfrm flipH="1">
              <a:off x="903891" y="2907026"/>
              <a:ext cx="987971" cy="338554"/>
            </a:xfrm>
            <a:prstGeom prst="rect">
              <a:avLst/>
            </a:prstGeom>
            <a:noFill/>
          </p:spPr>
          <p:txBody>
            <a:bodyPr wrap="square" rtlCol="0">
              <a:spAutoFit/>
            </a:bodyPr>
            <a:lstStyle/>
            <a:p>
              <a:pPr algn="ctr"/>
              <a:r>
                <a:rPr kumimoji="1" lang="en-US" altLang="ja-JP" sz="1600" dirty="0"/>
                <a:t>Thread03</a:t>
              </a:r>
              <a:endParaRPr kumimoji="1" lang="ja-JP" altLang="en-US" sz="1600" dirty="0"/>
            </a:p>
          </p:txBody>
        </p:sp>
        <p:sp>
          <p:nvSpPr>
            <p:cNvPr id="21" name="矢印: 下 20">
              <a:extLst>
                <a:ext uri="{FF2B5EF4-FFF2-40B4-BE49-F238E27FC236}">
                  <a16:creationId xmlns:a16="http://schemas.microsoft.com/office/drawing/2014/main" id="{5E5A0EFF-492A-4D0B-83DE-EE1DB83E6BD8}"/>
                </a:ext>
              </a:extLst>
            </p:cNvPr>
            <p:cNvSpPr/>
            <p:nvPr/>
          </p:nvSpPr>
          <p:spPr>
            <a:xfrm>
              <a:off x="1334644" y="3983421"/>
              <a:ext cx="126124" cy="1019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a:extLst>
              <a:ext uri="{FF2B5EF4-FFF2-40B4-BE49-F238E27FC236}">
                <a16:creationId xmlns:a16="http://schemas.microsoft.com/office/drawing/2014/main" id="{BADD6D58-F831-4EC4-BC17-52A44F7BD01A}"/>
              </a:ext>
            </a:extLst>
          </p:cNvPr>
          <p:cNvGrpSpPr/>
          <p:nvPr/>
        </p:nvGrpSpPr>
        <p:grpSpPr>
          <a:xfrm>
            <a:off x="4238285" y="2907028"/>
            <a:ext cx="987973" cy="1914049"/>
            <a:chOff x="903890" y="2907026"/>
            <a:chExt cx="987973" cy="1914049"/>
          </a:xfrm>
        </p:grpSpPr>
        <p:sp>
          <p:nvSpPr>
            <p:cNvPr id="23" name="正方形/長方形 22">
              <a:extLst>
                <a:ext uri="{FF2B5EF4-FFF2-40B4-BE49-F238E27FC236}">
                  <a16:creationId xmlns:a16="http://schemas.microsoft.com/office/drawing/2014/main" id="{26C44873-0A9A-40FF-B230-7AF989ACF998}"/>
                </a:ext>
              </a:extLst>
            </p:cNvPr>
            <p:cNvSpPr/>
            <p:nvPr/>
          </p:nvSpPr>
          <p:spPr>
            <a:xfrm>
              <a:off x="903890" y="3247697"/>
              <a:ext cx="987972" cy="7357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Produce high-level data</a:t>
              </a:r>
              <a:endParaRPr kumimoji="1" lang="ja-JP" altLang="en-US" sz="1400" dirty="0"/>
            </a:p>
          </p:txBody>
        </p:sp>
        <p:sp>
          <p:nvSpPr>
            <p:cNvPr id="24" name="正方形/長方形 23">
              <a:extLst>
                <a:ext uri="{FF2B5EF4-FFF2-40B4-BE49-F238E27FC236}">
                  <a16:creationId xmlns:a16="http://schemas.microsoft.com/office/drawing/2014/main" id="{E254C4F0-10CE-4300-96E6-4527A9969ABE}"/>
                </a:ext>
              </a:extLst>
            </p:cNvPr>
            <p:cNvSpPr/>
            <p:nvPr/>
          </p:nvSpPr>
          <p:spPr>
            <a:xfrm>
              <a:off x="903890" y="4085350"/>
              <a:ext cx="987973" cy="735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Select gamma ray candidates</a:t>
              </a:r>
              <a:endParaRPr kumimoji="1" lang="ja-JP" altLang="en-US" sz="1400" dirty="0"/>
            </a:p>
          </p:txBody>
        </p:sp>
        <p:sp>
          <p:nvSpPr>
            <p:cNvPr id="25" name="テキスト ボックス 24">
              <a:extLst>
                <a:ext uri="{FF2B5EF4-FFF2-40B4-BE49-F238E27FC236}">
                  <a16:creationId xmlns:a16="http://schemas.microsoft.com/office/drawing/2014/main" id="{4D97F1A6-95D1-44E4-A818-65028CA22700}"/>
                </a:ext>
              </a:extLst>
            </p:cNvPr>
            <p:cNvSpPr txBox="1"/>
            <p:nvPr/>
          </p:nvSpPr>
          <p:spPr>
            <a:xfrm flipH="1">
              <a:off x="903891" y="2907026"/>
              <a:ext cx="987971" cy="338554"/>
            </a:xfrm>
            <a:prstGeom prst="rect">
              <a:avLst/>
            </a:prstGeom>
            <a:noFill/>
          </p:spPr>
          <p:txBody>
            <a:bodyPr wrap="square" rtlCol="0">
              <a:spAutoFit/>
            </a:bodyPr>
            <a:lstStyle/>
            <a:p>
              <a:pPr algn="ctr"/>
              <a:r>
                <a:rPr kumimoji="1" lang="en-US" altLang="ja-JP" sz="1600" dirty="0"/>
                <a:t>Thread04</a:t>
              </a:r>
              <a:endParaRPr kumimoji="1" lang="ja-JP" altLang="en-US" sz="1600" dirty="0"/>
            </a:p>
          </p:txBody>
        </p:sp>
        <p:sp>
          <p:nvSpPr>
            <p:cNvPr id="26" name="矢印: 下 25">
              <a:extLst>
                <a:ext uri="{FF2B5EF4-FFF2-40B4-BE49-F238E27FC236}">
                  <a16:creationId xmlns:a16="http://schemas.microsoft.com/office/drawing/2014/main" id="{789A92B6-6B9C-495C-A3A7-936FDA2BA32E}"/>
                </a:ext>
              </a:extLst>
            </p:cNvPr>
            <p:cNvSpPr/>
            <p:nvPr/>
          </p:nvSpPr>
          <p:spPr>
            <a:xfrm>
              <a:off x="1334644" y="3983421"/>
              <a:ext cx="126124" cy="1019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7" name="グループ化 26">
            <a:extLst>
              <a:ext uri="{FF2B5EF4-FFF2-40B4-BE49-F238E27FC236}">
                <a16:creationId xmlns:a16="http://schemas.microsoft.com/office/drawing/2014/main" id="{3F863765-9141-4F36-8307-8DC55E3FCEB7}"/>
              </a:ext>
            </a:extLst>
          </p:cNvPr>
          <p:cNvGrpSpPr/>
          <p:nvPr/>
        </p:nvGrpSpPr>
        <p:grpSpPr>
          <a:xfrm>
            <a:off x="5347251" y="2907028"/>
            <a:ext cx="987973" cy="1914049"/>
            <a:chOff x="903890" y="2907026"/>
            <a:chExt cx="987973" cy="1914049"/>
          </a:xfrm>
        </p:grpSpPr>
        <p:sp>
          <p:nvSpPr>
            <p:cNvPr id="28" name="正方形/長方形 27">
              <a:extLst>
                <a:ext uri="{FF2B5EF4-FFF2-40B4-BE49-F238E27FC236}">
                  <a16:creationId xmlns:a16="http://schemas.microsoft.com/office/drawing/2014/main" id="{11788784-6A2B-4844-B2A6-B376C05298B5}"/>
                </a:ext>
              </a:extLst>
            </p:cNvPr>
            <p:cNvSpPr/>
            <p:nvPr/>
          </p:nvSpPr>
          <p:spPr>
            <a:xfrm>
              <a:off x="903890" y="3247697"/>
              <a:ext cx="987972" cy="7357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Produce high-level data</a:t>
              </a:r>
              <a:endParaRPr kumimoji="1" lang="ja-JP" altLang="en-US" sz="1400" dirty="0"/>
            </a:p>
          </p:txBody>
        </p:sp>
        <p:sp>
          <p:nvSpPr>
            <p:cNvPr id="29" name="正方形/長方形 28">
              <a:extLst>
                <a:ext uri="{FF2B5EF4-FFF2-40B4-BE49-F238E27FC236}">
                  <a16:creationId xmlns:a16="http://schemas.microsoft.com/office/drawing/2014/main" id="{E3CD0CD6-F6EC-443A-A866-B742CFA272C2}"/>
                </a:ext>
              </a:extLst>
            </p:cNvPr>
            <p:cNvSpPr/>
            <p:nvPr/>
          </p:nvSpPr>
          <p:spPr>
            <a:xfrm>
              <a:off x="903890" y="4085350"/>
              <a:ext cx="987973" cy="735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Select gamma ray candidates</a:t>
              </a:r>
              <a:endParaRPr kumimoji="1" lang="ja-JP" altLang="en-US" sz="1400" dirty="0"/>
            </a:p>
          </p:txBody>
        </p:sp>
        <p:sp>
          <p:nvSpPr>
            <p:cNvPr id="30" name="テキスト ボックス 29">
              <a:extLst>
                <a:ext uri="{FF2B5EF4-FFF2-40B4-BE49-F238E27FC236}">
                  <a16:creationId xmlns:a16="http://schemas.microsoft.com/office/drawing/2014/main" id="{EAC7AED5-F838-47FE-83F5-C91CBE47B23B}"/>
                </a:ext>
              </a:extLst>
            </p:cNvPr>
            <p:cNvSpPr txBox="1"/>
            <p:nvPr/>
          </p:nvSpPr>
          <p:spPr>
            <a:xfrm flipH="1">
              <a:off x="903891" y="2907026"/>
              <a:ext cx="987971" cy="338554"/>
            </a:xfrm>
            <a:prstGeom prst="rect">
              <a:avLst/>
            </a:prstGeom>
            <a:noFill/>
          </p:spPr>
          <p:txBody>
            <a:bodyPr wrap="square" rtlCol="0">
              <a:spAutoFit/>
            </a:bodyPr>
            <a:lstStyle/>
            <a:p>
              <a:pPr algn="ctr"/>
              <a:r>
                <a:rPr kumimoji="1" lang="en-US" altLang="ja-JP" sz="1600" dirty="0"/>
                <a:t>Thread05</a:t>
              </a:r>
              <a:endParaRPr kumimoji="1" lang="ja-JP" altLang="en-US" sz="1600" dirty="0"/>
            </a:p>
          </p:txBody>
        </p:sp>
        <p:sp>
          <p:nvSpPr>
            <p:cNvPr id="31" name="矢印: 下 30">
              <a:extLst>
                <a:ext uri="{FF2B5EF4-FFF2-40B4-BE49-F238E27FC236}">
                  <a16:creationId xmlns:a16="http://schemas.microsoft.com/office/drawing/2014/main" id="{A17BACC5-E3E5-47CB-B000-47B7B169CC27}"/>
                </a:ext>
              </a:extLst>
            </p:cNvPr>
            <p:cNvSpPr/>
            <p:nvPr/>
          </p:nvSpPr>
          <p:spPr>
            <a:xfrm>
              <a:off x="1334644" y="3983421"/>
              <a:ext cx="126124" cy="1019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2" name="グループ化 31">
            <a:extLst>
              <a:ext uri="{FF2B5EF4-FFF2-40B4-BE49-F238E27FC236}">
                <a16:creationId xmlns:a16="http://schemas.microsoft.com/office/drawing/2014/main" id="{04E314A9-3133-4144-A7E0-2E0700E26C1C}"/>
              </a:ext>
            </a:extLst>
          </p:cNvPr>
          <p:cNvGrpSpPr/>
          <p:nvPr/>
        </p:nvGrpSpPr>
        <p:grpSpPr>
          <a:xfrm>
            <a:off x="7135112" y="2907028"/>
            <a:ext cx="987973" cy="1914049"/>
            <a:chOff x="903890" y="2907026"/>
            <a:chExt cx="987973" cy="1914049"/>
          </a:xfrm>
        </p:grpSpPr>
        <p:sp>
          <p:nvSpPr>
            <p:cNvPr id="33" name="正方形/長方形 32">
              <a:extLst>
                <a:ext uri="{FF2B5EF4-FFF2-40B4-BE49-F238E27FC236}">
                  <a16:creationId xmlns:a16="http://schemas.microsoft.com/office/drawing/2014/main" id="{4A679580-9BCF-4E03-9306-4F0008A177BE}"/>
                </a:ext>
              </a:extLst>
            </p:cNvPr>
            <p:cNvSpPr/>
            <p:nvPr/>
          </p:nvSpPr>
          <p:spPr>
            <a:xfrm>
              <a:off x="903890" y="3247697"/>
              <a:ext cx="987972" cy="7357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Produce high-level data</a:t>
              </a:r>
              <a:endParaRPr kumimoji="1" lang="ja-JP" altLang="en-US" sz="1400" dirty="0"/>
            </a:p>
          </p:txBody>
        </p:sp>
        <p:sp>
          <p:nvSpPr>
            <p:cNvPr id="34" name="正方形/長方形 33">
              <a:extLst>
                <a:ext uri="{FF2B5EF4-FFF2-40B4-BE49-F238E27FC236}">
                  <a16:creationId xmlns:a16="http://schemas.microsoft.com/office/drawing/2014/main" id="{CEC780F3-7849-459A-9CA4-E15062B2705B}"/>
                </a:ext>
              </a:extLst>
            </p:cNvPr>
            <p:cNvSpPr/>
            <p:nvPr/>
          </p:nvSpPr>
          <p:spPr>
            <a:xfrm>
              <a:off x="903890" y="4085350"/>
              <a:ext cx="987973" cy="735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Select gamma ray candidates</a:t>
              </a:r>
              <a:endParaRPr kumimoji="1" lang="ja-JP" altLang="en-US" sz="1400" dirty="0"/>
            </a:p>
          </p:txBody>
        </p:sp>
        <p:sp>
          <p:nvSpPr>
            <p:cNvPr id="35" name="テキスト ボックス 34">
              <a:extLst>
                <a:ext uri="{FF2B5EF4-FFF2-40B4-BE49-F238E27FC236}">
                  <a16:creationId xmlns:a16="http://schemas.microsoft.com/office/drawing/2014/main" id="{0CE8CF51-8C3A-45F4-B0C0-2620CDA81DBA}"/>
                </a:ext>
              </a:extLst>
            </p:cNvPr>
            <p:cNvSpPr txBox="1"/>
            <p:nvPr/>
          </p:nvSpPr>
          <p:spPr>
            <a:xfrm flipH="1">
              <a:off x="903891" y="2907026"/>
              <a:ext cx="987971" cy="338554"/>
            </a:xfrm>
            <a:prstGeom prst="rect">
              <a:avLst/>
            </a:prstGeom>
            <a:noFill/>
          </p:spPr>
          <p:txBody>
            <a:bodyPr wrap="square" rtlCol="0">
              <a:spAutoFit/>
            </a:bodyPr>
            <a:lstStyle/>
            <a:p>
              <a:pPr algn="ctr"/>
              <a:r>
                <a:rPr kumimoji="1" lang="en-US" altLang="ja-JP" sz="1600" dirty="0"/>
                <a:t>Thread60</a:t>
              </a:r>
              <a:endParaRPr kumimoji="1" lang="ja-JP" altLang="en-US" sz="1600" dirty="0"/>
            </a:p>
          </p:txBody>
        </p:sp>
        <p:sp>
          <p:nvSpPr>
            <p:cNvPr id="36" name="矢印: 下 35">
              <a:extLst>
                <a:ext uri="{FF2B5EF4-FFF2-40B4-BE49-F238E27FC236}">
                  <a16:creationId xmlns:a16="http://schemas.microsoft.com/office/drawing/2014/main" id="{6145CAAC-AC42-423F-94D3-031DE3714840}"/>
                </a:ext>
              </a:extLst>
            </p:cNvPr>
            <p:cNvSpPr/>
            <p:nvPr/>
          </p:nvSpPr>
          <p:spPr>
            <a:xfrm>
              <a:off x="1334644" y="3983421"/>
              <a:ext cx="126124" cy="1019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38" name="直線コネクタ 37">
            <a:extLst>
              <a:ext uri="{FF2B5EF4-FFF2-40B4-BE49-F238E27FC236}">
                <a16:creationId xmlns:a16="http://schemas.microsoft.com/office/drawing/2014/main" id="{6205B1DE-F855-4FF1-BC52-9137B177C316}"/>
              </a:ext>
            </a:extLst>
          </p:cNvPr>
          <p:cNvCxnSpPr>
            <a:stCxn id="9" idx="0"/>
            <a:endCxn id="35" idx="0"/>
          </p:cNvCxnSpPr>
          <p:nvPr/>
        </p:nvCxnSpPr>
        <p:spPr>
          <a:xfrm>
            <a:off x="1397876" y="2907026"/>
            <a:ext cx="623122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0AA6E232-D238-41B4-B723-E3BC400DB114}"/>
              </a:ext>
            </a:extLst>
          </p:cNvPr>
          <p:cNvCxnSpPr>
            <a:stCxn id="9" idx="0"/>
            <a:endCxn id="6" idx="0"/>
          </p:cNvCxnSpPr>
          <p:nvPr/>
        </p:nvCxnSpPr>
        <p:spPr>
          <a:xfrm>
            <a:off x="1397876" y="2907028"/>
            <a:ext cx="0" cy="340671"/>
          </a:xfrm>
          <a:prstGeom prst="straightConnector1">
            <a:avLst/>
          </a:prstGeom>
          <a:ln w="9525">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85EB959C-0103-43FE-8AE7-2480EEDFCB1C}"/>
              </a:ext>
            </a:extLst>
          </p:cNvPr>
          <p:cNvCxnSpPr/>
          <p:nvPr/>
        </p:nvCxnSpPr>
        <p:spPr>
          <a:xfrm>
            <a:off x="2514392" y="2904911"/>
            <a:ext cx="0" cy="340671"/>
          </a:xfrm>
          <a:prstGeom prst="straightConnector1">
            <a:avLst/>
          </a:prstGeom>
          <a:ln w="9525">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847500D3-CD08-4527-A979-D3021EEC5765}"/>
              </a:ext>
            </a:extLst>
          </p:cNvPr>
          <p:cNvCxnSpPr/>
          <p:nvPr/>
        </p:nvCxnSpPr>
        <p:spPr>
          <a:xfrm>
            <a:off x="4732099" y="2904911"/>
            <a:ext cx="0" cy="340671"/>
          </a:xfrm>
          <a:prstGeom prst="straightConnector1">
            <a:avLst/>
          </a:prstGeom>
          <a:ln w="9525">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E70D7FCE-65CB-4793-933C-520D42B0DB48}"/>
              </a:ext>
            </a:extLst>
          </p:cNvPr>
          <p:cNvCxnSpPr/>
          <p:nvPr/>
        </p:nvCxnSpPr>
        <p:spPr>
          <a:xfrm>
            <a:off x="1855076" y="3364228"/>
            <a:ext cx="0" cy="340671"/>
          </a:xfrm>
          <a:prstGeom prst="straightConnector1">
            <a:avLst/>
          </a:prstGeom>
          <a:ln w="9525">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C11904A7-D92B-497C-AEDB-F1CB646CEAAF}"/>
              </a:ext>
            </a:extLst>
          </p:cNvPr>
          <p:cNvCxnSpPr/>
          <p:nvPr/>
        </p:nvCxnSpPr>
        <p:spPr>
          <a:xfrm>
            <a:off x="5841065" y="2907028"/>
            <a:ext cx="0" cy="340671"/>
          </a:xfrm>
          <a:prstGeom prst="straightConnector1">
            <a:avLst/>
          </a:prstGeom>
          <a:ln w="9525">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a:extLst>
              <a:ext uri="{FF2B5EF4-FFF2-40B4-BE49-F238E27FC236}">
                <a16:creationId xmlns:a16="http://schemas.microsoft.com/office/drawing/2014/main" id="{1CC7FDE6-13B0-479C-AFF4-6C577BD65B4C}"/>
              </a:ext>
            </a:extLst>
          </p:cNvPr>
          <p:cNvCxnSpPr/>
          <p:nvPr/>
        </p:nvCxnSpPr>
        <p:spPr>
          <a:xfrm>
            <a:off x="7628926" y="2907028"/>
            <a:ext cx="0" cy="340671"/>
          </a:xfrm>
          <a:prstGeom prst="straightConnector1">
            <a:avLst/>
          </a:prstGeom>
          <a:ln w="9525">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a:extLst>
              <a:ext uri="{FF2B5EF4-FFF2-40B4-BE49-F238E27FC236}">
                <a16:creationId xmlns:a16="http://schemas.microsoft.com/office/drawing/2014/main" id="{4EE29E09-A40E-44A2-A470-2D16C1F491B4}"/>
              </a:ext>
            </a:extLst>
          </p:cNvPr>
          <p:cNvCxnSpPr/>
          <p:nvPr/>
        </p:nvCxnSpPr>
        <p:spPr>
          <a:xfrm>
            <a:off x="3630535" y="2904910"/>
            <a:ext cx="0" cy="340671"/>
          </a:xfrm>
          <a:prstGeom prst="straightConnector1">
            <a:avLst/>
          </a:prstGeom>
          <a:ln w="9525">
            <a:tailEnd type="triangle"/>
          </a:ln>
        </p:spPr>
        <p:style>
          <a:lnRef idx="1">
            <a:schemeClr val="accent1"/>
          </a:lnRef>
          <a:fillRef idx="0">
            <a:schemeClr val="accent1"/>
          </a:fillRef>
          <a:effectRef idx="0">
            <a:schemeClr val="accent1"/>
          </a:effectRef>
          <a:fontRef idx="minor">
            <a:schemeClr val="tx1"/>
          </a:fontRef>
        </p:style>
      </p:cxnSp>
      <p:cxnSp>
        <p:nvCxnSpPr>
          <p:cNvPr id="48" name="直線コネクタ 47">
            <a:extLst>
              <a:ext uri="{FF2B5EF4-FFF2-40B4-BE49-F238E27FC236}">
                <a16:creationId xmlns:a16="http://schemas.microsoft.com/office/drawing/2014/main" id="{CF29FD80-2DEB-4801-A69D-1B26CA19EBE0}"/>
              </a:ext>
            </a:extLst>
          </p:cNvPr>
          <p:cNvCxnSpPr>
            <a:cxnSpLocks/>
            <a:stCxn id="5" idx="2"/>
          </p:cNvCxnSpPr>
          <p:nvPr/>
        </p:nvCxnSpPr>
        <p:spPr>
          <a:xfrm>
            <a:off x="4466896" y="2837792"/>
            <a:ext cx="0" cy="67116"/>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53" name="テキスト ボックス 52">
            <a:extLst>
              <a:ext uri="{FF2B5EF4-FFF2-40B4-BE49-F238E27FC236}">
                <a16:creationId xmlns:a16="http://schemas.microsoft.com/office/drawing/2014/main" id="{099F58E8-6561-4599-9BA9-ADAEEC0CA4CC}"/>
              </a:ext>
            </a:extLst>
          </p:cNvPr>
          <p:cNvSpPr txBox="1"/>
          <p:nvPr/>
        </p:nvSpPr>
        <p:spPr>
          <a:xfrm flipH="1" flipV="1">
            <a:off x="6455876" y="3900684"/>
            <a:ext cx="462653" cy="369332"/>
          </a:xfrm>
          <a:prstGeom prst="rect">
            <a:avLst/>
          </a:prstGeom>
          <a:noFill/>
        </p:spPr>
        <p:txBody>
          <a:bodyPr wrap="square" rtlCol="0">
            <a:spAutoFit/>
          </a:bodyPr>
          <a:lstStyle/>
          <a:p>
            <a:r>
              <a:rPr kumimoji="1" lang="en-US" altLang="ja-JP" dirty="0"/>
              <a:t>…</a:t>
            </a:r>
            <a:endParaRPr kumimoji="1" lang="ja-JP" altLang="en-US" dirty="0"/>
          </a:p>
        </p:txBody>
      </p:sp>
      <p:grpSp>
        <p:nvGrpSpPr>
          <p:cNvPr id="58" name="グループ化 57">
            <a:extLst>
              <a:ext uri="{FF2B5EF4-FFF2-40B4-BE49-F238E27FC236}">
                <a16:creationId xmlns:a16="http://schemas.microsoft.com/office/drawing/2014/main" id="{F66CEEFE-C2C3-466E-93F0-487BD7587B38}"/>
              </a:ext>
            </a:extLst>
          </p:cNvPr>
          <p:cNvGrpSpPr/>
          <p:nvPr/>
        </p:nvGrpSpPr>
        <p:grpSpPr>
          <a:xfrm>
            <a:off x="1796679" y="5277355"/>
            <a:ext cx="1300769" cy="1069700"/>
            <a:chOff x="1796677" y="5277355"/>
            <a:chExt cx="1300769" cy="1069700"/>
          </a:xfrm>
        </p:grpSpPr>
        <p:sp>
          <p:nvSpPr>
            <p:cNvPr id="54" name="正方形/長方形 53">
              <a:extLst>
                <a:ext uri="{FF2B5EF4-FFF2-40B4-BE49-F238E27FC236}">
                  <a16:creationId xmlns:a16="http://schemas.microsoft.com/office/drawing/2014/main" id="{75B85F70-CC6C-4B11-9C03-794CB40EE2CD}"/>
                </a:ext>
              </a:extLst>
            </p:cNvPr>
            <p:cNvSpPr/>
            <p:nvPr/>
          </p:nvSpPr>
          <p:spPr>
            <a:xfrm>
              <a:off x="2138817" y="5277355"/>
              <a:ext cx="622530" cy="46562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accent2"/>
                  </a:solidFill>
                </a:rPr>
                <a:t>HE</a:t>
              </a:r>
              <a:endParaRPr kumimoji="1" lang="ja-JP" altLang="en-US" dirty="0">
                <a:solidFill>
                  <a:schemeClr val="accent2"/>
                </a:solidFill>
              </a:endParaRPr>
            </a:p>
          </p:txBody>
        </p:sp>
        <p:sp>
          <p:nvSpPr>
            <p:cNvPr id="55" name="正方形/長方形 54">
              <a:extLst>
                <a:ext uri="{FF2B5EF4-FFF2-40B4-BE49-F238E27FC236}">
                  <a16:creationId xmlns:a16="http://schemas.microsoft.com/office/drawing/2014/main" id="{8DBEB33A-D79C-403C-A07E-C3F6E6E5CF06}"/>
                </a:ext>
              </a:extLst>
            </p:cNvPr>
            <p:cNvSpPr/>
            <p:nvPr/>
          </p:nvSpPr>
          <p:spPr>
            <a:xfrm>
              <a:off x="1796677" y="5881427"/>
              <a:ext cx="1300769" cy="46562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accent2"/>
                  </a:solidFill>
                </a:rPr>
                <a:t>Same direction?</a:t>
              </a:r>
              <a:endParaRPr kumimoji="1" lang="ja-JP" altLang="en-US" dirty="0">
                <a:solidFill>
                  <a:schemeClr val="accent2"/>
                </a:solidFill>
              </a:endParaRPr>
            </a:p>
          </p:txBody>
        </p:sp>
        <p:cxnSp>
          <p:nvCxnSpPr>
            <p:cNvPr id="57" name="直線コネクタ 56">
              <a:extLst>
                <a:ext uri="{FF2B5EF4-FFF2-40B4-BE49-F238E27FC236}">
                  <a16:creationId xmlns:a16="http://schemas.microsoft.com/office/drawing/2014/main" id="{71820B1D-B4B7-4E63-AA36-223562AACD40}"/>
                </a:ext>
              </a:extLst>
            </p:cNvPr>
            <p:cNvCxnSpPr>
              <a:stCxn id="54" idx="2"/>
              <a:endCxn id="55" idx="0"/>
            </p:cNvCxnSpPr>
            <p:nvPr/>
          </p:nvCxnSpPr>
          <p:spPr>
            <a:xfrm flipH="1">
              <a:off x="2447062" y="5742983"/>
              <a:ext cx="3020" cy="13844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9" name="グループ化 58">
            <a:extLst>
              <a:ext uri="{FF2B5EF4-FFF2-40B4-BE49-F238E27FC236}">
                <a16:creationId xmlns:a16="http://schemas.microsoft.com/office/drawing/2014/main" id="{2CE5FD77-2B6B-41FD-A4B8-179E67043332}"/>
              </a:ext>
            </a:extLst>
          </p:cNvPr>
          <p:cNvGrpSpPr/>
          <p:nvPr/>
        </p:nvGrpSpPr>
        <p:grpSpPr>
          <a:xfrm>
            <a:off x="3687197" y="5279930"/>
            <a:ext cx="1300769" cy="1069700"/>
            <a:chOff x="1796677" y="5277355"/>
            <a:chExt cx="1300769" cy="1069700"/>
          </a:xfrm>
        </p:grpSpPr>
        <p:sp>
          <p:nvSpPr>
            <p:cNvPr id="60" name="正方形/長方形 59">
              <a:extLst>
                <a:ext uri="{FF2B5EF4-FFF2-40B4-BE49-F238E27FC236}">
                  <a16:creationId xmlns:a16="http://schemas.microsoft.com/office/drawing/2014/main" id="{AC30EEC4-1422-41A5-B816-CBC0F316778E}"/>
                </a:ext>
              </a:extLst>
            </p:cNvPr>
            <p:cNvSpPr/>
            <p:nvPr/>
          </p:nvSpPr>
          <p:spPr>
            <a:xfrm>
              <a:off x="2138817" y="5277355"/>
              <a:ext cx="622530" cy="46562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accent6"/>
                  </a:solidFill>
                </a:rPr>
                <a:t>LE</a:t>
              </a:r>
              <a:endParaRPr kumimoji="1" lang="ja-JP" altLang="en-US" dirty="0">
                <a:solidFill>
                  <a:schemeClr val="accent6"/>
                </a:solidFill>
              </a:endParaRPr>
            </a:p>
          </p:txBody>
        </p:sp>
        <p:sp>
          <p:nvSpPr>
            <p:cNvPr id="61" name="正方形/長方形 60">
              <a:extLst>
                <a:ext uri="{FF2B5EF4-FFF2-40B4-BE49-F238E27FC236}">
                  <a16:creationId xmlns:a16="http://schemas.microsoft.com/office/drawing/2014/main" id="{5013961B-630D-4251-B9F8-245555EDA1C2}"/>
                </a:ext>
              </a:extLst>
            </p:cNvPr>
            <p:cNvSpPr/>
            <p:nvPr/>
          </p:nvSpPr>
          <p:spPr>
            <a:xfrm>
              <a:off x="1796677" y="5881427"/>
              <a:ext cx="1300769" cy="465628"/>
            </a:xfrm>
            <a:prstGeom prst="rec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accent6"/>
                  </a:solidFill>
                </a:rPr>
                <a:t>Same direction?</a:t>
              </a:r>
              <a:endParaRPr kumimoji="1" lang="ja-JP" altLang="en-US" dirty="0">
                <a:solidFill>
                  <a:schemeClr val="accent6"/>
                </a:solidFill>
              </a:endParaRPr>
            </a:p>
          </p:txBody>
        </p:sp>
        <p:cxnSp>
          <p:nvCxnSpPr>
            <p:cNvPr id="62" name="直線コネクタ 61">
              <a:extLst>
                <a:ext uri="{FF2B5EF4-FFF2-40B4-BE49-F238E27FC236}">
                  <a16:creationId xmlns:a16="http://schemas.microsoft.com/office/drawing/2014/main" id="{E5ADA5BD-9A42-4069-9136-1D35862CE7E5}"/>
                </a:ext>
              </a:extLst>
            </p:cNvPr>
            <p:cNvCxnSpPr>
              <a:stCxn id="60" idx="2"/>
              <a:endCxn id="61" idx="0"/>
            </p:cNvCxnSpPr>
            <p:nvPr/>
          </p:nvCxnSpPr>
          <p:spPr>
            <a:xfrm flipH="1">
              <a:off x="2447062" y="5742983"/>
              <a:ext cx="3020" cy="138444"/>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63" name="グループ化 62">
            <a:extLst>
              <a:ext uri="{FF2B5EF4-FFF2-40B4-BE49-F238E27FC236}">
                <a16:creationId xmlns:a16="http://schemas.microsoft.com/office/drawing/2014/main" id="{013E1340-C50A-4A2F-8216-B5944CF353EB}"/>
              </a:ext>
            </a:extLst>
          </p:cNvPr>
          <p:cNvGrpSpPr/>
          <p:nvPr/>
        </p:nvGrpSpPr>
        <p:grpSpPr>
          <a:xfrm>
            <a:off x="5778003" y="5295273"/>
            <a:ext cx="1649670" cy="1069700"/>
            <a:chOff x="1622953" y="5277355"/>
            <a:chExt cx="1649670" cy="1069700"/>
          </a:xfrm>
        </p:grpSpPr>
        <p:sp>
          <p:nvSpPr>
            <p:cNvPr id="64" name="正方形/長方形 63">
              <a:extLst>
                <a:ext uri="{FF2B5EF4-FFF2-40B4-BE49-F238E27FC236}">
                  <a16:creationId xmlns:a16="http://schemas.microsoft.com/office/drawing/2014/main" id="{97463568-15F0-493D-8F4C-FD21808C95B7}"/>
                </a:ext>
              </a:extLst>
            </p:cNvPr>
            <p:cNvSpPr/>
            <p:nvPr/>
          </p:nvSpPr>
          <p:spPr>
            <a:xfrm>
              <a:off x="1622953" y="5277355"/>
              <a:ext cx="1649670" cy="465628"/>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accent5"/>
                  </a:solidFill>
                </a:rPr>
                <a:t>CGBM </a:t>
              </a:r>
              <a:r>
                <a:rPr kumimoji="1" lang="en-US" altLang="ja-JP" i="1" dirty="0">
                  <a:solidFill>
                    <a:schemeClr val="accent5"/>
                  </a:solidFill>
                </a:rPr>
                <a:t>T</a:t>
              </a:r>
              <a:r>
                <a:rPr kumimoji="1" lang="en-US" altLang="ja-JP" baseline="-25000" dirty="0">
                  <a:solidFill>
                    <a:schemeClr val="accent5"/>
                  </a:solidFill>
                </a:rPr>
                <a:t>0</a:t>
              </a:r>
              <a:r>
                <a:rPr kumimoji="1" lang="en-US" altLang="ja-JP" dirty="0">
                  <a:solidFill>
                    <a:schemeClr val="accent5"/>
                  </a:solidFill>
                  <a:sym typeface="Symbol" panose="05050102010706020507" pitchFamily="18" charset="2"/>
                </a:rPr>
                <a:t></a:t>
              </a:r>
              <a:r>
                <a:rPr kumimoji="1" lang="en-US" altLang="ja-JP" dirty="0">
                  <a:solidFill>
                    <a:schemeClr val="accent5"/>
                  </a:solidFill>
                </a:rPr>
                <a:t>60s</a:t>
              </a:r>
              <a:endParaRPr kumimoji="1" lang="ja-JP" altLang="en-US" dirty="0">
                <a:solidFill>
                  <a:schemeClr val="accent5"/>
                </a:solidFill>
              </a:endParaRPr>
            </a:p>
          </p:txBody>
        </p:sp>
        <p:sp>
          <p:nvSpPr>
            <p:cNvPr id="65" name="正方形/長方形 64">
              <a:extLst>
                <a:ext uri="{FF2B5EF4-FFF2-40B4-BE49-F238E27FC236}">
                  <a16:creationId xmlns:a16="http://schemas.microsoft.com/office/drawing/2014/main" id="{C4E9E798-30EC-4A1E-AB89-1CD3F8CA20DA}"/>
                </a:ext>
              </a:extLst>
            </p:cNvPr>
            <p:cNvSpPr/>
            <p:nvPr/>
          </p:nvSpPr>
          <p:spPr>
            <a:xfrm>
              <a:off x="1796677" y="5881427"/>
              <a:ext cx="1300769" cy="465628"/>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accent5"/>
                  </a:solidFill>
                </a:rPr>
                <a:t>Same direction?</a:t>
              </a:r>
              <a:endParaRPr kumimoji="1" lang="ja-JP" altLang="en-US" dirty="0">
                <a:solidFill>
                  <a:schemeClr val="accent5"/>
                </a:solidFill>
              </a:endParaRPr>
            </a:p>
          </p:txBody>
        </p:sp>
        <p:cxnSp>
          <p:nvCxnSpPr>
            <p:cNvPr id="66" name="直線コネクタ 65">
              <a:extLst>
                <a:ext uri="{FF2B5EF4-FFF2-40B4-BE49-F238E27FC236}">
                  <a16:creationId xmlns:a16="http://schemas.microsoft.com/office/drawing/2014/main" id="{C3302286-BD24-430A-A008-A1E5DE72E0EE}"/>
                </a:ext>
              </a:extLst>
            </p:cNvPr>
            <p:cNvCxnSpPr>
              <a:cxnSpLocks/>
              <a:stCxn id="64" idx="2"/>
              <a:endCxn id="65" idx="0"/>
            </p:cNvCxnSpPr>
            <p:nvPr/>
          </p:nvCxnSpPr>
          <p:spPr>
            <a:xfrm flipH="1">
              <a:off x="2447062" y="5742983"/>
              <a:ext cx="726" cy="138444"/>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cxnSp>
        <p:nvCxnSpPr>
          <p:cNvPr id="70" name="直線矢印コネクタ 69">
            <a:extLst>
              <a:ext uri="{FF2B5EF4-FFF2-40B4-BE49-F238E27FC236}">
                <a16:creationId xmlns:a16="http://schemas.microsoft.com/office/drawing/2014/main" id="{BAFABB75-EFF8-4780-93B3-E472E378CBB7}"/>
              </a:ext>
            </a:extLst>
          </p:cNvPr>
          <p:cNvCxnSpPr>
            <a:stCxn id="7" idx="2"/>
            <a:endCxn id="54" idx="0"/>
          </p:cNvCxnSpPr>
          <p:nvPr/>
        </p:nvCxnSpPr>
        <p:spPr>
          <a:xfrm>
            <a:off x="1397879" y="4821075"/>
            <a:ext cx="1052205" cy="456280"/>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a:extLst>
              <a:ext uri="{FF2B5EF4-FFF2-40B4-BE49-F238E27FC236}">
                <a16:creationId xmlns:a16="http://schemas.microsoft.com/office/drawing/2014/main" id="{916463AC-6203-4273-B1BC-DFA14878D6C5}"/>
              </a:ext>
            </a:extLst>
          </p:cNvPr>
          <p:cNvCxnSpPr>
            <a:stCxn id="24" idx="2"/>
            <a:endCxn id="60" idx="0"/>
          </p:cNvCxnSpPr>
          <p:nvPr/>
        </p:nvCxnSpPr>
        <p:spPr>
          <a:xfrm flipH="1">
            <a:off x="4340600" y="4821077"/>
            <a:ext cx="391670" cy="458855"/>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DFA1C312-0BFC-4B93-82F0-996F8B17B7E3}"/>
              </a:ext>
            </a:extLst>
          </p:cNvPr>
          <p:cNvCxnSpPr>
            <a:stCxn id="29" idx="2"/>
            <a:endCxn id="64" idx="0"/>
          </p:cNvCxnSpPr>
          <p:nvPr/>
        </p:nvCxnSpPr>
        <p:spPr>
          <a:xfrm>
            <a:off x="5841236" y="4821075"/>
            <a:ext cx="761602" cy="47419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76" name="直線矢印コネクタ 75">
            <a:extLst>
              <a:ext uri="{FF2B5EF4-FFF2-40B4-BE49-F238E27FC236}">
                <a16:creationId xmlns:a16="http://schemas.microsoft.com/office/drawing/2014/main" id="{CD7C970A-A846-4D84-9411-649859D1DBD4}"/>
              </a:ext>
            </a:extLst>
          </p:cNvPr>
          <p:cNvCxnSpPr>
            <a:stCxn id="34" idx="2"/>
            <a:endCxn id="54" idx="0"/>
          </p:cNvCxnSpPr>
          <p:nvPr/>
        </p:nvCxnSpPr>
        <p:spPr>
          <a:xfrm flipH="1">
            <a:off x="2450084" y="4821075"/>
            <a:ext cx="5179015" cy="456280"/>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8" name="直線矢印コネクタ 77">
            <a:extLst>
              <a:ext uri="{FF2B5EF4-FFF2-40B4-BE49-F238E27FC236}">
                <a16:creationId xmlns:a16="http://schemas.microsoft.com/office/drawing/2014/main" id="{F704AB78-36DA-42CF-B498-D58446BBE8B7}"/>
              </a:ext>
            </a:extLst>
          </p:cNvPr>
          <p:cNvCxnSpPr>
            <a:stCxn id="19" idx="2"/>
            <a:endCxn id="60" idx="0"/>
          </p:cNvCxnSpPr>
          <p:nvPr/>
        </p:nvCxnSpPr>
        <p:spPr>
          <a:xfrm>
            <a:off x="3622965" y="4821077"/>
            <a:ext cx="717637" cy="458855"/>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80" name="直線矢印コネクタ 79">
            <a:extLst>
              <a:ext uri="{FF2B5EF4-FFF2-40B4-BE49-F238E27FC236}">
                <a16:creationId xmlns:a16="http://schemas.microsoft.com/office/drawing/2014/main" id="{2527A43B-C12E-476A-8CA3-A0692D85FE57}"/>
              </a:ext>
            </a:extLst>
          </p:cNvPr>
          <p:cNvCxnSpPr>
            <a:stCxn id="14" idx="2"/>
            <a:endCxn id="64" idx="0"/>
          </p:cNvCxnSpPr>
          <p:nvPr/>
        </p:nvCxnSpPr>
        <p:spPr>
          <a:xfrm>
            <a:off x="2513317" y="4821075"/>
            <a:ext cx="4089523" cy="47419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81" name="テキスト ボックス 80">
            <a:extLst>
              <a:ext uri="{FF2B5EF4-FFF2-40B4-BE49-F238E27FC236}">
                <a16:creationId xmlns:a16="http://schemas.microsoft.com/office/drawing/2014/main" id="{05918CDF-7B17-4B7C-9704-8D702E5210B6}"/>
              </a:ext>
            </a:extLst>
          </p:cNvPr>
          <p:cNvSpPr txBox="1"/>
          <p:nvPr/>
        </p:nvSpPr>
        <p:spPr>
          <a:xfrm>
            <a:off x="278552" y="4911105"/>
            <a:ext cx="2417008" cy="369332"/>
          </a:xfrm>
          <a:prstGeom prst="rect">
            <a:avLst/>
          </a:prstGeom>
          <a:noFill/>
        </p:spPr>
        <p:txBody>
          <a:bodyPr wrap="none" rtlCol="0">
            <a:spAutoFit/>
          </a:bodyPr>
          <a:lstStyle/>
          <a:p>
            <a:r>
              <a:rPr kumimoji="1" lang="en-US" altLang="ja-JP" dirty="0"/>
              <a:t>Classification of threads</a:t>
            </a:r>
            <a:endParaRPr kumimoji="1" lang="ja-JP" altLang="en-US" dirty="0"/>
          </a:p>
        </p:txBody>
      </p:sp>
      <p:sp>
        <p:nvSpPr>
          <p:cNvPr id="82" name="テキスト ボックス 81">
            <a:extLst>
              <a:ext uri="{FF2B5EF4-FFF2-40B4-BE49-F238E27FC236}">
                <a16:creationId xmlns:a16="http://schemas.microsoft.com/office/drawing/2014/main" id="{1FED3DD7-125D-4199-A244-09290CF4FB75}"/>
              </a:ext>
            </a:extLst>
          </p:cNvPr>
          <p:cNvSpPr txBox="1"/>
          <p:nvPr/>
        </p:nvSpPr>
        <p:spPr>
          <a:xfrm>
            <a:off x="5842352" y="2558939"/>
            <a:ext cx="1963038" cy="369332"/>
          </a:xfrm>
          <a:prstGeom prst="rect">
            <a:avLst/>
          </a:prstGeom>
          <a:noFill/>
        </p:spPr>
        <p:txBody>
          <a:bodyPr wrap="none" rtlCol="0">
            <a:spAutoFit/>
          </a:bodyPr>
          <a:lstStyle/>
          <a:p>
            <a:r>
              <a:rPr kumimoji="1" lang="en-US" altLang="ja-JP" dirty="0"/>
              <a:t>Divide into threads</a:t>
            </a:r>
            <a:endParaRPr kumimoji="1" lang="ja-JP" altLang="en-US" dirty="0"/>
          </a:p>
        </p:txBody>
      </p:sp>
      <p:sp>
        <p:nvSpPr>
          <p:cNvPr id="67" name="テキスト ボックス 66">
            <a:extLst>
              <a:ext uri="{FF2B5EF4-FFF2-40B4-BE49-F238E27FC236}">
                <a16:creationId xmlns:a16="http://schemas.microsoft.com/office/drawing/2014/main" id="{A6D540CB-3E18-4D7A-9A90-58F0E83BBFD2}"/>
              </a:ext>
            </a:extLst>
          </p:cNvPr>
          <p:cNvSpPr txBox="1"/>
          <p:nvPr/>
        </p:nvSpPr>
        <p:spPr>
          <a:xfrm flipH="1">
            <a:off x="7360917" y="89355"/>
            <a:ext cx="1720937" cy="369332"/>
          </a:xfrm>
          <a:prstGeom prst="rect">
            <a:avLst/>
          </a:prstGeom>
          <a:noFill/>
        </p:spPr>
        <p:txBody>
          <a:bodyPr wrap="square" rtlCol="0">
            <a:spAutoFit/>
          </a:bodyPr>
          <a:lstStyle/>
          <a:p>
            <a:r>
              <a:rPr kumimoji="1" lang="en-US" altLang="ja-JP" dirty="0"/>
              <a:t>Mori, ICRC2019</a:t>
            </a:r>
            <a:endParaRPr kumimoji="1" lang="ja-JP" altLang="en-US" dirty="0"/>
          </a:p>
        </p:txBody>
      </p:sp>
    </p:spTree>
    <p:extLst>
      <p:ext uri="{BB962C8B-B14F-4D97-AF65-F5344CB8AC3E}">
        <p14:creationId xmlns:p14="http://schemas.microsoft.com/office/powerpoint/2010/main" val="3121927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7B0B83-F129-4DF7-82FA-70E79D3F268E}"/>
              </a:ext>
            </a:extLst>
          </p:cNvPr>
          <p:cNvSpPr>
            <a:spLocks noGrp="1"/>
          </p:cNvSpPr>
          <p:nvPr>
            <p:ph type="title"/>
          </p:nvPr>
        </p:nvSpPr>
        <p:spPr/>
        <p:txBody>
          <a:bodyPr/>
          <a:lstStyle/>
          <a:p>
            <a:r>
              <a:rPr kumimoji="1" lang="en-US" altLang="ja-JP" dirty="0"/>
              <a:t>Gamma-ray </a:t>
            </a:r>
            <a:r>
              <a:rPr lang="en-US" altLang="ja-JP" dirty="0" err="1"/>
              <a:t>s</a:t>
            </a:r>
            <a:r>
              <a:rPr kumimoji="1" lang="en-US" altLang="ja-JP" dirty="0" err="1"/>
              <a:t>kymap</a:t>
            </a:r>
            <a:endParaRPr kumimoji="1" lang="ja-JP" altLang="en-US" dirty="0"/>
          </a:p>
        </p:txBody>
      </p:sp>
      <p:pic>
        <p:nvPicPr>
          <p:cNvPr id="9" name="コンテンツ プレースホルダー 8">
            <a:extLst>
              <a:ext uri="{FF2B5EF4-FFF2-40B4-BE49-F238E27FC236}">
                <a16:creationId xmlns:a16="http://schemas.microsoft.com/office/drawing/2014/main" id="{DCEBCCFE-4CDC-4AF5-8697-9D347116A156}"/>
              </a:ext>
            </a:extLst>
          </p:cNvPr>
          <p:cNvPicPr>
            <a:picLocks noGrp="1" noChangeAspect="1"/>
          </p:cNvPicPr>
          <p:nvPr>
            <p:ph idx="1"/>
          </p:nvPr>
        </p:nvPicPr>
        <p:blipFill>
          <a:blip r:embed="rId2"/>
          <a:stretch>
            <a:fillRect/>
          </a:stretch>
        </p:blipFill>
        <p:spPr>
          <a:xfrm>
            <a:off x="129776" y="1532334"/>
            <a:ext cx="8884447" cy="4442224"/>
          </a:xfrm>
          <a:prstGeom prst="rect">
            <a:avLst/>
          </a:prstGeom>
        </p:spPr>
      </p:pic>
      <p:sp>
        <p:nvSpPr>
          <p:cNvPr id="10" name="正方形/長方形 9">
            <a:extLst>
              <a:ext uri="{FF2B5EF4-FFF2-40B4-BE49-F238E27FC236}">
                <a16:creationId xmlns:a16="http://schemas.microsoft.com/office/drawing/2014/main" id="{823431D2-0A1B-4AC5-9C49-35E26404A654}"/>
              </a:ext>
            </a:extLst>
          </p:cNvPr>
          <p:cNvSpPr/>
          <p:nvPr/>
        </p:nvSpPr>
        <p:spPr>
          <a:xfrm>
            <a:off x="2222499" y="5974558"/>
            <a:ext cx="4699000" cy="646331"/>
          </a:xfrm>
          <a:prstGeom prst="rect">
            <a:avLst/>
          </a:prstGeom>
        </p:spPr>
        <p:txBody>
          <a:bodyPr wrap="square">
            <a:spAutoFit/>
          </a:bodyPr>
          <a:lstStyle/>
          <a:p>
            <a:pPr algn="ctr"/>
            <a:r>
              <a:rPr lang="en-US" altLang="ja-JP" dirty="0"/>
              <a:t>LE-</a:t>
            </a:r>
            <a:r>
              <a:rPr lang="en-US" altLang="ja-JP" dirty="0">
                <a:sym typeface="Symbol" panose="05050102010706020507" pitchFamily="18" charset="2"/>
              </a:rPr>
              <a:t> </a:t>
            </a:r>
            <a:r>
              <a:rPr lang="en-US" altLang="ja-JP" dirty="0"/>
              <a:t>mode, from 2015 November to 2018 May</a:t>
            </a:r>
          </a:p>
          <a:p>
            <a:pPr algn="ctr"/>
            <a:r>
              <a:rPr lang="en-US" altLang="ja-JP" dirty="0"/>
              <a:t>(Contours show relative exposures)</a:t>
            </a:r>
            <a:endParaRPr lang="ja-JP" altLang="en-US" dirty="0"/>
          </a:p>
        </p:txBody>
      </p:sp>
      <p:sp>
        <p:nvSpPr>
          <p:cNvPr id="5" name="テキスト ボックス 4">
            <a:extLst>
              <a:ext uri="{FF2B5EF4-FFF2-40B4-BE49-F238E27FC236}">
                <a16:creationId xmlns:a16="http://schemas.microsoft.com/office/drawing/2014/main" id="{D1AB2F5E-53E9-4219-B08D-01E9A3A09FC9}"/>
              </a:ext>
            </a:extLst>
          </p:cNvPr>
          <p:cNvSpPr txBox="1"/>
          <p:nvPr/>
        </p:nvSpPr>
        <p:spPr>
          <a:xfrm>
            <a:off x="5832800" y="94522"/>
            <a:ext cx="2937792" cy="369332"/>
          </a:xfrm>
          <a:prstGeom prst="rect">
            <a:avLst/>
          </a:prstGeom>
          <a:noFill/>
        </p:spPr>
        <p:txBody>
          <a:bodyPr wrap="none" rtlCol="0">
            <a:spAutoFit/>
          </a:bodyPr>
          <a:lstStyle/>
          <a:p>
            <a:r>
              <a:rPr kumimoji="1" lang="en-US" altLang="ja-JP" dirty="0"/>
              <a:t>Mori, Asaoka et al., ICRC2019</a:t>
            </a:r>
            <a:endParaRPr kumimoji="1" lang="ja-JP" altLang="en-US" dirty="0"/>
          </a:p>
        </p:txBody>
      </p:sp>
    </p:spTree>
    <p:extLst>
      <p:ext uri="{BB962C8B-B14F-4D97-AF65-F5344CB8AC3E}">
        <p14:creationId xmlns:p14="http://schemas.microsoft.com/office/powerpoint/2010/main" val="26161581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1A5918-7C08-44F2-A1C4-BD793CBFC1AD}"/>
              </a:ext>
            </a:extLst>
          </p:cNvPr>
          <p:cNvSpPr>
            <a:spLocks noGrp="1"/>
          </p:cNvSpPr>
          <p:nvPr>
            <p:ph type="title"/>
          </p:nvPr>
        </p:nvSpPr>
        <p:spPr>
          <a:xfrm>
            <a:off x="628650" y="232091"/>
            <a:ext cx="7886700" cy="355738"/>
          </a:xfrm>
        </p:spPr>
        <p:txBody>
          <a:bodyPr>
            <a:noAutofit/>
          </a:bodyPr>
          <a:lstStyle/>
          <a:p>
            <a:r>
              <a:rPr kumimoji="1" lang="en-US" altLang="ja-JP" sz="3600" dirty="0"/>
              <a:t>WCOC DQC</a:t>
            </a:r>
            <a:r>
              <a:rPr lang="en-US" altLang="ja-JP" sz="3600" dirty="0"/>
              <a:t> </a:t>
            </a:r>
            <a:r>
              <a:rPr kumimoji="1" lang="en-US" altLang="ja-JP" sz="3600" dirty="0"/>
              <a:t>“GAM_PAIRS”</a:t>
            </a:r>
            <a:endParaRPr kumimoji="1" lang="ja-JP" altLang="en-US" sz="3600" dirty="0"/>
          </a:p>
        </p:txBody>
      </p:sp>
      <p:pic>
        <p:nvPicPr>
          <p:cNvPr id="5" name="コンテンツ プレースホルダー 4">
            <a:extLst>
              <a:ext uri="{FF2B5EF4-FFF2-40B4-BE49-F238E27FC236}">
                <a16:creationId xmlns:a16="http://schemas.microsoft.com/office/drawing/2014/main" id="{D70902D4-7E5F-4FCE-9E4C-29921075093F}"/>
              </a:ext>
            </a:extLst>
          </p:cNvPr>
          <p:cNvPicPr>
            <a:picLocks noGrp="1" noChangeAspect="1"/>
          </p:cNvPicPr>
          <p:nvPr>
            <p:ph idx="1"/>
          </p:nvPr>
        </p:nvPicPr>
        <p:blipFill>
          <a:blip r:embed="rId2"/>
          <a:stretch>
            <a:fillRect/>
          </a:stretch>
        </p:blipFill>
        <p:spPr>
          <a:xfrm>
            <a:off x="2001395" y="683396"/>
            <a:ext cx="5835070" cy="6038080"/>
          </a:xfrm>
          <a:prstGeom prst="rect">
            <a:avLst/>
          </a:prstGeom>
        </p:spPr>
      </p:pic>
      <p:sp>
        <p:nvSpPr>
          <p:cNvPr id="4" name="スライド番号プレースホルダー 3">
            <a:extLst>
              <a:ext uri="{FF2B5EF4-FFF2-40B4-BE49-F238E27FC236}">
                <a16:creationId xmlns:a16="http://schemas.microsoft.com/office/drawing/2014/main" id="{7515300D-26C5-40EA-8E39-6E8A10D3A6F3}"/>
              </a:ext>
            </a:extLst>
          </p:cNvPr>
          <p:cNvSpPr>
            <a:spLocks noGrp="1"/>
          </p:cNvSpPr>
          <p:nvPr>
            <p:ph type="sldNum" sz="quarter" idx="12"/>
          </p:nvPr>
        </p:nvSpPr>
        <p:spPr/>
        <p:txBody>
          <a:bodyPr/>
          <a:lstStyle/>
          <a:p>
            <a:fld id="{7B6B983A-F51D-46A7-9170-DDDB4E1FD2F0}" type="slidenum">
              <a:rPr kumimoji="1" lang="ja-JP" altLang="en-US" smtClean="0"/>
              <a:t>30</a:t>
            </a:fld>
            <a:endParaRPr kumimoji="1" lang="ja-JP" altLang="en-US"/>
          </a:p>
        </p:txBody>
      </p:sp>
    </p:spTree>
    <p:extLst>
      <p:ext uri="{BB962C8B-B14F-4D97-AF65-F5344CB8AC3E}">
        <p14:creationId xmlns:p14="http://schemas.microsoft.com/office/powerpoint/2010/main" val="41849647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D05CD6-7508-4E78-9B5F-84B2D03AF3B2}"/>
              </a:ext>
            </a:extLst>
          </p:cNvPr>
          <p:cNvSpPr>
            <a:spLocks noGrp="1"/>
          </p:cNvSpPr>
          <p:nvPr>
            <p:ph type="title"/>
          </p:nvPr>
        </p:nvSpPr>
        <p:spPr/>
        <p:txBody>
          <a:bodyPr/>
          <a:lstStyle/>
          <a:p>
            <a:r>
              <a:rPr kumimoji="1" lang="en-US" altLang="ja-JP" dirty="0"/>
              <a:t>Summary</a:t>
            </a:r>
            <a:endParaRPr kumimoji="1" lang="ja-JP" altLang="en-US" dirty="0"/>
          </a:p>
        </p:txBody>
      </p:sp>
      <p:sp>
        <p:nvSpPr>
          <p:cNvPr id="3" name="コンテンツ プレースホルダー 2">
            <a:extLst>
              <a:ext uri="{FF2B5EF4-FFF2-40B4-BE49-F238E27FC236}">
                <a16:creationId xmlns:a16="http://schemas.microsoft.com/office/drawing/2014/main" id="{FDB0B6DF-500D-41B7-BA47-87216BE49416}"/>
              </a:ext>
            </a:extLst>
          </p:cNvPr>
          <p:cNvSpPr>
            <a:spLocks noGrp="1"/>
          </p:cNvSpPr>
          <p:nvPr>
            <p:ph idx="1"/>
          </p:nvPr>
        </p:nvSpPr>
        <p:spPr/>
        <p:txBody>
          <a:bodyPr>
            <a:normAutofit fontScale="92500"/>
          </a:bodyPr>
          <a:lstStyle/>
          <a:p>
            <a:r>
              <a:rPr kumimoji="1" lang="en-US" altLang="ja-JP" dirty="0"/>
              <a:t>Gamma ray analysis is on-going</a:t>
            </a:r>
            <a:r>
              <a:rPr lang="en-US" altLang="ja-JP" dirty="0"/>
              <a:t>.</a:t>
            </a:r>
          </a:p>
          <a:p>
            <a:r>
              <a:rPr lang="en-US" altLang="ja-JP" dirty="0"/>
              <a:t>We have to recover efficiencies toward higher energies to have enough statistics. Some new idea is necessary.</a:t>
            </a:r>
          </a:p>
          <a:p>
            <a:r>
              <a:rPr lang="en-US" altLang="ja-JP" dirty="0"/>
              <a:t>Dark matter line signal search could be sensitive thanks to our good energy resolution.</a:t>
            </a:r>
          </a:p>
          <a:p>
            <a:r>
              <a:rPr kumimoji="1" lang="en-US" altLang="ja-JP" dirty="0"/>
              <a:t>GW counterpart se</a:t>
            </a:r>
            <a:r>
              <a:rPr lang="en-US" altLang="ja-JP" dirty="0"/>
              <a:t>arch results are regularly reported in GCN circulars, but we have only upper limits up to now.</a:t>
            </a:r>
          </a:p>
          <a:p>
            <a:r>
              <a:rPr kumimoji="1" lang="en-US" altLang="ja-JP" dirty="0"/>
              <a:t>Automated search for gamma-ray pairs are working at WCOC.</a:t>
            </a:r>
          </a:p>
        </p:txBody>
      </p:sp>
      <p:sp>
        <p:nvSpPr>
          <p:cNvPr id="4" name="スライド番号プレースホルダー 3">
            <a:extLst>
              <a:ext uri="{FF2B5EF4-FFF2-40B4-BE49-F238E27FC236}">
                <a16:creationId xmlns:a16="http://schemas.microsoft.com/office/drawing/2014/main" id="{490FB0E2-8B7C-43AC-814F-52446B8C2142}"/>
              </a:ext>
            </a:extLst>
          </p:cNvPr>
          <p:cNvSpPr>
            <a:spLocks noGrp="1"/>
          </p:cNvSpPr>
          <p:nvPr>
            <p:ph type="sldNum" sz="quarter" idx="12"/>
          </p:nvPr>
        </p:nvSpPr>
        <p:spPr/>
        <p:txBody>
          <a:bodyPr/>
          <a:lstStyle/>
          <a:p>
            <a:fld id="{7B6B983A-F51D-46A7-9170-DDDB4E1FD2F0}" type="slidenum">
              <a:rPr kumimoji="1" lang="ja-JP" altLang="en-US" smtClean="0"/>
              <a:t>31</a:t>
            </a:fld>
            <a:endParaRPr kumimoji="1" lang="ja-JP" altLang="en-US"/>
          </a:p>
        </p:txBody>
      </p:sp>
    </p:spTree>
    <p:extLst>
      <p:ext uri="{BB962C8B-B14F-4D97-AF65-F5344CB8AC3E}">
        <p14:creationId xmlns:p14="http://schemas.microsoft.com/office/powerpoint/2010/main" val="11269222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A1BAC20-E55F-4521-84F0-EB4D7519D12F}"/>
              </a:ext>
            </a:extLst>
          </p:cNvPr>
          <p:cNvSpPr>
            <a:spLocks noGrp="1"/>
          </p:cNvSpPr>
          <p:nvPr>
            <p:ph type="title"/>
          </p:nvPr>
        </p:nvSpPr>
        <p:spPr>
          <a:xfrm>
            <a:off x="606879" y="2672898"/>
            <a:ext cx="7886700" cy="1325563"/>
          </a:xfrm>
        </p:spPr>
        <p:txBody>
          <a:bodyPr/>
          <a:lstStyle/>
          <a:p>
            <a:pPr algn="ctr"/>
            <a:r>
              <a:rPr kumimoji="1" lang="en-US" altLang="ja-JP" dirty="0"/>
              <a:t>Backups</a:t>
            </a:r>
            <a:endParaRPr kumimoji="1" lang="ja-JP" altLang="en-US" dirty="0"/>
          </a:p>
        </p:txBody>
      </p:sp>
      <p:sp>
        <p:nvSpPr>
          <p:cNvPr id="4" name="スライド番号プレースホルダー 3">
            <a:extLst>
              <a:ext uri="{FF2B5EF4-FFF2-40B4-BE49-F238E27FC236}">
                <a16:creationId xmlns:a16="http://schemas.microsoft.com/office/drawing/2014/main" id="{A5817F4A-52AD-4A3A-8D5F-460A83E0EEF8}"/>
              </a:ext>
            </a:extLst>
          </p:cNvPr>
          <p:cNvSpPr>
            <a:spLocks noGrp="1"/>
          </p:cNvSpPr>
          <p:nvPr>
            <p:ph type="sldNum" sz="quarter" idx="12"/>
          </p:nvPr>
        </p:nvSpPr>
        <p:spPr/>
        <p:txBody>
          <a:bodyPr/>
          <a:lstStyle/>
          <a:p>
            <a:fld id="{7B6B983A-F51D-46A7-9170-DDDB4E1FD2F0}" type="slidenum">
              <a:rPr kumimoji="1" lang="ja-JP" altLang="en-US" smtClean="0"/>
              <a:t>32</a:t>
            </a:fld>
            <a:endParaRPr kumimoji="1" lang="ja-JP" altLang="en-US"/>
          </a:p>
        </p:txBody>
      </p:sp>
    </p:spTree>
    <p:extLst>
      <p:ext uri="{BB962C8B-B14F-4D97-AF65-F5344CB8AC3E}">
        <p14:creationId xmlns:p14="http://schemas.microsoft.com/office/powerpoint/2010/main" val="20231366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コンテンツ プレースホルダー 6">
            <a:extLst>
              <a:ext uri="{FF2B5EF4-FFF2-40B4-BE49-F238E27FC236}">
                <a16:creationId xmlns:a16="http://schemas.microsoft.com/office/drawing/2014/main" id="{B815A738-7CBC-4A31-A404-FF789BEA81C3}"/>
              </a:ext>
            </a:extLst>
          </p:cNvPr>
          <p:cNvPicPr>
            <a:picLocks noGrp="1" noChangeAspect="1"/>
          </p:cNvPicPr>
          <p:nvPr>
            <p:ph idx="1"/>
          </p:nvPr>
        </p:nvPicPr>
        <p:blipFill>
          <a:blip r:embed="rId2"/>
          <a:stretch>
            <a:fillRect/>
          </a:stretch>
        </p:blipFill>
        <p:spPr>
          <a:xfrm>
            <a:off x="1497540" y="1565273"/>
            <a:ext cx="6148920" cy="4611690"/>
          </a:xfrm>
          <a:prstGeom prst="rect">
            <a:avLst/>
          </a:prstGeom>
        </p:spPr>
      </p:pic>
      <p:sp>
        <p:nvSpPr>
          <p:cNvPr id="3" name="タイトル 2">
            <a:extLst>
              <a:ext uri="{FF2B5EF4-FFF2-40B4-BE49-F238E27FC236}">
                <a16:creationId xmlns:a16="http://schemas.microsoft.com/office/drawing/2014/main" id="{21FA62DD-DF01-40F3-86F7-9D528EBCE5EA}"/>
              </a:ext>
            </a:extLst>
          </p:cNvPr>
          <p:cNvSpPr>
            <a:spLocks noGrp="1"/>
          </p:cNvSpPr>
          <p:nvPr>
            <p:ph type="title"/>
          </p:nvPr>
        </p:nvSpPr>
        <p:spPr/>
        <p:txBody>
          <a:bodyPr/>
          <a:lstStyle/>
          <a:p>
            <a:r>
              <a:rPr kumimoji="1" lang="en-US" altLang="ja-JP" dirty="0"/>
              <a:t>Gamma-ray spectra</a:t>
            </a:r>
            <a:endParaRPr kumimoji="1" lang="ja-JP" altLang="en-US" dirty="0"/>
          </a:p>
        </p:txBody>
      </p:sp>
      <p:sp>
        <p:nvSpPr>
          <p:cNvPr id="2" name="正方形/長方形 1">
            <a:extLst>
              <a:ext uri="{FF2B5EF4-FFF2-40B4-BE49-F238E27FC236}">
                <a16:creationId xmlns:a16="http://schemas.microsoft.com/office/drawing/2014/main" id="{DA41AF15-9D0D-48B1-8733-383E46B04D7B}"/>
              </a:ext>
            </a:extLst>
          </p:cNvPr>
          <p:cNvSpPr/>
          <p:nvPr/>
        </p:nvSpPr>
        <p:spPr>
          <a:xfrm>
            <a:off x="2591014" y="1598265"/>
            <a:ext cx="3610989" cy="369332"/>
          </a:xfrm>
          <a:prstGeom prst="rect">
            <a:avLst/>
          </a:prstGeom>
        </p:spPr>
        <p:txBody>
          <a:bodyPr wrap="none">
            <a:spAutoFit/>
          </a:bodyPr>
          <a:lstStyle/>
          <a:p>
            <a:pPr lvl="1"/>
            <a:r>
              <a:rPr lang="en-US" altLang="ja-JP" dirty="0"/>
              <a:t>“On-plane”: |</a:t>
            </a:r>
            <a:r>
              <a:rPr lang="en-US" altLang="ja-JP" i="1" dirty="0">
                <a:latin typeface="Times New Roman" panose="02020603050405020304" pitchFamily="18" charset="0"/>
                <a:cs typeface="Times New Roman" panose="02020603050405020304" pitchFamily="18" charset="0"/>
              </a:rPr>
              <a:t>l</a:t>
            </a:r>
            <a:r>
              <a:rPr lang="en-US" altLang="ja-JP" dirty="0"/>
              <a:t>| &lt; 80</a:t>
            </a:r>
            <a:r>
              <a:rPr lang="en-US" altLang="ja-JP" dirty="0">
                <a:sym typeface="Symbol" panose="05050102010706020507" pitchFamily="18" charset="2"/>
              </a:rPr>
              <a:t></a:t>
            </a:r>
            <a:r>
              <a:rPr lang="en-US" altLang="ja-JP" dirty="0"/>
              <a:t> &amp; |</a:t>
            </a:r>
            <a:r>
              <a:rPr lang="en-US" altLang="ja-JP" i="1" dirty="0">
                <a:latin typeface="Times New Roman" panose="02020603050405020304" pitchFamily="18" charset="0"/>
                <a:cs typeface="Times New Roman" panose="02020603050405020304" pitchFamily="18" charset="0"/>
              </a:rPr>
              <a:t>b</a:t>
            </a:r>
            <a:r>
              <a:rPr lang="en-US" altLang="ja-JP" dirty="0"/>
              <a:t>|&lt; 8</a:t>
            </a:r>
            <a:r>
              <a:rPr lang="en-US" altLang="ja-JP" dirty="0">
                <a:sym typeface="Symbol" panose="05050102010706020507" pitchFamily="18" charset="2"/>
              </a:rPr>
              <a:t></a:t>
            </a:r>
            <a:endParaRPr lang="en-US" altLang="ja-JP" dirty="0"/>
          </a:p>
        </p:txBody>
      </p:sp>
      <p:sp>
        <p:nvSpPr>
          <p:cNvPr id="18" name="正方形/長方形 17">
            <a:extLst>
              <a:ext uri="{FF2B5EF4-FFF2-40B4-BE49-F238E27FC236}">
                <a16:creationId xmlns:a16="http://schemas.microsoft.com/office/drawing/2014/main" id="{2044FB4D-7A0B-450D-B1AA-BEDDE3FBD607}"/>
              </a:ext>
            </a:extLst>
          </p:cNvPr>
          <p:cNvSpPr/>
          <p:nvPr/>
        </p:nvSpPr>
        <p:spPr>
          <a:xfrm>
            <a:off x="5593017" y="783640"/>
            <a:ext cx="3417358" cy="646331"/>
          </a:xfrm>
          <a:prstGeom prst="rect">
            <a:avLst/>
          </a:prstGeom>
        </p:spPr>
        <p:txBody>
          <a:bodyPr wrap="square">
            <a:spAutoFit/>
          </a:bodyPr>
          <a:lstStyle/>
          <a:p>
            <a:pPr algn="ctr"/>
            <a:r>
              <a:rPr lang="en-US" altLang="ja-JP" dirty="0"/>
              <a:t>LE-</a:t>
            </a:r>
            <a:r>
              <a:rPr lang="en-US" altLang="ja-JP" dirty="0">
                <a:sym typeface="Symbol" panose="05050102010706020507" pitchFamily="18" charset="2"/>
              </a:rPr>
              <a:t> </a:t>
            </a:r>
            <a:r>
              <a:rPr lang="en-US" altLang="ja-JP" dirty="0"/>
              <a:t>mode</a:t>
            </a:r>
          </a:p>
          <a:p>
            <a:pPr algn="ctr"/>
            <a:r>
              <a:rPr lang="en-US" altLang="ja-JP" dirty="0"/>
              <a:t>from 2015 November to 2018 May</a:t>
            </a:r>
          </a:p>
        </p:txBody>
      </p:sp>
      <p:sp>
        <p:nvSpPr>
          <p:cNvPr id="11" name="テキスト ボックス 10">
            <a:extLst>
              <a:ext uri="{FF2B5EF4-FFF2-40B4-BE49-F238E27FC236}">
                <a16:creationId xmlns:a16="http://schemas.microsoft.com/office/drawing/2014/main" id="{0E82ED6C-45C6-4BD2-B1E0-61364D9F99C0}"/>
              </a:ext>
            </a:extLst>
          </p:cNvPr>
          <p:cNvSpPr txBox="1"/>
          <p:nvPr/>
        </p:nvSpPr>
        <p:spPr>
          <a:xfrm>
            <a:off x="5832800" y="94522"/>
            <a:ext cx="2937792" cy="369332"/>
          </a:xfrm>
          <a:prstGeom prst="rect">
            <a:avLst/>
          </a:prstGeom>
          <a:noFill/>
        </p:spPr>
        <p:txBody>
          <a:bodyPr wrap="none" rtlCol="0">
            <a:spAutoFit/>
          </a:bodyPr>
          <a:lstStyle/>
          <a:p>
            <a:r>
              <a:rPr kumimoji="1" lang="en-US" altLang="ja-JP" dirty="0"/>
              <a:t>Mori, Asaoka et al., ICRC2019</a:t>
            </a:r>
            <a:endParaRPr kumimoji="1" lang="ja-JP" altLang="en-US" dirty="0"/>
          </a:p>
        </p:txBody>
      </p:sp>
    </p:spTree>
    <p:extLst>
      <p:ext uri="{BB962C8B-B14F-4D97-AF65-F5344CB8AC3E}">
        <p14:creationId xmlns:p14="http://schemas.microsoft.com/office/powerpoint/2010/main" val="4094683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8A5B70-AEEB-43EA-AED7-D18F4DD16B32}"/>
              </a:ext>
            </a:extLst>
          </p:cNvPr>
          <p:cNvSpPr>
            <a:spLocks noGrp="1"/>
          </p:cNvSpPr>
          <p:nvPr>
            <p:ph type="title"/>
          </p:nvPr>
        </p:nvSpPr>
        <p:spPr/>
        <p:txBody>
          <a:bodyPr/>
          <a:lstStyle/>
          <a:p>
            <a:r>
              <a:rPr lang="en-US" altLang="ja-JP" dirty="0"/>
              <a:t>M</a:t>
            </a:r>
            <a:r>
              <a:rPr kumimoji="1" lang="en-US" altLang="ja-JP" dirty="0"/>
              <a:t>onitoring count rates of AGNs</a:t>
            </a:r>
            <a:endParaRPr kumimoji="1" lang="ja-JP" altLang="en-US" dirty="0"/>
          </a:p>
        </p:txBody>
      </p:sp>
      <p:sp>
        <p:nvSpPr>
          <p:cNvPr id="3" name="コンテンツ プレースホルダー 2">
            <a:extLst>
              <a:ext uri="{FF2B5EF4-FFF2-40B4-BE49-F238E27FC236}">
                <a16:creationId xmlns:a16="http://schemas.microsoft.com/office/drawing/2014/main" id="{22968B87-7582-4324-AD7E-CF8988AAC41C}"/>
              </a:ext>
            </a:extLst>
          </p:cNvPr>
          <p:cNvSpPr>
            <a:spLocks noGrp="1"/>
          </p:cNvSpPr>
          <p:nvPr>
            <p:ph idx="1"/>
          </p:nvPr>
        </p:nvSpPr>
        <p:spPr>
          <a:xfrm>
            <a:off x="628650" y="1583888"/>
            <a:ext cx="7886700" cy="4351338"/>
          </a:xfrm>
        </p:spPr>
        <p:txBody>
          <a:bodyPr/>
          <a:lstStyle/>
          <a:p>
            <a:r>
              <a:rPr kumimoji="1" lang="en-US" altLang="ja-JP" dirty="0"/>
              <a:t>Search for flares of known AGNs</a:t>
            </a:r>
          </a:p>
          <a:p>
            <a:r>
              <a:rPr lang="en-US" altLang="ja-JP" dirty="0"/>
              <a:t>Use events within 68% containment angles from AGNs listed in 3FGL (Fermi-LAT 4-year catalog)</a:t>
            </a:r>
          </a:p>
          <a:p>
            <a:r>
              <a:rPr kumimoji="1" lang="en-US" altLang="ja-JP" dirty="0"/>
              <a:t>C</a:t>
            </a:r>
            <a:r>
              <a:rPr lang="en-US" altLang="ja-JP" dirty="0"/>
              <a:t>alculate count rates based on 28-day exposures assuming </a:t>
            </a:r>
            <a:r>
              <a:rPr lang="en-US" altLang="ja-JP" i="1" dirty="0"/>
              <a:t>E</a:t>
            </a:r>
            <a:r>
              <a:rPr lang="en-US" altLang="ja-JP" baseline="30000" dirty="0"/>
              <a:t>-2</a:t>
            </a:r>
            <a:r>
              <a:rPr lang="en-US" altLang="ja-JP" dirty="0"/>
              <a:t> spectra</a:t>
            </a:r>
            <a:endParaRPr kumimoji="1" lang="ja-JP" altLang="en-US" dirty="0"/>
          </a:p>
        </p:txBody>
      </p:sp>
      <p:sp>
        <p:nvSpPr>
          <p:cNvPr id="4" name="スライド番号プレースホルダー 3">
            <a:extLst>
              <a:ext uri="{FF2B5EF4-FFF2-40B4-BE49-F238E27FC236}">
                <a16:creationId xmlns:a16="http://schemas.microsoft.com/office/drawing/2014/main" id="{A2B90CAE-BDEA-4903-A5B1-86C39F168A87}"/>
              </a:ext>
            </a:extLst>
          </p:cNvPr>
          <p:cNvSpPr>
            <a:spLocks noGrp="1"/>
          </p:cNvSpPr>
          <p:nvPr>
            <p:ph type="sldNum" sz="quarter" idx="12"/>
          </p:nvPr>
        </p:nvSpPr>
        <p:spPr/>
        <p:txBody>
          <a:bodyPr/>
          <a:lstStyle/>
          <a:p>
            <a:fld id="{7B6B983A-F51D-46A7-9170-DDDB4E1FD2F0}" type="slidenum">
              <a:rPr kumimoji="1" lang="ja-JP" altLang="en-US" smtClean="0"/>
              <a:t>34</a:t>
            </a:fld>
            <a:endParaRPr kumimoji="1" lang="ja-JP" altLang="en-US"/>
          </a:p>
        </p:txBody>
      </p:sp>
      <p:pic>
        <p:nvPicPr>
          <p:cNvPr id="5" name="図 4">
            <a:extLst>
              <a:ext uri="{FF2B5EF4-FFF2-40B4-BE49-F238E27FC236}">
                <a16:creationId xmlns:a16="http://schemas.microsoft.com/office/drawing/2014/main" id="{52D919A3-CA6B-4ECF-9FE0-A95C04C85E05}"/>
              </a:ext>
            </a:extLst>
          </p:cNvPr>
          <p:cNvPicPr>
            <a:picLocks noChangeAspect="1"/>
          </p:cNvPicPr>
          <p:nvPr/>
        </p:nvPicPr>
        <p:blipFill>
          <a:blip r:embed="rId2"/>
          <a:stretch>
            <a:fillRect/>
          </a:stretch>
        </p:blipFill>
        <p:spPr>
          <a:xfrm>
            <a:off x="4559684" y="3594898"/>
            <a:ext cx="4584316" cy="2448528"/>
          </a:xfrm>
          <a:prstGeom prst="rect">
            <a:avLst/>
          </a:prstGeom>
        </p:spPr>
      </p:pic>
      <p:pic>
        <p:nvPicPr>
          <p:cNvPr id="6" name="図 5">
            <a:extLst>
              <a:ext uri="{FF2B5EF4-FFF2-40B4-BE49-F238E27FC236}">
                <a16:creationId xmlns:a16="http://schemas.microsoft.com/office/drawing/2014/main" id="{7F55ED1A-52BE-4605-8EEC-F50E62C1403F}"/>
              </a:ext>
            </a:extLst>
          </p:cNvPr>
          <p:cNvPicPr>
            <a:picLocks noChangeAspect="1"/>
          </p:cNvPicPr>
          <p:nvPr/>
        </p:nvPicPr>
        <p:blipFill>
          <a:blip r:embed="rId3"/>
          <a:stretch>
            <a:fillRect/>
          </a:stretch>
        </p:blipFill>
        <p:spPr>
          <a:xfrm>
            <a:off x="240608" y="3978568"/>
            <a:ext cx="4421781" cy="1773127"/>
          </a:xfrm>
          <a:prstGeom prst="rect">
            <a:avLst/>
          </a:prstGeom>
        </p:spPr>
      </p:pic>
      <p:sp>
        <p:nvSpPr>
          <p:cNvPr id="7" name="テキスト ボックス 6">
            <a:extLst>
              <a:ext uri="{FF2B5EF4-FFF2-40B4-BE49-F238E27FC236}">
                <a16:creationId xmlns:a16="http://schemas.microsoft.com/office/drawing/2014/main" id="{30774239-B5CC-4230-8CEA-9CB12E7B9797}"/>
              </a:ext>
            </a:extLst>
          </p:cNvPr>
          <p:cNvSpPr txBox="1"/>
          <p:nvPr/>
        </p:nvSpPr>
        <p:spPr>
          <a:xfrm>
            <a:off x="467172" y="6005904"/>
            <a:ext cx="4058419" cy="369332"/>
          </a:xfrm>
          <a:prstGeom prst="rect">
            <a:avLst/>
          </a:prstGeom>
          <a:noFill/>
        </p:spPr>
        <p:txBody>
          <a:bodyPr wrap="none" rtlCol="0">
            <a:spAutoFit/>
          </a:bodyPr>
          <a:lstStyle/>
          <a:p>
            <a:r>
              <a:rPr kumimoji="1" lang="en-US" altLang="ja-JP" dirty="0"/>
              <a:t>Exposures for CTA102 (2015/11-2018/09)</a:t>
            </a:r>
            <a:endParaRPr kumimoji="1" lang="ja-JP" altLang="en-US" dirty="0"/>
          </a:p>
        </p:txBody>
      </p:sp>
      <p:sp>
        <p:nvSpPr>
          <p:cNvPr id="8" name="テキスト ボックス 7">
            <a:extLst>
              <a:ext uri="{FF2B5EF4-FFF2-40B4-BE49-F238E27FC236}">
                <a16:creationId xmlns:a16="http://schemas.microsoft.com/office/drawing/2014/main" id="{A3395498-C92A-4794-8DD6-BCDBB4F47386}"/>
              </a:ext>
            </a:extLst>
          </p:cNvPr>
          <p:cNvSpPr txBox="1"/>
          <p:nvPr/>
        </p:nvSpPr>
        <p:spPr>
          <a:xfrm>
            <a:off x="4757133" y="6024406"/>
            <a:ext cx="4189417" cy="369332"/>
          </a:xfrm>
          <a:prstGeom prst="rect">
            <a:avLst/>
          </a:prstGeom>
          <a:noFill/>
        </p:spPr>
        <p:txBody>
          <a:bodyPr wrap="none" rtlCol="0">
            <a:spAutoFit/>
          </a:bodyPr>
          <a:lstStyle/>
          <a:p>
            <a:r>
              <a:rPr kumimoji="1" lang="en-US" altLang="ja-JP" dirty="0"/>
              <a:t>Count rates for CTA102 (2015/11-2018/09)</a:t>
            </a:r>
            <a:endParaRPr kumimoji="1" lang="ja-JP" altLang="en-US" dirty="0"/>
          </a:p>
        </p:txBody>
      </p:sp>
    </p:spTree>
    <p:extLst>
      <p:ext uri="{BB962C8B-B14F-4D97-AF65-F5344CB8AC3E}">
        <p14:creationId xmlns:p14="http://schemas.microsoft.com/office/powerpoint/2010/main" val="15806709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8A5B70-AEEB-43EA-AED7-D18F4DD16B32}"/>
              </a:ext>
            </a:extLst>
          </p:cNvPr>
          <p:cNvSpPr>
            <a:spLocks noGrp="1"/>
          </p:cNvSpPr>
          <p:nvPr>
            <p:ph type="title"/>
          </p:nvPr>
        </p:nvSpPr>
        <p:spPr/>
        <p:txBody>
          <a:bodyPr/>
          <a:lstStyle/>
          <a:p>
            <a:r>
              <a:rPr lang="en-US" altLang="ja-JP" dirty="0"/>
              <a:t>M</a:t>
            </a:r>
            <a:r>
              <a:rPr kumimoji="1" lang="en-US" altLang="ja-JP" dirty="0"/>
              <a:t>onitoring count rates of AGNs</a:t>
            </a:r>
            <a:endParaRPr kumimoji="1" lang="ja-JP" altLang="en-US" dirty="0"/>
          </a:p>
        </p:txBody>
      </p:sp>
      <p:sp>
        <p:nvSpPr>
          <p:cNvPr id="3" name="コンテンツ プレースホルダー 2">
            <a:extLst>
              <a:ext uri="{FF2B5EF4-FFF2-40B4-BE49-F238E27FC236}">
                <a16:creationId xmlns:a16="http://schemas.microsoft.com/office/drawing/2014/main" id="{22968B87-7582-4324-AD7E-CF8988AAC41C}"/>
              </a:ext>
            </a:extLst>
          </p:cNvPr>
          <p:cNvSpPr>
            <a:spLocks noGrp="1"/>
          </p:cNvSpPr>
          <p:nvPr>
            <p:ph idx="1"/>
          </p:nvPr>
        </p:nvSpPr>
        <p:spPr>
          <a:xfrm>
            <a:off x="628650" y="1583888"/>
            <a:ext cx="7886700" cy="4351338"/>
          </a:xfrm>
        </p:spPr>
        <p:txBody>
          <a:bodyPr/>
          <a:lstStyle/>
          <a:p>
            <a:r>
              <a:rPr kumimoji="1" lang="en-US" altLang="ja-JP" dirty="0"/>
              <a:t>Search for flares of known AGNs</a:t>
            </a:r>
          </a:p>
          <a:p>
            <a:r>
              <a:rPr lang="en-US" altLang="ja-JP" dirty="0"/>
              <a:t>Use events within 68% containment angles from AGNs listed in 3FGL (Fermi-LAT 4-year catalog)</a:t>
            </a:r>
          </a:p>
          <a:p>
            <a:r>
              <a:rPr kumimoji="1" lang="en-US" altLang="ja-JP" dirty="0"/>
              <a:t>C</a:t>
            </a:r>
            <a:r>
              <a:rPr lang="en-US" altLang="ja-JP" dirty="0"/>
              <a:t>alculate count rates based on 28-day exposures assuming </a:t>
            </a:r>
            <a:r>
              <a:rPr lang="en-US" altLang="ja-JP" i="1" dirty="0"/>
              <a:t>E</a:t>
            </a:r>
            <a:r>
              <a:rPr lang="en-US" altLang="ja-JP" baseline="30000" dirty="0"/>
              <a:t>-2</a:t>
            </a:r>
            <a:r>
              <a:rPr lang="en-US" altLang="ja-JP" dirty="0"/>
              <a:t> spectra</a:t>
            </a:r>
            <a:endParaRPr kumimoji="1" lang="ja-JP" altLang="en-US" dirty="0"/>
          </a:p>
        </p:txBody>
      </p:sp>
      <p:sp>
        <p:nvSpPr>
          <p:cNvPr id="4" name="スライド番号プレースホルダー 3">
            <a:extLst>
              <a:ext uri="{FF2B5EF4-FFF2-40B4-BE49-F238E27FC236}">
                <a16:creationId xmlns:a16="http://schemas.microsoft.com/office/drawing/2014/main" id="{A2B90CAE-BDEA-4903-A5B1-86C39F168A87}"/>
              </a:ext>
            </a:extLst>
          </p:cNvPr>
          <p:cNvSpPr>
            <a:spLocks noGrp="1"/>
          </p:cNvSpPr>
          <p:nvPr>
            <p:ph type="sldNum" sz="quarter" idx="12"/>
          </p:nvPr>
        </p:nvSpPr>
        <p:spPr/>
        <p:txBody>
          <a:bodyPr/>
          <a:lstStyle/>
          <a:p>
            <a:fld id="{7B6B983A-F51D-46A7-9170-DDDB4E1FD2F0}" type="slidenum">
              <a:rPr kumimoji="1" lang="ja-JP" altLang="en-US" smtClean="0"/>
              <a:t>35</a:t>
            </a:fld>
            <a:endParaRPr kumimoji="1" lang="ja-JP" altLang="en-US"/>
          </a:p>
        </p:txBody>
      </p:sp>
      <p:pic>
        <p:nvPicPr>
          <p:cNvPr id="5" name="図 4">
            <a:extLst>
              <a:ext uri="{FF2B5EF4-FFF2-40B4-BE49-F238E27FC236}">
                <a16:creationId xmlns:a16="http://schemas.microsoft.com/office/drawing/2014/main" id="{52D919A3-CA6B-4ECF-9FE0-A95C04C85E05}"/>
              </a:ext>
            </a:extLst>
          </p:cNvPr>
          <p:cNvPicPr>
            <a:picLocks noChangeAspect="1"/>
          </p:cNvPicPr>
          <p:nvPr/>
        </p:nvPicPr>
        <p:blipFill>
          <a:blip r:embed="rId2"/>
          <a:stretch>
            <a:fillRect/>
          </a:stretch>
        </p:blipFill>
        <p:spPr>
          <a:xfrm>
            <a:off x="4559684" y="3594898"/>
            <a:ext cx="4584316" cy="2448528"/>
          </a:xfrm>
          <a:prstGeom prst="rect">
            <a:avLst/>
          </a:prstGeom>
        </p:spPr>
      </p:pic>
      <p:sp>
        <p:nvSpPr>
          <p:cNvPr id="7" name="テキスト ボックス 6">
            <a:extLst>
              <a:ext uri="{FF2B5EF4-FFF2-40B4-BE49-F238E27FC236}">
                <a16:creationId xmlns:a16="http://schemas.microsoft.com/office/drawing/2014/main" id="{30774239-B5CC-4230-8CEA-9CB12E7B9797}"/>
              </a:ext>
            </a:extLst>
          </p:cNvPr>
          <p:cNvSpPr txBox="1"/>
          <p:nvPr/>
        </p:nvSpPr>
        <p:spPr>
          <a:xfrm>
            <a:off x="467172" y="6005904"/>
            <a:ext cx="3297249" cy="369332"/>
          </a:xfrm>
          <a:prstGeom prst="rect">
            <a:avLst/>
          </a:prstGeom>
          <a:noFill/>
        </p:spPr>
        <p:txBody>
          <a:bodyPr wrap="none" rtlCol="0">
            <a:spAutoFit/>
          </a:bodyPr>
          <a:lstStyle/>
          <a:p>
            <a:r>
              <a:rPr kumimoji="1" lang="en-US" altLang="ja-JP" dirty="0"/>
              <a:t>Fermi-LAT count rates for CTA102</a:t>
            </a:r>
            <a:endParaRPr kumimoji="1" lang="ja-JP" altLang="en-US" dirty="0"/>
          </a:p>
        </p:txBody>
      </p:sp>
      <p:sp>
        <p:nvSpPr>
          <p:cNvPr id="8" name="テキスト ボックス 7">
            <a:extLst>
              <a:ext uri="{FF2B5EF4-FFF2-40B4-BE49-F238E27FC236}">
                <a16:creationId xmlns:a16="http://schemas.microsoft.com/office/drawing/2014/main" id="{A3395498-C92A-4794-8DD6-BCDBB4F47386}"/>
              </a:ext>
            </a:extLst>
          </p:cNvPr>
          <p:cNvSpPr txBox="1"/>
          <p:nvPr/>
        </p:nvSpPr>
        <p:spPr>
          <a:xfrm>
            <a:off x="4757133" y="6024406"/>
            <a:ext cx="4189417" cy="369332"/>
          </a:xfrm>
          <a:prstGeom prst="rect">
            <a:avLst/>
          </a:prstGeom>
          <a:noFill/>
        </p:spPr>
        <p:txBody>
          <a:bodyPr wrap="none" rtlCol="0">
            <a:spAutoFit/>
          </a:bodyPr>
          <a:lstStyle/>
          <a:p>
            <a:r>
              <a:rPr kumimoji="1" lang="en-US" altLang="ja-JP" dirty="0"/>
              <a:t>Count rates for CTA102 (2015/11-2018/09)</a:t>
            </a:r>
            <a:endParaRPr kumimoji="1" lang="ja-JP" altLang="en-US" dirty="0"/>
          </a:p>
        </p:txBody>
      </p:sp>
      <p:grpSp>
        <p:nvGrpSpPr>
          <p:cNvPr id="9" name="グループ化 8">
            <a:extLst>
              <a:ext uri="{FF2B5EF4-FFF2-40B4-BE49-F238E27FC236}">
                <a16:creationId xmlns:a16="http://schemas.microsoft.com/office/drawing/2014/main" id="{F720CBB2-8247-43CF-9ED6-53EC796E24C5}"/>
              </a:ext>
            </a:extLst>
          </p:cNvPr>
          <p:cNvGrpSpPr/>
          <p:nvPr/>
        </p:nvGrpSpPr>
        <p:grpSpPr>
          <a:xfrm>
            <a:off x="106823" y="4159324"/>
            <a:ext cx="4489295" cy="1762851"/>
            <a:chOff x="106823" y="4432593"/>
            <a:chExt cx="4489295" cy="1762851"/>
          </a:xfrm>
        </p:grpSpPr>
        <p:pic>
          <p:nvPicPr>
            <p:cNvPr id="10" name="図 9">
              <a:extLst>
                <a:ext uri="{FF2B5EF4-FFF2-40B4-BE49-F238E27FC236}">
                  <a16:creationId xmlns:a16="http://schemas.microsoft.com/office/drawing/2014/main" id="{1ACA8D60-D378-431E-9193-CC62B8AF3A1C}"/>
                </a:ext>
              </a:extLst>
            </p:cNvPr>
            <p:cNvPicPr>
              <a:picLocks noChangeAspect="1"/>
            </p:cNvPicPr>
            <p:nvPr/>
          </p:nvPicPr>
          <p:blipFill>
            <a:blip r:embed="rId3"/>
            <a:stretch>
              <a:fillRect/>
            </a:stretch>
          </p:blipFill>
          <p:spPr>
            <a:xfrm>
              <a:off x="106823" y="4432593"/>
              <a:ext cx="4489295" cy="1762851"/>
            </a:xfrm>
            <a:prstGeom prst="rect">
              <a:avLst/>
            </a:prstGeom>
          </p:spPr>
        </p:pic>
        <p:sp>
          <p:nvSpPr>
            <p:cNvPr id="11" name="テキスト ボックス 10">
              <a:extLst>
                <a:ext uri="{FF2B5EF4-FFF2-40B4-BE49-F238E27FC236}">
                  <a16:creationId xmlns:a16="http://schemas.microsoft.com/office/drawing/2014/main" id="{71F7B7BB-F35C-429C-99BE-8939F40168FF}"/>
                </a:ext>
              </a:extLst>
            </p:cNvPr>
            <p:cNvSpPr txBox="1"/>
            <p:nvPr/>
          </p:nvSpPr>
          <p:spPr>
            <a:xfrm>
              <a:off x="2042046" y="4781482"/>
              <a:ext cx="1573024" cy="369332"/>
            </a:xfrm>
            <a:prstGeom prst="rect">
              <a:avLst/>
            </a:prstGeom>
            <a:noFill/>
          </p:spPr>
          <p:txBody>
            <a:bodyPr wrap="square" rtlCol="0">
              <a:spAutoFit/>
            </a:bodyPr>
            <a:lstStyle/>
            <a:p>
              <a:pPr algn="ctr"/>
              <a:r>
                <a:rPr kumimoji="1" lang="en-US" altLang="ja-JP" dirty="0">
                  <a:solidFill>
                    <a:schemeClr val="accent1"/>
                  </a:solidFill>
                </a:rPr>
                <a:t>2017/01/12</a:t>
              </a:r>
              <a:endParaRPr kumimoji="1" lang="ja-JP" altLang="en-US" dirty="0">
                <a:solidFill>
                  <a:schemeClr val="accent1"/>
                </a:solidFill>
              </a:endParaRPr>
            </a:p>
          </p:txBody>
        </p:sp>
      </p:grpSp>
      <p:sp>
        <p:nvSpPr>
          <p:cNvPr id="12" name="円/楕円 1">
            <a:extLst>
              <a:ext uri="{FF2B5EF4-FFF2-40B4-BE49-F238E27FC236}">
                <a16:creationId xmlns:a16="http://schemas.microsoft.com/office/drawing/2014/main" id="{8237B15C-03CA-47A3-BB69-73698D1AA68F}"/>
              </a:ext>
            </a:extLst>
          </p:cNvPr>
          <p:cNvSpPr/>
          <p:nvPr/>
        </p:nvSpPr>
        <p:spPr>
          <a:xfrm>
            <a:off x="3432630" y="4579005"/>
            <a:ext cx="196956" cy="196956"/>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642295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9125EE-17E5-4EA2-83D5-280B878A5D2B}"/>
              </a:ext>
            </a:extLst>
          </p:cNvPr>
          <p:cNvSpPr>
            <a:spLocks noGrp="1"/>
          </p:cNvSpPr>
          <p:nvPr>
            <p:ph type="title"/>
          </p:nvPr>
        </p:nvSpPr>
        <p:spPr/>
        <p:txBody>
          <a:bodyPr/>
          <a:lstStyle/>
          <a:p>
            <a:r>
              <a:rPr kumimoji="1" lang="en-US" altLang="ja-JP" dirty="0"/>
              <a:t>Summary for part B</a:t>
            </a:r>
            <a:endParaRPr kumimoji="1" lang="ja-JP" altLang="en-US" dirty="0"/>
          </a:p>
        </p:txBody>
      </p:sp>
      <p:sp>
        <p:nvSpPr>
          <p:cNvPr id="3" name="コンテンツ プレースホルダー 2">
            <a:extLst>
              <a:ext uri="{FF2B5EF4-FFF2-40B4-BE49-F238E27FC236}">
                <a16:creationId xmlns:a16="http://schemas.microsoft.com/office/drawing/2014/main" id="{63D1DF50-391A-4C8A-AB99-1475A3860B00}"/>
              </a:ext>
            </a:extLst>
          </p:cNvPr>
          <p:cNvSpPr>
            <a:spLocks noGrp="1"/>
          </p:cNvSpPr>
          <p:nvPr>
            <p:ph idx="1"/>
          </p:nvPr>
        </p:nvSpPr>
        <p:spPr/>
        <p:txBody>
          <a:bodyPr>
            <a:normAutofit lnSpcReduction="10000"/>
          </a:bodyPr>
          <a:lstStyle/>
          <a:p>
            <a:r>
              <a:rPr kumimoji="1" lang="en-US" altLang="ja-JP" dirty="0">
                <a:solidFill>
                  <a:schemeClr val="accent1">
                    <a:lumMod val="50000"/>
                  </a:schemeClr>
                </a:solidFill>
              </a:rPr>
              <a:t>Selection algorithm for </a:t>
            </a:r>
            <a:r>
              <a:rPr lang="en-US" altLang="ja-JP" dirty="0">
                <a:solidFill>
                  <a:schemeClr val="accent1">
                    <a:lumMod val="50000"/>
                  </a:schemeClr>
                </a:solidFill>
              </a:rPr>
              <a:t>t</a:t>
            </a:r>
            <a:r>
              <a:rPr kumimoji="1" lang="en-US" altLang="ja-JP" dirty="0">
                <a:solidFill>
                  <a:schemeClr val="accent1">
                    <a:lumMod val="50000"/>
                  </a:schemeClr>
                </a:solidFill>
              </a:rPr>
              <a:t>ransient</a:t>
            </a:r>
            <a:r>
              <a:rPr lang="en-US" altLang="ja-JP" dirty="0">
                <a:solidFill>
                  <a:schemeClr val="accent1">
                    <a:lumMod val="50000"/>
                  </a:schemeClr>
                </a:solidFill>
              </a:rPr>
              <a:t> gamma-ray events has been developed with FOV cut and direction consistency. </a:t>
            </a:r>
            <a:r>
              <a:rPr lang="en-US" altLang="ja-JP" dirty="0">
                <a:solidFill>
                  <a:schemeClr val="accent1">
                    <a:lumMod val="60000"/>
                    <a:lumOff val="40000"/>
                  </a:schemeClr>
                </a:solidFill>
              </a:rPr>
              <a:t>It could identify point sources.</a:t>
            </a:r>
          </a:p>
          <a:p>
            <a:r>
              <a:rPr lang="en-US" altLang="ja-JP" dirty="0">
                <a:solidFill>
                  <a:schemeClr val="accent2">
                    <a:lumMod val="50000"/>
                  </a:schemeClr>
                </a:solidFill>
              </a:rPr>
              <a:t>503 CGBM triggers are analyzed (</a:t>
            </a:r>
            <a:r>
              <a:rPr lang="en-US" altLang="ja-JP" i="1" dirty="0">
                <a:solidFill>
                  <a:schemeClr val="accent2">
                    <a:lumMod val="50000"/>
                  </a:schemeClr>
                </a:solidFill>
              </a:rPr>
              <a:t>T</a:t>
            </a:r>
            <a:r>
              <a:rPr lang="en-US" altLang="ja-JP" baseline="-25000" dirty="0">
                <a:solidFill>
                  <a:schemeClr val="accent2">
                    <a:lumMod val="50000"/>
                  </a:schemeClr>
                </a:solidFill>
              </a:rPr>
              <a:t>0</a:t>
            </a:r>
            <a:r>
              <a:rPr lang="en-US" altLang="ja-JP" dirty="0">
                <a:solidFill>
                  <a:schemeClr val="accent2">
                    <a:lumMod val="50000"/>
                  </a:schemeClr>
                </a:solidFill>
                <a:sym typeface="Symbol" panose="05050102010706020507" pitchFamily="18" charset="2"/>
              </a:rPr>
              <a:t></a:t>
            </a:r>
            <a:r>
              <a:rPr lang="en-US" altLang="ja-JP" dirty="0">
                <a:solidFill>
                  <a:schemeClr val="accent2">
                    <a:lumMod val="50000"/>
                  </a:schemeClr>
                </a:solidFill>
              </a:rPr>
              <a:t>60s) but no pairs were found. </a:t>
            </a:r>
          </a:p>
          <a:p>
            <a:r>
              <a:rPr lang="en-US" altLang="ja-JP" dirty="0">
                <a:solidFill>
                  <a:schemeClr val="accent1">
                    <a:lumMod val="50000"/>
                  </a:schemeClr>
                </a:solidFill>
              </a:rPr>
              <a:t>Monitoring method for count rates of AGNs has been developed</a:t>
            </a:r>
            <a:r>
              <a:rPr kumimoji="1" lang="en-US" altLang="ja-JP" dirty="0">
                <a:solidFill>
                  <a:schemeClr val="accent1">
                    <a:lumMod val="50000"/>
                  </a:schemeClr>
                </a:solidFill>
              </a:rPr>
              <a:t>. </a:t>
            </a:r>
            <a:r>
              <a:rPr lang="en-US" altLang="ja-JP" dirty="0">
                <a:solidFill>
                  <a:schemeClr val="accent1">
                    <a:lumMod val="60000"/>
                    <a:lumOff val="40000"/>
                  </a:schemeClr>
                </a:solidFill>
              </a:rPr>
              <a:t>I</a:t>
            </a:r>
            <a:r>
              <a:rPr kumimoji="1" lang="en-US" altLang="ja-JP" dirty="0">
                <a:solidFill>
                  <a:schemeClr val="accent1">
                    <a:lumMod val="60000"/>
                    <a:lumOff val="40000"/>
                  </a:schemeClr>
                </a:solidFill>
              </a:rPr>
              <a:t>t could identify CTA102 flare (</a:t>
            </a:r>
            <a:r>
              <a:rPr kumimoji="1" lang="en-US" altLang="ja-JP">
                <a:solidFill>
                  <a:schemeClr val="accent1">
                    <a:lumMod val="60000"/>
                    <a:lumOff val="40000"/>
                  </a:schemeClr>
                </a:solidFill>
              </a:rPr>
              <a:t>2017/01).</a:t>
            </a:r>
            <a:endParaRPr kumimoji="1" lang="en-US" altLang="ja-JP" dirty="0">
              <a:solidFill>
                <a:schemeClr val="accent1">
                  <a:lumMod val="60000"/>
                  <a:lumOff val="40000"/>
                </a:schemeClr>
              </a:solidFill>
            </a:endParaRPr>
          </a:p>
          <a:p>
            <a:r>
              <a:rPr lang="en-US" altLang="ja-JP" dirty="0">
                <a:solidFill>
                  <a:schemeClr val="accent2">
                    <a:lumMod val="50000"/>
                  </a:schemeClr>
                </a:solidFill>
              </a:rPr>
              <a:t>Transient gamma-ray monitor system is running since 2018/08. It can detect transient events within 2hr from CGBM triggers by parallel processing.</a:t>
            </a:r>
            <a:endParaRPr kumimoji="1" lang="ja-JP" altLang="en-US" dirty="0">
              <a:solidFill>
                <a:schemeClr val="accent2">
                  <a:lumMod val="50000"/>
                </a:schemeClr>
              </a:solidFill>
            </a:endParaRPr>
          </a:p>
        </p:txBody>
      </p:sp>
      <p:sp>
        <p:nvSpPr>
          <p:cNvPr id="4" name="スライド番号プレースホルダー 3">
            <a:extLst>
              <a:ext uri="{FF2B5EF4-FFF2-40B4-BE49-F238E27FC236}">
                <a16:creationId xmlns:a16="http://schemas.microsoft.com/office/drawing/2014/main" id="{FC6ECF83-95CB-4615-AE3B-3138D077CEAD}"/>
              </a:ext>
            </a:extLst>
          </p:cNvPr>
          <p:cNvSpPr>
            <a:spLocks noGrp="1"/>
          </p:cNvSpPr>
          <p:nvPr>
            <p:ph type="sldNum" sz="quarter" idx="12"/>
          </p:nvPr>
        </p:nvSpPr>
        <p:spPr/>
        <p:txBody>
          <a:bodyPr/>
          <a:lstStyle/>
          <a:p>
            <a:fld id="{7B6B983A-F51D-46A7-9170-DDDB4E1FD2F0}" type="slidenum">
              <a:rPr kumimoji="1" lang="ja-JP" altLang="en-US" smtClean="0"/>
              <a:t>36</a:t>
            </a:fld>
            <a:endParaRPr kumimoji="1" lang="ja-JP" altLang="en-US"/>
          </a:p>
        </p:txBody>
      </p:sp>
      <p:pic>
        <p:nvPicPr>
          <p:cNvPr id="5" name="図 4">
            <a:extLst>
              <a:ext uri="{FF2B5EF4-FFF2-40B4-BE49-F238E27FC236}">
                <a16:creationId xmlns:a16="http://schemas.microsoft.com/office/drawing/2014/main" id="{689E3C28-3A54-420F-A092-E6FFA03FC79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81240" y="185738"/>
            <a:ext cx="1334161" cy="1334161"/>
          </a:xfrm>
          <a:prstGeom prst="rect">
            <a:avLst/>
          </a:prstGeom>
        </p:spPr>
      </p:pic>
    </p:spTree>
    <p:extLst>
      <p:ext uri="{BB962C8B-B14F-4D97-AF65-F5344CB8AC3E}">
        <p14:creationId xmlns:p14="http://schemas.microsoft.com/office/powerpoint/2010/main" val="213990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F59B8A-AE38-4F14-9311-3BC2B2AF8514}"/>
              </a:ext>
            </a:extLst>
          </p:cNvPr>
          <p:cNvSpPr>
            <a:spLocks noGrp="1"/>
          </p:cNvSpPr>
          <p:nvPr>
            <p:ph type="title"/>
          </p:nvPr>
        </p:nvSpPr>
        <p:spPr>
          <a:xfrm>
            <a:off x="336330" y="214807"/>
            <a:ext cx="8334703" cy="801522"/>
          </a:xfrm>
        </p:spPr>
        <p:txBody>
          <a:bodyPr>
            <a:normAutofit/>
          </a:bodyPr>
          <a:lstStyle/>
          <a:p>
            <a:r>
              <a:rPr kumimoji="1" lang="en-US" altLang="ja-JP" sz="3600" dirty="0"/>
              <a:t>Analysis of TXS 0506+056/IceCube-170922A</a:t>
            </a:r>
            <a:endParaRPr kumimoji="1" lang="ja-JP" altLang="en-US" sz="3600" dirty="0"/>
          </a:p>
        </p:txBody>
      </p:sp>
      <p:sp>
        <p:nvSpPr>
          <p:cNvPr id="3" name="コンテンツ プレースホルダー 2">
            <a:extLst>
              <a:ext uri="{FF2B5EF4-FFF2-40B4-BE49-F238E27FC236}">
                <a16:creationId xmlns:a16="http://schemas.microsoft.com/office/drawing/2014/main" id="{C9B7546A-A7E0-41FE-963C-5B552E44BDB6}"/>
              </a:ext>
            </a:extLst>
          </p:cNvPr>
          <p:cNvSpPr>
            <a:spLocks noGrp="1"/>
          </p:cNvSpPr>
          <p:nvPr>
            <p:ph idx="1"/>
          </p:nvPr>
        </p:nvSpPr>
        <p:spPr>
          <a:xfrm>
            <a:off x="560332" y="1016329"/>
            <a:ext cx="7886700" cy="801522"/>
          </a:xfrm>
        </p:spPr>
        <p:txBody>
          <a:bodyPr>
            <a:normAutofit/>
          </a:bodyPr>
          <a:lstStyle/>
          <a:p>
            <a:r>
              <a:rPr kumimoji="1" lang="en-US" altLang="ja-JP" sz="1800" dirty="0"/>
              <a:t>2015/10/13-2018/05/31, </a:t>
            </a:r>
            <a:r>
              <a:rPr lang="en-US" altLang="ja-JP" sz="1800" dirty="0"/>
              <a:t>LE</a:t>
            </a:r>
            <a:r>
              <a:rPr lang="en-US" altLang="ja-JP" sz="1800" dirty="0">
                <a:sym typeface="Symbol" panose="05050102010706020507" pitchFamily="18" charset="2"/>
              </a:rPr>
              <a:t></a:t>
            </a:r>
            <a:r>
              <a:rPr lang="en-US" altLang="ja-JP" sz="1800" dirty="0"/>
              <a:t> run, </a:t>
            </a:r>
            <a:r>
              <a:rPr kumimoji="1" lang="en-US" altLang="ja-JP" sz="1800" dirty="0"/>
              <a:t>FOV cut (fixed structure </a:t>
            </a:r>
            <a:r>
              <a:rPr lang="en-US" altLang="ja-JP" sz="1800" dirty="0"/>
              <a:t>&amp; robot arm)</a:t>
            </a:r>
          </a:p>
          <a:p>
            <a:endParaRPr kumimoji="1" lang="ja-JP" altLang="en-US" sz="1800" dirty="0"/>
          </a:p>
        </p:txBody>
      </p:sp>
      <p:sp>
        <p:nvSpPr>
          <p:cNvPr id="4" name="スライド番号プレースホルダー 3">
            <a:extLst>
              <a:ext uri="{FF2B5EF4-FFF2-40B4-BE49-F238E27FC236}">
                <a16:creationId xmlns:a16="http://schemas.microsoft.com/office/drawing/2014/main" id="{A1A08B9F-48B2-4A49-A11B-948F3F9689AB}"/>
              </a:ext>
            </a:extLst>
          </p:cNvPr>
          <p:cNvSpPr>
            <a:spLocks noGrp="1"/>
          </p:cNvSpPr>
          <p:nvPr>
            <p:ph type="sldNum" sz="quarter" idx="12"/>
          </p:nvPr>
        </p:nvSpPr>
        <p:spPr/>
        <p:txBody>
          <a:bodyPr/>
          <a:lstStyle/>
          <a:p>
            <a:fld id="{7B6B983A-F51D-46A7-9170-DDDB4E1FD2F0}" type="slidenum">
              <a:rPr kumimoji="1" lang="ja-JP" altLang="en-US" smtClean="0"/>
              <a:t>37</a:t>
            </a:fld>
            <a:endParaRPr kumimoji="1" lang="ja-JP" altLang="en-US"/>
          </a:p>
        </p:txBody>
      </p:sp>
      <p:grpSp>
        <p:nvGrpSpPr>
          <p:cNvPr id="5" name="グループ化 4">
            <a:extLst>
              <a:ext uri="{FF2B5EF4-FFF2-40B4-BE49-F238E27FC236}">
                <a16:creationId xmlns:a16="http://schemas.microsoft.com/office/drawing/2014/main" id="{9159F501-E930-412B-9537-A7AAB6C6FD29}"/>
              </a:ext>
            </a:extLst>
          </p:cNvPr>
          <p:cNvGrpSpPr/>
          <p:nvPr/>
        </p:nvGrpSpPr>
        <p:grpSpPr>
          <a:xfrm>
            <a:off x="3028029" y="1292772"/>
            <a:ext cx="5643004" cy="5565228"/>
            <a:chOff x="2940664" y="762816"/>
            <a:chExt cx="5837673" cy="6095184"/>
          </a:xfrm>
        </p:grpSpPr>
        <p:pic>
          <p:nvPicPr>
            <p:cNvPr id="6" name="図 5">
              <a:extLst>
                <a:ext uri="{FF2B5EF4-FFF2-40B4-BE49-F238E27FC236}">
                  <a16:creationId xmlns:a16="http://schemas.microsoft.com/office/drawing/2014/main" id="{6C52BBD0-94F5-465B-A72A-EA50A5967F3A}"/>
                </a:ext>
              </a:extLst>
            </p:cNvPr>
            <p:cNvPicPr>
              <a:picLocks noChangeAspect="1"/>
            </p:cNvPicPr>
            <p:nvPr/>
          </p:nvPicPr>
          <p:blipFill>
            <a:blip r:embed="rId2"/>
            <a:stretch>
              <a:fillRect/>
            </a:stretch>
          </p:blipFill>
          <p:spPr>
            <a:xfrm>
              <a:off x="5994400" y="1270906"/>
              <a:ext cx="2783937" cy="2700000"/>
            </a:xfrm>
            <a:prstGeom prst="rect">
              <a:avLst/>
            </a:prstGeom>
          </p:spPr>
        </p:pic>
        <p:pic>
          <p:nvPicPr>
            <p:cNvPr id="7" name="図 6">
              <a:extLst>
                <a:ext uri="{FF2B5EF4-FFF2-40B4-BE49-F238E27FC236}">
                  <a16:creationId xmlns:a16="http://schemas.microsoft.com/office/drawing/2014/main" id="{8FBDCE31-1590-46AC-A922-4330E9E541F1}"/>
                </a:ext>
              </a:extLst>
            </p:cNvPr>
            <p:cNvPicPr>
              <a:picLocks noChangeAspect="1"/>
            </p:cNvPicPr>
            <p:nvPr/>
          </p:nvPicPr>
          <p:blipFill>
            <a:blip r:embed="rId3"/>
            <a:stretch>
              <a:fillRect/>
            </a:stretch>
          </p:blipFill>
          <p:spPr>
            <a:xfrm>
              <a:off x="2940664" y="1270906"/>
              <a:ext cx="2783938" cy="2700000"/>
            </a:xfrm>
            <a:prstGeom prst="rect">
              <a:avLst/>
            </a:prstGeom>
          </p:spPr>
        </p:pic>
        <p:sp>
          <p:nvSpPr>
            <p:cNvPr id="8" name="テキスト ボックス 7">
              <a:extLst>
                <a:ext uri="{FF2B5EF4-FFF2-40B4-BE49-F238E27FC236}">
                  <a16:creationId xmlns:a16="http://schemas.microsoft.com/office/drawing/2014/main" id="{763C8F3E-C322-4C2A-91D0-5A859FFBCE02}"/>
                </a:ext>
              </a:extLst>
            </p:cNvPr>
            <p:cNvSpPr txBox="1"/>
            <p:nvPr/>
          </p:nvSpPr>
          <p:spPr>
            <a:xfrm>
              <a:off x="6289137" y="765882"/>
              <a:ext cx="2082800" cy="369332"/>
            </a:xfrm>
            <a:prstGeom prst="rect">
              <a:avLst/>
            </a:prstGeom>
            <a:noFill/>
          </p:spPr>
          <p:txBody>
            <a:bodyPr wrap="square" rtlCol="0">
              <a:spAutoFit/>
            </a:bodyPr>
            <a:lstStyle/>
            <a:p>
              <a:pPr algn="ctr"/>
              <a:r>
                <a:rPr kumimoji="1" lang="en-US" altLang="ja-JP" dirty="0"/>
                <a:t>CC track</a:t>
              </a:r>
              <a:endParaRPr kumimoji="1" lang="ja-JP" altLang="en-US"/>
            </a:p>
          </p:txBody>
        </p:sp>
        <p:sp>
          <p:nvSpPr>
            <p:cNvPr id="9" name="テキスト ボックス 8">
              <a:extLst>
                <a:ext uri="{FF2B5EF4-FFF2-40B4-BE49-F238E27FC236}">
                  <a16:creationId xmlns:a16="http://schemas.microsoft.com/office/drawing/2014/main" id="{53A4A13D-1421-4557-B061-D0BC2780FA32}"/>
                </a:ext>
              </a:extLst>
            </p:cNvPr>
            <p:cNvSpPr txBox="1"/>
            <p:nvPr/>
          </p:nvSpPr>
          <p:spPr>
            <a:xfrm>
              <a:off x="3176847" y="762816"/>
              <a:ext cx="2082800" cy="369332"/>
            </a:xfrm>
            <a:prstGeom prst="rect">
              <a:avLst/>
            </a:prstGeom>
            <a:noFill/>
          </p:spPr>
          <p:txBody>
            <a:bodyPr wrap="square" rtlCol="0">
              <a:spAutoFit/>
            </a:bodyPr>
            <a:lstStyle/>
            <a:p>
              <a:pPr algn="ctr"/>
              <a:r>
                <a:rPr kumimoji="1" lang="en-US" altLang="ja-JP" dirty="0"/>
                <a:t>EM track</a:t>
              </a:r>
              <a:endParaRPr kumimoji="1" lang="ja-JP" altLang="en-US"/>
            </a:p>
          </p:txBody>
        </p:sp>
        <p:pic>
          <p:nvPicPr>
            <p:cNvPr id="10" name="図 9">
              <a:extLst>
                <a:ext uri="{FF2B5EF4-FFF2-40B4-BE49-F238E27FC236}">
                  <a16:creationId xmlns:a16="http://schemas.microsoft.com/office/drawing/2014/main" id="{F4A89D83-9E02-4F96-9A5E-9190EEDAB19F}"/>
                </a:ext>
              </a:extLst>
            </p:cNvPr>
            <p:cNvPicPr>
              <a:picLocks noChangeAspect="1"/>
            </p:cNvPicPr>
            <p:nvPr/>
          </p:nvPicPr>
          <p:blipFill>
            <a:blip r:embed="rId4"/>
            <a:stretch>
              <a:fillRect/>
            </a:stretch>
          </p:blipFill>
          <p:spPr>
            <a:xfrm>
              <a:off x="5994399" y="4158000"/>
              <a:ext cx="2783938" cy="2700000"/>
            </a:xfrm>
            <a:prstGeom prst="rect">
              <a:avLst/>
            </a:prstGeom>
          </p:spPr>
        </p:pic>
        <p:pic>
          <p:nvPicPr>
            <p:cNvPr id="11" name="図 10">
              <a:extLst>
                <a:ext uri="{FF2B5EF4-FFF2-40B4-BE49-F238E27FC236}">
                  <a16:creationId xmlns:a16="http://schemas.microsoft.com/office/drawing/2014/main" id="{9A6E5864-3624-4F22-8DA9-BEE926470E6E}"/>
                </a:ext>
              </a:extLst>
            </p:cNvPr>
            <p:cNvPicPr>
              <a:picLocks noChangeAspect="1"/>
            </p:cNvPicPr>
            <p:nvPr/>
          </p:nvPicPr>
          <p:blipFill>
            <a:blip r:embed="rId5"/>
            <a:stretch>
              <a:fillRect/>
            </a:stretch>
          </p:blipFill>
          <p:spPr>
            <a:xfrm>
              <a:off x="2940664" y="4158000"/>
              <a:ext cx="2783938" cy="2700000"/>
            </a:xfrm>
            <a:prstGeom prst="rect">
              <a:avLst/>
            </a:prstGeom>
          </p:spPr>
        </p:pic>
      </p:grpSp>
      <p:sp>
        <p:nvSpPr>
          <p:cNvPr id="12" name="テキスト ボックス 11">
            <a:extLst>
              <a:ext uri="{FF2B5EF4-FFF2-40B4-BE49-F238E27FC236}">
                <a16:creationId xmlns:a16="http://schemas.microsoft.com/office/drawing/2014/main" id="{1C1C6905-F5DC-4B9C-8CAD-1C77980CA38F}"/>
              </a:ext>
            </a:extLst>
          </p:cNvPr>
          <p:cNvSpPr txBox="1"/>
          <p:nvPr/>
        </p:nvSpPr>
        <p:spPr>
          <a:xfrm>
            <a:off x="1091104" y="1935453"/>
            <a:ext cx="1406154" cy="923330"/>
          </a:xfrm>
          <a:prstGeom prst="rect">
            <a:avLst/>
          </a:prstGeom>
          <a:noFill/>
        </p:spPr>
        <p:txBody>
          <a:bodyPr wrap="none" rtlCol="0">
            <a:spAutoFit/>
          </a:bodyPr>
          <a:lstStyle/>
          <a:p>
            <a:r>
              <a:rPr kumimoji="1" lang="en-US" altLang="ja-JP" dirty="0"/>
              <a:t>Light curve</a:t>
            </a:r>
          </a:p>
          <a:p>
            <a:r>
              <a:rPr kumimoji="1" lang="en-US" altLang="ja-JP" dirty="0"/>
              <a:t>(1day/bin,</a:t>
            </a:r>
          </a:p>
          <a:p>
            <a:r>
              <a:rPr kumimoji="1" lang="en-US" altLang="ja-JP" dirty="0"/>
              <a:t>2months/tic)</a:t>
            </a:r>
            <a:endParaRPr kumimoji="1" lang="ja-JP" altLang="en-US" dirty="0"/>
          </a:p>
        </p:txBody>
      </p:sp>
      <p:sp>
        <p:nvSpPr>
          <p:cNvPr id="13" name="テキスト ボックス 12">
            <a:extLst>
              <a:ext uri="{FF2B5EF4-FFF2-40B4-BE49-F238E27FC236}">
                <a16:creationId xmlns:a16="http://schemas.microsoft.com/office/drawing/2014/main" id="{AA0660E6-4007-4666-8D3A-58A83D10E664}"/>
              </a:ext>
            </a:extLst>
          </p:cNvPr>
          <p:cNvSpPr txBox="1"/>
          <p:nvPr/>
        </p:nvSpPr>
        <p:spPr>
          <a:xfrm>
            <a:off x="1091104" y="4563074"/>
            <a:ext cx="1208985" cy="646331"/>
          </a:xfrm>
          <a:prstGeom prst="rect">
            <a:avLst/>
          </a:prstGeom>
          <a:noFill/>
        </p:spPr>
        <p:txBody>
          <a:bodyPr wrap="none" rtlCol="0">
            <a:spAutoFit/>
          </a:bodyPr>
          <a:lstStyle/>
          <a:p>
            <a:r>
              <a:rPr kumimoji="1" lang="en-US" altLang="ja-JP" dirty="0" err="1"/>
              <a:t>Countmap</a:t>
            </a:r>
            <a:endParaRPr kumimoji="1" lang="en-US" altLang="ja-JP" dirty="0"/>
          </a:p>
          <a:p>
            <a:r>
              <a:rPr kumimoji="1" lang="en-US" altLang="ja-JP" dirty="0"/>
              <a:t>(within 2</a:t>
            </a:r>
            <a:r>
              <a:rPr kumimoji="1" lang="en-US" altLang="ja-JP" dirty="0">
                <a:sym typeface="Symbol" panose="05050102010706020507" pitchFamily="18" charset="2"/>
              </a:rPr>
              <a:t></a:t>
            </a:r>
            <a:r>
              <a:rPr kumimoji="1" lang="en-US" altLang="ja-JP" dirty="0"/>
              <a:t>)</a:t>
            </a:r>
            <a:endParaRPr kumimoji="1" lang="ja-JP" altLang="en-US" dirty="0"/>
          </a:p>
        </p:txBody>
      </p:sp>
      <p:sp>
        <p:nvSpPr>
          <p:cNvPr id="14" name="テキスト ボックス 13">
            <a:extLst>
              <a:ext uri="{FF2B5EF4-FFF2-40B4-BE49-F238E27FC236}">
                <a16:creationId xmlns:a16="http://schemas.microsoft.com/office/drawing/2014/main" id="{C8B371F1-8795-4787-A58D-297551A9E8E4}"/>
              </a:ext>
            </a:extLst>
          </p:cNvPr>
          <p:cNvSpPr txBox="1"/>
          <p:nvPr/>
        </p:nvSpPr>
        <p:spPr>
          <a:xfrm>
            <a:off x="799677" y="5657005"/>
            <a:ext cx="1791837" cy="369332"/>
          </a:xfrm>
          <a:prstGeom prst="rect">
            <a:avLst/>
          </a:prstGeom>
          <a:noFill/>
        </p:spPr>
        <p:txBody>
          <a:bodyPr wrap="none" rtlCol="0">
            <a:spAutoFit/>
          </a:bodyPr>
          <a:lstStyle/>
          <a:p>
            <a:r>
              <a:rPr kumimoji="1" lang="en-US" altLang="ja-JP" dirty="0">
                <a:solidFill>
                  <a:srgbClr val="FF0000"/>
                </a:solidFill>
              </a:rPr>
              <a:t>+</a:t>
            </a:r>
            <a:r>
              <a:rPr kumimoji="1" lang="en-US" altLang="ja-JP" dirty="0"/>
              <a:t> : TXS 0506+056</a:t>
            </a:r>
            <a:endParaRPr kumimoji="1" lang="ja-JP" altLang="en-US" dirty="0"/>
          </a:p>
        </p:txBody>
      </p:sp>
      <p:grpSp>
        <p:nvGrpSpPr>
          <p:cNvPr id="18" name="グループ化 17">
            <a:extLst>
              <a:ext uri="{FF2B5EF4-FFF2-40B4-BE49-F238E27FC236}">
                <a16:creationId xmlns:a16="http://schemas.microsoft.com/office/drawing/2014/main" id="{45239909-33EA-4572-9923-1353EC948E70}"/>
              </a:ext>
            </a:extLst>
          </p:cNvPr>
          <p:cNvGrpSpPr/>
          <p:nvPr/>
        </p:nvGrpSpPr>
        <p:grpSpPr>
          <a:xfrm>
            <a:off x="4756935" y="2301410"/>
            <a:ext cx="870751" cy="585627"/>
            <a:chOff x="4751798" y="2337371"/>
            <a:chExt cx="870751" cy="585627"/>
          </a:xfrm>
        </p:grpSpPr>
        <p:cxnSp>
          <p:nvCxnSpPr>
            <p:cNvPr id="16" name="直線矢印コネクタ 15">
              <a:extLst>
                <a:ext uri="{FF2B5EF4-FFF2-40B4-BE49-F238E27FC236}">
                  <a16:creationId xmlns:a16="http://schemas.microsoft.com/office/drawing/2014/main" id="{FCB18133-FA3E-4643-8629-281CD5FBC2D1}"/>
                </a:ext>
              </a:extLst>
            </p:cNvPr>
            <p:cNvCxnSpPr/>
            <p:nvPr/>
          </p:nvCxnSpPr>
          <p:spPr>
            <a:xfrm>
              <a:off x="4864814" y="2640458"/>
              <a:ext cx="0" cy="2825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155A3DB7-D9F0-4165-8CDD-BFD4084E48D1}"/>
                </a:ext>
              </a:extLst>
            </p:cNvPr>
            <p:cNvSpPr txBox="1"/>
            <p:nvPr/>
          </p:nvSpPr>
          <p:spPr>
            <a:xfrm>
              <a:off x="4751798" y="2337371"/>
              <a:ext cx="870751" cy="307777"/>
            </a:xfrm>
            <a:prstGeom prst="rect">
              <a:avLst/>
            </a:prstGeom>
            <a:noFill/>
          </p:spPr>
          <p:txBody>
            <a:bodyPr wrap="none" rtlCol="0">
              <a:spAutoFit/>
            </a:bodyPr>
            <a:lstStyle/>
            <a:p>
              <a:r>
                <a:rPr kumimoji="1" lang="en-US" altLang="ja-JP" sz="1400" dirty="0">
                  <a:solidFill>
                    <a:srgbClr val="FF0000"/>
                  </a:solidFill>
                </a:rPr>
                <a:t>17/09/22</a:t>
              </a:r>
              <a:endParaRPr kumimoji="1" lang="ja-JP" altLang="en-US" sz="1400" dirty="0">
                <a:solidFill>
                  <a:srgbClr val="FF0000"/>
                </a:solidFill>
              </a:endParaRPr>
            </a:p>
          </p:txBody>
        </p:sp>
      </p:grpSp>
      <p:grpSp>
        <p:nvGrpSpPr>
          <p:cNvPr id="19" name="グループ化 18">
            <a:extLst>
              <a:ext uri="{FF2B5EF4-FFF2-40B4-BE49-F238E27FC236}">
                <a16:creationId xmlns:a16="http://schemas.microsoft.com/office/drawing/2014/main" id="{DAB28E8B-FC0A-40BF-9BD9-CA590CBA3D8D}"/>
              </a:ext>
            </a:extLst>
          </p:cNvPr>
          <p:cNvGrpSpPr/>
          <p:nvPr/>
        </p:nvGrpSpPr>
        <p:grpSpPr>
          <a:xfrm>
            <a:off x="7726160" y="2352312"/>
            <a:ext cx="870751" cy="585627"/>
            <a:chOff x="4751798" y="2337371"/>
            <a:chExt cx="870751" cy="585627"/>
          </a:xfrm>
        </p:grpSpPr>
        <p:cxnSp>
          <p:nvCxnSpPr>
            <p:cNvPr id="20" name="直線矢印コネクタ 19">
              <a:extLst>
                <a:ext uri="{FF2B5EF4-FFF2-40B4-BE49-F238E27FC236}">
                  <a16:creationId xmlns:a16="http://schemas.microsoft.com/office/drawing/2014/main" id="{BA0E007D-B747-40BC-868A-5490ABE2D62B}"/>
                </a:ext>
              </a:extLst>
            </p:cNvPr>
            <p:cNvCxnSpPr/>
            <p:nvPr/>
          </p:nvCxnSpPr>
          <p:spPr>
            <a:xfrm>
              <a:off x="4864814" y="2640458"/>
              <a:ext cx="0" cy="2825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11E12D8F-1E69-46DC-B43C-165B6D73D807}"/>
                </a:ext>
              </a:extLst>
            </p:cNvPr>
            <p:cNvSpPr txBox="1"/>
            <p:nvPr/>
          </p:nvSpPr>
          <p:spPr>
            <a:xfrm>
              <a:off x="4751798" y="2337371"/>
              <a:ext cx="870751" cy="307777"/>
            </a:xfrm>
            <a:prstGeom prst="rect">
              <a:avLst/>
            </a:prstGeom>
            <a:noFill/>
          </p:spPr>
          <p:txBody>
            <a:bodyPr wrap="none" rtlCol="0">
              <a:spAutoFit/>
            </a:bodyPr>
            <a:lstStyle/>
            <a:p>
              <a:r>
                <a:rPr kumimoji="1" lang="en-US" altLang="ja-JP" sz="1400" dirty="0">
                  <a:solidFill>
                    <a:srgbClr val="FF0000"/>
                  </a:solidFill>
                </a:rPr>
                <a:t>17/09/22</a:t>
              </a:r>
              <a:endParaRPr kumimoji="1" lang="ja-JP" altLang="en-US" sz="1400" dirty="0">
                <a:solidFill>
                  <a:srgbClr val="FF0000"/>
                </a:solidFill>
              </a:endParaRPr>
            </a:p>
          </p:txBody>
        </p:sp>
      </p:grpSp>
    </p:spTree>
    <p:extLst>
      <p:ext uri="{BB962C8B-B14F-4D97-AF65-F5344CB8AC3E}">
        <p14:creationId xmlns:p14="http://schemas.microsoft.com/office/powerpoint/2010/main" val="700049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CDD57A05-B562-4356-B8DD-C45C53BA4BF5}"/>
              </a:ext>
            </a:extLst>
          </p:cNvPr>
          <p:cNvSpPr>
            <a:spLocks noGrp="1"/>
          </p:cNvSpPr>
          <p:nvPr>
            <p:ph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9F8CF267-EA78-4E90-AD3F-B7806F90EC8E}"/>
              </a:ext>
            </a:extLst>
          </p:cNvPr>
          <p:cNvSpPr>
            <a:spLocks noGrp="1"/>
          </p:cNvSpPr>
          <p:nvPr>
            <p:ph type="sldNum" sz="quarter" idx="12"/>
          </p:nvPr>
        </p:nvSpPr>
        <p:spPr/>
        <p:txBody>
          <a:bodyPr/>
          <a:lstStyle/>
          <a:p>
            <a:fld id="{7B6B983A-F51D-46A7-9170-DDDB4E1FD2F0}" type="slidenum">
              <a:rPr kumimoji="1" lang="ja-JP" altLang="en-US" smtClean="0"/>
              <a:t>38</a:t>
            </a:fld>
            <a:endParaRPr kumimoji="1" lang="ja-JP" altLang="en-US"/>
          </a:p>
        </p:txBody>
      </p:sp>
      <p:sp>
        <p:nvSpPr>
          <p:cNvPr id="5" name="タイトル 1">
            <a:extLst>
              <a:ext uri="{FF2B5EF4-FFF2-40B4-BE49-F238E27FC236}">
                <a16:creationId xmlns:a16="http://schemas.microsoft.com/office/drawing/2014/main" id="{ED7D8865-995D-4B0A-9820-913439B12D22}"/>
              </a:ext>
            </a:extLst>
          </p:cNvPr>
          <p:cNvSpPr txBox="1">
            <a:spLocks/>
          </p:cNvSpPr>
          <p:nvPr/>
        </p:nvSpPr>
        <p:spPr>
          <a:xfrm>
            <a:off x="336330" y="214807"/>
            <a:ext cx="8334703" cy="8015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a:t>Analysis of TXS 0506+056/IceCube-170922A</a:t>
            </a:r>
            <a:endParaRPr lang="ja-JP" altLang="en-US" sz="3600" dirty="0"/>
          </a:p>
        </p:txBody>
      </p:sp>
      <p:grpSp>
        <p:nvGrpSpPr>
          <p:cNvPr id="6" name="グループ化 5">
            <a:extLst>
              <a:ext uri="{FF2B5EF4-FFF2-40B4-BE49-F238E27FC236}">
                <a16:creationId xmlns:a16="http://schemas.microsoft.com/office/drawing/2014/main" id="{48FA12B7-9532-452F-8363-387F3B597BCD}"/>
              </a:ext>
            </a:extLst>
          </p:cNvPr>
          <p:cNvGrpSpPr/>
          <p:nvPr/>
        </p:nvGrpSpPr>
        <p:grpSpPr>
          <a:xfrm>
            <a:off x="126120" y="1041667"/>
            <a:ext cx="8867250" cy="5206116"/>
            <a:chOff x="0" y="1041667"/>
            <a:chExt cx="8867250" cy="5206116"/>
          </a:xfrm>
        </p:grpSpPr>
        <p:sp>
          <p:nvSpPr>
            <p:cNvPr id="7" name="テキスト ボックス 6">
              <a:extLst>
                <a:ext uri="{FF2B5EF4-FFF2-40B4-BE49-F238E27FC236}">
                  <a16:creationId xmlns:a16="http://schemas.microsoft.com/office/drawing/2014/main" id="{41F8481E-98DD-4913-86F3-E47CA2685775}"/>
                </a:ext>
              </a:extLst>
            </p:cNvPr>
            <p:cNvSpPr txBox="1"/>
            <p:nvPr/>
          </p:nvSpPr>
          <p:spPr>
            <a:xfrm>
              <a:off x="5537297" y="1041667"/>
              <a:ext cx="2082800" cy="369332"/>
            </a:xfrm>
            <a:prstGeom prst="rect">
              <a:avLst/>
            </a:prstGeom>
            <a:noFill/>
          </p:spPr>
          <p:txBody>
            <a:bodyPr wrap="square" rtlCol="0">
              <a:spAutoFit/>
            </a:bodyPr>
            <a:lstStyle/>
            <a:p>
              <a:pPr algn="ctr"/>
              <a:r>
                <a:rPr kumimoji="1" lang="en-US" altLang="ja-JP" dirty="0"/>
                <a:t>CC track</a:t>
              </a:r>
              <a:endParaRPr kumimoji="1" lang="ja-JP" altLang="en-US"/>
            </a:p>
          </p:txBody>
        </p:sp>
        <p:sp>
          <p:nvSpPr>
            <p:cNvPr id="8" name="テキスト ボックス 7">
              <a:extLst>
                <a:ext uri="{FF2B5EF4-FFF2-40B4-BE49-F238E27FC236}">
                  <a16:creationId xmlns:a16="http://schemas.microsoft.com/office/drawing/2014/main" id="{C14AAD88-E421-4619-8C83-A2CB086B385D}"/>
                </a:ext>
              </a:extLst>
            </p:cNvPr>
            <p:cNvSpPr txBox="1"/>
            <p:nvPr/>
          </p:nvSpPr>
          <p:spPr>
            <a:xfrm>
              <a:off x="951807" y="1041667"/>
              <a:ext cx="2082800" cy="369332"/>
            </a:xfrm>
            <a:prstGeom prst="rect">
              <a:avLst/>
            </a:prstGeom>
            <a:noFill/>
          </p:spPr>
          <p:txBody>
            <a:bodyPr wrap="square" rtlCol="0">
              <a:spAutoFit/>
            </a:bodyPr>
            <a:lstStyle/>
            <a:p>
              <a:pPr algn="ctr"/>
              <a:r>
                <a:rPr kumimoji="1" lang="en-US" altLang="ja-JP" dirty="0"/>
                <a:t>EM track</a:t>
              </a:r>
              <a:endParaRPr kumimoji="1" lang="ja-JP" altLang="en-US"/>
            </a:p>
          </p:txBody>
        </p:sp>
        <p:pic>
          <p:nvPicPr>
            <p:cNvPr id="9" name="図 8">
              <a:extLst>
                <a:ext uri="{FF2B5EF4-FFF2-40B4-BE49-F238E27FC236}">
                  <a16:creationId xmlns:a16="http://schemas.microsoft.com/office/drawing/2014/main" id="{02FB67F6-3015-4A8A-9FF9-AC6DE021C769}"/>
                </a:ext>
              </a:extLst>
            </p:cNvPr>
            <p:cNvPicPr>
              <a:picLocks noChangeAspect="1"/>
            </p:cNvPicPr>
            <p:nvPr/>
          </p:nvPicPr>
          <p:blipFill>
            <a:blip r:embed="rId2"/>
            <a:stretch>
              <a:fillRect/>
            </a:stretch>
          </p:blipFill>
          <p:spPr>
            <a:xfrm>
              <a:off x="4547250" y="1710005"/>
              <a:ext cx="4320000" cy="1728000"/>
            </a:xfrm>
            <a:prstGeom prst="rect">
              <a:avLst/>
            </a:prstGeom>
          </p:spPr>
        </p:pic>
        <p:pic>
          <p:nvPicPr>
            <p:cNvPr id="10" name="図 9">
              <a:extLst>
                <a:ext uri="{FF2B5EF4-FFF2-40B4-BE49-F238E27FC236}">
                  <a16:creationId xmlns:a16="http://schemas.microsoft.com/office/drawing/2014/main" id="{744D194D-43BD-40BB-8B30-FFD9422E2644}"/>
                </a:ext>
              </a:extLst>
            </p:cNvPr>
            <p:cNvPicPr>
              <a:picLocks noChangeAspect="1"/>
            </p:cNvPicPr>
            <p:nvPr/>
          </p:nvPicPr>
          <p:blipFill>
            <a:blip r:embed="rId3"/>
            <a:stretch>
              <a:fillRect/>
            </a:stretch>
          </p:blipFill>
          <p:spPr>
            <a:xfrm>
              <a:off x="4547250" y="3943783"/>
              <a:ext cx="4320000" cy="2304000"/>
            </a:xfrm>
            <a:prstGeom prst="rect">
              <a:avLst/>
            </a:prstGeom>
          </p:spPr>
        </p:pic>
        <p:pic>
          <p:nvPicPr>
            <p:cNvPr id="11" name="図 10">
              <a:extLst>
                <a:ext uri="{FF2B5EF4-FFF2-40B4-BE49-F238E27FC236}">
                  <a16:creationId xmlns:a16="http://schemas.microsoft.com/office/drawing/2014/main" id="{DCF7F5E3-2175-448C-B113-C87862DFB76A}"/>
                </a:ext>
              </a:extLst>
            </p:cNvPr>
            <p:cNvPicPr>
              <a:picLocks noChangeAspect="1"/>
            </p:cNvPicPr>
            <p:nvPr/>
          </p:nvPicPr>
          <p:blipFill>
            <a:blip r:embed="rId4"/>
            <a:stretch>
              <a:fillRect/>
            </a:stretch>
          </p:blipFill>
          <p:spPr>
            <a:xfrm>
              <a:off x="125650" y="1710005"/>
              <a:ext cx="4320000" cy="1728000"/>
            </a:xfrm>
            <a:prstGeom prst="rect">
              <a:avLst/>
            </a:prstGeom>
          </p:spPr>
        </p:pic>
        <p:pic>
          <p:nvPicPr>
            <p:cNvPr id="12" name="図 11">
              <a:extLst>
                <a:ext uri="{FF2B5EF4-FFF2-40B4-BE49-F238E27FC236}">
                  <a16:creationId xmlns:a16="http://schemas.microsoft.com/office/drawing/2014/main" id="{CEC0182B-1C04-4BCA-9C3B-D27CD7DDAC5E}"/>
                </a:ext>
              </a:extLst>
            </p:cNvPr>
            <p:cNvPicPr>
              <a:picLocks noChangeAspect="1"/>
            </p:cNvPicPr>
            <p:nvPr/>
          </p:nvPicPr>
          <p:blipFill>
            <a:blip r:embed="rId5"/>
            <a:stretch>
              <a:fillRect/>
            </a:stretch>
          </p:blipFill>
          <p:spPr>
            <a:xfrm>
              <a:off x="125650" y="3943783"/>
              <a:ext cx="4320000" cy="2304000"/>
            </a:xfrm>
            <a:prstGeom prst="rect">
              <a:avLst/>
            </a:prstGeom>
          </p:spPr>
        </p:pic>
        <p:sp>
          <p:nvSpPr>
            <p:cNvPr id="13" name="テキスト ボックス 12">
              <a:extLst>
                <a:ext uri="{FF2B5EF4-FFF2-40B4-BE49-F238E27FC236}">
                  <a16:creationId xmlns:a16="http://schemas.microsoft.com/office/drawing/2014/main" id="{BB3A32F9-5C27-487C-AEE3-E02CFBE6926D}"/>
                </a:ext>
              </a:extLst>
            </p:cNvPr>
            <p:cNvSpPr txBox="1"/>
            <p:nvPr/>
          </p:nvSpPr>
          <p:spPr>
            <a:xfrm>
              <a:off x="0" y="1401033"/>
              <a:ext cx="2074127" cy="369332"/>
            </a:xfrm>
            <a:prstGeom prst="rect">
              <a:avLst/>
            </a:prstGeom>
            <a:noFill/>
          </p:spPr>
          <p:txBody>
            <a:bodyPr wrap="square" rtlCol="0">
              <a:spAutoFit/>
            </a:bodyPr>
            <a:lstStyle/>
            <a:p>
              <a:r>
                <a:rPr kumimoji="1" lang="en-US" altLang="ja-JP" dirty="0"/>
                <a:t>Integrated Exposure</a:t>
              </a:r>
              <a:endParaRPr kumimoji="1" lang="ja-JP" altLang="en-US"/>
            </a:p>
          </p:txBody>
        </p:sp>
        <p:sp>
          <p:nvSpPr>
            <p:cNvPr id="14" name="テキスト ボックス 13">
              <a:extLst>
                <a:ext uri="{FF2B5EF4-FFF2-40B4-BE49-F238E27FC236}">
                  <a16:creationId xmlns:a16="http://schemas.microsoft.com/office/drawing/2014/main" id="{8AB10A30-F03A-4809-AF49-1573715A9258}"/>
                </a:ext>
              </a:extLst>
            </p:cNvPr>
            <p:cNvSpPr txBox="1"/>
            <p:nvPr/>
          </p:nvSpPr>
          <p:spPr>
            <a:xfrm>
              <a:off x="24050" y="3737011"/>
              <a:ext cx="2074127" cy="369332"/>
            </a:xfrm>
            <a:prstGeom prst="rect">
              <a:avLst/>
            </a:prstGeom>
            <a:noFill/>
          </p:spPr>
          <p:txBody>
            <a:bodyPr wrap="square" rtlCol="0">
              <a:spAutoFit/>
            </a:bodyPr>
            <a:lstStyle/>
            <a:p>
              <a:r>
                <a:rPr kumimoji="1" lang="en-US" altLang="ja-JP" dirty="0"/>
                <a:t>Integrated Flux</a:t>
              </a:r>
              <a:endParaRPr kumimoji="1" lang="ja-JP" altLang="en-US"/>
            </a:p>
          </p:txBody>
        </p:sp>
      </p:grpSp>
    </p:spTree>
    <p:extLst>
      <p:ext uri="{BB962C8B-B14F-4D97-AF65-F5344CB8AC3E}">
        <p14:creationId xmlns:p14="http://schemas.microsoft.com/office/powerpoint/2010/main" val="8546342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F8CF267-EA78-4E90-AD3F-B7806F90EC8E}"/>
              </a:ext>
            </a:extLst>
          </p:cNvPr>
          <p:cNvSpPr>
            <a:spLocks noGrp="1"/>
          </p:cNvSpPr>
          <p:nvPr>
            <p:ph type="sldNum" sz="quarter" idx="12"/>
          </p:nvPr>
        </p:nvSpPr>
        <p:spPr/>
        <p:txBody>
          <a:bodyPr/>
          <a:lstStyle/>
          <a:p>
            <a:fld id="{7B6B983A-F51D-46A7-9170-DDDB4E1FD2F0}" type="slidenum">
              <a:rPr kumimoji="1" lang="ja-JP" altLang="en-US" smtClean="0"/>
              <a:t>39</a:t>
            </a:fld>
            <a:endParaRPr kumimoji="1" lang="ja-JP" altLang="en-US"/>
          </a:p>
        </p:txBody>
      </p:sp>
      <p:sp>
        <p:nvSpPr>
          <p:cNvPr id="5" name="タイトル 1">
            <a:extLst>
              <a:ext uri="{FF2B5EF4-FFF2-40B4-BE49-F238E27FC236}">
                <a16:creationId xmlns:a16="http://schemas.microsoft.com/office/drawing/2014/main" id="{ED7D8865-995D-4B0A-9820-913439B12D22}"/>
              </a:ext>
            </a:extLst>
          </p:cNvPr>
          <p:cNvSpPr txBox="1">
            <a:spLocks/>
          </p:cNvSpPr>
          <p:nvPr/>
        </p:nvSpPr>
        <p:spPr>
          <a:xfrm>
            <a:off x="336330" y="214807"/>
            <a:ext cx="8334703" cy="80152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a:t>Analysis of TXS 0506+056/IceCube-170922A</a:t>
            </a:r>
            <a:endParaRPr lang="ja-JP" altLang="en-US" sz="3600" dirty="0"/>
          </a:p>
        </p:txBody>
      </p:sp>
      <p:sp>
        <p:nvSpPr>
          <p:cNvPr id="21" name="テキスト ボックス 20">
            <a:extLst>
              <a:ext uri="{FF2B5EF4-FFF2-40B4-BE49-F238E27FC236}">
                <a16:creationId xmlns:a16="http://schemas.microsoft.com/office/drawing/2014/main" id="{E01D1370-9944-413F-B478-69DB0BC13640}"/>
              </a:ext>
            </a:extLst>
          </p:cNvPr>
          <p:cNvSpPr txBox="1"/>
          <p:nvPr/>
        </p:nvSpPr>
        <p:spPr>
          <a:xfrm>
            <a:off x="5537297" y="1041667"/>
            <a:ext cx="2082800" cy="369332"/>
          </a:xfrm>
          <a:prstGeom prst="rect">
            <a:avLst/>
          </a:prstGeom>
          <a:noFill/>
        </p:spPr>
        <p:txBody>
          <a:bodyPr wrap="square" rtlCol="0">
            <a:spAutoFit/>
          </a:bodyPr>
          <a:lstStyle/>
          <a:p>
            <a:pPr algn="ctr"/>
            <a:r>
              <a:rPr kumimoji="1" lang="en-US" altLang="ja-JP" dirty="0"/>
              <a:t>CC track</a:t>
            </a:r>
            <a:endParaRPr kumimoji="1" lang="ja-JP" altLang="en-US"/>
          </a:p>
        </p:txBody>
      </p:sp>
      <p:sp>
        <p:nvSpPr>
          <p:cNvPr id="22" name="テキスト ボックス 21">
            <a:extLst>
              <a:ext uri="{FF2B5EF4-FFF2-40B4-BE49-F238E27FC236}">
                <a16:creationId xmlns:a16="http://schemas.microsoft.com/office/drawing/2014/main" id="{C528F05E-CCA9-45C0-8C65-6A3B3F946D15}"/>
              </a:ext>
            </a:extLst>
          </p:cNvPr>
          <p:cNvSpPr txBox="1"/>
          <p:nvPr/>
        </p:nvSpPr>
        <p:spPr>
          <a:xfrm>
            <a:off x="1588712" y="1041667"/>
            <a:ext cx="2082800" cy="369332"/>
          </a:xfrm>
          <a:prstGeom prst="rect">
            <a:avLst/>
          </a:prstGeom>
          <a:noFill/>
        </p:spPr>
        <p:txBody>
          <a:bodyPr wrap="square" rtlCol="0">
            <a:spAutoFit/>
          </a:bodyPr>
          <a:lstStyle/>
          <a:p>
            <a:pPr algn="ctr"/>
            <a:r>
              <a:rPr kumimoji="1" lang="en-US" altLang="ja-JP" dirty="0"/>
              <a:t>EM track</a:t>
            </a:r>
            <a:endParaRPr kumimoji="1" lang="ja-JP" altLang="en-US"/>
          </a:p>
        </p:txBody>
      </p:sp>
      <p:pic>
        <p:nvPicPr>
          <p:cNvPr id="23" name="図 22">
            <a:extLst>
              <a:ext uri="{FF2B5EF4-FFF2-40B4-BE49-F238E27FC236}">
                <a16:creationId xmlns:a16="http://schemas.microsoft.com/office/drawing/2014/main" id="{A3067301-4FCE-4B8D-BCF7-76C0164CE48E}"/>
              </a:ext>
            </a:extLst>
          </p:cNvPr>
          <p:cNvPicPr>
            <a:picLocks noChangeAspect="1"/>
          </p:cNvPicPr>
          <p:nvPr/>
        </p:nvPicPr>
        <p:blipFill>
          <a:blip r:embed="rId2"/>
          <a:stretch>
            <a:fillRect/>
          </a:stretch>
        </p:blipFill>
        <p:spPr>
          <a:xfrm>
            <a:off x="902112" y="1355834"/>
            <a:ext cx="3456000" cy="4320000"/>
          </a:xfrm>
          <a:prstGeom prst="rect">
            <a:avLst/>
          </a:prstGeom>
        </p:spPr>
      </p:pic>
      <p:pic>
        <p:nvPicPr>
          <p:cNvPr id="24" name="図 23">
            <a:extLst>
              <a:ext uri="{FF2B5EF4-FFF2-40B4-BE49-F238E27FC236}">
                <a16:creationId xmlns:a16="http://schemas.microsoft.com/office/drawing/2014/main" id="{3CB955F3-D3CE-4B84-B313-2ADAFD07BEC2}"/>
              </a:ext>
            </a:extLst>
          </p:cNvPr>
          <p:cNvPicPr>
            <a:picLocks noChangeAspect="1"/>
          </p:cNvPicPr>
          <p:nvPr/>
        </p:nvPicPr>
        <p:blipFill>
          <a:blip r:embed="rId3"/>
          <a:stretch>
            <a:fillRect/>
          </a:stretch>
        </p:blipFill>
        <p:spPr>
          <a:xfrm>
            <a:off x="4850697" y="1355834"/>
            <a:ext cx="3456000" cy="4320000"/>
          </a:xfrm>
          <a:prstGeom prst="rect">
            <a:avLst/>
          </a:prstGeom>
        </p:spPr>
      </p:pic>
      <p:sp>
        <p:nvSpPr>
          <p:cNvPr id="2" name="テキスト ボックス 1">
            <a:extLst>
              <a:ext uri="{FF2B5EF4-FFF2-40B4-BE49-F238E27FC236}">
                <a16:creationId xmlns:a16="http://schemas.microsoft.com/office/drawing/2014/main" id="{9C247F96-F6DC-4422-BCBD-11C4A844C818}"/>
              </a:ext>
            </a:extLst>
          </p:cNvPr>
          <p:cNvSpPr txBox="1"/>
          <p:nvPr/>
        </p:nvSpPr>
        <p:spPr>
          <a:xfrm>
            <a:off x="1114097" y="5770179"/>
            <a:ext cx="7192600" cy="646331"/>
          </a:xfrm>
          <a:prstGeom prst="rect">
            <a:avLst/>
          </a:prstGeom>
          <a:noFill/>
        </p:spPr>
        <p:txBody>
          <a:bodyPr wrap="square" rtlCol="0">
            <a:spAutoFit/>
          </a:bodyPr>
          <a:lstStyle/>
          <a:p>
            <a:r>
              <a:rPr kumimoji="1" lang="en-US" altLang="ja-JP" dirty="0"/>
              <a:t>Cf. Fermi-LAT: 3.6×10</a:t>
            </a:r>
            <a:r>
              <a:rPr kumimoji="1" lang="en-US" altLang="ja-JP" baseline="30000" dirty="0"/>
              <a:t>-7</a:t>
            </a:r>
            <a:r>
              <a:rPr kumimoji="1" lang="en-US" altLang="ja-JP" dirty="0"/>
              <a:t>cm</a:t>
            </a:r>
            <a:r>
              <a:rPr kumimoji="1" lang="en-US" altLang="ja-JP" baseline="30000" dirty="0"/>
              <a:t>-2</a:t>
            </a:r>
            <a:r>
              <a:rPr kumimoji="1" lang="en-US" altLang="ja-JP" dirty="0"/>
              <a:t>s</a:t>
            </a:r>
            <a:r>
              <a:rPr kumimoji="1" lang="en-US" altLang="ja-JP" baseline="30000" dirty="0"/>
              <a:t>-1</a:t>
            </a:r>
            <a:r>
              <a:rPr kumimoji="1" lang="en-US" altLang="ja-JP" dirty="0"/>
              <a:t> (0.1-300 GeV, Sep.15-27 2017; </a:t>
            </a:r>
            <a:r>
              <a:rPr kumimoji="1" lang="en-US" altLang="ja-JP" dirty="0" err="1"/>
              <a:t>Atel</a:t>
            </a:r>
            <a:r>
              <a:rPr kumimoji="1" lang="en-US" altLang="ja-JP" dirty="0"/>
              <a:t> #10791)</a:t>
            </a:r>
          </a:p>
          <a:p>
            <a:r>
              <a:rPr kumimoji="1" lang="en-US" altLang="ja-JP" dirty="0">
                <a:sym typeface="Symbol" panose="05050102010706020507" pitchFamily="18" charset="2"/>
              </a:rPr>
              <a:t> </a:t>
            </a:r>
            <a:r>
              <a:rPr kumimoji="1" lang="en-US" altLang="ja-JP" dirty="0" err="1">
                <a:sym typeface="Symbol" panose="05050102010706020507" pitchFamily="18" charset="2"/>
              </a:rPr>
              <a:t>dN</a:t>
            </a:r>
            <a:r>
              <a:rPr kumimoji="1" lang="en-US" altLang="ja-JP" dirty="0">
                <a:sym typeface="Symbol" panose="05050102010706020507" pitchFamily="18" charset="2"/>
              </a:rPr>
              <a:t>/</a:t>
            </a:r>
            <a:r>
              <a:rPr kumimoji="1" lang="en-US" altLang="ja-JP" dirty="0" err="1">
                <a:sym typeface="Symbol" panose="05050102010706020507" pitchFamily="18" charset="2"/>
              </a:rPr>
              <a:t>dE</a:t>
            </a:r>
            <a:r>
              <a:rPr kumimoji="1" lang="en-US" altLang="ja-JP" dirty="0">
                <a:sym typeface="Symbol" panose="05050102010706020507" pitchFamily="18" charset="2"/>
              </a:rPr>
              <a:t> = </a:t>
            </a:r>
            <a:r>
              <a:rPr kumimoji="1" lang="en-US" altLang="ja-JP" dirty="0"/>
              <a:t>3.6×10</a:t>
            </a:r>
            <a:r>
              <a:rPr kumimoji="1" lang="en-US" altLang="ja-JP" baseline="30000" dirty="0"/>
              <a:t>-8 </a:t>
            </a:r>
            <a:r>
              <a:rPr kumimoji="1" lang="en-US" altLang="ja-JP" dirty="0"/>
              <a:t>(E/GeV)</a:t>
            </a:r>
            <a:r>
              <a:rPr kumimoji="1" lang="en-US" altLang="ja-JP" baseline="30000" dirty="0"/>
              <a:t>-2 </a:t>
            </a:r>
            <a:r>
              <a:rPr kumimoji="1" lang="en-US" altLang="ja-JP" dirty="0"/>
              <a:t>cm</a:t>
            </a:r>
            <a:r>
              <a:rPr kumimoji="1" lang="en-US" altLang="ja-JP" baseline="30000" dirty="0"/>
              <a:t>-2</a:t>
            </a:r>
            <a:r>
              <a:rPr kumimoji="1" lang="en-US" altLang="ja-JP" dirty="0"/>
              <a:t>s</a:t>
            </a:r>
            <a:r>
              <a:rPr kumimoji="1" lang="en-US" altLang="ja-JP" baseline="30000" dirty="0"/>
              <a:t>-1</a:t>
            </a:r>
            <a:r>
              <a:rPr kumimoji="1" lang="en-US" altLang="ja-JP" dirty="0"/>
              <a:t>GeV</a:t>
            </a:r>
            <a:r>
              <a:rPr kumimoji="1" lang="en-US" altLang="ja-JP" baseline="30000" dirty="0"/>
              <a:t>-1</a:t>
            </a:r>
            <a:endParaRPr kumimoji="1" lang="ja-JP" altLang="en-US" baseline="30000" dirty="0"/>
          </a:p>
        </p:txBody>
      </p:sp>
      <p:cxnSp>
        <p:nvCxnSpPr>
          <p:cNvPr id="26" name="直線コネクタ 25">
            <a:extLst>
              <a:ext uri="{FF2B5EF4-FFF2-40B4-BE49-F238E27FC236}">
                <a16:creationId xmlns:a16="http://schemas.microsoft.com/office/drawing/2014/main" id="{CC372180-0281-46D2-9FBE-DF387AEB74AD}"/>
              </a:ext>
            </a:extLst>
          </p:cNvPr>
          <p:cNvCxnSpPr/>
          <p:nvPr/>
        </p:nvCxnSpPr>
        <p:spPr>
          <a:xfrm>
            <a:off x="2007473" y="3415867"/>
            <a:ext cx="1418897" cy="809297"/>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9B6DDD3A-C598-479B-9A30-F61C42858766}"/>
              </a:ext>
            </a:extLst>
          </p:cNvPr>
          <p:cNvCxnSpPr/>
          <p:nvPr/>
        </p:nvCxnSpPr>
        <p:spPr>
          <a:xfrm>
            <a:off x="6027668" y="3421122"/>
            <a:ext cx="1418897" cy="809297"/>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650A4E20-384D-44F5-BE12-68159DAE9B45}"/>
              </a:ext>
            </a:extLst>
          </p:cNvPr>
          <p:cNvSpPr txBox="1"/>
          <p:nvPr/>
        </p:nvSpPr>
        <p:spPr>
          <a:xfrm>
            <a:off x="2579758" y="3515834"/>
            <a:ext cx="1594924" cy="369332"/>
          </a:xfrm>
          <a:prstGeom prst="rect">
            <a:avLst/>
          </a:prstGeom>
          <a:noFill/>
        </p:spPr>
        <p:txBody>
          <a:bodyPr wrap="none" rtlCol="0">
            <a:spAutoFit/>
          </a:bodyPr>
          <a:lstStyle/>
          <a:p>
            <a:r>
              <a:rPr kumimoji="1" lang="en-US" altLang="ja-JP" dirty="0">
                <a:solidFill>
                  <a:schemeClr val="accent2"/>
                </a:solidFill>
              </a:rPr>
              <a:t>Fermi-LAT flare</a:t>
            </a:r>
            <a:endParaRPr kumimoji="1" lang="ja-JP" altLang="en-US" dirty="0">
              <a:solidFill>
                <a:schemeClr val="accent2"/>
              </a:solidFill>
            </a:endParaRPr>
          </a:p>
        </p:txBody>
      </p:sp>
      <p:sp>
        <p:nvSpPr>
          <p:cNvPr id="29" name="テキスト ボックス 28">
            <a:extLst>
              <a:ext uri="{FF2B5EF4-FFF2-40B4-BE49-F238E27FC236}">
                <a16:creationId xmlns:a16="http://schemas.microsoft.com/office/drawing/2014/main" id="{3587D140-16FB-4E59-9D99-293E2A363E29}"/>
              </a:ext>
            </a:extLst>
          </p:cNvPr>
          <p:cNvSpPr txBox="1"/>
          <p:nvPr/>
        </p:nvSpPr>
        <p:spPr>
          <a:xfrm>
            <a:off x="6512700" y="3469883"/>
            <a:ext cx="1594924" cy="369332"/>
          </a:xfrm>
          <a:prstGeom prst="rect">
            <a:avLst/>
          </a:prstGeom>
          <a:noFill/>
        </p:spPr>
        <p:txBody>
          <a:bodyPr wrap="none" rtlCol="0">
            <a:spAutoFit/>
          </a:bodyPr>
          <a:lstStyle/>
          <a:p>
            <a:r>
              <a:rPr kumimoji="1" lang="en-US" altLang="ja-JP" dirty="0">
                <a:solidFill>
                  <a:schemeClr val="accent2"/>
                </a:solidFill>
              </a:rPr>
              <a:t>Fermi-LAT flare</a:t>
            </a:r>
            <a:endParaRPr kumimoji="1" lang="ja-JP" altLang="en-US" dirty="0">
              <a:solidFill>
                <a:schemeClr val="accent2"/>
              </a:solidFill>
            </a:endParaRPr>
          </a:p>
        </p:txBody>
      </p:sp>
    </p:spTree>
    <p:extLst>
      <p:ext uri="{BB962C8B-B14F-4D97-AF65-F5344CB8AC3E}">
        <p14:creationId xmlns:p14="http://schemas.microsoft.com/office/powerpoint/2010/main" val="71262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21FA62DD-DF01-40F3-86F7-9D528EBCE5EA}"/>
              </a:ext>
            </a:extLst>
          </p:cNvPr>
          <p:cNvSpPr>
            <a:spLocks noGrp="1"/>
          </p:cNvSpPr>
          <p:nvPr>
            <p:ph type="title"/>
          </p:nvPr>
        </p:nvSpPr>
        <p:spPr/>
        <p:txBody>
          <a:bodyPr/>
          <a:lstStyle/>
          <a:p>
            <a:r>
              <a:rPr kumimoji="1" lang="en-US" altLang="ja-JP" dirty="0"/>
              <a:t>Gamma-ray spectra</a:t>
            </a:r>
            <a:endParaRPr kumimoji="1" lang="ja-JP" altLang="en-US" dirty="0"/>
          </a:p>
        </p:txBody>
      </p:sp>
      <p:sp>
        <p:nvSpPr>
          <p:cNvPr id="2" name="正方形/長方形 1">
            <a:extLst>
              <a:ext uri="{FF2B5EF4-FFF2-40B4-BE49-F238E27FC236}">
                <a16:creationId xmlns:a16="http://schemas.microsoft.com/office/drawing/2014/main" id="{DA41AF15-9D0D-48B1-8733-383E46B04D7B}"/>
              </a:ext>
            </a:extLst>
          </p:cNvPr>
          <p:cNvSpPr/>
          <p:nvPr/>
        </p:nvSpPr>
        <p:spPr>
          <a:xfrm>
            <a:off x="1808134" y="1663819"/>
            <a:ext cx="5616409" cy="369332"/>
          </a:xfrm>
          <a:prstGeom prst="rect">
            <a:avLst/>
          </a:prstGeom>
        </p:spPr>
        <p:txBody>
          <a:bodyPr wrap="none">
            <a:spAutoFit/>
          </a:bodyPr>
          <a:lstStyle/>
          <a:p>
            <a:pPr lvl="1"/>
            <a:r>
              <a:rPr lang="en-US" altLang="ja-JP" dirty="0"/>
              <a:t>“On-plane”: |</a:t>
            </a:r>
            <a:r>
              <a:rPr lang="en-US" altLang="ja-JP" i="1" dirty="0">
                <a:latin typeface="Times New Roman" panose="02020603050405020304" pitchFamily="18" charset="0"/>
                <a:cs typeface="Times New Roman" panose="02020603050405020304" pitchFamily="18" charset="0"/>
              </a:rPr>
              <a:t>l</a:t>
            </a:r>
            <a:r>
              <a:rPr lang="en-US" altLang="ja-JP" dirty="0"/>
              <a:t>| &lt; 80</a:t>
            </a:r>
            <a:r>
              <a:rPr lang="en-US" altLang="ja-JP" dirty="0">
                <a:sym typeface="Symbol" panose="05050102010706020507" pitchFamily="18" charset="2"/>
              </a:rPr>
              <a:t></a:t>
            </a:r>
            <a:r>
              <a:rPr lang="en-US" altLang="ja-JP" dirty="0"/>
              <a:t> &amp; |</a:t>
            </a:r>
            <a:r>
              <a:rPr lang="en-US" altLang="ja-JP" i="1" dirty="0">
                <a:latin typeface="Times New Roman" panose="02020603050405020304" pitchFamily="18" charset="0"/>
                <a:cs typeface="Times New Roman" panose="02020603050405020304" pitchFamily="18" charset="0"/>
              </a:rPr>
              <a:t>b</a:t>
            </a:r>
            <a:r>
              <a:rPr lang="en-US" altLang="ja-JP" dirty="0"/>
              <a:t>|&lt; 8</a:t>
            </a:r>
            <a:r>
              <a:rPr lang="en-US" altLang="ja-JP" dirty="0">
                <a:sym typeface="Symbol" panose="05050102010706020507" pitchFamily="18" charset="2"/>
              </a:rPr>
              <a:t>, “Off-plane”: </a:t>
            </a:r>
            <a:r>
              <a:rPr lang="en-US" altLang="ja-JP" dirty="0"/>
              <a:t>|</a:t>
            </a:r>
            <a:r>
              <a:rPr lang="en-US" altLang="ja-JP" i="1" dirty="0">
                <a:latin typeface="Times New Roman" panose="02020603050405020304" pitchFamily="18" charset="0"/>
                <a:cs typeface="Times New Roman" panose="02020603050405020304" pitchFamily="18" charset="0"/>
              </a:rPr>
              <a:t>b</a:t>
            </a:r>
            <a:r>
              <a:rPr lang="en-US" altLang="ja-JP" dirty="0"/>
              <a:t>|&gt; 8</a:t>
            </a:r>
            <a:r>
              <a:rPr lang="en-US" altLang="ja-JP" dirty="0">
                <a:sym typeface="Symbol" panose="05050102010706020507" pitchFamily="18" charset="2"/>
              </a:rPr>
              <a:t></a:t>
            </a:r>
            <a:endParaRPr lang="en-US" altLang="ja-JP" dirty="0"/>
          </a:p>
        </p:txBody>
      </p:sp>
      <p:sp>
        <p:nvSpPr>
          <p:cNvPr id="18" name="正方形/長方形 17">
            <a:extLst>
              <a:ext uri="{FF2B5EF4-FFF2-40B4-BE49-F238E27FC236}">
                <a16:creationId xmlns:a16="http://schemas.microsoft.com/office/drawing/2014/main" id="{2044FB4D-7A0B-450D-B1AA-BEDDE3FBD607}"/>
              </a:ext>
            </a:extLst>
          </p:cNvPr>
          <p:cNvSpPr/>
          <p:nvPr/>
        </p:nvSpPr>
        <p:spPr>
          <a:xfrm>
            <a:off x="5593017" y="783640"/>
            <a:ext cx="3417358" cy="646331"/>
          </a:xfrm>
          <a:prstGeom prst="rect">
            <a:avLst/>
          </a:prstGeom>
        </p:spPr>
        <p:txBody>
          <a:bodyPr wrap="square">
            <a:spAutoFit/>
          </a:bodyPr>
          <a:lstStyle/>
          <a:p>
            <a:pPr algn="ctr"/>
            <a:r>
              <a:rPr lang="en-US" altLang="ja-JP" dirty="0"/>
              <a:t>LE-</a:t>
            </a:r>
            <a:r>
              <a:rPr lang="en-US" altLang="ja-JP" dirty="0">
                <a:sym typeface="Symbol" panose="05050102010706020507" pitchFamily="18" charset="2"/>
              </a:rPr>
              <a:t> </a:t>
            </a:r>
            <a:r>
              <a:rPr lang="en-US" altLang="ja-JP" dirty="0"/>
              <a:t>mode</a:t>
            </a:r>
          </a:p>
          <a:p>
            <a:pPr algn="ctr"/>
            <a:r>
              <a:rPr lang="en-US" altLang="ja-JP" dirty="0"/>
              <a:t>from 2015 November to 2018 May</a:t>
            </a:r>
          </a:p>
        </p:txBody>
      </p:sp>
      <p:sp>
        <p:nvSpPr>
          <p:cNvPr id="11" name="テキスト ボックス 10">
            <a:extLst>
              <a:ext uri="{FF2B5EF4-FFF2-40B4-BE49-F238E27FC236}">
                <a16:creationId xmlns:a16="http://schemas.microsoft.com/office/drawing/2014/main" id="{0E82ED6C-45C6-4BD2-B1E0-61364D9F99C0}"/>
              </a:ext>
            </a:extLst>
          </p:cNvPr>
          <p:cNvSpPr txBox="1"/>
          <p:nvPr/>
        </p:nvSpPr>
        <p:spPr>
          <a:xfrm>
            <a:off x="5832800" y="94522"/>
            <a:ext cx="3053208" cy="369332"/>
          </a:xfrm>
          <a:prstGeom prst="rect">
            <a:avLst/>
          </a:prstGeom>
          <a:noFill/>
        </p:spPr>
        <p:txBody>
          <a:bodyPr wrap="none" rtlCol="0">
            <a:spAutoFit/>
          </a:bodyPr>
          <a:lstStyle/>
          <a:p>
            <a:r>
              <a:rPr kumimoji="1" lang="en-US" altLang="ja-JP" dirty="0"/>
              <a:t>Mori, Asaoka et al., ICRC2019+</a:t>
            </a:r>
            <a:endParaRPr kumimoji="1" lang="ja-JP" altLang="en-US" dirty="0"/>
          </a:p>
        </p:txBody>
      </p:sp>
      <p:pic>
        <p:nvPicPr>
          <p:cNvPr id="10" name="コンテンツ プレースホルダー 9" descr="地図のスクリーンショット&#10;&#10;自動的に生成された説明">
            <a:extLst>
              <a:ext uri="{FF2B5EF4-FFF2-40B4-BE49-F238E27FC236}">
                <a16:creationId xmlns:a16="http://schemas.microsoft.com/office/drawing/2014/main" id="{05BFD021-C2F1-4C8C-9D44-0C8DB82F373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19456" y="2109203"/>
            <a:ext cx="5705087" cy="4351338"/>
          </a:xfrm>
        </p:spPr>
      </p:pic>
    </p:spTree>
    <p:extLst>
      <p:ext uri="{BB962C8B-B14F-4D97-AF65-F5344CB8AC3E}">
        <p14:creationId xmlns:p14="http://schemas.microsoft.com/office/powerpoint/2010/main" val="19251348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285614D-44DA-4319-87EA-1D07F5153127}"/>
              </a:ext>
            </a:extLst>
          </p:cNvPr>
          <p:cNvPicPr>
            <a:picLocks noChangeAspect="1"/>
          </p:cNvPicPr>
          <p:nvPr/>
        </p:nvPicPr>
        <p:blipFill rotWithShape="1">
          <a:blip r:embed="rId2">
            <a:extLst>
              <a:ext uri="{28A0092B-C50C-407E-A947-70E740481C1C}">
                <a14:useLocalDpi xmlns:a14="http://schemas.microsoft.com/office/drawing/2010/main" val="0"/>
              </a:ext>
            </a:extLst>
          </a:blip>
          <a:srcRect t="8243"/>
          <a:stretch/>
        </p:blipFill>
        <p:spPr>
          <a:xfrm>
            <a:off x="362305" y="2035265"/>
            <a:ext cx="3601088" cy="3293951"/>
          </a:xfrm>
          <a:prstGeom prst="rect">
            <a:avLst/>
          </a:prstGeom>
        </p:spPr>
      </p:pic>
      <p:sp>
        <p:nvSpPr>
          <p:cNvPr id="2" name="タイトル 1"/>
          <p:cNvSpPr>
            <a:spLocks noGrp="1"/>
          </p:cNvSpPr>
          <p:nvPr>
            <p:ph type="title"/>
          </p:nvPr>
        </p:nvSpPr>
        <p:spPr>
          <a:xfrm>
            <a:off x="457200" y="44624"/>
            <a:ext cx="8229600" cy="778098"/>
          </a:xfrm>
        </p:spPr>
        <p:txBody>
          <a:bodyPr>
            <a:normAutofit/>
          </a:bodyPr>
          <a:lstStyle/>
          <a:p>
            <a:r>
              <a:rPr kumimoji="1" lang="en-US" altLang="ja-JP" sz="3600" dirty="0"/>
              <a:t>Effective Area and </a:t>
            </a:r>
            <a:r>
              <a:rPr lang="en-US" altLang="ja-JP" sz="3600" dirty="0"/>
              <a:t>Sensitivity</a:t>
            </a:r>
            <a:endParaRPr kumimoji="1" lang="ja-JP" altLang="en-US" sz="3600" dirty="0"/>
          </a:p>
        </p:txBody>
      </p:sp>
      <p:sp>
        <p:nvSpPr>
          <p:cNvPr id="3" name="スライド番号プレースホルダー 2"/>
          <p:cNvSpPr>
            <a:spLocks noGrp="1"/>
          </p:cNvSpPr>
          <p:nvPr>
            <p:ph type="sldNum" sz="quarter" idx="12"/>
          </p:nvPr>
        </p:nvSpPr>
        <p:spPr/>
        <p:txBody>
          <a:bodyPr/>
          <a:lstStyle/>
          <a:p>
            <a:fld id="{D8BFC128-4940-4D91-8B89-FA167F075C2A}" type="slidenum">
              <a:rPr kumimoji="1" lang="ja-JP" altLang="en-US" smtClean="0"/>
              <a:t>40</a:t>
            </a:fld>
            <a:endParaRPr kumimoji="1" lang="ja-JP" altLang="en-US"/>
          </a:p>
        </p:txBody>
      </p:sp>
      <p:sp>
        <p:nvSpPr>
          <p:cNvPr id="12" name="テキスト ボックス 11"/>
          <p:cNvSpPr txBox="1"/>
          <p:nvPr/>
        </p:nvSpPr>
        <p:spPr>
          <a:xfrm>
            <a:off x="4098587" y="5318644"/>
            <a:ext cx="4852670" cy="707886"/>
          </a:xfrm>
          <a:prstGeom prst="rect">
            <a:avLst/>
          </a:prstGeom>
          <a:noFill/>
        </p:spPr>
        <p:txBody>
          <a:bodyPr wrap="square" rtlCol="0">
            <a:spAutoFit/>
          </a:bodyPr>
          <a:lstStyle/>
          <a:p>
            <a:r>
              <a:rPr kumimoji="1" lang="en-US" altLang="ja-JP" sz="2000" dirty="0"/>
              <a:t>Effective area as  a function of energy. </a:t>
            </a:r>
            <a:r>
              <a:rPr lang="en-US" altLang="ja-JP" sz="2000" dirty="0"/>
              <a:t>Four representing zenith angle ranges are shown.</a:t>
            </a:r>
            <a:r>
              <a:rPr kumimoji="1" lang="en-US" altLang="ja-JP" sz="2000" dirty="0"/>
              <a:t> </a:t>
            </a:r>
            <a:endParaRPr kumimoji="1" lang="ja-JP" altLang="en-US" sz="2000" dirty="0"/>
          </a:p>
        </p:txBody>
      </p:sp>
      <p:sp>
        <p:nvSpPr>
          <p:cNvPr id="13" name="テキスト ボックス 12"/>
          <p:cNvSpPr txBox="1"/>
          <p:nvPr/>
        </p:nvSpPr>
        <p:spPr>
          <a:xfrm>
            <a:off x="473237" y="5406345"/>
            <a:ext cx="3230488" cy="646331"/>
          </a:xfrm>
          <a:prstGeom prst="rect">
            <a:avLst/>
          </a:prstGeom>
          <a:noFill/>
        </p:spPr>
        <p:txBody>
          <a:bodyPr wrap="square" rtlCol="0">
            <a:spAutoFit/>
          </a:bodyPr>
          <a:lstStyle/>
          <a:p>
            <a:r>
              <a:rPr lang="en-US" altLang="ja-JP" dirty="0"/>
              <a:t>M</a:t>
            </a:r>
            <a:r>
              <a:rPr kumimoji="1" lang="en-US" altLang="ja-JP" dirty="0"/>
              <a:t>ostly axially symmetric except for FOV cut</a:t>
            </a:r>
          </a:p>
        </p:txBody>
      </p:sp>
      <p:sp>
        <p:nvSpPr>
          <p:cNvPr id="4" name="正方形/長方形 3"/>
          <p:cNvSpPr/>
          <p:nvPr/>
        </p:nvSpPr>
        <p:spPr>
          <a:xfrm>
            <a:off x="1845568" y="836712"/>
            <a:ext cx="211832" cy="1440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457200" y="800287"/>
            <a:ext cx="8307986" cy="923330"/>
          </a:xfrm>
          <a:prstGeom prst="rect">
            <a:avLst/>
          </a:prstGeom>
          <a:noFill/>
        </p:spPr>
        <p:txBody>
          <a:bodyPr wrap="square" rtlCol="0">
            <a:spAutoFit/>
          </a:bodyPr>
          <a:lstStyle/>
          <a:p>
            <a:r>
              <a:rPr kumimoji="1" lang="en-US" altLang="ja-JP" dirty="0"/>
              <a:t>Effective area is estimated as a function of incident angle (</a:t>
            </a:r>
            <a:r>
              <a:rPr lang="en-US" altLang="ja-JP" dirty="0"/>
              <a:t>dx/</a:t>
            </a:r>
            <a:r>
              <a:rPr lang="en-US" altLang="ja-JP" dirty="0" err="1"/>
              <a:t>dz</a:t>
            </a:r>
            <a:r>
              <a:rPr lang="en-US" altLang="ja-JP" dirty="0"/>
              <a:t>, </a:t>
            </a:r>
            <a:r>
              <a:rPr lang="en-US" altLang="ja-JP" dirty="0" err="1"/>
              <a:t>dy</a:t>
            </a:r>
            <a:r>
              <a:rPr lang="en-US" altLang="ja-JP" dirty="0"/>
              <a:t>/</a:t>
            </a:r>
            <a:r>
              <a:rPr lang="en-US" altLang="ja-JP" dirty="0" err="1"/>
              <a:t>dz</a:t>
            </a:r>
            <a:r>
              <a:rPr lang="en-US" altLang="ja-JP" dirty="0"/>
              <a:t>)</a:t>
            </a:r>
            <a:r>
              <a:rPr kumimoji="1" lang="en-US" altLang="ja-JP" dirty="0"/>
              <a:t> and energy.</a:t>
            </a:r>
          </a:p>
          <a:p>
            <a:r>
              <a:rPr lang="en-US" altLang="ja-JP" dirty="0"/>
              <a:t>Maximum effective area is achieved at around 5 GeV, but lower energy  is more important for steep spectrum like </a:t>
            </a:r>
            <a:r>
              <a:rPr lang="en-US" altLang="ja-JP" i="1" dirty="0"/>
              <a:t>E</a:t>
            </a:r>
            <a:r>
              <a:rPr lang="en-US" altLang="ja-JP" baseline="30000" dirty="0"/>
              <a:t>-2</a:t>
            </a:r>
            <a:r>
              <a:rPr lang="en-US" altLang="ja-JP" dirty="0"/>
              <a:t>.</a:t>
            </a:r>
          </a:p>
        </p:txBody>
      </p:sp>
      <p:sp>
        <p:nvSpPr>
          <p:cNvPr id="17" name="テキスト ボックス 16"/>
          <p:cNvSpPr txBox="1"/>
          <p:nvPr/>
        </p:nvSpPr>
        <p:spPr>
          <a:xfrm>
            <a:off x="2878173" y="5053995"/>
            <a:ext cx="607859" cy="307777"/>
          </a:xfrm>
          <a:prstGeom prst="rect">
            <a:avLst/>
          </a:prstGeom>
          <a:solidFill>
            <a:schemeClr val="bg1"/>
          </a:solidFill>
        </p:spPr>
        <p:txBody>
          <a:bodyPr wrap="none" rtlCol="0">
            <a:spAutoFit/>
          </a:bodyPr>
          <a:lstStyle/>
          <a:p>
            <a:r>
              <a:rPr lang="en-US" altLang="ja-JP" sz="1400" b="1" dirty="0"/>
              <a:t>dx/</a:t>
            </a:r>
            <a:r>
              <a:rPr lang="en-US" altLang="ja-JP" sz="1400" b="1" dirty="0" err="1"/>
              <a:t>dz</a:t>
            </a:r>
            <a:endParaRPr lang="en-US" altLang="ja-JP" sz="1400" b="1" dirty="0"/>
          </a:p>
        </p:txBody>
      </p:sp>
      <p:sp>
        <p:nvSpPr>
          <p:cNvPr id="24" name="正方形/長方形 23">
            <a:extLst>
              <a:ext uri="{FF2B5EF4-FFF2-40B4-BE49-F238E27FC236}">
                <a16:creationId xmlns:a16="http://schemas.microsoft.com/office/drawing/2014/main" id="{96BA03FE-59CE-4568-8B61-4BCC2CAB1645}"/>
              </a:ext>
            </a:extLst>
          </p:cNvPr>
          <p:cNvSpPr/>
          <p:nvPr/>
        </p:nvSpPr>
        <p:spPr>
          <a:xfrm>
            <a:off x="238651" y="1880817"/>
            <a:ext cx="286378" cy="3412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rot="16200000">
            <a:off x="13816" y="2186909"/>
            <a:ext cx="611065" cy="307777"/>
          </a:xfrm>
          <a:prstGeom prst="rect">
            <a:avLst/>
          </a:prstGeom>
          <a:solidFill>
            <a:schemeClr val="bg1"/>
          </a:solidFill>
        </p:spPr>
        <p:txBody>
          <a:bodyPr wrap="none" rtlCol="0">
            <a:spAutoFit/>
          </a:bodyPr>
          <a:lstStyle/>
          <a:p>
            <a:r>
              <a:rPr lang="en-US" altLang="ja-JP" sz="1400" b="1" dirty="0" err="1"/>
              <a:t>dy</a:t>
            </a:r>
            <a:r>
              <a:rPr lang="en-US" altLang="ja-JP" sz="1400" b="1" dirty="0"/>
              <a:t>/</a:t>
            </a:r>
            <a:r>
              <a:rPr lang="en-US" altLang="ja-JP" sz="1400" b="1" dirty="0" err="1"/>
              <a:t>dz</a:t>
            </a:r>
            <a:endParaRPr lang="en-US" altLang="ja-JP" sz="1400" b="1" dirty="0"/>
          </a:p>
        </p:txBody>
      </p:sp>
      <p:sp>
        <p:nvSpPr>
          <p:cNvPr id="11" name="テキスト ボックス 10"/>
          <p:cNvSpPr txBox="1"/>
          <p:nvPr/>
        </p:nvSpPr>
        <p:spPr>
          <a:xfrm>
            <a:off x="1045661" y="1758555"/>
            <a:ext cx="2047355" cy="400110"/>
          </a:xfrm>
          <a:prstGeom prst="rect">
            <a:avLst/>
          </a:prstGeom>
          <a:noFill/>
        </p:spPr>
        <p:txBody>
          <a:bodyPr wrap="none" rtlCol="0">
            <a:spAutoFit/>
          </a:bodyPr>
          <a:lstStyle/>
          <a:p>
            <a:r>
              <a:rPr lang="en-US" altLang="ja-JP" sz="2000" b="1" u="sng" dirty="0"/>
              <a:t>3-10</a:t>
            </a:r>
            <a:r>
              <a:rPr kumimoji="1" lang="en-US" altLang="ja-JP" sz="2000" b="1" u="sng" dirty="0"/>
              <a:t>GeV  </a:t>
            </a:r>
            <a:r>
              <a:rPr lang="en-US" altLang="ja-JP" sz="2000" b="1" u="sng" dirty="0"/>
              <a:t>average</a:t>
            </a:r>
            <a:endParaRPr kumimoji="1" lang="ja-JP" altLang="en-US" sz="2000" b="1" u="sng" dirty="0"/>
          </a:p>
        </p:txBody>
      </p:sp>
      <p:pic>
        <p:nvPicPr>
          <p:cNvPr id="6" name="図 5">
            <a:extLst>
              <a:ext uri="{FF2B5EF4-FFF2-40B4-BE49-F238E27FC236}">
                <a16:creationId xmlns:a16="http://schemas.microsoft.com/office/drawing/2014/main" id="{B895940B-312C-49EA-B9B4-A2EF10325E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3068" y="1723617"/>
            <a:ext cx="5170932" cy="3506724"/>
          </a:xfrm>
          <a:prstGeom prst="rect">
            <a:avLst/>
          </a:prstGeom>
        </p:spPr>
      </p:pic>
      <p:sp>
        <p:nvSpPr>
          <p:cNvPr id="5" name="テキスト ボックス 4">
            <a:extLst>
              <a:ext uri="{FF2B5EF4-FFF2-40B4-BE49-F238E27FC236}">
                <a16:creationId xmlns:a16="http://schemas.microsoft.com/office/drawing/2014/main" id="{1DE938F1-3725-46A0-8E31-C77F3DA58AD1}"/>
              </a:ext>
            </a:extLst>
          </p:cNvPr>
          <p:cNvSpPr txBox="1"/>
          <p:nvPr/>
        </p:nvSpPr>
        <p:spPr>
          <a:xfrm>
            <a:off x="6558534" y="1444603"/>
            <a:ext cx="2105256" cy="646331"/>
          </a:xfrm>
          <a:prstGeom prst="rect">
            <a:avLst/>
          </a:prstGeom>
          <a:noFill/>
        </p:spPr>
        <p:txBody>
          <a:bodyPr wrap="none" rtlCol="0">
            <a:spAutoFit/>
          </a:bodyPr>
          <a:lstStyle/>
          <a:p>
            <a:r>
              <a:rPr kumimoji="1" lang="en-US" altLang="ja-JP" dirty="0">
                <a:solidFill>
                  <a:schemeClr val="bg1">
                    <a:lumMod val="50000"/>
                  </a:schemeClr>
                </a:solidFill>
              </a:rPr>
              <a:t>LE-</a:t>
            </a:r>
            <a:r>
              <a:rPr kumimoji="1" lang="en-US" altLang="ja-JP" dirty="0">
                <a:solidFill>
                  <a:schemeClr val="bg1">
                    <a:lumMod val="50000"/>
                  </a:schemeClr>
                </a:solidFill>
                <a:sym typeface="Symbol" panose="05050102010706020507" pitchFamily="18" charset="2"/>
              </a:rPr>
              <a:t></a:t>
            </a:r>
            <a:r>
              <a:rPr kumimoji="1" lang="en-US" altLang="ja-JP" dirty="0">
                <a:solidFill>
                  <a:schemeClr val="bg1">
                    <a:lumMod val="50000"/>
                  </a:schemeClr>
                </a:solidFill>
              </a:rPr>
              <a:t> trigger: &gt; 1 GeV</a:t>
            </a:r>
          </a:p>
          <a:p>
            <a:r>
              <a:rPr kumimoji="1" lang="en-US" altLang="ja-JP" dirty="0">
                <a:solidFill>
                  <a:schemeClr val="bg1">
                    <a:lumMod val="50000"/>
                  </a:schemeClr>
                </a:solidFill>
              </a:rPr>
              <a:t>HE trigger: &gt; 10 GeV</a:t>
            </a:r>
            <a:endParaRPr kumimoji="1" lang="ja-JP" altLang="en-US" dirty="0">
              <a:solidFill>
                <a:schemeClr val="bg1">
                  <a:lumMod val="50000"/>
                </a:schemeClr>
              </a:solidFill>
            </a:endParaRPr>
          </a:p>
        </p:txBody>
      </p:sp>
      <p:sp>
        <p:nvSpPr>
          <p:cNvPr id="7" name="テキスト ボックス 6">
            <a:extLst>
              <a:ext uri="{FF2B5EF4-FFF2-40B4-BE49-F238E27FC236}">
                <a16:creationId xmlns:a16="http://schemas.microsoft.com/office/drawing/2014/main" id="{A16F4DAA-F77E-4002-972D-02A5899365B4}"/>
              </a:ext>
            </a:extLst>
          </p:cNvPr>
          <p:cNvSpPr txBox="1"/>
          <p:nvPr/>
        </p:nvSpPr>
        <p:spPr>
          <a:xfrm>
            <a:off x="7611162" y="2106561"/>
            <a:ext cx="982717" cy="338554"/>
          </a:xfrm>
          <a:prstGeom prst="rect">
            <a:avLst/>
          </a:prstGeom>
          <a:noFill/>
        </p:spPr>
        <p:txBody>
          <a:bodyPr wrap="square" rtlCol="0">
            <a:spAutoFit/>
          </a:bodyPr>
          <a:lstStyle/>
          <a:p>
            <a:r>
              <a:rPr kumimoji="1" lang="en-US" altLang="ja-JP" sz="1600" dirty="0">
                <a:solidFill>
                  <a:schemeClr val="bg1">
                    <a:lumMod val="65000"/>
                  </a:schemeClr>
                </a:solidFill>
              </a:rPr>
              <a:t>CC Track</a:t>
            </a:r>
            <a:endParaRPr kumimoji="1" lang="ja-JP" altLang="en-US" sz="1600" dirty="0">
              <a:solidFill>
                <a:schemeClr val="bg1">
                  <a:lumMod val="65000"/>
                </a:schemeClr>
              </a:solidFill>
            </a:endParaRPr>
          </a:p>
        </p:txBody>
      </p:sp>
      <p:sp>
        <p:nvSpPr>
          <p:cNvPr id="8" name="テキスト ボックス 7">
            <a:extLst>
              <a:ext uri="{FF2B5EF4-FFF2-40B4-BE49-F238E27FC236}">
                <a16:creationId xmlns:a16="http://schemas.microsoft.com/office/drawing/2014/main" id="{7DD8B42D-AF9F-4164-85BF-304895E8F482}"/>
              </a:ext>
            </a:extLst>
          </p:cNvPr>
          <p:cNvSpPr txBox="1"/>
          <p:nvPr/>
        </p:nvSpPr>
        <p:spPr>
          <a:xfrm>
            <a:off x="482838" y="6097249"/>
            <a:ext cx="3003194" cy="369332"/>
          </a:xfrm>
          <a:prstGeom prst="rect">
            <a:avLst/>
          </a:prstGeom>
          <a:solidFill>
            <a:schemeClr val="accent2"/>
          </a:solidFill>
        </p:spPr>
        <p:txBody>
          <a:bodyPr wrap="none" rtlCol="0">
            <a:spAutoFit/>
          </a:bodyPr>
          <a:lstStyle/>
          <a:p>
            <a:r>
              <a:rPr kumimoji="1" lang="en-US" altLang="ja-JP" dirty="0">
                <a:solidFill>
                  <a:schemeClr val="bg1"/>
                </a:solidFill>
                <a:sym typeface="Symbol" panose="05050102010706020507" pitchFamily="18" charset="2"/>
              </a:rPr>
              <a:t> </a:t>
            </a:r>
            <a:r>
              <a:rPr kumimoji="1" lang="en-US" altLang="ja-JP" dirty="0">
                <a:solidFill>
                  <a:schemeClr val="bg1"/>
                </a:solidFill>
              </a:rPr>
              <a:t>Talk</a:t>
            </a:r>
            <a:r>
              <a:rPr kumimoji="1" lang="ja-JP" altLang="en-US" dirty="0">
                <a:solidFill>
                  <a:schemeClr val="bg1"/>
                </a:solidFill>
              </a:rPr>
              <a:t> </a:t>
            </a:r>
            <a:r>
              <a:rPr kumimoji="1" lang="en-US" altLang="ja-JP" dirty="0">
                <a:solidFill>
                  <a:schemeClr val="bg1"/>
                </a:solidFill>
              </a:rPr>
              <a:t>by Fujita (25pK202-10)</a:t>
            </a:r>
            <a:endParaRPr kumimoji="1" lang="ja-JP" altLang="en-US" dirty="0">
              <a:solidFill>
                <a:schemeClr val="bg1"/>
              </a:solidFill>
            </a:endParaRPr>
          </a:p>
        </p:txBody>
      </p:sp>
    </p:spTree>
    <p:extLst>
      <p:ext uri="{BB962C8B-B14F-4D97-AF65-F5344CB8AC3E}">
        <p14:creationId xmlns:p14="http://schemas.microsoft.com/office/powerpoint/2010/main" val="1874443505"/>
      </p:ext>
    </p:extLst>
  </p:cSld>
  <p:clrMapOvr>
    <a:masterClrMapping/>
  </p:clrMapOvr>
  <mc:AlternateContent xmlns:mc="http://schemas.openxmlformats.org/markup-compatibility/2006" xmlns:p14="http://schemas.microsoft.com/office/powerpoint/2010/main">
    <mc:Choice Requires="p14">
      <p:transition spd="slow" p14:dur="2000" advTm="48766"/>
    </mc:Choice>
    <mc:Fallback xmlns="">
      <p:transition spd="slow" advTm="48766"/>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78098"/>
          </a:xfrm>
        </p:spPr>
        <p:txBody>
          <a:bodyPr/>
          <a:lstStyle/>
          <a:p>
            <a:r>
              <a:rPr kumimoji="1" lang="en-US" altLang="ja-JP" dirty="0"/>
              <a:t>CALET Collaboration</a:t>
            </a:r>
            <a:endParaRPr kumimoji="1" lang="ja-JP" altLang="en-US" dirty="0"/>
          </a:p>
        </p:txBody>
      </p:sp>
      <p:grpSp>
        <p:nvGrpSpPr>
          <p:cNvPr id="8" name="グループ化 7"/>
          <p:cNvGrpSpPr/>
          <p:nvPr/>
        </p:nvGrpSpPr>
        <p:grpSpPr>
          <a:xfrm>
            <a:off x="99739" y="1052736"/>
            <a:ext cx="9008765" cy="5688632"/>
            <a:chOff x="99739" y="1052736"/>
            <a:chExt cx="9008765" cy="5688632"/>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739" y="1052736"/>
              <a:ext cx="9008765" cy="55555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正方形/長方形 6"/>
            <p:cNvSpPr/>
            <p:nvPr/>
          </p:nvSpPr>
          <p:spPr>
            <a:xfrm>
              <a:off x="3635896" y="6525344"/>
              <a:ext cx="5040560"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7908" y="295932"/>
            <a:ext cx="2210595" cy="558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スライド番号プレースホルダー 2">
            <a:extLst>
              <a:ext uri="{FF2B5EF4-FFF2-40B4-BE49-F238E27FC236}">
                <a16:creationId xmlns:a16="http://schemas.microsoft.com/office/drawing/2014/main" id="{35B0E7AA-2EA6-46B2-9253-FC090CD649F7}"/>
              </a:ext>
            </a:extLst>
          </p:cNvPr>
          <p:cNvSpPr>
            <a:spLocks noGrp="1"/>
          </p:cNvSpPr>
          <p:nvPr>
            <p:ph type="sldNum" sz="quarter" idx="12"/>
          </p:nvPr>
        </p:nvSpPr>
        <p:spPr/>
        <p:txBody>
          <a:bodyPr/>
          <a:lstStyle/>
          <a:p>
            <a:fld id="{7B6B983A-F51D-46A7-9170-DDDB4E1FD2F0}" type="slidenum">
              <a:rPr kumimoji="1" lang="ja-JP" altLang="en-US" smtClean="0"/>
              <a:t>41</a:t>
            </a:fld>
            <a:endParaRPr kumimoji="1" lang="ja-JP" altLang="en-US"/>
          </a:p>
        </p:txBody>
      </p:sp>
    </p:spTree>
    <p:extLst>
      <p:ext uri="{BB962C8B-B14F-4D97-AF65-F5344CB8AC3E}">
        <p14:creationId xmlns:p14="http://schemas.microsoft.com/office/powerpoint/2010/main" val="879048524"/>
      </p:ext>
    </p:extLst>
  </p:cSld>
  <p:clrMapOvr>
    <a:masterClrMapping/>
  </p:clrMapOvr>
  <mc:AlternateContent xmlns:mc="http://schemas.openxmlformats.org/markup-compatibility/2006" xmlns:p14="http://schemas.microsoft.com/office/powerpoint/2010/main">
    <mc:Choice Requires="p14">
      <p:transition spd="slow" p14:dur="2000" advTm="2877"/>
    </mc:Choice>
    <mc:Fallback xmlns="">
      <p:transition spd="slow" advTm="2877"/>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F:\2015-02-06_161119.png"/>
          <p:cNvPicPr>
            <a:picLocks noChangeAspect="1" noChangeArrowheads="1"/>
          </p:cNvPicPr>
          <p:nvPr/>
        </p:nvPicPr>
        <p:blipFill rotWithShape="1">
          <a:blip r:embed="rId2">
            <a:extLst>
              <a:ext uri="{28A0092B-C50C-407E-A947-70E740481C1C}">
                <a14:useLocalDpi xmlns:a14="http://schemas.microsoft.com/office/drawing/2010/main" val="0"/>
              </a:ext>
            </a:extLst>
          </a:blip>
          <a:srcRect r="20175"/>
          <a:stretch/>
        </p:blipFill>
        <p:spPr bwMode="auto">
          <a:xfrm>
            <a:off x="35497" y="1700808"/>
            <a:ext cx="5543894" cy="4176464"/>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a:xfrm>
            <a:off x="72008" y="44624"/>
            <a:ext cx="8964488" cy="634082"/>
          </a:xfrm>
        </p:spPr>
        <p:txBody>
          <a:bodyPr>
            <a:normAutofit fontScale="90000"/>
          </a:bodyPr>
          <a:lstStyle/>
          <a:p>
            <a:r>
              <a:rPr lang="en-US" altLang="ja-JP" dirty="0"/>
              <a:t>CALET-CAL Detector</a:t>
            </a:r>
            <a:endParaRPr kumimoji="1" lang="ja-JP" altLang="en-US" dirty="0"/>
          </a:p>
        </p:txBody>
      </p:sp>
      <p:sp>
        <p:nvSpPr>
          <p:cNvPr id="4" name="テキスト ボックス 3"/>
          <p:cNvSpPr txBox="1"/>
          <p:nvPr/>
        </p:nvSpPr>
        <p:spPr>
          <a:xfrm>
            <a:off x="539552" y="764704"/>
            <a:ext cx="8064896" cy="830997"/>
          </a:xfrm>
          <a:prstGeom prst="rect">
            <a:avLst/>
          </a:prstGeom>
          <a:noFill/>
        </p:spPr>
        <p:txBody>
          <a:bodyPr wrap="square" rtlCol="0">
            <a:spAutoFit/>
          </a:bodyPr>
          <a:lstStyle/>
          <a:p>
            <a:r>
              <a:rPr lang="en-US" altLang="ja-JP" sz="2400" dirty="0"/>
              <a:t>Fully active thick calorimeter (30X</a:t>
            </a:r>
            <a:r>
              <a:rPr lang="en-US" altLang="ja-JP" sz="2400" baseline="-25000" dirty="0"/>
              <a:t>0</a:t>
            </a:r>
            <a:r>
              <a:rPr lang="en-US" altLang="ja-JP" sz="2400" dirty="0"/>
              <a:t>) optimized for electron spectrum measurements well into </a:t>
            </a:r>
            <a:r>
              <a:rPr lang="en-US" altLang="ja-JP" sz="2400" dirty="0" err="1"/>
              <a:t>TeV</a:t>
            </a:r>
            <a:r>
              <a:rPr lang="en-US" altLang="ja-JP" sz="2400" dirty="0"/>
              <a:t> region</a:t>
            </a:r>
            <a:endParaRPr kumimoji="1" lang="ja-JP" altLang="en-US" sz="2400" dirty="0"/>
          </a:p>
        </p:txBody>
      </p:sp>
      <p:sp>
        <p:nvSpPr>
          <p:cNvPr id="6" name="テキスト ボックス 5"/>
          <p:cNvSpPr txBox="1"/>
          <p:nvPr/>
        </p:nvSpPr>
        <p:spPr>
          <a:xfrm>
            <a:off x="5738196" y="3029832"/>
            <a:ext cx="1699588" cy="707886"/>
          </a:xfrm>
          <a:prstGeom prst="rect">
            <a:avLst/>
          </a:prstGeom>
          <a:noFill/>
          <a:ln w="28575">
            <a:solidFill>
              <a:srgbClr val="00B050"/>
            </a:solidFill>
          </a:ln>
        </p:spPr>
        <p:txBody>
          <a:bodyPr wrap="square" rtlCol="0">
            <a:spAutoFit/>
          </a:bodyPr>
          <a:lstStyle/>
          <a:p>
            <a:r>
              <a:rPr kumimoji="1" lang="en-US" altLang="ja-JP" sz="2000" b="1" dirty="0">
                <a:solidFill>
                  <a:srgbClr val="002060"/>
                </a:solidFill>
              </a:rPr>
              <a:t>Imaging Calorimeter</a:t>
            </a:r>
            <a:endParaRPr kumimoji="1" lang="ja-JP" altLang="en-US" sz="2000" b="1" dirty="0">
              <a:solidFill>
                <a:srgbClr val="002060"/>
              </a:solidFill>
            </a:endParaRPr>
          </a:p>
        </p:txBody>
      </p:sp>
      <p:sp>
        <p:nvSpPr>
          <p:cNvPr id="7" name="テキスト ボックス 6"/>
          <p:cNvSpPr txBox="1"/>
          <p:nvPr/>
        </p:nvSpPr>
        <p:spPr>
          <a:xfrm>
            <a:off x="5738196" y="1659939"/>
            <a:ext cx="1907573" cy="400110"/>
          </a:xfrm>
          <a:prstGeom prst="rect">
            <a:avLst/>
          </a:prstGeom>
          <a:noFill/>
          <a:ln w="28575">
            <a:solidFill>
              <a:srgbClr val="00B050"/>
            </a:solidFill>
          </a:ln>
        </p:spPr>
        <p:txBody>
          <a:bodyPr wrap="none" rtlCol="0">
            <a:spAutoFit/>
          </a:bodyPr>
          <a:lstStyle/>
          <a:p>
            <a:r>
              <a:rPr lang="en-US" altLang="ja-JP" sz="2000" b="1" dirty="0">
                <a:solidFill>
                  <a:srgbClr val="002060"/>
                </a:solidFill>
              </a:rPr>
              <a:t>Charge Detector</a:t>
            </a:r>
            <a:endParaRPr kumimoji="1" lang="ja-JP" altLang="en-US" sz="2000" b="1" dirty="0">
              <a:solidFill>
                <a:srgbClr val="002060"/>
              </a:solidFill>
            </a:endParaRPr>
          </a:p>
        </p:txBody>
      </p:sp>
      <p:sp>
        <p:nvSpPr>
          <p:cNvPr id="8" name="テキスト ボックス 7"/>
          <p:cNvSpPr txBox="1"/>
          <p:nvPr/>
        </p:nvSpPr>
        <p:spPr>
          <a:xfrm>
            <a:off x="5738196" y="4593322"/>
            <a:ext cx="2074164" cy="707886"/>
          </a:xfrm>
          <a:prstGeom prst="rect">
            <a:avLst/>
          </a:prstGeom>
          <a:noFill/>
          <a:ln w="28575">
            <a:solidFill>
              <a:srgbClr val="00B050"/>
            </a:solidFill>
          </a:ln>
        </p:spPr>
        <p:txBody>
          <a:bodyPr wrap="square" rtlCol="0">
            <a:spAutoFit/>
          </a:bodyPr>
          <a:lstStyle/>
          <a:p>
            <a:r>
              <a:rPr kumimoji="1" lang="en-US" altLang="ja-JP" sz="2000" b="1" dirty="0">
                <a:solidFill>
                  <a:srgbClr val="002060"/>
                </a:solidFill>
              </a:rPr>
              <a:t>Total Absorption Calorimeter</a:t>
            </a:r>
            <a:endParaRPr kumimoji="1" lang="ja-JP" altLang="en-US" sz="2000" b="1" dirty="0">
              <a:solidFill>
                <a:srgbClr val="002060"/>
              </a:solidFill>
            </a:endParaRPr>
          </a:p>
        </p:txBody>
      </p:sp>
      <p:sp>
        <p:nvSpPr>
          <p:cNvPr id="9" name="テキスト ボックス 8"/>
          <p:cNvSpPr txBox="1"/>
          <p:nvPr/>
        </p:nvSpPr>
        <p:spPr>
          <a:xfrm>
            <a:off x="5645234" y="2070140"/>
            <a:ext cx="3138005" cy="923330"/>
          </a:xfrm>
          <a:prstGeom prst="rect">
            <a:avLst/>
          </a:prstGeom>
          <a:noFill/>
        </p:spPr>
        <p:txBody>
          <a:bodyPr wrap="square" rtlCol="0">
            <a:spAutoFit/>
          </a:bodyPr>
          <a:lstStyle/>
          <a:p>
            <a:r>
              <a:rPr kumimoji="1" lang="en-US" altLang="ja-JP" b="1" dirty="0"/>
              <a:t>plastic scintillator </a:t>
            </a:r>
            <a:r>
              <a:rPr kumimoji="1" lang="en-US" altLang="ja-JP" b="1" dirty="0" err="1"/>
              <a:t>hodoscope</a:t>
            </a:r>
            <a:r>
              <a:rPr kumimoji="1" lang="en-US" altLang="ja-JP" b="1" dirty="0"/>
              <a:t>, </a:t>
            </a:r>
            <a:r>
              <a:rPr kumimoji="1" lang="en-US" altLang="ja-JP" dirty="0"/>
              <a:t>absolute charge measurement</a:t>
            </a:r>
            <a:br>
              <a:rPr kumimoji="1" lang="en-US" altLang="ja-JP" dirty="0"/>
            </a:br>
            <a:r>
              <a:rPr kumimoji="1" lang="en-US" altLang="ja-JP" dirty="0">
                <a:solidFill>
                  <a:srgbClr val="FF0000"/>
                </a:solidFill>
              </a:rPr>
              <a:t>(including charge zero)</a:t>
            </a:r>
            <a:endParaRPr kumimoji="1" lang="ja-JP" altLang="en-US" dirty="0">
              <a:solidFill>
                <a:srgbClr val="FF0000"/>
              </a:solidFill>
            </a:endParaRPr>
          </a:p>
        </p:txBody>
      </p:sp>
      <p:sp>
        <p:nvSpPr>
          <p:cNvPr id="10" name="テキスト ボックス 9"/>
          <p:cNvSpPr txBox="1"/>
          <p:nvPr/>
        </p:nvSpPr>
        <p:spPr>
          <a:xfrm>
            <a:off x="5645234" y="3676132"/>
            <a:ext cx="3498766" cy="923330"/>
          </a:xfrm>
          <a:prstGeom prst="rect">
            <a:avLst/>
          </a:prstGeom>
          <a:noFill/>
        </p:spPr>
        <p:txBody>
          <a:bodyPr wrap="square" rtlCol="0">
            <a:spAutoFit/>
          </a:bodyPr>
          <a:lstStyle/>
          <a:p>
            <a:r>
              <a:rPr kumimoji="1" lang="en-US" altLang="ja-JP" b="1" dirty="0" err="1"/>
              <a:t>SciFi</a:t>
            </a:r>
            <a:r>
              <a:rPr kumimoji="1" lang="en-US" altLang="ja-JP" b="1" dirty="0"/>
              <a:t> + tungsten plate (3X0),</a:t>
            </a:r>
          </a:p>
          <a:p>
            <a:r>
              <a:rPr lang="en-US" altLang="ja-JP" dirty="0"/>
              <a:t>reconstruction of arrival direction and initial shower development</a:t>
            </a:r>
            <a:endParaRPr kumimoji="1" lang="ja-JP" altLang="en-US" dirty="0"/>
          </a:p>
        </p:txBody>
      </p:sp>
      <p:sp>
        <p:nvSpPr>
          <p:cNvPr id="13" name="テキスト ボックス 12"/>
          <p:cNvSpPr txBox="1"/>
          <p:nvPr/>
        </p:nvSpPr>
        <p:spPr>
          <a:xfrm>
            <a:off x="5645234" y="5280522"/>
            <a:ext cx="3498766" cy="923330"/>
          </a:xfrm>
          <a:prstGeom prst="rect">
            <a:avLst/>
          </a:prstGeom>
          <a:noFill/>
        </p:spPr>
        <p:txBody>
          <a:bodyPr wrap="square" rtlCol="0">
            <a:spAutoFit/>
          </a:bodyPr>
          <a:lstStyle/>
          <a:p>
            <a:r>
              <a:rPr lang="en-US" altLang="ja-JP" b="1" dirty="0"/>
              <a:t>PWO </a:t>
            </a:r>
            <a:r>
              <a:rPr lang="en-US" altLang="ja-JP" b="1" dirty="0" err="1"/>
              <a:t>hodoscope</a:t>
            </a:r>
            <a:r>
              <a:rPr lang="en-US" altLang="ja-JP" b="1" dirty="0"/>
              <a:t> (27X0),</a:t>
            </a:r>
          </a:p>
          <a:p>
            <a:r>
              <a:rPr kumimoji="1" lang="en-US" altLang="ja-JP" dirty="0"/>
              <a:t>energy measurements and particle identification</a:t>
            </a:r>
            <a:endParaRPr kumimoji="1" lang="ja-JP" altLang="en-US" dirty="0"/>
          </a:p>
        </p:txBody>
      </p:sp>
      <p:cxnSp>
        <p:nvCxnSpPr>
          <p:cNvPr id="14" name="直線矢印コネクタ 13"/>
          <p:cNvCxnSpPr/>
          <p:nvPr/>
        </p:nvCxnSpPr>
        <p:spPr>
          <a:xfrm>
            <a:off x="2255785" y="2070140"/>
            <a:ext cx="2820271" cy="0"/>
          </a:xfrm>
          <a:prstGeom prst="straightConnector1">
            <a:avLst/>
          </a:prstGeom>
          <a:ln w="9525" cmpd="sng">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5" name="テキスト ボックス 6"/>
          <p:cNvSpPr txBox="1"/>
          <p:nvPr/>
        </p:nvSpPr>
        <p:spPr>
          <a:xfrm>
            <a:off x="2555776" y="1700808"/>
            <a:ext cx="1292634" cy="338554"/>
          </a:xfrm>
          <a:prstGeom prst="rect">
            <a:avLst/>
          </a:prstGeom>
          <a:noFill/>
        </p:spPr>
        <p:txBody>
          <a:bodyPr wrap="square" rtlCol="0">
            <a:spAutoFit/>
          </a:bodyPr>
          <a:ls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pPr algn="ctr"/>
            <a:r>
              <a:rPr kumimoji="1" lang="en-US" altLang="ja-JP" sz="1600" dirty="0"/>
              <a:t>448mm</a:t>
            </a:r>
            <a:endParaRPr kumimoji="1" lang="ja-JP" altLang="en-US" sz="1600" dirty="0"/>
          </a:p>
        </p:txBody>
      </p:sp>
      <p:cxnSp>
        <p:nvCxnSpPr>
          <p:cNvPr id="18" name="直線コネクタ 17"/>
          <p:cNvCxnSpPr/>
          <p:nvPr/>
        </p:nvCxnSpPr>
        <p:spPr>
          <a:xfrm flipH="1" flipV="1">
            <a:off x="3563888" y="5280522"/>
            <a:ext cx="576064" cy="59675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2987826" y="6021288"/>
            <a:ext cx="2591566" cy="646331"/>
          </a:xfrm>
          <a:prstGeom prst="rect">
            <a:avLst/>
          </a:prstGeom>
          <a:noFill/>
        </p:spPr>
        <p:txBody>
          <a:bodyPr wrap="square" rtlCol="0">
            <a:spAutoFit/>
          </a:bodyPr>
          <a:lstStyle/>
          <a:p>
            <a:r>
              <a:rPr kumimoji="1" lang="en-US" altLang="ja-JP" dirty="0"/>
              <a:t>1TeV electron shower is fully contained in TASC</a:t>
            </a:r>
            <a:endParaRPr kumimoji="1" lang="ja-JP" altLang="en-US" dirty="0"/>
          </a:p>
        </p:txBody>
      </p:sp>
      <p:cxnSp>
        <p:nvCxnSpPr>
          <p:cNvPr id="21" name="直線コネクタ 20"/>
          <p:cNvCxnSpPr>
            <a:stCxn id="7" idx="1"/>
          </p:cNvCxnSpPr>
          <p:nvPr/>
        </p:nvCxnSpPr>
        <p:spPr>
          <a:xfrm flipH="1">
            <a:off x="5076056" y="1859994"/>
            <a:ext cx="662140" cy="488886"/>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a:stCxn id="6" idx="1"/>
          </p:cNvCxnSpPr>
          <p:nvPr/>
        </p:nvCxnSpPr>
        <p:spPr>
          <a:xfrm flipH="1" flipV="1">
            <a:off x="5076056" y="2636912"/>
            <a:ext cx="662140" cy="746863"/>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a:stCxn id="6" idx="1"/>
          </p:cNvCxnSpPr>
          <p:nvPr/>
        </p:nvCxnSpPr>
        <p:spPr>
          <a:xfrm flipH="1">
            <a:off x="5076056" y="3383775"/>
            <a:ext cx="662140" cy="353943"/>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8" idx="1"/>
          </p:cNvCxnSpPr>
          <p:nvPr/>
        </p:nvCxnSpPr>
        <p:spPr>
          <a:xfrm flipH="1" flipV="1">
            <a:off x="4860032" y="3868289"/>
            <a:ext cx="878164" cy="1078976"/>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a:stCxn id="8" idx="1"/>
          </p:cNvCxnSpPr>
          <p:nvPr/>
        </p:nvCxnSpPr>
        <p:spPr>
          <a:xfrm flipH="1">
            <a:off x="4860032" y="4947265"/>
            <a:ext cx="878164" cy="353943"/>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p:cNvSpPr txBox="1"/>
          <p:nvPr/>
        </p:nvSpPr>
        <p:spPr>
          <a:xfrm>
            <a:off x="7796082" y="1629161"/>
            <a:ext cx="736099" cy="461665"/>
          </a:xfrm>
          <a:prstGeom prst="rect">
            <a:avLst/>
          </a:prstGeom>
          <a:noFill/>
        </p:spPr>
        <p:txBody>
          <a:bodyPr wrap="none" rtlCol="0">
            <a:spAutoFit/>
          </a:bodyPr>
          <a:lstStyle/>
          <a:p>
            <a:r>
              <a:rPr kumimoji="1" lang="en-US" altLang="ja-JP" sz="2400" b="1" u="sng" dirty="0">
                <a:solidFill>
                  <a:srgbClr val="FF0000"/>
                </a:solidFill>
              </a:rPr>
              <a:t>CHD</a:t>
            </a:r>
            <a:endParaRPr kumimoji="1" lang="ja-JP" altLang="en-US" sz="2400" b="1" u="sng" dirty="0">
              <a:solidFill>
                <a:srgbClr val="FF0000"/>
              </a:solidFill>
            </a:endParaRPr>
          </a:p>
        </p:txBody>
      </p:sp>
      <p:sp>
        <p:nvSpPr>
          <p:cNvPr id="35" name="テキスト ボックス 34"/>
          <p:cNvSpPr txBox="1"/>
          <p:nvPr/>
        </p:nvSpPr>
        <p:spPr>
          <a:xfrm>
            <a:off x="7599674" y="3152942"/>
            <a:ext cx="699230" cy="461665"/>
          </a:xfrm>
          <a:prstGeom prst="rect">
            <a:avLst/>
          </a:prstGeom>
          <a:noFill/>
        </p:spPr>
        <p:txBody>
          <a:bodyPr wrap="none" rtlCol="0">
            <a:spAutoFit/>
          </a:bodyPr>
          <a:lstStyle/>
          <a:p>
            <a:r>
              <a:rPr kumimoji="1" lang="en-US" altLang="ja-JP" sz="2400" b="1" u="sng" dirty="0">
                <a:solidFill>
                  <a:srgbClr val="FF0000"/>
                </a:solidFill>
              </a:rPr>
              <a:t>IMC</a:t>
            </a:r>
            <a:endParaRPr kumimoji="1" lang="ja-JP" altLang="en-US" sz="2400" b="1" u="sng" dirty="0">
              <a:solidFill>
                <a:srgbClr val="FF0000"/>
              </a:solidFill>
            </a:endParaRPr>
          </a:p>
        </p:txBody>
      </p:sp>
      <p:sp>
        <p:nvSpPr>
          <p:cNvPr id="36" name="テキスト ボックス 35"/>
          <p:cNvSpPr txBox="1"/>
          <p:nvPr/>
        </p:nvSpPr>
        <p:spPr>
          <a:xfrm>
            <a:off x="7969482" y="4716432"/>
            <a:ext cx="808106" cy="461665"/>
          </a:xfrm>
          <a:prstGeom prst="rect">
            <a:avLst/>
          </a:prstGeom>
          <a:noFill/>
        </p:spPr>
        <p:txBody>
          <a:bodyPr wrap="none" rtlCol="0">
            <a:spAutoFit/>
          </a:bodyPr>
          <a:lstStyle/>
          <a:p>
            <a:r>
              <a:rPr kumimoji="1" lang="en-US" altLang="ja-JP" sz="2400" b="1" u="sng" dirty="0">
                <a:solidFill>
                  <a:srgbClr val="FF0000"/>
                </a:solidFill>
              </a:rPr>
              <a:t>TASC</a:t>
            </a:r>
            <a:endParaRPr kumimoji="1" lang="ja-JP" altLang="en-US" sz="2400" b="1" u="sng" dirty="0">
              <a:solidFill>
                <a:srgbClr val="FF0000"/>
              </a:solidFill>
            </a:endParaRPr>
          </a:p>
        </p:txBody>
      </p:sp>
      <p:pic>
        <p:nvPicPr>
          <p:cNvPr id="25" name="Picture 2" descr="JAXA_logo"/>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4368" y="44624"/>
            <a:ext cx="1152128" cy="7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7743296"/>
      </p:ext>
    </p:extLst>
  </p:cSld>
  <p:clrMapOvr>
    <a:masterClrMapping/>
  </p:clrMapOvr>
  <mc:AlternateContent xmlns:mc="http://schemas.openxmlformats.org/markup-compatibility/2006" xmlns:p14="http://schemas.microsoft.com/office/powerpoint/2010/main">
    <mc:Choice Requires="p14">
      <p:transition spd="slow" p14:dur="2000" advTm="67402"/>
    </mc:Choice>
    <mc:Fallback xmlns="">
      <p:transition spd="slow" advTm="67402"/>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003232" cy="1143000"/>
          </a:xfrm>
        </p:spPr>
        <p:txBody>
          <a:bodyPr/>
          <a:lstStyle/>
          <a:p>
            <a:r>
              <a:rPr kumimoji="1" lang="en-US" altLang="ja-JP" dirty="0"/>
              <a:t>Gamma Ray Event Selection</a:t>
            </a:r>
            <a:endParaRPr kumimoji="1" lang="ja-JP" altLang="en-US" dirty="0"/>
          </a:p>
        </p:txBody>
      </p:sp>
      <p:sp>
        <p:nvSpPr>
          <p:cNvPr id="5" name="テキスト ボックス 4"/>
          <p:cNvSpPr txBox="1"/>
          <p:nvPr/>
        </p:nvSpPr>
        <p:spPr>
          <a:xfrm>
            <a:off x="6377910" y="1599178"/>
            <a:ext cx="2730594" cy="5109091"/>
          </a:xfrm>
          <a:prstGeom prst="rect">
            <a:avLst/>
          </a:prstGeom>
          <a:noFill/>
        </p:spPr>
        <p:txBody>
          <a:bodyPr wrap="square" rtlCol="0">
            <a:spAutoFit/>
          </a:bodyPr>
          <a:lstStyle/>
          <a:p>
            <a:r>
              <a:rPr lang="en-US" altLang="ja-JP" sz="2000" dirty="0"/>
              <a:t>1. Geometry Condition</a:t>
            </a:r>
          </a:p>
          <a:p>
            <a:pPr lvl="1"/>
            <a:r>
              <a:rPr lang="en-US" altLang="ja-JP" sz="1600" dirty="0"/>
              <a:t>- CHD-Top to TASC </a:t>
            </a:r>
            <a:br>
              <a:rPr lang="en-US" altLang="ja-JP" sz="1600" dirty="0"/>
            </a:br>
            <a:r>
              <a:rPr lang="en-US" altLang="ja-JP" sz="1600" dirty="0"/>
              <a:t>   1</a:t>
            </a:r>
            <a:r>
              <a:rPr lang="en-US" altLang="ja-JP" sz="1600" baseline="30000" dirty="0"/>
              <a:t>st</a:t>
            </a:r>
            <a:r>
              <a:rPr lang="en-US" altLang="ja-JP" sz="1600" dirty="0"/>
              <a:t> layer (2cm margin)</a:t>
            </a:r>
          </a:p>
          <a:p>
            <a:r>
              <a:rPr lang="en-US" altLang="ja-JP" sz="2000" dirty="0"/>
              <a:t>2. Pre selection</a:t>
            </a:r>
          </a:p>
          <a:p>
            <a:pPr lvl="1"/>
            <a:r>
              <a:rPr lang="en-US" altLang="ja-JP" sz="1600" dirty="0"/>
              <a:t>- Offline trigger</a:t>
            </a:r>
          </a:p>
          <a:p>
            <a:pPr lvl="1"/>
            <a:r>
              <a:rPr lang="en-US" altLang="ja-JP" sz="1600" dirty="0"/>
              <a:t>- Shower concentration</a:t>
            </a:r>
          </a:p>
          <a:p>
            <a:pPr lvl="1"/>
            <a:r>
              <a:rPr lang="en-US" altLang="ja-JP" sz="1600" dirty="0"/>
              <a:t>- Shower starting point</a:t>
            </a:r>
          </a:p>
          <a:p>
            <a:r>
              <a:rPr lang="en-US" altLang="ja-JP" sz="2000" dirty="0"/>
              <a:t>3. Track quality cut</a:t>
            </a:r>
          </a:p>
          <a:p>
            <a:pPr lvl="1"/>
            <a:r>
              <a:rPr lang="en-US" altLang="ja-JP" dirty="0"/>
              <a:t>- Track hits &gt;2</a:t>
            </a:r>
          </a:p>
          <a:p>
            <a:pPr lvl="1"/>
            <a:r>
              <a:rPr lang="en-US" altLang="ja-JP" dirty="0"/>
              <a:t>- matching w/ TASC</a:t>
            </a:r>
          </a:p>
          <a:p>
            <a:r>
              <a:rPr lang="en-US" altLang="ja-JP" sz="2000" dirty="0"/>
              <a:t>4. Electromagnetic   </a:t>
            </a:r>
            <a:br>
              <a:rPr lang="en-US" altLang="ja-JP" sz="2000" dirty="0"/>
            </a:br>
            <a:r>
              <a:rPr lang="en-US" altLang="ja-JP" sz="2000" dirty="0"/>
              <a:t>     shower selection</a:t>
            </a:r>
          </a:p>
          <a:p>
            <a:pPr lvl="1"/>
            <a:r>
              <a:rPr lang="en-US" altLang="ja-JP" dirty="0"/>
              <a:t>- shower shape</a:t>
            </a:r>
          </a:p>
          <a:p>
            <a:r>
              <a:rPr lang="en-US" altLang="ja-JP" sz="2000" dirty="0"/>
              <a:t>5. Gamma-ray ID</a:t>
            </a:r>
          </a:p>
          <a:p>
            <a:pPr lvl="1"/>
            <a:r>
              <a:rPr lang="en-US" altLang="ja-JP" dirty="0"/>
              <a:t>- CHD/IMC-veto</a:t>
            </a:r>
            <a:br>
              <a:rPr lang="en-US" altLang="ja-JP" dirty="0"/>
            </a:br>
            <a:r>
              <a:rPr lang="en-US" altLang="ja-JP" dirty="0"/>
              <a:t>   (combination of     </a:t>
            </a:r>
            <a:br>
              <a:rPr lang="en-US" altLang="ja-JP" dirty="0"/>
            </a:br>
            <a:r>
              <a:rPr lang="en-US" altLang="ja-JP" dirty="0"/>
              <a:t>    loose cuts)</a:t>
            </a:r>
          </a:p>
          <a:p>
            <a:pPr marL="342900" indent="-342900">
              <a:buFont typeface="+mj-lt"/>
              <a:buAutoNum type="arabicPeriod" startAt="6"/>
            </a:pPr>
            <a:r>
              <a:rPr lang="en-US" altLang="ja-JP" dirty="0"/>
              <a:t>FOV cut</a:t>
            </a:r>
          </a:p>
        </p:txBody>
      </p:sp>
      <p:sp>
        <p:nvSpPr>
          <p:cNvPr id="3" name="テキスト ボックス 2"/>
          <p:cNvSpPr txBox="1"/>
          <p:nvPr/>
        </p:nvSpPr>
        <p:spPr>
          <a:xfrm>
            <a:off x="1259632" y="1043444"/>
            <a:ext cx="7852984" cy="400110"/>
          </a:xfrm>
          <a:prstGeom prst="rect">
            <a:avLst/>
          </a:prstGeom>
          <a:noFill/>
        </p:spPr>
        <p:txBody>
          <a:bodyPr wrap="none" rtlCol="0">
            <a:spAutoFit/>
          </a:bodyPr>
          <a:lstStyle/>
          <a:p>
            <a:r>
              <a:rPr kumimoji="1" lang="en-US" altLang="ja-JP" sz="2000" b="1" dirty="0">
                <a:solidFill>
                  <a:srgbClr val="FF0000"/>
                </a:solidFill>
              </a:rPr>
              <a:t>= Electron Selection Cut + Gamma-ray ID Cut w/ Lower Energy </a:t>
            </a:r>
            <a:r>
              <a:rPr lang="en-US" altLang="ja-JP" sz="2000" b="1" dirty="0">
                <a:solidFill>
                  <a:srgbClr val="FF0000"/>
                </a:solidFill>
              </a:rPr>
              <a:t>E</a:t>
            </a:r>
            <a:r>
              <a:rPr kumimoji="1" lang="en-US" altLang="ja-JP" sz="2000" b="1" dirty="0">
                <a:solidFill>
                  <a:srgbClr val="FF0000"/>
                </a:solidFill>
              </a:rPr>
              <a:t>xtension</a:t>
            </a:r>
            <a:endParaRPr kumimoji="1" lang="ja-JP" altLang="en-US" sz="2000" b="1" dirty="0">
              <a:solidFill>
                <a:srgbClr val="FF0000"/>
              </a:solidFill>
            </a:endParaRPr>
          </a:p>
        </p:txBody>
      </p:sp>
      <p:pic>
        <p:nvPicPr>
          <p:cNvPr id="12" name="コンテンツ プレースホルダー 13">
            <a:extLst>
              <a:ext uri="{FF2B5EF4-FFF2-40B4-BE49-F238E27FC236}">
                <a16:creationId xmlns:a16="http://schemas.microsoft.com/office/drawing/2014/main" id="{E8471E39-A500-46AF-9391-4814E0A42D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15" y="1628800"/>
            <a:ext cx="6252305" cy="2934862"/>
          </a:xfrm>
          <a:prstGeom prst="rect">
            <a:avLst/>
          </a:prstGeom>
        </p:spPr>
      </p:pic>
      <p:sp>
        <p:nvSpPr>
          <p:cNvPr id="13" name="テキスト ボックス 12">
            <a:extLst>
              <a:ext uri="{FF2B5EF4-FFF2-40B4-BE49-F238E27FC236}">
                <a16:creationId xmlns:a16="http://schemas.microsoft.com/office/drawing/2014/main" id="{D1E15FD0-486F-4790-81AF-3D9E872AAC6F}"/>
              </a:ext>
            </a:extLst>
          </p:cNvPr>
          <p:cNvSpPr txBox="1"/>
          <p:nvPr/>
        </p:nvSpPr>
        <p:spPr>
          <a:xfrm>
            <a:off x="395536" y="4642248"/>
            <a:ext cx="5421677" cy="646331"/>
          </a:xfrm>
          <a:prstGeom prst="rect">
            <a:avLst/>
          </a:prstGeom>
          <a:noFill/>
        </p:spPr>
        <p:txBody>
          <a:bodyPr wrap="none" rtlCol="0">
            <a:spAutoFit/>
          </a:bodyPr>
          <a:lstStyle/>
          <a:p>
            <a:r>
              <a:rPr kumimoji="1" lang="en-US" altLang="ja-JP" dirty="0"/>
              <a:t>An example of gamma-ray event candidate in flight data</a:t>
            </a:r>
            <a:br>
              <a:rPr kumimoji="1" lang="en-US" altLang="ja-JP" dirty="0"/>
            </a:br>
            <a:r>
              <a:rPr kumimoji="1" lang="en-US" altLang="ja-JP" dirty="0"/>
              <a:t>(reconstructed primary energy ~5GeV)</a:t>
            </a:r>
            <a:endParaRPr kumimoji="1" lang="ja-JP" altLang="en-US" dirty="0"/>
          </a:p>
        </p:txBody>
      </p:sp>
      <p:sp>
        <p:nvSpPr>
          <p:cNvPr id="4" name="スライド番号プレースホルダー 3">
            <a:extLst>
              <a:ext uri="{FF2B5EF4-FFF2-40B4-BE49-F238E27FC236}">
                <a16:creationId xmlns:a16="http://schemas.microsoft.com/office/drawing/2014/main" id="{3CD229A1-A212-461F-AAEF-64B437637965}"/>
              </a:ext>
            </a:extLst>
          </p:cNvPr>
          <p:cNvSpPr>
            <a:spLocks noGrp="1"/>
          </p:cNvSpPr>
          <p:nvPr>
            <p:ph type="sldNum" sz="quarter" idx="12"/>
          </p:nvPr>
        </p:nvSpPr>
        <p:spPr/>
        <p:txBody>
          <a:bodyPr/>
          <a:lstStyle/>
          <a:p>
            <a:fld id="{7B6B983A-F51D-46A7-9170-DDDB4E1FD2F0}" type="slidenum">
              <a:rPr kumimoji="1" lang="ja-JP" altLang="en-US" smtClean="0"/>
              <a:t>43</a:t>
            </a:fld>
            <a:endParaRPr kumimoji="1" lang="ja-JP" altLang="en-US"/>
          </a:p>
        </p:txBody>
      </p:sp>
    </p:spTree>
    <p:extLst>
      <p:ext uri="{BB962C8B-B14F-4D97-AF65-F5344CB8AC3E}">
        <p14:creationId xmlns:p14="http://schemas.microsoft.com/office/powerpoint/2010/main" val="2571889776"/>
      </p:ext>
    </p:extLst>
  </p:cSld>
  <p:clrMapOvr>
    <a:masterClrMapping/>
  </p:clrMapOvr>
  <mc:AlternateContent xmlns:mc="http://schemas.openxmlformats.org/markup-compatibility/2006" xmlns:p14="http://schemas.microsoft.com/office/powerpoint/2010/main">
    <mc:Choice Requires="p14">
      <p:transition spd="slow" p14:dur="2000" advTm="12733"/>
    </mc:Choice>
    <mc:Fallback xmlns="">
      <p:transition spd="slow" advTm="12733"/>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コンテンツ プレースホルダー 13">
            <a:extLst>
              <a:ext uri="{FF2B5EF4-FFF2-40B4-BE49-F238E27FC236}">
                <a16:creationId xmlns:a16="http://schemas.microsoft.com/office/drawing/2014/main" id="{BE295346-6D96-46F4-B701-131628B27E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15" y="1628800"/>
            <a:ext cx="6252305" cy="2934862"/>
          </a:xfrm>
          <a:prstGeom prst="rect">
            <a:avLst/>
          </a:prstGeom>
        </p:spPr>
      </p:pic>
      <p:sp>
        <p:nvSpPr>
          <p:cNvPr id="2" name="タイトル 1"/>
          <p:cNvSpPr>
            <a:spLocks noGrp="1"/>
          </p:cNvSpPr>
          <p:nvPr>
            <p:ph type="title"/>
          </p:nvPr>
        </p:nvSpPr>
        <p:spPr>
          <a:xfrm>
            <a:off x="457200" y="116632"/>
            <a:ext cx="8003232" cy="1143000"/>
          </a:xfrm>
        </p:spPr>
        <p:txBody>
          <a:bodyPr/>
          <a:lstStyle/>
          <a:p>
            <a:r>
              <a:rPr kumimoji="1" lang="en-US" altLang="ja-JP" dirty="0"/>
              <a:t>Gamma Ray Event Selection</a:t>
            </a:r>
            <a:endParaRPr kumimoji="1" lang="ja-JP" altLang="en-US" dirty="0"/>
          </a:p>
        </p:txBody>
      </p:sp>
      <p:sp>
        <p:nvSpPr>
          <p:cNvPr id="5" name="テキスト ボックス 4"/>
          <p:cNvSpPr txBox="1"/>
          <p:nvPr/>
        </p:nvSpPr>
        <p:spPr>
          <a:xfrm>
            <a:off x="6377910" y="1599178"/>
            <a:ext cx="2730594" cy="5109091"/>
          </a:xfrm>
          <a:prstGeom prst="rect">
            <a:avLst/>
          </a:prstGeom>
          <a:noFill/>
        </p:spPr>
        <p:txBody>
          <a:bodyPr wrap="square" rtlCol="0">
            <a:spAutoFit/>
          </a:bodyPr>
          <a:lstStyle/>
          <a:p>
            <a:r>
              <a:rPr lang="en-US" altLang="ja-JP" sz="2000" dirty="0"/>
              <a:t>1. </a:t>
            </a:r>
            <a:r>
              <a:rPr lang="en-US" altLang="ja-JP" sz="2000" dirty="0">
                <a:solidFill>
                  <a:srgbClr val="FF0000"/>
                </a:solidFill>
              </a:rPr>
              <a:t>Geometry Condition</a:t>
            </a:r>
          </a:p>
          <a:p>
            <a:pPr lvl="1"/>
            <a:r>
              <a:rPr lang="en-US" altLang="ja-JP" sz="1600" dirty="0">
                <a:solidFill>
                  <a:srgbClr val="FF0000"/>
                </a:solidFill>
              </a:rPr>
              <a:t>- CHD-Top to TASC </a:t>
            </a:r>
            <a:br>
              <a:rPr lang="en-US" altLang="ja-JP" sz="1600" dirty="0">
                <a:solidFill>
                  <a:srgbClr val="FF0000"/>
                </a:solidFill>
              </a:rPr>
            </a:br>
            <a:r>
              <a:rPr lang="en-US" altLang="ja-JP" sz="1600" dirty="0">
                <a:solidFill>
                  <a:srgbClr val="FF0000"/>
                </a:solidFill>
              </a:rPr>
              <a:t>   1</a:t>
            </a:r>
            <a:r>
              <a:rPr lang="en-US" altLang="ja-JP" sz="1600" baseline="30000" dirty="0">
                <a:solidFill>
                  <a:srgbClr val="FF0000"/>
                </a:solidFill>
              </a:rPr>
              <a:t>st</a:t>
            </a:r>
            <a:r>
              <a:rPr lang="en-US" altLang="ja-JP" sz="1600" dirty="0">
                <a:solidFill>
                  <a:srgbClr val="FF0000"/>
                </a:solidFill>
              </a:rPr>
              <a:t> layer (2cm margin)</a:t>
            </a:r>
          </a:p>
          <a:p>
            <a:r>
              <a:rPr lang="en-US" altLang="ja-JP" sz="2000" dirty="0"/>
              <a:t>2. Pre selection</a:t>
            </a:r>
          </a:p>
          <a:p>
            <a:pPr lvl="1"/>
            <a:r>
              <a:rPr lang="en-US" altLang="ja-JP" sz="1600" dirty="0"/>
              <a:t>- Offline trigger</a:t>
            </a:r>
          </a:p>
          <a:p>
            <a:pPr lvl="1"/>
            <a:r>
              <a:rPr lang="en-US" altLang="ja-JP" sz="1600" dirty="0"/>
              <a:t>- Shower concentration</a:t>
            </a:r>
          </a:p>
          <a:p>
            <a:pPr lvl="1"/>
            <a:r>
              <a:rPr lang="en-US" altLang="ja-JP" sz="1600" dirty="0"/>
              <a:t>- Shower starting point</a:t>
            </a:r>
          </a:p>
          <a:p>
            <a:r>
              <a:rPr lang="en-US" altLang="ja-JP" sz="2000" dirty="0"/>
              <a:t>3. Track quality cut</a:t>
            </a:r>
          </a:p>
          <a:p>
            <a:pPr lvl="1"/>
            <a:r>
              <a:rPr lang="en-US" altLang="ja-JP" dirty="0"/>
              <a:t>- Track hits &gt;2</a:t>
            </a:r>
          </a:p>
          <a:p>
            <a:pPr lvl="1"/>
            <a:r>
              <a:rPr lang="en-US" altLang="ja-JP" dirty="0"/>
              <a:t>- matching w/ TASC</a:t>
            </a:r>
          </a:p>
          <a:p>
            <a:r>
              <a:rPr lang="en-US" altLang="ja-JP" sz="2000" dirty="0"/>
              <a:t>4. Electromagnetic   </a:t>
            </a:r>
            <a:br>
              <a:rPr lang="en-US" altLang="ja-JP" sz="2000" dirty="0"/>
            </a:br>
            <a:r>
              <a:rPr lang="en-US" altLang="ja-JP" sz="2000" dirty="0"/>
              <a:t>     shower selection</a:t>
            </a:r>
          </a:p>
          <a:p>
            <a:pPr lvl="1"/>
            <a:r>
              <a:rPr lang="en-US" altLang="ja-JP" dirty="0"/>
              <a:t>- shower shape</a:t>
            </a:r>
          </a:p>
          <a:p>
            <a:r>
              <a:rPr lang="en-US" altLang="ja-JP" sz="2000" dirty="0"/>
              <a:t>5. Gamma-ray ID</a:t>
            </a:r>
          </a:p>
          <a:p>
            <a:pPr lvl="1"/>
            <a:r>
              <a:rPr lang="en-US" altLang="ja-JP" dirty="0"/>
              <a:t>- CHD/IMC-veto</a:t>
            </a:r>
            <a:br>
              <a:rPr lang="en-US" altLang="ja-JP" dirty="0"/>
            </a:br>
            <a:r>
              <a:rPr lang="en-US" altLang="ja-JP" dirty="0"/>
              <a:t>   (combination of     </a:t>
            </a:r>
            <a:br>
              <a:rPr lang="en-US" altLang="ja-JP" dirty="0"/>
            </a:br>
            <a:r>
              <a:rPr lang="en-US" altLang="ja-JP" dirty="0"/>
              <a:t>    loose cuts)</a:t>
            </a:r>
          </a:p>
          <a:p>
            <a:pPr marL="342900" indent="-342900">
              <a:buFont typeface="+mj-lt"/>
              <a:buAutoNum type="arabicPeriod" startAt="6"/>
            </a:pPr>
            <a:r>
              <a:rPr lang="en-US" altLang="ja-JP" dirty="0"/>
              <a:t>FOV cut</a:t>
            </a:r>
          </a:p>
        </p:txBody>
      </p:sp>
      <p:sp>
        <p:nvSpPr>
          <p:cNvPr id="3" name="テキスト ボックス 2"/>
          <p:cNvSpPr txBox="1"/>
          <p:nvPr/>
        </p:nvSpPr>
        <p:spPr>
          <a:xfrm>
            <a:off x="1259632" y="1043444"/>
            <a:ext cx="7852984" cy="400110"/>
          </a:xfrm>
          <a:prstGeom prst="rect">
            <a:avLst/>
          </a:prstGeom>
          <a:noFill/>
        </p:spPr>
        <p:txBody>
          <a:bodyPr wrap="none" rtlCol="0">
            <a:spAutoFit/>
          </a:bodyPr>
          <a:lstStyle/>
          <a:p>
            <a:r>
              <a:rPr kumimoji="1" lang="en-US" altLang="ja-JP" sz="2000" b="1" dirty="0">
                <a:solidFill>
                  <a:srgbClr val="FF0000"/>
                </a:solidFill>
              </a:rPr>
              <a:t>= Electron Selection Cut + Gamma-ray ID Cut w/ Lower Energy </a:t>
            </a:r>
            <a:r>
              <a:rPr lang="en-US" altLang="ja-JP" sz="2000" b="1" dirty="0">
                <a:solidFill>
                  <a:srgbClr val="FF0000"/>
                </a:solidFill>
              </a:rPr>
              <a:t>E</a:t>
            </a:r>
            <a:r>
              <a:rPr kumimoji="1" lang="en-US" altLang="ja-JP" sz="2000" b="1" dirty="0">
                <a:solidFill>
                  <a:srgbClr val="FF0000"/>
                </a:solidFill>
              </a:rPr>
              <a:t>xtension</a:t>
            </a:r>
            <a:endParaRPr kumimoji="1" lang="ja-JP" altLang="en-US" sz="2000" b="1" dirty="0">
              <a:solidFill>
                <a:srgbClr val="FF0000"/>
              </a:solidFill>
            </a:endParaRPr>
          </a:p>
        </p:txBody>
      </p:sp>
      <p:grpSp>
        <p:nvGrpSpPr>
          <p:cNvPr id="30" name="グループ化 29">
            <a:extLst>
              <a:ext uri="{FF2B5EF4-FFF2-40B4-BE49-F238E27FC236}">
                <a16:creationId xmlns:a16="http://schemas.microsoft.com/office/drawing/2014/main" id="{7AAD0076-E467-4BF0-A2C1-E47F58F52198}"/>
              </a:ext>
            </a:extLst>
          </p:cNvPr>
          <p:cNvGrpSpPr/>
          <p:nvPr/>
        </p:nvGrpSpPr>
        <p:grpSpPr>
          <a:xfrm>
            <a:off x="750546" y="1929026"/>
            <a:ext cx="1992654" cy="1223010"/>
            <a:chOff x="750546" y="2073042"/>
            <a:chExt cx="1992654" cy="1223010"/>
          </a:xfrm>
        </p:grpSpPr>
        <p:cxnSp>
          <p:nvCxnSpPr>
            <p:cNvPr id="6" name="直線コネクタ 5">
              <a:extLst>
                <a:ext uri="{FF2B5EF4-FFF2-40B4-BE49-F238E27FC236}">
                  <a16:creationId xmlns:a16="http://schemas.microsoft.com/office/drawing/2014/main" id="{3AE3C72E-731A-49F2-A198-3FD5EEF2E21A}"/>
                </a:ext>
              </a:extLst>
            </p:cNvPr>
            <p:cNvCxnSpPr>
              <a:cxnSpLocks/>
            </p:cNvCxnSpPr>
            <p:nvPr/>
          </p:nvCxnSpPr>
          <p:spPr>
            <a:xfrm>
              <a:off x="755194" y="2073042"/>
              <a:ext cx="198800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FE59FF41-2947-4448-97A0-01C5E5066FED}"/>
                </a:ext>
              </a:extLst>
            </p:cNvPr>
            <p:cNvCxnSpPr>
              <a:cxnSpLocks/>
            </p:cNvCxnSpPr>
            <p:nvPr/>
          </p:nvCxnSpPr>
          <p:spPr>
            <a:xfrm>
              <a:off x="1117144" y="3296052"/>
              <a:ext cx="127172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742F6748-23E2-439C-9CCD-E9204A45287C}"/>
                </a:ext>
              </a:extLst>
            </p:cNvPr>
            <p:cNvCxnSpPr>
              <a:cxnSpLocks/>
            </p:cNvCxnSpPr>
            <p:nvPr/>
          </p:nvCxnSpPr>
          <p:spPr>
            <a:xfrm>
              <a:off x="750546" y="2073042"/>
              <a:ext cx="366598" cy="122301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C9E5EF12-C092-401D-B539-BE888DA734AC}"/>
                </a:ext>
              </a:extLst>
            </p:cNvPr>
            <p:cNvCxnSpPr>
              <a:cxnSpLocks/>
            </p:cNvCxnSpPr>
            <p:nvPr/>
          </p:nvCxnSpPr>
          <p:spPr>
            <a:xfrm flipH="1">
              <a:off x="2377098" y="2073042"/>
              <a:ext cx="352254" cy="122301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3391A919-BC5C-4734-9C0F-6FA254C3EE1F}"/>
              </a:ext>
            </a:extLst>
          </p:cNvPr>
          <p:cNvGrpSpPr/>
          <p:nvPr/>
        </p:nvGrpSpPr>
        <p:grpSpPr>
          <a:xfrm>
            <a:off x="3210650" y="1929026"/>
            <a:ext cx="1992654" cy="1223010"/>
            <a:chOff x="750546" y="2073042"/>
            <a:chExt cx="1992654" cy="1223010"/>
          </a:xfrm>
        </p:grpSpPr>
        <p:cxnSp>
          <p:nvCxnSpPr>
            <p:cNvPr id="32" name="直線コネクタ 31">
              <a:extLst>
                <a:ext uri="{FF2B5EF4-FFF2-40B4-BE49-F238E27FC236}">
                  <a16:creationId xmlns:a16="http://schemas.microsoft.com/office/drawing/2014/main" id="{F46E82AC-1009-436E-A9B5-04D0C942AB79}"/>
                </a:ext>
              </a:extLst>
            </p:cNvPr>
            <p:cNvCxnSpPr>
              <a:cxnSpLocks/>
            </p:cNvCxnSpPr>
            <p:nvPr/>
          </p:nvCxnSpPr>
          <p:spPr>
            <a:xfrm>
              <a:off x="755194" y="2073042"/>
              <a:ext cx="198800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D7E2FD87-9D44-4681-B305-F58D85E12616}"/>
                </a:ext>
              </a:extLst>
            </p:cNvPr>
            <p:cNvCxnSpPr>
              <a:cxnSpLocks/>
            </p:cNvCxnSpPr>
            <p:nvPr/>
          </p:nvCxnSpPr>
          <p:spPr>
            <a:xfrm>
              <a:off x="1117144" y="3296052"/>
              <a:ext cx="127172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952B50A0-CF6D-4639-85C7-7445C82CA063}"/>
                </a:ext>
              </a:extLst>
            </p:cNvPr>
            <p:cNvCxnSpPr>
              <a:cxnSpLocks/>
            </p:cNvCxnSpPr>
            <p:nvPr/>
          </p:nvCxnSpPr>
          <p:spPr>
            <a:xfrm>
              <a:off x="750546" y="2073042"/>
              <a:ext cx="366598" cy="122301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F45327B9-934D-458D-9C54-7A59DF614FAB}"/>
                </a:ext>
              </a:extLst>
            </p:cNvPr>
            <p:cNvCxnSpPr>
              <a:cxnSpLocks/>
            </p:cNvCxnSpPr>
            <p:nvPr/>
          </p:nvCxnSpPr>
          <p:spPr>
            <a:xfrm flipH="1">
              <a:off x="2377098" y="2073042"/>
              <a:ext cx="352254" cy="122301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6" name="テキスト ボックス 35">
            <a:extLst>
              <a:ext uri="{FF2B5EF4-FFF2-40B4-BE49-F238E27FC236}">
                <a16:creationId xmlns:a16="http://schemas.microsoft.com/office/drawing/2014/main" id="{637FE0A0-CD81-4D3F-A567-7A2CE5DBBB9D}"/>
              </a:ext>
            </a:extLst>
          </p:cNvPr>
          <p:cNvSpPr txBox="1"/>
          <p:nvPr/>
        </p:nvSpPr>
        <p:spPr>
          <a:xfrm>
            <a:off x="457200" y="4863888"/>
            <a:ext cx="5338936" cy="1477328"/>
          </a:xfrm>
          <a:prstGeom prst="rect">
            <a:avLst/>
          </a:prstGeom>
          <a:noFill/>
        </p:spPr>
        <p:txBody>
          <a:bodyPr wrap="square" rtlCol="0">
            <a:spAutoFit/>
          </a:bodyPr>
          <a:lstStyle/>
          <a:p>
            <a:r>
              <a:rPr kumimoji="1" lang="en-US" altLang="ja-JP" dirty="0"/>
              <a:t>To maximize the field of view (FOV), the requirements on acceptance condition was loosened as much as possible compared to electron analysis. However, penetration of CHD paddle by shower axis is required to ensure charge zero selection.</a:t>
            </a:r>
            <a:endParaRPr kumimoji="1" lang="ja-JP" altLang="en-US" dirty="0"/>
          </a:p>
        </p:txBody>
      </p:sp>
      <p:sp>
        <p:nvSpPr>
          <p:cNvPr id="4" name="スライド番号プレースホルダー 3">
            <a:extLst>
              <a:ext uri="{FF2B5EF4-FFF2-40B4-BE49-F238E27FC236}">
                <a16:creationId xmlns:a16="http://schemas.microsoft.com/office/drawing/2014/main" id="{F3E9BE58-F91C-4220-A550-24F8E91D89EA}"/>
              </a:ext>
            </a:extLst>
          </p:cNvPr>
          <p:cNvSpPr>
            <a:spLocks noGrp="1"/>
          </p:cNvSpPr>
          <p:nvPr>
            <p:ph type="sldNum" sz="quarter" idx="12"/>
          </p:nvPr>
        </p:nvSpPr>
        <p:spPr/>
        <p:txBody>
          <a:bodyPr/>
          <a:lstStyle/>
          <a:p>
            <a:fld id="{7B6B983A-F51D-46A7-9170-DDDB4E1FD2F0}" type="slidenum">
              <a:rPr kumimoji="1" lang="ja-JP" altLang="en-US" smtClean="0"/>
              <a:t>44</a:t>
            </a:fld>
            <a:endParaRPr kumimoji="1" lang="ja-JP" altLang="en-US"/>
          </a:p>
        </p:txBody>
      </p:sp>
    </p:spTree>
    <p:extLst>
      <p:ext uri="{BB962C8B-B14F-4D97-AF65-F5344CB8AC3E}">
        <p14:creationId xmlns:p14="http://schemas.microsoft.com/office/powerpoint/2010/main" val="3513807122"/>
      </p:ext>
    </p:extLst>
  </p:cSld>
  <p:clrMapOvr>
    <a:masterClrMapping/>
  </p:clrMapOvr>
  <mc:AlternateContent xmlns:mc="http://schemas.openxmlformats.org/markup-compatibility/2006" xmlns:p14="http://schemas.microsoft.com/office/powerpoint/2010/main">
    <mc:Choice Requires="p14">
      <p:transition spd="slow" p14:dur="2000" advTm="19343"/>
    </mc:Choice>
    <mc:Fallback xmlns="">
      <p:transition spd="slow" advTm="19343"/>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003232" cy="1143000"/>
          </a:xfrm>
        </p:spPr>
        <p:txBody>
          <a:bodyPr/>
          <a:lstStyle/>
          <a:p>
            <a:r>
              <a:rPr kumimoji="1" lang="en-US" altLang="ja-JP" dirty="0"/>
              <a:t>Gamma Ray Event Selection</a:t>
            </a:r>
            <a:endParaRPr kumimoji="1" lang="ja-JP" altLang="en-US" dirty="0"/>
          </a:p>
        </p:txBody>
      </p:sp>
      <p:sp>
        <p:nvSpPr>
          <p:cNvPr id="5" name="テキスト ボックス 4"/>
          <p:cNvSpPr txBox="1"/>
          <p:nvPr/>
        </p:nvSpPr>
        <p:spPr>
          <a:xfrm>
            <a:off x="6377910" y="1599178"/>
            <a:ext cx="2730594" cy="5109091"/>
          </a:xfrm>
          <a:prstGeom prst="rect">
            <a:avLst/>
          </a:prstGeom>
          <a:noFill/>
        </p:spPr>
        <p:txBody>
          <a:bodyPr wrap="square" rtlCol="0">
            <a:spAutoFit/>
          </a:bodyPr>
          <a:lstStyle/>
          <a:p>
            <a:r>
              <a:rPr lang="en-US" altLang="ja-JP" sz="2000" dirty="0"/>
              <a:t>1. Geometry Condition</a:t>
            </a:r>
          </a:p>
          <a:p>
            <a:pPr lvl="1"/>
            <a:r>
              <a:rPr lang="en-US" altLang="ja-JP" sz="1600" dirty="0"/>
              <a:t>- CHD-Top to TASC </a:t>
            </a:r>
            <a:br>
              <a:rPr lang="en-US" altLang="ja-JP" sz="1600" dirty="0"/>
            </a:br>
            <a:r>
              <a:rPr lang="en-US" altLang="ja-JP" sz="1600" dirty="0"/>
              <a:t>   1</a:t>
            </a:r>
            <a:r>
              <a:rPr lang="en-US" altLang="ja-JP" sz="1600" baseline="30000" dirty="0"/>
              <a:t>st</a:t>
            </a:r>
            <a:r>
              <a:rPr lang="en-US" altLang="ja-JP" sz="1600" dirty="0"/>
              <a:t> layer (2cm margin)</a:t>
            </a:r>
          </a:p>
          <a:p>
            <a:r>
              <a:rPr lang="en-US" altLang="ja-JP" sz="2000" dirty="0"/>
              <a:t>2. Pre selection</a:t>
            </a:r>
          </a:p>
          <a:p>
            <a:pPr lvl="1"/>
            <a:r>
              <a:rPr lang="en-US" altLang="ja-JP" sz="1600" dirty="0"/>
              <a:t>- Offline trigger</a:t>
            </a:r>
          </a:p>
          <a:p>
            <a:pPr lvl="1"/>
            <a:r>
              <a:rPr lang="en-US" altLang="ja-JP" sz="1600" dirty="0"/>
              <a:t>- Shower concentration</a:t>
            </a:r>
          </a:p>
          <a:p>
            <a:pPr lvl="1"/>
            <a:r>
              <a:rPr lang="en-US" altLang="ja-JP" sz="1600" dirty="0"/>
              <a:t>- Shower starting point</a:t>
            </a:r>
          </a:p>
          <a:p>
            <a:r>
              <a:rPr lang="en-US" altLang="ja-JP" sz="2000" dirty="0"/>
              <a:t>3. Track quality cut</a:t>
            </a:r>
          </a:p>
          <a:p>
            <a:pPr lvl="1"/>
            <a:r>
              <a:rPr lang="en-US" altLang="ja-JP" dirty="0"/>
              <a:t>- Track hits &gt;2</a:t>
            </a:r>
          </a:p>
          <a:p>
            <a:pPr lvl="1"/>
            <a:r>
              <a:rPr lang="en-US" altLang="ja-JP" dirty="0"/>
              <a:t>- matching w/ TASC</a:t>
            </a:r>
          </a:p>
          <a:p>
            <a:r>
              <a:rPr lang="en-US" altLang="ja-JP" sz="2000" dirty="0"/>
              <a:t>4. </a:t>
            </a:r>
            <a:r>
              <a:rPr lang="en-US" altLang="ja-JP" sz="2000" dirty="0">
                <a:solidFill>
                  <a:srgbClr val="FF0000"/>
                </a:solidFill>
              </a:rPr>
              <a:t>Electromagnetic   </a:t>
            </a:r>
            <a:br>
              <a:rPr lang="en-US" altLang="ja-JP" sz="2000" dirty="0">
                <a:solidFill>
                  <a:srgbClr val="FF0000"/>
                </a:solidFill>
              </a:rPr>
            </a:br>
            <a:r>
              <a:rPr lang="en-US" altLang="ja-JP" sz="2000" dirty="0">
                <a:solidFill>
                  <a:srgbClr val="FF0000"/>
                </a:solidFill>
              </a:rPr>
              <a:t>     shower selection</a:t>
            </a:r>
          </a:p>
          <a:p>
            <a:pPr lvl="1"/>
            <a:r>
              <a:rPr lang="en-US" altLang="ja-JP" dirty="0">
                <a:solidFill>
                  <a:srgbClr val="FF0000"/>
                </a:solidFill>
              </a:rPr>
              <a:t>- shower shape</a:t>
            </a:r>
          </a:p>
          <a:p>
            <a:r>
              <a:rPr lang="en-US" altLang="ja-JP" sz="2000" dirty="0"/>
              <a:t>5. Gamma-ray ID</a:t>
            </a:r>
          </a:p>
          <a:p>
            <a:pPr lvl="1"/>
            <a:r>
              <a:rPr lang="en-US" altLang="ja-JP" dirty="0"/>
              <a:t>- CHD/IMC-veto</a:t>
            </a:r>
            <a:br>
              <a:rPr lang="en-US" altLang="ja-JP" dirty="0"/>
            </a:br>
            <a:r>
              <a:rPr lang="en-US" altLang="ja-JP" dirty="0"/>
              <a:t>   (combination of     </a:t>
            </a:r>
            <a:br>
              <a:rPr lang="en-US" altLang="ja-JP" dirty="0"/>
            </a:br>
            <a:r>
              <a:rPr lang="en-US" altLang="ja-JP" dirty="0"/>
              <a:t>    loose cuts)</a:t>
            </a:r>
          </a:p>
          <a:p>
            <a:pPr marL="342900" indent="-342900">
              <a:buFont typeface="+mj-lt"/>
              <a:buAutoNum type="arabicPeriod" startAt="6"/>
            </a:pPr>
            <a:r>
              <a:rPr lang="en-US" altLang="ja-JP" dirty="0"/>
              <a:t>FOV cut</a:t>
            </a:r>
          </a:p>
        </p:txBody>
      </p:sp>
      <p:sp>
        <p:nvSpPr>
          <p:cNvPr id="3" name="テキスト ボックス 2"/>
          <p:cNvSpPr txBox="1"/>
          <p:nvPr/>
        </p:nvSpPr>
        <p:spPr>
          <a:xfrm>
            <a:off x="1259632" y="1043444"/>
            <a:ext cx="7852984" cy="400110"/>
          </a:xfrm>
          <a:prstGeom prst="rect">
            <a:avLst/>
          </a:prstGeom>
          <a:noFill/>
        </p:spPr>
        <p:txBody>
          <a:bodyPr wrap="none" rtlCol="0">
            <a:spAutoFit/>
          </a:bodyPr>
          <a:lstStyle/>
          <a:p>
            <a:r>
              <a:rPr kumimoji="1" lang="en-US" altLang="ja-JP" sz="2000" b="1" dirty="0">
                <a:solidFill>
                  <a:srgbClr val="FF0000"/>
                </a:solidFill>
              </a:rPr>
              <a:t>= Electron Selection Cut + Gamma-ray ID Cut w/ Lower Energy </a:t>
            </a:r>
            <a:r>
              <a:rPr lang="en-US" altLang="ja-JP" sz="2000" b="1" dirty="0">
                <a:solidFill>
                  <a:srgbClr val="FF0000"/>
                </a:solidFill>
              </a:rPr>
              <a:t>E</a:t>
            </a:r>
            <a:r>
              <a:rPr kumimoji="1" lang="en-US" altLang="ja-JP" sz="2000" b="1" dirty="0">
                <a:solidFill>
                  <a:srgbClr val="FF0000"/>
                </a:solidFill>
              </a:rPr>
              <a:t>xtension</a:t>
            </a:r>
            <a:endParaRPr kumimoji="1" lang="ja-JP" altLang="en-US" sz="2000" b="1" dirty="0">
              <a:solidFill>
                <a:srgbClr val="FF0000"/>
              </a:solidFill>
            </a:endParaRPr>
          </a:p>
        </p:txBody>
      </p:sp>
      <p:pic>
        <p:nvPicPr>
          <p:cNvPr id="4" name="図 3">
            <a:extLst>
              <a:ext uri="{FF2B5EF4-FFF2-40B4-BE49-F238E27FC236}">
                <a16:creationId xmlns:a16="http://schemas.microsoft.com/office/drawing/2014/main" id="{A7D31913-48DD-4012-8C63-BA1B33EFBE11}"/>
              </a:ext>
            </a:extLst>
          </p:cNvPr>
          <p:cNvPicPr>
            <a:picLocks noChangeAspect="1"/>
          </p:cNvPicPr>
          <p:nvPr/>
        </p:nvPicPr>
        <p:blipFill>
          <a:blip r:embed="rId2"/>
          <a:stretch>
            <a:fillRect/>
          </a:stretch>
        </p:blipFill>
        <p:spPr>
          <a:xfrm>
            <a:off x="2157411" y="1687091"/>
            <a:ext cx="1857375" cy="438150"/>
          </a:xfrm>
          <a:prstGeom prst="rect">
            <a:avLst/>
          </a:prstGeom>
          <a:ln>
            <a:solidFill>
              <a:schemeClr val="accent4"/>
            </a:solidFill>
          </a:ln>
        </p:spPr>
      </p:pic>
      <p:pic>
        <p:nvPicPr>
          <p:cNvPr id="7" name="図 6">
            <a:extLst>
              <a:ext uri="{FF2B5EF4-FFF2-40B4-BE49-F238E27FC236}">
                <a16:creationId xmlns:a16="http://schemas.microsoft.com/office/drawing/2014/main" id="{19869EA3-B41B-4461-95A4-821E4E1EEC25}"/>
              </a:ext>
            </a:extLst>
          </p:cNvPr>
          <p:cNvPicPr>
            <a:picLocks noChangeAspect="1"/>
          </p:cNvPicPr>
          <p:nvPr/>
        </p:nvPicPr>
        <p:blipFill>
          <a:blip r:embed="rId3"/>
          <a:stretch>
            <a:fillRect/>
          </a:stretch>
        </p:blipFill>
        <p:spPr>
          <a:xfrm>
            <a:off x="1014412" y="3378200"/>
            <a:ext cx="4600575" cy="2952750"/>
          </a:xfrm>
          <a:prstGeom prst="rect">
            <a:avLst/>
          </a:prstGeom>
        </p:spPr>
      </p:pic>
      <p:sp>
        <p:nvSpPr>
          <p:cNvPr id="9" name="テキスト ボックス 8">
            <a:extLst>
              <a:ext uri="{FF2B5EF4-FFF2-40B4-BE49-F238E27FC236}">
                <a16:creationId xmlns:a16="http://schemas.microsoft.com/office/drawing/2014/main" id="{893A79DE-EC34-4A91-BA5A-80DFAFA1014B}"/>
              </a:ext>
            </a:extLst>
          </p:cNvPr>
          <p:cNvSpPr txBox="1"/>
          <p:nvPr/>
        </p:nvSpPr>
        <p:spPr>
          <a:xfrm>
            <a:off x="1396998" y="2167860"/>
            <a:ext cx="4508501" cy="1077218"/>
          </a:xfrm>
          <a:prstGeom prst="rect">
            <a:avLst/>
          </a:prstGeom>
          <a:noFill/>
        </p:spPr>
        <p:txBody>
          <a:bodyPr wrap="square" rtlCol="0">
            <a:spAutoFit/>
          </a:bodyPr>
          <a:lstStyle/>
          <a:p>
            <a:r>
              <a:rPr kumimoji="1" lang="en-US" altLang="ja-JP" sz="1600" i="1" dirty="0"/>
              <a:t>F</a:t>
            </a:r>
            <a:r>
              <a:rPr kumimoji="1" lang="en-US" altLang="ja-JP" sz="1600" i="1" baseline="-25000" dirty="0"/>
              <a:t>E </a:t>
            </a:r>
            <a:r>
              <a:rPr kumimoji="1" lang="en-US" altLang="ja-JP" sz="1600" dirty="0"/>
              <a:t>: fractional energy deposit of TASC-Y6 relative to </a:t>
            </a:r>
            <a:br>
              <a:rPr kumimoji="1" lang="en-US" altLang="ja-JP" sz="1600" dirty="0"/>
            </a:br>
            <a:r>
              <a:rPr kumimoji="1" lang="en-US" altLang="ja-JP" sz="1600" dirty="0"/>
              <a:t>      total TASC deposit</a:t>
            </a:r>
          </a:p>
          <a:p>
            <a:r>
              <a:rPr kumimoji="1" lang="en-US" altLang="ja-JP" sz="1600" i="1" dirty="0"/>
              <a:t>R</a:t>
            </a:r>
            <a:r>
              <a:rPr kumimoji="1" lang="en-US" altLang="ja-JP" sz="1600" i="1" baseline="-25000" dirty="0"/>
              <a:t>E </a:t>
            </a:r>
            <a:r>
              <a:rPr kumimoji="1" lang="en-US" altLang="ja-JP" sz="1600" dirty="0"/>
              <a:t>: Second moment of lateral energy deposit</a:t>
            </a:r>
            <a:br>
              <a:rPr kumimoji="1" lang="en-US" altLang="ja-JP" sz="1600" dirty="0"/>
            </a:br>
            <a:r>
              <a:rPr kumimoji="1" lang="en-US" altLang="ja-JP" sz="1600" dirty="0"/>
              <a:t>      distribution relative to shower axis [cm]</a:t>
            </a:r>
            <a:endParaRPr kumimoji="1" lang="ja-JP" altLang="en-US" sz="1600" dirty="0"/>
          </a:p>
        </p:txBody>
      </p:sp>
      <p:sp>
        <p:nvSpPr>
          <p:cNvPr id="10" name="テキスト ボックス 9">
            <a:extLst>
              <a:ext uri="{FF2B5EF4-FFF2-40B4-BE49-F238E27FC236}">
                <a16:creationId xmlns:a16="http://schemas.microsoft.com/office/drawing/2014/main" id="{0134DF52-1A57-451A-ADD7-46B323A14396}"/>
              </a:ext>
            </a:extLst>
          </p:cNvPr>
          <p:cNvSpPr txBox="1"/>
          <p:nvPr/>
        </p:nvSpPr>
        <p:spPr>
          <a:xfrm>
            <a:off x="1257299" y="1721500"/>
            <a:ext cx="1032338" cy="369332"/>
          </a:xfrm>
          <a:prstGeom prst="rect">
            <a:avLst/>
          </a:prstGeom>
          <a:noFill/>
        </p:spPr>
        <p:txBody>
          <a:bodyPr wrap="square" rtlCol="0">
            <a:spAutoFit/>
          </a:bodyPr>
          <a:lstStyle/>
          <a:p>
            <a:r>
              <a:rPr kumimoji="1" lang="en-US" altLang="ja-JP" b="1" dirty="0"/>
              <a:t>“K-cut”</a:t>
            </a:r>
            <a:endParaRPr kumimoji="1" lang="ja-JP" altLang="en-US" b="1" dirty="0"/>
          </a:p>
        </p:txBody>
      </p:sp>
      <p:sp>
        <p:nvSpPr>
          <p:cNvPr id="11" name="テキスト ボックス 10">
            <a:extLst>
              <a:ext uri="{FF2B5EF4-FFF2-40B4-BE49-F238E27FC236}">
                <a16:creationId xmlns:a16="http://schemas.microsoft.com/office/drawing/2014/main" id="{974EB93D-9F6E-401F-A6D4-36EFD643548A}"/>
              </a:ext>
            </a:extLst>
          </p:cNvPr>
          <p:cNvSpPr txBox="1"/>
          <p:nvPr/>
        </p:nvSpPr>
        <p:spPr>
          <a:xfrm>
            <a:off x="675079" y="6396395"/>
            <a:ext cx="5466625" cy="338554"/>
          </a:xfrm>
          <a:prstGeom prst="rect">
            <a:avLst/>
          </a:prstGeom>
          <a:noFill/>
        </p:spPr>
        <p:txBody>
          <a:bodyPr wrap="none" rtlCol="0">
            <a:spAutoFit/>
          </a:bodyPr>
          <a:lstStyle/>
          <a:p>
            <a:r>
              <a:rPr kumimoji="1" lang="en-US" altLang="ja-JP" sz="1600" i="1" dirty="0"/>
              <a:t>O. </a:t>
            </a:r>
            <a:r>
              <a:rPr kumimoji="1" lang="en-US" altLang="ja-JP" sz="1600" i="1" dirty="0" err="1"/>
              <a:t>Adriani</a:t>
            </a:r>
            <a:r>
              <a:rPr kumimoji="1" lang="en-US" altLang="ja-JP" sz="1600" i="1" dirty="0"/>
              <a:t> et al., PRL 119, 181101 (2017) supplemental material</a:t>
            </a:r>
            <a:endParaRPr kumimoji="1" lang="ja-JP" altLang="en-US" sz="1600" i="1" dirty="0"/>
          </a:p>
        </p:txBody>
      </p:sp>
      <p:sp>
        <p:nvSpPr>
          <p:cNvPr id="13" name="矢印: 右 12">
            <a:extLst>
              <a:ext uri="{FF2B5EF4-FFF2-40B4-BE49-F238E27FC236}">
                <a16:creationId xmlns:a16="http://schemas.microsoft.com/office/drawing/2014/main" id="{23493CB9-E794-495A-8359-F2BADFD4EA73}"/>
              </a:ext>
            </a:extLst>
          </p:cNvPr>
          <p:cNvSpPr/>
          <p:nvPr/>
        </p:nvSpPr>
        <p:spPr>
          <a:xfrm rot="5400000">
            <a:off x="2426277" y="4306155"/>
            <a:ext cx="519546" cy="394855"/>
          </a:xfrm>
          <a:prstGeom prst="rightArrow">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cut</a:t>
            </a:r>
            <a:endParaRPr kumimoji="1" lang="ja-JP" altLang="en-US" sz="1400" dirty="0"/>
          </a:p>
        </p:txBody>
      </p:sp>
    </p:spTree>
    <p:extLst>
      <p:ext uri="{BB962C8B-B14F-4D97-AF65-F5344CB8AC3E}">
        <p14:creationId xmlns:p14="http://schemas.microsoft.com/office/powerpoint/2010/main" val="3446975078"/>
      </p:ext>
    </p:extLst>
  </p:cSld>
  <p:clrMapOvr>
    <a:masterClrMapping/>
  </p:clrMapOvr>
  <mc:AlternateContent xmlns:mc="http://schemas.openxmlformats.org/markup-compatibility/2006" xmlns:p14="http://schemas.microsoft.com/office/powerpoint/2010/main">
    <mc:Choice Requires="p14">
      <p:transition spd="slow" p14:dur="2000" advTm="19343"/>
    </mc:Choice>
    <mc:Fallback xmlns="">
      <p:transition spd="slow" advTm="19343"/>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コンテンツ プレースホルダー 13">
            <a:extLst>
              <a:ext uri="{FF2B5EF4-FFF2-40B4-BE49-F238E27FC236}">
                <a16:creationId xmlns:a16="http://schemas.microsoft.com/office/drawing/2014/main" id="{15F98228-A69B-4367-BC20-F473FD117E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15" y="1628800"/>
            <a:ext cx="6252305" cy="2934862"/>
          </a:xfrm>
          <a:prstGeom prst="rect">
            <a:avLst/>
          </a:prstGeom>
        </p:spPr>
      </p:pic>
      <p:sp>
        <p:nvSpPr>
          <p:cNvPr id="2" name="タイトル 1"/>
          <p:cNvSpPr>
            <a:spLocks noGrp="1"/>
          </p:cNvSpPr>
          <p:nvPr>
            <p:ph type="title"/>
          </p:nvPr>
        </p:nvSpPr>
        <p:spPr>
          <a:xfrm>
            <a:off x="457200" y="116632"/>
            <a:ext cx="8003232" cy="1143000"/>
          </a:xfrm>
        </p:spPr>
        <p:txBody>
          <a:bodyPr/>
          <a:lstStyle/>
          <a:p>
            <a:r>
              <a:rPr kumimoji="1" lang="en-US" altLang="ja-JP" dirty="0"/>
              <a:t>Gamma Ray Event Selection</a:t>
            </a:r>
            <a:endParaRPr kumimoji="1" lang="ja-JP" altLang="en-US" dirty="0"/>
          </a:p>
        </p:txBody>
      </p:sp>
      <p:sp>
        <p:nvSpPr>
          <p:cNvPr id="5" name="テキスト ボックス 4"/>
          <p:cNvSpPr txBox="1"/>
          <p:nvPr/>
        </p:nvSpPr>
        <p:spPr>
          <a:xfrm>
            <a:off x="6377910" y="1599178"/>
            <a:ext cx="2730594" cy="5386090"/>
          </a:xfrm>
          <a:prstGeom prst="rect">
            <a:avLst/>
          </a:prstGeom>
          <a:noFill/>
        </p:spPr>
        <p:txBody>
          <a:bodyPr wrap="square" rtlCol="0">
            <a:spAutoFit/>
          </a:bodyPr>
          <a:lstStyle/>
          <a:p>
            <a:r>
              <a:rPr lang="en-US" altLang="ja-JP" sz="2000" dirty="0"/>
              <a:t>1. Geometry Condition</a:t>
            </a:r>
          </a:p>
          <a:p>
            <a:pPr lvl="1"/>
            <a:r>
              <a:rPr lang="en-US" altLang="ja-JP" sz="1600" dirty="0"/>
              <a:t>- CHD-Top to TASC </a:t>
            </a:r>
            <a:br>
              <a:rPr lang="en-US" altLang="ja-JP" sz="1600" dirty="0"/>
            </a:br>
            <a:r>
              <a:rPr lang="en-US" altLang="ja-JP" sz="1600" dirty="0"/>
              <a:t>   1</a:t>
            </a:r>
            <a:r>
              <a:rPr lang="en-US" altLang="ja-JP" sz="1600" baseline="30000" dirty="0"/>
              <a:t>st</a:t>
            </a:r>
            <a:r>
              <a:rPr lang="en-US" altLang="ja-JP" sz="1600" dirty="0"/>
              <a:t> layer (2cm margin)</a:t>
            </a:r>
          </a:p>
          <a:p>
            <a:r>
              <a:rPr lang="en-US" altLang="ja-JP" sz="2000" dirty="0"/>
              <a:t>2. Pre selection</a:t>
            </a:r>
          </a:p>
          <a:p>
            <a:pPr lvl="1"/>
            <a:r>
              <a:rPr lang="en-US" altLang="ja-JP" sz="1600" dirty="0"/>
              <a:t>- Offline trigger</a:t>
            </a:r>
          </a:p>
          <a:p>
            <a:pPr lvl="1"/>
            <a:r>
              <a:rPr lang="en-US" altLang="ja-JP" sz="1600" dirty="0"/>
              <a:t>- Shower concentration</a:t>
            </a:r>
          </a:p>
          <a:p>
            <a:pPr lvl="1"/>
            <a:r>
              <a:rPr lang="en-US" altLang="ja-JP" sz="1600" dirty="0"/>
              <a:t>- Shower starting point</a:t>
            </a:r>
          </a:p>
          <a:p>
            <a:r>
              <a:rPr lang="en-US" altLang="ja-JP" sz="2000" dirty="0"/>
              <a:t>3. Track quality cut</a:t>
            </a:r>
          </a:p>
          <a:p>
            <a:pPr lvl="1"/>
            <a:r>
              <a:rPr lang="en-US" altLang="ja-JP" dirty="0"/>
              <a:t>- Track hits &gt;2</a:t>
            </a:r>
          </a:p>
          <a:p>
            <a:pPr lvl="1"/>
            <a:r>
              <a:rPr lang="en-US" altLang="ja-JP" dirty="0"/>
              <a:t>- matching w/ TASC</a:t>
            </a:r>
          </a:p>
          <a:p>
            <a:r>
              <a:rPr lang="en-US" altLang="ja-JP" sz="2000" dirty="0"/>
              <a:t>4. Electromagnetic   </a:t>
            </a:r>
            <a:br>
              <a:rPr lang="en-US" altLang="ja-JP" sz="2000" dirty="0"/>
            </a:br>
            <a:r>
              <a:rPr lang="en-US" altLang="ja-JP" sz="2000" dirty="0"/>
              <a:t>     shower selection</a:t>
            </a:r>
          </a:p>
          <a:p>
            <a:pPr lvl="1"/>
            <a:r>
              <a:rPr lang="en-US" altLang="ja-JP" dirty="0"/>
              <a:t>- shower shape</a:t>
            </a:r>
          </a:p>
          <a:p>
            <a:r>
              <a:rPr lang="en-US" altLang="ja-JP" sz="2000" b="1" dirty="0">
                <a:solidFill>
                  <a:srgbClr val="FF0000"/>
                </a:solidFill>
              </a:rPr>
              <a:t>5. Gamma-ray ID</a:t>
            </a:r>
          </a:p>
          <a:p>
            <a:pPr lvl="1"/>
            <a:r>
              <a:rPr lang="en-US" altLang="ja-JP" b="1" dirty="0">
                <a:solidFill>
                  <a:srgbClr val="FF0000"/>
                </a:solidFill>
              </a:rPr>
              <a:t>- CHD/IMC-veto</a:t>
            </a:r>
            <a:br>
              <a:rPr lang="en-US" altLang="ja-JP" b="1" dirty="0">
                <a:solidFill>
                  <a:srgbClr val="FF0000"/>
                </a:solidFill>
              </a:rPr>
            </a:br>
            <a:r>
              <a:rPr lang="en-US" altLang="ja-JP" b="1" dirty="0">
                <a:solidFill>
                  <a:srgbClr val="FF0000"/>
                </a:solidFill>
              </a:rPr>
              <a:t>   (combination of     </a:t>
            </a:r>
            <a:br>
              <a:rPr lang="en-US" altLang="ja-JP" b="1" dirty="0">
                <a:solidFill>
                  <a:srgbClr val="FF0000"/>
                </a:solidFill>
              </a:rPr>
            </a:br>
            <a:r>
              <a:rPr lang="en-US" altLang="ja-JP" b="1" dirty="0">
                <a:solidFill>
                  <a:srgbClr val="FF0000"/>
                </a:solidFill>
              </a:rPr>
              <a:t>    loose cuts)</a:t>
            </a:r>
            <a:endParaRPr lang="en-US" altLang="ja-JP" dirty="0"/>
          </a:p>
          <a:p>
            <a:pPr marL="342900" indent="-342900">
              <a:buFont typeface="+mj-lt"/>
              <a:buAutoNum type="arabicPeriod" startAt="6"/>
            </a:pPr>
            <a:r>
              <a:rPr lang="en-US" altLang="ja-JP" dirty="0"/>
              <a:t>FOV cut</a:t>
            </a:r>
          </a:p>
          <a:p>
            <a:pPr lvl="1"/>
            <a:endParaRPr lang="en-US" altLang="ja-JP" b="1" dirty="0">
              <a:solidFill>
                <a:srgbClr val="FF0000"/>
              </a:solidFill>
            </a:endParaRPr>
          </a:p>
        </p:txBody>
      </p:sp>
      <p:sp>
        <p:nvSpPr>
          <p:cNvPr id="3" name="テキスト ボックス 2"/>
          <p:cNvSpPr txBox="1"/>
          <p:nvPr/>
        </p:nvSpPr>
        <p:spPr>
          <a:xfrm>
            <a:off x="1259632" y="1043444"/>
            <a:ext cx="7852984" cy="400110"/>
          </a:xfrm>
          <a:prstGeom prst="rect">
            <a:avLst/>
          </a:prstGeom>
          <a:noFill/>
        </p:spPr>
        <p:txBody>
          <a:bodyPr wrap="none" rtlCol="0">
            <a:spAutoFit/>
          </a:bodyPr>
          <a:lstStyle/>
          <a:p>
            <a:r>
              <a:rPr kumimoji="1" lang="en-US" altLang="ja-JP" sz="2000" b="1" dirty="0">
                <a:solidFill>
                  <a:srgbClr val="FF0000"/>
                </a:solidFill>
              </a:rPr>
              <a:t>= Electron Selection Cut + Gamma-ray ID Cut w/ Lower Energy </a:t>
            </a:r>
            <a:r>
              <a:rPr lang="en-US" altLang="ja-JP" sz="2000" b="1" dirty="0">
                <a:solidFill>
                  <a:srgbClr val="FF0000"/>
                </a:solidFill>
              </a:rPr>
              <a:t>E</a:t>
            </a:r>
            <a:r>
              <a:rPr kumimoji="1" lang="en-US" altLang="ja-JP" sz="2000" b="1" dirty="0">
                <a:solidFill>
                  <a:srgbClr val="FF0000"/>
                </a:solidFill>
              </a:rPr>
              <a:t>xtension</a:t>
            </a:r>
            <a:endParaRPr kumimoji="1" lang="ja-JP" altLang="en-US" sz="2000" b="1" dirty="0">
              <a:solidFill>
                <a:srgbClr val="FF0000"/>
              </a:solidFill>
            </a:endParaRPr>
          </a:p>
        </p:txBody>
      </p:sp>
      <p:sp>
        <p:nvSpPr>
          <p:cNvPr id="6" name="円/楕円 5"/>
          <p:cNvSpPr/>
          <p:nvPr/>
        </p:nvSpPr>
        <p:spPr>
          <a:xfrm rot="16200000">
            <a:off x="2718822" y="-262438"/>
            <a:ext cx="432048" cy="45025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 name="グループ化 3">
            <a:extLst>
              <a:ext uri="{FF2B5EF4-FFF2-40B4-BE49-F238E27FC236}">
                <a16:creationId xmlns:a16="http://schemas.microsoft.com/office/drawing/2014/main" id="{B322DB61-9FDC-42A4-A13A-012CF35E17C5}"/>
              </a:ext>
            </a:extLst>
          </p:cNvPr>
          <p:cNvGrpSpPr/>
          <p:nvPr/>
        </p:nvGrpSpPr>
        <p:grpSpPr>
          <a:xfrm>
            <a:off x="457200" y="2841596"/>
            <a:ext cx="5212090" cy="3644675"/>
            <a:chOff x="457200" y="2841596"/>
            <a:chExt cx="5212090" cy="3644675"/>
          </a:xfrm>
        </p:grpSpPr>
        <p:pic>
          <p:nvPicPr>
            <p:cNvPr id="11" name="Picture 3">
              <a:extLst>
                <a:ext uri="{FF2B5EF4-FFF2-40B4-BE49-F238E27FC236}">
                  <a16:creationId xmlns:a16="http://schemas.microsoft.com/office/drawing/2014/main" id="{10FD30D4-1101-48F6-A84B-B33383D49E9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7200" y="2841596"/>
              <a:ext cx="5212090" cy="173736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a:extLst>
                <a:ext uri="{FF2B5EF4-FFF2-40B4-BE49-F238E27FC236}">
                  <a16:creationId xmlns:a16="http://schemas.microsoft.com/office/drawing/2014/main" id="{19B134F9-6BF0-4285-BEBC-29526F4420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57200" y="4748908"/>
              <a:ext cx="5212090" cy="1737363"/>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テキスト ボックス 23"/>
          <p:cNvSpPr txBox="1"/>
          <p:nvPr/>
        </p:nvSpPr>
        <p:spPr>
          <a:xfrm>
            <a:off x="1680271" y="4512696"/>
            <a:ext cx="2509148" cy="369332"/>
          </a:xfrm>
          <a:prstGeom prst="rect">
            <a:avLst/>
          </a:prstGeom>
          <a:noFill/>
        </p:spPr>
        <p:txBody>
          <a:bodyPr wrap="none" rtlCol="0">
            <a:spAutoFit/>
          </a:bodyPr>
          <a:lstStyle/>
          <a:p>
            <a:r>
              <a:rPr lang="ja-JP" altLang="en-US" dirty="0">
                <a:solidFill>
                  <a:srgbClr val="FF0000"/>
                </a:solidFill>
              </a:rPr>
              <a:t>⇒ </a:t>
            </a:r>
            <a:r>
              <a:rPr lang="en-US" altLang="ja-JP" dirty="0">
                <a:solidFill>
                  <a:srgbClr val="FF0000"/>
                </a:solidFill>
              </a:rPr>
              <a:t>reject charge 1 region</a:t>
            </a:r>
            <a:endParaRPr kumimoji="1" lang="ja-JP" altLang="en-US" dirty="0">
              <a:solidFill>
                <a:srgbClr val="FF0000"/>
              </a:solidFill>
            </a:endParaRPr>
          </a:p>
        </p:txBody>
      </p:sp>
      <p:sp>
        <p:nvSpPr>
          <p:cNvPr id="7" name="正方形/長方形 6">
            <a:extLst>
              <a:ext uri="{FF2B5EF4-FFF2-40B4-BE49-F238E27FC236}">
                <a16:creationId xmlns:a16="http://schemas.microsoft.com/office/drawing/2014/main" id="{E3F5AA97-C281-40C8-9365-3931144F33FE}"/>
              </a:ext>
            </a:extLst>
          </p:cNvPr>
          <p:cNvSpPr/>
          <p:nvPr/>
        </p:nvSpPr>
        <p:spPr>
          <a:xfrm>
            <a:off x="457200" y="2841596"/>
            <a:ext cx="5212090" cy="37557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993040E9-EF1E-4E27-870B-224D3428505B}"/>
              </a:ext>
            </a:extLst>
          </p:cNvPr>
          <p:cNvSpPr txBox="1"/>
          <p:nvPr/>
        </p:nvSpPr>
        <p:spPr>
          <a:xfrm>
            <a:off x="1173818" y="3078646"/>
            <a:ext cx="1012906" cy="646331"/>
          </a:xfrm>
          <a:prstGeom prst="rect">
            <a:avLst/>
          </a:prstGeom>
          <a:noFill/>
        </p:spPr>
        <p:txBody>
          <a:bodyPr wrap="none" rtlCol="0">
            <a:spAutoFit/>
          </a:bodyPr>
          <a:lstStyle/>
          <a:p>
            <a:pPr algn="ctr"/>
            <a:r>
              <a:rPr kumimoji="1" lang="en-US" altLang="ja-JP" dirty="0"/>
              <a:t>Electron </a:t>
            </a:r>
            <a:br>
              <a:rPr kumimoji="1" lang="en-US" altLang="ja-JP" dirty="0"/>
            </a:br>
            <a:r>
              <a:rPr kumimoji="1" lang="en-US" altLang="ja-JP" dirty="0"/>
              <a:t>MC</a:t>
            </a:r>
            <a:endParaRPr kumimoji="1" lang="ja-JP" altLang="en-US" dirty="0"/>
          </a:p>
        </p:txBody>
      </p:sp>
      <p:sp>
        <p:nvSpPr>
          <p:cNvPr id="17" name="テキスト ボックス 16">
            <a:extLst>
              <a:ext uri="{FF2B5EF4-FFF2-40B4-BE49-F238E27FC236}">
                <a16:creationId xmlns:a16="http://schemas.microsoft.com/office/drawing/2014/main" id="{36C6DE05-9D83-4430-A021-AF635922E13C}"/>
              </a:ext>
            </a:extLst>
          </p:cNvPr>
          <p:cNvSpPr txBox="1"/>
          <p:nvPr/>
        </p:nvSpPr>
        <p:spPr>
          <a:xfrm>
            <a:off x="2766815" y="3072448"/>
            <a:ext cx="819904" cy="646331"/>
          </a:xfrm>
          <a:prstGeom prst="rect">
            <a:avLst/>
          </a:prstGeom>
          <a:noFill/>
        </p:spPr>
        <p:txBody>
          <a:bodyPr wrap="none" rtlCol="0">
            <a:spAutoFit/>
          </a:bodyPr>
          <a:lstStyle/>
          <a:p>
            <a:pPr algn="ctr"/>
            <a:r>
              <a:rPr kumimoji="1" lang="en-US" altLang="ja-JP" dirty="0"/>
              <a:t>Proton</a:t>
            </a:r>
          </a:p>
          <a:p>
            <a:pPr algn="ctr"/>
            <a:r>
              <a:rPr kumimoji="1" lang="en-US" altLang="ja-JP" dirty="0"/>
              <a:t>MC</a:t>
            </a:r>
            <a:endParaRPr kumimoji="1" lang="ja-JP" altLang="en-US" dirty="0"/>
          </a:p>
        </p:txBody>
      </p:sp>
      <p:sp>
        <p:nvSpPr>
          <p:cNvPr id="18" name="テキスト ボックス 17">
            <a:extLst>
              <a:ext uri="{FF2B5EF4-FFF2-40B4-BE49-F238E27FC236}">
                <a16:creationId xmlns:a16="http://schemas.microsoft.com/office/drawing/2014/main" id="{6220F054-783C-4C6F-B4D9-B6E7E61D74AF}"/>
              </a:ext>
            </a:extLst>
          </p:cNvPr>
          <p:cNvSpPr txBox="1"/>
          <p:nvPr/>
        </p:nvSpPr>
        <p:spPr>
          <a:xfrm>
            <a:off x="4073647" y="3105834"/>
            <a:ext cx="996705" cy="646331"/>
          </a:xfrm>
          <a:prstGeom prst="rect">
            <a:avLst/>
          </a:prstGeom>
          <a:noFill/>
        </p:spPr>
        <p:txBody>
          <a:bodyPr wrap="square" rtlCol="0">
            <a:spAutoFit/>
          </a:bodyPr>
          <a:lstStyle/>
          <a:p>
            <a:pPr algn="ctr"/>
            <a:r>
              <a:rPr kumimoji="1" lang="en-US" altLang="ja-JP" dirty="0">
                <a:sym typeface="Symbol" panose="05050102010706020507" pitchFamily="18" charset="2"/>
              </a:rPr>
              <a:t></a:t>
            </a:r>
            <a:r>
              <a:rPr kumimoji="1" lang="en-US" altLang="ja-JP" dirty="0"/>
              <a:t>-ray</a:t>
            </a:r>
          </a:p>
          <a:p>
            <a:pPr algn="ctr"/>
            <a:r>
              <a:rPr kumimoji="1" lang="en-US" altLang="ja-JP" dirty="0"/>
              <a:t>MC</a:t>
            </a:r>
            <a:endParaRPr kumimoji="1" lang="ja-JP" altLang="en-US" dirty="0"/>
          </a:p>
        </p:txBody>
      </p:sp>
      <p:sp>
        <p:nvSpPr>
          <p:cNvPr id="8" name="スライド番号プレースホルダー 7">
            <a:extLst>
              <a:ext uri="{FF2B5EF4-FFF2-40B4-BE49-F238E27FC236}">
                <a16:creationId xmlns:a16="http://schemas.microsoft.com/office/drawing/2014/main" id="{65074E8A-3CE2-49D6-BB33-F0FC87E6D3D7}"/>
              </a:ext>
            </a:extLst>
          </p:cNvPr>
          <p:cNvSpPr>
            <a:spLocks noGrp="1"/>
          </p:cNvSpPr>
          <p:nvPr>
            <p:ph type="sldNum" sz="quarter" idx="12"/>
          </p:nvPr>
        </p:nvSpPr>
        <p:spPr/>
        <p:txBody>
          <a:bodyPr/>
          <a:lstStyle/>
          <a:p>
            <a:fld id="{7B6B983A-F51D-46A7-9170-DDDB4E1FD2F0}" type="slidenum">
              <a:rPr kumimoji="1" lang="ja-JP" altLang="en-US" smtClean="0"/>
              <a:t>46</a:t>
            </a:fld>
            <a:endParaRPr kumimoji="1" lang="ja-JP" altLang="en-US"/>
          </a:p>
        </p:txBody>
      </p:sp>
    </p:spTree>
    <p:extLst>
      <p:ext uri="{BB962C8B-B14F-4D97-AF65-F5344CB8AC3E}">
        <p14:creationId xmlns:p14="http://schemas.microsoft.com/office/powerpoint/2010/main" val="2167602805"/>
      </p:ext>
    </p:extLst>
  </p:cSld>
  <p:clrMapOvr>
    <a:masterClrMapping/>
  </p:clrMapOvr>
  <mc:AlternateContent xmlns:mc="http://schemas.openxmlformats.org/markup-compatibility/2006" xmlns:p14="http://schemas.microsoft.com/office/powerpoint/2010/main">
    <mc:Choice Requires="p14">
      <p:transition spd="slow" p14:dur="2000" advTm="28890"/>
    </mc:Choice>
    <mc:Fallback xmlns="">
      <p:transition spd="slow" advTm="2889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003232" cy="1143000"/>
          </a:xfrm>
        </p:spPr>
        <p:txBody>
          <a:bodyPr/>
          <a:lstStyle/>
          <a:p>
            <a:r>
              <a:rPr kumimoji="1" lang="en-US" altLang="ja-JP" dirty="0"/>
              <a:t>Gamma Ray Event Selection</a:t>
            </a:r>
            <a:endParaRPr kumimoji="1" lang="ja-JP" altLang="en-US" dirty="0"/>
          </a:p>
        </p:txBody>
      </p:sp>
      <p:sp>
        <p:nvSpPr>
          <p:cNvPr id="5" name="テキスト ボックス 4"/>
          <p:cNvSpPr txBox="1"/>
          <p:nvPr/>
        </p:nvSpPr>
        <p:spPr>
          <a:xfrm>
            <a:off x="6377910" y="1599178"/>
            <a:ext cx="2730594" cy="4555093"/>
          </a:xfrm>
          <a:prstGeom prst="rect">
            <a:avLst/>
          </a:prstGeom>
          <a:noFill/>
        </p:spPr>
        <p:txBody>
          <a:bodyPr wrap="square" rtlCol="0">
            <a:spAutoFit/>
          </a:bodyPr>
          <a:lstStyle/>
          <a:p>
            <a:r>
              <a:rPr lang="en-US" altLang="ja-JP" sz="2000" dirty="0"/>
              <a:t>1. Geometry Condition</a:t>
            </a:r>
          </a:p>
          <a:p>
            <a:pPr lvl="1"/>
            <a:r>
              <a:rPr lang="en-US" altLang="ja-JP" sz="1600" dirty="0"/>
              <a:t>- CHD-Top to TASC </a:t>
            </a:r>
            <a:br>
              <a:rPr lang="en-US" altLang="ja-JP" sz="1600" dirty="0"/>
            </a:br>
            <a:r>
              <a:rPr lang="en-US" altLang="ja-JP" sz="1600" dirty="0"/>
              <a:t>   1</a:t>
            </a:r>
            <a:r>
              <a:rPr lang="en-US" altLang="ja-JP" sz="1600" baseline="30000" dirty="0"/>
              <a:t>st</a:t>
            </a:r>
            <a:r>
              <a:rPr lang="en-US" altLang="ja-JP" sz="1600" dirty="0"/>
              <a:t> layer (2cm margin)</a:t>
            </a:r>
          </a:p>
          <a:p>
            <a:r>
              <a:rPr lang="en-US" altLang="ja-JP" sz="2000" dirty="0"/>
              <a:t>2. Pre selection</a:t>
            </a:r>
          </a:p>
          <a:p>
            <a:pPr lvl="1"/>
            <a:r>
              <a:rPr lang="en-US" altLang="ja-JP" sz="1600" dirty="0"/>
              <a:t>- Offline trigger</a:t>
            </a:r>
          </a:p>
          <a:p>
            <a:pPr lvl="1"/>
            <a:r>
              <a:rPr lang="en-US" altLang="ja-JP" sz="1600" dirty="0"/>
              <a:t>- Shower concentration</a:t>
            </a:r>
          </a:p>
          <a:p>
            <a:pPr lvl="1"/>
            <a:r>
              <a:rPr lang="en-US" altLang="ja-JP" sz="1600" dirty="0"/>
              <a:t>- Shower starting point</a:t>
            </a:r>
          </a:p>
          <a:p>
            <a:r>
              <a:rPr lang="en-US" altLang="ja-JP" sz="2000" dirty="0"/>
              <a:t>3. Track quality cut</a:t>
            </a:r>
          </a:p>
          <a:p>
            <a:pPr lvl="1"/>
            <a:r>
              <a:rPr lang="en-US" altLang="ja-JP" dirty="0"/>
              <a:t>- Track hits &gt;2</a:t>
            </a:r>
          </a:p>
          <a:p>
            <a:pPr lvl="1"/>
            <a:r>
              <a:rPr lang="en-US" altLang="ja-JP" dirty="0"/>
              <a:t>- matching w/ TASC</a:t>
            </a:r>
          </a:p>
          <a:p>
            <a:r>
              <a:rPr lang="en-US" altLang="ja-JP" sz="2000" dirty="0"/>
              <a:t>4. Electromagnetic   </a:t>
            </a:r>
            <a:br>
              <a:rPr lang="en-US" altLang="ja-JP" sz="2000" dirty="0"/>
            </a:br>
            <a:r>
              <a:rPr lang="en-US" altLang="ja-JP" sz="2000" dirty="0"/>
              <a:t>     shower selection</a:t>
            </a:r>
          </a:p>
          <a:p>
            <a:pPr lvl="1"/>
            <a:r>
              <a:rPr lang="en-US" altLang="ja-JP" dirty="0"/>
              <a:t>- shower shape</a:t>
            </a:r>
          </a:p>
          <a:p>
            <a:r>
              <a:rPr lang="en-US" altLang="ja-JP" sz="2000" dirty="0"/>
              <a:t>5. Gamma-ray ID</a:t>
            </a:r>
          </a:p>
          <a:p>
            <a:pPr marL="742950" lvl="1" indent="-285750">
              <a:buFontTx/>
              <a:buChar char="-"/>
            </a:pPr>
            <a:r>
              <a:rPr lang="en-US" altLang="ja-JP" dirty="0"/>
              <a:t>CHD-veto</a:t>
            </a:r>
          </a:p>
          <a:p>
            <a:pPr marL="342900" indent="-342900">
              <a:buFont typeface="+mj-lt"/>
              <a:buAutoNum type="arabicPeriod" startAt="6"/>
            </a:pPr>
            <a:r>
              <a:rPr lang="en-US" altLang="ja-JP" dirty="0">
                <a:solidFill>
                  <a:srgbClr val="FF0000"/>
                </a:solidFill>
              </a:rPr>
              <a:t>FOV cut</a:t>
            </a:r>
          </a:p>
        </p:txBody>
      </p:sp>
      <p:sp>
        <p:nvSpPr>
          <p:cNvPr id="3" name="テキスト ボックス 2"/>
          <p:cNvSpPr txBox="1"/>
          <p:nvPr/>
        </p:nvSpPr>
        <p:spPr>
          <a:xfrm>
            <a:off x="1259632" y="1043444"/>
            <a:ext cx="7852984" cy="400110"/>
          </a:xfrm>
          <a:prstGeom prst="rect">
            <a:avLst/>
          </a:prstGeom>
          <a:noFill/>
        </p:spPr>
        <p:txBody>
          <a:bodyPr wrap="none" rtlCol="0">
            <a:spAutoFit/>
          </a:bodyPr>
          <a:lstStyle/>
          <a:p>
            <a:r>
              <a:rPr kumimoji="1" lang="en-US" altLang="ja-JP" sz="2000" b="1" dirty="0">
                <a:solidFill>
                  <a:srgbClr val="FF0000"/>
                </a:solidFill>
              </a:rPr>
              <a:t>= Electron Selection Cut + Gamma-ray ID Cut w/ Lower Energy </a:t>
            </a:r>
            <a:r>
              <a:rPr lang="en-US" altLang="ja-JP" sz="2000" b="1" dirty="0">
                <a:solidFill>
                  <a:srgbClr val="FF0000"/>
                </a:solidFill>
              </a:rPr>
              <a:t>E</a:t>
            </a:r>
            <a:r>
              <a:rPr kumimoji="1" lang="en-US" altLang="ja-JP" sz="2000" b="1" dirty="0">
                <a:solidFill>
                  <a:srgbClr val="FF0000"/>
                </a:solidFill>
              </a:rPr>
              <a:t>xtension</a:t>
            </a:r>
            <a:endParaRPr kumimoji="1" lang="ja-JP" altLang="en-US" sz="2000" b="1" dirty="0">
              <a:solidFill>
                <a:srgbClr val="FF0000"/>
              </a:solidFill>
            </a:endParaRPr>
          </a:p>
        </p:txBody>
      </p:sp>
      <p:sp>
        <p:nvSpPr>
          <p:cNvPr id="20" name="テキスト ボックス 19">
            <a:extLst>
              <a:ext uri="{FF2B5EF4-FFF2-40B4-BE49-F238E27FC236}">
                <a16:creationId xmlns:a16="http://schemas.microsoft.com/office/drawing/2014/main" id="{AE4E722F-8107-47D3-9C97-BDC421EF0B24}"/>
              </a:ext>
            </a:extLst>
          </p:cNvPr>
          <p:cNvSpPr txBox="1"/>
          <p:nvPr/>
        </p:nvSpPr>
        <p:spPr>
          <a:xfrm>
            <a:off x="272566" y="5900240"/>
            <a:ext cx="5946428" cy="923330"/>
          </a:xfrm>
          <a:prstGeom prst="rect">
            <a:avLst/>
          </a:prstGeom>
          <a:noFill/>
        </p:spPr>
        <p:txBody>
          <a:bodyPr wrap="square" rtlCol="0">
            <a:spAutoFit/>
          </a:bodyPr>
          <a:lstStyle/>
          <a:p>
            <a:pPr algn="just"/>
            <a:r>
              <a:rPr kumimoji="1" lang="en-US" altLang="ja-JP" dirty="0"/>
              <a:t>By removing Black parts, it is possible to reject majority of such background. More sophisticated rejection </a:t>
            </a:r>
            <a:r>
              <a:rPr lang="en-US" altLang="ja-JP" dirty="0"/>
              <a:t>method is under development.</a:t>
            </a:r>
            <a:endParaRPr kumimoji="1" lang="ja-JP" altLang="en-US" dirty="0"/>
          </a:p>
        </p:txBody>
      </p:sp>
      <p:sp>
        <p:nvSpPr>
          <p:cNvPr id="21" name="テキスト ボックス 20">
            <a:extLst>
              <a:ext uri="{FF2B5EF4-FFF2-40B4-BE49-F238E27FC236}">
                <a16:creationId xmlns:a16="http://schemas.microsoft.com/office/drawing/2014/main" id="{A7D3B494-584B-4AC6-B8D6-F2FD546BE097}"/>
              </a:ext>
            </a:extLst>
          </p:cNvPr>
          <p:cNvSpPr txBox="1"/>
          <p:nvPr/>
        </p:nvSpPr>
        <p:spPr>
          <a:xfrm>
            <a:off x="416447" y="1466961"/>
            <a:ext cx="5626968" cy="646331"/>
          </a:xfrm>
          <a:prstGeom prst="rect">
            <a:avLst/>
          </a:prstGeom>
          <a:noFill/>
        </p:spPr>
        <p:txBody>
          <a:bodyPr wrap="square" rtlCol="0">
            <a:spAutoFit/>
          </a:bodyPr>
          <a:lstStyle/>
          <a:p>
            <a:r>
              <a:rPr kumimoji="1" lang="en-US" altLang="ja-JP" dirty="0"/>
              <a:t>It was found that secondary gamma-ray produced in ISS structures are dominant source </a:t>
            </a:r>
            <a:r>
              <a:rPr kumimoji="1" lang="en-US" altLang="ja-JP"/>
              <a:t>of background</a:t>
            </a:r>
            <a:endParaRPr kumimoji="1" lang="ja-JP" altLang="en-US" dirty="0"/>
          </a:p>
        </p:txBody>
      </p:sp>
      <p:grpSp>
        <p:nvGrpSpPr>
          <p:cNvPr id="6" name="グループ化 5">
            <a:extLst>
              <a:ext uri="{FF2B5EF4-FFF2-40B4-BE49-F238E27FC236}">
                <a16:creationId xmlns:a16="http://schemas.microsoft.com/office/drawing/2014/main" id="{6D7BE6E5-12CF-443D-AFD4-D4E3DBF3DC20}"/>
              </a:ext>
            </a:extLst>
          </p:cNvPr>
          <p:cNvGrpSpPr/>
          <p:nvPr/>
        </p:nvGrpSpPr>
        <p:grpSpPr>
          <a:xfrm>
            <a:off x="70293" y="2067296"/>
            <a:ext cx="5867272" cy="3832944"/>
            <a:chOff x="70293" y="2067296"/>
            <a:chExt cx="5867272" cy="3832944"/>
          </a:xfrm>
        </p:grpSpPr>
        <p:pic>
          <p:nvPicPr>
            <p:cNvPr id="8" name="図 7">
              <a:extLst>
                <a:ext uri="{FF2B5EF4-FFF2-40B4-BE49-F238E27FC236}">
                  <a16:creationId xmlns:a16="http://schemas.microsoft.com/office/drawing/2014/main" id="{BF2A7A1D-6904-4101-974B-3CB1EBEDDC84}"/>
                </a:ext>
              </a:extLst>
            </p:cNvPr>
            <p:cNvPicPr>
              <a:picLocks noChangeAspect="1"/>
            </p:cNvPicPr>
            <p:nvPr/>
          </p:nvPicPr>
          <p:blipFill>
            <a:blip r:embed="rId2"/>
            <a:stretch>
              <a:fillRect/>
            </a:stretch>
          </p:blipFill>
          <p:spPr>
            <a:xfrm rot="5400000">
              <a:off x="3251007" y="2408820"/>
              <a:ext cx="2562454" cy="2810661"/>
            </a:xfrm>
            <a:prstGeom prst="rect">
              <a:avLst/>
            </a:prstGeom>
          </p:spPr>
        </p:pic>
        <p:pic>
          <p:nvPicPr>
            <p:cNvPr id="9" name="図 8">
              <a:extLst>
                <a:ext uri="{FF2B5EF4-FFF2-40B4-BE49-F238E27FC236}">
                  <a16:creationId xmlns:a16="http://schemas.microsoft.com/office/drawing/2014/main" id="{ADC06443-DD1B-4AF5-A2A7-638E2208C7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93" y="2210691"/>
              <a:ext cx="3136144" cy="3145944"/>
            </a:xfrm>
            <a:prstGeom prst="rect">
              <a:avLst/>
            </a:prstGeom>
          </p:spPr>
        </p:pic>
        <p:cxnSp>
          <p:nvCxnSpPr>
            <p:cNvPr id="10" name="直線コネクタ 9">
              <a:extLst>
                <a:ext uri="{FF2B5EF4-FFF2-40B4-BE49-F238E27FC236}">
                  <a16:creationId xmlns:a16="http://schemas.microsoft.com/office/drawing/2014/main" id="{46BA3DDD-2684-4BF8-9685-D4CD1C642D64}"/>
                </a:ext>
              </a:extLst>
            </p:cNvPr>
            <p:cNvCxnSpPr>
              <a:cxnSpLocks/>
            </p:cNvCxnSpPr>
            <p:nvPr/>
          </p:nvCxnSpPr>
          <p:spPr>
            <a:xfrm>
              <a:off x="1812315" y="2887034"/>
              <a:ext cx="2831693" cy="2539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0681AA47-8392-4E90-81F0-525EFA92A6FA}"/>
                </a:ext>
              </a:extLst>
            </p:cNvPr>
            <p:cNvCxnSpPr>
              <a:cxnSpLocks/>
            </p:cNvCxnSpPr>
            <p:nvPr/>
          </p:nvCxnSpPr>
          <p:spPr>
            <a:xfrm flipV="1">
              <a:off x="1638365" y="4437112"/>
              <a:ext cx="3005643" cy="226218"/>
            </a:xfrm>
            <a:prstGeom prst="line">
              <a:avLst/>
            </a:prstGeom>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FACF8DB2-0DDC-4A89-8BE7-37B919916EAB}"/>
                </a:ext>
              </a:extLst>
            </p:cNvPr>
            <p:cNvSpPr txBox="1"/>
            <p:nvPr/>
          </p:nvSpPr>
          <p:spPr>
            <a:xfrm>
              <a:off x="349399" y="5253909"/>
              <a:ext cx="2592789" cy="646331"/>
            </a:xfrm>
            <a:prstGeom prst="rect">
              <a:avLst/>
            </a:prstGeom>
            <a:noFill/>
          </p:spPr>
          <p:txBody>
            <a:bodyPr wrap="square" rtlCol="0">
              <a:spAutoFit/>
            </a:bodyPr>
            <a:lstStyle/>
            <a:p>
              <a:r>
                <a:rPr kumimoji="1" lang="en-US" altLang="ja-JP" dirty="0">
                  <a:solidFill>
                    <a:srgbClr val="002060"/>
                  </a:solidFill>
                </a:rPr>
                <a:t>Gamma-ray candidates</a:t>
              </a:r>
              <a:br>
                <a:rPr kumimoji="1" lang="en-US" altLang="ja-JP" dirty="0">
                  <a:solidFill>
                    <a:srgbClr val="002060"/>
                  </a:solidFill>
                </a:rPr>
              </a:br>
              <a:r>
                <a:rPr kumimoji="1" lang="en-US" altLang="ja-JP" dirty="0">
                  <a:solidFill>
                    <a:srgbClr val="002060"/>
                  </a:solidFill>
                </a:rPr>
                <a:t>in CALET FOV</a:t>
              </a:r>
              <a:endParaRPr kumimoji="1" lang="ja-JP" altLang="en-US" dirty="0">
                <a:solidFill>
                  <a:srgbClr val="002060"/>
                </a:solidFill>
              </a:endParaRPr>
            </a:p>
          </p:txBody>
        </p:sp>
        <p:pic>
          <p:nvPicPr>
            <p:cNvPr id="17" name="Picture 2" descr="JAXA_logo">
              <a:extLst>
                <a:ext uri="{FF2B5EF4-FFF2-40B4-BE49-F238E27FC236}">
                  <a16:creationId xmlns:a16="http://schemas.microsoft.com/office/drawing/2014/main" id="{FC54D469-EF27-4967-8EC5-C91237F782E3}"/>
                </a:ext>
              </a:extLst>
            </p:cNvPr>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9899" y="2067296"/>
              <a:ext cx="937666" cy="60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テキスト ボックス 18">
              <a:extLst>
                <a:ext uri="{FF2B5EF4-FFF2-40B4-BE49-F238E27FC236}">
                  <a16:creationId xmlns:a16="http://schemas.microsoft.com/office/drawing/2014/main" id="{BF621EB8-494E-44AA-8C4D-DA26D05D506C}"/>
                </a:ext>
              </a:extLst>
            </p:cNvPr>
            <p:cNvSpPr txBox="1"/>
            <p:nvPr/>
          </p:nvSpPr>
          <p:spPr>
            <a:xfrm>
              <a:off x="385976" y="2488769"/>
              <a:ext cx="1101968" cy="369332"/>
            </a:xfrm>
            <a:prstGeom prst="rect">
              <a:avLst/>
            </a:prstGeom>
            <a:noFill/>
          </p:spPr>
          <p:txBody>
            <a:bodyPr wrap="none" rtlCol="0">
              <a:spAutoFit/>
            </a:bodyPr>
            <a:lstStyle/>
            <a:p>
              <a:r>
                <a:rPr kumimoji="1" lang="en-US" altLang="ja-JP" b="1" dirty="0"/>
                <a:t>LE Trigger</a:t>
              </a:r>
              <a:endParaRPr kumimoji="1" lang="ja-JP" altLang="en-US" b="1" dirty="0"/>
            </a:p>
          </p:txBody>
        </p:sp>
        <p:sp>
          <p:nvSpPr>
            <p:cNvPr id="22" name="テキスト ボックス 21">
              <a:extLst>
                <a:ext uri="{FF2B5EF4-FFF2-40B4-BE49-F238E27FC236}">
                  <a16:creationId xmlns:a16="http://schemas.microsoft.com/office/drawing/2014/main" id="{07336DBB-DE4F-4912-84EA-697BF65B3021}"/>
                </a:ext>
              </a:extLst>
            </p:cNvPr>
            <p:cNvSpPr txBox="1"/>
            <p:nvPr/>
          </p:nvSpPr>
          <p:spPr>
            <a:xfrm>
              <a:off x="3196512" y="5313143"/>
              <a:ext cx="2741053" cy="369332"/>
            </a:xfrm>
            <a:prstGeom prst="rect">
              <a:avLst/>
            </a:prstGeom>
            <a:noFill/>
          </p:spPr>
          <p:txBody>
            <a:bodyPr wrap="square" rtlCol="0">
              <a:spAutoFit/>
            </a:bodyPr>
            <a:lstStyle/>
            <a:p>
              <a:r>
                <a:rPr kumimoji="1" lang="en-US" altLang="ja-JP" dirty="0">
                  <a:solidFill>
                    <a:srgbClr val="002060"/>
                  </a:solidFill>
                </a:rPr>
                <a:t>Fish-eye view of CALET FOV</a:t>
              </a:r>
              <a:endParaRPr kumimoji="1" lang="ja-JP" altLang="en-US" dirty="0">
                <a:solidFill>
                  <a:srgbClr val="002060"/>
                </a:solidFill>
              </a:endParaRPr>
            </a:p>
          </p:txBody>
        </p:sp>
        <p:sp>
          <p:nvSpPr>
            <p:cNvPr id="23" name="テキスト ボックス 22">
              <a:extLst>
                <a:ext uri="{FF2B5EF4-FFF2-40B4-BE49-F238E27FC236}">
                  <a16:creationId xmlns:a16="http://schemas.microsoft.com/office/drawing/2014/main" id="{D24DFFAA-588C-46E3-9F31-693F124B3A7A}"/>
                </a:ext>
              </a:extLst>
            </p:cNvPr>
            <p:cNvSpPr txBox="1"/>
            <p:nvPr/>
          </p:nvSpPr>
          <p:spPr>
            <a:xfrm>
              <a:off x="2074828" y="3429000"/>
              <a:ext cx="465192" cy="338554"/>
            </a:xfrm>
            <a:prstGeom prst="rect">
              <a:avLst/>
            </a:prstGeom>
            <a:noFill/>
          </p:spPr>
          <p:txBody>
            <a:bodyPr wrap="none" rtlCol="0">
              <a:spAutoFit/>
            </a:bodyPr>
            <a:lstStyle/>
            <a:p>
              <a:r>
                <a:rPr kumimoji="1" lang="en-US" altLang="ja-JP" sz="1600" dirty="0"/>
                <a:t>45</a:t>
              </a:r>
              <a:r>
                <a:rPr kumimoji="1" lang="en-US" altLang="ja-JP" sz="1600" baseline="30000" dirty="0"/>
                <a:t>o</a:t>
              </a:r>
              <a:endParaRPr kumimoji="1" lang="ja-JP" altLang="en-US" sz="1600" baseline="30000" dirty="0"/>
            </a:p>
          </p:txBody>
        </p:sp>
        <p:sp>
          <p:nvSpPr>
            <p:cNvPr id="24" name="テキスト ボックス 23">
              <a:extLst>
                <a:ext uri="{FF2B5EF4-FFF2-40B4-BE49-F238E27FC236}">
                  <a16:creationId xmlns:a16="http://schemas.microsoft.com/office/drawing/2014/main" id="{02EFBFA5-3E19-475A-9550-E0975EB3D6C1}"/>
                </a:ext>
              </a:extLst>
            </p:cNvPr>
            <p:cNvSpPr txBox="1"/>
            <p:nvPr/>
          </p:nvSpPr>
          <p:spPr>
            <a:xfrm>
              <a:off x="2494464" y="3014001"/>
              <a:ext cx="465192" cy="338554"/>
            </a:xfrm>
            <a:prstGeom prst="rect">
              <a:avLst/>
            </a:prstGeom>
            <a:noFill/>
          </p:spPr>
          <p:txBody>
            <a:bodyPr wrap="none" rtlCol="0">
              <a:spAutoFit/>
            </a:bodyPr>
            <a:lstStyle/>
            <a:p>
              <a:r>
                <a:rPr kumimoji="1" lang="en-US" altLang="ja-JP" sz="1600" dirty="0"/>
                <a:t>60</a:t>
              </a:r>
              <a:r>
                <a:rPr kumimoji="1" lang="en-US" altLang="ja-JP" sz="1600" baseline="30000" dirty="0"/>
                <a:t>o</a:t>
              </a:r>
              <a:endParaRPr kumimoji="1" lang="ja-JP" altLang="en-US" sz="1600" baseline="30000" dirty="0"/>
            </a:p>
          </p:txBody>
        </p:sp>
      </p:grpSp>
      <p:sp>
        <p:nvSpPr>
          <p:cNvPr id="4" name="スライド番号プレースホルダー 3">
            <a:extLst>
              <a:ext uri="{FF2B5EF4-FFF2-40B4-BE49-F238E27FC236}">
                <a16:creationId xmlns:a16="http://schemas.microsoft.com/office/drawing/2014/main" id="{DD71C016-980C-441E-9B1C-9C04391D3466}"/>
              </a:ext>
            </a:extLst>
          </p:cNvPr>
          <p:cNvSpPr>
            <a:spLocks noGrp="1"/>
          </p:cNvSpPr>
          <p:nvPr>
            <p:ph type="sldNum" sz="quarter" idx="12"/>
          </p:nvPr>
        </p:nvSpPr>
        <p:spPr/>
        <p:txBody>
          <a:bodyPr/>
          <a:lstStyle/>
          <a:p>
            <a:fld id="{7B6B983A-F51D-46A7-9170-DDDB4E1FD2F0}" type="slidenum">
              <a:rPr kumimoji="1" lang="ja-JP" altLang="en-US" smtClean="0"/>
              <a:t>47</a:t>
            </a:fld>
            <a:endParaRPr kumimoji="1" lang="ja-JP" altLang="en-US"/>
          </a:p>
        </p:txBody>
      </p:sp>
    </p:spTree>
    <p:extLst>
      <p:ext uri="{BB962C8B-B14F-4D97-AF65-F5344CB8AC3E}">
        <p14:creationId xmlns:p14="http://schemas.microsoft.com/office/powerpoint/2010/main" val="1900804395"/>
      </p:ext>
    </p:extLst>
  </p:cSld>
  <p:clrMapOvr>
    <a:masterClrMapping/>
  </p:clrMapOvr>
  <mc:AlternateContent xmlns:mc="http://schemas.openxmlformats.org/markup-compatibility/2006" xmlns:p14="http://schemas.microsoft.com/office/powerpoint/2010/main">
    <mc:Choice Requires="p14">
      <p:transition spd="slow" p14:dur="2000" advTm="52152"/>
    </mc:Choice>
    <mc:Fallback xmlns="">
      <p:transition spd="slow" advTm="52152"/>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A622C2-C9D5-4808-8AA3-FC1D77ED4629}"/>
              </a:ext>
            </a:extLst>
          </p:cNvPr>
          <p:cNvSpPr>
            <a:spLocks noGrp="1"/>
          </p:cNvSpPr>
          <p:nvPr>
            <p:ph type="title"/>
          </p:nvPr>
        </p:nvSpPr>
        <p:spPr/>
        <p:txBody>
          <a:bodyPr>
            <a:normAutofit/>
          </a:bodyPr>
          <a:lstStyle/>
          <a:p>
            <a:r>
              <a:rPr lang="en-US" altLang="ja-JP" sz="4000" dirty="0"/>
              <a:t>EM Track vs CC Track: Effective area</a:t>
            </a:r>
            <a:endParaRPr kumimoji="1" lang="ja-JP" altLang="en-US" sz="4000" dirty="0"/>
          </a:p>
        </p:txBody>
      </p:sp>
      <p:pic>
        <p:nvPicPr>
          <p:cNvPr id="5" name="コンテンツ プレースホルダー 4">
            <a:extLst>
              <a:ext uri="{FF2B5EF4-FFF2-40B4-BE49-F238E27FC236}">
                <a16:creationId xmlns:a16="http://schemas.microsoft.com/office/drawing/2014/main" id="{5A740399-ED4A-40CC-BA88-C628EDEC06BF}"/>
              </a:ext>
            </a:extLst>
          </p:cNvPr>
          <p:cNvPicPr>
            <a:picLocks noGrp="1" noChangeAspect="1"/>
          </p:cNvPicPr>
          <p:nvPr>
            <p:ph idx="1"/>
          </p:nvPr>
        </p:nvPicPr>
        <p:blipFill>
          <a:blip r:embed="rId2"/>
          <a:stretch>
            <a:fillRect/>
          </a:stretch>
        </p:blipFill>
        <p:spPr>
          <a:xfrm>
            <a:off x="450165" y="2156792"/>
            <a:ext cx="8243669" cy="3733455"/>
          </a:xfrm>
          <a:prstGeom prst="rect">
            <a:avLst/>
          </a:prstGeom>
        </p:spPr>
      </p:pic>
      <p:sp>
        <p:nvSpPr>
          <p:cNvPr id="4" name="スライド番号プレースホルダー 3">
            <a:extLst>
              <a:ext uri="{FF2B5EF4-FFF2-40B4-BE49-F238E27FC236}">
                <a16:creationId xmlns:a16="http://schemas.microsoft.com/office/drawing/2014/main" id="{BE2881E3-5630-4E4C-9297-AA750330EA97}"/>
              </a:ext>
            </a:extLst>
          </p:cNvPr>
          <p:cNvSpPr>
            <a:spLocks noGrp="1"/>
          </p:cNvSpPr>
          <p:nvPr>
            <p:ph type="sldNum" sz="quarter" idx="12"/>
          </p:nvPr>
        </p:nvSpPr>
        <p:spPr/>
        <p:txBody>
          <a:bodyPr/>
          <a:lstStyle/>
          <a:p>
            <a:fld id="{7B6B983A-F51D-46A7-9170-DDDB4E1FD2F0}" type="slidenum">
              <a:rPr kumimoji="1" lang="ja-JP" altLang="en-US" smtClean="0"/>
              <a:t>48</a:t>
            </a:fld>
            <a:endParaRPr kumimoji="1" lang="ja-JP" altLang="en-US"/>
          </a:p>
        </p:txBody>
      </p:sp>
    </p:spTree>
    <p:extLst>
      <p:ext uri="{BB962C8B-B14F-4D97-AF65-F5344CB8AC3E}">
        <p14:creationId xmlns:p14="http://schemas.microsoft.com/office/powerpoint/2010/main" val="8540794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E623C3-3824-47FF-B9E6-4D9DFDF8219E}"/>
              </a:ext>
            </a:extLst>
          </p:cNvPr>
          <p:cNvSpPr>
            <a:spLocks noGrp="1"/>
          </p:cNvSpPr>
          <p:nvPr>
            <p:ph type="title"/>
          </p:nvPr>
        </p:nvSpPr>
        <p:spPr/>
        <p:txBody>
          <a:bodyPr/>
          <a:lstStyle/>
          <a:p>
            <a:r>
              <a:rPr lang="en-US" altLang="ja-JP" dirty="0"/>
              <a:t>EM Track vs CC Track : PSF</a:t>
            </a:r>
            <a:endParaRPr kumimoji="1" lang="ja-JP" altLang="en-US" dirty="0"/>
          </a:p>
        </p:txBody>
      </p:sp>
      <p:pic>
        <p:nvPicPr>
          <p:cNvPr id="5" name="コンテンツ プレースホルダー 4">
            <a:extLst>
              <a:ext uri="{FF2B5EF4-FFF2-40B4-BE49-F238E27FC236}">
                <a16:creationId xmlns:a16="http://schemas.microsoft.com/office/drawing/2014/main" id="{B9246D2A-BC46-48E7-9A22-8FFE4BA53ACB}"/>
              </a:ext>
            </a:extLst>
          </p:cNvPr>
          <p:cNvPicPr>
            <a:picLocks noGrp="1" noChangeAspect="1"/>
          </p:cNvPicPr>
          <p:nvPr>
            <p:ph idx="1"/>
          </p:nvPr>
        </p:nvPicPr>
        <p:blipFill>
          <a:blip r:embed="rId2"/>
          <a:stretch>
            <a:fillRect/>
          </a:stretch>
        </p:blipFill>
        <p:spPr>
          <a:xfrm>
            <a:off x="1268773" y="1825624"/>
            <a:ext cx="6221615" cy="4638237"/>
          </a:xfrm>
          <a:prstGeom prst="rect">
            <a:avLst/>
          </a:prstGeom>
        </p:spPr>
      </p:pic>
      <p:sp>
        <p:nvSpPr>
          <p:cNvPr id="4" name="スライド番号プレースホルダー 3">
            <a:extLst>
              <a:ext uri="{FF2B5EF4-FFF2-40B4-BE49-F238E27FC236}">
                <a16:creationId xmlns:a16="http://schemas.microsoft.com/office/drawing/2014/main" id="{65394DDF-DA84-44F0-AC1B-D4041F439743}"/>
              </a:ext>
            </a:extLst>
          </p:cNvPr>
          <p:cNvSpPr>
            <a:spLocks noGrp="1"/>
          </p:cNvSpPr>
          <p:nvPr>
            <p:ph type="sldNum" sz="quarter" idx="12"/>
          </p:nvPr>
        </p:nvSpPr>
        <p:spPr/>
        <p:txBody>
          <a:bodyPr/>
          <a:lstStyle/>
          <a:p>
            <a:fld id="{7B6B983A-F51D-46A7-9170-DDDB4E1FD2F0}" type="slidenum">
              <a:rPr kumimoji="1" lang="ja-JP" altLang="en-US" smtClean="0"/>
              <a:t>49</a:t>
            </a:fld>
            <a:endParaRPr kumimoji="1" lang="ja-JP" altLang="en-US"/>
          </a:p>
        </p:txBody>
      </p:sp>
    </p:spTree>
    <p:extLst>
      <p:ext uri="{BB962C8B-B14F-4D97-AF65-F5344CB8AC3E}">
        <p14:creationId xmlns:p14="http://schemas.microsoft.com/office/powerpoint/2010/main" val="507423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4BB9C3-F673-4AC9-A26E-2915A4733906}"/>
              </a:ext>
            </a:extLst>
          </p:cNvPr>
          <p:cNvSpPr>
            <a:spLocks noGrp="1"/>
          </p:cNvSpPr>
          <p:nvPr>
            <p:ph type="title"/>
          </p:nvPr>
        </p:nvSpPr>
        <p:spPr/>
        <p:txBody>
          <a:bodyPr/>
          <a:lstStyle/>
          <a:p>
            <a:r>
              <a:rPr kumimoji="1" lang="en-US" altLang="ja-JP" dirty="0"/>
              <a:t>CTA</a:t>
            </a:r>
            <a:r>
              <a:rPr kumimoji="1" lang="ja-JP" altLang="en-US" dirty="0"/>
              <a:t> </a:t>
            </a:r>
            <a:r>
              <a:rPr kumimoji="1" lang="en-US" altLang="ja-JP" dirty="0"/>
              <a:t>102</a:t>
            </a:r>
            <a:r>
              <a:rPr kumimoji="1" lang="ja-JP" altLang="en-US" dirty="0"/>
              <a:t> </a:t>
            </a:r>
            <a:r>
              <a:rPr kumimoji="1" lang="en-US" altLang="ja-JP" dirty="0"/>
              <a:t>(AGN) light</a:t>
            </a:r>
            <a:r>
              <a:rPr kumimoji="1" lang="ja-JP" altLang="en-US" dirty="0"/>
              <a:t> </a:t>
            </a:r>
            <a:r>
              <a:rPr kumimoji="1" lang="en-US" altLang="ja-JP" dirty="0"/>
              <a:t>curve</a:t>
            </a:r>
            <a:endParaRPr kumimoji="1" lang="ja-JP" altLang="en-US" dirty="0"/>
          </a:p>
        </p:txBody>
      </p:sp>
      <p:sp>
        <p:nvSpPr>
          <p:cNvPr id="4" name="スライド番号プレースホルダー 3">
            <a:extLst>
              <a:ext uri="{FF2B5EF4-FFF2-40B4-BE49-F238E27FC236}">
                <a16:creationId xmlns:a16="http://schemas.microsoft.com/office/drawing/2014/main" id="{DBE92CFD-D06A-44FA-B394-E668C0A5F39E}"/>
              </a:ext>
            </a:extLst>
          </p:cNvPr>
          <p:cNvSpPr>
            <a:spLocks noGrp="1"/>
          </p:cNvSpPr>
          <p:nvPr>
            <p:ph type="sldNum" sz="quarter" idx="12"/>
          </p:nvPr>
        </p:nvSpPr>
        <p:spPr/>
        <p:txBody>
          <a:bodyPr/>
          <a:lstStyle/>
          <a:p>
            <a:fld id="{7B6B983A-F51D-46A7-9170-DDDB4E1FD2F0}" type="slidenum">
              <a:rPr kumimoji="1" lang="ja-JP" altLang="en-US" smtClean="0"/>
              <a:t>5</a:t>
            </a:fld>
            <a:endParaRPr kumimoji="1" lang="ja-JP" altLang="en-US"/>
          </a:p>
        </p:txBody>
      </p:sp>
      <p:pic>
        <p:nvPicPr>
          <p:cNvPr id="5" name="図 4">
            <a:extLst>
              <a:ext uri="{FF2B5EF4-FFF2-40B4-BE49-F238E27FC236}">
                <a16:creationId xmlns:a16="http://schemas.microsoft.com/office/drawing/2014/main" id="{96213BB4-833B-4691-AFBF-EA34D3A745FD}"/>
              </a:ext>
            </a:extLst>
          </p:cNvPr>
          <p:cNvPicPr>
            <a:picLocks noChangeAspect="1"/>
          </p:cNvPicPr>
          <p:nvPr/>
        </p:nvPicPr>
        <p:blipFill rotWithShape="1">
          <a:blip r:embed="rId2">
            <a:extLst>
              <a:ext uri="{28A0092B-C50C-407E-A947-70E740481C1C}">
                <a14:useLocalDpi xmlns:a14="http://schemas.microsoft.com/office/drawing/2010/main" val="0"/>
              </a:ext>
            </a:extLst>
          </a:blip>
          <a:srcRect l="4941" t="9558" r="7760" b="6462"/>
          <a:stretch/>
        </p:blipFill>
        <p:spPr>
          <a:xfrm>
            <a:off x="359508" y="1690689"/>
            <a:ext cx="8596923" cy="3746423"/>
          </a:xfrm>
          <a:prstGeom prst="rect">
            <a:avLst/>
          </a:prstGeom>
        </p:spPr>
      </p:pic>
      <p:sp>
        <p:nvSpPr>
          <p:cNvPr id="6" name="テキスト ボックス 12">
            <a:extLst>
              <a:ext uri="{FF2B5EF4-FFF2-40B4-BE49-F238E27FC236}">
                <a16:creationId xmlns:a16="http://schemas.microsoft.com/office/drawing/2014/main" id="{4C7BBC9E-CB9F-4D2A-BDF8-53708ADFE4ED}"/>
              </a:ext>
            </a:extLst>
          </p:cNvPr>
          <p:cNvSpPr txBox="1"/>
          <p:nvPr/>
        </p:nvSpPr>
        <p:spPr>
          <a:xfrm>
            <a:off x="470646" y="5481233"/>
            <a:ext cx="9033052" cy="276999"/>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200" dirty="0"/>
              <a:t> </a:t>
            </a:r>
            <a:r>
              <a:rPr lang="ja-JP" altLang="en-US" sz="1200" dirty="0"/>
              <a:t>　　　</a:t>
            </a:r>
            <a:r>
              <a:rPr lang="en-US" altLang="ja-JP" sz="1200" dirty="0"/>
              <a:t>(</a:t>
            </a:r>
            <a:r>
              <a:rPr kumimoji="1" lang="en-US" altLang="ja-JP" sz="1200" dirty="0"/>
              <a:t>2016</a:t>
            </a:r>
            <a:r>
              <a:rPr lang="en-US" altLang="ja-JP" sz="1200" dirty="0"/>
              <a:t>/1/13     </a:t>
            </a:r>
            <a:r>
              <a:rPr lang="ja-JP" altLang="en-US" sz="1200" dirty="0"/>
              <a:t>　  　</a:t>
            </a:r>
            <a:r>
              <a:rPr lang="en-US" altLang="ja-JP" sz="1200" dirty="0"/>
              <a:t>2016/7/31</a:t>
            </a:r>
            <a:r>
              <a:rPr lang="ja-JP" altLang="en-US" sz="1200" dirty="0"/>
              <a:t>　　　  </a:t>
            </a:r>
            <a:r>
              <a:rPr lang="en-US" altLang="ja-JP" sz="1200" dirty="0"/>
              <a:t>2017/2/16         </a:t>
            </a:r>
            <a:r>
              <a:rPr lang="ja-JP" altLang="en-US" sz="1200" dirty="0"/>
              <a:t>　  </a:t>
            </a:r>
            <a:r>
              <a:rPr lang="en-US" altLang="ja-JP" sz="1200" dirty="0"/>
              <a:t>2017/9/4                  2018/3/23             2018/10/9                2019/4/27) </a:t>
            </a:r>
            <a:endParaRPr kumimoji="1" lang="ja-JP" altLang="en-US" sz="1200" dirty="0"/>
          </a:p>
        </p:txBody>
      </p:sp>
      <p:sp>
        <p:nvSpPr>
          <p:cNvPr id="7" name="テキスト ボックス 6">
            <a:extLst>
              <a:ext uri="{FF2B5EF4-FFF2-40B4-BE49-F238E27FC236}">
                <a16:creationId xmlns:a16="http://schemas.microsoft.com/office/drawing/2014/main" id="{CB447055-21D6-43F3-B1E7-7BCFD08CBC96}"/>
              </a:ext>
            </a:extLst>
          </p:cNvPr>
          <p:cNvSpPr txBox="1"/>
          <p:nvPr/>
        </p:nvSpPr>
        <p:spPr>
          <a:xfrm>
            <a:off x="6891405" y="5665899"/>
            <a:ext cx="2031838" cy="369332"/>
          </a:xfrm>
          <a:prstGeom prst="rect">
            <a:avLst/>
          </a:prstGeom>
          <a:noFill/>
        </p:spPr>
        <p:txBody>
          <a:bodyPr wrap="none" rtlCol="0">
            <a:spAutoFit/>
          </a:bodyPr>
          <a:lstStyle/>
          <a:p>
            <a:r>
              <a:rPr kumimoji="1" lang="en-US" altLang="ja-JP" dirty="0"/>
              <a:t>Modified Julian Day</a:t>
            </a:r>
            <a:endParaRPr kumimoji="1" lang="ja-JP" altLang="en-US" dirty="0"/>
          </a:p>
        </p:txBody>
      </p:sp>
      <p:sp>
        <p:nvSpPr>
          <p:cNvPr id="8" name="テキスト ボックス 7">
            <a:extLst>
              <a:ext uri="{FF2B5EF4-FFF2-40B4-BE49-F238E27FC236}">
                <a16:creationId xmlns:a16="http://schemas.microsoft.com/office/drawing/2014/main" id="{02265FEB-7C13-4FB4-9A63-8D27564E6393}"/>
              </a:ext>
            </a:extLst>
          </p:cNvPr>
          <p:cNvSpPr txBox="1"/>
          <p:nvPr/>
        </p:nvSpPr>
        <p:spPr>
          <a:xfrm rot="16200000">
            <a:off x="-396539" y="3379234"/>
            <a:ext cx="1380506" cy="369332"/>
          </a:xfrm>
          <a:prstGeom prst="rect">
            <a:avLst/>
          </a:prstGeom>
          <a:noFill/>
        </p:spPr>
        <p:txBody>
          <a:bodyPr wrap="none" rtlCol="0">
            <a:spAutoFit/>
          </a:bodyPr>
          <a:lstStyle/>
          <a:p>
            <a:r>
              <a:rPr kumimoji="1" lang="en-US" altLang="ja-JP" dirty="0"/>
              <a:t>Flux [cm</a:t>
            </a:r>
            <a:r>
              <a:rPr kumimoji="1" lang="en-US" altLang="ja-JP" baseline="30000" dirty="0"/>
              <a:t>-2</a:t>
            </a:r>
            <a:r>
              <a:rPr kumimoji="1" lang="en-US" altLang="ja-JP" dirty="0"/>
              <a:t>s</a:t>
            </a:r>
            <a:r>
              <a:rPr kumimoji="1" lang="en-US" altLang="ja-JP" baseline="30000" dirty="0"/>
              <a:t>-1</a:t>
            </a:r>
            <a:r>
              <a:rPr kumimoji="1" lang="en-US" altLang="ja-JP" dirty="0"/>
              <a:t>]</a:t>
            </a:r>
            <a:endParaRPr kumimoji="1" lang="ja-JP" altLang="en-US" dirty="0"/>
          </a:p>
        </p:txBody>
      </p:sp>
      <p:sp>
        <p:nvSpPr>
          <p:cNvPr id="9" name="テキスト ボックス 8">
            <a:extLst>
              <a:ext uri="{FF2B5EF4-FFF2-40B4-BE49-F238E27FC236}">
                <a16:creationId xmlns:a16="http://schemas.microsoft.com/office/drawing/2014/main" id="{EA3A92CB-6F38-4B4D-AA15-F90707F091F4}"/>
              </a:ext>
            </a:extLst>
          </p:cNvPr>
          <p:cNvSpPr txBox="1"/>
          <p:nvPr/>
        </p:nvSpPr>
        <p:spPr>
          <a:xfrm>
            <a:off x="7061580" y="1343418"/>
            <a:ext cx="1691489" cy="369332"/>
          </a:xfrm>
          <a:prstGeom prst="rect">
            <a:avLst/>
          </a:prstGeom>
          <a:noFill/>
        </p:spPr>
        <p:txBody>
          <a:bodyPr wrap="none" rtlCol="0">
            <a:spAutoFit/>
          </a:bodyPr>
          <a:lstStyle/>
          <a:p>
            <a:r>
              <a:rPr kumimoji="1" lang="en-US" altLang="ja-JP" dirty="0"/>
              <a:t>LE trig (&gt; 1 GeV)</a:t>
            </a:r>
            <a:endParaRPr kumimoji="1" lang="ja-JP" altLang="en-US" dirty="0"/>
          </a:p>
        </p:txBody>
      </p:sp>
      <p:sp>
        <p:nvSpPr>
          <p:cNvPr id="10" name="テキスト ボックス 9">
            <a:extLst>
              <a:ext uri="{FF2B5EF4-FFF2-40B4-BE49-F238E27FC236}">
                <a16:creationId xmlns:a16="http://schemas.microsoft.com/office/drawing/2014/main" id="{9DCCFF51-A5BE-4C55-9122-544505696010}"/>
              </a:ext>
            </a:extLst>
          </p:cNvPr>
          <p:cNvSpPr txBox="1"/>
          <p:nvPr/>
        </p:nvSpPr>
        <p:spPr>
          <a:xfrm>
            <a:off x="7802197" y="180460"/>
            <a:ext cx="1043363" cy="369332"/>
          </a:xfrm>
          <a:prstGeom prst="rect">
            <a:avLst/>
          </a:prstGeom>
          <a:noFill/>
        </p:spPr>
        <p:txBody>
          <a:bodyPr wrap="none" rtlCol="0">
            <a:spAutoFit/>
          </a:bodyPr>
          <a:lstStyle/>
          <a:p>
            <a:r>
              <a:rPr kumimoji="1" lang="en-US" altLang="ja-JP" dirty="0"/>
              <a:t>By </a:t>
            </a:r>
            <a:r>
              <a:rPr kumimoji="1" lang="en-US" altLang="ja-JP" dirty="0" err="1"/>
              <a:t>Zenita</a:t>
            </a:r>
            <a:endParaRPr kumimoji="1" lang="ja-JP" altLang="en-US" dirty="0"/>
          </a:p>
        </p:txBody>
      </p:sp>
      <p:sp>
        <p:nvSpPr>
          <p:cNvPr id="11" name="テキスト ボックス 10">
            <a:extLst>
              <a:ext uri="{FF2B5EF4-FFF2-40B4-BE49-F238E27FC236}">
                <a16:creationId xmlns:a16="http://schemas.microsoft.com/office/drawing/2014/main" id="{FF39297F-0B0C-4503-9610-29575FE1F908}"/>
              </a:ext>
            </a:extLst>
          </p:cNvPr>
          <p:cNvSpPr txBox="1"/>
          <p:nvPr/>
        </p:nvSpPr>
        <p:spPr>
          <a:xfrm>
            <a:off x="470646" y="5892582"/>
            <a:ext cx="5980163" cy="646331"/>
          </a:xfrm>
          <a:prstGeom prst="rect">
            <a:avLst/>
          </a:prstGeom>
          <a:noFill/>
        </p:spPr>
        <p:txBody>
          <a:bodyPr wrap="none" rtlCol="0">
            <a:spAutoFit/>
          </a:bodyPr>
          <a:lstStyle/>
          <a:p>
            <a:r>
              <a:rPr kumimoji="1" lang="en-US" altLang="ja-JP" dirty="0">
                <a:solidFill>
                  <a:srgbClr val="FF0000"/>
                </a:solidFill>
              </a:rPr>
              <a:t>Red</a:t>
            </a:r>
            <a:r>
              <a:rPr kumimoji="1" lang="en-US" altLang="ja-JP" dirty="0"/>
              <a:t>: CALET signal, Hatched: CALET upper limit (&lt;10</a:t>
            </a:r>
            <a:r>
              <a:rPr kumimoji="1" lang="en-US" altLang="ja-JP" baseline="30000" dirty="0"/>
              <a:t>-7</a:t>
            </a:r>
            <a:r>
              <a:rPr kumimoji="1" lang="en-US" altLang="ja-JP" dirty="0"/>
              <a:t>cm</a:t>
            </a:r>
            <a:r>
              <a:rPr kumimoji="1" lang="en-US" altLang="ja-JP" baseline="30000" dirty="0"/>
              <a:t>-2</a:t>
            </a:r>
            <a:r>
              <a:rPr kumimoji="1" lang="en-US" altLang="ja-JP" dirty="0"/>
              <a:t>s</a:t>
            </a:r>
            <a:r>
              <a:rPr kumimoji="1" lang="en-US" altLang="ja-JP" baseline="30000" dirty="0"/>
              <a:t>-1</a:t>
            </a:r>
            <a:r>
              <a:rPr kumimoji="1" lang="en-US" altLang="ja-JP" dirty="0"/>
              <a:t>)</a:t>
            </a:r>
          </a:p>
          <a:p>
            <a:r>
              <a:rPr kumimoji="1" lang="en-US" altLang="ja-JP" dirty="0">
                <a:solidFill>
                  <a:srgbClr val="0070C0"/>
                </a:solidFill>
              </a:rPr>
              <a:t>Blue</a:t>
            </a:r>
            <a:r>
              <a:rPr kumimoji="1" lang="en-US" altLang="ja-JP" dirty="0"/>
              <a:t>: Fermi-LAT</a:t>
            </a:r>
            <a:endParaRPr kumimoji="1" lang="ja-JP" altLang="en-US" dirty="0"/>
          </a:p>
        </p:txBody>
      </p:sp>
    </p:spTree>
    <p:extLst>
      <p:ext uri="{BB962C8B-B14F-4D97-AF65-F5344CB8AC3E}">
        <p14:creationId xmlns:p14="http://schemas.microsoft.com/office/powerpoint/2010/main" val="28444999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8E7395-9FBA-431B-9DE1-F47025CDCBE4}"/>
              </a:ext>
            </a:extLst>
          </p:cNvPr>
          <p:cNvSpPr>
            <a:spLocks noGrp="1"/>
          </p:cNvSpPr>
          <p:nvPr>
            <p:ph type="title"/>
          </p:nvPr>
        </p:nvSpPr>
        <p:spPr>
          <a:xfrm>
            <a:off x="107504" y="116632"/>
            <a:ext cx="8928992" cy="922114"/>
          </a:xfrm>
        </p:spPr>
        <p:txBody>
          <a:bodyPr>
            <a:noAutofit/>
          </a:bodyPr>
          <a:lstStyle/>
          <a:p>
            <a:r>
              <a:rPr kumimoji="1" lang="en-US" altLang="ja-JP" sz="3600" dirty="0"/>
              <a:t>Point Source Spectra: Sensitivity Validation</a:t>
            </a:r>
            <a:endParaRPr kumimoji="1" lang="ja-JP" altLang="en-US" sz="3600" dirty="0"/>
          </a:p>
        </p:txBody>
      </p:sp>
      <p:pic>
        <p:nvPicPr>
          <p:cNvPr id="5" name="図 4">
            <a:extLst>
              <a:ext uri="{FF2B5EF4-FFF2-40B4-BE49-F238E27FC236}">
                <a16:creationId xmlns:a16="http://schemas.microsoft.com/office/drawing/2014/main" id="{FC4AC013-45A6-4D96-A51F-25BDC163F846}"/>
              </a:ext>
            </a:extLst>
          </p:cNvPr>
          <p:cNvPicPr>
            <a:picLocks noChangeAspect="1"/>
          </p:cNvPicPr>
          <p:nvPr/>
        </p:nvPicPr>
        <p:blipFill>
          <a:blip r:embed="rId2"/>
          <a:stretch>
            <a:fillRect/>
          </a:stretch>
        </p:blipFill>
        <p:spPr>
          <a:xfrm>
            <a:off x="0" y="1268760"/>
            <a:ext cx="9144000" cy="3357669"/>
          </a:xfrm>
          <a:prstGeom prst="rect">
            <a:avLst/>
          </a:prstGeom>
        </p:spPr>
      </p:pic>
      <p:sp>
        <p:nvSpPr>
          <p:cNvPr id="6" name="テキスト ボックス 5">
            <a:extLst>
              <a:ext uri="{FF2B5EF4-FFF2-40B4-BE49-F238E27FC236}">
                <a16:creationId xmlns:a16="http://schemas.microsoft.com/office/drawing/2014/main" id="{4C4D4E11-5081-4158-81D0-976390A9320F}"/>
              </a:ext>
            </a:extLst>
          </p:cNvPr>
          <p:cNvSpPr txBox="1"/>
          <p:nvPr/>
        </p:nvSpPr>
        <p:spPr>
          <a:xfrm>
            <a:off x="5580112" y="899428"/>
            <a:ext cx="2456763" cy="461665"/>
          </a:xfrm>
          <a:prstGeom prst="rect">
            <a:avLst/>
          </a:prstGeom>
          <a:noFill/>
        </p:spPr>
        <p:txBody>
          <a:bodyPr wrap="none" rtlCol="0">
            <a:spAutoFit/>
          </a:bodyPr>
          <a:lstStyle/>
          <a:p>
            <a:r>
              <a:rPr kumimoji="1" lang="en-US" altLang="ja-JP" sz="2400" u="sng" dirty="0"/>
              <a:t>CALET Preliminary</a:t>
            </a:r>
            <a:endParaRPr kumimoji="1" lang="ja-JP" altLang="en-US" sz="2400" u="sng" dirty="0"/>
          </a:p>
        </p:txBody>
      </p:sp>
      <p:sp>
        <p:nvSpPr>
          <p:cNvPr id="7" name="テキスト ボックス 6">
            <a:extLst>
              <a:ext uri="{FF2B5EF4-FFF2-40B4-BE49-F238E27FC236}">
                <a16:creationId xmlns:a16="http://schemas.microsoft.com/office/drawing/2014/main" id="{F1DCC308-DC1E-4E5D-AA15-0C756784DCBA}"/>
              </a:ext>
            </a:extLst>
          </p:cNvPr>
          <p:cNvSpPr txBox="1"/>
          <p:nvPr/>
        </p:nvSpPr>
        <p:spPr>
          <a:xfrm>
            <a:off x="827584" y="4804410"/>
            <a:ext cx="7632848" cy="1569660"/>
          </a:xfrm>
          <a:prstGeom prst="rect">
            <a:avLst/>
          </a:prstGeom>
          <a:noFill/>
        </p:spPr>
        <p:txBody>
          <a:bodyPr wrap="square" rtlCol="0">
            <a:spAutoFit/>
          </a:bodyPr>
          <a:lstStyle/>
          <a:p>
            <a:r>
              <a:rPr lang="en-US" altLang="ja-JP" sz="2400" dirty="0"/>
              <a:t>The observed point source spectra are well consistent with Fermi-LAT’s parameterizations. Therefore, it was found that current selection criteria has a validated sensitivity and can be used to set limit on GW counterpart flux.</a:t>
            </a:r>
            <a:endParaRPr kumimoji="1" lang="ja-JP" altLang="en-US" sz="2400" dirty="0"/>
          </a:p>
        </p:txBody>
      </p:sp>
      <p:sp>
        <p:nvSpPr>
          <p:cNvPr id="3" name="スライド番号プレースホルダー 2">
            <a:extLst>
              <a:ext uri="{FF2B5EF4-FFF2-40B4-BE49-F238E27FC236}">
                <a16:creationId xmlns:a16="http://schemas.microsoft.com/office/drawing/2014/main" id="{3024CA6D-A271-478A-B2F7-3FC269D3DD93}"/>
              </a:ext>
            </a:extLst>
          </p:cNvPr>
          <p:cNvSpPr>
            <a:spLocks noGrp="1"/>
          </p:cNvSpPr>
          <p:nvPr>
            <p:ph type="sldNum" sz="quarter" idx="12"/>
          </p:nvPr>
        </p:nvSpPr>
        <p:spPr/>
        <p:txBody>
          <a:bodyPr/>
          <a:lstStyle/>
          <a:p>
            <a:fld id="{7B6B983A-F51D-46A7-9170-DDDB4E1FD2F0}" type="slidenum">
              <a:rPr kumimoji="1" lang="ja-JP" altLang="en-US" smtClean="0"/>
              <a:t>50</a:t>
            </a:fld>
            <a:endParaRPr kumimoji="1" lang="ja-JP" altLang="en-US"/>
          </a:p>
        </p:txBody>
      </p:sp>
    </p:spTree>
    <p:extLst>
      <p:ext uri="{BB962C8B-B14F-4D97-AF65-F5344CB8AC3E}">
        <p14:creationId xmlns:p14="http://schemas.microsoft.com/office/powerpoint/2010/main" val="3106601445"/>
      </p:ext>
    </p:extLst>
  </p:cSld>
  <p:clrMapOvr>
    <a:masterClrMapping/>
  </p:clrMapOvr>
  <mc:AlternateContent xmlns:mc="http://schemas.openxmlformats.org/markup-compatibility/2006" xmlns:p14="http://schemas.microsoft.com/office/powerpoint/2010/main">
    <mc:Choice Requires="p14">
      <p:transition spd="slow" p14:dur="2000" advTm="22821"/>
    </mc:Choice>
    <mc:Fallback xmlns="">
      <p:transition spd="slow" advTm="22821"/>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139973-8A70-4B2A-9273-CA167D4E87F8}"/>
              </a:ext>
            </a:extLst>
          </p:cNvPr>
          <p:cNvSpPr>
            <a:spLocks noGrp="1"/>
          </p:cNvSpPr>
          <p:nvPr>
            <p:ph type="title"/>
          </p:nvPr>
        </p:nvSpPr>
        <p:spPr>
          <a:xfrm>
            <a:off x="628650" y="365126"/>
            <a:ext cx="7886700" cy="758021"/>
          </a:xfrm>
        </p:spPr>
        <p:txBody>
          <a:bodyPr/>
          <a:lstStyle/>
          <a:p>
            <a:r>
              <a:rPr kumimoji="1" lang="en-US" altLang="ja-JP" dirty="0"/>
              <a:t>Fermi LAT performance</a:t>
            </a:r>
            <a:endParaRPr kumimoji="1" lang="ja-JP" altLang="en-US" dirty="0"/>
          </a:p>
        </p:txBody>
      </p:sp>
      <p:sp>
        <p:nvSpPr>
          <p:cNvPr id="4" name="スライド番号プレースホルダー 3">
            <a:extLst>
              <a:ext uri="{FF2B5EF4-FFF2-40B4-BE49-F238E27FC236}">
                <a16:creationId xmlns:a16="http://schemas.microsoft.com/office/drawing/2014/main" id="{9705D3B3-0147-4641-BC59-AC5A65678317}"/>
              </a:ext>
            </a:extLst>
          </p:cNvPr>
          <p:cNvSpPr>
            <a:spLocks noGrp="1"/>
          </p:cNvSpPr>
          <p:nvPr>
            <p:ph type="sldNum" sz="quarter" idx="12"/>
          </p:nvPr>
        </p:nvSpPr>
        <p:spPr/>
        <p:txBody>
          <a:bodyPr/>
          <a:lstStyle/>
          <a:p>
            <a:fld id="{7B6B983A-F51D-46A7-9170-DDDB4E1FD2F0}" type="slidenum">
              <a:rPr kumimoji="1" lang="ja-JP" altLang="en-US" smtClean="0"/>
              <a:t>51</a:t>
            </a:fld>
            <a:endParaRPr kumimoji="1" lang="ja-JP" altLang="en-US"/>
          </a:p>
        </p:txBody>
      </p:sp>
      <p:pic>
        <p:nvPicPr>
          <p:cNvPr id="2050" name="Picture 2">
            <a:extLst>
              <a:ext uri="{FF2B5EF4-FFF2-40B4-BE49-F238E27FC236}">
                <a16:creationId xmlns:a16="http://schemas.microsoft.com/office/drawing/2014/main" id="{930138DB-B221-4D8D-BDC1-BE451BC63BE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0229" y="1305287"/>
            <a:ext cx="3851773" cy="261567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12CCFE50-C979-488E-A61C-381B832D99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444" y="4013170"/>
            <a:ext cx="3669852" cy="249213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6711F44E-6300-4F90-9EB1-709BBF1111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706" y="4061426"/>
            <a:ext cx="3669852" cy="249213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18B03D04-9B11-48BC-95B2-AA6B907F93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2002" y="1285303"/>
            <a:ext cx="3981455" cy="2703739"/>
          </a:xfrm>
          <a:prstGeom prst="rect">
            <a:avLst/>
          </a:prstGeom>
          <a:noFill/>
          <a:extLst>
            <a:ext uri="{909E8E84-426E-40DD-AFC4-6F175D3DCCD1}">
              <a14:hiddenFill xmlns:a14="http://schemas.microsoft.com/office/drawing/2010/main">
                <a:solidFill>
                  <a:srgbClr val="FFFFFF"/>
                </a:solidFill>
              </a14:hiddenFill>
            </a:ext>
          </a:extLst>
        </p:spPr>
      </p:pic>
      <p:sp>
        <p:nvSpPr>
          <p:cNvPr id="5" name="正方形/長方形 4">
            <a:extLst>
              <a:ext uri="{FF2B5EF4-FFF2-40B4-BE49-F238E27FC236}">
                <a16:creationId xmlns:a16="http://schemas.microsoft.com/office/drawing/2014/main" id="{A3E75E5D-D136-451E-B11C-8C19C835990A}"/>
              </a:ext>
            </a:extLst>
          </p:cNvPr>
          <p:cNvSpPr/>
          <p:nvPr/>
        </p:nvSpPr>
        <p:spPr>
          <a:xfrm>
            <a:off x="3801835" y="190435"/>
            <a:ext cx="5312229" cy="276999"/>
          </a:xfrm>
          <a:prstGeom prst="rect">
            <a:avLst/>
          </a:prstGeom>
        </p:spPr>
        <p:txBody>
          <a:bodyPr wrap="square">
            <a:spAutoFit/>
          </a:bodyPr>
          <a:lstStyle/>
          <a:p>
            <a:r>
              <a:rPr lang="en-US" altLang="ja-JP" sz="1200" dirty="0"/>
              <a:t>https://www.slac.stanford.edu/exp/glast/groups/canda/lat_Performance.htm</a:t>
            </a:r>
            <a:endParaRPr lang="ja-JP" altLang="en-US" sz="1200" dirty="0"/>
          </a:p>
        </p:txBody>
      </p:sp>
      <p:sp>
        <p:nvSpPr>
          <p:cNvPr id="6" name="テキスト ボックス 5">
            <a:extLst>
              <a:ext uri="{FF2B5EF4-FFF2-40B4-BE49-F238E27FC236}">
                <a16:creationId xmlns:a16="http://schemas.microsoft.com/office/drawing/2014/main" id="{2BF2A861-59E3-40B0-A5D3-3E5604F4335A}"/>
              </a:ext>
            </a:extLst>
          </p:cNvPr>
          <p:cNvSpPr txBox="1"/>
          <p:nvPr/>
        </p:nvSpPr>
        <p:spPr>
          <a:xfrm>
            <a:off x="2503079" y="2013963"/>
            <a:ext cx="620876" cy="369332"/>
          </a:xfrm>
          <a:prstGeom prst="rect">
            <a:avLst/>
          </a:prstGeom>
          <a:noFill/>
          <a:ln>
            <a:solidFill>
              <a:schemeClr val="accent6"/>
            </a:solidFill>
          </a:ln>
        </p:spPr>
        <p:txBody>
          <a:bodyPr wrap="none" rtlCol="0">
            <a:spAutoFit/>
          </a:bodyPr>
          <a:lstStyle/>
          <a:p>
            <a:r>
              <a:rPr kumimoji="1" lang="en-US" altLang="ja-JP" dirty="0"/>
              <a:t>Area</a:t>
            </a:r>
            <a:endParaRPr kumimoji="1" lang="ja-JP" altLang="en-US" dirty="0"/>
          </a:p>
        </p:txBody>
      </p:sp>
      <p:sp>
        <p:nvSpPr>
          <p:cNvPr id="11" name="テキスト ボックス 10">
            <a:extLst>
              <a:ext uri="{FF2B5EF4-FFF2-40B4-BE49-F238E27FC236}">
                <a16:creationId xmlns:a16="http://schemas.microsoft.com/office/drawing/2014/main" id="{A97770BF-477C-48BE-8B83-56021F915DA7}"/>
              </a:ext>
            </a:extLst>
          </p:cNvPr>
          <p:cNvSpPr txBox="1"/>
          <p:nvPr/>
        </p:nvSpPr>
        <p:spPr>
          <a:xfrm>
            <a:off x="5158244" y="3244334"/>
            <a:ext cx="514885" cy="369332"/>
          </a:xfrm>
          <a:prstGeom prst="rect">
            <a:avLst/>
          </a:prstGeom>
          <a:noFill/>
          <a:ln>
            <a:solidFill>
              <a:schemeClr val="accent6"/>
            </a:solidFill>
          </a:ln>
        </p:spPr>
        <p:txBody>
          <a:bodyPr wrap="none" rtlCol="0">
            <a:spAutoFit/>
          </a:bodyPr>
          <a:lstStyle/>
          <a:p>
            <a:r>
              <a:rPr kumimoji="1" lang="en-US" altLang="ja-JP" dirty="0"/>
              <a:t>PSF</a:t>
            </a:r>
            <a:endParaRPr kumimoji="1" lang="ja-JP" altLang="en-US" dirty="0"/>
          </a:p>
        </p:txBody>
      </p:sp>
      <p:sp>
        <p:nvSpPr>
          <p:cNvPr id="12" name="テキスト ボックス 11">
            <a:extLst>
              <a:ext uri="{FF2B5EF4-FFF2-40B4-BE49-F238E27FC236}">
                <a16:creationId xmlns:a16="http://schemas.microsoft.com/office/drawing/2014/main" id="{24B2C54D-4FD1-4075-A60D-EFA123202CDD}"/>
              </a:ext>
            </a:extLst>
          </p:cNvPr>
          <p:cNvSpPr txBox="1"/>
          <p:nvPr/>
        </p:nvSpPr>
        <p:spPr>
          <a:xfrm>
            <a:off x="1332291" y="5800290"/>
            <a:ext cx="639919" cy="369332"/>
          </a:xfrm>
          <a:prstGeom prst="rect">
            <a:avLst/>
          </a:prstGeom>
          <a:noFill/>
          <a:ln>
            <a:solidFill>
              <a:schemeClr val="accent6"/>
            </a:solidFill>
          </a:ln>
        </p:spPr>
        <p:txBody>
          <a:bodyPr wrap="none" rtlCol="0">
            <a:spAutoFit/>
          </a:bodyPr>
          <a:lstStyle/>
          <a:p>
            <a:r>
              <a:rPr kumimoji="1" lang="en-US" altLang="ja-JP" dirty="0">
                <a:sym typeface="Symbol" panose="05050102010706020507" pitchFamily="18" charset="2"/>
              </a:rPr>
              <a:t></a:t>
            </a:r>
            <a:r>
              <a:rPr kumimoji="1" lang="en-US" altLang="ja-JP" dirty="0"/>
              <a:t>E/E</a:t>
            </a:r>
            <a:endParaRPr kumimoji="1" lang="ja-JP" altLang="en-US" dirty="0"/>
          </a:p>
        </p:txBody>
      </p:sp>
      <p:sp>
        <p:nvSpPr>
          <p:cNvPr id="13" name="テキスト ボックス 12">
            <a:extLst>
              <a:ext uri="{FF2B5EF4-FFF2-40B4-BE49-F238E27FC236}">
                <a16:creationId xmlns:a16="http://schemas.microsoft.com/office/drawing/2014/main" id="{35888AD8-46A3-44FA-A894-9AF074DD556A}"/>
              </a:ext>
            </a:extLst>
          </p:cNvPr>
          <p:cNvSpPr txBox="1"/>
          <p:nvPr/>
        </p:nvSpPr>
        <p:spPr>
          <a:xfrm>
            <a:off x="5158244" y="5800290"/>
            <a:ext cx="639919" cy="369332"/>
          </a:xfrm>
          <a:prstGeom prst="rect">
            <a:avLst/>
          </a:prstGeom>
          <a:noFill/>
          <a:ln>
            <a:solidFill>
              <a:schemeClr val="accent6"/>
            </a:solidFill>
          </a:ln>
        </p:spPr>
        <p:txBody>
          <a:bodyPr wrap="none" rtlCol="0">
            <a:spAutoFit/>
          </a:bodyPr>
          <a:lstStyle/>
          <a:p>
            <a:r>
              <a:rPr kumimoji="1" lang="en-US" altLang="ja-JP" dirty="0">
                <a:sym typeface="Symbol" panose="05050102010706020507" pitchFamily="18" charset="2"/>
              </a:rPr>
              <a:t></a:t>
            </a:r>
            <a:r>
              <a:rPr kumimoji="1" lang="en-US" altLang="ja-JP" dirty="0"/>
              <a:t>E/E</a:t>
            </a:r>
            <a:endParaRPr kumimoji="1" lang="ja-JP" altLang="en-US" dirty="0"/>
          </a:p>
        </p:txBody>
      </p:sp>
    </p:spTree>
    <p:extLst>
      <p:ext uri="{BB962C8B-B14F-4D97-AF65-F5344CB8AC3E}">
        <p14:creationId xmlns:p14="http://schemas.microsoft.com/office/powerpoint/2010/main" val="426316288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E37A3E-50B2-44EC-B2B2-128FBAF54EE0}"/>
              </a:ext>
            </a:extLst>
          </p:cNvPr>
          <p:cNvSpPr>
            <a:spLocks noGrp="1"/>
          </p:cNvSpPr>
          <p:nvPr>
            <p:ph type="title"/>
          </p:nvPr>
        </p:nvSpPr>
        <p:spPr>
          <a:xfrm>
            <a:off x="304800" y="154922"/>
            <a:ext cx="8650014" cy="888570"/>
          </a:xfrm>
        </p:spPr>
        <p:txBody>
          <a:bodyPr>
            <a:normAutofit fontScale="90000"/>
          </a:bodyPr>
          <a:lstStyle/>
          <a:p>
            <a:r>
              <a:rPr lang="en-US" altLang="ja-JP" sz="3600" dirty="0"/>
              <a:t>GRB analysis following a CGBM trigger: an example</a:t>
            </a:r>
            <a:endParaRPr kumimoji="1" lang="ja-JP" altLang="en-US" sz="3600" dirty="0"/>
          </a:p>
        </p:txBody>
      </p:sp>
      <p:sp>
        <p:nvSpPr>
          <p:cNvPr id="4" name="スライド番号プレースホルダー 3">
            <a:extLst>
              <a:ext uri="{FF2B5EF4-FFF2-40B4-BE49-F238E27FC236}">
                <a16:creationId xmlns:a16="http://schemas.microsoft.com/office/drawing/2014/main" id="{E26970CF-2B96-4C75-9234-0A81202D5311}"/>
              </a:ext>
            </a:extLst>
          </p:cNvPr>
          <p:cNvSpPr>
            <a:spLocks noGrp="1"/>
          </p:cNvSpPr>
          <p:nvPr>
            <p:ph type="sldNum" sz="quarter" idx="12"/>
          </p:nvPr>
        </p:nvSpPr>
        <p:spPr/>
        <p:txBody>
          <a:bodyPr/>
          <a:lstStyle/>
          <a:p>
            <a:fld id="{7B6B983A-F51D-46A7-9170-DDDB4E1FD2F0}" type="slidenum">
              <a:rPr kumimoji="1" lang="ja-JP" altLang="en-US" smtClean="0"/>
              <a:t>52</a:t>
            </a:fld>
            <a:endParaRPr kumimoji="1" lang="ja-JP" altLang="en-US"/>
          </a:p>
        </p:txBody>
      </p:sp>
      <p:pic>
        <p:nvPicPr>
          <p:cNvPr id="5" name="図 4">
            <a:extLst>
              <a:ext uri="{FF2B5EF4-FFF2-40B4-BE49-F238E27FC236}">
                <a16:creationId xmlns:a16="http://schemas.microsoft.com/office/drawing/2014/main" id="{ACD99E3A-A236-4C94-AB4C-3FC0B2D1A2FE}"/>
              </a:ext>
            </a:extLst>
          </p:cNvPr>
          <p:cNvPicPr>
            <a:picLocks noChangeAspect="1"/>
          </p:cNvPicPr>
          <p:nvPr/>
        </p:nvPicPr>
        <p:blipFill>
          <a:blip r:embed="rId2"/>
          <a:stretch>
            <a:fillRect/>
          </a:stretch>
        </p:blipFill>
        <p:spPr>
          <a:xfrm>
            <a:off x="-159176" y="1516864"/>
            <a:ext cx="4694671" cy="2340000"/>
          </a:xfrm>
          <a:prstGeom prst="rect">
            <a:avLst/>
          </a:prstGeom>
        </p:spPr>
      </p:pic>
      <p:pic>
        <p:nvPicPr>
          <p:cNvPr id="6" name="図 5">
            <a:extLst>
              <a:ext uri="{FF2B5EF4-FFF2-40B4-BE49-F238E27FC236}">
                <a16:creationId xmlns:a16="http://schemas.microsoft.com/office/drawing/2014/main" id="{6AB6B18F-7C98-40AE-9B41-A0E11CC5FCE0}"/>
              </a:ext>
            </a:extLst>
          </p:cNvPr>
          <p:cNvPicPr>
            <a:picLocks noChangeAspect="1"/>
          </p:cNvPicPr>
          <p:nvPr/>
        </p:nvPicPr>
        <p:blipFill>
          <a:blip r:embed="rId3"/>
          <a:stretch>
            <a:fillRect/>
          </a:stretch>
        </p:blipFill>
        <p:spPr>
          <a:xfrm>
            <a:off x="4413394" y="4077801"/>
            <a:ext cx="4694670" cy="2340000"/>
          </a:xfrm>
          <a:prstGeom prst="rect">
            <a:avLst/>
          </a:prstGeom>
        </p:spPr>
      </p:pic>
      <p:pic>
        <p:nvPicPr>
          <p:cNvPr id="7" name="図 6">
            <a:extLst>
              <a:ext uri="{FF2B5EF4-FFF2-40B4-BE49-F238E27FC236}">
                <a16:creationId xmlns:a16="http://schemas.microsoft.com/office/drawing/2014/main" id="{3DEB89E1-7C48-4967-AF45-10DE03B2CECF}"/>
              </a:ext>
            </a:extLst>
          </p:cNvPr>
          <p:cNvPicPr>
            <a:picLocks noChangeAspect="1"/>
          </p:cNvPicPr>
          <p:nvPr/>
        </p:nvPicPr>
        <p:blipFill>
          <a:blip r:embed="rId4"/>
          <a:stretch>
            <a:fillRect/>
          </a:stretch>
        </p:blipFill>
        <p:spPr>
          <a:xfrm>
            <a:off x="4413394" y="1516864"/>
            <a:ext cx="4694670" cy="2340000"/>
          </a:xfrm>
          <a:prstGeom prst="rect">
            <a:avLst/>
          </a:prstGeom>
        </p:spPr>
      </p:pic>
      <p:sp>
        <p:nvSpPr>
          <p:cNvPr id="8" name="テキスト ボックス 7">
            <a:extLst>
              <a:ext uri="{FF2B5EF4-FFF2-40B4-BE49-F238E27FC236}">
                <a16:creationId xmlns:a16="http://schemas.microsoft.com/office/drawing/2014/main" id="{35AB00B4-84B9-4720-8254-13759E667026}"/>
              </a:ext>
            </a:extLst>
          </p:cNvPr>
          <p:cNvSpPr txBox="1"/>
          <p:nvPr/>
        </p:nvSpPr>
        <p:spPr>
          <a:xfrm>
            <a:off x="1277454" y="830053"/>
            <a:ext cx="6295249" cy="646331"/>
          </a:xfrm>
          <a:prstGeom prst="rect">
            <a:avLst/>
          </a:prstGeom>
          <a:noFill/>
        </p:spPr>
        <p:txBody>
          <a:bodyPr wrap="none" rtlCol="0">
            <a:spAutoFit/>
          </a:bodyPr>
          <a:lstStyle/>
          <a:p>
            <a:r>
              <a:rPr kumimoji="1" lang="en-US" altLang="ja-JP" dirty="0"/>
              <a:t>GRB 180126A: triggered by CGBM at </a:t>
            </a:r>
            <a:r>
              <a:rPr kumimoji="1" lang="en-US" altLang="ja-JP" i="1" dirty="0"/>
              <a:t>T</a:t>
            </a:r>
            <a:r>
              <a:rPr kumimoji="1" lang="en-US" altLang="ja-JP" baseline="-25000" dirty="0"/>
              <a:t>0</a:t>
            </a:r>
            <a:r>
              <a:rPr kumimoji="1" lang="en-US" altLang="ja-JP" dirty="0"/>
              <a:t>=</a:t>
            </a:r>
            <a:r>
              <a:rPr lang="en-US" altLang="ja-JP" dirty="0"/>
              <a:t>2018/1/26/ 2:16:38 </a:t>
            </a:r>
            <a:r>
              <a:rPr lang="en" altLang="ja-JP" dirty="0"/>
              <a:t>UTC</a:t>
            </a:r>
            <a:r>
              <a:rPr lang="en-US" altLang="ja-JP" dirty="0"/>
              <a:t> </a:t>
            </a:r>
          </a:p>
          <a:p>
            <a:r>
              <a:rPr kumimoji="1" lang="en-US" altLang="ja-JP" dirty="0">
                <a:sym typeface="Symbol" panose="05050102010706020507" pitchFamily="18" charset="2"/>
              </a:rPr>
              <a:t> No gamma ray candidates within </a:t>
            </a:r>
            <a:r>
              <a:rPr kumimoji="1" lang="en-US" altLang="ja-JP" i="1" dirty="0"/>
              <a:t>T</a:t>
            </a:r>
            <a:r>
              <a:rPr kumimoji="1" lang="en-US" altLang="ja-JP" baseline="-25000" dirty="0"/>
              <a:t>0</a:t>
            </a:r>
            <a:r>
              <a:rPr kumimoji="1" lang="en-US" altLang="ja-JP" dirty="0">
                <a:sym typeface="Symbol" panose="05050102010706020507" pitchFamily="18" charset="2"/>
              </a:rPr>
              <a:t>60s</a:t>
            </a:r>
            <a:endParaRPr kumimoji="1" lang="ja-JP" altLang="en-US" dirty="0"/>
          </a:p>
        </p:txBody>
      </p:sp>
      <p:sp>
        <p:nvSpPr>
          <p:cNvPr id="9" name="テキスト ボックス 8">
            <a:extLst>
              <a:ext uri="{FF2B5EF4-FFF2-40B4-BE49-F238E27FC236}">
                <a16:creationId xmlns:a16="http://schemas.microsoft.com/office/drawing/2014/main" id="{357AE279-D3AE-4C0B-9B05-C6A804A50779}"/>
              </a:ext>
            </a:extLst>
          </p:cNvPr>
          <p:cNvSpPr txBox="1"/>
          <p:nvPr/>
        </p:nvSpPr>
        <p:spPr>
          <a:xfrm>
            <a:off x="945930" y="3672198"/>
            <a:ext cx="2198230" cy="369332"/>
          </a:xfrm>
          <a:prstGeom prst="rect">
            <a:avLst/>
          </a:prstGeom>
          <a:noFill/>
        </p:spPr>
        <p:txBody>
          <a:bodyPr wrap="none" rtlCol="0">
            <a:spAutoFit/>
          </a:bodyPr>
          <a:lstStyle/>
          <a:p>
            <a:r>
              <a:rPr kumimoji="1" lang="en-US" altLang="ja-JP" dirty="0"/>
              <a:t>Exposure during 120s</a:t>
            </a:r>
            <a:endParaRPr kumimoji="1" lang="ja-JP" altLang="en-US" dirty="0"/>
          </a:p>
        </p:txBody>
      </p:sp>
      <p:sp>
        <p:nvSpPr>
          <p:cNvPr id="10" name="テキスト ボックス 9">
            <a:extLst>
              <a:ext uri="{FF2B5EF4-FFF2-40B4-BE49-F238E27FC236}">
                <a16:creationId xmlns:a16="http://schemas.microsoft.com/office/drawing/2014/main" id="{E049C8A4-5DD1-480A-850A-B409D5D849CC}"/>
              </a:ext>
            </a:extLst>
          </p:cNvPr>
          <p:cNvSpPr txBox="1"/>
          <p:nvPr/>
        </p:nvSpPr>
        <p:spPr>
          <a:xfrm>
            <a:off x="4899295" y="3690368"/>
            <a:ext cx="3616055" cy="369332"/>
          </a:xfrm>
          <a:prstGeom prst="rect">
            <a:avLst/>
          </a:prstGeom>
          <a:noFill/>
        </p:spPr>
        <p:txBody>
          <a:bodyPr wrap="none" rtlCol="0">
            <a:spAutoFit/>
          </a:bodyPr>
          <a:lstStyle/>
          <a:p>
            <a:r>
              <a:rPr kumimoji="1" lang="en-US" altLang="ja-JP" dirty="0"/>
              <a:t>Upper limits on energy flux (0 event)</a:t>
            </a:r>
            <a:endParaRPr kumimoji="1" lang="ja-JP" altLang="en-US" dirty="0"/>
          </a:p>
        </p:txBody>
      </p:sp>
      <p:sp>
        <p:nvSpPr>
          <p:cNvPr id="11" name="テキスト ボックス 10">
            <a:extLst>
              <a:ext uri="{FF2B5EF4-FFF2-40B4-BE49-F238E27FC236}">
                <a16:creationId xmlns:a16="http://schemas.microsoft.com/office/drawing/2014/main" id="{E03D8E68-E9FA-42E2-AF69-AC961145D399}"/>
              </a:ext>
            </a:extLst>
          </p:cNvPr>
          <p:cNvSpPr txBox="1"/>
          <p:nvPr/>
        </p:nvSpPr>
        <p:spPr>
          <a:xfrm>
            <a:off x="4425079" y="6200307"/>
            <a:ext cx="4718921" cy="369332"/>
          </a:xfrm>
          <a:prstGeom prst="rect">
            <a:avLst/>
          </a:prstGeom>
          <a:noFill/>
        </p:spPr>
        <p:txBody>
          <a:bodyPr wrap="none" rtlCol="0">
            <a:spAutoFit/>
          </a:bodyPr>
          <a:lstStyle/>
          <a:p>
            <a:r>
              <a:rPr kumimoji="1" lang="en-US" altLang="ja-JP" dirty="0"/>
              <a:t>Upper limits on energy flux (2 events, not a pair)</a:t>
            </a:r>
            <a:endParaRPr kumimoji="1" lang="ja-JP" altLang="en-US" dirty="0"/>
          </a:p>
        </p:txBody>
      </p:sp>
      <p:sp>
        <p:nvSpPr>
          <p:cNvPr id="12" name="テキスト ボックス 11">
            <a:extLst>
              <a:ext uri="{FF2B5EF4-FFF2-40B4-BE49-F238E27FC236}">
                <a16:creationId xmlns:a16="http://schemas.microsoft.com/office/drawing/2014/main" id="{D2A5208B-03B5-427D-959F-2A6A67B96302}"/>
              </a:ext>
            </a:extLst>
          </p:cNvPr>
          <p:cNvSpPr txBox="1"/>
          <p:nvPr/>
        </p:nvSpPr>
        <p:spPr>
          <a:xfrm>
            <a:off x="304799" y="4330236"/>
            <a:ext cx="3922955" cy="1754326"/>
          </a:xfrm>
          <a:prstGeom prst="rect">
            <a:avLst/>
          </a:prstGeom>
          <a:noFill/>
          <a:ln>
            <a:solidFill>
              <a:schemeClr val="accent2"/>
            </a:solidFill>
          </a:ln>
        </p:spPr>
        <p:txBody>
          <a:bodyPr wrap="square" rtlCol="0">
            <a:spAutoFit/>
          </a:bodyPr>
          <a:lstStyle/>
          <a:p>
            <a:r>
              <a:rPr kumimoji="1" lang="en-US" altLang="ja-JP" dirty="0"/>
              <a:t>Upper limits are calculated assuming number of events </a:t>
            </a:r>
            <a:r>
              <a:rPr kumimoji="1" lang="en-US" altLang="ja-JP" i="1" dirty="0"/>
              <a:t>N</a:t>
            </a:r>
            <a:r>
              <a:rPr kumimoji="1" lang="en-US" altLang="ja-JP" baseline="-25000" dirty="0"/>
              <a:t>0</a:t>
            </a:r>
            <a:r>
              <a:rPr kumimoji="1" lang="en-US" altLang="ja-JP" dirty="0"/>
              <a:t> corresponding to 90% C.L.</a:t>
            </a:r>
          </a:p>
          <a:p>
            <a:r>
              <a:rPr kumimoji="1" lang="en-US" altLang="ja-JP" dirty="0"/>
              <a:t>    0 event </a:t>
            </a:r>
            <a:r>
              <a:rPr kumimoji="1" lang="en-US" altLang="ja-JP" dirty="0">
                <a:sym typeface="Symbol" panose="05050102010706020507" pitchFamily="18" charset="2"/>
              </a:rPr>
              <a:t> </a:t>
            </a:r>
            <a:r>
              <a:rPr kumimoji="1" lang="en-US" altLang="ja-JP" i="1" dirty="0"/>
              <a:t>N</a:t>
            </a:r>
            <a:r>
              <a:rPr kumimoji="1" lang="en-US" altLang="ja-JP" baseline="-25000" dirty="0"/>
              <a:t>0 </a:t>
            </a:r>
            <a:r>
              <a:rPr kumimoji="1" lang="en-US" altLang="ja-JP" dirty="0">
                <a:sym typeface="Symbol" panose="05050102010706020507" pitchFamily="18" charset="2"/>
              </a:rPr>
              <a:t>= 2.44</a:t>
            </a:r>
          </a:p>
          <a:p>
            <a:r>
              <a:rPr kumimoji="1" lang="en-US" altLang="ja-JP" dirty="0"/>
              <a:t>    1 event </a:t>
            </a:r>
            <a:r>
              <a:rPr kumimoji="1" lang="en-US" altLang="ja-JP" dirty="0">
                <a:sym typeface="Symbol" panose="05050102010706020507" pitchFamily="18" charset="2"/>
              </a:rPr>
              <a:t> </a:t>
            </a:r>
            <a:r>
              <a:rPr kumimoji="1" lang="en-US" altLang="ja-JP" i="1" dirty="0"/>
              <a:t>N</a:t>
            </a:r>
            <a:r>
              <a:rPr kumimoji="1" lang="en-US" altLang="ja-JP" baseline="-25000" dirty="0"/>
              <a:t>0 </a:t>
            </a:r>
            <a:r>
              <a:rPr kumimoji="1" lang="en-US" altLang="ja-JP" dirty="0">
                <a:sym typeface="Symbol" panose="05050102010706020507" pitchFamily="18" charset="2"/>
              </a:rPr>
              <a:t>= 4.36</a:t>
            </a:r>
          </a:p>
          <a:p>
            <a:r>
              <a:rPr kumimoji="1" lang="en-US" altLang="ja-JP" dirty="0"/>
              <a:t>    2 events, not a pair </a:t>
            </a:r>
            <a:r>
              <a:rPr kumimoji="1" lang="en-US" altLang="ja-JP" dirty="0">
                <a:sym typeface="Symbol" panose="05050102010706020507" pitchFamily="18" charset="2"/>
              </a:rPr>
              <a:t> </a:t>
            </a:r>
            <a:r>
              <a:rPr kumimoji="1" lang="en-US" altLang="ja-JP" i="1" dirty="0"/>
              <a:t>N</a:t>
            </a:r>
            <a:r>
              <a:rPr kumimoji="1" lang="en-US" altLang="ja-JP" baseline="-25000" dirty="0"/>
              <a:t>0 </a:t>
            </a:r>
            <a:r>
              <a:rPr kumimoji="1" lang="en-US" altLang="ja-JP" dirty="0">
                <a:sym typeface="Symbol" panose="05050102010706020507" pitchFamily="18" charset="2"/>
              </a:rPr>
              <a:t>= 4.38/0.68</a:t>
            </a:r>
            <a:endParaRPr kumimoji="1" lang="ja-JP" altLang="en-US" dirty="0"/>
          </a:p>
        </p:txBody>
      </p:sp>
      <p:sp>
        <p:nvSpPr>
          <p:cNvPr id="13" name="矢印: 下 12">
            <a:extLst>
              <a:ext uri="{FF2B5EF4-FFF2-40B4-BE49-F238E27FC236}">
                <a16:creationId xmlns:a16="http://schemas.microsoft.com/office/drawing/2014/main" id="{72843776-2D53-427E-97A8-5BD31FD43F62}"/>
              </a:ext>
            </a:extLst>
          </p:cNvPr>
          <p:cNvSpPr/>
          <p:nvPr/>
        </p:nvSpPr>
        <p:spPr>
          <a:xfrm>
            <a:off x="2017986" y="4059700"/>
            <a:ext cx="178676" cy="270536"/>
          </a:xfrm>
          <a:prstGeom prst="downArrow">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ACEC7DDA-50F9-466D-A82E-FEF328DAE9E0}"/>
              </a:ext>
            </a:extLst>
          </p:cNvPr>
          <p:cNvSpPr/>
          <p:nvPr/>
        </p:nvSpPr>
        <p:spPr>
          <a:xfrm rot="13013800" flipH="1">
            <a:off x="4408472" y="3621019"/>
            <a:ext cx="159244" cy="988440"/>
          </a:xfrm>
          <a:prstGeom prst="downArrow">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A0CCAD2D-A941-488C-B212-2B2F193EDD7C}"/>
              </a:ext>
            </a:extLst>
          </p:cNvPr>
          <p:cNvSpPr/>
          <p:nvPr/>
        </p:nvSpPr>
        <p:spPr>
          <a:xfrm rot="18444758" flipH="1">
            <a:off x="4375297" y="4378212"/>
            <a:ext cx="132011" cy="779045"/>
          </a:xfrm>
          <a:prstGeom prst="downArrow">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8051080B-D82C-4530-82D6-B67FF05BD6B9}"/>
              </a:ext>
            </a:extLst>
          </p:cNvPr>
          <p:cNvSpPr txBox="1"/>
          <p:nvPr/>
        </p:nvSpPr>
        <p:spPr>
          <a:xfrm>
            <a:off x="2438401" y="2881133"/>
            <a:ext cx="1255665" cy="338554"/>
          </a:xfrm>
          <a:prstGeom prst="rect">
            <a:avLst/>
          </a:prstGeom>
          <a:noFill/>
        </p:spPr>
        <p:txBody>
          <a:bodyPr wrap="none" rtlCol="0">
            <a:spAutoFit/>
          </a:bodyPr>
          <a:lstStyle/>
          <a:p>
            <a:r>
              <a:rPr kumimoji="1" lang="en-US" altLang="ja-JP" sz="1600" dirty="0">
                <a:solidFill>
                  <a:schemeClr val="bg1"/>
                </a:solidFill>
              </a:rPr>
              <a:t>CALET zenith</a:t>
            </a:r>
            <a:endParaRPr kumimoji="1" lang="ja-JP" altLang="en-US" sz="1600" dirty="0">
              <a:solidFill>
                <a:schemeClr val="bg1"/>
              </a:solidFill>
            </a:endParaRPr>
          </a:p>
        </p:txBody>
      </p:sp>
      <p:cxnSp>
        <p:nvCxnSpPr>
          <p:cNvPr id="18" name="直線コネクタ 17">
            <a:extLst>
              <a:ext uri="{FF2B5EF4-FFF2-40B4-BE49-F238E27FC236}">
                <a16:creationId xmlns:a16="http://schemas.microsoft.com/office/drawing/2014/main" id="{071BAB5E-6D51-430C-9A02-C10EE85BCB62}"/>
              </a:ext>
            </a:extLst>
          </p:cNvPr>
          <p:cNvCxnSpPr>
            <a:cxnSpLocks/>
          </p:cNvCxnSpPr>
          <p:nvPr/>
        </p:nvCxnSpPr>
        <p:spPr>
          <a:xfrm>
            <a:off x="2144112" y="2781250"/>
            <a:ext cx="387647" cy="19252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8536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D07CD3-01EF-40FF-9EDF-E0EEC4974060}"/>
              </a:ext>
            </a:extLst>
          </p:cNvPr>
          <p:cNvSpPr>
            <a:spLocks noGrp="1"/>
          </p:cNvSpPr>
          <p:nvPr>
            <p:ph type="title"/>
          </p:nvPr>
        </p:nvSpPr>
        <p:spPr/>
        <p:txBody>
          <a:bodyPr/>
          <a:lstStyle/>
          <a:p>
            <a:r>
              <a:rPr lang="en-US" altLang="ja-JP" dirty="0"/>
              <a:t>CTA</a:t>
            </a:r>
            <a:r>
              <a:rPr lang="ja-JP" altLang="en-US" dirty="0"/>
              <a:t> </a:t>
            </a:r>
            <a:r>
              <a:rPr lang="en-US" altLang="ja-JP" dirty="0"/>
              <a:t>102</a:t>
            </a:r>
            <a:r>
              <a:rPr lang="ja-JP" altLang="en-US" dirty="0"/>
              <a:t> </a:t>
            </a:r>
            <a:r>
              <a:rPr lang="en-US" altLang="ja-JP" dirty="0"/>
              <a:t>(AGN) light</a:t>
            </a:r>
            <a:r>
              <a:rPr lang="ja-JP" altLang="en-US" dirty="0"/>
              <a:t> </a:t>
            </a:r>
            <a:r>
              <a:rPr lang="en-US" altLang="ja-JP" dirty="0"/>
              <a:t>curve</a:t>
            </a:r>
            <a:endParaRPr kumimoji="1" lang="ja-JP" altLang="en-US" dirty="0"/>
          </a:p>
        </p:txBody>
      </p:sp>
      <p:sp>
        <p:nvSpPr>
          <p:cNvPr id="4" name="スライド番号プレースホルダー 3">
            <a:extLst>
              <a:ext uri="{FF2B5EF4-FFF2-40B4-BE49-F238E27FC236}">
                <a16:creationId xmlns:a16="http://schemas.microsoft.com/office/drawing/2014/main" id="{99C34E66-4613-45AC-B24F-485F49008642}"/>
              </a:ext>
            </a:extLst>
          </p:cNvPr>
          <p:cNvSpPr>
            <a:spLocks noGrp="1"/>
          </p:cNvSpPr>
          <p:nvPr>
            <p:ph type="sldNum" sz="quarter" idx="12"/>
          </p:nvPr>
        </p:nvSpPr>
        <p:spPr/>
        <p:txBody>
          <a:bodyPr/>
          <a:lstStyle/>
          <a:p>
            <a:fld id="{7B6B983A-F51D-46A7-9170-DDDB4E1FD2F0}" type="slidenum">
              <a:rPr kumimoji="1" lang="ja-JP" altLang="en-US" smtClean="0"/>
              <a:t>6</a:t>
            </a:fld>
            <a:endParaRPr kumimoji="1" lang="ja-JP" altLang="en-US"/>
          </a:p>
        </p:txBody>
      </p:sp>
      <p:sp>
        <p:nvSpPr>
          <p:cNvPr id="5" name="テキスト ボックス 4">
            <a:extLst>
              <a:ext uri="{FF2B5EF4-FFF2-40B4-BE49-F238E27FC236}">
                <a16:creationId xmlns:a16="http://schemas.microsoft.com/office/drawing/2014/main" id="{B6EEE275-64E7-42E3-B47E-7C551C0E08DA}"/>
              </a:ext>
            </a:extLst>
          </p:cNvPr>
          <p:cNvSpPr txBox="1"/>
          <p:nvPr/>
        </p:nvSpPr>
        <p:spPr>
          <a:xfrm>
            <a:off x="6891405" y="5665899"/>
            <a:ext cx="2031838" cy="369332"/>
          </a:xfrm>
          <a:prstGeom prst="rect">
            <a:avLst/>
          </a:prstGeom>
          <a:noFill/>
        </p:spPr>
        <p:txBody>
          <a:bodyPr wrap="none" rtlCol="0">
            <a:spAutoFit/>
          </a:bodyPr>
          <a:lstStyle/>
          <a:p>
            <a:r>
              <a:rPr kumimoji="1" lang="en-US" altLang="ja-JP" dirty="0"/>
              <a:t>Modified Julian Day</a:t>
            </a:r>
            <a:endParaRPr kumimoji="1" lang="ja-JP" altLang="en-US" dirty="0"/>
          </a:p>
        </p:txBody>
      </p:sp>
      <p:sp>
        <p:nvSpPr>
          <p:cNvPr id="6" name="テキスト ボックス 5">
            <a:extLst>
              <a:ext uri="{FF2B5EF4-FFF2-40B4-BE49-F238E27FC236}">
                <a16:creationId xmlns:a16="http://schemas.microsoft.com/office/drawing/2014/main" id="{B9B931FA-2D14-4B06-B0DC-DC28D4E0C8D5}"/>
              </a:ext>
            </a:extLst>
          </p:cNvPr>
          <p:cNvSpPr txBox="1"/>
          <p:nvPr/>
        </p:nvSpPr>
        <p:spPr>
          <a:xfrm rot="16200000">
            <a:off x="-396539" y="3379234"/>
            <a:ext cx="1380506" cy="369332"/>
          </a:xfrm>
          <a:prstGeom prst="rect">
            <a:avLst/>
          </a:prstGeom>
          <a:noFill/>
        </p:spPr>
        <p:txBody>
          <a:bodyPr wrap="none" rtlCol="0">
            <a:spAutoFit/>
          </a:bodyPr>
          <a:lstStyle/>
          <a:p>
            <a:r>
              <a:rPr kumimoji="1" lang="en-US" altLang="ja-JP" dirty="0"/>
              <a:t>Flux [cm</a:t>
            </a:r>
            <a:r>
              <a:rPr kumimoji="1" lang="en-US" altLang="ja-JP" baseline="30000" dirty="0"/>
              <a:t>-2</a:t>
            </a:r>
            <a:r>
              <a:rPr kumimoji="1" lang="en-US" altLang="ja-JP" dirty="0"/>
              <a:t>s</a:t>
            </a:r>
            <a:r>
              <a:rPr kumimoji="1" lang="en-US" altLang="ja-JP" baseline="30000" dirty="0"/>
              <a:t>-1</a:t>
            </a:r>
            <a:r>
              <a:rPr kumimoji="1" lang="en-US" altLang="ja-JP" dirty="0"/>
              <a:t>]</a:t>
            </a:r>
            <a:endParaRPr kumimoji="1" lang="ja-JP" altLang="en-US" dirty="0"/>
          </a:p>
        </p:txBody>
      </p:sp>
      <p:sp>
        <p:nvSpPr>
          <p:cNvPr id="7" name="テキスト ボックス 6">
            <a:extLst>
              <a:ext uri="{FF2B5EF4-FFF2-40B4-BE49-F238E27FC236}">
                <a16:creationId xmlns:a16="http://schemas.microsoft.com/office/drawing/2014/main" id="{85028724-CEAF-4EA5-81AA-B60EB71B1354}"/>
              </a:ext>
            </a:extLst>
          </p:cNvPr>
          <p:cNvSpPr txBox="1"/>
          <p:nvPr/>
        </p:nvSpPr>
        <p:spPr>
          <a:xfrm>
            <a:off x="7061580" y="1343418"/>
            <a:ext cx="1691489" cy="369332"/>
          </a:xfrm>
          <a:prstGeom prst="rect">
            <a:avLst/>
          </a:prstGeom>
          <a:noFill/>
        </p:spPr>
        <p:txBody>
          <a:bodyPr wrap="none" rtlCol="0">
            <a:spAutoFit/>
          </a:bodyPr>
          <a:lstStyle/>
          <a:p>
            <a:r>
              <a:rPr kumimoji="1" lang="en-US" altLang="ja-JP" dirty="0"/>
              <a:t>LE trig (&gt; 1 GeV)</a:t>
            </a:r>
            <a:endParaRPr kumimoji="1" lang="ja-JP" altLang="en-US" dirty="0"/>
          </a:p>
        </p:txBody>
      </p:sp>
      <p:sp>
        <p:nvSpPr>
          <p:cNvPr id="8" name="テキスト ボックス 7">
            <a:extLst>
              <a:ext uri="{FF2B5EF4-FFF2-40B4-BE49-F238E27FC236}">
                <a16:creationId xmlns:a16="http://schemas.microsoft.com/office/drawing/2014/main" id="{A7C72CA3-4370-462D-9D84-827AA2C03A92}"/>
              </a:ext>
            </a:extLst>
          </p:cNvPr>
          <p:cNvSpPr txBox="1"/>
          <p:nvPr/>
        </p:nvSpPr>
        <p:spPr>
          <a:xfrm>
            <a:off x="7802197" y="180460"/>
            <a:ext cx="1043363" cy="369332"/>
          </a:xfrm>
          <a:prstGeom prst="rect">
            <a:avLst/>
          </a:prstGeom>
          <a:noFill/>
        </p:spPr>
        <p:txBody>
          <a:bodyPr wrap="none" rtlCol="0">
            <a:spAutoFit/>
          </a:bodyPr>
          <a:lstStyle/>
          <a:p>
            <a:r>
              <a:rPr kumimoji="1" lang="en-US" altLang="ja-JP" dirty="0"/>
              <a:t>By </a:t>
            </a:r>
            <a:r>
              <a:rPr kumimoji="1" lang="en-US" altLang="ja-JP" dirty="0" err="1"/>
              <a:t>Zenita</a:t>
            </a:r>
            <a:endParaRPr kumimoji="1" lang="ja-JP" altLang="en-US" dirty="0"/>
          </a:p>
        </p:txBody>
      </p:sp>
      <p:sp>
        <p:nvSpPr>
          <p:cNvPr id="9" name="テキスト ボックス 8">
            <a:extLst>
              <a:ext uri="{FF2B5EF4-FFF2-40B4-BE49-F238E27FC236}">
                <a16:creationId xmlns:a16="http://schemas.microsoft.com/office/drawing/2014/main" id="{06F050D2-CD45-47C6-BA47-A6BF6AD03565}"/>
              </a:ext>
            </a:extLst>
          </p:cNvPr>
          <p:cNvSpPr txBox="1"/>
          <p:nvPr/>
        </p:nvSpPr>
        <p:spPr>
          <a:xfrm>
            <a:off x="470646" y="5892582"/>
            <a:ext cx="5980163" cy="646331"/>
          </a:xfrm>
          <a:prstGeom prst="rect">
            <a:avLst/>
          </a:prstGeom>
          <a:noFill/>
        </p:spPr>
        <p:txBody>
          <a:bodyPr wrap="none" rtlCol="0">
            <a:spAutoFit/>
          </a:bodyPr>
          <a:lstStyle/>
          <a:p>
            <a:r>
              <a:rPr kumimoji="1" lang="en-US" altLang="ja-JP" dirty="0">
                <a:solidFill>
                  <a:srgbClr val="FF0000"/>
                </a:solidFill>
              </a:rPr>
              <a:t>Red</a:t>
            </a:r>
            <a:r>
              <a:rPr kumimoji="1" lang="en-US" altLang="ja-JP" dirty="0"/>
              <a:t>: CALET signal, Hatched: CALET upper limit (&lt;10</a:t>
            </a:r>
            <a:r>
              <a:rPr kumimoji="1" lang="en-US" altLang="ja-JP" baseline="30000" dirty="0"/>
              <a:t>-7</a:t>
            </a:r>
            <a:r>
              <a:rPr kumimoji="1" lang="en-US" altLang="ja-JP" dirty="0"/>
              <a:t>cm</a:t>
            </a:r>
            <a:r>
              <a:rPr kumimoji="1" lang="en-US" altLang="ja-JP" baseline="30000" dirty="0"/>
              <a:t>-2</a:t>
            </a:r>
            <a:r>
              <a:rPr kumimoji="1" lang="en-US" altLang="ja-JP" dirty="0"/>
              <a:t>s</a:t>
            </a:r>
            <a:r>
              <a:rPr kumimoji="1" lang="en-US" altLang="ja-JP" baseline="30000" dirty="0"/>
              <a:t>-1</a:t>
            </a:r>
            <a:r>
              <a:rPr kumimoji="1" lang="en-US" altLang="ja-JP" dirty="0"/>
              <a:t>)</a:t>
            </a:r>
          </a:p>
          <a:p>
            <a:r>
              <a:rPr kumimoji="1" lang="en-US" altLang="ja-JP" dirty="0">
                <a:solidFill>
                  <a:srgbClr val="0070C0"/>
                </a:solidFill>
              </a:rPr>
              <a:t>Blue</a:t>
            </a:r>
            <a:r>
              <a:rPr kumimoji="1" lang="en-US" altLang="ja-JP" dirty="0"/>
              <a:t>: Fermi-LAT</a:t>
            </a:r>
            <a:endParaRPr kumimoji="1" lang="ja-JP" altLang="en-US" dirty="0"/>
          </a:p>
        </p:txBody>
      </p:sp>
      <p:pic>
        <p:nvPicPr>
          <p:cNvPr id="10" name="図 9">
            <a:extLst>
              <a:ext uri="{FF2B5EF4-FFF2-40B4-BE49-F238E27FC236}">
                <a16:creationId xmlns:a16="http://schemas.microsoft.com/office/drawing/2014/main" id="{6236D515-3162-4177-9260-E8C9FD5802F0}"/>
              </a:ext>
            </a:extLst>
          </p:cNvPr>
          <p:cNvPicPr>
            <a:picLocks noChangeAspect="1"/>
          </p:cNvPicPr>
          <p:nvPr/>
        </p:nvPicPr>
        <p:blipFill rotWithShape="1">
          <a:blip r:embed="rId2">
            <a:extLst>
              <a:ext uri="{28A0092B-C50C-407E-A947-70E740481C1C}">
                <a14:useLocalDpi xmlns:a14="http://schemas.microsoft.com/office/drawing/2010/main" val="0"/>
              </a:ext>
            </a:extLst>
          </a:blip>
          <a:srcRect l="5952" t="9558" r="7761" b="4953"/>
          <a:stretch/>
        </p:blipFill>
        <p:spPr>
          <a:xfrm>
            <a:off x="628650" y="1678235"/>
            <a:ext cx="8256421" cy="3937046"/>
          </a:xfrm>
          <a:prstGeom prst="rect">
            <a:avLst/>
          </a:prstGeom>
        </p:spPr>
      </p:pic>
      <p:sp>
        <p:nvSpPr>
          <p:cNvPr id="11" name="テキスト ボックス 10">
            <a:extLst>
              <a:ext uri="{FF2B5EF4-FFF2-40B4-BE49-F238E27FC236}">
                <a16:creationId xmlns:a16="http://schemas.microsoft.com/office/drawing/2014/main" id="{42A52D0A-522C-46A3-877C-92DC6766FC66}"/>
              </a:ext>
            </a:extLst>
          </p:cNvPr>
          <p:cNvSpPr txBox="1"/>
          <p:nvPr/>
        </p:nvSpPr>
        <p:spPr>
          <a:xfrm>
            <a:off x="628650" y="5529995"/>
            <a:ext cx="8736237" cy="276999"/>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200" dirty="0"/>
              <a:t>(2016/7/31</a:t>
            </a:r>
            <a:r>
              <a:rPr lang="ja-JP" altLang="en-US" sz="1200" dirty="0"/>
              <a:t>　　　　</a:t>
            </a:r>
            <a:r>
              <a:rPr lang="en-US" altLang="ja-JP" sz="1200" dirty="0"/>
              <a:t>    </a:t>
            </a:r>
            <a:r>
              <a:rPr lang="ja-JP" altLang="en-US" sz="1200" dirty="0"/>
              <a:t>　　    </a:t>
            </a:r>
            <a:r>
              <a:rPr lang="en-US" altLang="ja-JP" sz="1200" dirty="0"/>
              <a:t>2016/11/4</a:t>
            </a:r>
            <a:r>
              <a:rPr lang="ja-JP" altLang="en-US" sz="1200" dirty="0"/>
              <a:t>　　　　　　　　</a:t>
            </a:r>
            <a:r>
              <a:rPr lang="en-US" altLang="ja-JP" sz="1200" dirty="0"/>
              <a:t>2017/2/16</a:t>
            </a:r>
            <a:r>
              <a:rPr lang="ja-JP" altLang="en-US" sz="1200" dirty="0"/>
              <a:t>　　　　　　　</a:t>
            </a:r>
            <a:r>
              <a:rPr lang="en-US" altLang="ja-JP" sz="1200" dirty="0"/>
              <a:t>2017/5/27</a:t>
            </a:r>
            <a:r>
              <a:rPr lang="ja-JP" altLang="en-US" sz="1200" dirty="0"/>
              <a:t>　　　　　　　      </a:t>
            </a:r>
            <a:r>
              <a:rPr lang="en-US" altLang="ja-JP" sz="1200" dirty="0"/>
              <a:t>2017/9/4)</a:t>
            </a:r>
            <a:endParaRPr kumimoji="1" lang="ja-JP" altLang="en-US" sz="1200" dirty="0"/>
          </a:p>
        </p:txBody>
      </p:sp>
      <p:sp>
        <p:nvSpPr>
          <p:cNvPr id="12" name="テキスト ボックス 11">
            <a:extLst>
              <a:ext uri="{FF2B5EF4-FFF2-40B4-BE49-F238E27FC236}">
                <a16:creationId xmlns:a16="http://schemas.microsoft.com/office/drawing/2014/main" id="{CE6A87DC-3CAB-475F-ACEB-631CD3206763}"/>
              </a:ext>
            </a:extLst>
          </p:cNvPr>
          <p:cNvSpPr txBox="1"/>
          <p:nvPr/>
        </p:nvSpPr>
        <p:spPr>
          <a:xfrm>
            <a:off x="1242646" y="1217099"/>
            <a:ext cx="1454437" cy="369332"/>
          </a:xfrm>
          <a:prstGeom prst="rect">
            <a:avLst/>
          </a:prstGeom>
          <a:noFill/>
        </p:spPr>
        <p:txBody>
          <a:bodyPr wrap="none" rtlCol="0">
            <a:spAutoFit/>
          </a:bodyPr>
          <a:lstStyle/>
          <a:p>
            <a:r>
              <a:rPr kumimoji="1" lang="en-US" altLang="ja-JP" dirty="0"/>
              <a:t>[Flare period]</a:t>
            </a:r>
            <a:endParaRPr kumimoji="1" lang="ja-JP" altLang="en-US" dirty="0"/>
          </a:p>
        </p:txBody>
      </p:sp>
    </p:spTree>
    <p:extLst>
      <p:ext uri="{BB962C8B-B14F-4D97-AF65-F5344CB8AC3E}">
        <p14:creationId xmlns:p14="http://schemas.microsoft.com/office/powerpoint/2010/main" val="1357785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61A04A-0023-42EB-BEA2-2EFEB3CC433E}"/>
              </a:ext>
            </a:extLst>
          </p:cNvPr>
          <p:cNvSpPr>
            <a:spLocks noGrp="1"/>
          </p:cNvSpPr>
          <p:nvPr>
            <p:ph type="title"/>
          </p:nvPr>
        </p:nvSpPr>
        <p:spPr>
          <a:xfrm>
            <a:off x="699671" y="2766218"/>
            <a:ext cx="7886700" cy="1325563"/>
          </a:xfrm>
        </p:spPr>
        <p:txBody>
          <a:bodyPr/>
          <a:lstStyle/>
          <a:p>
            <a:pPr algn="ctr"/>
            <a:r>
              <a:rPr kumimoji="1" lang="en-US" altLang="ja-JP" b="1" dirty="0"/>
              <a:t>Towar</a:t>
            </a:r>
            <a:r>
              <a:rPr lang="en-US" altLang="ja-JP" b="1" dirty="0"/>
              <a:t>d higher energies</a:t>
            </a:r>
            <a:br>
              <a:rPr lang="en-US" altLang="ja-JP" b="1" dirty="0"/>
            </a:br>
            <a:r>
              <a:rPr lang="en-US" altLang="ja-JP" dirty="0"/>
              <a:t>- Gamma-ray line? - </a:t>
            </a:r>
            <a:endParaRPr kumimoji="1" lang="ja-JP" altLang="en-US" dirty="0"/>
          </a:p>
        </p:txBody>
      </p:sp>
      <p:sp>
        <p:nvSpPr>
          <p:cNvPr id="4" name="スライド番号プレースホルダー 3">
            <a:extLst>
              <a:ext uri="{FF2B5EF4-FFF2-40B4-BE49-F238E27FC236}">
                <a16:creationId xmlns:a16="http://schemas.microsoft.com/office/drawing/2014/main" id="{994BD902-1EF8-403D-9211-8CC14280849F}"/>
              </a:ext>
            </a:extLst>
          </p:cNvPr>
          <p:cNvSpPr>
            <a:spLocks noGrp="1"/>
          </p:cNvSpPr>
          <p:nvPr>
            <p:ph type="sldNum" sz="quarter" idx="12"/>
          </p:nvPr>
        </p:nvSpPr>
        <p:spPr/>
        <p:txBody>
          <a:bodyPr/>
          <a:lstStyle/>
          <a:p>
            <a:fld id="{7B6B983A-F51D-46A7-9170-DDDB4E1FD2F0}" type="slidenum">
              <a:rPr kumimoji="1" lang="ja-JP" altLang="en-US" smtClean="0"/>
              <a:t>7</a:t>
            </a:fld>
            <a:endParaRPr kumimoji="1" lang="ja-JP" altLang="en-US"/>
          </a:p>
        </p:txBody>
      </p:sp>
      <p:sp>
        <p:nvSpPr>
          <p:cNvPr id="3" name="テキスト ボックス 2">
            <a:extLst>
              <a:ext uri="{FF2B5EF4-FFF2-40B4-BE49-F238E27FC236}">
                <a16:creationId xmlns:a16="http://schemas.microsoft.com/office/drawing/2014/main" id="{12A6128D-FFFF-4CFF-A1A0-A581D3ACC36E}"/>
              </a:ext>
            </a:extLst>
          </p:cNvPr>
          <p:cNvSpPr txBox="1"/>
          <p:nvPr/>
        </p:nvSpPr>
        <p:spPr>
          <a:xfrm>
            <a:off x="3791497" y="4670068"/>
            <a:ext cx="1561005" cy="369332"/>
          </a:xfrm>
          <a:prstGeom prst="rect">
            <a:avLst/>
          </a:prstGeom>
          <a:noFill/>
        </p:spPr>
        <p:txBody>
          <a:bodyPr wrap="none" rtlCol="0">
            <a:spAutoFit/>
          </a:bodyPr>
          <a:lstStyle/>
          <a:p>
            <a:r>
              <a:rPr kumimoji="1" lang="en-US" altLang="ja-JP" dirty="0">
                <a:solidFill>
                  <a:srgbClr val="0070C0"/>
                </a:solidFill>
              </a:rPr>
              <a:t>No result yet…</a:t>
            </a:r>
            <a:endParaRPr kumimoji="1" lang="ja-JP" altLang="en-US" dirty="0">
              <a:solidFill>
                <a:srgbClr val="0070C0"/>
              </a:solidFill>
            </a:endParaRPr>
          </a:p>
        </p:txBody>
      </p:sp>
    </p:spTree>
    <p:extLst>
      <p:ext uri="{BB962C8B-B14F-4D97-AF65-F5344CB8AC3E}">
        <p14:creationId xmlns:p14="http://schemas.microsoft.com/office/powerpoint/2010/main" val="3170298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F91CAE-069A-4AF5-8025-6219BFA70D43}"/>
              </a:ext>
            </a:extLst>
          </p:cNvPr>
          <p:cNvSpPr>
            <a:spLocks noGrp="1"/>
          </p:cNvSpPr>
          <p:nvPr>
            <p:ph type="title"/>
          </p:nvPr>
        </p:nvSpPr>
        <p:spPr>
          <a:xfrm>
            <a:off x="468923" y="365126"/>
            <a:ext cx="8237415" cy="1325563"/>
          </a:xfrm>
        </p:spPr>
        <p:txBody>
          <a:bodyPr>
            <a:normAutofit/>
          </a:bodyPr>
          <a:lstStyle/>
          <a:p>
            <a:r>
              <a:rPr kumimoji="1" lang="en-US" altLang="ja-JP" sz="4000" dirty="0"/>
              <a:t>Gamma-ray lines from DM annihilation</a:t>
            </a:r>
            <a:endParaRPr kumimoji="1" lang="ja-JP" altLang="en-US" sz="4000" dirty="0"/>
          </a:p>
        </p:txBody>
      </p:sp>
      <p:sp>
        <p:nvSpPr>
          <p:cNvPr id="4" name="スライド番号プレースホルダー 3">
            <a:extLst>
              <a:ext uri="{FF2B5EF4-FFF2-40B4-BE49-F238E27FC236}">
                <a16:creationId xmlns:a16="http://schemas.microsoft.com/office/drawing/2014/main" id="{E2869890-D343-4BD1-B8A2-21B0A8108969}"/>
              </a:ext>
            </a:extLst>
          </p:cNvPr>
          <p:cNvSpPr>
            <a:spLocks noGrp="1"/>
          </p:cNvSpPr>
          <p:nvPr>
            <p:ph type="sldNum" sz="quarter" idx="12"/>
          </p:nvPr>
        </p:nvSpPr>
        <p:spPr/>
        <p:txBody>
          <a:bodyPr/>
          <a:lstStyle/>
          <a:p>
            <a:fld id="{7B6B983A-F51D-46A7-9170-DDDB4E1FD2F0}" type="slidenum">
              <a:rPr kumimoji="1" lang="ja-JP" altLang="en-US" smtClean="0"/>
              <a:t>8</a:t>
            </a:fld>
            <a:endParaRPr kumimoji="1" lang="ja-JP" altLang="en-US"/>
          </a:p>
        </p:txBody>
      </p:sp>
      <p:graphicFrame>
        <p:nvGraphicFramePr>
          <p:cNvPr id="5" name="オブジェクト 4">
            <a:extLst>
              <a:ext uri="{FF2B5EF4-FFF2-40B4-BE49-F238E27FC236}">
                <a16:creationId xmlns:a16="http://schemas.microsoft.com/office/drawing/2014/main" id="{433AAF26-C142-4B0A-8386-6A666EAA8D89}"/>
              </a:ext>
            </a:extLst>
          </p:cNvPr>
          <p:cNvGraphicFramePr>
            <a:graphicFrameLocks noChangeAspect="1"/>
          </p:cNvGraphicFramePr>
          <p:nvPr>
            <p:extLst>
              <p:ext uri="{D42A27DB-BD31-4B8C-83A1-F6EECF244321}">
                <p14:modId xmlns:p14="http://schemas.microsoft.com/office/powerpoint/2010/main" val="492411386"/>
              </p:ext>
            </p:extLst>
          </p:nvPr>
        </p:nvGraphicFramePr>
        <p:xfrm>
          <a:off x="4932546" y="3739048"/>
          <a:ext cx="3720733" cy="2587793"/>
        </p:xfrm>
        <a:graphic>
          <a:graphicData uri="http://schemas.openxmlformats.org/presentationml/2006/ole">
            <mc:AlternateContent xmlns:mc="http://schemas.openxmlformats.org/markup-compatibility/2006">
              <mc:Choice xmlns:v="urn:schemas-microsoft-com:vml" Requires="v">
                <p:oleObj spid="_x0000_s1028" name="Acrobat Document" r:id="rId3" imgW="3779145" imgH="2628618" progId="Acrobat.Document.DC">
                  <p:embed/>
                </p:oleObj>
              </mc:Choice>
              <mc:Fallback>
                <p:oleObj name="Acrobat Document" r:id="rId3" imgW="3779145" imgH="2628618" progId="Acrobat.Document.DC">
                  <p:embed/>
                  <p:pic>
                    <p:nvPicPr>
                      <p:cNvPr id="5" name="オブジェクト 4">
                        <a:extLst>
                          <a:ext uri="{FF2B5EF4-FFF2-40B4-BE49-F238E27FC236}">
                            <a16:creationId xmlns:a16="http://schemas.microsoft.com/office/drawing/2014/main" id="{433AAF26-C142-4B0A-8386-6A666EAA8D89}"/>
                          </a:ext>
                        </a:extLst>
                      </p:cNvPr>
                      <p:cNvPicPr/>
                      <p:nvPr/>
                    </p:nvPicPr>
                    <p:blipFill>
                      <a:blip r:embed="rId4"/>
                      <a:stretch>
                        <a:fillRect/>
                      </a:stretch>
                    </p:blipFill>
                    <p:spPr>
                      <a:xfrm>
                        <a:off x="4932546" y="3739048"/>
                        <a:ext cx="3720733" cy="2587793"/>
                      </a:xfrm>
                      <a:prstGeom prst="rect">
                        <a:avLst/>
                      </a:prstGeom>
                    </p:spPr>
                  </p:pic>
                </p:oleObj>
              </mc:Fallback>
            </mc:AlternateContent>
          </a:graphicData>
        </a:graphic>
      </p:graphicFrame>
      <p:pic>
        <p:nvPicPr>
          <p:cNvPr id="1026" name="Picture 2" descr="Gamma-ray spectrum from neutralino DM annihilation for the example model of Table I (solid line). Shown separately is the tree-level annihilation spectrum (dashed line), the spectrum from electroweak corrections only (computed in this Letter, dashed-dotted line) and from electromagnetic corrections only (following Ref. [10], dotted line).">
            <a:extLst>
              <a:ext uri="{FF2B5EF4-FFF2-40B4-BE49-F238E27FC236}">
                <a16:creationId xmlns:a16="http://schemas.microsoft.com/office/drawing/2014/main" id="{0F0A75DD-D449-49B0-A817-21C4867BBF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923" y="3648729"/>
            <a:ext cx="4213103" cy="2768429"/>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F53296A1-F51C-4C6F-B09F-EA2B4ECF35CD}"/>
              </a:ext>
            </a:extLst>
          </p:cNvPr>
          <p:cNvSpPr txBox="1"/>
          <p:nvPr/>
        </p:nvSpPr>
        <p:spPr>
          <a:xfrm>
            <a:off x="6131169" y="3221231"/>
            <a:ext cx="1438031" cy="369332"/>
          </a:xfrm>
          <a:prstGeom prst="rect">
            <a:avLst/>
          </a:prstGeom>
          <a:noFill/>
        </p:spPr>
        <p:txBody>
          <a:bodyPr wrap="square" rtlCol="0">
            <a:spAutoFit/>
          </a:bodyPr>
          <a:lstStyle/>
          <a:p>
            <a:r>
              <a:rPr kumimoji="1" lang="en-US" altLang="ja-JP" dirty="0" err="1"/>
              <a:t>Kaluza</a:t>
            </a:r>
            <a:r>
              <a:rPr kumimoji="1" lang="en-US" altLang="ja-JP" dirty="0"/>
              <a:t>-Klein</a:t>
            </a:r>
            <a:endParaRPr kumimoji="1" lang="ja-JP" altLang="en-US" dirty="0"/>
          </a:p>
        </p:txBody>
      </p:sp>
      <p:pic>
        <p:nvPicPr>
          <p:cNvPr id="9" name="図 8">
            <a:extLst>
              <a:ext uri="{FF2B5EF4-FFF2-40B4-BE49-F238E27FC236}">
                <a16:creationId xmlns:a16="http://schemas.microsoft.com/office/drawing/2014/main" id="{6D4470CB-4FFC-4D57-BDCC-73EC3721227B}"/>
              </a:ext>
            </a:extLst>
          </p:cNvPr>
          <p:cNvPicPr>
            <a:picLocks noChangeAspect="1"/>
          </p:cNvPicPr>
          <p:nvPr/>
        </p:nvPicPr>
        <p:blipFill>
          <a:blip r:embed="rId6"/>
          <a:stretch>
            <a:fillRect/>
          </a:stretch>
        </p:blipFill>
        <p:spPr>
          <a:xfrm>
            <a:off x="2696306" y="1344246"/>
            <a:ext cx="3539051" cy="1972402"/>
          </a:xfrm>
          <a:prstGeom prst="rect">
            <a:avLst/>
          </a:prstGeom>
        </p:spPr>
      </p:pic>
      <p:sp>
        <p:nvSpPr>
          <p:cNvPr id="11" name="テキスト ボックス 10">
            <a:extLst>
              <a:ext uri="{FF2B5EF4-FFF2-40B4-BE49-F238E27FC236}">
                <a16:creationId xmlns:a16="http://schemas.microsoft.com/office/drawing/2014/main" id="{81F39944-D220-46C8-9017-EDEC281C8147}"/>
              </a:ext>
            </a:extLst>
          </p:cNvPr>
          <p:cNvSpPr txBox="1"/>
          <p:nvPr/>
        </p:nvSpPr>
        <p:spPr>
          <a:xfrm>
            <a:off x="6850184" y="3577371"/>
            <a:ext cx="1680012" cy="276999"/>
          </a:xfrm>
          <a:prstGeom prst="rect">
            <a:avLst/>
          </a:prstGeom>
          <a:noFill/>
        </p:spPr>
        <p:txBody>
          <a:bodyPr wrap="none" rtlCol="0">
            <a:spAutoFit/>
          </a:bodyPr>
          <a:lstStyle/>
          <a:p>
            <a:r>
              <a:rPr kumimoji="1" lang="en-US" altLang="ja-JP" sz="1200" dirty="0"/>
              <a:t>Tsuchida and Mori 2017</a:t>
            </a:r>
            <a:endParaRPr kumimoji="1" lang="ja-JP" altLang="en-US" sz="1200" dirty="0"/>
          </a:p>
        </p:txBody>
      </p:sp>
      <p:sp>
        <p:nvSpPr>
          <p:cNvPr id="13" name="テキスト ボックス 12">
            <a:extLst>
              <a:ext uri="{FF2B5EF4-FFF2-40B4-BE49-F238E27FC236}">
                <a16:creationId xmlns:a16="http://schemas.microsoft.com/office/drawing/2014/main" id="{6D2C077D-F91D-4718-B044-D346F9F2D968}"/>
              </a:ext>
            </a:extLst>
          </p:cNvPr>
          <p:cNvSpPr txBox="1"/>
          <p:nvPr/>
        </p:nvSpPr>
        <p:spPr>
          <a:xfrm>
            <a:off x="2898190" y="3494599"/>
            <a:ext cx="1845377" cy="276999"/>
          </a:xfrm>
          <a:prstGeom prst="rect">
            <a:avLst/>
          </a:prstGeom>
          <a:solidFill>
            <a:schemeClr val="bg1"/>
          </a:solidFill>
        </p:spPr>
        <p:txBody>
          <a:bodyPr wrap="none" rtlCol="0">
            <a:spAutoFit/>
          </a:bodyPr>
          <a:lstStyle/>
          <a:p>
            <a:r>
              <a:rPr kumimoji="1" lang="en-US" altLang="ja-JP" sz="1200" dirty="0" err="1"/>
              <a:t>Bringmann</a:t>
            </a:r>
            <a:r>
              <a:rPr kumimoji="1" lang="en-US" altLang="ja-JP" sz="1200" dirty="0"/>
              <a:t> and </a:t>
            </a:r>
            <a:r>
              <a:rPr kumimoji="1" lang="en-US" altLang="ja-JP" sz="1200" dirty="0" err="1"/>
              <a:t>Calor</a:t>
            </a:r>
            <a:r>
              <a:rPr kumimoji="1" lang="en-US" altLang="ja-JP" sz="1200" dirty="0"/>
              <a:t> 2013</a:t>
            </a:r>
            <a:endParaRPr kumimoji="1" lang="ja-JP" altLang="en-US" sz="1200" dirty="0"/>
          </a:p>
        </p:txBody>
      </p:sp>
      <p:sp>
        <p:nvSpPr>
          <p:cNvPr id="8" name="テキスト ボックス 7">
            <a:extLst>
              <a:ext uri="{FF2B5EF4-FFF2-40B4-BE49-F238E27FC236}">
                <a16:creationId xmlns:a16="http://schemas.microsoft.com/office/drawing/2014/main" id="{1550F37E-536E-48AF-BDDF-2ADCB926EEE6}"/>
              </a:ext>
            </a:extLst>
          </p:cNvPr>
          <p:cNvSpPr txBox="1"/>
          <p:nvPr/>
        </p:nvSpPr>
        <p:spPr>
          <a:xfrm>
            <a:off x="1977292" y="3221231"/>
            <a:ext cx="1438031" cy="369332"/>
          </a:xfrm>
          <a:prstGeom prst="rect">
            <a:avLst/>
          </a:prstGeom>
          <a:noFill/>
        </p:spPr>
        <p:txBody>
          <a:bodyPr wrap="square" rtlCol="0">
            <a:spAutoFit/>
          </a:bodyPr>
          <a:lstStyle/>
          <a:p>
            <a:r>
              <a:rPr kumimoji="1" lang="en-US" altLang="ja-JP" dirty="0"/>
              <a:t>Neutralino</a:t>
            </a:r>
            <a:endParaRPr kumimoji="1" lang="ja-JP" altLang="en-US" dirty="0"/>
          </a:p>
        </p:txBody>
      </p:sp>
      <p:sp>
        <p:nvSpPr>
          <p:cNvPr id="3" name="テキスト ボックス 2">
            <a:extLst>
              <a:ext uri="{FF2B5EF4-FFF2-40B4-BE49-F238E27FC236}">
                <a16:creationId xmlns:a16="http://schemas.microsoft.com/office/drawing/2014/main" id="{A5FAC414-0A3C-4490-90C5-98B2355458E5}"/>
              </a:ext>
            </a:extLst>
          </p:cNvPr>
          <p:cNvSpPr txBox="1"/>
          <p:nvPr/>
        </p:nvSpPr>
        <p:spPr>
          <a:xfrm>
            <a:off x="1219199" y="6413699"/>
            <a:ext cx="3069238" cy="307777"/>
          </a:xfrm>
          <a:prstGeom prst="rect">
            <a:avLst/>
          </a:prstGeom>
          <a:noFill/>
        </p:spPr>
        <p:txBody>
          <a:bodyPr wrap="none" rtlCol="0">
            <a:spAutoFit/>
          </a:bodyPr>
          <a:lstStyle/>
          <a:p>
            <a:r>
              <a:rPr kumimoji="1" lang="en-US" altLang="ja-JP" sz="1400" dirty="0">
                <a:solidFill>
                  <a:schemeClr val="accent2"/>
                </a:solidFill>
              </a:rPr>
              <a:t>(loop suppressed – low branching ratio)</a:t>
            </a:r>
            <a:endParaRPr kumimoji="1" lang="ja-JP" altLang="en-US" sz="1400" dirty="0">
              <a:solidFill>
                <a:schemeClr val="accent2"/>
              </a:solidFill>
            </a:endParaRPr>
          </a:p>
        </p:txBody>
      </p:sp>
      <p:sp>
        <p:nvSpPr>
          <p:cNvPr id="6" name="テキスト ボックス 5">
            <a:extLst>
              <a:ext uri="{FF2B5EF4-FFF2-40B4-BE49-F238E27FC236}">
                <a16:creationId xmlns:a16="http://schemas.microsoft.com/office/drawing/2014/main" id="{6514F90F-A8D1-4473-BADD-B704A13F289C}"/>
              </a:ext>
            </a:extLst>
          </p:cNvPr>
          <p:cNvSpPr txBox="1"/>
          <p:nvPr/>
        </p:nvSpPr>
        <p:spPr>
          <a:xfrm>
            <a:off x="5931877" y="5032943"/>
            <a:ext cx="1281120" cy="369332"/>
          </a:xfrm>
          <a:prstGeom prst="rect">
            <a:avLst/>
          </a:prstGeom>
          <a:noFill/>
        </p:spPr>
        <p:txBody>
          <a:bodyPr wrap="none" rtlCol="0">
            <a:spAutoFit/>
          </a:bodyPr>
          <a:lstStyle/>
          <a:p>
            <a:r>
              <a:rPr kumimoji="1" lang="en-US" altLang="ja-JP" sz="1200" i="1" dirty="0"/>
              <a:t>M</a:t>
            </a:r>
            <a:r>
              <a:rPr kumimoji="1" lang="en-US" altLang="ja-JP" dirty="0"/>
              <a:t> = 800GeV</a:t>
            </a:r>
            <a:endParaRPr kumimoji="1" lang="ja-JP" altLang="en-US" dirty="0"/>
          </a:p>
        </p:txBody>
      </p:sp>
    </p:spTree>
    <p:extLst>
      <p:ext uri="{BB962C8B-B14F-4D97-AF65-F5344CB8AC3E}">
        <p14:creationId xmlns:p14="http://schemas.microsoft.com/office/powerpoint/2010/main" val="1736859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8E6F65-D9A0-47D2-8D37-B001AB110A84}"/>
              </a:ext>
            </a:extLst>
          </p:cNvPr>
          <p:cNvSpPr>
            <a:spLocks noGrp="1"/>
          </p:cNvSpPr>
          <p:nvPr>
            <p:ph type="title"/>
          </p:nvPr>
        </p:nvSpPr>
        <p:spPr/>
        <p:txBody>
          <a:bodyPr/>
          <a:lstStyle/>
          <a:p>
            <a:r>
              <a:rPr kumimoji="1" lang="en-US" altLang="ja-JP" dirty="0"/>
              <a:t>Limits by indirect searches</a:t>
            </a:r>
            <a:endParaRPr kumimoji="1" lang="ja-JP" altLang="en-US" dirty="0"/>
          </a:p>
        </p:txBody>
      </p:sp>
      <p:sp>
        <p:nvSpPr>
          <p:cNvPr id="4" name="スライド番号プレースホルダー 3">
            <a:extLst>
              <a:ext uri="{FF2B5EF4-FFF2-40B4-BE49-F238E27FC236}">
                <a16:creationId xmlns:a16="http://schemas.microsoft.com/office/drawing/2014/main" id="{942FCE41-339F-49AB-8353-5E9E61BCDC25}"/>
              </a:ext>
            </a:extLst>
          </p:cNvPr>
          <p:cNvSpPr>
            <a:spLocks noGrp="1"/>
          </p:cNvSpPr>
          <p:nvPr>
            <p:ph type="sldNum" sz="quarter" idx="12"/>
          </p:nvPr>
        </p:nvSpPr>
        <p:spPr/>
        <p:txBody>
          <a:bodyPr/>
          <a:lstStyle/>
          <a:p>
            <a:fld id="{7B6B983A-F51D-46A7-9170-DDDB4E1FD2F0}" type="slidenum">
              <a:rPr kumimoji="1" lang="ja-JP" altLang="en-US" smtClean="0"/>
              <a:t>9</a:t>
            </a:fld>
            <a:endParaRPr kumimoji="1" lang="ja-JP" altLang="en-US"/>
          </a:p>
        </p:txBody>
      </p:sp>
      <p:pic>
        <p:nvPicPr>
          <p:cNvPr id="2050" name="Picture 2">
            <a:extLst>
              <a:ext uri="{FF2B5EF4-FFF2-40B4-BE49-F238E27FC236}">
                <a16:creationId xmlns:a16="http://schemas.microsoft.com/office/drawing/2014/main" id="{FDA4519D-E09B-4838-B0CC-E03D92B22A5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41818" y="1825625"/>
            <a:ext cx="6460364" cy="4351338"/>
          </a:xfrm>
          <a:prstGeom prst="rect">
            <a:avLst/>
          </a:prstGeom>
          <a:noFill/>
          <a:extLst>
            <a:ext uri="{909E8E84-426E-40DD-AFC4-6F175D3DCCD1}">
              <a14:hiddenFill xmlns:a14="http://schemas.microsoft.com/office/drawing/2010/main">
                <a:solidFill>
                  <a:srgbClr val="FFFFFF"/>
                </a:solidFill>
              </a14:hiddenFill>
            </a:ext>
          </a:extLst>
        </p:spPr>
      </p:pic>
      <p:sp>
        <p:nvSpPr>
          <p:cNvPr id="5" name="正方形/長方形 4">
            <a:extLst>
              <a:ext uri="{FF2B5EF4-FFF2-40B4-BE49-F238E27FC236}">
                <a16:creationId xmlns:a16="http://schemas.microsoft.com/office/drawing/2014/main" id="{2C471832-7643-481C-98E4-59B0CE030641}"/>
              </a:ext>
            </a:extLst>
          </p:cNvPr>
          <p:cNvSpPr/>
          <p:nvPr/>
        </p:nvSpPr>
        <p:spPr>
          <a:xfrm>
            <a:off x="4722108" y="1456293"/>
            <a:ext cx="3080074" cy="369332"/>
          </a:xfrm>
          <a:prstGeom prst="rect">
            <a:avLst/>
          </a:prstGeom>
        </p:spPr>
        <p:txBody>
          <a:bodyPr wrap="none">
            <a:spAutoFit/>
          </a:bodyPr>
          <a:lstStyle/>
          <a:p>
            <a:r>
              <a:rPr lang="ja-JP" altLang="en-US" dirty="0"/>
              <a:t>F. S. Queiroz, arXiv:1605.08788</a:t>
            </a:r>
          </a:p>
        </p:txBody>
      </p:sp>
      <p:sp>
        <p:nvSpPr>
          <p:cNvPr id="6" name="テキスト ボックス 5">
            <a:extLst>
              <a:ext uri="{FF2B5EF4-FFF2-40B4-BE49-F238E27FC236}">
                <a16:creationId xmlns:a16="http://schemas.microsoft.com/office/drawing/2014/main" id="{D36AD86A-1A76-42A4-B62F-74B24B794CA9}"/>
              </a:ext>
            </a:extLst>
          </p:cNvPr>
          <p:cNvSpPr txBox="1"/>
          <p:nvPr/>
        </p:nvSpPr>
        <p:spPr>
          <a:xfrm rot="20035603">
            <a:off x="5916246" y="4009291"/>
            <a:ext cx="1216487" cy="369332"/>
          </a:xfrm>
          <a:prstGeom prst="rect">
            <a:avLst/>
          </a:prstGeom>
          <a:noFill/>
        </p:spPr>
        <p:txBody>
          <a:bodyPr wrap="none" rtlCol="0">
            <a:spAutoFit/>
          </a:bodyPr>
          <a:lstStyle/>
          <a:p>
            <a:r>
              <a:rPr kumimoji="1" lang="en-US" altLang="ja-JP" dirty="0">
                <a:solidFill>
                  <a:schemeClr val="accent6"/>
                </a:solidFill>
              </a:rPr>
              <a:t>[proposed]</a:t>
            </a:r>
            <a:endParaRPr kumimoji="1" lang="ja-JP" altLang="en-US" dirty="0">
              <a:solidFill>
                <a:schemeClr val="accent6"/>
              </a:solidFill>
            </a:endParaRPr>
          </a:p>
        </p:txBody>
      </p:sp>
      <p:sp>
        <p:nvSpPr>
          <p:cNvPr id="7" name="テキスト ボックス 6">
            <a:extLst>
              <a:ext uri="{FF2B5EF4-FFF2-40B4-BE49-F238E27FC236}">
                <a16:creationId xmlns:a16="http://schemas.microsoft.com/office/drawing/2014/main" id="{27ACF665-D7E5-410C-8B17-34CA5FEAF7B9}"/>
              </a:ext>
            </a:extLst>
          </p:cNvPr>
          <p:cNvSpPr txBox="1"/>
          <p:nvPr/>
        </p:nvSpPr>
        <p:spPr>
          <a:xfrm rot="16200000">
            <a:off x="-293816" y="3423139"/>
            <a:ext cx="2901936" cy="369332"/>
          </a:xfrm>
          <a:prstGeom prst="rect">
            <a:avLst/>
          </a:prstGeom>
          <a:noFill/>
        </p:spPr>
        <p:txBody>
          <a:bodyPr wrap="square" rtlCol="0">
            <a:spAutoFit/>
          </a:bodyPr>
          <a:lstStyle/>
          <a:p>
            <a:r>
              <a:rPr kumimoji="1" lang="en-US" altLang="ja-JP" dirty="0"/>
              <a:t>Annihilation cross section</a:t>
            </a:r>
            <a:endParaRPr kumimoji="1" lang="ja-JP" altLang="en-US" dirty="0"/>
          </a:p>
        </p:txBody>
      </p:sp>
    </p:spTree>
    <p:extLst>
      <p:ext uri="{BB962C8B-B14F-4D97-AF65-F5344CB8AC3E}">
        <p14:creationId xmlns:p14="http://schemas.microsoft.com/office/powerpoint/2010/main" val="89492629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2079</TotalTime>
  <Words>2088</Words>
  <Application>Microsoft Office PowerPoint</Application>
  <PresentationFormat>画面に合わせる (4:3)</PresentationFormat>
  <Paragraphs>412</Paragraphs>
  <Slides>52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52</vt:i4>
      </vt:variant>
    </vt:vector>
  </HeadingPairs>
  <TitlesOfParts>
    <vt:vector size="59" baseType="lpstr">
      <vt:lpstr>游ゴシック</vt:lpstr>
      <vt:lpstr>Arial</vt:lpstr>
      <vt:lpstr>Calibri</vt:lpstr>
      <vt:lpstr>Calibri Light</vt:lpstr>
      <vt:lpstr>Times New Roman</vt:lpstr>
      <vt:lpstr>Office テーマ</vt:lpstr>
      <vt:lpstr>Acrobat Document</vt:lpstr>
      <vt:lpstr>Gamma ray analysis and GW follow-up observations</vt:lpstr>
      <vt:lpstr>Gamma Ray Event Selection</vt:lpstr>
      <vt:lpstr>Gamma-ray skymap</vt:lpstr>
      <vt:lpstr>Gamma-ray spectra</vt:lpstr>
      <vt:lpstr>CTA 102 (AGN) light curve</vt:lpstr>
      <vt:lpstr>CTA 102 (AGN) light curve</vt:lpstr>
      <vt:lpstr>Toward higher energies - Gamma-ray line? - </vt:lpstr>
      <vt:lpstr>Gamma-ray lines from DM annihilation</vt:lpstr>
      <vt:lpstr>Limits by indirect searches</vt:lpstr>
      <vt:lpstr>130 GeV line at the Galactic center?</vt:lpstr>
      <vt:lpstr>130 GeV line at the Galactic center?</vt:lpstr>
      <vt:lpstr>Fermi-LAT dark matter line analysis (update)</vt:lpstr>
      <vt:lpstr>CALET gamma-ray spectrum</vt:lpstr>
      <vt:lpstr>Effective area</vt:lpstr>
      <vt:lpstr>Energy resolution</vt:lpstr>
      <vt:lpstr>Angular resolution</vt:lpstr>
      <vt:lpstr>Point spread function: CALET vs LAT</vt:lpstr>
      <vt:lpstr>Effective area at high energies</vt:lpstr>
      <vt:lpstr>Efficiency in each step</vt:lpstr>
      <vt:lpstr>GW counterpart search</vt:lpstr>
      <vt:lpstr>LIGO-VIRGO observation 3</vt:lpstr>
      <vt:lpstr>Energy flux limit map for S190408an</vt:lpstr>
      <vt:lpstr>CAL limits on electromagnetic emission from gravitational wave events</vt:lpstr>
      <vt:lpstr>GraceDB glossary</vt:lpstr>
      <vt:lpstr>CAL limits on electromagnetic emission from gravitational wave events</vt:lpstr>
      <vt:lpstr>CAL limits on electromagnetic emission from gravitational wave events</vt:lpstr>
      <vt:lpstr>LIGO-VIRGO O3: Monthly variation</vt:lpstr>
      <vt:lpstr>Searching transient events</vt:lpstr>
      <vt:lpstr>Transient gamma-ray monitor system</vt:lpstr>
      <vt:lpstr>WCOC DQC “GAM_PAIRS”</vt:lpstr>
      <vt:lpstr>Summary</vt:lpstr>
      <vt:lpstr>Backups</vt:lpstr>
      <vt:lpstr>Gamma-ray spectra</vt:lpstr>
      <vt:lpstr>Monitoring count rates of AGNs</vt:lpstr>
      <vt:lpstr>Monitoring count rates of AGNs</vt:lpstr>
      <vt:lpstr>Summary for part B</vt:lpstr>
      <vt:lpstr>Analysis of TXS 0506+056/IceCube-170922A</vt:lpstr>
      <vt:lpstr>PowerPoint プレゼンテーション</vt:lpstr>
      <vt:lpstr>PowerPoint プレゼンテーション</vt:lpstr>
      <vt:lpstr>Effective Area and Sensitivity</vt:lpstr>
      <vt:lpstr>CALET Collaboration</vt:lpstr>
      <vt:lpstr>CALET-CAL Detector</vt:lpstr>
      <vt:lpstr>Gamma Ray Event Selection</vt:lpstr>
      <vt:lpstr>Gamma Ray Event Selection</vt:lpstr>
      <vt:lpstr>Gamma Ray Event Selection</vt:lpstr>
      <vt:lpstr>Gamma Ray Event Selection</vt:lpstr>
      <vt:lpstr>Gamma Ray Event Selection</vt:lpstr>
      <vt:lpstr>EM Track vs CC Track: Effective area</vt:lpstr>
      <vt:lpstr>EM Track vs CC Track : PSF</vt:lpstr>
      <vt:lpstr>Point Source Spectra: Sensitivity Validation</vt:lpstr>
      <vt:lpstr>Fermi LAT performance</vt:lpstr>
      <vt:lpstr>GRB analysis following a CGBM trigger: an example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CALETによるトランジェントガンマ線源の観測</dc:title>
  <dc:creator>森正樹</dc:creator>
  <cp:lastModifiedBy>森 正樹</cp:lastModifiedBy>
  <cp:revision>22</cp:revision>
  <dcterms:created xsi:type="dcterms:W3CDTF">2018-03-15T06:43:19Z</dcterms:created>
  <dcterms:modified xsi:type="dcterms:W3CDTF">2020-02-04T05:20:07Z</dcterms:modified>
</cp:coreProperties>
</file>