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9"/>
  </p:notesMasterIdLst>
  <p:handoutMasterIdLst>
    <p:handoutMasterId r:id="rId10"/>
  </p:handoutMasterIdLst>
  <p:sldIdLst>
    <p:sldId id="1318" r:id="rId2"/>
    <p:sldId id="1325" r:id="rId3"/>
    <p:sldId id="1317" r:id="rId4"/>
    <p:sldId id="1326" r:id="rId5"/>
    <p:sldId id="1319" r:id="rId6"/>
    <p:sldId id="1320" r:id="rId7"/>
    <p:sldId id="1323" r:id="rId8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739ACE"/>
    <a:srgbClr val="D0D8E8"/>
    <a:srgbClr val="E9EDF4"/>
    <a:srgbClr val="A8ADB7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5948" autoAdjust="0"/>
  </p:normalViewPr>
  <p:slideViewPr>
    <p:cSldViewPr>
      <p:cViewPr varScale="1">
        <p:scale>
          <a:sx n="106" d="100"/>
          <a:sy n="106" d="100"/>
        </p:scale>
        <p:origin x="804" y="114"/>
      </p:cViewPr>
      <p:guideLst>
        <p:guide orient="horz"/>
        <p:guide pos="336"/>
        <p:guide orient="horz" pos="3960"/>
        <p:guide pos="5904"/>
        <p:guide orient="horz" pos="216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6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654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398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956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993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7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2/5/2020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4325" indent="-3143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conditioning 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restored by 21/02/2020 (temporary solution)</a:t>
            </a:r>
            <a:endParaRPr lang="en-GB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cabling activities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of electrical power distribution to racks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of optical fibres (on top of racks)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Fibres between buildings and trenches completed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patch cables for initial installation to be defined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Ethernet socket installations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10 MHz cavity controller front-ends removed from b. 359 racks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Reconnection early February</a:t>
            </a: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VME few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supplies to be reinstalled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Racks for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cavity (b. 151), exchanged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needs re-cabling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central building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Controls installations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Network re-connections to new socket infrastructure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BE-CO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pulse repeaters in CR33/35 done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CR13 general timing distribution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Migration of timings for 20, 40 and 80 MHz systems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Modified architecture of timing front-end cfv-353-allbc3</a:t>
            </a:r>
          </a:p>
          <a:p>
            <a:pPr marL="1230931" lvl="2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 for 32 users 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</a:p>
          <a:p>
            <a:pPr marL="773731" lvl="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Renovation of pulse repeaters in racks</a:t>
            </a:r>
          </a:p>
          <a:p>
            <a:pPr marL="1230931" lvl="2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Priority with CR24 to CR30 (to restart clock distribution) </a:t>
            </a:r>
          </a:p>
          <a:p>
            <a:pPr marL="773731" lvl="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Installation request for VXS crates CR10, 11</a:t>
            </a:r>
          </a:p>
          <a:p>
            <a:pPr marL="773731" lvl="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Installation request for virtual devices of </a:t>
            </a:r>
            <a:r>
              <a:rPr lang="en-US" sz="1800" b="1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detection</a:t>
            </a:r>
          </a:p>
          <a:p>
            <a:pPr marL="773731" lvl="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Virtualization of functions (e.g. PA.GSV10GLOBAL) and associated restarts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to B. Ninet, E. Said, BE-CO installation team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 installations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2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685800"/>
            <a:ext cx="8839200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VXS modules for PS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Spare 1-turn delay feedback boards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Update synoptics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Simulated transmission of bending field via WR B-train?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Controls front-ends: 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cfv-353-allbc1/2 on CERN CentOS7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cfv-353-allbc3/4 on hold for migration of timings to cfv-151-xxx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Configuration of new crate for RF train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cfv-353-alltd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Layout of front-ends in b. 151 (20/40/80 MHz)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cfv-151-allbc1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cfv-151-allc20, cfv-151-allc40, cfv-151-allc80-08,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cfv-151-allc80-88-89</a:t>
            </a:r>
            <a:b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control: Status and next steps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16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685800"/>
            <a:ext cx="8839200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VXS modules for PS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Spare 1-turn delay feedback boards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Update synoptics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Simulated transmission of bending field via WR B-train?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Controls front-ends: 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cfv-353-allbc1/2 on CERN CentOS7 (timings not accessible)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cfv-353-allbc3/4 on CERN CentOS7, devices accessible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Configuration of new crate for RF train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cfv-353-alltd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Layout of front-ends in b. 151 (20/40/80 MHz)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cfv-151-allbc1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cfv-151-allc20, cfv-151-allc40, cfv-151-allc80-08,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cfv-151-allc80-88-89</a:t>
            </a:r>
            <a:b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control: Status and next steps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62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hardware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44205"/>
              </p:ext>
            </p:extLst>
          </p:nvPr>
        </p:nvGraphicFramePr>
        <p:xfrm>
          <a:off x="533398" y="990600"/>
          <a:ext cx="883920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9498458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3810002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Prototype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Series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Hardware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completed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Fractional divider (AWAKE/PS)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Completing</a:t>
                      </a:r>
                      <a:r>
                        <a:rPr lang="en-US" baseline="0" dirty="0"/>
                        <a:t> prototype validation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aseline="0" dirty="0"/>
                        <a:t>Series production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AVC surveillance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Design phase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DDS 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Almost</a:t>
                      </a:r>
                      <a:r>
                        <a:rPr lang="en-US" baseline="0" dirty="0"/>
                        <a:t> ready for design office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clock divider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Development</a:t>
                      </a:r>
                      <a:r>
                        <a:rPr lang="en-US" baseline="0" dirty="0"/>
                        <a:t> starting?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7670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Clock/sync</a:t>
                      </a:r>
                      <a:r>
                        <a:rPr lang="en-GB" baseline="0" dirty="0"/>
                        <a:t> adaptor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Finalization of design,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then review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63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firmware/software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52633"/>
              </p:ext>
            </p:extLst>
          </p:nvPr>
        </p:nvGraphicFramePr>
        <p:xfrm>
          <a:off x="533400" y="762000"/>
          <a:ext cx="88392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Firmware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Test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Operational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()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03/2020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Internal</a:t>
                      </a:r>
                      <a:r>
                        <a:rPr lang="en-GB" baseline="0" dirty="0"/>
                        <a:t> function generator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n.a</a:t>
                      </a:r>
                      <a:r>
                        <a:rPr lang="en-GB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Synchronous</a:t>
                      </a:r>
                      <a:r>
                        <a:rPr lang="en-GB" baseline="0" dirty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Fast</a:t>
                      </a:r>
                      <a:r>
                        <a:rPr lang="en-GB" baseline="0" dirty="0"/>
                        <a:t> d</a:t>
                      </a:r>
                      <a:r>
                        <a:rPr lang="en-GB" dirty="0"/>
                        <a:t>ata</a:t>
                      </a:r>
                      <a:r>
                        <a:rPr lang="en-GB" baseline="0" dirty="0"/>
                        <a:t> 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Slow data concentrator and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06/2020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Beam loops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05/2020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702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firmware/software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989441"/>
              </p:ext>
            </p:extLst>
          </p:nvPr>
        </p:nvGraphicFramePr>
        <p:xfrm>
          <a:off x="533400" y="763200"/>
          <a:ext cx="88392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Firmware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Test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Operational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clock</a:t>
                      </a:r>
                      <a:r>
                        <a:rPr lang="en-GB" baseline="0" dirty="0"/>
                        <a:t>, </a:t>
                      </a:r>
                      <a:r>
                        <a:rPr lang="en-GB" dirty="0"/>
                        <a:t>DDS-FMC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27213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/>
                        <a:t>Master clock divider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20/40/80</a:t>
                      </a:r>
                      <a:r>
                        <a:rPr lang="en-GB" baseline="0" dirty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13873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215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50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80681</TotalTime>
  <Words>568</Words>
  <Application>Microsoft Office PowerPoint</Application>
  <PresentationFormat>A4 Paper (210x297 mm)</PresentationFormat>
  <Paragraphs>178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2459</cp:revision>
  <cp:lastPrinted>2019-11-18T10:22:47Z</cp:lastPrinted>
  <dcterms:created xsi:type="dcterms:W3CDTF">2004-02-08T17:46:25Z</dcterms:created>
  <dcterms:modified xsi:type="dcterms:W3CDTF">2020-02-05T20:55:41Z</dcterms:modified>
</cp:coreProperties>
</file>