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6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7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70" r:id="rId2"/>
    <p:sldId id="303" r:id="rId3"/>
    <p:sldId id="298" r:id="rId4"/>
    <p:sldId id="302" r:id="rId5"/>
    <p:sldId id="262" r:id="rId6"/>
    <p:sldId id="257" r:id="rId7"/>
    <p:sldId id="287" r:id="rId8"/>
    <p:sldId id="304" r:id="rId9"/>
    <p:sldId id="281" r:id="rId10"/>
    <p:sldId id="293" r:id="rId11"/>
    <p:sldId id="299" r:id="rId12"/>
    <p:sldId id="306" r:id="rId13"/>
    <p:sldId id="300" r:id="rId14"/>
    <p:sldId id="305" r:id="rId15"/>
    <p:sldId id="283" r:id="rId16"/>
  </p:sldIdLst>
  <p:sldSz cx="12192000" cy="6858000"/>
  <p:notesSz cx="7010400" cy="923607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122" autoAdjust="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freon%20valve\regulation_valv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CMS_RPC_rack70_Gulex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CMS_RPC_rack70_Gulex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CMSRPC_R69_Burkert_Test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CMSRPC_R69_Burkert_Test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CMS_RPC_Rack74_regolazione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CMS_RPC_Rack74_regolazione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freon%20valve\regulation_valv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freon%20valve\regulation_valv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freon%20valve\regulation_valv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freon%20valve\regulation_valv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freon%20valve\regulation_valv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freon%20valve\regulation_valv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freon%20valve\regulation_valve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1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s\szagaria\Desktop\CERN%20-%20TS\CMS%20RPC%20valves\freon%20valve\regulation_valve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Manual valve - N</a:t>
            </a:r>
            <a:r>
              <a:rPr lang="it-IT" baseline="-25000" dirty="0"/>
              <a:t>2</a:t>
            </a:r>
          </a:p>
        </c:rich>
      </c:tx>
      <c:layout>
        <c:manualLayout>
          <c:xMode val="edge"/>
          <c:yMode val="edge"/>
          <c:x val="0.39679087533988994"/>
          <c:y val="2.45102611790271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16 l/min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'Manual Valve'!$A$42:$A$77</c:f>
              <c:numCache>
                <c:formatCode>_(* #,##0.00_);_(* \(#,##0.00\);_(* "-"??_);_(@_)</c:formatCode>
                <c:ptCount val="36"/>
                <c:pt idx="0" formatCode="General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</c:numCache>
            </c:numRef>
          </c:xVal>
          <c:yVal>
            <c:numRef>
              <c:f>'Manual Valve'!$C$42:$C$77</c:f>
              <c:numCache>
                <c:formatCode>General</c:formatCode>
                <c:ptCount val="36"/>
                <c:pt idx="0">
                  <c:v>1.9</c:v>
                </c:pt>
                <c:pt idx="1">
                  <c:v>1.9</c:v>
                </c:pt>
                <c:pt idx="2">
                  <c:v>1.9</c:v>
                </c:pt>
                <c:pt idx="3">
                  <c:v>1.9</c:v>
                </c:pt>
                <c:pt idx="4">
                  <c:v>1.95</c:v>
                </c:pt>
                <c:pt idx="5">
                  <c:v>1.9</c:v>
                </c:pt>
                <c:pt idx="6">
                  <c:v>1.95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1.95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2.0499999999999998</c:v>
                </c:pt>
                <c:pt idx="17">
                  <c:v>2.1</c:v>
                </c:pt>
                <c:pt idx="18">
                  <c:v>2.1</c:v>
                </c:pt>
                <c:pt idx="19">
                  <c:v>2.2000000000000002</c:v>
                </c:pt>
                <c:pt idx="20">
                  <c:v>2.2999999999999998</c:v>
                </c:pt>
                <c:pt idx="21">
                  <c:v>2.4</c:v>
                </c:pt>
                <c:pt idx="22">
                  <c:v>2.5499999999999998</c:v>
                </c:pt>
                <c:pt idx="23">
                  <c:v>2.8</c:v>
                </c:pt>
                <c:pt idx="24">
                  <c:v>3</c:v>
                </c:pt>
                <c:pt idx="25">
                  <c:v>3.2</c:v>
                </c:pt>
                <c:pt idx="26">
                  <c:v>3.5</c:v>
                </c:pt>
                <c:pt idx="27">
                  <c:v>4</c:v>
                </c:pt>
                <c:pt idx="28">
                  <c:v>4.5999999999999996</c:v>
                </c:pt>
                <c:pt idx="29">
                  <c:v>5.0999999999999996</c:v>
                </c:pt>
                <c:pt idx="30">
                  <c:v>5.7</c:v>
                </c:pt>
                <c:pt idx="31">
                  <c:v>7.2</c:v>
                </c:pt>
                <c:pt idx="32">
                  <c:v>9.6</c:v>
                </c:pt>
                <c:pt idx="33">
                  <c:v>16.2</c:v>
                </c:pt>
                <c:pt idx="34">
                  <c:v>52.3</c:v>
                </c:pt>
                <c:pt idx="35">
                  <c:v>350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FB-484C-A346-8498E5C63608}"/>
            </c:ext>
          </c:extLst>
        </c:ser>
        <c:ser>
          <c:idx val="1"/>
          <c:order val="1"/>
          <c:tx>
            <c:v>32 l/min</c:v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'Manual Valve'!$A$2:$A$37</c:f>
              <c:numCache>
                <c:formatCode>_(* #,##0.00_);_(* \(#,##0.00\);_(* "-"??_);_(@_)</c:formatCode>
                <c:ptCount val="36"/>
                <c:pt idx="0" formatCode="General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</c:numCache>
            </c:numRef>
          </c:xVal>
          <c:yVal>
            <c:numRef>
              <c:f>'Manual Valve'!$C$2:$C$37</c:f>
              <c:numCache>
                <c:formatCode>General</c:formatCode>
                <c:ptCount val="36"/>
                <c:pt idx="0">
                  <c:v>4.2</c:v>
                </c:pt>
                <c:pt idx="1">
                  <c:v>4.2</c:v>
                </c:pt>
                <c:pt idx="2">
                  <c:v>4.3</c:v>
                </c:pt>
                <c:pt idx="3">
                  <c:v>4.2</c:v>
                </c:pt>
                <c:pt idx="4">
                  <c:v>4.3</c:v>
                </c:pt>
                <c:pt idx="5">
                  <c:v>4.3</c:v>
                </c:pt>
                <c:pt idx="6">
                  <c:v>4.4000000000000004</c:v>
                </c:pt>
                <c:pt idx="7">
                  <c:v>4.4000000000000004</c:v>
                </c:pt>
                <c:pt idx="8">
                  <c:v>4.3</c:v>
                </c:pt>
                <c:pt idx="9">
                  <c:v>4.5</c:v>
                </c:pt>
                <c:pt idx="10">
                  <c:v>4.5</c:v>
                </c:pt>
                <c:pt idx="11">
                  <c:v>4.4000000000000004</c:v>
                </c:pt>
                <c:pt idx="12">
                  <c:v>4.4000000000000004</c:v>
                </c:pt>
                <c:pt idx="13">
                  <c:v>4.4000000000000004</c:v>
                </c:pt>
                <c:pt idx="14">
                  <c:v>4.5</c:v>
                </c:pt>
                <c:pt idx="15">
                  <c:v>4.5999999999999996</c:v>
                </c:pt>
                <c:pt idx="16">
                  <c:v>4.7</c:v>
                </c:pt>
                <c:pt idx="17">
                  <c:v>4.9000000000000004</c:v>
                </c:pt>
                <c:pt idx="18">
                  <c:v>5</c:v>
                </c:pt>
                <c:pt idx="19">
                  <c:v>5.4</c:v>
                </c:pt>
                <c:pt idx="20">
                  <c:v>5.7</c:v>
                </c:pt>
                <c:pt idx="21">
                  <c:v>6</c:v>
                </c:pt>
                <c:pt idx="22">
                  <c:v>6.6</c:v>
                </c:pt>
                <c:pt idx="23">
                  <c:v>7.3</c:v>
                </c:pt>
                <c:pt idx="24">
                  <c:v>8.4</c:v>
                </c:pt>
                <c:pt idx="25">
                  <c:v>9.3000000000000007</c:v>
                </c:pt>
                <c:pt idx="26">
                  <c:v>10.3</c:v>
                </c:pt>
                <c:pt idx="27">
                  <c:v>11.9</c:v>
                </c:pt>
                <c:pt idx="28">
                  <c:v>14.3</c:v>
                </c:pt>
                <c:pt idx="29">
                  <c:v>16.2</c:v>
                </c:pt>
                <c:pt idx="30">
                  <c:v>18.5</c:v>
                </c:pt>
                <c:pt idx="31">
                  <c:v>23.9</c:v>
                </c:pt>
                <c:pt idx="32">
                  <c:v>33.799999999999997</c:v>
                </c:pt>
                <c:pt idx="33">
                  <c:v>58.8</c:v>
                </c:pt>
                <c:pt idx="34">
                  <c:v>176.5</c:v>
                </c:pt>
                <c:pt idx="35">
                  <c:v>533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CFB-484C-A346-8498E5C636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0174504"/>
        <c:axId val="301672832"/>
      </c:scatterChart>
      <c:valAx>
        <c:axId val="410174504"/>
        <c:scaling>
          <c:orientation val="maxMin"/>
          <c:max val="8.75"/>
          <c:min val="0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dirty="0" smtClean="0"/>
                  <a:t>#</a:t>
                </a:r>
                <a:r>
                  <a:rPr lang="it-IT" sz="1200" baseline="0" dirty="0" smtClean="0"/>
                  <a:t> turns</a:t>
                </a:r>
                <a:endParaRPr lang="it-IT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672832"/>
        <c:crosses val="autoZero"/>
        <c:crossBetween val="midCat"/>
      </c:valAx>
      <c:valAx>
        <c:axId val="301672832"/>
        <c:scaling>
          <c:orientation val="minMax"/>
          <c:max val="30"/>
        </c:scaling>
        <c:delete val="0"/>
        <c:axPos val="r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dirty="0"/>
                  <a:t>pressure [mbar]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174504"/>
        <c:crosses val="autoZero"/>
        <c:crossBetween val="midCat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64502598039215675"/>
          <c:y val="0.11266074585075467"/>
          <c:w val="0.24154754901960784"/>
          <c:h val="0.2328497863247863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Barrel</a:t>
            </a:r>
            <a:r>
              <a:rPr lang="en-GB" b="1" baseline="0" dirty="0"/>
              <a:t> 70 (RB-1 bottom) - GULEX</a:t>
            </a:r>
            <a:endParaRPr lang="en-GB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chamber pressure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CMS_RPC_rack70_Gulex!$H$3:$H$584</c:f>
              <c:numCache>
                <c:formatCode>h:mm:ss</c:formatCode>
                <c:ptCount val="582"/>
                <c:pt idx="0" formatCode="General">
                  <c:v>0</c:v>
                </c:pt>
                <c:pt idx="1">
                  <c:v>1.8518518518516672E-5</c:v>
                </c:pt>
                <c:pt idx="2">
                  <c:v>3.8194444444444864E-5</c:v>
                </c:pt>
                <c:pt idx="3">
                  <c:v>6.5972222222220739E-5</c:v>
                </c:pt>
                <c:pt idx="4">
                  <c:v>9.7222222222220767E-5</c:v>
                </c:pt>
                <c:pt idx="5">
                  <c:v>1.0763888888888802E-4</c:v>
                </c:pt>
                <c:pt idx="6">
                  <c:v>1.3773148148148173E-4</c:v>
                </c:pt>
                <c:pt idx="7">
                  <c:v>1.5393518518518404E-4</c:v>
                </c:pt>
                <c:pt idx="8">
                  <c:v>1.5856481481481451E-4</c:v>
                </c:pt>
                <c:pt idx="9">
                  <c:v>1.9444444444444327E-4</c:v>
                </c:pt>
                <c:pt idx="10">
                  <c:v>1.9444444444444327E-4</c:v>
                </c:pt>
                <c:pt idx="11">
                  <c:v>4.201388888888883E-4</c:v>
                </c:pt>
                <c:pt idx="12">
                  <c:v>4.4675925925925786E-4</c:v>
                </c:pt>
                <c:pt idx="13">
                  <c:v>4.7337962962962915E-4</c:v>
                </c:pt>
                <c:pt idx="14">
                  <c:v>4.7569444444444525E-4</c:v>
                </c:pt>
                <c:pt idx="15">
                  <c:v>5.6134259259259245E-4</c:v>
                </c:pt>
                <c:pt idx="16">
                  <c:v>6.0763888888888673E-4</c:v>
                </c:pt>
                <c:pt idx="17">
                  <c:v>7.0023148148148223E-4</c:v>
                </c:pt>
                <c:pt idx="18">
                  <c:v>8.0555555555555415E-4</c:v>
                </c:pt>
                <c:pt idx="19">
                  <c:v>9.1550925925925827E-4</c:v>
                </c:pt>
                <c:pt idx="20">
                  <c:v>9.2361111111111116E-4</c:v>
                </c:pt>
                <c:pt idx="21">
                  <c:v>9.4212962962962957E-4</c:v>
                </c:pt>
                <c:pt idx="22">
                  <c:v>9.6643518518518476E-4</c:v>
                </c:pt>
                <c:pt idx="23">
                  <c:v>9.7916666666666465E-4</c:v>
                </c:pt>
                <c:pt idx="24">
                  <c:v>1.1956018518518505E-3</c:v>
                </c:pt>
                <c:pt idx="25">
                  <c:v>1.6840277777777773E-3</c:v>
                </c:pt>
                <c:pt idx="26">
                  <c:v>1.8842592592592591E-3</c:v>
                </c:pt>
                <c:pt idx="27">
                  <c:v>2.239583333333333E-3</c:v>
                </c:pt>
                <c:pt idx="28">
                  <c:v>2.5729166666666661E-3</c:v>
                </c:pt>
                <c:pt idx="29">
                  <c:v>2.7986111111111111E-3</c:v>
                </c:pt>
                <c:pt idx="30">
                  <c:v>2.8819444444444422E-3</c:v>
                </c:pt>
                <c:pt idx="31">
                  <c:v>3.2025462962962954E-3</c:v>
                </c:pt>
                <c:pt idx="32">
                  <c:v>3.3622685185185196E-3</c:v>
                </c:pt>
                <c:pt idx="33">
                  <c:v>3.6828703703703693E-3</c:v>
                </c:pt>
                <c:pt idx="34">
                  <c:v>3.8425925925925902E-3</c:v>
                </c:pt>
                <c:pt idx="35">
                  <c:v>3.9976851851851857E-3</c:v>
                </c:pt>
                <c:pt idx="36">
                  <c:v>4.1585648148148146E-3</c:v>
                </c:pt>
                <c:pt idx="37">
                  <c:v>4.3194444444444435E-3</c:v>
                </c:pt>
                <c:pt idx="38">
                  <c:v>4.4791666666666678E-3</c:v>
                </c:pt>
                <c:pt idx="39">
                  <c:v>4.6377314814814805E-3</c:v>
                </c:pt>
                <c:pt idx="40">
                  <c:v>4.953703703703705E-3</c:v>
                </c:pt>
                <c:pt idx="41">
                  <c:v>5.1134259259259223E-3</c:v>
                </c:pt>
                <c:pt idx="42">
                  <c:v>5.2685185185185179E-3</c:v>
                </c:pt>
                <c:pt idx="43">
                  <c:v>5.3900462962962938E-3</c:v>
                </c:pt>
                <c:pt idx="44">
                  <c:v>5.4004629629629628E-3</c:v>
                </c:pt>
                <c:pt idx="45">
                  <c:v>5.4282407407407422E-3</c:v>
                </c:pt>
                <c:pt idx="46">
                  <c:v>5.7499999999999999E-3</c:v>
                </c:pt>
                <c:pt idx="47">
                  <c:v>5.7754629629629631E-3</c:v>
                </c:pt>
                <c:pt idx="48">
                  <c:v>5.8078703703703678E-3</c:v>
                </c:pt>
                <c:pt idx="49">
                  <c:v>5.8796296296296287E-3</c:v>
                </c:pt>
                <c:pt idx="50">
                  <c:v>5.8900462962962943E-3</c:v>
                </c:pt>
                <c:pt idx="51">
                  <c:v>5.9097222222222207E-3</c:v>
                </c:pt>
                <c:pt idx="52">
                  <c:v>5.9722222222222208E-3</c:v>
                </c:pt>
                <c:pt idx="53">
                  <c:v>6.0185185185185185E-3</c:v>
                </c:pt>
                <c:pt idx="54">
                  <c:v>6.2291666666666658E-3</c:v>
                </c:pt>
                <c:pt idx="55">
                  <c:v>6.385416666666666E-3</c:v>
                </c:pt>
                <c:pt idx="56">
                  <c:v>6.5451388888888868E-3</c:v>
                </c:pt>
                <c:pt idx="57">
                  <c:v>6.6446759259259271E-3</c:v>
                </c:pt>
                <c:pt idx="58">
                  <c:v>6.6759259259259237E-3</c:v>
                </c:pt>
                <c:pt idx="59">
                  <c:v>6.7048611111111111E-3</c:v>
                </c:pt>
                <c:pt idx="60">
                  <c:v>6.8611111111111112E-3</c:v>
                </c:pt>
                <c:pt idx="61">
                  <c:v>6.9189814814814826E-3</c:v>
                </c:pt>
                <c:pt idx="62">
                  <c:v>7.1805555555555529E-3</c:v>
                </c:pt>
                <c:pt idx="63">
                  <c:v>7.3414351851851852E-3</c:v>
                </c:pt>
                <c:pt idx="64">
                  <c:v>7.4965277777777773E-3</c:v>
                </c:pt>
                <c:pt idx="65">
                  <c:v>7.5543981481481486E-3</c:v>
                </c:pt>
                <c:pt idx="66">
                  <c:v>7.6562500000000016E-3</c:v>
                </c:pt>
                <c:pt idx="67">
                  <c:v>7.8159722222222224E-3</c:v>
                </c:pt>
                <c:pt idx="68">
                  <c:v>7.9710648148148145E-3</c:v>
                </c:pt>
                <c:pt idx="69">
                  <c:v>8.052083333333333E-3</c:v>
                </c:pt>
                <c:pt idx="70">
                  <c:v>8.1307870370370388E-3</c:v>
                </c:pt>
                <c:pt idx="71">
                  <c:v>8.1782407407407377E-3</c:v>
                </c:pt>
                <c:pt idx="72">
                  <c:v>8.2847222222222194E-3</c:v>
                </c:pt>
                <c:pt idx="73">
                  <c:v>8.4444444444444402E-3</c:v>
                </c:pt>
                <c:pt idx="74">
                  <c:v>8.6307870370370392E-3</c:v>
                </c:pt>
                <c:pt idx="75">
                  <c:v>8.7164351851851864E-3</c:v>
                </c:pt>
                <c:pt idx="76">
                  <c:v>8.7592592592592566E-3</c:v>
                </c:pt>
                <c:pt idx="77">
                  <c:v>8.9201388888888889E-3</c:v>
                </c:pt>
                <c:pt idx="78">
                  <c:v>8.9918981481481464E-3</c:v>
                </c:pt>
                <c:pt idx="79">
                  <c:v>9.0798611111111132E-3</c:v>
                </c:pt>
                <c:pt idx="80">
                  <c:v>9.2071759259259225E-3</c:v>
                </c:pt>
                <c:pt idx="81">
                  <c:v>9.229166666666665E-3</c:v>
                </c:pt>
                <c:pt idx="82">
                  <c:v>9.3958333333333307E-3</c:v>
                </c:pt>
                <c:pt idx="83">
                  <c:v>9.5555555555555585E-3</c:v>
                </c:pt>
                <c:pt idx="84">
                  <c:v>9.8287037037037023E-3</c:v>
                </c:pt>
                <c:pt idx="85">
                  <c:v>9.8749999999999966E-3</c:v>
                </c:pt>
                <c:pt idx="86">
                  <c:v>9.9004629629629599E-3</c:v>
                </c:pt>
                <c:pt idx="87">
                  <c:v>1.0031249999999997E-2</c:v>
                </c:pt>
                <c:pt idx="88">
                  <c:v>1.018981481481481E-2</c:v>
                </c:pt>
                <c:pt idx="89">
                  <c:v>1.0505787037037041E-2</c:v>
                </c:pt>
                <c:pt idx="90">
                  <c:v>1.0666666666666663E-2</c:v>
                </c:pt>
                <c:pt idx="91">
                  <c:v>1.0826388888888891E-2</c:v>
                </c:pt>
                <c:pt idx="92">
                  <c:v>1.0981481481481479E-2</c:v>
                </c:pt>
                <c:pt idx="93">
                  <c:v>1.1006944444444446E-2</c:v>
                </c:pt>
                <c:pt idx="94">
                  <c:v>1.1141203703703707E-2</c:v>
                </c:pt>
                <c:pt idx="95">
                  <c:v>1.1300925925925924E-2</c:v>
                </c:pt>
                <c:pt idx="96">
                  <c:v>1.1349537037037035E-2</c:v>
                </c:pt>
                <c:pt idx="97">
                  <c:v>1.145601851851852E-2</c:v>
                </c:pt>
                <c:pt idx="98">
                  <c:v>1.1615740740740737E-2</c:v>
                </c:pt>
                <c:pt idx="99">
                  <c:v>1.2091435185185186E-2</c:v>
                </c:pt>
                <c:pt idx="100">
                  <c:v>1.2251157407407403E-2</c:v>
                </c:pt>
                <c:pt idx="101">
                  <c:v>1.282175925925926E-2</c:v>
                </c:pt>
                <c:pt idx="102">
                  <c:v>1.3215277777777775E-2</c:v>
                </c:pt>
                <c:pt idx="103">
                  <c:v>1.3366898148148147E-2</c:v>
                </c:pt>
                <c:pt idx="104">
                  <c:v>1.3523148148148147E-2</c:v>
                </c:pt>
                <c:pt idx="105">
                  <c:v>1.3681712962962963E-2</c:v>
                </c:pt>
                <c:pt idx="106">
                  <c:v>1.4318287037037037E-2</c:v>
                </c:pt>
                <c:pt idx="107">
                  <c:v>1.4953703703703703E-2</c:v>
                </c:pt>
                <c:pt idx="108">
                  <c:v>1.5300925925925924E-2</c:v>
                </c:pt>
                <c:pt idx="109">
                  <c:v>1.5434027777777777E-2</c:v>
                </c:pt>
                <c:pt idx="110">
                  <c:v>1.5748842592592592E-2</c:v>
                </c:pt>
                <c:pt idx="111">
                  <c:v>1.631481481481481E-2</c:v>
                </c:pt>
                <c:pt idx="112">
                  <c:v>1.6539351851851854E-2</c:v>
                </c:pt>
                <c:pt idx="113">
                  <c:v>1.6858796296296302E-2</c:v>
                </c:pt>
                <c:pt idx="114">
                  <c:v>1.7809027777777778E-2</c:v>
                </c:pt>
                <c:pt idx="115">
                  <c:v>1.7964120370370366E-2</c:v>
                </c:pt>
                <c:pt idx="116">
                  <c:v>1.8118055555555554E-2</c:v>
                </c:pt>
                <c:pt idx="117">
                  <c:v>1.8122685185185186E-2</c:v>
                </c:pt>
                <c:pt idx="118">
                  <c:v>1.8123842592592594E-2</c:v>
                </c:pt>
                <c:pt idx="119">
                  <c:v>1.8126157407407403E-2</c:v>
                </c:pt>
                <c:pt idx="120">
                  <c:v>1.8130787037037036E-2</c:v>
                </c:pt>
                <c:pt idx="121">
                  <c:v>1.8135416666666661E-2</c:v>
                </c:pt>
                <c:pt idx="122">
                  <c:v>1.8140046296296293E-2</c:v>
                </c:pt>
                <c:pt idx="123">
                  <c:v>1.8144675925925925E-2</c:v>
                </c:pt>
                <c:pt idx="124">
                  <c:v>1.814930555555555E-2</c:v>
                </c:pt>
                <c:pt idx="125">
                  <c:v>1.8153935185185183E-2</c:v>
                </c:pt>
                <c:pt idx="126">
                  <c:v>1.8158564814814808E-2</c:v>
                </c:pt>
                <c:pt idx="127">
                  <c:v>1.816319444444444E-2</c:v>
                </c:pt>
                <c:pt idx="128">
                  <c:v>1.8528935185185176E-2</c:v>
                </c:pt>
                <c:pt idx="129">
                  <c:v>1.8598379629629624E-2</c:v>
                </c:pt>
                <c:pt idx="130">
                  <c:v>1.8758101851851852E-2</c:v>
                </c:pt>
                <c:pt idx="131">
                  <c:v>1.8989583333333331E-2</c:v>
                </c:pt>
                <c:pt idx="132">
                  <c:v>1.9344907407407408E-2</c:v>
                </c:pt>
                <c:pt idx="133">
                  <c:v>1.9359953703703699E-2</c:v>
                </c:pt>
                <c:pt idx="134">
                  <c:v>1.9548611111111107E-2</c:v>
                </c:pt>
                <c:pt idx="135">
                  <c:v>2.0635416666666663E-2</c:v>
                </c:pt>
                <c:pt idx="136">
                  <c:v>2.0640046296296295E-2</c:v>
                </c:pt>
                <c:pt idx="137">
                  <c:v>2.064467592592592E-2</c:v>
                </c:pt>
                <c:pt idx="138">
                  <c:v>2.0649305555555553E-2</c:v>
                </c:pt>
                <c:pt idx="139">
                  <c:v>2.0653935185185178E-2</c:v>
                </c:pt>
                <c:pt idx="140">
                  <c:v>2.065856481481481E-2</c:v>
                </c:pt>
                <c:pt idx="141">
                  <c:v>2.0663194444444442E-2</c:v>
                </c:pt>
                <c:pt idx="142">
                  <c:v>2.0667824074074075E-2</c:v>
                </c:pt>
                <c:pt idx="143">
                  <c:v>2.0672453703703707E-2</c:v>
                </c:pt>
                <c:pt idx="144">
                  <c:v>2.0677083333333325E-2</c:v>
                </c:pt>
                <c:pt idx="145">
                  <c:v>2.0681712962962957E-2</c:v>
                </c:pt>
                <c:pt idx="146">
                  <c:v>2.068634259259259E-2</c:v>
                </c:pt>
                <c:pt idx="147">
                  <c:v>2.0937499999999998E-2</c:v>
                </c:pt>
                <c:pt idx="148">
                  <c:v>2.0943287037037031E-2</c:v>
                </c:pt>
                <c:pt idx="149">
                  <c:v>2.1299768518518516E-2</c:v>
                </c:pt>
                <c:pt idx="150">
                  <c:v>2.1494212962962965E-2</c:v>
                </c:pt>
                <c:pt idx="151">
                  <c:v>2.1620370370370366E-2</c:v>
                </c:pt>
                <c:pt idx="152">
                  <c:v>2.1719907407407403E-2</c:v>
                </c:pt>
                <c:pt idx="153">
                  <c:v>2.1780092592592594E-2</c:v>
                </c:pt>
                <c:pt idx="154">
                  <c:v>2.1935185185185183E-2</c:v>
                </c:pt>
                <c:pt idx="155">
                  <c:v>2.3140046296296291E-2</c:v>
                </c:pt>
                <c:pt idx="156">
                  <c:v>2.3144675925925923E-2</c:v>
                </c:pt>
                <c:pt idx="157">
                  <c:v>2.3149305555555555E-2</c:v>
                </c:pt>
                <c:pt idx="158">
                  <c:v>2.3152777777777779E-2</c:v>
                </c:pt>
                <c:pt idx="159">
                  <c:v>2.3157407407407411E-2</c:v>
                </c:pt>
                <c:pt idx="160">
                  <c:v>2.316203703703703E-2</c:v>
                </c:pt>
                <c:pt idx="161">
                  <c:v>2.3166666666666662E-2</c:v>
                </c:pt>
                <c:pt idx="162">
                  <c:v>2.3171296296296294E-2</c:v>
                </c:pt>
                <c:pt idx="163">
                  <c:v>2.3175925925925926E-2</c:v>
                </c:pt>
                <c:pt idx="164">
                  <c:v>2.3180555555555558E-2</c:v>
                </c:pt>
                <c:pt idx="165">
                  <c:v>2.3185185185185184E-2</c:v>
                </c:pt>
                <c:pt idx="166">
                  <c:v>2.3189814814814816E-2</c:v>
                </c:pt>
                <c:pt idx="167">
                  <c:v>2.3194444444444441E-2</c:v>
                </c:pt>
                <c:pt idx="168">
                  <c:v>2.3204861111111107E-2</c:v>
                </c:pt>
                <c:pt idx="169">
                  <c:v>2.5259259259259259E-2</c:v>
                </c:pt>
                <c:pt idx="170">
                  <c:v>2.5574074074074075E-2</c:v>
                </c:pt>
                <c:pt idx="171">
                  <c:v>2.5894675925925925E-2</c:v>
                </c:pt>
                <c:pt idx="172">
                  <c:v>2.6208333333333333E-2</c:v>
                </c:pt>
                <c:pt idx="173">
                  <c:v>2.6684027777777779E-2</c:v>
                </c:pt>
                <c:pt idx="174">
                  <c:v>2.682407407407407E-2</c:v>
                </c:pt>
                <c:pt idx="175">
                  <c:v>2.6827546296296294E-2</c:v>
                </c:pt>
                <c:pt idx="176">
                  <c:v>2.6832175925925926E-2</c:v>
                </c:pt>
                <c:pt idx="177">
                  <c:v>2.6836805555555558E-2</c:v>
                </c:pt>
                <c:pt idx="178">
                  <c:v>2.6841435185185183E-2</c:v>
                </c:pt>
                <c:pt idx="179">
                  <c:v>2.6846064814814809E-2</c:v>
                </c:pt>
                <c:pt idx="180">
                  <c:v>2.6850694444444441E-2</c:v>
                </c:pt>
                <c:pt idx="181">
                  <c:v>2.6855324074074073E-2</c:v>
                </c:pt>
                <c:pt idx="182">
                  <c:v>2.6859953703703705E-2</c:v>
                </c:pt>
                <c:pt idx="183">
                  <c:v>2.6864583333333331E-2</c:v>
                </c:pt>
                <c:pt idx="184">
                  <c:v>2.6869212962962963E-2</c:v>
                </c:pt>
                <c:pt idx="185">
                  <c:v>2.6873842592592588E-2</c:v>
                </c:pt>
                <c:pt idx="186">
                  <c:v>2.6998842592592588E-2</c:v>
                </c:pt>
                <c:pt idx="187">
                  <c:v>2.7158564814814816E-2</c:v>
                </c:pt>
                <c:pt idx="188">
                  <c:v>2.8439814814814814E-2</c:v>
                </c:pt>
                <c:pt idx="189">
                  <c:v>2.854166666666666E-2</c:v>
                </c:pt>
                <c:pt idx="190">
                  <c:v>2.8739583333333325E-2</c:v>
                </c:pt>
                <c:pt idx="191">
                  <c:v>2.9053240740740734E-2</c:v>
                </c:pt>
                <c:pt idx="192">
                  <c:v>2.937384259259259E-2</c:v>
                </c:pt>
                <c:pt idx="193">
                  <c:v>2.9682870370370366E-2</c:v>
                </c:pt>
                <c:pt idx="194">
                  <c:v>2.9723379629629627E-2</c:v>
                </c:pt>
                <c:pt idx="195">
                  <c:v>3.0317129629629624E-2</c:v>
                </c:pt>
                <c:pt idx="196">
                  <c:v>3.0476851851851845E-2</c:v>
                </c:pt>
                <c:pt idx="197">
                  <c:v>3.0616898148148143E-2</c:v>
                </c:pt>
                <c:pt idx="198">
                  <c:v>3.0748842592592585E-2</c:v>
                </c:pt>
                <c:pt idx="199">
                  <c:v>3.0753472222222217E-2</c:v>
                </c:pt>
                <c:pt idx="200">
                  <c:v>3.0758101851851849E-2</c:v>
                </c:pt>
                <c:pt idx="201">
                  <c:v>3.0762731481481474E-2</c:v>
                </c:pt>
                <c:pt idx="202">
                  <c:v>3.0767361111111106E-2</c:v>
                </c:pt>
                <c:pt idx="203">
                  <c:v>3.0771990740740739E-2</c:v>
                </c:pt>
                <c:pt idx="204">
                  <c:v>3.0776620370370364E-2</c:v>
                </c:pt>
                <c:pt idx="205">
                  <c:v>3.0781249999999996E-2</c:v>
                </c:pt>
                <c:pt idx="206">
                  <c:v>3.0785879629629628E-2</c:v>
                </c:pt>
                <c:pt idx="207">
                  <c:v>3.0790509259259254E-2</c:v>
                </c:pt>
                <c:pt idx="208">
                  <c:v>3.079282407407407E-2</c:v>
                </c:pt>
                <c:pt idx="209">
                  <c:v>3.0795138888888886E-2</c:v>
                </c:pt>
                <c:pt idx="210">
                  <c:v>3.0799768518518511E-2</c:v>
                </c:pt>
                <c:pt idx="211">
                  <c:v>3.0804398148148143E-2</c:v>
                </c:pt>
                <c:pt idx="212">
                  <c:v>3.1061342592592585E-2</c:v>
                </c:pt>
                <c:pt idx="213">
                  <c:v>3.1112268518518511E-2</c:v>
                </c:pt>
                <c:pt idx="214">
                  <c:v>3.1428240740740736E-2</c:v>
                </c:pt>
                <c:pt idx="215">
                  <c:v>3.1747685185185184E-2</c:v>
                </c:pt>
                <c:pt idx="216">
                  <c:v>3.2067129629629626E-2</c:v>
                </c:pt>
                <c:pt idx="217">
                  <c:v>3.2222222222222215E-2</c:v>
                </c:pt>
                <c:pt idx="218">
                  <c:v>3.2280092592592589E-2</c:v>
                </c:pt>
                <c:pt idx="219">
                  <c:v>3.2284722222222215E-2</c:v>
                </c:pt>
                <c:pt idx="220">
                  <c:v>3.2288194444444439E-2</c:v>
                </c:pt>
                <c:pt idx="221">
                  <c:v>3.2292824074074071E-2</c:v>
                </c:pt>
                <c:pt idx="222">
                  <c:v>3.2298611111111104E-2</c:v>
                </c:pt>
                <c:pt idx="223">
                  <c:v>3.2302083333333328E-2</c:v>
                </c:pt>
                <c:pt idx="224">
                  <c:v>3.2306712962962961E-2</c:v>
                </c:pt>
                <c:pt idx="225">
                  <c:v>3.2537037037037031E-2</c:v>
                </c:pt>
                <c:pt idx="226">
                  <c:v>3.2593749999999998E-2</c:v>
                </c:pt>
                <c:pt idx="227">
                  <c:v>3.2754629629629627E-2</c:v>
                </c:pt>
                <c:pt idx="228">
                  <c:v>3.285648148148148E-2</c:v>
                </c:pt>
                <c:pt idx="229">
                  <c:v>3.3170138888888881E-2</c:v>
                </c:pt>
                <c:pt idx="230">
                  <c:v>3.3438657407407403E-2</c:v>
                </c:pt>
                <c:pt idx="231">
                  <c:v>3.3486111111111105E-2</c:v>
                </c:pt>
                <c:pt idx="232">
                  <c:v>3.3800925925925922E-2</c:v>
                </c:pt>
                <c:pt idx="233">
                  <c:v>3.4018518518518517E-2</c:v>
                </c:pt>
                <c:pt idx="234">
                  <c:v>3.4120370370370363E-2</c:v>
                </c:pt>
                <c:pt idx="235">
                  <c:v>3.4280092592592584E-2</c:v>
                </c:pt>
                <c:pt idx="236">
                  <c:v>3.4538194444444441E-2</c:v>
                </c:pt>
                <c:pt idx="237">
                  <c:v>3.4594907407407401E-2</c:v>
                </c:pt>
                <c:pt idx="238">
                  <c:v>3.4612268518518514E-2</c:v>
                </c:pt>
                <c:pt idx="239">
                  <c:v>3.4909722222222217E-2</c:v>
                </c:pt>
                <c:pt idx="240">
                  <c:v>3.5224537037037033E-2</c:v>
                </c:pt>
                <c:pt idx="241">
                  <c:v>3.5259259259259254E-2</c:v>
                </c:pt>
                <c:pt idx="242">
                  <c:v>3.5263888888888886E-2</c:v>
                </c:pt>
                <c:pt idx="243">
                  <c:v>3.5268518518518512E-2</c:v>
                </c:pt>
                <c:pt idx="244">
                  <c:v>3.5273148148148144E-2</c:v>
                </c:pt>
                <c:pt idx="245">
                  <c:v>3.5277777777777769E-2</c:v>
                </c:pt>
                <c:pt idx="246">
                  <c:v>3.5282407407407401E-2</c:v>
                </c:pt>
                <c:pt idx="247">
                  <c:v>3.5287037037037033E-2</c:v>
                </c:pt>
                <c:pt idx="248">
                  <c:v>3.5540509259259251E-2</c:v>
                </c:pt>
                <c:pt idx="249">
                  <c:v>3.5699074074074071E-2</c:v>
                </c:pt>
                <c:pt idx="250">
                  <c:v>3.5854166666666659E-2</c:v>
                </c:pt>
                <c:pt idx="251">
                  <c:v>3.6013888888888887E-2</c:v>
                </c:pt>
                <c:pt idx="252">
                  <c:v>3.6333333333333329E-2</c:v>
                </c:pt>
                <c:pt idx="253">
                  <c:v>3.6472222222222218E-2</c:v>
                </c:pt>
                <c:pt idx="254">
                  <c:v>3.6476851851851844E-2</c:v>
                </c:pt>
                <c:pt idx="255">
                  <c:v>3.6481481481481476E-2</c:v>
                </c:pt>
                <c:pt idx="256">
                  <c:v>3.6486111111111108E-2</c:v>
                </c:pt>
                <c:pt idx="257">
                  <c:v>3.649074074074074E-2</c:v>
                </c:pt>
                <c:pt idx="258">
                  <c:v>3.6495370370370366E-2</c:v>
                </c:pt>
                <c:pt idx="259">
                  <c:v>3.6499999999999998E-2</c:v>
                </c:pt>
                <c:pt idx="260">
                  <c:v>3.6824074074074072E-2</c:v>
                </c:pt>
                <c:pt idx="261">
                  <c:v>3.6837962962962961E-2</c:v>
                </c:pt>
                <c:pt idx="262">
                  <c:v>3.6967592592592587E-2</c:v>
                </c:pt>
                <c:pt idx="263">
                  <c:v>3.7596064814814811E-2</c:v>
                </c:pt>
                <c:pt idx="264">
                  <c:v>3.7755787037037032E-2</c:v>
                </c:pt>
                <c:pt idx="265">
                  <c:v>3.8050925925925919E-2</c:v>
                </c:pt>
                <c:pt idx="266">
                  <c:v>3.8070601851851849E-2</c:v>
                </c:pt>
                <c:pt idx="267">
                  <c:v>3.8075231481481481E-2</c:v>
                </c:pt>
                <c:pt idx="268">
                  <c:v>3.8221064814814812E-2</c:v>
                </c:pt>
                <c:pt idx="269">
                  <c:v>3.8391203703703698E-2</c:v>
                </c:pt>
                <c:pt idx="270">
                  <c:v>3.9021990740740739E-2</c:v>
                </c:pt>
                <c:pt idx="271">
                  <c:v>3.9193287037037033E-2</c:v>
                </c:pt>
                <c:pt idx="272">
                  <c:v>3.9197916666666666E-2</c:v>
                </c:pt>
                <c:pt idx="273">
                  <c:v>3.9202546296296291E-2</c:v>
                </c:pt>
                <c:pt idx="274">
                  <c:v>3.9207175925925923E-2</c:v>
                </c:pt>
                <c:pt idx="275">
                  <c:v>3.9211805555555548E-2</c:v>
                </c:pt>
                <c:pt idx="276">
                  <c:v>3.9216435185185181E-2</c:v>
                </c:pt>
                <c:pt idx="277">
                  <c:v>3.9221064814814813E-2</c:v>
                </c:pt>
                <c:pt idx="278">
                  <c:v>3.9225694444444438E-2</c:v>
                </c:pt>
                <c:pt idx="279">
                  <c:v>3.9657407407407405E-2</c:v>
                </c:pt>
                <c:pt idx="280">
                  <c:v>4.00162037037037E-2</c:v>
                </c:pt>
                <c:pt idx="281">
                  <c:v>4.0045138888888887E-2</c:v>
                </c:pt>
                <c:pt idx="282">
                  <c:v>4.0131944444444442E-2</c:v>
                </c:pt>
                <c:pt idx="283">
                  <c:v>4.0452546296296292E-2</c:v>
                </c:pt>
                <c:pt idx="284">
                  <c:v>4.0611111111111105E-2</c:v>
                </c:pt>
                <c:pt idx="285">
                  <c:v>4.0642361111111108E-2</c:v>
                </c:pt>
                <c:pt idx="286">
                  <c:v>4.0989583333333329E-2</c:v>
                </c:pt>
                <c:pt idx="287">
                  <c:v>4.0994212962962961E-2</c:v>
                </c:pt>
                <c:pt idx="288">
                  <c:v>4.0998842592592587E-2</c:v>
                </c:pt>
                <c:pt idx="289">
                  <c:v>4.1003472222222219E-2</c:v>
                </c:pt>
                <c:pt idx="290">
                  <c:v>4.1008101851851851E-2</c:v>
                </c:pt>
                <c:pt idx="291">
                  <c:v>4.1012731481481476E-2</c:v>
                </c:pt>
                <c:pt idx="292">
                  <c:v>4.1017361111111109E-2</c:v>
                </c:pt>
                <c:pt idx="293">
                  <c:v>4.110069444444444E-2</c:v>
                </c:pt>
                <c:pt idx="294">
                  <c:v>4.1118055555555554E-2</c:v>
                </c:pt>
                <c:pt idx="295">
                  <c:v>4.1247685185185179E-2</c:v>
                </c:pt>
                <c:pt idx="296">
                  <c:v>4.1443287037037035E-2</c:v>
                </c:pt>
                <c:pt idx="297">
                  <c:v>4.1459490740740734E-2</c:v>
                </c:pt>
                <c:pt idx="298">
                  <c:v>4.1562499999999995E-2</c:v>
                </c:pt>
                <c:pt idx="299">
                  <c:v>4.1883101851851845E-2</c:v>
                </c:pt>
                <c:pt idx="300">
                  <c:v>4.204629629629629E-2</c:v>
                </c:pt>
                <c:pt idx="301">
                  <c:v>4.2197916666666661E-2</c:v>
                </c:pt>
                <c:pt idx="302">
                  <c:v>4.2518518518518511E-2</c:v>
                </c:pt>
                <c:pt idx="303">
                  <c:v>4.2776620370370368E-2</c:v>
                </c:pt>
                <c:pt idx="304">
                  <c:v>4.2781249999999993E-2</c:v>
                </c:pt>
                <c:pt idx="305">
                  <c:v>4.2785879629629625E-2</c:v>
                </c:pt>
                <c:pt idx="306">
                  <c:v>4.2790509259259257E-2</c:v>
                </c:pt>
                <c:pt idx="307">
                  <c:v>4.2795138888888883E-2</c:v>
                </c:pt>
                <c:pt idx="308">
                  <c:v>4.2798611111111107E-2</c:v>
                </c:pt>
                <c:pt idx="309">
                  <c:v>4.2803240740740732E-2</c:v>
                </c:pt>
                <c:pt idx="310">
                  <c:v>4.2833333333333327E-2</c:v>
                </c:pt>
                <c:pt idx="311">
                  <c:v>4.2881944444444438E-2</c:v>
                </c:pt>
                <c:pt idx="312">
                  <c:v>4.3148148148148144E-2</c:v>
                </c:pt>
                <c:pt idx="313">
                  <c:v>4.3307870370370365E-2</c:v>
                </c:pt>
                <c:pt idx="314">
                  <c:v>4.3516203703703696E-2</c:v>
                </c:pt>
                <c:pt idx="315">
                  <c:v>4.3520833333333328E-2</c:v>
                </c:pt>
                <c:pt idx="316">
                  <c:v>4.3626157407407405E-2</c:v>
                </c:pt>
                <c:pt idx="317">
                  <c:v>4.363888888888888E-2</c:v>
                </c:pt>
                <c:pt idx="318">
                  <c:v>4.4097222222222218E-2</c:v>
                </c:pt>
                <c:pt idx="319">
                  <c:v>4.4386574074074064E-2</c:v>
                </c:pt>
                <c:pt idx="320">
                  <c:v>4.4391203703703697E-2</c:v>
                </c:pt>
                <c:pt idx="321">
                  <c:v>4.4395833333333329E-2</c:v>
                </c:pt>
                <c:pt idx="322">
                  <c:v>4.4400462962962961E-2</c:v>
                </c:pt>
                <c:pt idx="323">
                  <c:v>4.4401620370370362E-2</c:v>
                </c:pt>
                <c:pt idx="324">
                  <c:v>4.4405092592592593E-2</c:v>
                </c:pt>
                <c:pt idx="325">
                  <c:v>4.4409722222222218E-2</c:v>
                </c:pt>
                <c:pt idx="326">
                  <c:v>4.4414351851851844E-2</c:v>
                </c:pt>
                <c:pt idx="327">
                  <c:v>4.4567129629629623E-2</c:v>
                </c:pt>
                <c:pt idx="328">
                  <c:v>4.4789351851851844E-2</c:v>
                </c:pt>
                <c:pt idx="329">
                  <c:v>4.4847222222222219E-2</c:v>
                </c:pt>
                <c:pt idx="330">
                  <c:v>4.504166666666666E-2</c:v>
                </c:pt>
                <c:pt idx="331">
                  <c:v>4.5158564814814811E-2</c:v>
                </c:pt>
                <c:pt idx="332">
                  <c:v>4.5322916666666657E-2</c:v>
                </c:pt>
                <c:pt idx="333">
                  <c:v>4.5324074074074072E-2</c:v>
                </c:pt>
                <c:pt idx="334">
                  <c:v>4.5356481481481477E-2</c:v>
                </c:pt>
                <c:pt idx="335">
                  <c:v>4.5671296296296293E-2</c:v>
                </c:pt>
                <c:pt idx="336">
                  <c:v>4.5990740740740735E-2</c:v>
                </c:pt>
                <c:pt idx="337">
                  <c:v>4.614583333333333E-2</c:v>
                </c:pt>
                <c:pt idx="338">
                  <c:v>4.6231481481481471E-2</c:v>
                </c:pt>
                <c:pt idx="339">
                  <c:v>4.6248842592592584E-2</c:v>
                </c:pt>
                <c:pt idx="340">
                  <c:v>4.6300925925925926E-2</c:v>
                </c:pt>
                <c:pt idx="341">
                  <c:v>4.6381944444444441E-2</c:v>
                </c:pt>
                <c:pt idx="342">
                  <c:v>4.6399305555555548E-2</c:v>
                </c:pt>
                <c:pt idx="343">
                  <c:v>4.6461805555555555E-2</c:v>
                </c:pt>
                <c:pt idx="344">
                  <c:v>4.6657407407407397E-2</c:v>
                </c:pt>
                <c:pt idx="345">
                  <c:v>4.6670138888888879E-2</c:v>
                </c:pt>
                <c:pt idx="346">
                  <c:v>4.6802083333333327E-2</c:v>
                </c:pt>
                <c:pt idx="347">
                  <c:v>4.6837962962962956E-2</c:v>
                </c:pt>
                <c:pt idx="348">
                  <c:v>4.6920138888888879E-2</c:v>
                </c:pt>
                <c:pt idx="349">
                  <c:v>4.6924768518518511E-2</c:v>
                </c:pt>
                <c:pt idx="350">
                  <c:v>4.6929398148148144E-2</c:v>
                </c:pt>
                <c:pt idx="351">
                  <c:v>4.6934027777777776E-2</c:v>
                </c:pt>
                <c:pt idx="352">
                  <c:v>4.6936342592592592E-2</c:v>
                </c:pt>
                <c:pt idx="353">
                  <c:v>4.6938657407407408E-2</c:v>
                </c:pt>
                <c:pt idx="354">
                  <c:v>4.6943287037037033E-2</c:v>
                </c:pt>
                <c:pt idx="355">
                  <c:v>4.6947916666666659E-2</c:v>
                </c:pt>
                <c:pt idx="356">
                  <c:v>4.6952546296296291E-2</c:v>
                </c:pt>
                <c:pt idx="357">
                  <c:v>4.7099537037037037E-2</c:v>
                </c:pt>
                <c:pt idx="358">
                  <c:v>4.7410879629629629E-2</c:v>
                </c:pt>
                <c:pt idx="359">
                  <c:v>4.7413194444444445E-2</c:v>
                </c:pt>
                <c:pt idx="360">
                  <c:v>4.7605324074074071E-2</c:v>
                </c:pt>
                <c:pt idx="361">
                  <c:v>4.7879629629629626E-2</c:v>
                </c:pt>
                <c:pt idx="362">
                  <c:v>4.8034722222222215E-2</c:v>
                </c:pt>
                <c:pt idx="363">
                  <c:v>4.8348379629629623E-2</c:v>
                </c:pt>
                <c:pt idx="364">
                  <c:v>4.8593749999999991E-2</c:v>
                </c:pt>
                <c:pt idx="365">
                  <c:v>4.8818287037037028E-2</c:v>
                </c:pt>
                <c:pt idx="366">
                  <c:v>4.9131944444444436E-2</c:v>
                </c:pt>
                <c:pt idx="367">
                  <c:v>4.9446759259259246E-2</c:v>
                </c:pt>
                <c:pt idx="368">
                  <c:v>4.9761574074074069E-2</c:v>
                </c:pt>
                <c:pt idx="369">
                  <c:v>4.9916666666666665E-2</c:v>
                </c:pt>
                <c:pt idx="370">
                  <c:v>4.9951388888888879E-2</c:v>
                </c:pt>
                <c:pt idx="371">
                  <c:v>4.9956018518518511E-2</c:v>
                </c:pt>
                <c:pt idx="372">
                  <c:v>4.9960648148148143E-2</c:v>
                </c:pt>
                <c:pt idx="373">
                  <c:v>4.9961805555555558E-2</c:v>
                </c:pt>
                <c:pt idx="374">
                  <c:v>4.9996527777777772E-2</c:v>
                </c:pt>
                <c:pt idx="375">
                  <c:v>5.0075231481481478E-2</c:v>
                </c:pt>
                <c:pt idx="376">
                  <c:v>5.0129629629629621E-2</c:v>
                </c:pt>
                <c:pt idx="377">
                  <c:v>5.0231481481481474E-2</c:v>
                </c:pt>
                <c:pt idx="378">
                  <c:v>5.0275462962962966E-2</c:v>
                </c:pt>
                <c:pt idx="379">
                  <c:v>5.0288194444444448E-2</c:v>
                </c:pt>
                <c:pt idx="380">
                  <c:v>5.0292824074074066E-2</c:v>
                </c:pt>
                <c:pt idx="381">
                  <c:v>5.0297453703703698E-2</c:v>
                </c:pt>
                <c:pt idx="382">
                  <c:v>5.0302083333333331E-2</c:v>
                </c:pt>
                <c:pt idx="383">
                  <c:v>5.0303240740740732E-2</c:v>
                </c:pt>
                <c:pt idx="384">
                  <c:v>5.0306712962962963E-2</c:v>
                </c:pt>
                <c:pt idx="385">
                  <c:v>5.0311342592592581E-2</c:v>
                </c:pt>
                <c:pt idx="386">
                  <c:v>5.0315972222222213E-2</c:v>
                </c:pt>
                <c:pt idx="387">
                  <c:v>5.0317129629629628E-2</c:v>
                </c:pt>
                <c:pt idx="388">
                  <c:v>5.0320601851851846E-2</c:v>
                </c:pt>
                <c:pt idx="389">
                  <c:v>5.0325231481481478E-2</c:v>
                </c:pt>
                <c:pt idx="390">
                  <c:v>5.032986111111111E-2</c:v>
                </c:pt>
                <c:pt idx="391">
                  <c:v>5.0334490740740742E-2</c:v>
                </c:pt>
                <c:pt idx="392">
                  <c:v>5.0334490740740742E-2</c:v>
                </c:pt>
                <c:pt idx="393">
                  <c:v>5.033912037037036E-2</c:v>
                </c:pt>
                <c:pt idx="394">
                  <c:v>5.0343749999999993E-2</c:v>
                </c:pt>
                <c:pt idx="395">
                  <c:v>5.0347222222222224E-2</c:v>
                </c:pt>
                <c:pt idx="396">
                  <c:v>5.0351851851851856E-2</c:v>
                </c:pt>
                <c:pt idx="397">
                  <c:v>5.0353009259259257E-2</c:v>
                </c:pt>
                <c:pt idx="398">
                  <c:v>5.0356481481481474E-2</c:v>
                </c:pt>
                <c:pt idx="399">
                  <c:v>5.0388888888888886E-2</c:v>
                </c:pt>
                <c:pt idx="400">
                  <c:v>5.0390046296296287E-2</c:v>
                </c:pt>
                <c:pt idx="401">
                  <c:v>5.0391203703703702E-2</c:v>
                </c:pt>
                <c:pt idx="402">
                  <c:v>5.0457175925925926E-2</c:v>
                </c:pt>
                <c:pt idx="403">
                  <c:v>5.0467592592592592E-2</c:v>
                </c:pt>
                <c:pt idx="404">
                  <c:v>5.0520833333333334E-2</c:v>
                </c:pt>
                <c:pt idx="405">
                  <c:v>5.0521990740740735E-2</c:v>
                </c:pt>
                <c:pt idx="406">
                  <c:v>5.0545138888888883E-2</c:v>
                </c:pt>
                <c:pt idx="407">
                  <c:v>5.0575231481481478E-2</c:v>
                </c:pt>
                <c:pt idx="408">
                  <c:v>5.0599537037037026E-2</c:v>
                </c:pt>
                <c:pt idx="409">
                  <c:v>5.0613425925925923E-2</c:v>
                </c:pt>
                <c:pt idx="410">
                  <c:v>5.0680555555555548E-2</c:v>
                </c:pt>
                <c:pt idx="411">
                  <c:v>5.0700231481481478E-2</c:v>
                </c:pt>
                <c:pt idx="412">
                  <c:v>5.0706018518518511E-2</c:v>
                </c:pt>
                <c:pt idx="413">
                  <c:v>5.0762731481481485E-2</c:v>
                </c:pt>
                <c:pt idx="414">
                  <c:v>5.081828703703703E-2</c:v>
                </c:pt>
                <c:pt idx="415">
                  <c:v>5.088657407407407E-2</c:v>
                </c:pt>
                <c:pt idx="416">
                  <c:v>5.1001157407407405E-2</c:v>
                </c:pt>
                <c:pt idx="417">
                  <c:v>5.1049768518518515E-2</c:v>
                </c:pt>
                <c:pt idx="418">
                  <c:v>5.1173611111111114E-2</c:v>
                </c:pt>
                <c:pt idx="419">
                  <c:v>5.1241898148148141E-2</c:v>
                </c:pt>
                <c:pt idx="420">
                  <c:v>5.1276620370370368E-2</c:v>
                </c:pt>
                <c:pt idx="421">
                  <c:v>5.1483796296296291E-2</c:v>
                </c:pt>
                <c:pt idx="422">
                  <c:v>5.1569444444444432E-2</c:v>
                </c:pt>
                <c:pt idx="423">
                  <c:v>5.1643518518518519E-2</c:v>
                </c:pt>
                <c:pt idx="424">
                  <c:v>5.1879629629629623E-2</c:v>
                </c:pt>
                <c:pt idx="425">
                  <c:v>5.1887731481481472E-2</c:v>
                </c:pt>
                <c:pt idx="426">
                  <c:v>5.1958333333333329E-2</c:v>
                </c:pt>
                <c:pt idx="427">
                  <c:v>5.2273148148148138E-2</c:v>
                </c:pt>
                <c:pt idx="428">
                  <c:v>5.2275462962962968E-2</c:v>
                </c:pt>
                <c:pt idx="429">
                  <c:v>5.2280092592592586E-2</c:v>
                </c:pt>
                <c:pt idx="430">
                  <c:v>5.2284722222222219E-2</c:v>
                </c:pt>
                <c:pt idx="431">
                  <c:v>5.2289351851851851E-2</c:v>
                </c:pt>
                <c:pt idx="432">
                  <c:v>5.2293981481481469E-2</c:v>
                </c:pt>
                <c:pt idx="433">
                  <c:v>5.2298611111111101E-2</c:v>
                </c:pt>
                <c:pt idx="434">
                  <c:v>5.2303240740740733E-2</c:v>
                </c:pt>
                <c:pt idx="435">
                  <c:v>5.2306712962962951E-2</c:v>
                </c:pt>
                <c:pt idx="436">
                  <c:v>5.2311342592592583E-2</c:v>
                </c:pt>
                <c:pt idx="437">
                  <c:v>5.2315972222222215E-2</c:v>
                </c:pt>
                <c:pt idx="438">
                  <c:v>5.2320601851851847E-2</c:v>
                </c:pt>
                <c:pt idx="439">
                  <c:v>5.232523148148148E-2</c:v>
                </c:pt>
                <c:pt idx="440">
                  <c:v>5.2329861111111112E-2</c:v>
                </c:pt>
                <c:pt idx="441">
                  <c:v>5.2334490740740744E-2</c:v>
                </c:pt>
                <c:pt idx="442">
                  <c:v>5.2339120370370362E-2</c:v>
                </c:pt>
                <c:pt idx="443">
                  <c:v>5.2343749999999994E-2</c:v>
                </c:pt>
                <c:pt idx="444">
                  <c:v>5.2348379629629627E-2</c:v>
                </c:pt>
                <c:pt idx="445">
                  <c:v>5.2353009259259259E-2</c:v>
                </c:pt>
                <c:pt idx="446">
                  <c:v>5.2357638888888877E-2</c:v>
                </c:pt>
                <c:pt idx="447">
                  <c:v>5.2362268518518509E-2</c:v>
                </c:pt>
                <c:pt idx="448">
                  <c:v>5.2366898148148142E-2</c:v>
                </c:pt>
                <c:pt idx="449">
                  <c:v>5.2371527777777774E-2</c:v>
                </c:pt>
                <c:pt idx="450">
                  <c:v>5.2374999999999991E-2</c:v>
                </c:pt>
                <c:pt idx="451">
                  <c:v>5.2379629629629623E-2</c:v>
                </c:pt>
                <c:pt idx="452">
                  <c:v>5.2384259259259255E-2</c:v>
                </c:pt>
                <c:pt idx="453">
                  <c:v>5.2388888888888888E-2</c:v>
                </c:pt>
                <c:pt idx="454">
                  <c:v>5.2427083333333332E-2</c:v>
                </c:pt>
                <c:pt idx="455">
                  <c:v>5.2458333333333329E-2</c:v>
                </c:pt>
                <c:pt idx="456">
                  <c:v>5.2508101851851841E-2</c:v>
                </c:pt>
                <c:pt idx="457">
                  <c:v>5.2582175925925914E-2</c:v>
                </c:pt>
                <c:pt idx="458">
                  <c:v>5.2608796296296292E-2</c:v>
                </c:pt>
                <c:pt idx="459">
                  <c:v>5.2675925925925918E-2</c:v>
                </c:pt>
                <c:pt idx="460">
                  <c:v>5.2741898148148142E-2</c:v>
                </c:pt>
                <c:pt idx="461">
                  <c:v>5.2847222222222226E-2</c:v>
                </c:pt>
                <c:pt idx="462">
                  <c:v>5.2924768518518517E-2</c:v>
                </c:pt>
                <c:pt idx="463">
                  <c:v>5.3047453703703701E-2</c:v>
                </c:pt>
                <c:pt idx="464">
                  <c:v>5.3052083333333333E-2</c:v>
                </c:pt>
                <c:pt idx="465">
                  <c:v>5.3056712962962951E-2</c:v>
                </c:pt>
                <c:pt idx="466">
                  <c:v>5.3057870370370366E-2</c:v>
                </c:pt>
                <c:pt idx="467">
                  <c:v>5.3061342592592584E-2</c:v>
                </c:pt>
                <c:pt idx="468">
                  <c:v>5.3065972222222216E-2</c:v>
                </c:pt>
                <c:pt idx="469">
                  <c:v>5.3070601851851848E-2</c:v>
                </c:pt>
                <c:pt idx="470">
                  <c:v>5.3074074074074065E-2</c:v>
                </c:pt>
                <c:pt idx="471">
                  <c:v>5.3078703703703697E-2</c:v>
                </c:pt>
                <c:pt idx="472">
                  <c:v>5.308333333333333E-2</c:v>
                </c:pt>
                <c:pt idx="473">
                  <c:v>5.3087962962962962E-2</c:v>
                </c:pt>
                <c:pt idx="474">
                  <c:v>5.3092592592592594E-2</c:v>
                </c:pt>
                <c:pt idx="475">
                  <c:v>5.3097222222222226E-2</c:v>
                </c:pt>
                <c:pt idx="476">
                  <c:v>5.3101851851851845E-2</c:v>
                </c:pt>
                <c:pt idx="477">
                  <c:v>5.3106481481481477E-2</c:v>
                </c:pt>
                <c:pt idx="478">
                  <c:v>5.3111111111111109E-2</c:v>
                </c:pt>
                <c:pt idx="479">
                  <c:v>5.3115740740740741E-2</c:v>
                </c:pt>
                <c:pt idx="480">
                  <c:v>5.3120370370370359E-2</c:v>
                </c:pt>
                <c:pt idx="481">
                  <c:v>5.3124999999999992E-2</c:v>
                </c:pt>
                <c:pt idx="482">
                  <c:v>5.3129629629629624E-2</c:v>
                </c:pt>
                <c:pt idx="483">
                  <c:v>5.3133101851851841E-2</c:v>
                </c:pt>
                <c:pt idx="484">
                  <c:v>5.3134259259259256E-2</c:v>
                </c:pt>
                <c:pt idx="485">
                  <c:v>5.3137731481481473E-2</c:v>
                </c:pt>
                <c:pt idx="486">
                  <c:v>5.3142361111111105E-2</c:v>
                </c:pt>
                <c:pt idx="487">
                  <c:v>5.3146990740740738E-2</c:v>
                </c:pt>
                <c:pt idx="488">
                  <c:v>5.315162037037037E-2</c:v>
                </c:pt>
                <c:pt idx="489">
                  <c:v>5.3156250000000002E-2</c:v>
                </c:pt>
                <c:pt idx="490">
                  <c:v>5.3160879629629634E-2</c:v>
                </c:pt>
                <c:pt idx="491">
                  <c:v>5.3165509259259253E-2</c:v>
                </c:pt>
                <c:pt idx="492">
                  <c:v>5.3170138888888885E-2</c:v>
                </c:pt>
                <c:pt idx="493">
                  <c:v>5.3174768518518503E-2</c:v>
                </c:pt>
                <c:pt idx="494">
                  <c:v>5.3179398148148135E-2</c:v>
                </c:pt>
                <c:pt idx="495">
                  <c:v>5.3184027777777768E-2</c:v>
                </c:pt>
                <c:pt idx="496">
                  <c:v>5.31886574074074E-2</c:v>
                </c:pt>
                <c:pt idx="497">
                  <c:v>5.3193287037037032E-2</c:v>
                </c:pt>
                <c:pt idx="498">
                  <c:v>5.3197916666666664E-2</c:v>
                </c:pt>
                <c:pt idx="499">
                  <c:v>5.3201388888888881E-2</c:v>
                </c:pt>
                <c:pt idx="500">
                  <c:v>5.3206018518518514E-2</c:v>
                </c:pt>
                <c:pt idx="501">
                  <c:v>5.3210648148148146E-2</c:v>
                </c:pt>
                <c:pt idx="502">
                  <c:v>5.3212962962962948E-2</c:v>
                </c:pt>
                <c:pt idx="503">
                  <c:v>5.3230324074074076E-2</c:v>
                </c:pt>
                <c:pt idx="504">
                  <c:v>5.3274305555555554E-2</c:v>
                </c:pt>
                <c:pt idx="505">
                  <c:v>5.3368055555555557E-2</c:v>
                </c:pt>
                <c:pt idx="506">
                  <c:v>5.3421296296296286E-2</c:v>
                </c:pt>
                <c:pt idx="507">
                  <c:v>5.3422453703703701E-2</c:v>
                </c:pt>
                <c:pt idx="508">
                  <c:v>5.3425925925925918E-2</c:v>
                </c:pt>
                <c:pt idx="509">
                  <c:v>5.3430555555555551E-2</c:v>
                </c:pt>
                <c:pt idx="510">
                  <c:v>5.3435185185185183E-2</c:v>
                </c:pt>
                <c:pt idx="511">
                  <c:v>5.3439814814814815E-2</c:v>
                </c:pt>
                <c:pt idx="512">
                  <c:v>5.3444444444444447E-2</c:v>
                </c:pt>
                <c:pt idx="513">
                  <c:v>5.3449074074074066E-2</c:v>
                </c:pt>
                <c:pt idx="514">
                  <c:v>5.3453703703703698E-2</c:v>
                </c:pt>
                <c:pt idx="515">
                  <c:v>5.345833333333333E-2</c:v>
                </c:pt>
                <c:pt idx="516">
                  <c:v>5.3462962962962948E-2</c:v>
                </c:pt>
                <c:pt idx="517">
                  <c:v>5.346759259259258E-2</c:v>
                </c:pt>
                <c:pt idx="518">
                  <c:v>5.3472222222222213E-2</c:v>
                </c:pt>
                <c:pt idx="519">
                  <c:v>5.3476851851851845E-2</c:v>
                </c:pt>
                <c:pt idx="520">
                  <c:v>5.3481481481481477E-2</c:v>
                </c:pt>
                <c:pt idx="521">
                  <c:v>5.3486111111111109E-2</c:v>
                </c:pt>
                <c:pt idx="522">
                  <c:v>5.3489583333333326E-2</c:v>
                </c:pt>
                <c:pt idx="523">
                  <c:v>5.3494212962962959E-2</c:v>
                </c:pt>
                <c:pt idx="524">
                  <c:v>5.3498842592592591E-2</c:v>
                </c:pt>
                <c:pt idx="525">
                  <c:v>5.3503472222222223E-2</c:v>
                </c:pt>
                <c:pt idx="526">
                  <c:v>5.3508101851851855E-2</c:v>
                </c:pt>
                <c:pt idx="527">
                  <c:v>5.3512731481481488E-2</c:v>
                </c:pt>
                <c:pt idx="528">
                  <c:v>5.3517361111111106E-2</c:v>
                </c:pt>
                <c:pt idx="529">
                  <c:v>5.3521990740740738E-2</c:v>
                </c:pt>
                <c:pt idx="530">
                  <c:v>5.3526620370370356E-2</c:v>
                </c:pt>
                <c:pt idx="531">
                  <c:v>5.3528935185185186E-2</c:v>
                </c:pt>
                <c:pt idx="532">
                  <c:v>5.3531249999999989E-2</c:v>
                </c:pt>
                <c:pt idx="533">
                  <c:v>5.3535879629629621E-2</c:v>
                </c:pt>
                <c:pt idx="534">
                  <c:v>5.3540509259259253E-2</c:v>
                </c:pt>
                <c:pt idx="535">
                  <c:v>5.3545138888888885E-2</c:v>
                </c:pt>
                <c:pt idx="536">
                  <c:v>5.3549768518518517E-2</c:v>
                </c:pt>
                <c:pt idx="537">
                  <c:v>5.355439814814815E-2</c:v>
                </c:pt>
                <c:pt idx="538">
                  <c:v>5.3559027777777768E-2</c:v>
                </c:pt>
                <c:pt idx="539">
                  <c:v>5.35636574074074E-2</c:v>
                </c:pt>
                <c:pt idx="540">
                  <c:v>5.3568287037037032E-2</c:v>
                </c:pt>
                <c:pt idx="541">
                  <c:v>5.3642361111111106E-2</c:v>
                </c:pt>
                <c:pt idx="542">
                  <c:v>5.3718749999999996E-2</c:v>
                </c:pt>
                <c:pt idx="543">
                  <c:v>5.3842592592592595E-2</c:v>
                </c:pt>
                <c:pt idx="544">
                  <c:v>5.4157407407407404E-2</c:v>
                </c:pt>
                <c:pt idx="545">
                  <c:v>5.4314814814814816E-2</c:v>
                </c:pt>
                <c:pt idx="546">
                  <c:v>5.4469907407407411E-2</c:v>
                </c:pt>
                <c:pt idx="547">
                  <c:v>5.459953703703703E-2</c:v>
                </c:pt>
                <c:pt idx="548">
                  <c:v>5.4605324074074077E-2</c:v>
                </c:pt>
                <c:pt idx="549">
                  <c:v>5.4624999999999993E-2</c:v>
                </c:pt>
                <c:pt idx="550">
                  <c:v>5.478356481481482E-2</c:v>
                </c:pt>
                <c:pt idx="551">
                  <c:v>5.4938657407407401E-2</c:v>
                </c:pt>
                <c:pt idx="552">
                  <c:v>5.5098379629629629E-2</c:v>
                </c:pt>
                <c:pt idx="553">
                  <c:v>5.5253472222222225E-2</c:v>
                </c:pt>
                <c:pt idx="554">
                  <c:v>5.5356481481481479E-2</c:v>
                </c:pt>
                <c:pt idx="555">
                  <c:v>5.5569444444444435E-2</c:v>
                </c:pt>
                <c:pt idx="556">
                  <c:v>5.5729166666666663E-2</c:v>
                </c:pt>
                <c:pt idx="557">
                  <c:v>5.5768518518518509E-2</c:v>
                </c:pt>
                <c:pt idx="558">
                  <c:v>5.5888888888888891E-2</c:v>
                </c:pt>
                <c:pt idx="559">
                  <c:v>5.6043981481481472E-2</c:v>
                </c:pt>
                <c:pt idx="560">
                  <c:v>5.6129629629629627E-2</c:v>
                </c:pt>
                <c:pt idx="561">
                  <c:v>5.6199074074074068E-2</c:v>
                </c:pt>
                <c:pt idx="562">
                  <c:v>5.6206018518518516E-2</c:v>
                </c:pt>
                <c:pt idx="563">
                  <c:v>5.6673611111111105E-2</c:v>
                </c:pt>
                <c:pt idx="564">
                  <c:v>5.6833333333333333E-2</c:v>
                </c:pt>
                <c:pt idx="565">
                  <c:v>5.6993055555555547E-2</c:v>
                </c:pt>
                <c:pt idx="566">
                  <c:v>5.7148148148148142E-2</c:v>
                </c:pt>
                <c:pt idx="567">
                  <c:v>5.7461805555555551E-2</c:v>
                </c:pt>
                <c:pt idx="568">
                  <c:v>5.8091435185185183E-2</c:v>
                </c:pt>
                <c:pt idx="569">
                  <c:v>5.8876157407407398E-2</c:v>
                </c:pt>
                <c:pt idx="570">
                  <c:v>5.9510416666666663E-2</c:v>
                </c:pt>
                <c:pt idx="571">
                  <c:v>5.9665509259259258E-2</c:v>
                </c:pt>
                <c:pt idx="572">
                  <c:v>5.9825231481481472E-2</c:v>
                </c:pt>
                <c:pt idx="573">
                  <c:v>5.99849537037037E-2</c:v>
                </c:pt>
                <c:pt idx="574">
                  <c:v>6.0299768518518523E-2</c:v>
                </c:pt>
                <c:pt idx="575">
                  <c:v>6.0459490740740737E-2</c:v>
                </c:pt>
                <c:pt idx="576">
                  <c:v>6.0614583333333333E-2</c:v>
                </c:pt>
                <c:pt idx="577">
                  <c:v>6.0769675925925928E-2</c:v>
                </c:pt>
                <c:pt idx="578">
                  <c:v>6.0928240740740727E-2</c:v>
                </c:pt>
                <c:pt idx="579">
                  <c:v>6.1712962962962956E-2</c:v>
                </c:pt>
                <c:pt idx="580">
                  <c:v>6.2032407407407411E-2</c:v>
                </c:pt>
                <c:pt idx="581">
                  <c:v>6.2346064814814819E-2</c:v>
                </c:pt>
              </c:numCache>
            </c:numRef>
          </c:cat>
          <c:val>
            <c:numRef>
              <c:f>CMS_RPC_rack70_Gulex!$C$3:$C$584</c:f>
              <c:numCache>
                <c:formatCode>General</c:formatCode>
                <c:ptCount val="582"/>
                <c:pt idx="0">
                  <c:v>-3.6629676999999999E-2</c:v>
                </c:pt>
                <c:pt idx="1">
                  <c:v>-0.105006218</c:v>
                </c:pt>
                <c:pt idx="2">
                  <c:v>-0.105006218</c:v>
                </c:pt>
                <c:pt idx="3">
                  <c:v>-0.105006218</c:v>
                </c:pt>
                <c:pt idx="4">
                  <c:v>-4.6398162999999999E-2</c:v>
                </c:pt>
                <c:pt idx="5">
                  <c:v>-4.6398162999999999E-2</c:v>
                </c:pt>
                <c:pt idx="6">
                  <c:v>1.2210845999999999E-2</c:v>
                </c:pt>
                <c:pt idx="7">
                  <c:v>1.2210845999999999E-2</c:v>
                </c:pt>
                <c:pt idx="8">
                  <c:v>1.2210845999999999E-2</c:v>
                </c:pt>
                <c:pt idx="9">
                  <c:v>-4.6398162999999999E-2</c:v>
                </c:pt>
                <c:pt idx="10">
                  <c:v>-4.6398162999999999E-2</c:v>
                </c:pt>
                <c:pt idx="11">
                  <c:v>-4.6398162999999999E-2</c:v>
                </c:pt>
                <c:pt idx="12">
                  <c:v>-4.6398162999999999E-2</c:v>
                </c:pt>
                <c:pt idx="13">
                  <c:v>1.7094611999999999E-2</c:v>
                </c:pt>
                <c:pt idx="14">
                  <c:v>1.7094611999999999E-2</c:v>
                </c:pt>
                <c:pt idx="15">
                  <c:v>-4.6398162999999999E-2</c:v>
                </c:pt>
                <c:pt idx="16">
                  <c:v>2.6862144000000001E-2</c:v>
                </c:pt>
                <c:pt idx="17">
                  <c:v>2.6862144000000001E-2</c:v>
                </c:pt>
                <c:pt idx="18">
                  <c:v>2.6862144000000001E-2</c:v>
                </c:pt>
                <c:pt idx="19">
                  <c:v>2.6862144000000001E-2</c:v>
                </c:pt>
                <c:pt idx="20">
                  <c:v>-4.6398162999999999E-2</c:v>
                </c:pt>
                <c:pt idx="21">
                  <c:v>-0.109889984</c:v>
                </c:pt>
                <c:pt idx="22">
                  <c:v>-0.109889984</c:v>
                </c:pt>
                <c:pt idx="23">
                  <c:v>-5.6165695000000002E-2</c:v>
                </c:pt>
                <c:pt idx="24">
                  <c:v>-5.6165695000000002E-2</c:v>
                </c:pt>
                <c:pt idx="25">
                  <c:v>-5.6165695000000002E-2</c:v>
                </c:pt>
                <c:pt idx="26">
                  <c:v>2.4423600000000002E-3</c:v>
                </c:pt>
                <c:pt idx="27">
                  <c:v>2.4423600000000002E-3</c:v>
                </c:pt>
                <c:pt idx="28">
                  <c:v>2.4423600000000002E-3</c:v>
                </c:pt>
                <c:pt idx="29">
                  <c:v>2.4423600000000002E-3</c:v>
                </c:pt>
                <c:pt idx="30">
                  <c:v>2.4423600000000002E-3</c:v>
                </c:pt>
                <c:pt idx="31">
                  <c:v>2.4423600000000002E-3</c:v>
                </c:pt>
                <c:pt idx="32">
                  <c:v>2.4423600000000002E-3</c:v>
                </c:pt>
                <c:pt idx="33">
                  <c:v>2.4423600000000002E-3</c:v>
                </c:pt>
                <c:pt idx="34">
                  <c:v>2.4423600000000002E-3</c:v>
                </c:pt>
                <c:pt idx="35">
                  <c:v>2.4423600000000002E-3</c:v>
                </c:pt>
                <c:pt idx="36">
                  <c:v>2.4423600000000002E-3</c:v>
                </c:pt>
                <c:pt idx="37">
                  <c:v>2.4423600000000002E-3</c:v>
                </c:pt>
                <c:pt idx="38">
                  <c:v>2.4423600000000002E-3</c:v>
                </c:pt>
                <c:pt idx="39">
                  <c:v>2.4423600000000002E-3</c:v>
                </c:pt>
                <c:pt idx="40">
                  <c:v>2.4423600000000002E-3</c:v>
                </c:pt>
                <c:pt idx="41">
                  <c:v>2.4423600000000002E-3</c:v>
                </c:pt>
                <c:pt idx="42">
                  <c:v>2.4423600000000002E-3</c:v>
                </c:pt>
                <c:pt idx="43">
                  <c:v>-6.1049460999999999E-2</c:v>
                </c:pt>
                <c:pt idx="44">
                  <c:v>-6.1049460999999999E-2</c:v>
                </c:pt>
                <c:pt idx="45">
                  <c:v>-6.1049460999999999E-2</c:v>
                </c:pt>
                <c:pt idx="46">
                  <c:v>-6.1049460999999999E-2</c:v>
                </c:pt>
                <c:pt idx="47">
                  <c:v>-0.11965751600000001</c:v>
                </c:pt>
                <c:pt idx="48">
                  <c:v>-0.11965751600000001</c:v>
                </c:pt>
                <c:pt idx="49">
                  <c:v>-5.6165695000000002E-2</c:v>
                </c:pt>
                <c:pt idx="50">
                  <c:v>-5.6165695000000002E-2</c:v>
                </c:pt>
                <c:pt idx="51">
                  <c:v>-5.6165695000000002E-2</c:v>
                </c:pt>
                <c:pt idx="52">
                  <c:v>-0.11965751600000001</c:v>
                </c:pt>
                <c:pt idx="53">
                  <c:v>-0.11965751600000001</c:v>
                </c:pt>
                <c:pt idx="54">
                  <c:v>-0.11965751600000001</c:v>
                </c:pt>
                <c:pt idx="55">
                  <c:v>-0.11965751600000001</c:v>
                </c:pt>
                <c:pt idx="56">
                  <c:v>-0.11965751600000001</c:v>
                </c:pt>
                <c:pt idx="57">
                  <c:v>-0.11965751600000001</c:v>
                </c:pt>
                <c:pt idx="58">
                  <c:v>-5.6165695000000002E-2</c:v>
                </c:pt>
                <c:pt idx="59">
                  <c:v>-5.6165695000000002E-2</c:v>
                </c:pt>
                <c:pt idx="60">
                  <c:v>-5.6165695000000002E-2</c:v>
                </c:pt>
                <c:pt idx="61">
                  <c:v>-0.11965751600000001</c:v>
                </c:pt>
                <c:pt idx="62">
                  <c:v>-0.11965751600000001</c:v>
                </c:pt>
                <c:pt idx="63">
                  <c:v>-0.11965751600000001</c:v>
                </c:pt>
                <c:pt idx="64">
                  <c:v>-0.11965751600000001</c:v>
                </c:pt>
                <c:pt idx="65">
                  <c:v>-0.11965751600000001</c:v>
                </c:pt>
                <c:pt idx="66">
                  <c:v>-0.11965751600000001</c:v>
                </c:pt>
                <c:pt idx="67">
                  <c:v>-0.11965751600000001</c:v>
                </c:pt>
                <c:pt idx="68">
                  <c:v>-0.11965751600000001</c:v>
                </c:pt>
                <c:pt idx="69">
                  <c:v>-0.11965751600000001</c:v>
                </c:pt>
                <c:pt idx="70">
                  <c:v>-0.11965751600000001</c:v>
                </c:pt>
                <c:pt idx="71">
                  <c:v>-5.6165695000000002E-2</c:v>
                </c:pt>
                <c:pt idx="72">
                  <c:v>-5.6165695000000002E-2</c:v>
                </c:pt>
                <c:pt idx="73">
                  <c:v>-5.6165695000000002E-2</c:v>
                </c:pt>
                <c:pt idx="74">
                  <c:v>-5.6165695000000002E-2</c:v>
                </c:pt>
                <c:pt idx="75">
                  <c:v>-0.11965751600000001</c:v>
                </c:pt>
                <c:pt idx="76">
                  <c:v>-0.11965751600000001</c:v>
                </c:pt>
                <c:pt idx="77">
                  <c:v>-0.11965751600000001</c:v>
                </c:pt>
                <c:pt idx="78">
                  <c:v>-0.11965751600000001</c:v>
                </c:pt>
                <c:pt idx="79">
                  <c:v>-0.11965751600000001</c:v>
                </c:pt>
                <c:pt idx="80">
                  <c:v>-0.11965751600000001</c:v>
                </c:pt>
                <c:pt idx="81">
                  <c:v>-0.18315029099999999</c:v>
                </c:pt>
                <c:pt idx="82">
                  <c:v>-0.18315029099999999</c:v>
                </c:pt>
                <c:pt idx="83">
                  <c:v>-0.18315029099999999</c:v>
                </c:pt>
                <c:pt idx="84">
                  <c:v>-0.18315029099999999</c:v>
                </c:pt>
                <c:pt idx="85">
                  <c:v>-0.18315029099999999</c:v>
                </c:pt>
                <c:pt idx="86">
                  <c:v>-0.25152587900000001</c:v>
                </c:pt>
                <c:pt idx="87">
                  <c:v>-0.25152587900000001</c:v>
                </c:pt>
                <c:pt idx="88">
                  <c:v>-0.25152587900000001</c:v>
                </c:pt>
                <c:pt idx="89">
                  <c:v>-0.25152587900000001</c:v>
                </c:pt>
                <c:pt idx="90">
                  <c:v>-0.25152587900000001</c:v>
                </c:pt>
                <c:pt idx="91">
                  <c:v>-0.25152587900000001</c:v>
                </c:pt>
                <c:pt idx="92">
                  <c:v>-0.25152587900000001</c:v>
                </c:pt>
                <c:pt idx="93">
                  <c:v>-0.25152587900000001</c:v>
                </c:pt>
                <c:pt idx="94">
                  <c:v>-0.25152587900000001</c:v>
                </c:pt>
                <c:pt idx="95">
                  <c:v>-0.25152587900000001</c:v>
                </c:pt>
                <c:pt idx="96">
                  <c:v>-0.31501770000000001</c:v>
                </c:pt>
                <c:pt idx="97">
                  <c:v>-0.31501770000000001</c:v>
                </c:pt>
                <c:pt idx="98">
                  <c:v>-0.31501770000000001</c:v>
                </c:pt>
                <c:pt idx="99">
                  <c:v>-0.31501770000000001</c:v>
                </c:pt>
                <c:pt idx="100">
                  <c:v>-0.31501770000000001</c:v>
                </c:pt>
                <c:pt idx="101">
                  <c:v>-0.31501770000000001</c:v>
                </c:pt>
                <c:pt idx="102">
                  <c:v>-0.31501770000000001</c:v>
                </c:pt>
                <c:pt idx="103">
                  <c:v>-0.31501770000000001</c:v>
                </c:pt>
                <c:pt idx="104">
                  <c:v>-0.31501770000000001</c:v>
                </c:pt>
                <c:pt idx="105">
                  <c:v>-0.31501770000000001</c:v>
                </c:pt>
                <c:pt idx="106">
                  <c:v>-0.31501770000000001</c:v>
                </c:pt>
                <c:pt idx="107">
                  <c:v>-0.31501770000000001</c:v>
                </c:pt>
                <c:pt idx="108">
                  <c:v>-0.31501770000000001</c:v>
                </c:pt>
                <c:pt idx="109">
                  <c:v>-0.31501770000000001</c:v>
                </c:pt>
                <c:pt idx="110">
                  <c:v>-0.31501770000000001</c:v>
                </c:pt>
                <c:pt idx="111">
                  <c:v>-0.31501770000000001</c:v>
                </c:pt>
                <c:pt idx="112">
                  <c:v>-0.31501770000000001</c:v>
                </c:pt>
                <c:pt idx="113">
                  <c:v>-0.31501770000000001</c:v>
                </c:pt>
                <c:pt idx="114">
                  <c:v>-0.31501770000000001</c:v>
                </c:pt>
                <c:pt idx="115">
                  <c:v>-0.31501770000000001</c:v>
                </c:pt>
                <c:pt idx="116">
                  <c:v>-0.31501770000000001</c:v>
                </c:pt>
                <c:pt idx="117">
                  <c:v>-0.31501770000000001</c:v>
                </c:pt>
                <c:pt idx="118">
                  <c:v>-0.31501770000000001</c:v>
                </c:pt>
                <c:pt idx="119">
                  <c:v>-0.31501770000000001</c:v>
                </c:pt>
                <c:pt idx="120">
                  <c:v>-0.31501770000000001</c:v>
                </c:pt>
                <c:pt idx="121">
                  <c:v>-0.31501770000000001</c:v>
                </c:pt>
                <c:pt idx="122">
                  <c:v>-0.31501770000000001</c:v>
                </c:pt>
                <c:pt idx="123">
                  <c:v>-0.31501770000000001</c:v>
                </c:pt>
                <c:pt idx="124">
                  <c:v>-0.31501770000000001</c:v>
                </c:pt>
                <c:pt idx="125">
                  <c:v>-0.31501770000000001</c:v>
                </c:pt>
                <c:pt idx="126">
                  <c:v>-0.31501770000000001</c:v>
                </c:pt>
                <c:pt idx="127">
                  <c:v>-0.31501770000000001</c:v>
                </c:pt>
                <c:pt idx="128">
                  <c:v>-0.31501770000000001</c:v>
                </c:pt>
                <c:pt idx="129">
                  <c:v>-0.31501770000000001</c:v>
                </c:pt>
                <c:pt idx="130">
                  <c:v>-0.31501770000000001</c:v>
                </c:pt>
                <c:pt idx="131">
                  <c:v>-0.37851047500000001</c:v>
                </c:pt>
                <c:pt idx="132">
                  <c:v>-0.446886063</c:v>
                </c:pt>
                <c:pt idx="133">
                  <c:v>-0.446886063</c:v>
                </c:pt>
                <c:pt idx="134">
                  <c:v>-0.446886063</c:v>
                </c:pt>
                <c:pt idx="135">
                  <c:v>-0.446886063</c:v>
                </c:pt>
                <c:pt idx="136">
                  <c:v>-0.446886063</c:v>
                </c:pt>
                <c:pt idx="137">
                  <c:v>-0.446886063</c:v>
                </c:pt>
                <c:pt idx="138">
                  <c:v>-0.446886063</c:v>
                </c:pt>
                <c:pt idx="139">
                  <c:v>-0.446886063</c:v>
                </c:pt>
                <c:pt idx="140">
                  <c:v>-0.446886063</c:v>
                </c:pt>
                <c:pt idx="141">
                  <c:v>-0.446886063</c:v>
                </c:pt>
                <c:pt idx="142">
                  <c:v>-0.446886063</c:v>
                </c:pt>
                <c:pt idx="143">
                  <c:v>-0.446886063</c:v>
                </c:pt>
                <c:pt idx="144">
                  <c:v>-0.446886063</c:v>
                </c:pt>
                <c:pt idx="145">
                  <c:v>-0.446886063</c:v>
                </c:pt>
                <c:pt idx="146">
                  <c:v>-0.446886063</c:v>
                </c:pt>
                <c:pt idx="147">
                  <c:v>-0.37851047500000001</c:v>
                </c:pt>
                <c:pt idx="148">
                  <c:v>-0.37851047500000001</c:v>
                </c:pt>
                <c:pt idx="149">
                  <c:v>-0.37851047500000001</c:v>
                </c:pt>
                <c:pt idx="150">
                  <c:v>-0.446886063</c:v>
                </c:pt>
                <c:pt idx="151">
                  <c:v>-0.446886063</c:v>
                </c:pt>
                <c:pt idx="152">
                  <c:v>-0.446886063</c:v>
                </c:pt>
                <c:pt idx="153">
                  <c:v>-0.446886063</c:v>
                </c:pt>
                <c:pt idx="154">
                  <c:v>-0.446886063</c:v>
                </c:pt>
                <c:pt idx="155">
                  <c:v>-0.446886063</c:v>
                </c:pt>
                <c:pt idx="156">
                  <c:v>-0.446886063</c:v>
                </c:pt>
                <c:pt idx="157">
                  <c:v>-0.446886063</c:v>
                </c:pt>
                <c:pt idx="158">
                  <c:v>-0.446886063</c:v>
                </c:pt>
                <c:pt idx="159">
                  <c:v>-0.446886063</c:v>
                </c:pt>
                <c:pt idx="160">
                  <c:v>-0.446886063</c:v>
                </c:pt>
                <c:pt idx="161">
                  <c:v>-0.446886063</c:v>
                </c:pt>
                <c:pt idx="162">
                  <c:v>-0.446886063</c:v>
                </c:pt>
                <c:pt idx="163">
                  <c:v>-0.446886063</c:v>
                </c:pt>
                <c:pt idx="164">
                  <c:v>-0.446886063</c:v>
                </c:pt>
                <c:pt idx="165">
                  <c:v>-0.446886063</c:v>
                </c:pt>
                <c:pt idx="166">
                  <c:v>-0.446886063</c:v>
                </c:pt>
                <c:pt idx="167">
                  <c:v>-0.446886063</c:v>
                </c:pt>
                <c:pt idx="168">
                  <c:v>-0.446886063</c:v>
                </c:pt>
                <c:pt idx="169">
                  <c:v>-0.446886063</c:v>
                </c:pt>
                <c:pt idx="170">
                  <c:v>-0.446886063</c:v>
                </c:pt>
                <c:pt idx="171">
                  <c:v>-0.446886063</c:v>
                </c:pt>
                <c:pt idx="172">
                  <c:v>-0.446886063</c:v>
                </c:pt>
                <c:pt idx="173">
                  <c:v>-0.446886063</c:v>
                </c:pt>
                <c:pt idx="174">
                  <c:v>-0.446886063</c:v>
                </c:pt>
                <c:pt idx="175">
                  <c:v>-0.446886063</c:v>
                </c:pt>
                <c:pt idx="176">
                  <c:v>-0.446886063</c:v>
                </c:pt>
                <c:pt idx="177">
                  <c:v>-0.446886063</c:v>
                </c:pt>
                <c:pt idx="178">
                  <c:v>-0.446886063</c:v>
                </c:pt>
                <c:pt idx="179">
                  <c:v>-0.446886063</c:v>
                </c:pt>
                <c:pt idx="180">
                  <c:v>-0.446886063</c:v>
                </c:pt>
                <c:pt idx="181">
                  <c:v>-0.446886063</c:v>
                </c:pt>
                <c:pt idx="182">
                  <c:v>-0.446886063</c:v>
                </c:pt>
                <c:pt idx="183">
                  <c:v>-0.446886063</c:v>
                </c:pt>
                <c:pt idx="184">
                  <c:v>-0.446886063</c:v>
                </c:pt>
                <c:pt idx="185">
                  <c:v>-0.446886063</c:v>
                </c:pt>
                <c:pt idx="186">
                  <c:v>-0.446886063</c:v>
                </c:pt>
                <c:pt idx="187">
                  <c:v>-0.446886063</c:v>
                </c:pt>
                <c:pt idx="188">
                  <c:v>-0.38827800800000001</c:v>
                </c:pt>
                <c:pt idx="189">
                  <c:v>-0.38827800800000001</c:v>
                </c:pt>
                <c:pt idx="190">
                  <c:v>-0.38827800800000001</c:v>
                </c:pt>
                <c:pt idx="191">
                  <c:v>-0.38827800800000001</c:v>
                </c:pt>
                <c:pt idx="192">
                  <c:v>-0.38827800800000001</c:v>
                </c:pt>
                <c:pt idx="193">
                  <c:v>-0.38827800800000001</c:v>
                </c:pt>
                <c:pt idx="194">
                  <c:v>-0.38827800800000001</c:v>
                </c:pt>
                <c:pt idx="195">
                  <c:v>-0.38827800800000001</c:v>
                </c:pt>
                <c:pt idx="196">
                  <c:v>-0.38827800800000001</c:v>
                </c:pt>
                <c:pt idx="197">
                  <c:v>-0.38827800800000001</c:v>
                </c:pt>
                <c:pt idx="198">
                  <c:v>-0.38827800800000001</c:v>
                </c:pt>
                <c:pt idx="199">
                  <c:v>-0.38827800800000001</c:v>
                </c:pt>
                <c:pt idx="200">
                  <c:v>-0.38827800800000001</c:v>
                </c:pt>
                <c:pt idx="201">
                  <c:v>-0.38827800800000001</c:v>
                </c:pt>
                <c:pt idx="202">
                  <c:v>-0.38827800800000001</c:v>
                </c:pt>
                <c:pt idx="203">
                  <c:v>-0.38827800800000001</c:v>
                </c:pt>
                <c:pt idx="204">
                  <c:v>-0.38827800800000001</c:v>
                </c:pt>
                <c:pt idx="205">
                  <c:v>-0.38827800800000001</c:v>
                </c:pt>
                <c:pt idx="206">
                  <c:v>-0.38827800800000001</c:v>
                </c:pt>
                <c:pt idx="207">
                  <c:v>-0.38827800800000001</c:v>
                </c:pt>
                <c:pt idx="208">
                  <c:v>-0.38827800800000001</c:v>
                </c:pt>
                <c:pt idx="209">
                  <c:v>-0.38827800800000001</c:v>
                </c:pt>
                <c:pt idx="210">
                  <c:v>-0.38827800800000001</c:v>
                </c:pt>
                <c:pt idx="211">
                  <c:v>-0.38827800800000001</c:v>
                </c:pt>
                <c:pt idx="212">
                  <c:v>-0.38827800800000001</c:v>
                </c:pt>
                <c:pt idx="213">
                  <c:v>-0.38827800800000001</c:v>
                </c:pt>
                <c:pt idx="214">
                  <c:v>-0.38827800800000001</c:v>
                </c:pt>
                <c:pt idx="215">
                  <c:v>-0.38827800800000001</c:v>
                </c:pt>
                <c:pt idx="216">
                  <c:v>-0.38827800800000001</c:v>
                </c:pt>
                <c:pt idx="217">
                  <c:v>-0.38827800800000001</c:v>
                </c:pt>
                <c:pt idx="218">
                  <c:v>-0.38827800800000001</c:v>
                </c:pt>
                <c:pt idx="219">
                  <c:v>-0.38827800800000001</c:v>
                </c:pt>
                <c:pt idx="220">
                  <c:v>-0.38827800800000001</c:v>
                </c:pt>
                <c:pt idx="221">
                  <c:v>-0.38827800800000001</c:v>
                </c:pt>
                <c:pt idx="222">
                  <c:v>-0.38827800800000001</c:v>
                </c:pt>
                <c:pt idx="223">
                  <c:v>-0.38827800800000001</c:v>
                </c:pt>
                <c:pt idx="224">
                  <c:v>-0.38827800800000001</c:v>
                </c:pt>
                <c:pt idx="225">
                  <c:v>-0.38827800800000001</c:v>
                </c:pt>
                <c:pt idx="226">
                  <c:v>-0.32478618599999998</c:v>
                </c:pt>
                <c:pt idx="227">
                  <c:v>-0.32478618599999998</c:v>
                </c:pt>
                <c:pt idx="228">
                  <c:v>-0.32478618599999998</c:v>
                </c:pt>
                <c:pt idx="229">
                  <c:v>-0.32478618599999998</c:v>
                </c:pt>
                <c:pt idx="230">
                  <c:v>-0.25640964500000002</c:v>
                </c:pt>
                <c:pt idx="231">
                  <c:v>-0.25640964500000002</c:v>
                </c:pt>
                <c:pt idx="232">
                  <c:v>-0.25640964500000002</c:v>
                </c:pt>
                <c:pt idx="233">
                  <c:v>-0.19291782399999999</c:v>
                </c:pt>
                <c:pt idx="234">
                  <c:v>-0.19291782399999999</c:v>
                </c:pt>
                <c:pt idx="235">
                  <c:v>-0.19291782399999999</c:v>
                </c:pt>
                <c:pt idx="236">
                  <c:v>-0.25640964500000002</c:v>
                </c:pt>
                <c:pt idx="237">
                  <c:v>-0.25640964500000002</c:v>
                </c:pt>
                <c:pt idx="238">
                  <c:v>-0.25640964500000002</c:v>
                </c:pt>
                <c:pt idx="239">
                  <c:v>-0.25640964500000002</c:v>
                </c:pt>
                <c:pt idx="240">
                  <c:v>-0.25640964500000002</c:v>
                </c:pt>
                <c:pt idx="241">
                  <c:v>-0.25640964500000002</c:v>
                </c:pt>
                <c:pt idx="242">
                  <c:v>-0.25640964500000002</c:v>
                </c:pt>
                <c:pt idx="243">
                  <c:v>-0.25640964500000002</c:v>
                </c:pt>
                <c:pt idx="244">
                  <c:v>-0.25640964500000002</c:v>
                </c:pt>
                <c:pt idx="245">
                  <c:v>-0.25640964500000002</c:v>
                </c:pt>
                <c:pt idx="246">
                  <c:v>-0.25640964500000002</c:v>
                </c:pt>
                <c:pt idx="247">
                  <c:v>-0.25640964500000002</c:v>
                </c:pt>
                <c:pt idx="248">
                  <c:v>-0.25640964500000002</c:v>
                </c:pt>
                <c:pt idx="249">
                  <c:v>-0.25640964500000002</c:v>
                </c:pt>
                <c:pt idx="250">
                  <c:v>-0.25640964500000002</c:v>
                </c:pt>
                <c:pt idx="251">
                  <c:v>-0.25640964500000002</c:v>
                </c:pt>
                <c:pt idx="252">
                  <c:v>-0.25640964500000002</c:v>
                </c:pt>
                <c:pt idx="253">
                  <c:v>-0.25640964500000002</c:v>
                </c:pt>
                <c:pt idx="254">
                  <c:v>-0.25640964500000002</c:v>
                </c:pt>
                <c:pt idx="255">
                  <c:v>-0.25640964500000002</c:v>
                </c:pt>
                <c:pt idx="256">
                  <c:v>-0.25640964500000002</c:v>
                </c:pt>
                <c:pt idx="257">
                  <c:v>-0.25640964500000002</c:v>
                </c:pt>
                <c:pt idx="258">
                  <c:v>-0.25640964500000002</c:v>
                </c:pt>
                <c:pt idx="259">
                  <c:v>-0.25640964500000002</c:v>
                </c:pt>
                <c:pt idx="260">
                  <c:v>-0.19291782399999999</c:v>
                </c:pt>
                <c:pt idx="261">
                  <c:v>-0.19291782399999999</c:v>
                </c:pt>
                <c:pt idx="262">
                  <c:v>-0.19291782399999999</c:v>
                </c:pt>
                <c:pt idx="263">
                  <c:v>-0.19291782399999999</c:v>
                </c:pt>
                <c:pt idx="264">
                  <c:v>-0.19291782399999999</c:v>
                </c:pt>
                <c:pt idx="265">
                  <c:v>-0.12942600300000001</c:v>
                </c:pt>
                <c:pt idx="266">
                  <c:v>-0.12942600300000001</c:v>
                </c:pt>
                <c:pt idx="267">
                  <c:v>-0.12942600300000001</c:v>
                </c:pt>
                <c:pt idx="268">
                  <c:v>-0.12942600300000001</c:v>
                </c:pt>
                <c:pt idx="269">
                  <c:v>-0.12942600300000001</c:v>
                </c:pt>
                <c:pt idx="270">
                  <c:v>-0.12942600300000001</c:v>
                </c:pt>
                <c:pt idx="271">
                  <c:v>-0.12942600300000001</c:v>
                </c:pt>
                <c:pt idx="272">
                  <c:v>-0.12942600300000001</c:v>
                </c:pt>
                <c:pt idx="273">
                  <c:v>-0.12942600300000001</c:v>
                </c:pt>
                <c:pt idx="274">
                  <c:v>-0.12942600300000001</c:v>
                </c:pt>
                <c:pt idx="275">
                  <c:v>-0.12942600300000001</c:v>
                </c:pt>
                <c:pt idx="276">
                  <c:v>-0.12942600300000001</c:v>
                </c:pt>
                <c:pt idx="277">
                  <c:v>-0.12942600300000001</c:v>
                </c:pt>
                <c:pt idx="278">
                  <c:v>-0.12942600300000001</c:v>
                </c:pt>
                <c:pt idx="279">
                  <c:v>-0.12942600300000001</c:v>
                </c:pt>
                <c:pt idx="280">
                  <c:v>-6.1049460999999999E-2</c:v>
                </c:pt>
                <c:pt idx="281">
                  <c:v>-6.1049460999999999E-2</c:v>
                </c:pt>
                <c:pt idx="282">
                  <c:v>-6.1049460999999999E-2</c:v>
                </c:pt>
                <c:pt idx="283">
                  <c:v>-6.1049460999999999E-2</c:v>
                </c:pt>
                <c:pt idx="284">
                  <c:v>-6.1049460999999999E-2</c:v>
                </c:pt>
                <c:pt idx="285">
                  <c:v>2.4423600000000002E-3</c:v>
                </c:pt>
                <c:pt idx="286">
                  <c:v>2.4423600000000002E-3</c:v>
                </c:pt>
                <c:pt idx="287">
                  <c:v>2.4423600000000002E-3</c:v>
                </c:pt>
                <c:pt idx="288">
                  <c:v>2.4423600000000002E-3</c:v>
                </c:pt>
                <c:pt idx="289">
                  <c:v>2.4423600000000002E-3</c:v>
                </c:pt>
                <c:pt idx="290">
                  <c:v>2.4423600000000002E-3</c:v>
                </c:pt>
                <c:pt idx="291">
                  <c:v>2.4423600000000002E-3</c:v>
                </c:pt>
                <c:pt idx="292">
                  <c:v>2.4423600000000002E-3</c:v>
                </c:pt>
                <c:pt idx="293">
                  <c:v>2.4423600000000002E-3</c:v>
                </c:pt>
                <c:pt idx="294">
                  <c:v>-6.1049460999999999E-2</c:v>
                </c:pt>
                <c:pt idx="295">
                  <c:v>-6.1049460999999999E-2</c:v>
                </c:pt>
                <c:pt idx="296">
                  <c:v>-6.1049460999999999E-2</c:v>
                </c:pt>
                <c:pt idx="297">
                  <c:v>2.4423600000000002E-3</c:v>
                </c:pt>
                <c:pt idx="298">
                  <c:v>2.4423600000000002E-3</c:v>
                </c:pt>
                <c:pt idx="299">
                  <c:v>2.4423600000000002E-3</c:v>
                </c:pt>
                <c:pt idx="300">
                  <c:v>6.5934180999999994E-2</c:v>
                </c:pt>
                <c:pt idx="301">
                  <c:v>6.5934180999999994E-2</c:v>
                </c:pt>
                <c:pt idx="302">
                  <c:v>6.5934180999999994E-2</c:v>
                </c:pt>
                <c:pt idx="303">
                  <c:v>6.5934180999999994E-2</c:v>
                </c:pt>
                <c:pt idx="304">
                  <c:v>6.5934180999999994E-2</c:v>
                </c:pt>
                <c:pt idx="305">
                  <c:v>6.5934180999999994E-2</c:v>
                </c:pt>
                <c:pt idx="306">
                  <c:v>6.5934180999999994E-2</c:v>
                </c:pt>
                <c:pt idx="307">
                  <c:v>6.5934180999999994E-2</c:v>
                </c:pt>
                <c:pt idx="308">
                  <c:v>6.5934180999999994E-2</c:v>
                </c:pt>
                <c:pt idx="309">
                  <c:v>6.5934180999999994E-2</c:v>
                </c:pt>
                <c:pt idx="310">
                  <c:v>6.5934180999999994E-2</c:v>
                </c:pt>
                <c:pt idx="311">
                  <c:v>6.5934180999999994E-2</c:v>
                </c:pt>
                <c:pt idx="312">
                  <c:v>6.5934180999999994E-2</c:v>
                </c:pt>
                <c:pt idx="313">
                  <c:v>6.5934180999999994E-2</c:v>
                </c:pt>
                <c:pt idx="314">
                  <c:v>6.5934180999999994E-2</c:v>
                </c:pt>
                <c:pt idx="315">
                  <c:v>0.13431072199999999</c:v>
                </c:pt>
                <c:pt idx="316">
                  <c:v>0.13431072199999999</c:v>
                </c:pt>
                <c:pt idx="317">
                  <c:v>0.197802544</c:v>
                </c:pt>
                <c:pt idx="318">
                  <c:v>0.197802544</c:v>
                </c:pt>
                <c:pt idx="319">
                  <c:v>0.197802544</c:v>
                </c:pt>
                <c:pt idx="320">
                  <c:v>0.197802544</c:v>
                </c:pt>
                <c:pt idx="321">
                  <c:v>0.197802544</c:v>
                </c:pt>
                <c:pt idx="322">
                  <c:v>0.197802544</c:v>
                </c:pt>
                <c:pt idx="323">
                  <c:v>0.197802544</c:v>
                </c:pt>
                <c:pt idx="324">
                  <c:v>0.197802544</c:v>
                </c:pt>
                <c:pt idx="325">
                  <c:v>0.197802544</c:v>
                </c:pt>
                <c:pt idx="326">
                  <c:v>0.26129436499999997</c:v>
                </c:pt>
                <c:pt idx="327">
                  <c:v>0.26129436499999997</c:v>
                </c:pt>
                <c:pt idx="328">
                  <c:v>0.26129436499999997</c:v>
                </c:pt>
                <c:pt idx="329">
                  <c:v>0.32967090599999999</c:v>
                </c:pt>
                <c:pt idx="330">
                  <c:v>0.32967090599999999</c:v>
                </c:pt>
                <c:pt idx="331">
                  <c:v>0.32967090599999999</c:v>
                </c:pt>
                <c:pt idx="332">
                  <c:v>0.39316272699999999</c:v>
                </c:pt>
                <c:pt idx="333">
                  <c:v>0.39316272699999999</c:v>
                </c:pt>
                <c:pt idx="334">
                  <c:v>0.39316272699999999</c:v>
                </c:pt>
                <c:pt idx="335">
                  <c:v>0.39316272699999999</c:v>
                </c:pt>
                <c:pt idx="336">
                  <c:v>0.39316272699999999</c:v>
                </c:pt>
                <c:pt idx="337">
                  <c:v>0.39316272699999999</c:v>
                </c:pt>
                <c:pt idx="338">
                  <c:v>0.39316272699999999</c:v>
                </c:pt>
                <c:pt idx="339">
                  <c:v>0.45665454900000002</c:v>
                </c:pt>
                <c:pt idx="340">
                  <c:v>0.45665454900000002</c:v>
                </c:pt>
                <c:pt idx="341">
                  <c:v>0.45665454900000002</c:v>
                </c:pt>
                <c:pt idx="342">
                  <c:v>0.40293121300000001</c:v>
                </c:pt>
                <c:pt idx="343">
                  <c:v>0.40293121300000001</c:v>
                </c:pt>
                <c:pt idx="344">
                  <c:v>0.40293121300000001</c:v>
                </c:pt>
                <c:pt idx="345">
                  <c:v>0.334554672</c:v>
                </c:pt>
                <c:pt idx="346">
                  <c:v>0.334554672</c:v>
                </c:pt>
                <c:pt idx="347">
                  <c:v>0.27106285099999999</c:v>
                </c:pt>
                <c:pt idx="348">
                  <c:v>0.27106285099999999</c:v>
                </c:pt>
                <c:pt idx="349">
                  <c:v>0.27106285099999999</c:v>
                </c:pt>
                <c:pt idx="350">
                  <c:v>0.27106285099999999</c:v>
                </c:pt>
                <c:pt idx="351">
                  <c:v>0.27106285099999999</c:v>
                </c:pt>
                <c:pt idx="352">
                  <c:v>0.27106285099999999</c:v>
                </c:pt>
                <c:pt idx="353">
                  <c:v>0.27106285099999999</c:v>
                </c:pt>
                <c:pt idx="354">
                  <c:v>0.27106285099999999</c:v>
                </c:pt>
                <c:pt idx="355">
                  <c:v>0.27106285099999999</c:v>
                </c:pt>
                <c:pt idx="356">
                  <c:v>0.27106285099999999</c:v>
                </c:pt>
                <c:pt idx="357">
                  <c:v>0.27106285099999999</c:v>
                </c:pt>
                <c:pt idx="358">
                  <c:v>0.27106285099999999</c:v>
                </c:pt>
                <c:pt idx="359">
                  <c:v>0.20757102999999999</c:v>
                </c:pt>
                <c:pt idx="360">
                  <c:v>0.20757102999999999</c:v>
                </c:pt>
                <c:pt idx="361">
                  <c:v>0.20757102999999999</c:v>
                </c:pt>
                <c:pt idx="362">
                  <c:v>0.20757102999999999</c:v>
                </c:pt>
                <c:pt idx="363">
                  <c:v>0.20757102999999999</c:v>
                </c:pt>
                <c:pt idx="364">
                  <c:v>0.20757102999999999</c:v>
                </c:pt>
                <c:pt idx="365">
                  <c:v>0.20757102999999999</c:v>
                </c:pt>
                <c:pt idx="366">
                  <c:v>0.20757102999999999</c:v>
                </c:pt>
                <c:pt idx="367">
                  <c:v>0.20757102999999999</c:v>
                </c:pt>
                <c:pt idx="368">
                  <c:v>0.20757102999999999</c:v>
                </c:pt>
                <c:pt idx="369">
                  <c:v>0.20757102999999999</c:v>
                </c:pt>
                <c:pt idx="370">
                  <c:v>0.20757102999999999</c:v>
                </c:pt>
                <c:pt idx="371">
                  <c:v>0.20757102999999999</c:v>
                </c:pt>
                <c:pt idx="372">
                  <c:v>0.20757102999999999</c:v>
                </c:pt>
                <c:pt idx="373">
                  <c:v>0.20757102999999999</c:v>
                </c:pt>
                <c:pt idx="374">
                  <c:v>0.27106285099999999</c:v>
                </c:pt>
                <c:pt idx="375">
                  <c:v>0.27106285099999999</c:v>
                </c:pt>
                <c:pt idx="376">
                  <c:v>0.334554672</c:v>
                </c:pt>
                <c:pt idx="377">
                  <c:v>0.334554672</c:v>
                </c:pt>
                <c:pt idx="378">
                  <c:v>0.334554672</c:v>
                </c:pt>
                <c:pt idx="379">
                  <c:v>0.334554672</c:v>
                </c:pt>
                <c:pt idx="380">
                  <c:v>0.334554672</c:v>
                </c:pt>
                <c:pt idx="381">
                  <c:v>0.334554672</c:v>
                </c:pt>
                <c:pt idx="382">
                  <c:v>0.334554672</c:v>
                </c:pt>
                <c:pt idx="383">
                  <c:v>0.334554672</c:v>
                </c:pt>
                <c:pt idx="384">
                  <c:v>0.334554672</c:v>
                </c:pt>
                <c:pt idx="385">
                  <c:v>0.334554672</c:v>
                </c:pt>
                <c:pt idx="386">
                  <c:v>0.334554672</c:v>
                </c:pt>
                <c:pt idx="387">
                  <c:v>0.334554672</c:v>
                </c:pt>
                <c:pt idx="388">
                  <c:v>0.334554672</c:v>
                </c:pt>
                <c:pt idx="389">
                  <c:v>0.334554672</c:v>
                </c:pt>
                <c:pt idx="390">
                  <c:v>0.40293121300000001</c:v>
                </c:pt>
                <c:pt idx="391">
                  <c:v>0.40293121300000001</c:v>
                </c:pt>
                <c:pt idx="392">
                  <c:v>0.40293121300000001</c:v>
                </c:pt>
                <c:pt idx="393">
                  <c:v>0.40293121300000001</c:v>
                </c:pt>
                <c:pt idx="394">
                  <c:v>0.40293121300000001</c:v>
                </c:pt>
                <c:pt idx="395">
                  <c:v>0.40293121300000001</c:v>
                </c:pt>
                <c:pt idx="396">
                  <c:v>0.40293121300000001</c:v>
                </c:pt>
                <c:pt idx="397">
                  <c:v>0.40293121300000001</c:v>
                </c:pt>
                <c:pt idx="398">
                  <c:v>0.334554672</c:v>
                </c:pt>
                <c:pt idx="399">
                  <c:v>0.26129436499999997</c:v>
                </c:pt>
                <c:pt idx="400">
                  <c:v>0.26129436499999997</c:v>
                </c:pt>
                <c:pt idx="401">
                  <c:v>0.26129436499999997</c:v>
                </c:pt>
                <c:pt idx="402">
                  <c:v>0.20757102999999999</c:v>
                </c:pt>
                <c:pt idx="403">
                  <c:v>0.20757102999999999</c:v>
                </c:pt>
                <c:pt idx="404">
                  <c:v>0.139194489</c:v>
                </c:pt>
                <c:pt idx="405">
                  <c:v>0.139194489</c:v>
                </c:pt>
                <c:pt idx="406">
                  <c:v>0.139194489</c:v>
                </c:pt>
                <c:pt idx="407">
                  <c:v>7.5702667000000001E-2</c:v>
                </c:pt>
                <c:pt idx="408">
                  <c:v>7.5702667000000001E-2</c:v>
                </c:pt>
                <c:pt idx="409">
                  <c:v>7.5702667000000001E-2</c:v>
                </c:pt>
                <c:pt idx="410">
                  <c:v>1.2210845999999999E-2</c:v>
                </c:pt>
                <c:pt idx="411">
                  <c:v>1.2210845999999999E-2</c:v>
                </c:pt>
                <c:pt idx="412">
                  <c:v>1.2210845999999999E-2</c:v>
                </c:pt>
                <c:pt idx="413">
                  <c:v>-5.6165695000000002E-2</c:v>
                </c:pt>
                <c:pt idx="414">
                  <c:v>-5.6165695000000002E-2</c:v>
                </c:pt>
                <c:pt idx="415">
                  <c:v>-0.11965751600000001</c:v>
                </c:pt>
                <c:pt idx="416">
                  <c:v>-0.11965751600000001</c:v>
                </c:pt>
                <c:pt idx="417">
                  <c:v>-0.18315029099999999</c:v>
                </c:pt>
                <c:pt idx="418">
                  <c:v>-0.18315029099999999</c:v>
                </c:pt>
                <c:pt idx="419">
                  <c:v>-0.18315029099999999</c:v>
                </c:pt>
                <c:pt idx="420">
                  <c:v>-0.25152587900000001</c:v>
                </c:pt>
                <c:pt idx="421">
                  <c:v>-0.25152587900000001</c:v>
                </c:pt>
                <c:pt idx="422">
                  <c:v>-0.25152587900000001</c:v>
                </c:pt>
                <c:pt idx="423">
                  <c:v>-0.25152587900000001</c:v>
                </c:pt>
                <c:pt idx="424">
                  <c:v>-0.25152587900000001</c:v>
                </c:pt>
                <c:pt idx="425">
                  <c:v>-0.31501770000000001</c:v>
                </c:pt>
                <c:pt idx="426">
                  <c:v>-0.31501770000000001</c:v>
                </c:pt>
                <c:pt idx="427">
                  <c:v>-0.31501770000000001</c:v>
                </c:pt>
                <c:pt idx="428">
                  <c:v>-0.31501770000000001</c:v>
                </c:pt>
                <c:pt idx="429">
                  <c:v>-0.31501770000000001</c:v>
                </c:pt>
                <c:pt idx="430">
                  <c:v>-0.31501770000000001</c:v>
                </c:pt>
                <c:pt idx="431">
                  <c:v>-0.31501770000000001</c:v>
                </c:pt>
                <c:pt idx="432">
                  <c:v>-0.31501770000000001</c:v>
                </c:pt>
                <c:pt idx="433">
                  <c:v>-0.31501770000000001</c:v>
                </c:pt>
                <c:pt idx="434">
                  <c:v>-0.31501770000000001</c:v>
                </c:pt>
                <c:pt idx="435">
                  <c:v>-0.31501770000000001</c:v>
                </c:pt>
                <c:pt idx="436">
                  <c:v>-0.31501770000000001</c:v>
                </c:pt>
                <c:pt idx="437">
                  <c:v>-0.31501770000000001</c:v>
                </c:pt>
                <c:pt idx="438">
                  <c:v>-0.31501770000000001</c:v>
                </c:pt>
                <c:pt idx="439">
                  <c:v>-0.31501770000000001</c:v>
                </c:pt>
                <c:pt idx="440">
                  <c:v>-0.31501770000000001</c:v>
                </c:pt>
                <c:pt idx="441">
                  <c:v>-0.31501770000000001</c:v>
                </c:pt>
                <c:pt idx="442">
                  <c:v>-0.31501770000000001</c:v>
                </c:pt>
                <c:pt idx="443">
                  <c:v>-0.31501770000000001</c:v>
                </c:pt>
                <c:pt idx="444">
                  <c:v>-0.31501770000000001</c:v>
                </c:pt>
                <c:pt idx="445">
                  <c:v>-0.31501770000000001</c:v>
                </c:pt>
                <c:pt idx="446">
                  <c:v>-0.31501770000000001</c:v>
                </c:pt>
                <c:pt idx="447">
                  <c:v>-0.31501770000000001</c:v>
                </c:pt>
                <c:pt idx="448">
                  <c:v>-0.31501770000000001</c:v>
                </c:pt>
                <c:pt idx="449">
                  <c:v>-0.31501770000000001</c:v>
                </c:pt>
                <c:pt idx="450">
                  <c:v>-0.31501770000000001</c:v>
                </c:pt>
                <c:pt idx="451">
                  <c:v>-0.31501770000000001</c:v>
                </c:pt>
                <c:pt idx="452">
                  <c:v>-0.31501770000000001</c:v>
                </c:pt>
                <c:pt idx="453">
                  <c:v>-0.31501770000000001</c:v>
                </c:pt>
                <c:pt idx="454">
                  <c:v>-0.31501770000000001</c:v>
                </c:pt>
                <c:pt idx="455">
                  <c:v>-0.31501770000000001</c:v>
                </c:pt>
                <c:pt idx="456">
                  <c:v>-0.31501770000000001</c:v>
                </c:pt>
                <c:pt idx="457">
                  <c:v>-0.31501770000000001</c:v>
                </c:pt>
                <c:pt idx="458">
                  <c:v>-0.31501770000000001</c:v>
                </c:pt>
                <c:pt idx="459">
                  <c:v>-0.25152587900000001</c:v>
                </c:pt>
                <c:pt idx="460">
                  <c:v>-0.25152587900000001</c:v>
                </c:pt>
                <c:pt idx="461">
                  <c:v>-0.25152587900000001</c:v>
                </c:pt>
                <c:pt idx="462">
                  <c:v>-0.18315029099999999</c:v>
                </c:pt>
                <c:pt idx="463">
                  <c:v>-0.18315029099999999</c:v>
                </c:pt>
                <c:pt idx="464">
                  <c:v>-0.18315029099999999</c:v>
                </c:pt>
                <c:pt idx="465">
                  <c:v>-0.18315029099999999</c:v>
                </c:pt>
                <c:pt idx="466">
                  <c:v>-0.18315029099999999</c:v>
                </c:pt>
                <c:pt idx="467">
                  <c:v>-0.18315029099999999</c:v>
                </c:pt>
                <c:pt idx="468">
                  <c:v>-0.18315029099999999</c:v>
                </c:pt>
                <c:pt idx="469">
                  <c:v>-0.18315029099999999</c:v>
                </c:pt>
                <c:pt idx="470">
                  <c:v>-0.18315029099999999</c:v>
                </c:pt>
                <c:pt idx="471">
                  <c:v>-0.18315029099999999</c:v>
                </c:pt>
                <c:pt idx="472">
                  <c:v>-0.18315029099999999</c:v>
                </c:pt>
                <c:pt idx="473">
                  <c:v>-0.18315029099999999</c:v>
                </c:pt>
                <c:pt idx="474">
                  <c:v>-0.18315029099999999</c:v>
                </c:pt>
                <c:pt idx="475">
                  <c:v>-0.18315029099999999</c:v>
                </c:pt>
                <c:pt idx="476">
                  <c:v>-0.18315029099999999</c:v>
                </c:pt>
                <c:pt idx="477">
                  <c:v>-0.18315029099999999</c:v>
                </c:pt>
                <c:pt idx="478">
                  <c:v>-0.18315029099999999</c:v>
                </c:pt>
                <c:pt idx="479">
                  <c:v>-0.18315029099999999</c:v>
                </c:pt>
                <c:pt idx="480">
                  <c:v>-0.18315029099999999</c:v>
                </c:pt>
                <c:pt idx="481">
                  <c:v>-0.18315029099999999</c:v>
                </c:pt>
                <c:pt idx="482">
                  <c:v>-0.18315029099999999</c:v>
                </c:pt>
                <c:pt idx="483">
                  <c:v>-0.18315029099999999</c:v>
                </c:pt>
                <c:pt idx="484">
                  <c:v>-0.18315029099999999</c:v>
                </c:pt>
                <c:pt idx="485">
                  <c:v>-0.18315029099999999</c:v>
                </c:pt>
                <c:pt idx="486">
                  <c:v>-0.18315029099999999</c:v>
                </c:pt>
                <c:pt idx="487">
                  <c:v>-0.18315029099999999</c:v>
                </c:pt>
                <c:pt idx="488">
                  <c:v>-0.18315029099999999</c:v>
                </c:pt>
                <c:pt idx="489">
                  <c:v>-0.11965751600000001</c:v>
                </c:pt>
                <c:pt idx="490">
                  <c:v>-0.11965751600000001</c:v>
                </c:pt>
                <c:pt idx="491">
                  <c:v>-0.11965751600000001</c:v>
                </c:pt>
                <c:pt idx="492">
                  <c:v>-0.11965751600000001</c:v>
                </c:pt>
                <c:pt idx="493">
                  <c:v>-0.11965751600000001</c:v>
                </c:pt>
                <c:pt idx="494">
                  <c:v>-0.11965751600000001</c:v>
                </c:pt>
                <c:pt idx="495">
                  <c:v>-0.11965751600000001</c:v>
                </c:pt>
                <c:pt idx="496">
                  <c:v>-0.11965751600000001</c:v>
                </c:pt>
                <c:pt idx="497">
                  <c:v>-0.11965751600000001</c:v>
                </c:pt>
                <c:pt idx="498">
                  <c:v>-0.11965751600000001</c:v>
                </c:pt>
                <c:pt idx="499">
                  <c:v>-0.11965751600000001</c:v>
                </c:pt>
                <c:pt idx="500">
                  <c:v>-0.11965751600000001</c:v>
                </c:pt>
                <c:pt idx="501">
                  <c:v>-0.11965751600000001</c:v>
                </c:pt>
                <c:pt idx="502">
                  <c:v>-0.11965751600000001</c:v>
                </c:pt>
                <c:pt idx="503">
                  <c:v>-0.11965751600000001</c:v>
                </c:pt>
                <c:pt idx="504">
                  <c:v>-5.6165695000000002E-2</c:v>
                </c:pt>
                <c:pt idx="505">
                  <c:v>-5.6165695000000002E-2</c:v>
                </c:pt>
                <c:pt idx="506">
                  <c:v>-5.6165695000000002E-2</c:v>
                </c:pt>
                <c:pt idx="507">
                  <c:v>-5.6165695000000002E-2</c:v>
                </c:pt>
                <c:pt idx="508">
                  <c:v>-5.6165695000000002E-2</c:v>
                </c:pt>
                <c:pt idx="509">
                  <c:v>-5.6165695000000002E-2</c:v>
                </c:pt>
                <c:pt idx="510">
                  <c:v>-5.6165695000000002E-2</c:v>
                </c:pt>
                <c:pt idx="511">
                  <c:v>-5.6165695000000002E-2</c:v>
                </c:pt>
                <c:pt idx="512">
                  <c:v>2.4423600000000002E-3</c:v>
                </c:pt>
                <c:pt idx="513">
                  <c:v>2.4423600000000002E-3</c:v>
                </c:pt>
                <c:pt idx="514">
                  <c:v>2.4423600000000002E-3</c:v>
                </c:pt>
                <c:pt idx="515">
                  <c:v>2.4423600000000002E-3</c:v>
                </c:pt>
                <c:pt idx="516">
                  <c:v>2.4423600000000002E-3</c:v>
                </c:pt>
                <c:pt idx="517">
                  <c:v>2.4423600000000002E-3</c:v>
                </c:pt>
                <c:pt idx="518">
                  <c:v>2.4423600000000002E-3</c:v>
                </c:pt>
                <c:pt idx="519">
                  <c:v>2.4423600000000002E-3</c:v>
                </c:pt>
                <c:pt idx="520">
                  <c:v>2.4423600000000002E-3</c:v>
                </c:pt>
                <c:pt idx="521">
                  <c:v>2.4423600000000002E-3</c:v>
                </c:pt>
                <c:pt idx="522">
                  <c:v>2.4423600000000002E-3</c:v>
                </c:pt>
                <c:pt idx="523">
                  <c:v>2.4423600000000002E-3</c:v>
                </c:pt>
                <c:pt idx="524">
                  <c:v>2.4423600000000002E-3</c:v>
                </c:pt>
                <c:pt idx="525">
                  <c:v>2.4423600000000002E-3</c:v>
                </c:pt>
                <c:pt idx="526">
                  <c:v>2.4423600000000002E-3</c:v>
                </c:pt>
                <c:pt idx="527">
                  <c:v>2.4423600000000002E-3</c:v>
                </c:pt>
                <c:pt idx="528">
                  <c:v>2.4423600000000002E-3</c:v>
                </c:pt>
                <c:pt idx="529">
                  <c:v>2.4423600000000002E-3</c:v>
                </c:pt>
                <c:pt idx="530">
                  <c:v>2.4423600000000002E-3</c:v>
                </c:pt>
                <c:pt idx="531">
                  <c:v>2.4423600000000002E-3</c:v>
                </c:pt>
                <c:pt idx="532">
                  <c:v>2.4423600000000002E-3</c:v>
                </c:pt>
                <c:pt idx="533">
                  <c:v>2.4423600000000002E-3</c:v>
                </c:pt>
                <c:pt idx="534">
                  <c:v>2.4423600000000002E-3</c:v>
                </c:pt>
                <c:pt idx="535">
                  <c:v>2.4423600000000002E-3</c:v>
                </c:pt>
                <c:pt idx="536">
                  <c:v>2.4423600000000002E-3</c:v>
                </c:pt>
                <c:pt idx="537">
                  <c:v>2.4423600000000002E-3</c:v>
                </c:pt>
                <c:pt idx="538">
                  <c:v>2.4423600000000002E-3</c:v>
                </c:pt>
                <c:pt idx="539">
                  <c:v>2.4423600000000002E-3</c:v>
                </c:pt>
                <c:pt idx="540">
                  <c:v>2.4423600000000002E-3</c:v>
                </c:pt>
                <c:pt idx="541">
                  <c:v>2.4423600000000002E-3</c:v>
                </c:pt>
                <c:pt idx="542">
                  <c:v>6.5934180999999994E-2</c:v>
                </c:pt>
                <c:pt idx="543">
                  <c:v>6.5934180999999994E-2</c:v>
                </c:pt>
                <c:pt idx="544">
                  <c:v>6.5934180999999994E-2</c:v>
                </c:pt>
                <c:pt idx="545">
                  <c:v>6.5934180999999994E-2</c:v>
                </c:pt>
                <c:pt idx="546">
                  <c:v>6.5934180999999994E-2</c:v>
                </c:pt>
                <c:pt idx="547">
                  <c:v>0.13431072199999999</c:v>
                </c:pt>
                <c:pt idx="548">
                  <c:v>0.13431072199999999</c:v>
                </c:pt>
                <c:pt idx="549">
                  <c:v>0.13431072199999999</c:v>
                </c:pt>
                <c:pt idx="550">
                  <c:v>0.13431072199999999</c:v>
                </c:pt>
                <c:pt idx="551">
                  <c:v>0.13431072199999999</c:v>
                </c:pt>
                <c:pt idx="552">
                  <c:v>0.13431072199999999</c:v>
                </c:pt>
                <c:pt idx="553">
                  <c:v>0.13431072199999999</c:v>
                </c:pt>
                <c:pt idx="554">
                  <c:v>0.13431072199999999</c:v>
                </c:pt>
                <c:pt idx="555">
                  <c:v>0.13431072199999999</c:v>
                </c:pt>
                <c:pt idx="556">
                  <c:v>0.13431072199999999</c:v>
                </c:pt>
                <c:pt idx="557">
                  <c:v>0.197802544</c:v>
                </c:pt>
                <c:pt idx="558">
                  <c:v>0.197802544</c:v>
                </c:pt>
                <c:pt idx="559">
                  <c:v>0.197802544</c:v>
                </c:pt>
                <c:pt idx="560">
                  <c:v>0.197802544</c:v>
                </c:pt>
                <c:pt idx="561">
                  <c:v>0.197802544</c:v>
                </c:pt>
                <c:pt idx="562">
                  <c:v>0.13431072199999999</c:v>
                </c:pt>
                <c:pt idx="563">
                  <c:v>0.13431072199999999</c:v>
                </c:pt>
                <c:pt idx="564">
                  <c:v>0.13431072199999999</c:v>
                </c:pt>
                <c:pt idx="565">
                  <c:v>0.13431072199999999</c:v>
                </c:pt>
                <c:pt idx="566">
                  <c:v>0.13431072199999999</c:v>
                </c:pt>
                <c:pt idx="567">
                  <c:v>0.13431072199999999</c:v>
                </c:pt>
                <c:pt idx="568">
                  <c:v>0.13431072199999999</c:v>
                </c:pt>
                <c:pt idx="569">
                  <c:v>0.13431072199999999</c:v>
                </c:pt>
                <c:pt idx="570">
                  <c:v>0.13431072199999999</c:v>
                </c:pt>
                <c:pt idx="571">
                  <c:v>0.13431072199999999</c:v>
                </c:pt>
                <c:pt idx="572">
                  <c:v>0.13431072199999999</c:v>
                </c:pt>
                <c:pt idx="573">
                  <c:v>0.13431072199999999</c:v>
                </c:pt>
                <c:pt idx="574">
                  <c:v>0.13431072199999999</c:v>
                </c:pt>
                <c:pt idx="575">
                  <c:v>0.13431072199999999</c:v>
                </c:pt>
                <c:pt idx="576">
                  <c:v>0.13431072199999999</c:v>
                </c:pt>
                <c:pt idx="577">
                  <c:v>0.13431072199999999</c:v>
                </c:pt>
                <c:pt idx="578">
                  <c:v>0.13431072199999999</c:v>
                </c:pt>
                <c:pt idx="579">
                  <c:v>0.13431072199999999</c:v>
                </c:pt>
                <c:pt idx="580">
                  <c:v>0.13431072199999999</c:v>
                </c:pt>
                <c:pt idx="581">
                  <c:v>0.13431072199999999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A1C-4890-A3D7-614CCE10C2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4625264"/>
        <c:axId val="484625592"/>
        <c:extLst>
          <c:ext xmlns:c15="http://schemas.microsoft.com/office/drawing/2012/chart" uri="{02D57815-91ED-43cb-92C2-25804820EDAC}">
            <c15:filteredLineSeries>
              <c15:ser>
                <c:idx val="2"/>
                <c:order val="2"/>
                <c:tx>
                  <c:v>PT-7026</c:v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val>
                  <c:numRef>
                    <c:extLst>
                      <c:ext uri="{02D57815-91ED-43cb-92C2-25804820EDAC}">
                        <c15:formulaRef>
                          <c15:sqref>CMS_RPC_rack70_Gulex!$D$3:$D$584</c15:sqref>
                        </c15:formulaRef>
                      </c:ext>
                    </c:extLst>
                    <c:numCache>
                      <c:formatCode>General</c:formatCode>
                      <c:ptCount val="582"/>
                      <c:pt idx="0">
                        <c:v>-0.19291782399999999</c:v>
                      </c:pt>
                      <c:pt idx="1">
                        <c:v>-0.19291782399999999</c:v>
                      </c:pt>
                      <c:pt idx="2">
                        <c:v>-0.19291782399999999</c:v>
                      </c:pt>
                      <c:pt idx="3">
                        <c:v>-0.13919353500000001</c:v>
                      </c:pt>
                      <c:pt idx="4">
                        <c:v>-0.13919353500000001</c:v>
                      </c:pt>
                      <c:pt idx="5">
                        <c:v>-0.20268631000000001</c:v>
                      </c:pt>
                      <c:pt idx="6">
                        <c:v>-0.20268631000000001</c:v>
                      </c:pt>
                      <c:pt idx="7">
                        <c:v>-0.20268631000000001</c:v>
                      </c:pt>
                      <c:pt idx="8">
                        <c:v>-0.13919353500000001</c:v>
                      </c:pt>
                      <c:pt idx="9">
                        <c:v>-0.13919353500000001</c:v>
                      </c:pt>
                      <c:pt idx="10">
                        <c:v>-0.19291782399999999</c:v>
                      </c:pt>
                      <c:pt idx="11">
                        <c:v>-0.13919353500000001</c:v>
                      </c:pt>
                      <c:pt idx="12">
                        <c:v>-8.0585480000000001E-2</c:v>
                      </c:pt>
                      <c:pt idx="13">
                        <c:v>-8.0585480000000001E-2</c:v>
                      </c:pt>
                      <c:pt idx="14">
                        <c:v>-8.0585480000000001E-2</c:v>
                      </c:pt>
                      <c:pt idx="15">
                        <c:v>-8.0585480000000001E-2</c:v>
                      </c:pt>
                      <c:pt idx="16">
                        <c:v>-8.0585480000000001E-2</c:v>
                      </c:pt>
                      <c:pt idx="17">
                        <c:v>-0.13919353500000001</c:v>
                      </c:pt>
                      <c:pt idx="18">
                        <c:v>-0.20268631000000001</c:v>
                      </c:pt>
                      <c:pt idx="19">
                        <c:v>-0.13919353500000001</c:v>
                      </c:pt>
                      <c:pt idx="20">
                        <c:v>-0.13919353500000001</c:v>
                      </c:pt>
                      <c:pt idx="21">
                        <c:v>-0.13919353500000001</c:v>
                      </c:pt>
                      <c:pt idx="22">
                        <c:v>-0.212453842</c:v>
                      </c:pt>
                      <c:pt idx="23">
                        <c:v>-0.212453842</c:v>
                      </c:pt>
                      <c:pt idx="24">
                        <c:v>-0.15384578700000001</c:v>
                      </c:pt>
                      <c:pt idx="25">
                        <c:v>-9.5237732000000005E-2</c:v>
                      </c:pt>
                      <c:pt idx="26">
                        <c:v>-9.5237732000000005E-2</c:v>
                      </c:pt>
                      <c:pt idx="27">
                        <c:v>-9.5237732000000005E-2</c:v>
                      </c:pt>
                      <c:pt idx="28">
                        <c:v>-0.163614273</c:v>
                      </c:pt>
                      <c:pt idx="29">
                        <c:v>-0.22710609400000001</c:v>
                      </c:pt>
                      <c:pt idx="30">
                        <c:v>-0.22710609400000001</c:v>
                      </c:pt>
                      <c:pt idx="31">
                        <c:v>-0.22710609400000001</c:v>
                      </c:pt>
                      <c:pt idx="32">
                        <c:v>-0.22710609400000001</c:v>
                      </c:pt>
                      <c:pt idx="33">
                        <c:v>-0.22710609400000001</c:v>
                      </c:pt>
                      <c:pt idx="34">
                        <c:v>-0.22710609400000001</c:v>
                      </c:pt>
                      <c:pt idx="35">
                        <c:v>-0.22710609400000001</c:v>
                      </c:pt>
                      <c:pt idx="36">
                        <c:v>-0.22710609400000001</c:v>
                      </c:pt>
                      <c:pt idx="37">
                        <c:v>-0.22710609400000001</c:v>
                      </c:pt>
                      <c:pt idx="38">
                        <c:v>-0.22710609400000001</c:v>
                      </c:pt>
                      <c:pt idx="39">
                        <c:v>-0.22710609400000001</c:v>
                      </c:pt>
                      <c:pt idx="40">
                        <c:v>-0.22710609400000001</c:v>
                      </c:pt>
                      <c:pt idx="41">
                        <c:v>-0.22710609400000001</c:v>
                      </c:pt>
                      <c:pt idx="42">
                        <c:v>-0.22710609400000001</c:v>
                      </c:pt>
                      <c:pt idx="43">
                        <c:v>-0.22710609400000001</c:v>
                      </c:pt>
                      <c:pt idx="44">
                        <c:v>-0.16849803899999999</c:v>
                      </c:pt>
                      <c:pt idx="45">
                        <c:v>-0.16849803899999999</c:v>
                      </c:pt>
                      <c:pt idx="46">
                        <c:v>-0.16849803899999999</c:v>
                      </c:pt>
                      <c:pt idx="47">
                        <c:v>-0.16849803899999999</c:v>
                      </c:pt>
                      <c:pt idx="48">
                        <c:v>-0.236873627</c:v>
                      </c:pt>
                      <c:pt idx="49">
                        <c:v>-0.236873627</c:v>
                      </c:pt>
                      <c:pt idx="50">
                        <c:v>-0.16849803899999999</c:v>
                      </c:pt>
                      <c:pt idx="51">
                        <c:v>-0.16849803899999999</c:v>
                      </c:pt>
                      <c:pt idx="52">
                        <c:v>-0.16849803899999999</c:v>
                      </c:pt>
                      <c:pt idx="53">
                        <c:v>-0.236873627</c:v>
                      </c:pt>
                      <c:pt idx="54">
                        <c:v>-0.236873627</c:v>
                      </c:pt>
                      <c:pt idx="55">
                        <c:v>-0.236873627</c:v>
                      </c:pt>
                      <c:pt idx="56">
                        <c:v>-0.236873627</c:v>
                      </c:pt>
                      <c:pt idx="57">
                        <c:v>-0.16849803899999999</c:v>
                      </c:pt>
                      <c:pt idx="58">
                        <c:v>-0.16849803899999999</c:v>
                      </c:pt>
                      <c:pt idx="59">
                        <c:v>-0.16849803899999999</c:v>
                      </c:pt>
                      <c:pt idx="60">
                        <c:v>-0.16849803899999999</c:v>
                      </c:pt>
                      <c:pt idx="61">
                        <c:v>-0.16849803899999999</c:v>
                      </c:pt>
                      <c:pt idx="62">
                        <c:v>-0.16849803899999999</c:v>
                      </c:pt>
                      <c:pt idx="63">
                        <c:v>-0.16849803899999999</c:v>
                      </c:pt>
                      <c:pt idx="64">
                        <c:v>-0.16849803899999999</c:v>
                      </c:pt>
                      <c:pt idx="65">
                        <c:v>-0.236873627</c:v>
                      </c:pt>
                      <c:pt idx="66">
                        <c:v>-0.236873627</c:v>
                      </c:pt>
                      <c:pt idx="67">
                        <c:v>-0.236873627</c:v>
                      </c:pt>
                      <c:pt idx="68">
                        <c:v>-0.236873627</c:v>
                      </c:pt>
                      <c:pt idx="69">
                        <c:v>-0.16849803899999999</c:v>
                      </c:pt>
                      <c:pt idx="70">
                        <c:v>-0.16849803899999999</c:v>
                      </c:pt>
                      <c:pt idx="71">
                        <c:v>-0.16849803899999999</c:v>
                      </c:pt>
                      <c:pt idx="72">
                        <c:v>-0.16849803899999999</c:v>
                      </c:pt>
                      <c:pt idx="73">
                        <c:v>-0.16849803899999999</c:v>
                      </c:pt>
                      <c:pt idx="74">
                        <c:v>-0.236873627</c:v>
                      </c:pt>
                      <c:pt idx="75">
                        <c:v>-0.236873627</c:v>
                      </c:pt>
                      <c:pt idx="76">
                        <c:v>-0.236873627</c:v>
                      </c:pt>
                      <c:pt idx="77">
                        <c:v>-0.236873627</c:v>
                      </c:pt>
                      <c:pt idx="78">
                        <c:v>-0.236873627</c:v>
                      </c:pt>
                      <c:pt idx="79">
                        <c:v>-0.236873627</c:v>
                      </c:pt>
                      <c:pt idx="80">
                        <c:v>-0.30036640199999998</c:v>
                      </c:pt>
                      <c:pt idx="81">
                        <c:v>-0.30036640199999998</c:v>
                      </c:pt>
                      <c:pt idx="82">
                        <c:v>-0.30036640199999998</c:v>
                      </c:pt>
                      <c:pt idx="83">
                        <c:v>-0.30036640199999998</c:v>
                      </c:pt>
                      <c:pt idx="84">
                        <c:v>-0.36385822299999998</c:v>
                      </c:pt>
                      <c:pt idx="85">
                        <c:v>-0.36385822299999998</c:v>
                      </c:pt>
                      <c:pt idx="86">
                        <c:v>-0.36385822299999998</c:v>
                      </c:pt>
                      <c:pt idx="87">
                        <c:v>-0.36385822299999998</c:v>
                      </c:pt>
                      <c:pt idx="88">
                        <c:v>-0.36385822299999998</c:v>
                      </c:pt>
                      <c:pt idx="89">
                        <c:v>-0.36385822299999998</c:v>
                      </c:pt>
                      <c:pt idx="90">
                        <c:v>-0.36385822299999998</c:v>
                      </c:pt>
                      <c:pt idx="91">
                        <c:v>-0.36385822299999998</c:v>
                      </c:pt>
                      <c:pt idx="92">
                        <c:v>-0.36385822299999998</c:v>
                      </c:pt>
                      <c:pt idx="93">
                        <c:v>-0.42246627799999997</c:v>
                      </c:pt>
                      <c:pt idx="94">
                        <c:v>-0.42246627799999997</c:v>
                      </c:pt>
                      <c:pt idx="95">
                        <c:v>-0.42246627799999997</c:v>
                      </c:pt>
                      <c:pt idx="96">
                        <c:v>-0.42246627799999997</c:v>
                      </c:pt>
                      <c:pt idx="97">
                        <c:v>-0.42246627799999997</c:v>
                      </c:pt>
                      <c:pt idx="98">
                        <c:v>-0.42246627799999997</c:v>
                      </c:pt>
                      <c:pt idx="99">
                        <c:v>-0.42246627799999997</c:v>
                      </c:pt>
                      <c:pt idx="100">
                        <c:v>-0.42246627799999997</c:v>
                      </c:pt>
                      <c:pt idx="101">
                        <c:v>-0.48595809899999998</c:v>
                      </c:pt>
                      <c:pt idx="102">
                        <c:v>-0.55433464099999996</c:v>
                      </c:pt>
                      <c:pt idx="103">
                        <c:v>-0.55433464099999996</c:v>
                      </c:pt>
                      <c:pt idx="104">
                        <c:v>-0.55433464099999996</c:v>
                      </c:pt>
                      <c:pt idx="105">
                        <c:v>-0.55433464099999996</c:v>
                      </c:pt>
                      <c:pt idx="106">
                        <c:v>-0.55433464099999996</c:v>
                      </c:pt>
                      <c:pt idx="107">
                        <c:v>-0.55433464099999996</c:v>
                      </c:pt>
                      <c:pt idx="108">
                        <c:v>-0.495726585</c:v>
                      </c:pt>
                      <c:pt idx="109">
                        <c:v>-0.495726585</c:v>
                      </c:pt>
                      <c:pt idx="110">
                        <c:v>-0.495726585</c:v>
                      </c:pt>
                      <c:pt idx="111">
                        <c:v>-0.55921840700000003</c:v>
                      </c:pt>
                      <c:pt idx="112">
                        <c:v>-0.55921840700000003</c:v>
                      </c:pt>
                      <c:pt idx="113">
                        <c:v>-0.55921840700000003</c:v>
                      </c:pt>
                      <c:pt idx="114">
                        <c:v>-0.55921840700000003</c:v>
                      </c:pt>
                      <c:pt idx="115">
                        <c:v>-0.55921840700000003</c:v>
                      </c:pt>
                      <c:pt idx="116">
                        <c:v>-0.55921840700000003</c:v>
                      </c:pt>
                      <c:pt idx="117">
                        <c:v>-0.55921840700000003</c:v>
                      </c:pt>
                      <c:pt idx="118">
                        <c:v>-0.55921840700000003</c:v>
                      </c:pt>
                      <c:pt idx="119">
                        <c:v>-0.55921840700000003</c:v>
                      </c:pt>
                      <c:pt idx="120">
                        <c:v>-0.55921840700000003</c:v>
                      </c:pt>
                      <c:pt idx="121">
                        <c:v>-0.55921840700000003</c:v>
                      </c:pt>
                      <c:pt idx="122">
                        <c:v>-0.55921840700000003</c:v>
                      </c:pt>
                      <c:pt idx="123">
                        <c:v>-0.55921840700000003</c:v>
                      </c:pt>
                      <c:pt idx="124">
                        <c:v>-0.55921840700000003</c:v>
                      </c:pt>
                      <c:pt idx="125">
                        <c:v>-0.55921840700000003</c:v>
                      </c:pt>
                      <c:pt idx="126">
                        <c:v>-0.55921840700000003</c:v>
                      </c:pt>
                      <c:pt idx="127">
                        <c:v>-0.55921840700000003</c:v>
                      </c:pt>
                      <c:pt idx="128">
                        <c:v>-0.495726585</c:v>
                      </c:pt>
                      <c:pt idx="129">
                        <c:v>-0.495726585</c:v>
                      </c:pt>
                      <c:pt idx="130">
                        <c:v>-0.495726585</c:v>
                      </c:pt>
                      <c:pt idx="131">
                        <c:v>-0.495726585</c:v>
                      </c:pt>
                      <c:pt idx="132">
                        <c:v>-0.495726585</c:v>
                      </c:pt>
                      <c:pt idx="133">
                        <c:v>-0.55921840700000003</c:v>
                      </c:pt>
                      <c:pt idx="134">
                        <c:v>-0.55921840700000003</c:v>
                      </c:pt>
                      <c:pt idx="135">
                        <c:v>-0.55921840700000003</c:v>
                      </c:pt>
                      <c:pt idx="136">
                        <c:v>-0.55921840700000003</c:v>
                      </c:pt>
                      <c:pt idx="137">
                        <c:v>-0.55921840700000003</c:v>
                      </c:pt>
                      <c:pt idx="138">
                        <c:v>-0.55921840700000003</c:v>
                      </c:pt>
                      <c:pt idx="139">
                        <c:v>-0.55921840700000003</c:v>
                      </c:pt>
                      <c:pt idx="140">
                        <c:v>-0.55921840700000003</c:v>
                      </c:pt>
                      <c:pt idx="141">
                        <c:v>-0.55921840700000003</c:v>
                      </c:pt>
                      <c:pt idx="142">
                        <c:v>-0.55921840700000003</c:v>
                      </c:pt>
                      <c:pt idx="143">
                        <c:v>-0.55921840700000003</c:v>
                      </c:pt>
                      <c:pt idx="144">
                        <c:v>-0.55921840700000003</c:v>
                      </c:pt>
                      <c:pt idx="145">
                        <c:v>-0.55921840700000003</c:v>
                      </c:pt>
                      <c:pt idx="146">
                        <c:v>-0.55921840700000003</c:v>
                      </c:pt>
                      <c:pt idx="147">
                        <c:v>-0.55921840700000003</c:v>
                      </c:pt>
                      <c:pt idx="148">
                        <c:v>-0.495726585</c:v>
                      </c:pt>
                      <c:pt idx="149">
                        <c:v>-0.495726585</c:v>
                      </c:pt>
                      <c:pt idx="150">
                        <c:v>-0.495726585</c:v>
                      </c:pt>
                      <c:pt idx="151">
                        <c:v>-0.495726585</c:v>
                      </c:pt>
                      <c:pt idx="152">
                        <c:v>-0.55921840700000003</c:v>
                      </c:pt>
                      <c:pt idx="153">
                        <c:v>-0.55921840700000003</c:v>
                      </c:pt>
                      <c:pt idx="154">
                        <c:v>-0.55921840700000003</c:v>
                      </c:pt>
                      <c:pt idx="155">
                        <c:v>-0.55921840700000003</c:v>
                      </c:pt>
                      <c:pt idx="156">
                        <c:v>-0.55921840700000003</c:v>
                      </c:pt>
                      <c:pt idx="157">
                        <c:v>-0.55921840700000003</c:v>
                      </c:pt>
                      <c:pt idx="158">
                        <c:v>-0.55921840700000003</c:v>
                      </c:pt>
                      <c:pt idx="159">
                        <c:v>-0.55921840700000003</c:v>
                      </c:pt>
                      <c:pt idx="160">
                        <c:v>-0.55921840700000003</c:v>
                      </c:pt>
                      <c:pt idx="161">
                        <c:v>-0.55921840700000003</c:v>
                      </c:pt>
                      <c:pt idx="162">
                        <c:v>-0.55921840700000003</c:v>
                      </c:pt>
                      <c:pt idx="163">
                        <c:v>-0.55921840700000003</c:v>
                      </c:pt>
                      <c:pt idx="164">
                        <c:v>-0.55921840700000003</c:v>
                      </c:pt>
                      <c:pt idx="165">
                        <c:v>-0.55921840700000003</c:v>
                      </c:pt>
                      <c:pt idx="166">
                        <c:v>-0.55921840700000003</c:v>
                      </c:pt>
                      <c:pt idx="167">
                        <c:v>-0.55921840700000003</c:v>
                      </c:pt>
                      <c:pt idx="168">
                        <c:v>-0.55921840700000003</c:v>
                      </c:pt>
                      <c:pt idx="169">
                        <c:v>-0.55921840700000003</c:v>
                      </c:pt>
                      <c:pt idx="170">
                        <c:v>-0.55921840700000003</c:v>
                      </c:pt>
                      <c:pt idx="171">
                        <c:v>-0.55921840700000003</c:v>
                      </c:pt>
                      <c:pt idx="172">
                        <c:v>-0.55921840700000003</c:v>
                      </c:pt>
                      <c:pt idx="173">
                        <c:v>-0.55921840700000003</c:v>
                      </c:pt>
                      <c:pt idx="174">
                        <c:v>-0.55921840700000003</c:v>
                      </c:pt>
                      <c:pt idx="175">
                        <c:v>-0.55921840700000003</c:v>
                      </c:pt>
                      <c:pt idx="176">
                        <c:v>-0.55921840700000003</c:v>
                      </c:pt>
                      <c:pt idx="177">
                        <c:v>-0.55921840700000003</c:v>
                      </c:pt>
                      <c:pt idx="178">
                        <c:v>-0.55921840700000003</c:v>
                      </c:pt>
                      <c:pt idx="179">
                        <c:v>-0.55921840700000003</c:v>
                      </c:pt>
                      <c:pt idx="180">
                        <c:v>-0.55921840700000003</c:v>
                      </c:pt>
                      <c:pt idx="181">
                        <c:v>-0.55921840700000003</c:v>
                      </c:pt>
                      <c:pt idx="182">
                        <c:v>-0.55921840700000003</c:v>
                      </c:pt>
                      <c:pt idx="183">
                        <c:v>-0.55921840700000003</c:v>
                      </c:pt>
                      <c:pt idx="184">
                        <c:v>-0.55921840700000003</c:v>
                      </c:pt>
                      <c:pt idx="185">
                        <c:v>-0.55921840700000003</c:v>
                      </c:pt>
                      <c:pt idx="186">
                        <c:v>-0.55921840700000003</c:v>
                      </c:pt>
                      <c:pt idx="187">
                        <c:v>-0.55921840700000003</c:v>
                      </c:pt>
                      <c:pt idx="188">
                        <c:v>-0.55921840700000003</c:v>
                      </c:pt>
                      <c:pt idx="189">
                        <c:v>-0.495726585</c:v>
                      </c:pt>
                      <c:pt idx="190">
                        <c:v>-0.495726585</c:v>
                      </c:pt>
                      <c:pt idx="191">
                        <c:v>-0.495726585</c:v>
                      </c:pt>
                      <c:pt idx="192">
                        <c:v>-0.495726585</c:v>
                      </c:pt>
                      <c:pt idx="193">
                        <c:v>-0.495726585</c:v>
                      </c:pt>
                      <c:pt idx="194">
                        <c:v>-0.43711853000000001</c:v>
                      </c:pt>
                      <c:pt idx="195">
                        <c:v>-0.43711853000000001</c:v>
                      </c:pt>
                      <c:pt idx="196">
                        <c:v>-0.43711853000000001</c:v>
                      </c:pt>
                      <c:pt idx="197">
                        <c:v>-0.495726585</c:v>
                      </c:pt>
                      <c:pt idx="198">
                        <c:v>-0.495726585</c:v>
                      </c:pt>
                      <c:pt idx="199">
                        <c:v>-0.495726585</c:v>
                      </c:pt>
                      <c:pt idx="200">
                        <c:v>-0.495726585</c:v>
                      </c:pt>
                      <c:pt idx="201">
                        <c:v>-0.495726585</c:v>
                      </c:pt>
                      <c:pt idx="202">
                        <c:v>-0.495726585</c:v>
                      </c:pt>
                      <c:pt idx="203">
                        <c:v>-0.495726585</c:v>
                      </c:pt>
                      <c:pt idx="204">
                        <c:v>-0.495726585</c:v>
                      </c:pt>
                      <c:pt idx="205">
                        <c:v>-0.495726585</c:v>
                      </c:pt>
                      <c:pt idx="206">
                        <c:v>-0.495726585</c:v>
                      </c:pt>
                      <c:pt idx="207">
                        <c:v>-0.495726585</c:v>
                      </c:pt>
                      <c:pt idx="208">
                        <c:v>-0.495726585</c:v>
                      </c:pt>
                      <c:pt idx="209">
                        <c:v>-0.495726585</c:v>
                      </c:pt>
                      <c:pt idx="210">
                        <c:v>-0.495726585</c:v>
                      </c:pt>
                      <c:pt idx="211">
                        <c:v>-0.495726585</c:v>
                      </c:pt>
                      <c:pt idx="212">
                        <c:v>-0.495726585</c:v>
                      </c:pt>
                      <c:pt idx="213">
                        <c:v>-0.495726585</c:v>
                      </c:pt>
                      <c:pt idx="214">
                        <c:v>-0.495726585</c:v>
                      </c:pt>
                      <c:pt idx="215">
                        <c:v>-0.495726585</c:v>
                      </c:pt>
                      <c:pt idx="216">
                        <c:v>-0.495726585</c:v>
                      </c:pt>
                      <c:pt idx="217">
                        <c:v>-0.495726585</c:v>
                      </c:pt>
                      <c:pt idx="218">
                        <c:v>-0.495726585</c:v>
                      </c:pt>
                      <c:pt idx="219">
                        <c:v>-0.495726585</c:v>
                      </c:pt>
                      <c:pt idx="220">
                        <c:v>-0.495726585</c:v>
                      </c:pt>
                      <c:pt idx="221">
                        <c:v>-0.495726585</c:v>
                      </c:pt>
                      <c:pt idx="222">
                        <c:v>-0.495726585</c:v>
                      </c:pt>
                      <c:pt idx="223">
                        <c:v>-0.495726585</c:v>
                      </c:pt>
                      <c:pt idx="224">
                        <c:v>-0.495726585</c:v>
                      </c:pt>
                      <c:pt idx="225">
                        <c:v>-0.495726585</c:v>
                      </c:pt>
                      <c:pt idx="226">
                        <c:v>-0.495726585</c:v>
                      </c:pt>
                      <c:pt idx="227">
                        <c:v>-0.43711853000000001</c:v>
                      </c:pt>
                      <c:pt idx="228">
                        <c:v>-0.43711853000000001</c:v>
                      </c:pt>
                      <c:pt idx="229">
                        <c:v>-0.43711853000000001</c:v>
                      </c:pt>
                      <c:pt idx="230">
                        <c:v>-0.43711853000000001</c:v>
                      </c:pt>
                      <c:pt idx="231">
                        <c:v>-0.43711853000000001</c:v>
                      </c:pt>
                      <c:pt idx="232">
                        <c:v>-0.43711853000000001</c:v>
                      </c:pt>
                      <c:pt idx="233">
                        <c:v>-0.43711853000000001</c:v>
                      </c:pt>
                      <c:pt idx="234">
                        <c:v>-0.43711853000000001</c:v>
                      </c:pt>
                      <c:pt idx="235">
                        <c:v>-0.43711853000000001</c:v>
                      </c:pt>
                      <c:pt idx="236">
                        <c:v>-0.43711853000000001</c:v>
                      </c:pt>
                      <c:pt idx="237">
                        <c:v>-0.43711853000000001</c:v>
                      </c:pt>
                      <c:pt idx="238">
                        <c:v>-0.38339424100000002</c:v>
                      </c:pt>
                      <c:pt idx="239">
                        <c:v>-0.38339424100000002</c:v>
                      </c:pt>
                      <c:pt idx="240">
                        <c:v>-0.38339424100000002</c:v>
                      </c:pt>
                      <c:pt idx="241">
                        <c:v>-0.38339424100000002</c:v>
                      </c:pt>
                      <c:pt idx="242">
                        <c:v>-0.38339424100000002</c:v>
                      </c:pt>
                      <c:pt idx="243">
                        <c:v>-0.38339424100000002</c:v>
                      </c:pt>
                      <c:pt idx="244">
                        <c:v>-0.38339424100000002</c:v>
                      </c:pt>
                      <c:pt idx="245">
                        <c:v>-0.38339424100000002</c:v>
                      </c:pt>
                      <c:pt idx="246">
                        <c:v>-0.38339424100000002</c:v>
                      </c:pt>
                      <c:pt idx="247">
                        <c:v>-0.38339424100000002</c:v>
                      </c:pt>
                      <c:pt idx="248">
                        <c:v>-0.38339424100000002</c:v>
                      </c:pt>
                      <c:pt idx="249">
                        <c:v>-0.38339424100000002</c:v>
                      </c:pt>
                      <c:pt idx="250">
                        <c:v>-0.38339424100000002</c:v>
                      </c:pt>
                      <c:pt idx="251">
                        <c:v>-0.38339424100000002</c:v>
                      </c:pt>
                      <c:pt idx="252">
                        <c:v>-0.38339424100000002</c:v>
                      </c:pt>
                      <c:pt idx="253">
                        <c:v>-0.38339424100000002</c:v>
                      </c:pt>
                      <c:pt idx="254">
                        <c:v>-0.38339424100000002</c:v>
                      </c:pt>
                      <c:pt idx="255">
                        <c:v>-0.38339424100000002</c:v>
                      </c:pt>
                      <c:pt idx="256">
                        <c:v>-0.38339424100000002</c:v>
                      </c:pt>
                      <c:pt idx="257">
                        <c:v>-0.38339424100000002</c:v>
                      </c:pt>
                      <c:pt idx="258">
                        <c:v>-0.38339424100000002</c:v>
                      </c:pt>
                      <c:pt idx="259">
                        <c:v>-0.38339424100000002</c:v>
                      </c:pt>
                      <c:pt idx="260">
                        <c:v>-0.38339424100000002</c:v>
                      </c:pt>
                      <c:pt idx="261">
                        <c:v>-0.31501770000000001</c:v>
                      </c:pt>
                      <c:pt idx="262">
                        <c:v>-0.31501770000000001</c:v>
                      </c:pt>
                      <c:pt idx="263">
                        <c:v>-0.31501770000000001</c:v>
                      </c:pt>
                      <c:pt idx="264">
                        <c:v>-0.31501770000000001</c:v>
                      </c:pt>
                      <c:pt idx="265">
                        <c:v>-0.31501770000000001</c:v>
                      </c:pt>
                      <c:pt idx="266">
                        <c:v>-0.31501770000000001</c:v>
                      </c:pt>
                      <c:pt idx="267">
                        <c:v>-0.25152587900000001</c:v>
                      </c:pt>
                      <c:pt idx="268">
                        <c:v>-0.25152587900000001</c:v>
                      </c:pt>
                      <c:pt idx="269">
                        <c:v>-0.25152587900000001</c:v>
                      </c:pt>
                      <c:pt idx="270">
                        <c:v>-0.25152587900000001</c:v>
                      </c:pt>
                      <c:pt idx="271">
                        <c:v>-0.25152587900000001</c:v>
                      </c:pt>
                      <c:pt idx="272">
                        <c:v>-0.25152587900000001</c:v>
                      </c:pt>
                      <c:pt idx="273">
                        <c:v>-0.25152587900000001</c:v>
                      </c:pt>
                      <c:pt idx="274">
                        <c:v>-0.25152587900000001</c:v>
                      </c:pt>
                      <c:pt idx="275">
                        <c:v>-0.25152587900000001</c:v>
                      </c:pt>
                      <c:pt idx="276">
                        <c:v>-0.25152587900000001</c:v>
                      </c:pt>
                      <c:pt idx="277">
                        <c:v>-0.25152587900000001</c:v>
                      </c:pt>
                      <c:pt idx="278">
                        <c:v>-0.25152587900000001</c:v>
                      </c:pt>
                      <c:pt idx="279">
                        <c:v>-0.25152587900000001</c:v>
                      </c:pt>
                      <c:pt idx="280">
                        <c:v>-0.25152587900000001</c:v>
                      </c:pt>
                      <c:pt idx="281">
                        <c:v>-0.188034058</c:v>
                      </c:pt>
                      <c:pt idx="282">
                        <c:v>-0.188034058</c:v>
                      </c:pt>
                      <c:pt idx="283">
                        <c:v>-0.188034058</c:v>
                      </c:pt>
                      <c:pt idx="284">
                        <c:v>-0.11965751600000001</c:v>
                      </c:pt>
                      <c:pt idx="285">
                        <c:v>-0.11965751600000001</c:v>
                      </c:pt>
                      <c:pt idx="286">
                        <c:v>-0.11965751600000001</c:v>
                      </c:pt>
                      <c:pt idx="287">
                        <c:v>-0.11965751600000001</c:v>
                      </c:pt>
                      <c:pt idx="288">
                        <c:v>-0.11965751600000001</c:v>
                      </c:pt>
                      <c:pt idx="289">
                        <c:v>-0.11965751600000001</c:v>
                      </c:pt>
                      <c:pt idx="290">
                        <c:v>-0.11965751600000001</c:v>
                      </c:pt>
                      <c:pt idx="291">
                        <c:v>-0.11965751600000001</c:v>
                      </c:pt>
                      <c:pt idx="292">
                        <c:v>-0.11965751600000001</c:v>
                      </c:pt>
                      <c:pt idx="293">
                        <c:v>-0.188034058</c:v>
                      </c:pt>
                      <c:pt idx="294">
                        <c:v>-0.188034058</c:v>
                      </c:pt>
                      <c:pt idx="295">
                        <c:v>-0.188034058</c:v>
                      </c:pt>
                      <c:pt idx="296">
                        <c:v>-0.12942600300000001</c:v>
                      </c:pt>
                      <c:pt idx="297">
                        <c:v>-0.12942600300000001</c:v>
                      </c:pt>
                      <c:pt idx="298">
                        <c:v>-0.12942600300000001</c:v>
                      </c:pt>
                      <c:pt idx="299">
                        <c:v>-0.12942600300000001</c:v>
                      </c:pt>
                      <c:pt idx="300">
                        <c:v>-0.12942600300000001</c:v>
                      </c:pt>
                      <c:pt idx="301">
                        <c:v>-0.12942600300000001</c:v>
                      </c:pt>
                      <c:pt idx="302">
                        <c:v>-0.12942600300000001</c:v>
                      </c:pt>
                      <c:pt idx="303">
                        <c:v>-0.12942600300000001</c:v>
                      </c:pt>
                      <c:pt idx="304">
                        <c:v>-0.12942600300000001</c:v>
                      </c:pt>
                      <c:pt idx="305">
                        <c:v>-0.12942600300000001</c:v>
                      </c:pt>
                      <c:pt idx="306">
                        <c:v>-0.12942600300000001</c:v>
                      </c:pt>
                      <c:pt idx="307">
                        <c:v>-0.12942600300000001</c:v>
                      </c:pt>
                      <c:pt idx="308">
                        <c:v>-0.12942600300000001</c:v>
                      </c:pt>
                      <c:pt idx="309">
                        <c:v>-0.12942600300000001</c:v>
                      </c:pt>
                      <c:pt idx="310">
                        <c:v>-0.12942600300000001</c:v>
                      </c:pt>
                      <c:pt idx="311">
                        <c:v>-6.5934180999999994E-2</c:v>
                      </c:pt>
                      <c:pt idx="312">
                        <c:v>-6.5934180999999994E-2</c:v>
                      </c:pt>
                      <c:pt idx="313">
                        <c:v>-6.5934180999999994E-2</c:v>
                      </c:pt>
                      <c:pt idx="314">
                        <c:v>2.4423600000000002E-3</c:v>
                      </c:pt>
                      <c:pt idx="315">
                        <c:v>2.4423600000000002E-3</c:v>
                      </c:pt>
                      <c:pt idx="316">
                        <c:v>6.5934180999999994E-2</c:v>
                      </c:pt>
                      <c:pt idx="317">
                        <c:v>6.5934180999999994E-2</c:v>
                      </c:pt>
                      <c:pt idx="318">
                        <c:v>6.5934180999999994E-2</c:v>
                      </c:pt>
                      <c:pt idx="319">
                        <c:v>6.5934180999999994E-2</c:v>
                      </c:pt>
                      <c:pt idx="320">
                        <c:v>6.5934180999999994E-2</c:v>
                      </c:pt>
                      <c:pt idx="321">
                        <c:v>6.5934180999999994E-2</c:v>
                      </c:pt>
                      <c:pt idx="322">
                        <c:v>6.5934180999999994E-2</c:v>
                      </c:pt>
                      <c:pt idx="323">
                        <c:v>0.12942695600000001</c:v>
                      </c:pt>
                      <c:pt idx="324">
                        <c:v>0.12942695600000001</c:v>
                      </c:pt>
                      <c:pt idx="325">
                        <c:v>0.12942695600000001</c:v>
                      </c:pt>
                      <c:pt idx="326">
                        <c:v>0.12942695600000001</c:v>
                      </c:pt>
                      <c:pt idx="327">
                        <c:v>0.12942695600000001</c:v>
                      </c:pt>
                      <c:pt idx="328">
                        <c:v>0.197802544</c:v>
                      </c:pt>
                      <c:pt idx="329">
                        <c:v>0.197802544</c:v>
                      </c:pt>
                      <c:pt idx="330">
                        <c:v>0.197802544</c:v>
                      </c:pt>
                      <c:pt idx="331">
                        <c:v>0.197802544</c:v>
                      </c:pt>
                      <c:pt idx="332">
                        <c:v>0.197802544</c:v>
                      </c:pt>
                      <c:pt idx="333">
                        <c:v>0.26129436499999997</c:v>
                      </c:pt>
                      <c:pt idx="334">
                        <c:v>0.26129436499999997</c:v>
                      </c:pt>
                      <c:pt idx="335">
                        <c:v>0.26129436499999997</c:v>
                      </c:pt>
                      <c:pt idx="336">
                        <c:v>0.26129436499999997</c:v>
                      </c:pt>
                      <c:pt idx="337">
                        <c:v>0.26129436499999997</c:v>
                      </c:pt>
                      <c:pt idx="338">
                        <c:v>0.32478713999999997</c:v>
                      </c:pt>
                      <c:pt idx="339">
                        <c:v>0.32478713999999997</c:v>
                      </c:pt>
                      <c:pt idx="340">
                        <c:v>0.32478713999999997</c:v>
                      </c:pt>
                      <c:pt idx="341">
                        <c:v>0.26129436499999997</c:v>
                      </c:pt>
                      <c:pt idx="342">
                        <c:v>0.26129436499999997</c:v>
                      </c:pt>
                      <c:pt idx="343">
                        <c:v>0.26129436499999997</c:v>
                      </c:pt>
                      <c:pt idx="344">
                        <c:v>0.197802544</c:v>
                      </c:pt>
                      <c:pt idx="345">
                        <c:v>0.197802544</c:v>
                      </c:pt>
                      <c:pt idx="346">
                        <c:v>0.12942695600000001</c:v>
                      </c:pt>
                      <c:pt idx="347">
                        <c:v>0.12942695600000001</c:v>
                      </c:pt>
                      <c:pt idx="348">
                        <c:v>0.12942695600000001</c:v>
                      </c:pt>
                      <c:pt idx="349">
                        <c:v>0.12942695600000001</c:v>
                      </c:pt>
                      <c:pt idx="350">
                        <c:v>0.12942695600000001</c:v>
                      </c:pt>
                      <c:pt idx="351">
                        <c:v>0.12942695600000001</c:v>
                      </c:pt>
                      <c:pt idx="352">
                        <c:v>0.12942695600000001</c:v>
                      </c:pt>
                      <c:pt idx="353">
                        <c:v>0.12942695600000001</c:v>
                      </c:pt>
                      <c:pt idx="354">
                        <c:v>0.12942695600000001</c:v>
                      </c:pt>
                      <c:pt idx="355">
                        <c:v>0.12942695600000001</c:v>
                      </c:pt>
                      <c:pt idx="356">
                        <c:v>0.12942695600000001</c:v>
                      </c:pt>
                      <c:pt idx="357">
                        <c:v>6.5934180999999994E-2</c:v>
                      </c:pt>
                      <c:pt idx="358">
                        <c:v>6.5934180999999994E-2</c:v>
                      </c:pt>
                      <c:pt idx="359">
                        <c:v>6.5934180999999994E-2</c:v>
                      </c:pt>
                      <c:pt idx="360">
                        <c:v>0.12942695600000001</c:v>
                      </c:pt>
                      <c:pt idx="361">
                        <c:v>0.12942695600000001</c:v>
                      </c:pt>
                      <c:pt idx="362">
                        <c:v>0.12942695600000001</c:v>
                      </c:pt>
                      <c:pt idx="363">
                        <c:v>0.12942695600000001</c:v>
                      </c:pt>
                      <c:pt idx="364">
                        <c:v>0.197802544</c:v>
                      </c:pt>
                      <c:pt idx="365">
                        <c:v>0.197802544</c:v>
                      </c:pt>
                      <c:pt idx="366">
                        <c:v>0.197802544</c:v>
                      </c:pt>
                      <c:pt idx="367">
                        <c:v>0.197802544</c:v>
                      </c:pt>
                      <c:pt idx="368">
                        <c:v>0.197802544</c:v>
                      </c:pt>
                      <c:pt idx="369">
                        <c:v>0.197802544</c:v>
                      </c:pt>
                      <c:pt idx="370">
                        <c:v>0.197802544</c:v>
                      </c:pt>
                      <c:pt idx="371">
                        <c:v>0.197802544</c:v>
                      </c:pt>
                      <c:pt idx="372">
                        <c:v>0.197802544</c:v>
                      </c:pt>
                      <c:pt idx="373">
                        <c:v>0.12942695600000001</c:v>
                      </c:pt>
                      <c:pt idx="374">
                        <c:v>0.12942695600000001</c:v>
                      </c:pt>
                      <c:pt idx="375">
                        <c:v>0.20268631000000001</c:v>
                      </c:pt>
                      <c:pt idx="376">
                        <c:v>0.20268631000000001</c:v>
                      </c:pt>
                      <c:pt idx="377">
                        <c:v>0.20268631000000001</c:v>
                      </c:pt>
                      <c:pt idx="378">
                        <c:v>0.27106285099999999</c:v>
                      </c:pt>
                      <c:pt idx="379">
                        <c:v>0.27106285099999999</c:v>
                      </c:pt>
                      <c:pt idx="380">
                        <c:v>0.27106285099999999</c:v>
                      </c:pt>
                      <c:pt idx="381">
                        <c:v>0.27106285099999999</c:v>
                      </c:pt>
                      <c:pt idx="382">
                        <c:v>0.27106285099999999</c:v>
                      </c:pt>
                      <c:pt idx="383">
                        <c:v>0.334554672</c:v>
                      </c:pt>
                      <c:pt idx="384">
                        <c:v>0.334554672</c:v>
                      </c:pt>
                      <c:pt idx="385">
                        <c:v>0.334554672</c:v>
                      </c:pt>
                      <c:pt idx="386">
                        <c:v>0.334554672</c:v>
                      </c:pt>
                      <c:pt idx="387">
                        <c:v>0.26129436499999997</c:v>
                      </c:pt>
                      <c:pt idx="388">
                        <c:v>0.26129436499999997</c:v>
                      </c:pt>
                      <c:pt idx="389">
                        <c:v>0.26129436499999997</c:v>
                      </c:pt>
                      <c:pt idx="390">
                        <c:v>0.26129436499999997</c:v>
                      </c:pt>
                      <c:pt idx="391">
                        <c:v>0.26129436499999997</c:v>
                      </c:pt>
                      <c:pt idx="392">
                        <c:v>0.197802544</c:v>
                      </c:pt>
                      <c:pt idx="393">
                        <c:v>0.197802544</c:v>
                      </c:pt>
                      <c:pt idx="394">
                        <c:v>0.197802544</c:v>
                      </c:pt>
                      <c:pt idx="395">
                        <c:v>0.197802544</c:v>
                      </c:pt>
                      <c:pt idx="396">
                        <c:v>0.197802544</c:v>
                      </c:pt>
                      <c:pt idx="397">
                        <c:v>0.139194489</c:v>
                      </c:pt>
                      <c:pt idx="398">
                        <c:v>0.139194489</c:v>
                      </c:pt>
                      <c:pt idx="399">
                        <c:v>0.139194489</c:v>
                      </c:pt>
                      <c:pt idx="400">
                        <c:v>6.5934180999999994E-2</c:v>
                      </c:pt>
                      <c:pt idx="401">
                        <c:v>6.5934180999999994E-2</c:v>
                      </c:pt>
                      <c:pt idx="402">
                        <c:v>6.5934180999999994E-2</c:v>
                      </c:pt>
                      <c:pt idx="403">
                        <c:v>7.3261259999999996E-3</c:v>
                      </c:pt>
                      <c:pt idx="404">
                        <c:v>7.3261259999999996E-3</c:v>
                      </c:pt>
                      <c:pt idx="405">
                        <c:v>-5.6165695000000002E-2</c:v>
                      </c:pt>
                      <c:pt idx="406">
                        <c:v>-5.6165695000000002E-2</c:v>
                      </c:pt>
                      <c:pt idx="407">
                        <c:v>-5.6165695000000002E-2</c:v>
                      </c:pt>
                      <c:pt idx="408">
                        <c:v>-0.11477374999999999</c:v>
                      </c:pt>
                      <c:pt idx="409">
                        <c:v>-0.11477374999999999</c:v>
                      </c:pt>
                      <c:pt idx="410">
                        <c:v>-0.11477374999999999</c:v>
                      </c:pt>
                      <c:pt idx="411">
                        <c:v>-0.17826557200000001</c:v>
                      </c:pt>
                      <c:pt idx="412">
                        <c:v>-0.17826557200000001</c:v>
                      </c:pt>
                      <c:pt idx="413">
                        <c:v>-0.17826557200000001</c:v>
                      </c:pt>
                      <c:pt idx="414">
                        <c:v>-0.25152587900000001</c:v>
                      </c:pt>
                      <c:pt idx="415">
                        <c:v>-0.25152587900000001</c:v>
                      </c:pt>
                      <c:pt idx="416">
                        <c:v>-0.31501770000000001</c:v>
                      </c:pt>
                      <c:pt idx="417">
                        <c:v>-0.31501770000000001</c:v>
                      </c:pt>
                      <c:pt idx="418">
                        <c:v>-0.31501770000000001</c:v>
                      </c:pt>
                      <c:pt idx="419">
                        <c:v>-0.38339424100000002</c:v>
                      </c:pt>
                      <c:pt idx="420">
                        <c:v>-0.38339424100000002</c:v>
                      </c:pt>
                      <c:pt idx="421">
                        <c:v>-0.38339424100000002</c:v>
                      </c:pt>
                      <c:pt idx="422">
                        <c:v>-0.38339424100000002</c:v>
                      </c:pt>
                      <c:pt idx="423">
                        <c:v>-0.38339424100000002</c:v>
                      </c:pt>
                      <c:pt idx="424">
                        <c:v>-0.446886063</c:v>
                      </c:pt>
                      <c:pt idx="425">
                        <c:v>-0.446886063</c:v>
                      </c:pt>
                      <c:pt idx="426">
                        <c:v>-0.446886063</c:v>
                      </c:pt>
                      <c:pt idx="427">
                        <c:v>-0.446886063</c:v>
                      </c:pt>
                      <c:pt idx="428">
                        <c:v>-0.446886063</c:v>
                      </c:pt>
                      <c:pt idx="429">
                        <c:v>-0.446886063</c:v>
                      </c:pt>
                      <c:pt idx="430">
                        <c:v>-0.446886063</c:v>
                      </c:pt>
                      <c:pt idx="431">
                        <c:v>-0.446886063</c:v>
                      </c:pt>
                      <c:pt idx="432">
                        <c:v>-0.446886063</c:v>
                      </c:pt>
                      <c:pt idx="433">
                        <c:v>-0.446886063</c:v>
                      </c:pt>
                      <c:pt idx="434">
                        <c:v>-0.446886063</c:v>
                      </c:pt>
                      <c:pt idx="435">
                        <c:v>-0.446886063</c:v>
                      </c:pt>
                      <c:pt idx="436">
                        <c:v>-0.446886063</c:v>
                      </c:pt>
                      <c:pt idx="437">
                        <c:v>-0.446886063</c:v>
                      </c:pt>
                      <c:pt idx="438">
                        <c:v>-0.446886063</c:v>
                      </c:pt>
                      <c:pt idx="439">
                        <c:v>-0.446886063</c:v>
                      </c:pt>
                      <c:pt idx="440">
                        <c:v>-0.446886063</c:v>
                      </c:pt>
                      <c:pt idx="441">
                        <c:v>-0.446886063</c:v>
                      </c:pt>
                      <c:pt idx="442">
                        <c:v>-0.446886063</c:v>
                      </c:pt>
                      <c:pt idx="443">
                        <c:v>-0.446886063</c:v>
                      </c:pt>
                      <c:pt idx="444">
                        <c:v>-0.446886063</c:v>
                      </c:pt>
                      <c:pt idx="445">
                        <c:v>-0.446886063</c:v>
                      </c:pt>
                      <c:pt idx="446">
                        <c:v>-0.446886063</c:v>
                      </c:pt>
                      <c:pt idx="447">
                        <c:v>-0.446886063</c:v>
                      </c:pt>
                      <c:pt idx="448">
                        <c:v>-0.446886063</c:v>
                      </c:pt>
                      <c:pt idx="449">
                        <c:v>-0.446886063</c:v>
                      </c:pt>
                      <c:pt idx="450">
                        <c:v>-0.446886063</c:v>
                      </c:pt>
                      <c:pt idx="451">
                        <c:v>-0.446886063</c:v>
                      </c:pt>
                      <c:pt idx="452">
                        <c:v>-0.446886063</c:v>
                      </c:pt>
                      <c:pt idx="453">
                        <c:v>-0.446886063</c:v>
                      </c:pt>
                      <c:pt idx="454">
                        <c:v>-0.446886063</c:v>
                      </c:pt>
                      <c:pt idx="455">
                        <c:v>-0.38339424100000002</c:v>
                      </c:pt>
                      <c:pt idx="456">
                        <c:v>-0.43711853000000001</c:v>
                      </c:pt>
                      <c:pt idx="457">
                        <c:v>-0.43711853000000001</c:v>
                      </c:pt>
                      <c:pt idx="458">
                        <c:v>-0.38339424100000002</c:v>
                      </c:pt>
                      <c:pt idx="459">
                        <c:v>-0.38339424100000002</c:v>
                      </c:pt>
                      <c:pt idx="460">
                        <c:v>-0.38339424100000002</c:v>
                      </c:pt>
                      <c:pt idx="461">
                        <c:v>-0.31501770000000001</c:v>
                      </c:pt>
                      <c:pt idx="462">
                        <c:v>-0.31501770000000001</c:v>
                      </c:pt>
                      <c:pt idx="463">
                        <c:v>-0.31501770000000001</c:v>
                      </c:pt>
                      <c:pt idx="464">
                        <c:v>-0.31501770000000001</c:v>
                      </c:pt>
                      <c:pt idx="465">
                        <c:v>-0.31501770000000001</c:v>
                      </c:pt>
                      <c:pt idx="466">
                        <c:v>-0.31501770000000001</c:v>
                      </c:pt>
                      <c:pt idx="467">
                        <c:v>-0.31501770000000001</c:v>
                      </c:pt>
                      <c:pt idx="468">
                        <c:v>-0.31501770000000001</c:v>
                      </c:pt>
                      <c:pt idx="469">
                        <c:v>-0.31501770000000001</c:v>
                      </c:pt>
                      <c:pt idx="470">
                        <c:v>-0.31501770000000001</c:v>
                      </c:pt>
                      <c:pt idx="471">
                        <c:v>-0.31501770000000001</c:v>
                      </c:pt>
                      <c:pt idx="472">
                        <c:v>-0.31501770000000001</c:v>
                      </c:pt>
                      <c:pt idx="473">
                        <c:v>-0.31501770000000001</c:v>
                      </c:pt>
                      <c:pt idx="474">
                        <c:v>-0.31501770000000001</c:v>
                      </c:pt>
                      <c:pt idx="475">
                        <c:v>-0.31501770000000001</c:v>
                      </c:pt>
                      <c:pt idx="476">
                        <c:v>-0.31501770000000001</c:v>
                      </c:pt>
                      <c:pt idx="477">
                        <c:v>-0.31501770000000001</c:v>
                      </c:pt>
                      <c:pt idx="478">
                        <c:v>-0.31501770000000001</c:v>
                      </c:pt>
                      <c:pt idx="479">
                        <c:v>-0.31501770000000001</c:v>
                      </c:pt>
                      <c:pt idx="480">
                        <c:v>-0.31501770000000001</c:v>
                      </c:pt>
                      <c:pt idx="481">
                        <c:v>-0.31501770000000001</c:v>
                      </c:pt>
                      <c:pt idx="482">
                        <c:v>-0.31501770000000001</c:v>
                      </c:pt>
                      <c:pt idx="483">
                        <c:v>-0.31501770000000001</c:v>
                      </c:pt>
                      <c:pt idx="484">
                        <c:v>-0.25152587900000001</c:v>
                      </c:pt>
                      <c:pt idx="485">
                        <c:v>-0.25152587900000001</c:v>
                      </c:pt>
                      <c:pt idx="486">
                        <c:v>-0.25152587900000001</c:v>
                      </c:pt>
                      <c:pt idx="487">
                        <c:v>-0.25152587900000001</c:v>
                      </c:pt>
                      <c:pt idx="488">
                        <c:v>-0.25152587900000001</c:v>
                      </c:pt>
                      <c:pt idx="489">
                        <c:v>-0.25152587900000001</c:v>
                      </c:pt>
                      <c:pt idx="490">
                        <c:v>-0.25152587900000001</c:v>
                      </c:pt>
                      <c:pt idx="491">
                        <c:v>-0.25152587900000001</c:v>
                      </c:pt>
                      <c:pt idx="492">
                        <c:v>-0.25152587900000001</c:v>
                      </c:pt>
                      <c:pt idx="493">
                        <c:v>-0.25152587900000001</c:v>
                      </c:pt>
                      <c:pt idx="494">
                        <c:v>-0.25152587900000001</c:v>
                      </c:pt>
                      <c:pt idx="495">
                        <c:v>-0.25152587900000001</c:v>
                      </c:pt>
                      <c:pt idx="496">
                        <c:v>-0.25152587900000001</c:v>
                      </c:pt>
                      <c:pt idx="497">
                        <c:v>-0.25152587900000001</c:v>
                      </c:pt>
                      <c:pt idx="498">
                        <c:v>-0.25152587900000001</c:v>
                      </c:pt>
                      <c:pt idx="499">
                        <c:v>-0.25152587900000001</c:v>
                      </c:pt>
                      <c:pt idx="500">
                        <c:v>-0.25152587900000001</c:v>
                      </c:pt>
                      <c:pt idx="501">
                        <c:v>-0.25152587900000001</c:v>
                      </c:pt>
                      <c:pt idx="502">
                        <c:v>-0.25152587900000001</c:v>
                      </c:pt>
                      <c:pt idx="503">
                        <c:v>-0.188034058</c:v>
                      </c:pt>
                      <c:pt idx="504">
                        <c:v>-0.188034058</c:v>
                      </c:pt>
                      <c:pt idx="505">
                        <c:v>-0.188034058</c:v>
                      </c:pt>
                      <c:pt idx="506">
                        <c:v>-0.188034058</c:v>
                      </c:pt>
                      <c:pt idx="507">
                        <c:v>-0.11965751600000001</c:v>
                      </c:pt>
                      <c:pt idx="508">
                        <c:v>-0.11965751600000001</c:v>
                      </c:pt>
                      <c:pt idx="509">
                        <c:v>-0.11965751600000001</c:v>
                      </c:pt>
                      <c:pt idx="510">
                        <c:v>-0.11965751600000001</c:v>
                      </c:pt>
                      <c:pt idx="511">
                        <c:v>-0.11965751600000001</c:v>
                      </c:pt>
                      <c:pt idx="512">
                        <c:v>-0.11965751600000001</c:v>
                      </c:pt>
                      <c:pt idx="513">
                        <c:v>-0.11965751600000001</c:v>
                      </c:pt>
                      <c:pt idx="514">
                        <c:v>-0.11965751600000001</c:v>
                      </c:pt>
                      <c:pt idx="515">
                        <c:v>-0.11965751600000001</c:v>
                      </c:pt>
                      <c:pt idx="516">
                        <c:v>-0.11965751600000001</c:v>
                      </c:pt>
                      <c:pt idx="517">
                        <c:v>-0.11965751600000001</c:v>
                      </c:pt>
                      <c:pt idx="518">
                        <c:v>-0.11965751600000001</c:v>
                      </c:pt>
                      <c:pt idx="519">
                        <c:v>-0.11965751600000001</c:v>
                      </c:pt>
                      <c:pt idx="520">
                        <c:v>-0.11965751600000001</c:v>
                      </c:pt>
                      <c:pt idx="521">
                        <c:v>-0.11965751600000001</c:v>
                      </c:pt>
                      <c:pt idx="522">
                        <c:v>-0.11965751600000001</c:v>
                      </c:pt>
                      <c:pt idx="523">
                        <c:v>-0.11965751600000001</c:v>
                      </c:pt>
                      <c:pt idx="524">
                        <c:v>-0.11965751600000001</c:v>
                      </c:pt>
                      <c:pt idx="525">
                        <c:v>-0.11965751600000001</c:v>
                      </c:pt>
                      <c:pt idx="526">
                        <c:v>-0.11965751600000001</c:v>
                      </c:pt>
                      <c:pt idx="527">
                        <c:v>-0.11965751600000001</c:v>
                      </c:pt>
                      <c:pt idx="528">
                        <c:v>-0.11965751600000001</c:v>
                      </c:pt>
                      <c:pt idx="529">
                        <c:v>-0.11965751600000001</c:v>
                      </c:pt>
                      <c:pt idx="530">
                        <c:v>-0.11965751600000001</c:v>
                      </c:pt>
                      <c:pt idx="531">
                        <c:v>-0.11965751600000001</c:v>
                      </c:pt>
                      <c:pt idx="532">
                        <c:v>-0.11965751600000001</c:v>
                      </c:pt>
                      <c:pt idx="533">
                        <c:v>-0.11965751600000001</c:v>
                      </c:pt>
                      <c:pt idx="534">
                        <c:v>-0.11965751600000001</c:v>
                      </c:pt>
                      <c:pt idx="535">
                        <c:v>-0.11965751600000001</c:v>
                      </c:pt>
                      <c:pt idx="536">
                        <c:v>-0.11965751600000001</c:v>
                      </c:pt>
                      <c:pt idx="537">
                        <c:v>-0.11965751600000001</c:v>
                      </c:pt>
                      <c:pt idx="538">
                        <c:v>-0.11965751600000001</c:v>
                      </c:pt>
                      <c:pt idx="539">
                        <c:v>-0.11965751600000001</c:v>
                      </c:pt>
                      <c:pt idx="540">
                        <c:v>-0.11965751600000001</c:v>
                      </c:pt>
                      <c:pt idx="541">
                        <c:v>-5.6165695000000002E-2</c:v>
                      </c:pt>
                      <c:pt idx="542">
                        <c:v>-5.6165695000000002E-2</c:v>
                      </c:pt>
                      <c:pt idx="543">
                        <c:v>-5.6165695000000002E-2</c:v>
                      </c:pt>
                      <c:pt idx="544">
                        <c:v>-5.6165695000000002E-2</c:v>
                      </c:pt>
                      <c:pt idx="545">
                        <c:v>-5.6165695000000002E-2</c:v>
                      </c:pt>
                      <c:pt idx="546">
                        <c:v>-5.6165695000000002E-2</c:v>
                      </c:pt>
                      <c:pt idx="547">
                        <c:v>-5.6165695000000002E-2</c:v>
                      </c:pt>
                      <c:pt idx="548">
                        <c:v>7.3261259999999996E-3</c:v>
                      </c:pt>
                      <c:pt idx="549">
                        <c:v>7.3261259999999996E-3</c:v>
                      </c:pt>
                      <c:pt idx="550">
                        <c:v>7.3261259999999996E-3</c:v>
                      </c:pt>
                      <c:pt idx="551">
                        <c:v>7.3261259999999996E-3</c:v>
                      </c:pt>
                      <c:pt idx="552">
                        <c:v>7.3261259999999996E-3</c:v>
                      </c:pt>
                      <c:pt idx="553">
                        <c:v>7.3261259999999996E-3</c:v>
                      </c:pt>
                      <c:pt idx="554">
                        <c:v>7.5702667000000001E-2</c:v>
                      </c:pt>
                      <c:pt idx="555">
                        <c:v>7.5702667000000001E-2</c:v>
                      </c:pt>
                      <c:pt idx="556">
                        <c:v>7.5702667000000001E-2</c:v>
                      </c:pt>
                      <c:pt idx="557">
                        <c:v>7.5702667000000001E-2</c:v>
                      </c:pt>
                      <c:pt idx="558">
                        <c:v>7.5702667000000001E-2</c:v>
                      </c:pt>
                      <c:pt idx="559">
                        <c:v>7.5702667000000001E-2</c:v>
                      </c:pt>
                      <c:pt idx="560">
                        <c:v>7.3261259999999996E-3</c:v>
                      </c:pt>
                      <c:pt idx="561">
                        <c:v>7.3261259999999996E-3</c:v>
                      </c:pt>
                      <c:pt idx="562">
                        <c:v>7.3261259999999996E-3</c:v>
                      </c:pt>
                      <c:pt idx="563">
                        <c:v>7.3261259999999996E-3</c:v>
                      </c:pt>
                      <c:pt idx="564">
                        <c:v>7.3261259999999996E-3</c:v>
                      </c:pt>
                      <c:pt idx="565">
                        <c:v>7.3261259999999996E-3</c:v>
                      </c:pt>
                      <c:pt idx="566">
                        <c:v>7.3261259999999996E-3</c:v>
                      </c:pt>
                      <c:pt idx="567">
                        <c:v>7.3261259999999996E-3</c:v>
                      </c:pt>
                      <c:pt idx="568">
                        <c:v>7.3261259999999996E-3</c:v>
                      </c:pt>
                      <c:pt idx="569">
                        <c:v>7.3261259999999996E-3</c:v>
                      </c:pt>
                      <c:pt idx="570">
                        <c:v>7.3261259999999996E-3</c:v>
                      </c:pt>
                      <c:pt idx="571">
                        <c:v>7.3261259999999996E-3</c:v>
                      </c:pt>
                      <c:pt idx="572">
                        <c:v>7.3261259999999996E-3</c:v>
                      </c:pt>
                      <c:pt idx="573">
                        <c:v>7.3261259999999996E-3</c:v>
                      </c:pt>
                      <c:pt idx="574">
                        <c:v>7.3261259999999996E-3</c:v>
                      </c:pt>
                      <c:pt idx="575">
                        <c:v>7.3261259999999996E-3</c:v>
                      </c:pt>
                      <c:pt idx="576">
                        <c:v>7.3261259999999996E-3</c:v>
                      </c:pt>
                      <c:pt idx="577">
                        <c:v>7.3261259999999996E-3</c:v>
                      </c:pt>
                      <c:pt idx="578">
                        <c:v>7.3261259999999996E-3</c:v>
                      </c:pt>
                      <c:pt idx="579">
                        <c:v>7.3261259999999996E-3</c:v>
                      </c:pt>
                      <c:pt idx="580">
                        <c:v>7.3261259999999996E-3</c:v>
                      </c:pt>
                      <c:pt idx="581">
                        <c:v>7.3261259999999996E-3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6A1C-4890-A3D7-614CCE10C277}"/>
                  </c:ext>
                </c:extLst>
              </c15:ser>
            </c15:filteredLineSeries>
          </c:ext>
        </c:extLst>
      </c:lineChart>
      <c:lineChart>
        <c:grouping val="standard"/>
        <c:varyColors val="0"/>
        <c:ser>
          <c:idx val="1"/>
          <c:order val="1"/>
          <c:tx>
            <c:v>%opening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CMS_RPC_rack70_Gulex!$E$3:$E$584</c:f>
              <c:numCache>
                <c:formatCode>General</c:formatCode>
                <c:ptCount val="582"/>
                <c:pt idx="0">
                  <c:v>99.902320860000003</c:v>
                </c:pt>
                <c:pt idx="1">
                  <c:v>99.902320860000003</c:v>
                </c:pt>
                <c:pt idx="2">
                  <c:v>99.902320860000003</c:v>
                </c:pt>
                <c:pt idx="3">
                  <c:v>99.902320860000003</c:v>
                </c:pt>
                <c:pt idx="4">
                  <c:v>99.902320860000003</c:v>
                </c:pt>
                <c:pt idx="5">
                  <c:v>99.902320860000003</c:v>
                </c:pt>
                <c:pt idx="6">
                  <c:v>99.902320860000003</c:v>
                </c:pt>
                <c:pt idx="7">
                  <c:v>99.902320860000003</c:v>
                </c:pt>
                <c:pt idx="8">
                  <c:v>99.902320860000003</c:v>
                </c:pt>
                <c:pt idx="9">
                  <c:v>99.902320860000003</c:v>
                </c:pt>
                <c:pt idx="10">
                  <c:v>99.902320860000003</c:v>
                </c:pt>
                <c:pt idx="11">
                  <c:v>99.902320860000003</c:v>
                </c:pt>
                <c:pt idx="12">
                  <c:v>99.902320860000003</c:v>
                </c:pt>
                <c:pt idx="13">
                  <c:v>99.902320860000003</c:v>
                </c:pt>
                <c:pt idx="14">
                  <c:v>99.902320860000003</c:v>
                </c:pt>
                <c:pt idx="15">
                  <c:v>99.902320860000003</c:v>
                </c:pt>
                <c:pt idx="16">
                  <c:v>99.902320860000003</c:v>
                </c:pt>
                <c:pt idx="17">
                  <c:v>99.902320860000003</c:v>
                </c:pt>
                <c:pt idx="18">
                  <c:v>99.902320860000003</c:v>
                </c:pt>
                <c:pt idx="19">
                  <c:v>99.902320860000003</c:v>
                </c:pt>
                <c:pt idx="20">
                  <c:v>99.902320860000003</c:v>
                </c:pt>
                <c:pt idx="21">
                  <c:v>99.902320860000003</c:v>
                </c:pt>
                <c:pt idx="22">
                  <c:v>99.902320860000003</c:v>
                </c:pt>
                <c:pt idx="23">
                  <c:v>99.902320860000003</c:v>
                </c:pt>
                <c:pt idx="24">
                  <c:v>99.902320860000003</c:v>
                </c:pt>
                <c:pt idx="25">
                  <c:v>99.902320860000003</c:v>
                </c:pt>
                <c:pt idx="26">
                  <c:v>99.902320860000003</c:v>
                </c:pt>
                <c:pt idx="27">
                  <c:v>99.902320860000003</c:v>
                </c:pt>
                <c:pt idx="28">
                  <c:v>99.902320860000003</c:v>
                </c:pt>
                <c:pt idx="29">
                  <c:v>99.902320860000003</c:v>
                </c:pt>
                <c:pt idx="30">
                  <c:v>99.902320860000003</c:v>
                </c:pt>
                <c:pt idx="31">
                  <c:v>99.902320860000003</c:v>
                </c:pt>
                <c:pt idx="32">
                  <c:v>99.902320860000003</c:v>
                </c:pt>
                <c:pt idx="33">
                  <c:v>99.902320860000003</c:v>
                </c:pt>
                <c:pt idx="34">
                  <c:v>99.902320860000003</c:v>
                </c:pt>
                <c:pt idx="35">
                  <c:v>99.902320860000003</c:v>
                </c:pt>
                <c:pt idx="36">
                  <c:v>99.902320860000003</c:v>
                </c:pt>
                <c:pt idx="37">
                  <c:v>99.902320860000003</c:v>
                </c:pt>
                <c:pt idx="38">
                  <c:v>99.902320860000003</c:v>
                </c:pt>
                <c:pt idx="39">
                  <c:v>99.902320860000003</c:v>
                </c:pt>
                <c:pt idx="40">
                  <c:v>99.902320860000003</c:v>
                </c:pt>
                <c:pt idx="41">
                  <c:v>99.902320860000003</c:v>
                </c:pt>
                <c:pt idx="42">
                  <c:v>99.902320860000003</c:v>
                </c:pt>
                <c:pt idx="43">
                  <c:v>99.902320860000003</c:v>
                </c:pt>
                <c:pt idx="44">
                  <c:v>99.902320860000003</c:v>
                </c:pt>
                <c:pt idx="45">
                  <c:v>99.902320860000003</c:v>
                </c:pt>
                <c:pt idx="46">
                  <c:v>99.902320860000003</c:v>
                </c:pt>
                <c:pt idx="47">
                  <c:v>99.902320860000003</c:v>
                </c:pt>
                <c:pt idx="48">
                  <c:v>99.902320860000003</c:v>
                </c:pt>
                <c:pt idx="49">
                  <c:v>99.902320860000003</c:v>
                </c:pt>
                <c:pt idx="50">
                  <c:v>99.902320860000003</c:v>
                </c:pt>
                <c:pt idx="51">
                  <c:v>99.902320860000003</c:v>
                </c:pt>
                <c:pt idx="52">
                  <c:v>99.902320860000003</c:v>
                </c:pt>
                <c:pt idx="53">
                  <c:v>99.902320860000003</c:v>
                </c:pt>
                <c:pt idx="54">
                  <c:v>99.902320860000003</c:v>
                </c:pt>
                <c:pt idx="55">
                  <c:v>99.902320860000003</c:v>
                </c:pt>
                <c:pt idx="56">
                  <c:v>99.902320860000003</c:v>
                </c:pt>
                <c:pt idx="57">
                  <c:v>99.902320860000003</c:v>
                </c:pt>
                <c:pt idx="58">
                  <c:v>99.902320860000003</c:v>
                </c:pt>
                <c:pt idx="59">
                  <c:v>99.902320860000003</c:v>
                </c:pt>
                <c:pt idx="60">
                  <c:v>99.902320860000003</c:v>
                </c:pt>
                <c:pt idx="61">
                  <c:v>99.902320860000003</c:v>
                </c:pt>
                <c:pt idx="62">
                  <c:v>99.902320860000003</c:v>
                </c:pt>
                <c:pt idx="63">
                  <c:v>99.902320860000003</c:v>
                </c:pt>
                <c:pt idx="64">
                  <c:v>99.902320860000003</c:v>
                </c:pt>
                <c:pt idx="65">
                  <c:v>99.902320860000003</c:v>
                </c:pt>
                <c:pt idx="66">
                  <c:v>99.902320860000003</c:v>
                </c:pt>
                <c:pt idx="67">
                  <c:v>99.902320860000003</c:v>
                </c:pt>
                <c:pt idx="68">
                  <c:v>99.902320860000003</c:v>
                </c:pt>
                <c:pt idx="69">
                  <c:v>99.902320860000003</c:v>
                </c:pt>
                <c:pt idx="70">
                  <c:v>99.902320860000003</c:v>
                </c:pt>
                <c:pt idx="71">
                  <c:v>99.902320860000003</c:v>
                </c:pt>
                <c:pt idx="72">
                  <c:v>99.902320860000003</c:v>
                </c:pt>
                <c:pt idx="73">
                  <c:v>99.902320860000003</c:v>
                </c:pt>
                <c:pt idx="74">
                  <c:v>99.902320860000003</c:v>
                </c:pt>
                <c:pt idx="75">
                  <c:v>99.902320860000003</c:v>
                </c:pt>
                <c:pt idx="76">
                  <c:v>99.902320860000003</c:v>
                </c:pt>
                <c:pt idx="77">
                  <c:v>99.902320860000003</c:v>
                </c:pt>
                <c:pt idx="78">
                  <c:v>99.902320860000003</c:v>
                </c:pt>
                <c:pt idx="79">
                  <c:v>99.902320860000003</c:v>
                </c:pt>
                <c:pt idx="80">
                  <c:v>99.902320860000003</c:v>
                </c:pt>
                <c:pt idx="81">
                  <c:v>99.902320860000003</c:v>
                </c:pt>
                <c:pt idx="82">
                  <c:v>99.902320860000003</c:v>
                </c:pt>
                <c:pt idx="83">
                  <c:v>99.902320860000003</c:v>
                </c:pt>
                <c:pt idx="84">
                  <c:v>99.902320860000003</c:v>
                </c:pt>
                <c:pt idx="85">
                  <c:v>99.902320860000003</c:v>
                </c:pt>
                <c:pt idx="86">
                  <c:v>99.902320860000003</c:v>
                </c:pt>
                <c:pt idx="87">
                  <c:v>99.902320860000003</c:v>
                </c:pt>
                <c:pt idx="88">
                  <c:v>99.902320860000003</c:v>
                </c:pt>
                <c:pt idx="89">
                  <c:v>99.902320860000003</c:v>
                </c:pt>
                <c:pt idx="90">
                  <c:v>99.902320860000003</c:v>
                </c:pt>
                <c:pt idx="91">
                  <c:v>99.902320860000003</c:v>
                </c:pt>
                <c:pt idx="92">
                  <c:v>99.902320860000003</c:v>
                </c:pt>
                <c:pt idx="93">
                  <c:v>99.902320860000003</c:v>
                </c:pt>
                <c:pt idx="94">
                  <c:v>99.902320860000003</c:v>
                </c:pt>
                <c:pt idx="95">
                  <c:v>99.902320860000003</c:v>
                </c:pt>
                <c:pt idx="96">
                  <c:v>99.902320860000003</c:v>
                </c:pt>
                <c:pt idx="97">
                  <c:v>99.902320860000003</c:v>
                </c:pt>
                <c:pt idx="98">
                  <c:v>99.902320860000003</c:v>
                </c:pt>
                <c:pt idx="99">
                  <c:v>99.902320860000003</c:v>
                </c:pt>
                <c:pt idx="100">
                  <c:v>99.902320860000003</c:v>
                </c:pt>
                <c:pt idx="101">
                  <c:v>99.902320860000003</c:v>
                </c:pt>
                <c:pt idx="102">
                  <c:v>99.902320860000003</c:v>
                </c:pt>
                <c:pt idx="103">
                  <c:v>99.902320860000003</c:v>
                </c:pt>
                <c:pt idx="104">
                  <c:v>99.902320860000003</c:v>
                </c:pt>
                <c:pt idx="105">
                  <c:v>99.902320860000003</c:v>
                </c:pt>
                <c:pt idx="106">
                  <c:v>99.902320860000003</c:v>
                </c:pt>
                <c:pt idx="107">
                  <c:v>99.902320860000003</c:v>
                </c:pt>
                <c:pt idx="108">
                  <c:v>99.902320860000003</c:v>
                </c:pt>
                <c:pt idx="109">
                  <c:v>99.902320860000003</c:v>
                </c:pt>
                <c:pt idx="110">
                  <c:v>99.902320860000003</c:v>
                </c:pt>
                <c:pt idx="111">
                  <c:v>99.902320860000003</c:v>
                </c:pt>
                <c:pt idx="112">
                  <c:v>99.902320860000003</c:v>
                </c:pt>
                <c:pt idx="113">
                  <c:v>99.902320860000003</c:v>
                </c:pt>
                <c:pt idx="114">
                  <c:v>99.902320860000003</c:v>
                </c:pt>
                <c:pt idx="115">
                  <c:v>99.902320860000003</c:v>
                </c:pt>
                <c:pt idx="116">
                  <c:v>99.902320860000003</c:v>
                </c:pt>
                <c:pt idx="117">
                  <c:v>99.340660099999994</c:v>
                </c:pt>
                <c:pt idx="118">
                  <c:v>99.340660099999994</c:v>
                </c:pt>
                <c:pt idx="119">
                  <c:v>98.315017699999999</c:v>
                </c:pt>
                <c:pt idx="120">
                  <c:v>97.362640380000002</c:v>
                </c:pt>
                <c:pt idx="121">
                  <c:v>96.385841369999994</c:v>
                </c:pt>
                <c:pt idx="122">
                  <c:v>95.409034730000002</c:v>
                </c:pt>
                <c:pt idx="123">
                  <c:v>94.432235719999994</c:v>
                </c:pt>
                <c:pt idx="124">
                  <c:v>93.943832400000005</c:v>
                </c:pt>
                <c:pt idx="125">
                  <c:v>92.820510859999999</c:v>
                </c:pt>
                <c:pt idx="126">
                  <c:v>91.794876099999996</c:v>
                </c:pt>
                <c:pt idx="127">
                  <c:v>90.866912839999998</c:v>
                </c:pt>
                <c:pt idx="128">
                  <c:v>90.866912839999998</c:v>
                </c:pt>
                <c:pt idx="129">
                  <c:v>90.866912839999998</c:v>
                </c:pt>
                <c:pt idx="130">
                  <c:v>90.866912839999998</c:v>
                </c:pt>
                <c:pt idx="131">
                  <c:v>90.866912839999998</c:v>
                </c:pt>
                <c:pt idx="132">
                  <c:v>90.866912839999998</c:v>
                </c:pt>
                <c:pt idx="133">
                  <c:v>90.866912839999998</c:v>
                </c:pt>
                <c:pt idx="134">
                  <c:v>90.866912839999998</c:v>
                </c:pt>
                <c:pt idx="135">
                  <c:v>89.914527890000002</c:v>
                </c:pt>
                <c:pt idx="136">
                  <c:v>89.597068789999994</c:v>
                </c:pt>
                <c:pt idx="137">
                  <c:v>88.644691469999998</c:v>
                </c:pt>
                <c:pt idx="138">
                  <c:v>87.594627380000006</c:v>
                </c:pt>
                <c:pt idx="139">
                  <c:v>86.593406680000001</c:v>
                </c:pt>
                <c:pt idx="140">
                  <c:v>85.714286799999996</c:v>
                </c:pt>
                <c:pt idx="141">
                  <c:v>84.713066100000006</c:v>
                </c:pt>
                <c:pt idx="142">
                  <c:v>83.833946229999995</c:v>
                </c:pt>
                <c:pt idx="143">
                  <c:v>83.321121219999995</c:v>
                </c:pt>
                <c:pt idx="144">
                  <c:v>82.442001340000004</c:v>
                </c:pt>
                <c:pt idx="145">
                  <c:v>81.44078064</c:v>
                </c:pt>
                <c:pt idx="146">
                  <c:v>80.51282501</c:v>
                </c:pt>
                <c:pt idx="147">
                  <c:v>80.51282501</c:v>
                </c:pt>
                <c:pt idx="148">
                  <c:v>80.51282501</c:v>
                </c:pt>
                <c:pt idx="149">
                  <c:v>80.51282501</c:v>
                </c:pt>
                <c:pt idx="150">
                  <c:v>80.51282501</c:v>
                </c:pt>
                <c:pt idx="151">
                  <c:v>80.51282501</c:v>
                </c:pt>
                <c:pt idx="152">
                  <c:v>80.51282501</c:v>
                </c:pt>
                <c:pt idx="153">
                  <c:v>80.51282501</c:v>
                </c:pt>
                <c:pt idx="154">
                  <c:v>80.51282501</c:v>
                </c:pt>
                <c:pt idx="155">
                  <c:v>80.048843379999994</c:v>
                </c:pt>
                <c:pt idx="156">
                  <c:v>79.73138428</c:v>
                </c:pt>
                <c:pt idx="157">
                  <c:v>79.242980959999997</c:v>
                </c:pt>
                <c:pt idx="158">
                  <c:v>78.339439389999995</c:v>
                </c:pt>
                <c:pt idx="159">
                  <c:v>77.387062069999999</c:v>
                </c:pt>
                <c:pt idx="160">
                  <c:v>76.483520510000005</c:v>
                </c:pt>
                <c:pt idx="161">
                  <c:v>75.555557250000007</c:v>
                </c:pt>
                <c:pt idx="162">
                  <c:v>74.578758239999999</c:v>
                </c:pt>
                <c:pt idx="163">
                  <c:v>73.626373290000004</c:v>
                </c:pt>
                <c:pt idx="164">
                  <c:v>72.698417660000004</c:v>
                </c:pt>
                <c:pt idx="165">
                  <c:v>72.234436040000006</c:v>
                </c:pt>
                <c:pt idx="166">
                  <c:v>71.257629390000005</c:v>
                </c:pt>
                <c:pt idx="167">
                  <c:v>70.354087829999997</c:v>
                </c:pt>
                <c:pt idx="168">
                  <c:v>70.354087829999997</c:v>
                </c:pt>
                <c:pt idx="169">
                  <c:v>70.354087829999997</c:v>
                </c:pt>
                <c:pt idx="170">
                  <c:v>70.354087829999997</c:v>
                </c:pt>
                <c:pt idx="171">
                  <c:v>70.354087829999997</c:v>
                </c:pt>
                <c:pt idx="172">
                  <c:v>70.354087829999997</c:v>
                </c:pt>
                <c:pt idx="173">
                  <c:v>70.354087829999997</c:v>
                </c:pt>
                <c:pt idx="174">
                  <c:v>70.061050420000001</c:v>
                </c:pt>
                <c:pt idx="175">
                  <c:v>69.743591309999999</c:v>
                </c:pt>
                <c:pt idx="176">
                  <c:v>68.840049739999998</c:v>
                </c:pt>
                <c:pt idx="177">
                  <c:v>68.107452390000006</c:v>
                </c:pt>
                <c:pt idx="178">
                  <c:v>67.008544920000006</c:v>
                </c:pt>
                <c:pt idx="179">
                  <c:v>66.129425049999995</c:v>
                </c:pt>
                <c:pt idx="180">
                  <c:v>65.323562620000004</c:v>
                </c:pt>
                <c:pt idx="181">
                  <c:v>64.713066100000006</c:v>
                </c:pt>
                <c:pt idx="182">
                  <c:v>63.76068497</c:v>
                </c:pt>
                <c:pt idx="183">
                  <c:v>62.954822540000002</c:v>
                </c:pt>
                <c:pt idx="184">
                  <c:v>62.124542239999997</c:v>
                </c:pt>
                <c:pt idx="185">
                  <c:v>60.927963259999999</c:v>
                </c:pt>
                <c:pt idx="186">
                  <c:v>60.927963259999999</c:v>
                </c:pt>
                <c:pt idx="187">
                  <c:v>60.927963259999999</c:v>
                </c:pt>
                <c:pt idx="188">
                  <c:v>60.927963259999999</c:v>
                </c:pt>
                <c:pt idx="189">
                  <c:v>60.927963259999999</c:v>
                </c:pt>
                <c:pt idx="190">
                  <c:v>60.927963259999999</c:v>
                </c:pt>
                <c:pt idx="191">
                  <c:v>60.927963259999999</c:v>
                </c:pt>
                <c:pt idx="192">
                  <c:v>60.927963259999999</c:v>
                </c:pt>
                <c:pt idx="193">
                  <c:v>60.927963259999999</c:v>
                </c:pt>
                <c:pt idx="194">
                  <c:v>60.927963259999999</c:v>
                </c:pt>
                <c:pt idx="195">
                  <c:v>60.927963259999999</c:v>
                </c:pt>
                <c:pt idx="196">
                  <c:v>60.927963259999999</c:v>
                </c:pt>
                <c:pt idx="197">
                  <c:v>60.927963259999999</c:v>
                </c:pt>
                <c:pt idx="198">
                  <c:v>60.073261260000002</c:v>
                </c:pt>
                <c:pt idx="199">
                  <c:v>59.706962590000003</c:v>
                </c:pt>
                <c:pt idx="200">
                  <c:v>58.974361420000001</c:v>
                </c:pt>
                <c:pt idx="201">
                  <c:v>58.485958099999998</c:v>
                </c:pt>
                <c:pt idx="202">
                  <c:v>57.58242035</c:v>
                </c:pt>
                <c:pt idx="203">
                  <c:v>56.678878779999998</c:v>
                </c:pt>
                <c:pt idx="204">
                  <c:v>55.824176790000003</c:v>
                </c:pt>
                <c:pt idx="205">
                  <c:v>54.96947479</c:v>
                </c:pt>
                <c:pt idx="206">
                  <c:v>54.11477661</c:v>
                </c:pt>
                <c:pt idx="207">
                  <c:v>53.601955410000002</c:v>
                </c:pt>
                <c:pt idx="208">
                  <c:v>53.601955410000002</c:v>
                </c:pt>
                <c:pt idx="209">
                  <c:v>52.722831730000003</c:v>
                </c:pt>
                <c:pt idx="210">
                  <c:v>51.941390990000002</c:v>
                </c:pt>
                <c:pt idx="211">
                  <c:v>51.233211519999998</c:v>
                </c:pt>
                <c:pt idx="212">
                  <c:v>51.233211519999998</c:v>
                </c:pt>
                <c:pt idx="213">
                  <c:v>51.233211519999998</c:v>
                </c:pt>
                <c:pt idx="214">
                  <c:v>51.233211519999998</c:v>
                </c:pt>
                <c:pt idx="215">
                  <c:v>51.233211519999998</c:v>
                </c:pt>
                <c:pt idx="216">
                  <c:v>51.233211519999998</c:v>
                </c:pt>
                <c:pt idx="217">
                  <c:v>51.233211519999998</c:v>
                </c:pt>
                <c:pt idx="218">
                  <c:v>50.085472109999998</c:v>
                </c:pt>
                <c:pt idx="219">
                  <c:v>49.304031369999997</c:v>
                </c:pt>
                <c:pt idx="220">
                  <c:v>48.547008509999998</c:v>
                </c:pt>
                <c:pt idx="221">
                  <c:v>48.034187320000001</c:v>
                </c:pt>
                <c:pt idx="222">
                  <c:v>46.691085819999998</c:v>
                </c:pt>
                <c:pt idx="223">
                  <c:v>46.251525880000003</c:v>
                </c:pt>
                <c:pt idx="224">
                  <c:v>45.250305179999998</c:v>
                </c:pt>
                <c:pt idx="225">
                  <c:v>45.250305179999998</c:v>
                </c:pt>
                <c:pt idx="226">
                  <c:v>45.250305179999998</c:v>
                </c:pt>
                <c:pt idx="227">
                  <c:v>45.250305179999998</c:v>
                </c:pt>
                <c:pt idx="228">
                  <c:v>45.250305179999998</c:v>
                </c:pt>
                <c:pt idx="229">
                  <c:v>45.250305179999998</c:v>
                </c:pt>
                <c:pt idx="230">
                  <c:v>45.250305179999998</c:v>
                </c:pt>
                <c:pt idx="231">
                  <c:v>45.250305179999998</c:v>
                </c:pt>
                <c:pt idx="232">
                  <c:v>45.250305179999998</c:v>
                </c:pt>
                <c:pt idx="233">
                  <c:v>45.250305179999998</c:v>
                </c:pt>
                <c:pt idx="234">
                  <c:v>45.250305179999998</c:v>
                </c:pt>
                <c:pt idx="235">
                  <c:v>45.250305179999998</c:v>
                </c:pt>
                <c:pt idx="236">
                  <c:v>45.250305179999998</c:v>
                </c:pt>
                <c:pt idx="237">
                  <c:v>45.250305179999998</c:v>
                </c:pt>
                <c:pt idx="238">
                  <c:v>45.250305179999998</c:v>
                </c:pt>
                <c:pt idx="239">
                  <c:v>45.250305179999998</c:v>
                </c:pt>
                <c:pt idx="240">
                  <c:v>45.250305179999998</c:v>
                </c:pt>
                <c:pt idx="241">
                  <c:v>45.103786470000003</c:v>
                </c:pt>
                <c:pt idx="242">
                  <c:v>44.859584810000001</c:v>
                </c:pt>
                <c:pt idx="243">
                  <c:v>43.95604324</c:v>
                </c:pt>
                <c:pt idx="244">
                  <c:v>43.00366211</c:v>
                </c:pt>
                <c:pt idx="245">
                  <c:v>42.100124360000002</c:v>
                </c:pt>
                <c:pt idx="246">
                  <c:v>41.245422359999999</c:v>
                </c:pt>
                <c:pt idx="247">
                  <c:v>40.341880799999998</c:v>
                </c:pt>
                <c:pt idx="248">
                  <c:v>40.341880799999998</c:v>
                </c:pt>
                <c:pt idx="249">
                  <c:v>40.341880799999998</c:v>
                </c:pt>
                <c:pt idx="250">
                  <c:v>40.341880799999998</c:v>
                </c:pt>
                <c:pt idx="251">
                  <c:v>40.341880799999998</c:v>
                </c:pt>
                <c:pt idx="252">
                  <c:v>40.341880799999998</c:v>
                </c:pt>
                <c:pt idx="253">
                  <c:v>40.097679139999997</c:v>
                </c:pt>
                <c:pt idx="254">
                  <c:v>39.316238400000003</c:v>
                </c:pt>
                <c:pt idx="255">
                  <c:v>38.55921936</c:v>
                </c:pt>
                <c:pt idx="256">
                  <c:v>37.655677799999999</c:v>
                </c:pt>
                <c:pt idx="257">
                  <c:v>37.9731369</c:v>
                </c:pt>
                <c:pt idx="258">
                  <c:v>36.385837549999998</c:v>
                </c:pt>
                <c:pt idx="259">
                  <c:v>35.482295989999997</c:v>
                </c:pt>
                <c:pt idx="260">
                  <c:v>35.482295989999997</c:v>
                </c:pt>
                <c:pt idx="261">
                  <c:v>35.482295989999997</c:v>
                </c:pt>
                <c:pt idx="262">
                  <c:v>35.482295989999997</c:v>
                </c:pt>
                <c:pt idx="263">
                  <c:v>35.482295989999997</c:v>
                </c:pt>
                <c:pt idx="264">
                  <c:v>35.482295989999997</c:v>
                </c:pt>
                <c:pt idx="265">
                  <c:v>35.482295989999997</c:v>
                </c:pt>
                <c:pt idx="266">
                  <c:v>35.482295989999997</c:v>
                </c:pt>
                <c:pt idx="267">
                  <c:v>35.482295989999997</c:v>
                </c:pt>
                <c:pt idx="268">
                  <c:v>35.482295989999997</c:v>
                </c:pt>
                <c:pt idx="269">
                  <c:v>35.482295989999997</c:v>
                </c:pt>
                <c:pt idx="270">
                  <c:v>35.482295989999997</c:v>
                </c:pt>
                <c:pt idx="271">
                  <c:v>35.067153930000003</c:v>
                </c:pt>
                <c:pt idx="272">
                  <c:v>34.822956089999998</c:v>
                </c:pt>
                <c:pt idx="273">
                  <c:v>34.383396150000003</c:v>
                </c:pt>
                <c:pt idx="274">
                  <c:v>33.504272460000003</c:v>
                </c:pt>
                <c:pt idx="275">
                  <c:v>32.74725342</c:v>
                </c:pt>
                <c:pt idx="276">
                  <c:v>31.868131640000001</c:v>
                </c:pt>
                <c:pt idx="277">
                  <c:v>30.964591980000002</c:v>
                </c:pt>
                <c:pt idx="278">
                  <c:v>30.20757103</c:v>
                </c:pt>
                <c:pt idx="279">
                  <c:v>30.20757103</c:v>
                </c:pt>
                <c:pt idx="280">
                  <c:v>30.20757103</c:v>
                </c:pt>
                <c:pt idx="281">
                  <c:v>30.20757103</c:v>
                </c:pt>
                <c:pt idx="282">
                  <c:v>30.20757103</c:v>
                </c:pt>
                <c:pt idx="283">
                  <c:v>30.20757103</c:v>
                </c:pt>
                <c:pt idx="284">
                  <c:v>30.20757103</c:v>
                </c:pt>
                <c:pt idx="285">
                  <c:v>30.20757103</c:v>
                </c:pt>
                <c:pt idx="286">
                  <c:v>30.0854702</c:v>
                </c:pt>
                <c:pt idx="287">
                  <c:v>29.9145298</c:v>
                </c:pt>
                <c:pt idx="288">
                  <c:v>29.084249499999999</c:v>
                </c:pt>
                <c:pt idx="289">
                  <c:v>28.229549410000001</c:v>
                </c:pt>
                <c:pt idx="290">
                  <c:v>27.203907010000002</c:v>
                </c:pt>
                <c:pt idx="291">
                  <c:v>26.398046489999999</c:v>
                </c:pt>
                <c:pt idx="292">
                  <c:v>25.44566536</c:v>
                </c:pt>
                <c:pt idx="293">
                  <c:v>25.44566536</c:v>
                </c:pt>
                <c:pt idx="294">
                  <c:v>25.44566536</c:v>
                </c:pt>
                <c:pt idx="295">
                  <c:v>25.44566536</c:v>
                </c:pt>
                <c:pt idx="296">
                  <c:v>25.44566536</c:v>
                </c:pt>
                <c:pt idx="297">
                  <c:v>25.44566536</c:v>
                </c:pt>
                <c:pt idx="298">
                  <c:v>25.44566536</c:v>
                </c:pt>
                <c:pt idx="299">
                  <c:v>25.44566536</c:v>
                </c:pt>
                <c:pt idx="300">
                  <c:v>25.44566536</c:v>
                </c:pt>
                <c:pt idx="301">
                  <c:v>25.44566536</c:v>
                </c:pt>
                <c:pt idx="302">
                  <c:v>25.44566536</c:v>
                </c:pt>
                <c:pt idx="303">
                  <c:v>25.079364779999999</c:v>
                </c:pt>
                <c:pt idx="304">
                  <c:v>24.78632545</c:v>
                </c:pt>
                <c:pt idx="305">
                  <c:v>23.931623460000001</c:v>
                </c:pt>
                <c:pt idx="306">
                  <c:v>23.028083800000001</c:v>
                </c:pt>
                <c:pt idx="307">
                  <c:v>22.222223280000001</c:v>
                </c:pt>
                <c:pt idx="308">
                  <c:v>21.269842149999999</c:v>
                </c:pt>
                <c:pt idx="309">
                  <c:v>20.854702</c:v>
                </c:pt>
                <c:pt idx="310">
                  <c:v>20.854702</c:v>
                </c:pt>
                <c:pt idx="311">
                  <c:v>20.854702</c:v>
                </c:pt>
                <c:pt idx="312">
                  <c:v>20.854702</c:v>
                </c:pt>
                <c:pt idx="313">
                  <c:v>20.854702</c:v>
                </c:pt>
                <c:pt idx="314">
                  <c:v>20.854702</c:v>
                </c:pt>
                <c:pt idx="315">
                  <c:v>20.854702</c:v>
                </c:pt>
                <c:pt idx="316">
                  <c:v>20.854702</c:v>
                </c:pt>
                <c:pt idx="317">
                  <c:v>20.854702</c:v>
                </c:pt>
                <c:pt idx="318">
                  <c:v>20.854702</c:v>
                </c:pt>
                <c:pt idx="319">
                  <c:v>20.048839569999998</c:v>
                </c:pt>
                <c:pt idx="320">
                  <c:v>19.389499659999998</c:v>
                </c:pt>
                <c:pt idx="321">
                  <c:v>18.485958100000001</c:v>
                </c:pt>
                <c:pt idx="322">
                  <c:v>17.63125801</c:v>
                </c:pt>
                <c:pt idx="323">
                  <c:v>17.63125801</c:v>
                </c:pt>
                <c:pt idx="324">
                  <c:v>16.776557919999998</c:v>
                </c:pt>
                <c:pt idx="325">
                  <c:v>15.873016359999999</c:v>
                </c:pt>
                <c:pt idx="326">
                  <c:v>15.457875250000001</c:v>
                </c:pt>
                <c:pt idx="327">
                  <c:v>15.457875250000001</c:v>
                </c:pt>
                <c:pt idx="328">
                  <c:v>15.457875250000001</c:v>
                </c:pt>
                <c:pt idx="329">
                  <c:v>15.457875250000001</c:v>
                </c:pt>
                <c:pt idx="330">
                  <c:v>15.457875250000001</c:v>
                </c:pt>
                <c:pt idx="331">
                  <c:v>15.457875250000001</c:v>
                </c:pt>
                <c:pt idx="332">
                  <c:v>15.457875250000001</c:v>
                </c:pt>
                <c:pt idx="333">
                  <c:v>15.457875250000001</c:v>
                </c:pt>
                <c:pt idx="334">
                  <c:v>15.457875250000001</c:v>
                </c:pt>
                <c:pt idx="335">
                  <c:v>15.457875250000001</c:v>
                </c:pt>
                <c:pt idx="336">
                  <c:v>15.457875250000001</c:v>
                </c:pt>
                <c:pt idx="337">
                  <c:v>15.457875250000001</c:v>
                </c:pt>
                <c:pt idx="338">
                  <c:v>15.457875250000001</c:v>
                </c:pt>
                <c:pt idx="339">
                  <c:v>15.457875250000001</c:v>
                </c:pt>
                <c:pt idx="340">
                  <c:v>15.457875250000001</c:v>
                </c:pt>
                <c:pt idx="341">
                  <c:v>15.457875250000001</c:v>
                </c:pt>
                <c:pt idx="342">
                  <c:v>15.457875250000001</c:v>
                </c:pt>
                <c:pt idx="343">
                  <c:v>15.457875250000001</c:v>
                </c:pt>
                <c:pt idx="344">
                  <c:v>15.457875250000001</c:v>
                </c:pt>
                <c:pt idx="345">
                  <c:v>15.457875250000001</c:v>
                </c:pt>
                <c:pt idx="346">
                  <c:v>15.457875250000001</c:v>
                </c:pt>
                <c:pt idx="347">
                  <c:v>15.457875250000001</c:v>
                </c:pt>
                <c:pt idx="348">
                  <c:v>15.018315319999999</c:v>
                </c:pt>
                <c:pt idx="349">
                  <c:v>14.72527504</c:v>
                </c:pt>
                <c:pt idx="350">
                  <c:v>13.943834300000001</c:v>
                </c:pt>
                <c:pt idx="351">
                  <c:v>13.04029369</c:v>
                </c:pt>
                <c:pt idx="352">
                  <c:v>13.04029369</c:v>
                </c:pt>
                <c:pt idx="353">
                  <c:v>12.25885201</c:v>
                </c:pt>
                <c:pt idx="354">
                  <c:v>11.623931880000001</c:v>
                </c:pt>
                <c:pt idx="355">
                  <c:v>11.037851330000001</c:v>
                </c:pt>
                <c:pt idx="356">
                  <c:v>10.231990809999999</c:v>
                </c:pt>
                <c:pt idx="357">
                  <c:v>10.231990809999999</c:v>
                </c:pt>
                <c:pt idx="358">
                  <c:v>10.231990809999999</c:v>
                </c:pt>
                <c:pt idx="359">
                  <c:v>10.231990809999999</c:v>
                </c:pt>
                <c:pt idx="360">
                  <c:v>10.231990809999999</c:v>
                </c:pt>
                <c:pt idx="361">
                  <c:v>10.231990809999999</c:v>
                </c:pt>
                <c:pt idx="362">
                  <c:v>10.231990809999999</c:v>
                </c:pt>
                <c:pt idx="363">
                  <c:v>10.231990809999999</c:v>
                </c:pt>
                <c:pt idx="364">
                  <c:v>10.231990809999999</c:v>
                </c:pt>
                <c:pt idx="365">
                  <c:v>10.231990809999999</c:v>
                </c:pt>
                <c:pt idx="366">
                  <c:v>10.231990809999999</c:v>
                </c:pt>
                <c:pt idx="367">
                  <c:v>10.231990809999999</c:v>
                </c:pt>
                <c:pt idx="368">
                  <c:v>10.231990809999999</c:v>
                </c:pt>
                <c:pt idx="369">
                  <c:v>10.231990809999999</c:v>
                </c:pt>
                <c:pt idx="370">
                  <c:v>9.9389505390000004</c:v>
                </c:pt>
                <c:pt idx="371">
                  <c:v>9.3284492490000002</c:v>
                </c:pt>
                <c:pt idx="372">
                  <c:v>8.5470085139999998</c:v>
                </c:pt>
                <c:pt idx="373">
                  <c:v>8.5470085139999998</c:v>
                </c:pt>
                <c:pt idx="374">
                  <c:v>8.5470085139999998</c:v>
                </c:pt>
                <c:pt idx="375">
                  <c:v>8.5470085139999998</c:v>
                </c:pt>
                <c:pt idx="376">
                  <c:v>8.5470085139999998</c:v>
                </c:pt>
                <c:pt idx="377">
                  <c:v>8.5470085139999998</c:v>
                </c:pt>
                <c:pt idx="378">
                  <c:v>8.5470085139999998</c:v>
                </c:pt>
                <c:pt idx="379">
                  <c:v>8.0097684860000005</c:v>
                </c:pt>
                <c:pt idx="380">
                  <c:v>8.3272285460000006</c:v>
                </c:pt>
                <c:pt idx="381">
                  <c:v>9.2307691569999992</c:v>
                </c:pt>
                <c:pt idx="382">
                  <c:v>10.10988998</c:v>
                </c:pt>
                <c:pt idx="383">
                  <c:v>10.10988998</c:v>
                </c:pt>
                <c:pt idx="384">
                  <c:v>10.915751459999999</c:v>
                </c:pt>
                <c:pt idx="385">
                  <c:v>11.697192190000001</c:v>
                </c:pt>
                <c:pt idx="386">
                  <c:v>12.18559265</c:v>
                </c:pt>
                <c:pt idx="387">
                  <c:v>12.18559265</c:v>
                </c:pt>
                <c:pt idx="388">
                  <c:v>13.04029369</c:v>
                </c:pt>
                <c:pt idx="389">
                  <c:v>13.870574</c:v>
                </c:pt>
                <c:pt idx="390">
                  <c:v>14.77411461</c:v>
                </c:pt>
                <c:pt idx="391">
                  <c:v>15.62881565</c:v>
                </c:pt>
                <c:pt idx="392">
                  <c:v>15.62881565</c:v>
                </c:pt>
                <c:pt idx="393">
                  <c:v>16.55677605</c:v>
                </c:pt>
                <c:pt idx="394">
                  <c:v>16.923076630000001</c:v>
                </c:pt>
                <c:pt idx="395">
                  <c:v>17.826618190000001</c:v>
                </c:pt>
                <c:pt idx="396">
                  <c:v>18.730159759999999</c:v>
                </c:pt>
                <c:pt idx="397">
                  <c:v>18.730159759999999</c:v>
                </c:pt>
                <c:pt idx="398">
                  <c:v>19.682540889999999</c:v>
                </c:pt>
                <c:pt idx="399">
                  <c:v>19.682540889999999</c:v>
                </c:pt>
                <c:pt idx="400">
                  <c:v>19.682540889999999</c:v>
                </c:pt>
                <c:pt idx="401">
                  <c:v>19.682540889999999</c:v>
                </c:pt>
                <c:pt idx="402">
                  <c:v>19.682540889999999</c:v>
                </c:pt>
                <c:pt idx="403">
                  <c:v>19.682540889999999</c:v>
                </c:pt>
                <c:pt idx="404">
                  <c:v>19.682540889999999</c:v>
                </c:pt>
                <c:pt idx="405">
                  <c:v>19.682540889999999</c:v>
                </c:pt>
                <c:pt idx="406">
                  <c:v>19.682540889999999</c:v>
                </c:pt>
                <c:pt idx="407">
                  <c:v>19.682540889999999</c:v>
                </c:pt>
                <c:pt idx="408">
                  <c:v>19.682540889999999</c:v>
                </c:pt>
                <c:pt idx="409">
                  <c:v>19.682540889999999</c:v>
                </c:pt>
                <c:pt idx="410">
                  <c:v>19.682540889999999</c:v>
                </c:pt>
                <c:pt idx="411">
                  <c:v>19.682540889999999</c:v>
                </c:pt>
                <c:pt idx="412">
                  <c:v>19.682540889999999</c:v>
                </c:pt>
                <c:pt idx="413">
                  <c:v>19.682540889999999</c:v>
                </c:pt>
                <c:pt idx="414">
                  <c:v>19.682540889999999</c:v>
                </c:pt>
                <c:pt idx="415">
                  <c:v>19.682540889999999</c:v>
                </c:pt>
                <c:pt idx="416">
                  <c:v>19.682540889999999</c:v>
                </c:pt>
                <c:pt idx="417">
                  <c:v>19.682540889999999</c:v>
                </c:pt>
                <c:pt idx="418">
                  <c:v>19.682540889999999</c:v>
                </c:pt>
                <c:pt idx="419">
                  <c:v>19.682540889999999</c:v>
                </c:pt>
                <c:pt idx="420">
                  <c:v>19.682540889999999</c:v>
                </c:pt>
                <c:pt idx="421">
                  <c:v>19.682540889999999</c:v>
                </c:pt>
                <c:pt idx="422">
                  <c:v>19.682540889999999</c:v>
                </c:pt>
                <c:pt idx="423">
                  <c:v>19.682540889999999</c:v>
                </c:pt>
                <c:pt idx="424">
                  <c:v>19.682540889999999</c:v>
                </c:pt>
                <c:pt idx="425">
                  <c:v>19.682540889999999</c:v>
                </c:pt>
                <c:pt idx="426">
                  <c:v>19.682540889999999</c:v>
                </c:pt>
                <c:pt idx="427">
                  <c:v>19.682540889999999</c:v>
                </c:pt>
                <c:pt idx="428">
                  <c:v>19.926740649999999</c:v>
                </c:pt>
                <c:pt idx="429">
                  <c:v>20.219779970000001</c:v>
                </c:pt>
                <c:pt idx="430">
                  <c:v>21.025640490000001</c:v>
                </c:pt>
                <c:pt idx="431">
                  <c:v>21.880342479999999</c:v>
                </c:pt>
                <c:pt idx="432">
                  <c:v>22.783884050000001</c:v>
                </c:pt>
                <c:pt idx="433">
                  <c:v>23.614164349999999</c:v>
                </c:pt>
                <c:pt idx="434">
                  <c:v>24.5421257</c:v>
                </c:pt>
                <c:pt idx="435">
                  <c:v>25.372406009999999</c:v>
                </c:pt>
                <c:pt idx="436">
                  <c:v>25.81196594</c:v>
                </c:pt>
                <c:pt idx="437">
                  <c:v>26.66666794</c:v>
                </c:pt>
                <c:pt idx="438">
                  <c:v>27.54578781</c:v>
                </c:pt>
                <c:pt idx="439">
                  <c:v>28.449329380000002</c:v>
                </c:pt>
                <c:pt idx="440">
                  <c:v>29.377290729999999</c:v>
                </c:pt>
                <c:pt idx="441">
                  <c:v>30.20757103</c:v>
                </c:pt>
                <c:pt idx="442">
                  <c:v>30.964591980000002</c:v>
                </c:pt>
                <c:pt idx="443">
                  <c:v>31.868131640000001</c:v>
                </c:pt>
                <c:pt idx="444">
                  <c:v>32.332111359999999</c:v>
                </c:pt>
                <c:pt idx="445">
                  <c:v>33.186813350000001</c:v>
                </c:pt>
                <c:pt idx="446">
                  <c:v>34.090354920000003</c:v>
                </c:pt>
                <c:pt idx="447">
                  <c:v>34.945056919999999</c:v>
                </c:pt>
                <c:pt idx="448">
                  <c:v>35.799755099999999</c:v>
                </c:pt>
                <c:pt idx="449">
                  <c:v>36.630035399999997</c:v>
                </c:pt>
                <c:pt idx="450">
                  <c:v>37.11843872</c:v>
                </c:pt>
                <c:pt idx="451">
                  <c:v>38.046398160000003</c:v>
                </c:pt>
                <c:pt idx="452">
                  <c:v>38.876678470000002</c:v>
                </c:pt>
                <c:pt idx="453">
                  <c:v>39.731380459999997</c:v>
                </c:pt>
                <c:pt idx="454">
                  <c:v>39.731380459999997</c:v>
                </c:pt>
                <c:pt idx="455">
                  <c:v>39.731380459999997</c:v>
                </c:pt>
                <c:pt idx="456">
                  <c:v>39.731380459999997</c:v>
                </c:pt>
                <c:pt idx="457">
                  <c:v>39.731380459999997</c:v>
                </c:pt>
                <c:pt idx="458">
                  <c:v>39.731380459999997</c:v>
                </c:pt>
                <c:pt idx="459">
                  <c:v>39.731380459999997</c:v>
                </c:pt>
                <c:pt idx="460">
                  <c:v>39.731380459999997</c:v>
                </c:pt>
                <c:pt idx="461">
                  <c:v>39.731380459999997</c:v>
                </c:pt>
                <c:pt idx="462">
                  <c:v>39.731380459999997</c:v>
                </c:pt>
                <c:pt idx="463">
                  <c:v>39.975582119999999</c:v>
                </c:pt>
                <c:pt idx="464">
                  <c:v>40.219779969999998</c:v>
                </c:pt>
                <c:pt idx="465">
                  <c:v>41.07448196</c:v>
                </c:pt>
                <c:pt idx="466">
                  <c:v>41.07448196</c:v>
                </c:pt>
                <c:pt idx="467">
                  <c:v>42.0268631</c:v>
                </c:pt>
                <c:pt idx="468">
                  <c:v>42.466423030000001</c:v>
                </c:pt>
                <c:pt idx="469">
                  <c:v>43.369964600000003</c:v>
                </c:pt>
                <c:pt idx="470">
                  <c:v>44.24908447</c:v>
                </c:pt>
                <c:pt idx="471">
                  <c:v>45.103786470000003</c:v>
                </c:pt>
                <c:pt idx="472">
                  <c:v>46.031745909999998</c:v>
                </c:pt>
                <c:pt idx="473">
                  <c:v>46.93528748</c:v>
                </c:pt>
                <c:pt idx="474">
                  <c:v>47.83882904</c:v>
                </c:pt>
                <c:pt idx="475">
                  <c:v>48.742370610000002</c:v>
                </c:pt>
                <c:pt idx="476">
                  <c:v>49.157508849999999</c:v>
                </c:pt>
                <c:pt idx="477">
                  <c:v>50.061050420000001</c:v>
                </c:pt>
                <c:pt idx="478">
                  <c:v>50.940170289999998</c:v>
                </c:pt>
                <c:pt idx="479">
                  <c:v>51.843711849999998</c:v>
                </c:pt>
                <c:pt idx="480">
                  <c:v>52.673992159999997</c:v>
                </c:pt>
                <c:pt idx="481">
                  <c:v>53.479854580000001</c:v>
                </c:pt>
                <c:pt idx="482">
                  <c:v>54.383396150000003</c:v>
                </c:pt>
                <c:pt idx="483">
                  <c:v>54.847373959999999</c:v>
                </c:pt>
                <c:pt idx="484">
                  <c:v>54.847373959999999</c:v>
                </c:pt>
                <c:pt idx="485">
                  <c:v>55.75091553</c:v>
                </c:pt>
                <c:pt idx="486">
                  <c:v>56.63003922</c:v>
                </c:pt>
                <c:pt idx="487">
                  <c:v>57.58242035</c:v>
                </c:pt>
                <c:pt idx="488">
                  <c:v>58.412700649999998</c:v>
                </c:pt>
                <c:pt idx="489">
                  <c:v>59.340660100000001</c:v>
                </c:pt>
                <c:pt idx="490">
                  <c:v>60.317462919999997</c:v>
                </c:pt>
                <c:pt idx="491">
                  <c:v>61.221000670000002</c:v>
                </c:pt>
                <c:pt idx="492">
                  <c:v>61.684982300000001</c:v>
                </c:pt>
                <c:pt idx="493">
                  <c:v>62.61294556</c:v>
                </c:pt>
                <c:pt idx="494">
                  <c:v>63.565322879999997</c:v>
                </c:pt>
                <c:pt idx="495">
                  <c:v>64.542121890000004</c:v>
                </c:pt>
                <c:pt idx="496">
                  <c:v>65.445663449999998</c:v>
                </c:pt>
                <c:pt idx="497">
                  <c:v>66.373626709999996</c:v>
                </c:pt>
                <c:pt idx="498">
                  <c:v>67.277168270000004</c:v>
                </c:pt>
                <c:pt idx="499">
                  <c:v>68.180709840000006</c:v>
                </c:pt>
                <c:pt idx="500">
                  <c:v>68.644691469999998</c:v>
                </c:pt>
                <c:pt idx="501">
                  <c:v>69.694747919999998</c:v>
                </c:pt>
                <c:pt idx="502">
                  <c:v>69.694747919999998</c:v>
                </c:pt>
                <c:pt idx="503">
                  <c:v>69.694747919999998</c:v>
                </c:pt>
                <c:pt idx="504">
                  <c:v>69.694747919999998</c:v>
                </c:pt>
                <c:pt idx="505">
                  <c:v>69.694747919999998</c:v>
                </c:pt>
                <c:pt idx="506">
                  <c:v>69.938949579999999</c:v>
                </c:pt>
                <c:pt idx="507">
                  <c:v>69.938949579999999</c:v>
                </c:pt>
                <c:pt idx="508">
                  <c:v>70.671554569999998</c:v>
                </c:pt>
                <c:pt idx="509">
                  <c:v>71.69718933</c:v>
                </c:pt>
                <c:pt idx="510">
                  <c:v>72.600730900000002</c:v>
                </c:pt>
                <c:pt idx="511">
                  <c:v>73.089134220000005</c:v>
                </c:pt>
                <c:pt idx="512">
                  <c:v>74.041511540000002</c:v>
                </c:pt>
                <c:pt idx="513">
                  <c:v>74.969474790000007</c:v>
                </c:pt>
                <c:pt idx="514">
                  <c:v>75.970695500000005</c:v>
                </c:pt>
                <c:pt idx="515">
                  <c:v>76.874237059999999</c:v>
                </c:pt>
                <c:pt idx="516">
                  <c:v>77.802200319999997</c:v>
                </c:pt>
                <c:pt idx="517">
                  <c:v>78.754577639999994</c:v>
                </c:pt>
                <c:pt idx="518">
                  <c:v>79.682540889999999</c:v>
                </c:pt>
                <c:pt idx="519">
                  <c:v>80.170944210000002</c:v>
                </c:pt>
                <c:pt idx="520">
                  <c:v>81.17216492</c:v>
                </c:pt>
                <c:pt idx="521">
                  <c:v>82.148963929999994</c:v>
                </c:pt>
                <c:pt idx="522">
                  <c:v>83.076927190000006</c:v>
                </c:pt>
                <c:pt idx="523">
                  <c:v>84.078147889999997</c:v>
                </c:pt>
                <c:pt idx="524">
                  <c:v>85.079368590000001</c:v>
                </c:pt>
                <c:pt idx="525">
                  <c:v>86.105010989999997</c:v>
                </c:pt>
                <c:pt idx="526">
                  <c:v>87.179489140000001</c:v>
                </c:pt>
                <c:pt idx="527">
                  <c:v>87.619049070000003</c:v>
                </c:pt>
                <c:pt idx="528">
                  <c:v>88.620269780000001</c:v>
                </c:pt>
                <c:pt idx="529">
                  <c:v>89.645912170000003</c:v>
                </c:pt>
                <c:pt idx="530">
                  <c:v>90.769233700000001</c:v>
                </c:pt>
                <c:pt idx="531">
                  <c:v>90.769233700000001</c:v>
                </c:pt>
                <c:pt idx="532">
                  <c:v>91.721611019999997</c:v>
                </c:pt>
                <c:pt idx="533">
                  <c:v>92.747253420000007</c:v>
                </c:pt>
                <c:pt idx="534">
                  <c:v>93.72405243</c:v>
                </c:pt>
                <c:pt idx="535">
                  <c:v>94.261299129999998</c:v>
                </c:pt>
                <c:pt idx="536">
                  <c:v>95.286933899999994</c:v>
                </c:pt>
                <c:pt idx="537">
                  <c:v>96.312576289999996</c:v>
                </c:pt>
                <c:pt idx="538">
                  <c:v>97.411476140000005</c:v>
                </c:pt>
                <c:pt idx="539">
                  <c:v>98.437118530000006</c:v>
                </c:pt>
                <c:pt idx="540">
                  <c:v>99.462760930000002</c:v>
                </c:pt>
                <c:pt idx="541">
                  <c:v>99.462760930000002</c:v>
                </c:pt>
                <c:pt idx="542">
                  <c:v>99.462760930000002</c:v>
                </c:pt>
                <c:pt idx="543">
                  <c:v>99.462760930000002</c:v>
                </c:pt>
                <c:pt idx="544">
                  <c:v>99.462760930000002</c:v>
                </c:pt>
                <c:pt idx="545">
                  <c:v>99.462760930000002</c:v>
                </c:pt>
                <c:pt idx="546">
                  <c:v>99.462760930000002</c:v>
                </c:pt>
                <c:pt idx="547">
                  <c:v>99.462760930000002</c:v>
                </c:pt>
                <c:pt idx="548">
                  <c:v>99.462760930000002</c:v>
                </c:pt>
                <c:pt idx="549">
                  <c:v>99.462760930000002</c:v>
                </c:pt>
                <c:pt idx="550">
                  <c:v>99.462760930000002</c:v>
                </c:pt>
                <c:pt idx="551">
                  <c:v>99.462760930000002</c:v>
                </c:pt>
                <c:pt idx="552">
                  <c:v>99.462760930000002</c:v>
                </c:pt>
                <c:pt idx="553">
                  <c:v>99.462760930000002</c:v>
                </c:pt>
                <c:pt idx="554">
                  <c:v>99.462760930000002</c:v>
                </c:pt>
                <c:pt idx="555">
                  <c:v>99.462760930000002</c:v>
                </c:pt>
                <c:pt idx="556">
                  <c:v>99.462760930000002</c:v>
                </c:pt>
                <c:pt idx="557">
                  <c:v>99.462760930000002</c:v>
                </c:pt>
                <c:pt idx="558">
                  <c:v>99.462760930000002</c:v>
                </c:pt>
                <c:pt idx="559">
                  <c:v>99.462760930000002</c:v>
                </c:pt>
                <c:pt idx="560">
                  <c:v>99.462760930000002</c:v>
                </c:pt>
                <c:pt idx="561">
                  <c:v>99.462760930000002</c:v>
                </c:pt>
                <c:pt idx="562">
                  <c:v>99.462760930000002</c:v>
                </c:pt>
                <c:pt idx="563">
                  <c:v>99.462760930000002</c:v>
                </c:pt>
                <c:pt idx="564">
                  <c:v>99.462760930000002</c:v>
                </c:pt>
                <c:pt idx="565">
                  <c:v>99.462760930000002</c:v>
                </c:pt>
                <c:pt idx="566">
                  <c:v>99.462760930000002</c:v>
                </c:pt>
                <c:pt idx="567">
                  <c:v>99.462760930000002</c:v>
                </c:pt>
                <c:pt idx="568">
                  <c:v>99.462760930000002</c:v>
                </c:pt>
                <c:pt idx="569">
                  <c:v>99.462760930000002</c:v>
                </c:pt>
                <c:pt idx="570">
                  <c:v>99.462760930000002</c:v>
                </c:pt>
                <c:pt idx="571">
                  <c:v>99.462760930000002</c:v>
                </c:pt>
                <c:pt idx="572">
                  <c:v>99.462760930000002</c:v>
                </c:pt>
                <c:pt idx="573">
                  <c:v>99.462760930000002</c:v>
                </c:pt>
                <c:pt idx="574">
                  <c:v>99.462760930000002</c:v>
                </c:pt>
                <c:pt idx="575">
                  <c:v>99.462760930000002</c:v>
                </c:pt>
                <c:pt idx="576">
                  <c:v>99.462760930000002</c:v>
                </c:pt>
                <c:pt idx="577">
                  <c:v>99.462760930000002</c:v>
                </c:pt>
                <c:pt idx="578">
                  <c:v>99.462760930000002</c:v>
                </c:pt>
                <c:pt idx="579">
                  <c:v>99.462760930000002</c:v>
                </c:pt>
                <c:pt idx="580">
                  <c:v>99.462760930000002</c:v>
                </c:pt>
                <c:pt idx="581">
                  <c:v>99.462760930000002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A1C-4890-A3D7-614CCE10C2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4875520"/>
        <c:axId val="594873552"/>
      </c:lineChart>
      <c:catAx>
        <c:axId val="484625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time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4625592"/>
        <c:crosses val="autoZero"/>
        <c:auto val="1"/>
        <c:lblAlgn val="ctr"/>
        <c:lblOffset val="100"/>
        <c:tickLblSkip val="50"/>
        <c:noMultiLvlLbl val="0"/>
      </c:catAx>
      <c:valAx>
        <c:axId val="484625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 [</a:t>
                </a:r>
                <a:r>
                  <a:rPr lang="en-GB" dirty="0" err="1" smtClean="0"/>
                  <a:t>mbarg</a:t>
                </a:r>
                <a:r>
                  <a:rPr lang="en-GB" dirty="0" smtClean="0"/>
                  <a:t>]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4625264"/>
        <c:crosses val="autoZero"/>
        <c:crossBetween val="between"/>
      </c:valAx>
      <c:valAx>
        <c:axId val="594873552"/>
        <c:scaling>
          <c:orientation val="minMax"/>
          <c:max val="1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%opening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4875520"/>
        <c:crosses val="max"/>
        <c:crossBetween val="between"/>
      </c:valAx>
      <c:catAx>
        <c:axId val="594875520"/>
        <c:scaling>
          <c:orientation val="minMax"/>
        </c:scaling>
        <c:delete val="1"/>
        <c:axPos val="b"/>
        <c:majorTickMark val="out"/>
        <c:minorTickMark val="none"/>
        <c:tickLblPos val="nextTo"/>
        <c:crossAx val="5948735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closing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CMS_RPC_rack70_Gulex!$E$3:$E$382</c:f>
              <c:numCache>
                <c:formatCode>General</c:formatCode>
                <c:ptCount val="380"/>
                <c:pt idx="0">
                  <c:v>99.902320860000003</c:v>
                </c:pt>
                <c:pt idx="1">
                  <c:v>99.902320860000003</c:v>
                </c:pt>
                <c:pt idx="2">
                  <c:v>99.902320860000003</c:v>
                </c:pt>
                <c:pt idx="3">
                  <c:v>99.902320860000003</c:v>
                </c:pt>
                <c:pt idx="4">
                  <c:v>99.902320860000003</c:v>
                </c:pt>
                <c:pt idx="5">
                  <c:v>99.902320860000003</c:v>
                </c:pt>
                <c:pt idx="6">
                  <c:v>99.902320860000003</c:v>
                </c:pt>
                <c:pt idx="7">
                  <c:v>99.902320860000003</c:v>
                </c:pt>
                <c:pt idx="8">
                  <c:v>99.902320860000003</c:v>
                </c:pt>
                <c:pt idx="9">
                  <c:v>99.902320860000003</c:v>
                </c:pt>
                <c:pt idx="10">
                  <c:v>99.902320860000003</c:v>
                </c:pt>
                <c:pt idx="11">
                  <c:v>99.902320860000003</c:v>
                </c:pt>
                <c:pt idx="12">
                  <c:v>99.902320860000003</c:v>
                </c:pt>
                <c:pt idx="13">
                  <c:v>99.902320860000003</c:v>
                </c:pt>
                <c:pt idx="14">
                  <c:v>99.902320860000003</c:v>
                </c:pt>
                <c:pt idx="15">
                  <c:v>99.902320860000003</c:v>
                </c:pt>
                <c:pt idx="16">
                  <c:v>99.902320860000003</c:v>
                </c:pt>
                <c:pt idx="17">
                  <c:v>99.902320860000003</c:v>
                </c:pt>
                <c:pt idx="18">
                  <c:v>99.902320860000003</c:v>
                </c:pt>
                <c:pt idx="19">
                  <c:v>99.902320860000003</c:v>
                </c:pt>
                <c:pt idx="20">
                  <c:v>99.902320860000003</c:v>
                </c:pt>
                <c:pt idx="21">
                  <c:v>99.902320860000003</c:v>
                </c:pt>
                <c:pt idx="22">
                  <c:v>99.902320860000003</c:v>
                </c:pt>
                <c:pt idx="23">
                  <c:v>99.902320860000003</c:v>
                </c:pt>
                <c:pt idx="24">
                  <c:v>99.902320860000003</c:v>
                </c:pt>
                <c:pt idx="25">
                  <c:v>99.902320860000003</c:v>
                </c:pt>
                <c:pt idx="26">
                  <c:v>99.902320860000003</c:v>
                </c:pt>
                <c:pt idx="27">
                  <c:v>99.902320860000003</c:v>
                </c:pt>
                <c:pt idx="28">
                  <c:v>99.902320860000003</c:v>
                </c:pt>
                <c:pt idx="29">
                  <c:v>99.902320860000003</c:v>
                </c:pt>
                <c:pt idx="30">
                  <c:v>99.902320860000003</c:v>
                </c:pt>
                <c:pt idx="31">
                  <c:v>99.902320860000003</c:v>
                </c:pt>
                <c:pt idx="32">
                  <c:v>99.902320860000003</c:v>
                </c:pt>
                <c:pt idx="33">
                  <c:v>99.902320860000003</c:v>
                </c:pt>
                <c:pt idx="34">
                  <c:v>99.902320860000003</c:v>
                </c:pt>
                <c:pt idx="35">
                  <c:v>99.902320860000003</c:v>
                </c:pt>
                <c:pt idx="36">
                  <c:v>99.902320860000003</c:v>
                </c:pt>
                <c:pt idx="37">
                  <c:v>99.902320860000003</c:v>
                </c:pt>
                <c:pt idx="38">
                  <c:v>99.902320860000003</c:v>
                </c:pt>
                <c:pt idx="39">
                  <c:v>99.902320860000003</c:v>
                </c:pt>
                <c:pt idx="40">
                  <c:v>99.902320860000003</c:v>
                </c:pt>
                <c:pt idx="41">
                  <c:v>99.902320860000003</c:v>
                </c:pt>
                <c:pt idx="42">
                  <c:v>99.902320860000003</c:v>
                </c:pt>
                <c:pt idx="43">
                  <c:v>99.902320860000003</c:v>
                </c:pt>
                <c:pt idx="44">
                  <c:v>99.902320860000003</c:v>
                </c:pt>
                <c:pt idx="45">
                  <c:v>99.902320860000003</c:v>
                </c:pt>
                <c:pt idx="46">
                  <c:v>99.902320860000003</c:v>
                </c:pt>
                <c:pt idx="47">
                  <c:v>99.902320860000003</c:v>
                </c:pt>
                <c:pt idx="48">
                  <c:v>99.902320860000003</c:v>
                </c:pt>
                <c:pt idx="49">
                  <c:v>99.902320860000003</c:v>
                </c:pt>
                <c:pt idx="50">
                  <c:v>99.902320860000003</c:v>
                </c:pt>
                <c:pt idx="51">
                  <c:v>99.902320860000003</c:v>
                </c:pt>
                <c:pt idx="52">
                  <c:v>99.902320860000003</c:v>
                </c:pt>
                <c:pt idx="53">
                  <c:v>99.902320860000003</c:v>
                </c:pt>
                <c:pt idx="54">
                  <c:v>99.902320860000003</c:v>
                </c:pt>
                <c:pt idx="55">
                  <c:v>99.902320860000003</c:v>
                </c:pt>
                <c:pt idx="56">
                  <c:v>99.902320860000003</c:v>
                </c:pt>
                <c:pt idx="57">
                  <c:v>99.902320860000003</c:v>
                </c:pt>
                <c:pt idx="58">
                  <c:v>99.902320860000003</c:v>
                </c:pt>
                <c:pt idx="59">
                  <c:v>99.902320860000003</c:v>
                </c:pt>
                <c:pt idx="60">
                  <c:v>99.902320860000003</c:v>
                </c:pt>
                <c:pt idx="61">
                  <c:v>99.902320860000003</c:v>
                </c:pt>
                <c:pt idx="62">
                  <c:v>99.902320860000003</c:v>
                </c:pt>
                <c:pt idx="63">
                  <c:v>99.902320860000003</c:v>
                </c:pt>
                <c:pt idx="64">
                  <c:v>99.902320860000003</c:v>
                </c:pt>
                <c:pt idx="65">
                  <c:v>99.902320860000003</c:v>
                </c:pt>
                <c:pt idx="66">
                  <c:v>99.902320860000003</c:v>
                </c:pt>
                <c:pt idx="67">
                  <c:v>99.902320860000003</c:v>
                </c:pt>
                <c:pt idx="68">
                  <c:v>99.902320860000003</c:v>
                </c:pt>
                <c:pt idx="69">
                  <c:v>99.902320860000003</c:v>
                </c:pt>
                <c:pt idx="70">
                  <c:v>99.902320860000003</c:v>
                </c:pt>
                <c:pt idx="71">
                  <c:v>99.902320860000003</c:v>
                </c:pt>
                <c:pt idx="72">
                  <c:v>99.902320860000003</c:v>
                </c:pt>
                <c:pt idx="73">
                  <c:v>99.902320860000003</c:v>
                </c:pt>
                <c:pt idx="74">
                  <c:v>99.902320860000003</c:v>
                </c:pt>
                <c:pt idx="75">
                  <c:v>99.902320860000003</c:v>
                </c:pt>
                <c:pt idx="76">
                  <c:v>99.902320860000003</c:v>
                </c:pt>
                <c:pt idx="77">
                  <c:v>99.902320860000003</c:v>
                </c:pt>
                <c:pt idx="78">
                  <c:v>99.902320860000003</c:v>
                </c:pt>
                <c:pt idx="79">
                  <c:v>99.902320860000003</c:v>
                </c:pt>
                <c:pt idx="80">
                  <c:v>99.902320860000003</c:v>
                </c:pt>
                <c:pt idx="81">
                  <c:v>99.902320860000003</c:v>
                </c:pt>
                <c:pt idx="82">
                  <c:v>99.902320860000003</c:v>
                </c:pt>
                <c:pt idx="83">
                  <c:v>99.902320860000003</c:v>
                </c:pt>
                <c:pt idx="84">
                  <c:v>99.902320860000003</c:v>
                </c:pt>
                <c:pt idx="85">
                  <c:v>99.902320860000003</c:v>
                </c:pt>
                <c:pt idx="86">
                  <c:v>99.902320860000003</c:v>
                </c:pt>
                <c:pt idx="87">
                  <c:v>99.902320860000003</c:v>
                </c:pt>
                <c:pt idx="88">
                  <c:v>99.902320860000003</c:v>
                </c:pt>
                <c:pt idx="89">
                  <c:v>99.902320860000003</c:v>
                </c:pt>
                <c:pt idx="90">
                  <c:v>99.902320860000003</c:v>
                </c:pt>
                <c:pt idx="91">
                  <c:v>99.902320860000003</c:v>
                </c:pt>
                <c:pt idx="92">
                  <c:v>99.902320860000003</c:v>
                </c:pt>
                <c:pt idx="93">
                  <c:v>99.902320860000003</c:v>
                </c:pt>
                <c:pt idx="94">
                  <c:v>99.902320860000003</c:v>
                </c:pt>
                <c:pt idx="95">
                  <c:v>99.902320860000003</c:v>
                </c:pt>
                <c:pt idx="96">
                  <c:v>99.902320860000003</c:v>
                </c:pt>
                <c:pt idx="97">
                  <c:v>99.902320860000003</c:v>
                </c:pt>
                <c:pt idx="98">
                  <c:v>99.902320860000003</c:v>
                </c:pt>
                <c:pt idx="99">
                  <c:v>99.902320860000003</c:v>
                </c:pt>
                <c:pt idx="100">
                  <c:v>99.902320860000003</c:v>
                </c:pt>
                <c:pt idx="101">
                  <c:v>99.902320860000003</c:v>
                </c:pt>
                <c:pt idx="102">
                  <c:v>99.902320860000003</c:v>
                </c:pt>
                <c:pt idx="103">
                  <c:v>99.902320860000003</c:v>
                </c:pt>
                <c:pt idx="104">
                  <c:v>99.902320860000003</c:v>
                </c:pt>
                <c:pt idx="105">
                  <c:v>99.902320860000003</c:v>
                </c:pt>
                <c:pt idx="106">
                  <c:v>99.902320860000003</c:v>
                </c:pt>
                <c:pt idx="107">
                  <c:v>99.902320860000003</c:v>
                </c:pt>
                <c:pt idx="108">
                  <c:v>99.902320860000003</c:v>
                </c:pt>
                <c:pt idx="109">
                  <c:v>99.902320860000003</c:v>
                </c:pt>
                <c:pt idx="110">
                  <c:v>99.902320860000003</c:v>
                </c:pt>
                <c:pt idx="111">
                  <c:v>99.902320860000003</c:v>
                </c:pt>
                <c:pt idx="112">
                  <c:v>99.902320860000003</c:v>
                </c:pt>
                <c:pt idx="113">
                  <c:v>99.902320860000003</c:v>
                </c:pt>
                <c:pt idx="114">
                  <c:v>99.902320860000003</c:v>
                </c:pt>
                <c:pt idx="115">
                  <c:v>99.902320860000003</c:v>
                </c:pt>
                <c:pt idx="116">
                  <c:v>99.902320860000003</c:v>
                </c:pt>
                <c:pt idx="117">
                  <c:v>99.340660099999994</c:v>
                </c:pt>
                <c:pt idx="118">
                  <c:v>99.340660099999994</c:v>
                </c:pt>
                <c:pt idx="119">
                  <c:v>98.315017699999999</c:v>
                </c:pt>
                <c:pt idx="120">
                  <c:v>97.362640380000002</c:v>
                </c:pt>
                <c:pt idx="121">
                  <c:v>96.385841369999994</c:v>
                </c:pt>
                <c:pt idx="122">
                  <c:v>95.409034730000002</c:v>
                </c:pt>
                <c:pt idx="123">
                  <c:v>94.432235719999994</c:v>
                </c:pt>
                <c:pt idx="124">
                  <c:v>93.943832400000005</c:v>
                </c:pt>
                <c:pt idx="125">
                  <c:v>92.820510859999999</c:v>
                </c:pt>
                <c:pt idx="126">
                  <c:v>91.794876099999996</c:v>
                </c:pt>
                <c:pt idx="127">
                  <c:v>90.866912839999998</c:v>
                </c:pt>
                <c:pt idx="128">
                  <c:v>90.866912839999998</c:v>
                </c:pt>
                <c:pt idx="129">
                  <c:v>90.866912839999998</c:v>
                </c:pt>
                <c:pt idx="130">
                  <c:v>90.866912839999998</c:v>
                </c:pt>
                <c:pt idx="131">
                  <c:v>90.866912839999998</c:v>
                </c:pt>
                <c:pt idx="132">
                  <c:v>90.866912839999998</c:v>
                </c:pt>
                <c:pt idx="133">
                  <c:v>90.866912839999998</c:v>
                </c:pt>
                <c:pt idx="134">
                  <c:v>90.866912839999998</c:v>
                </c:pt>
                <c:pt idx="135">
                  <c:v>89.914527890000002</c:v>
                </c:pt>
                <c:pt idx="136">
                  <c:v>89.597068789999994</c:v>
                </c:pt>
                <c:pt idx="137">
                  <c:v>88.644691469999998</c:v>
                </c:pt>
                <c:pt idx="138">
                  <c:v>87.594627380000006</c:v>
                </c:pt>
                <c:pt idx="139">
                  <c:v>86.593406680000001</c:v>
                </c:pt>
                <c:pt idx="140">
                  <c:v>85.714286799999996</c:v>
                </c:pt>
                <c:pt idx="141">
                  <c:v>84.713066100000006</c:v>
                </c:pt>
                <c:pt idx="142">
                  <c:v>83.833946229999995</c:v>
                </c:pt>
                <c:pt idx="143">
                  <c:v>83.321121219999995</c:v>
                </c:pt>
                <c:pt idx="144">
                  <c:v>82.442001340000004</c:v>
                </c:pt>
                <c:pt idx="145">
                  <c:v>81.44078064</c:v>
                </c:pt>
                <c:pt idx="146">
                  <c:v>80.51282501</c:v>
                </c:pt>
                <c:pt idx="147">
                  <c:v>80.51282501</c:v>
                </c:pt>
                <c:pt idx="148">
                  <c:v>80.51282501</c:v>
                </c:pt>
                <c:pt idx="149">
                  <c:v>80.51282501</c:v>
                </c:pt>
                <c:pt idx="150">
                  <c:v>80.51282501</c:v>
                </c:pt>
                <c:pt idx="151">
                  <c:v>80.51282501</c:v>
                </c:pt>
                <c:pt idx="152">
                  <c:v>80.51282501</c:v>
                </c:pt>
                <c:pt idx="153">
                  <c:v>80.51282501</c:v>
                </c:pt>
                <c:pt idx="154">
                  <c:v>80.51282501</c:v>
                </c:pt>
                <c:pt idx="155">
                  <c:v>80.048843379999994</c:v>
                </c:pt>
                <c:pt idx="156">
                  <c:v>79.73138428</c:v>
                </c:pt>
                <c:pt idx="157">
                  <c:v>79.242980959999997</c:v>
                </c:pt>
                <c:pt idx="158">
                  <c:v>78.339439389999995</c:v>
                </c:pt>
                <c:pt idx="159">
                  <c:v>77.387062069999999</c:v>
                </c:pt>
                <c:pt idx="160">
                  <c:v>76.483520510000005</c:v>
                </c:pt>
                <c:pt idx="161">
                  <c:v>75.555557250000007</c:v>
                </c:pt>
                <c:pt idx="162">
                  <c:v>74.578758239999999</c:v>
                </c:pt>
                <c:pt idx="163">
                  <c:v>73.626373290000004</c:v>
                </c:pt>
                <c:pt idx="164">
                  <c:v>72.698417660000004</c:v>
                </c:pt>
                <c:pt idx="165">
                  <c:v>72.234436040000006</c:v>
                </c:pt>
                <c:pt idx="166">
                  <c:v>71.257629390000005</c:v>
                </c:pt>
                <c:pt idx="167">
                  <c:v>70.354087829999997</c:v>
                </c:pt>
                <c:pt idx="168">
                  <c:v>70.354087829999997</c:v>
                </c:pt>
                <c:pt idx="169">
                  <c:v>70.354087829999997</c:v>
                </c:pt>
                <c:pt idx="170">
                  <c:v>70.354087829999997</c:v>
                </c:pt>
                <c:pt idx="171">
                  <c:v>70.354087829999997</c:v>
                </c:pt>
                <c:pt idx="172">
                  <c:v>70.354087829999997</c:v>
                </c:pt>
                <c:pt idx="173">
                  <c:v>70.354087829999997</c:v>
                </c:pt>
                <c:pt idx="174">
                  <c:v>70.061050420000001</c:v>
                </c:pt>
                <c:pt idx="175">
                  <c:v>69.743591309999999</c:v>
                </c:pt>
                <c:pt idx="176">
                  <c:v>68.840049739999998</c:v>
                </c:pt>
                <c:pt idx="177">
                  <c:v>68.107452390000006</c:v>
                </c:pt>
                <c:pt idx="178">
                  <c:v>67.008544920000006</c:v>
                </c:pt>
                <c:pt idx="179">
                  <c:v>66.129425049999995</c:v>
                </c:pt>
                <c:pt idx="180">
                  <c:v>65.323562620000004</c:v>
                </c:pt>
                <c:pt idx="181">
                  <c:v>64.713066100000006</c:v>
                </c:pt>
                <c:pt idx="182">
                  <c:v>63.76068497</c:v>
                </c:pt>
                <c:pt idx="183">
                  <c:v>62.954822540000002</c:v>
                </c:pt>
                <c:pt idx="184">
                  <c:v>62.124542239999997</c:v>
                </c:pt>
                <c:pt idx="185">
                  <c:v>60.927963259999999</c:v>
                </c:pt>
                <c:pt idx="186">
                  <c:v>60.927963259999999</c:v>
                </c:pt>
                <c:pt idx="187">
                  <c:v>60.927963259999999</c:v>
                </c:pt>
                <c:pt idx="188">
                  <c:v>60.927963259999999</c:v>
                </c:pt>
                <c:pt idx="189">
                  <c:v>60.927963259999999</c:v>
                </c:pt>
                <c:pt idx="190">
                  <c:v>60.927963259999999</c:v>
                </c:pt>
                <c:pt idx="191">
                  <c:v>60.927963259999999</c:v>
                </c:pt>
                <c:pt idx="192">
                  <c:v>60.927963259999999</c:v>
                </c:pt>
                <c:pt idx="193">
                  <c:v>60.927963259999999</c:v>
                </c:pt>
                <c:pt idx="194">
                  <c:v>60.927963259999999</c:v>
                </c:pt>
                <c:pt idx="195">
                  <c:v>60.927963259999999</c:v>
                </c:pt>
                <c:pt idx="196">
                  <c:v>60.927963259999999</c:v>
                </c:pt>
                <c:pt idx="197">
                  <c:v>60.927963259999999</c:v>
                </c:pt>
                <c:pt idx="198">
                  <c:v>60.073261260000002</c:v>
                </c:pt>
                <c:pt idx="199">
                  <c:v>59.706962590000003</c:v>
                </c:pt>
                <c:pt idx="200">
                  <c:v>58.974361420000001</c:v>
                </c:pt>
                <c:pt idx="201">
                  <c:v>58.485958099999998</c:v>
                </c:pt>
                <c:pt idx="202">
                  <c:v>57.58242035</c:v>
                </c:pt>
                <c:pt idx="203">
                  <c:v>56.678878779999998</c:v>
                </c:pt>
                <c:pt idx="204">
                  <c:v>55.824176790000003</c:v>
                </c:pt>
                <c:pt idx="205">
                  <c:v>54.96947479</c:v>
                </c:pt>
                <c:pt idx="206">
                  <c:v>54.11477661</c:v>
                </c:pt>
                <c:pt idx="207">
                  <c:v>53.601955410000002</c:v>
                </c:pt>
                <c:pt idx="208">
                  <c:v>53.601955410000002</c:v>
                </c:pt>
                <c:pt idx="209">
                  <c:v>52.722831730000003</c:v>
                </c:pt>
                <c:pt idx="210">
                  <c:v>51.941390990000002</c:v>
                </c:pt>
                <c:pt idx="211">
                  <c:v>51.233211519999998</c:v>
                </c:pt>
                <c:pt idx="212">
                  <c:v>51.233211519999998</c:v>
                </c:pt>
                <c:pt idx="213">
                  <c:v>51.233211519999998</c:v>
                </c:pt>
                <c:pt idx="214">
                  <c:v>51.233211519999998</c:v>
                </c:pt>
                <c:pt idx="215">
                  <c:v>51.233211519999998</c:v>
                </c:pt>
                <c:pt idx="216">
                  <c:v>51.233211519999998</c:v>
                </c:pt>
                <c:pt idx="217">
                  <c:v>51.233211519999998</c:v>
                </c:pt>
                <c:pt idx="218">
                  <c:v>50.085472109999998</c:v>
                </c:pt>
                <c:pt idx="219">
                  <c:v>49.304031369999997</c:v>
                </c:pt>
                <c:pt idx="220">
                  <c:v>48.547008509999998</c:v>
                </c:pt>
                <c:pt idx="221">
                  <c:v>48.034187320000001</c:v>
                </c:pt>
                <c:pt idx="222">
                  <c:v>46.691085819999998</c:v>
                </c:pt>
                <c:pt idx="223">
                  <c:v>46.251525880000003</c:v>
                </c:pt>
                <c:pt idx="224">
                  <c:v>45.250305179999998</c:v>
                </c:pt>
                <c:pt idx="225">
                  <c:v>45.250305179999998</c:v>
                </c:pt>
                <c:pt idx="226">
                  <c:v>45.250305179999998</c:v>
                </c:pt>
                <c:pt idx="227">
                  <c:v>45.250305179999998</c:v>
                </c:pt>
                <c:pt idx="228">
                  <c:v>45.250305179999998</c:v>
                </c:pt>
                <c:pt idx="229">
                  <c:v>45.250305179999998</c:v>
                </c:pt>
                <c:pt idx="230">
                  <c:v>45.250305179999998</c:v>
                </c:pt>
                <c:pt idx="231">
                  <c:v>45.250305179999998</c:v>
                </c:pt>
                <c:pt idx="232">
                  <c:v>45.250305179999998</c:v>
                </c:pt>
                <c:pt idx="233">
                  <c:v>45.250305179999998</c:v>
                </c:pt>
                <c:pt idx="234">
                  <c:v>45.250305179999998</c:v>
                </c:pt>
                <c:pt idx="235">
                  <c:v>45.250305179999998</c:v>
                </c:pt>
                <c:pt idx="236">
                  <c:v>45.250305179999998</c:v>
                </c:pt>
                <c:pt idx="237">
                  <c:v>45.250305179999998</c:v>
                </c:pt>
                <c:pt idx="238">
                  <c:v>45.250305179999998</c:v>
                </c:pt>
                <c:pt idx="239">
                  <c:v>45.250305179999998</c:v>
                </c:pt>
                <c:pt idx="240">
                  <c:v>45.250305179999998</c:v>
                </c:pt>
                <c:pt idx="241">
                  <c:v>45.103786470000003</c:v>
                </c:pt>
                <c:pt idx="242">
                  <c:v>44.859584810000001</c:v>
                </c:pt>
                <c:pt idx="243">
                  <c:v>43.95604324</c:v>
                </c:pt>
                <c:pt idx="244">
                  <c:v>43.00366211</c:v>
                </c:pt>
                <c:pt idx="245">
                  <c:v>42.100124360000002</c:v>
                </c:pt>
                <c:pt idx="246">
                  <c:v>41.245422359999999</c:v>
                </c:pt>
                <c:pt idx="247">
                  <c:v>40.341880799999998</c:v>
                </c:pt>
                <c:pt idx="248">
                  <c:v>40.341880799999998</c:v>
                </c:pt>
                <c:pt idx="249">
                  <c:v>40.341880799999998</c:v>
                </c:pt>
                <c:pt idx="250">
                  <c:v>40.341880799999998</c:v>
                </c:pt>
                <c:pt idx="251">
                  <c:v>40.341880799999998</c:v>
                </c:pt>
                <c:pt idx="252">
                  <c:v>40.341880799999998</c:v>
                </c:pt>
                <c:pt idx="253">
                  <c:v>40.097679139999997</c:v>
                </c:pt>
                <c:pt idx="254">
                  <c:v>39.316238400000003</c:v>
                </c:pt>
                <c:pt idx="255">
                  <c:v>38.55921936</c:v>
                </c:pt>
                <c:pt idx="256">
                  <c:v>37.655677799999999</c:v>
                </c:pt>
                <c:pt idx="257">
                  <c:v>37.9731369</c:v>
                </c:pt>
                <c:pt idx="258">
                  <c:v>36.385837549999998</c:v>
                </c:pt>
                <c:pt idx="259">
                  <c:v>35.482295989999997</c:v>
                </c:pt>
                <c:pt idx="260">
                  <c:v>35.482295989999997</c:v>
                </c:pt>
                <c:pt idx="261">
                  <c:v>35.482295989999997</c:v>
                </c:pt>
                <c:pt idx="262">
                  <c:v>35.482295989999997</c:v>
                </c:pt>
                <c:pt idx="263">
                  <c:v>35.482295989999997</c:v>
                </c:pt>
                <c:pt idx="264">
                  <c:v>35.482295989999997</c:v>
                </c:pt>
                <c:pt idx="265">
                  <c:v>35.482295989999997</c:v>
                </c:pt>
                <c:pt idx="266">
                  <c:v>35.482295989999997</c:v>
                </c:pt>
                <c:pt idx="267">
                  <c:v>35.482295989999997</c:v>
                </c:pt>
                <c:pt idx="268">
                  <c:v>35.482295989999997</c:v>
                </c:pt>
                <c:pt idx="269">
                  <c:v>35.482295989999997</c:v>
                </c:pt>
                <c:pt idx="270">
                  <c:v>35.482295989999997</c:v>
                </c:pt>
                <c:pt idx="271">
                  <c:v>35.067153930000003</c:v>
                </c:pt>
                <c:pt idx="272">
                  <c:v>34.822956089999998</c:v>
                </c:pt>
                <c:pt idx="273">
                  <c:v>34.383396150000003</c:v>
                </c:pt>
                <c:pt idx="274">
                  <c:v>33.504272460000003</c:v>
                </c:pt>
                <c:pt idx="275">
                  <c:v>32.74725342</c:v>
                </c:pt>
                <c:pt idx="276">
                  <c:v>31.868131640000001</c:v>
                </c:pt>
                <c:pt idx="277">
                  <c:v>30.964591980000002</c:v>
                </c:pt>
                <c:pt idx="278">
                  <c:v>30.20757103</c:v>
                </c:pt>
                <c:pt idx="279">
                  <c:v>30.20757103</c:v>
                </c:pt>
                <c:pt idx="280">
                  <c:v>30.20757103</c:v>
                </c:pt>
                <c:pt idx="281">
                  <c:v>30.20757103</c:v>
                </c:pt>
                <c:pt idx="282">
                  <c:v>30.20757103</c:v>
                </c:pt>
                <c:pt idx="283">
                  <c:v>30.20757103</c:v>
                </c:pt>
                <c:pt idx="284">
                  <c:v>30.20757103</c:v>
                </c:pt>
                <c:pt idx="285">
                  <c:v>30.20757103</c:v>
                </c:pt>
                <c:pt idx="286">
                  <c:v>30.0854702</c:v>
                </c:pt>
                <c:pt idx="287">
                  <c:v>29.9145298</c:v>
                </c:pt>
                <c:pt idx="288">
                  <c:v>29.084249499999999</c:v>
                </c:pt>
                <c:pt idx="289">
                  <c:v>28.229549410000001</c:v>
                </c:pt>
                <c:pt idx="290">
                  <c:v>27.203907010000002</c:v>
                </c:pt>
                <c:pt idx="291">
                  <c:v>26.398046489999999</c:v>
                </c:pt>
                <c:pt idx="292">
                  <c:v>25.44566536</c:v>
                </c:pt>
                <c:pt idx="293">
                  <c:v>25.44566536</c:v>
                </c:pt>
                <c:pt idx="294">
                  <c:v>25.44566536</c:v>
                </c:pt>
                <c:pt idx="295">
                  <c:v>25.44566536</c:v>
                </c:pt>
                <c:pt idx="296">
                  <c:v>25.44566536</c:v>
                </c:pt>
                <c:pt idx="297">
                  <c:v>25.44566536</c:v>
                </c:pt>
                <c:pt idx="298">
                  <c:v>25.44566536</c:v>
                </c:pt>
                <c:pt idx="299">
                  <c:v>25.44566536</c:v>
                </c:pt>
                <c:pt idx="300">
                  <c:v>25.44566536</c:v>
                </c:pt>
                <c:pt idx="301">
                  <c:v>25.44566536</c:v>
                </c:pt>
                <c:pt idx="302">
                  <c:v>25.44566536</c:v>
                </c:pt>
                <c:pt idx="303">
                  <c:v>25.079364779999999</c:v>
                </c:pt>
                <c:pt idx="304">
                  <c:v>24.78632545</c:v>
                </c:pt>
                <c:pt idx="305">
                  <c:v>23.931623460000001</c:v>
                </c:pt>
                <c:pt idx="306">
                  <c:v>23.028083800000001</c:v>
                </c:pt>
                <c:pt idx="307">
                  <c:v>22.222223280000001</c:v>
                </c:pt>
                <c:pt idx="308">
                  <c:v>21.269842149999999</c:v>
                </c:pt>
                <c:pt idx="309">
                  <c:v>20.854702</c:v>
                </c:pt>
                <c:pt idx="310">
                  <c:v>20.854702</c:v>
                </c:pt>
                <c:pt idx="311">
                  <c:v>20.854702</c:v>
                </c:pt>
                <c:pt idx="312">
                  <c:v>20.854702</c:v>
                </c:pt>
                <c:pt idx="313">
                  <c:v>20.854702</c:v>
                </c:pt>
                <c:pt idx="314">
                  <c:v>20.854702</c:v>
                </c:pt>
                <c:pt idx="315">
                  <c:v>20.854702</c:v>
                </c:pt>
                <c:pt idx="316">
                  <c:v>20.854702</c:v>
                </c:pt>
                <c:pt idx="317">
                  <c:v>20.854702</c:v>
                </c:pt>
                <c:pt idx="318">
                  <c:v>20.854702</c:v>
                </c:pt>
                <c:pt idx="319">
                  <c:v>20.048839569999998</c:v>
                </c:pt>
                <c:pt idx="320">
                  <c:v>19.389499659999998</c:v>
                </c:pt>
                <c:pt idx="321">
                  <c:v>18.485958100000001</c:v>
                </c:pt>
                <c:pt idx="322">
                  <c:v>17.63125801</c:v>
                </c:pt>
                <c:pt idx="323">
                  <c:v>17.63125801</c:v>
                </c:pt>
                <c:pt idx="324">
                  <c:v>16.776557919999998</c:v>
                </c:pt>
                <c:pt idx="325">
                  <c:v>15.873016359999999</c:v>
                </c:pt>
                <c:pt idx="326">
                  <c:v>15.457875250000001</c:v>
                </c:pt>
                <c:pt idx="327">
                  <c:v>15.457875250000001</c:v>
                </c:pt>
                <c:pt idx="328">
                  <c:v>15.457875250000001</c:v>
                </c:pt>
                <c:pt idx="329">
                  <c:v>15.457875250000001</c:v>
                </c:pt>
                <c:pt idx="330">
                  <c:v>15.457875250000001</c:v>
                </c:pt>
                <c:pt idx="331">
                  <c:v>15.457875250000001</c:v>
                </c:pt>
                <c:pt idx="332">
                  <c:v>15.457875250000001</c:v>
                </c:pt>
                <c:pt idx="333">
                  <c:v>15.457875250000001</c:v>
                </c:pt>
                <c:pt idx="334">
                  <c:v>15.457875250000001</c:v>
                </c:pt>
                <c:pt idx="335">
                  <c:v>15.457875250000001</c:v>
                </c:pt>
                <c:pt idx="336">
                  <c:v>15.457875250000001</c:v>
                </c:pt>
                <c:pt idx="337">
                  <c:v>15.457875250000001</c:v>
                </c:pt>
                <c:pt idx="338">
                  <c:v>15.457875250000001</c:v>
                </c:pt>
                <c:pt idx="339">
                  <c:v>15.457875250000001</c:v>
                </c:pt>
                <c:pt idx="340">
                  <c:v>15.457875250000001</c:v>
                </c:pt>
                <c:pt idx="341">
                  <c:v>15.457875250000001</c:v>
                </c:pt>
                <c:pt idx="342">
                  <c:v>15.457875250000001</c:v>
                </c:pt>
                <c:pt idx="343">
                  <c:v>15.457875250000001</c:v>
                </c:pt>
                <c:pt idx="344">
                  <c:v>15.457875250000001</c:v>
                </c:pt>
                <c:pt idx="345">
                  <c:v>15.457875250000001</c:v>
                </c:pt>
                <c:pt idx="346">
                  <c:v>15.457875250000001</c:v>
                </c:pt>
                <c:pt idx="347">
                  <c:v>15.457875250000001</c:v>
                </c:pt>
                <c:pt idx="348">
                  <c:v>15.018315319999999</c:v>
                </c:pt>
                <c:pt idx="349">
                  <c:v>14.72527504</c:v>
                </c:pt>
                <c:pt idx="350">
                  <c:v>13.943834300000001</c:v>
                </c:pt>
                <c:pt idx="351">
                  <c:v>13.04029369</c:v>
                </c:pt>
                <c:pt idx="352">
                  <c:v>13.04029369</c:v>
                </c:pt>
                <c:pt idx="353">
                  <c:v>12.25885201</c:v>
                </c:pt>
                <c:pt idx="354">
                  <c:v>11.623931880000001</c:v>
                </c:pt>
                <c:pt idx="355">
                  <c:v>11.037851330000001</c:v>
                </c:pt>
                <c:pt idx="356">
                  <c:v>10.231990809999999</c:v>
                </c:pt>
                <c:pt idx="357">
                  <c:v>10.231990809999999</c:v>
                </c:pt>
                <c:pt idx="358">
                  <c:v>10.231990809999999</c:v>
                </c:pt>
                <c:pt idx="359">
                  <c:v>10.231990809999999</c:v>
                </c:pt>
                <c:pt idx="360">
                  <c:v>10.231990809999999</c:v>
                </c:pt>
                <c:pt idx="361">
                  <c:v>10.231990809999999</c:v>
                </c:pt>
                <c:pt idx="362">
                  <c:v>10.231990809999999</c:v>
                </c:pt>
                <c:pt idx="363">
                  <c:v>10.231990809999999</c:v>
                </c:pt>
                <c:pt idx="364">
                  <c:v>10.231990809999999</c:v>
                </c:pt>
                <c:pt idx="365">
                  <c:v>10.231990809999999</c:v>
                </c:pt>
                <c:pt idx="366">
                  <c:v>10.231990809999999</c:v>
                </c:pt>
                <c:pt idx="367">
                  <c:v>10.231990809999999</c:v>
                </c:pt>
                <c:pt idx="368">
                  <c:v>10.231990809999999</c:v>
                </c:pt>
                <c:pt idx="369">
                  <c:v>10.231990809999999</c:v>
                </c:pt>
                <c:pt idx="370">
                  <c:v>9.9389505390000004</c:v>
                </c:pt>
                <c:pt idx="371">
                  <c:v>9.3284492490000002</c:v>
                </c:pt>
                <c:pt idx="372">
                  <c:v>8.5470085139999998</c:v>
                </c:pt>
                <c:pt idx="373">
                  <c:v>8.5470085139999998</c:v>
                </c:pt>
                <c:pt idx="374">
                  <c:v>8.5470085139999998</c:v>
                </c:pt>
                <c:pt idx="375">
                  <c:v>8.5470085139999998</c:v>
                </c:pt>
                <c:pt idx="376">
                  <c:v>8.5470085139999998</c:v>
                </c:pt>
                <c:pt idx="377">
                  <c:v>8.5470085139999998</c:v>
                </c:pt>
                <c:pt idx="378">
                  <c:v>8.5470085139999998</c:v>
                </c:pt>
                <c:pt idx="379">
                  <c:v>8.0097684860000005</c:v>
                </c:pt>
              </c:numCache>
            </c:numRef>
          </c:xVal>
          <c:yVal>
            <c:numRef>
              <c:f>CMS_RPC_rack70_Gulex!$C$3:$C$382</c:f>
              <c:numCache>
                <c:formatCode>General</c:formatCode>
                <c:ptCount val="380"/>
                <c:pt idx="0">
                  <c:v>-3.6629676999999999E-2</c:v>
                </c:pt>
                <c:pt idx="1">
                  <c:v>-0.105006218</c:v>
                </c:pt>
                <c:pt idx="2">
                  <c:v>-0.105006218</c:v>
                </c:pt>
                <c:pt idx="3">
                  <c:v>-0.105006218</c:v>
                </c:pt>
                <c:pt idx="4">
                  <c:v>-4.6398162999999999E-2</c:v>
                </c:pt>
                <c:pt idx="5">
                  <c:v>-4.6398162999999999E-2</c:v>
                </c:pt>
                <c:pt idx="6">
                  <c:v>1.2210845999999999E-2</c:v>
                </c:pt>
                <c:pt idx="7">
                  <c:v>1.2210845999999999E-2</c:v>
                </c:pt>
                <c:pt idx="8">
                  <c:v>1.2210845999999999E-2</c:v>
                </c:pt>
                <c:pt idx="9">
                  <c:v>-4.6398162999999999E-2</c:v>
                </c:pt>
                <c:pt idx="10">
                  <c:v>-4.6398162999999999E-2</c:v>
                </c:pt>
                <c:pt idx="11">
                  <c:v>-4.6398162999999999E-2</c:v>
                </c:pt>
                <c:pt idx="12">
                  <c:v>-4.6398162999999999E-2</c:v>
                </c:pt>
                <c:pt idx="13">
                  <c:v>1.7094611999999999E-2</c:v>
                </c:pt>
                <c:pt idx="14">
                  <c:v>1.7094611999999999E-2</c:v>
                </c:pt>
                <c:pt idx="15">
                  <c:v>-4.6398162999999999E-2</c:v>
                </c:pt>
                <c:pt idx="16">
                  <c:v>2.6862144000000001E-2</c:v>
                </c:pt>
                <c:pt idx="17">
                  <c:v>2.6862144000000001E-2</c:v>
                </c:pt>
                <c:pt idx="18">
                  <c:v>2.6862144000000001E-2</c:v>
                </c:pt>
                <c:pt idx="19">
                  <c:v>2.6862144000000001E-2</c:v>
                </c:pt>
                <c:pt idx="20">
                  <c:v>-4.6398162999999999E-2</c:v>
                </c:pt>
                <c:pt idx="21">
                  <c:v>-0.109889984</c:v>
                </c:pt>
                <c:pt idx="22">
                  <c:v>-0.109889984</c:v>
                </c:pt>
                <c:pt idx="23">
                  <c:v>-5.6165695000000002E-2</c:v>
                </c:pt>
                <c:pt idx="24">
                  <c:v>-5.6165695000000002E-2</c:v>
                </c:pt>
                <c:pt idx="25">
                  <c:v>-5.6165695000000002E-2</c:v>
                </c:pt>
                <c:pt idx="26">
                  <c:v>2.4423600000000002E-3</c:v>
                </c:pt>
                <c:pt idx="27">
                  <c:v>2.4423600000000002E-3</c:v>
                </c:pt>
                <c:pt idx="28">
                  <c:v>2.4423600000000002E-3</c:v>
                </c:pt>
                <c:pt idx="29">
                  <c:v>2.4423600000000002E-3</c:v>
                </c:pt>
                <c:pt idx="30">
                  <c:v>2.4423600000000002E-3</c:v>
                </c:pt>
                <c:pt idx="31">
                  <c:v>2.4423600000000002E-3</c:v>
                </c:pt>
                <c:pt idx="32">
                  <c:v>2.4423600000000002E-3</c:v>
                </c:pt>
                <c:pt idx="33">
                  <c:v>2.4423600000000002E-3</c:v>
                </c:pt>
                <c:pt idx="34">
                  <c:v>2.4423600000000002E-3</c:v>
                </c:pt>
                <c:pt idx="35">
                  <c:v>2.4423600000000002E-3</c:v>
                </c:pt>
                <c:pt idx="36">
                  <c:v>2.4423600000000002E-3</c:v>
                </c:pt>
                <c:pt idx="37">
                  <c:v>2.4423600000000002E-3</c:v>
                </c:pt>
                <c:pt idx="38">
                  <c:v>2.4423600000000002E-3</c:v>
                </c:pt>
                <c:pt idx="39">
                  <c:v>2.4423600000000002E-3</c:v>
                </c:pt>
                <c:pt idx="40">
                  <c:v>2.4423600000000002E-3</c:v>
                </c:pt>
                <c:pt idx="41">
                  <c:v>2.4423600000000002E-3</c:v>
                </c:pt>
                <c:pt idx="42">
                  <c:v>2.4423600000000002E-3</c:v>
                </c:pt>
                <c:pt idx="43">
                  <c:v>-6.1049460999999999E-2</c:v>
                </c:pt>
                <c:pt idx="44">
                  <c:v>-6.1049460999999999E-2</c:v>
                </c:pt>
                <c:pt idx="45">
                  <c:v>-6.1049460999999999E-2</c:v>
                </c:pt>
                <c:pt idx="46">
                  <c:v>-6.1049460999999999E-2</c:v>
                </c:pt>
                <c:pt idx="47">
                  <c:v>-0.11965751600000001</c:v>
                </c:pt>
                <c:pt idx="48">
                  <c:v>-0.11965751600000001</c:v>
                </c:pt>
                <c:pt idx="49">
                  <c:v>-5.6165695000000002E-2</c:v>
                </c:pt>
                <c:pt idx="50">
                  <c:v>-5.6165695000000002E-2</c:v>
                </c:pt>
                <c:pt idx="51">
                  <c:v>-5.6165695000000002E-2</c:v>
                </c:pt>
                <c:pt idx="52">
                  <c:v>-0.11965751600000001</c:v>
                </c:pt>
                <c:pt idx="53">
                  <c:v>-0.11965751600000001</c:v>
                </c:pt>
                <c:pt idx="54">
                  <c:v>-0.11965751600000001</c:v>
                </c:pt>
                <c:pt idx="55">
                  <c:v>-0.11965751600000001</c:v>
                </c:pt>
                <c:pt idx="56">
                  <c:v>-0.11965751600000001</c:v>
                </c:pt>
                <c:pt idx="57">
                  <c:v>-0.11965751600000001</c:v>
                </c:pt>
                <c:pt idx="58">
                  <c:v>-5.6165695000000002E-2</c:v>
                </c:pt>
                <c:pt idx="59">
                  <c:v>-5.6165695000000002E-2</c:v>
                </c:pt>
                <c:pt idx="60">
                  <c:v>-5.6165695000000002E-2</c:v>
                </c:pt>
                <c:pt idx="61">
                  <c:v>-0.11965751600000001</c:v>
                </c:pt>
                <c:pt idx="62">
                  <c:v>-0.11965751600000001</c:v>
                </c:pt>
                <c:pt idx="63">
                  <c:v>-0.11965751600000001</c:v>
                </c:pt>
                <c:pt idx="64">
                  <c:v>-0.11965751600000001</c:v>
                </c:pt>
                <c:pt idx="65">
                  <c:v>-0.11965751600000001</c:v>
                </c:pt>
                <c:pt idx="66">
                  <c:v>-0.11965751600000001</c:v>
                </c:pt>
                <c:pt idx="67">
                  <c:v>-0.11965751600000001</c:v>
                </c:pt>
                <c:pt idx="68">
                  <c:v>-0.11965751600000001</c:v>
                </c:pt>
                <c:pt idx="69">
                  <c:v>-0.11965751600000001</c:v>
                </c:pt>
                <c:pt idx="70">
                  <c:v>-0.11965751600000001</c:v>
                </c:pt>
                <c:pt idx="71">
                  <c:v>-5.6165695000000002E-2</c:v>
                </c:pt>
                <c:pt idx="72">
                  <c:v>-5.6165695000000002E-2</c:v>
                </c:pt>
                <c:pt idx="73">
                  <c:v>-5.6165695000000002E-2</c:v>
                </c:pt>
                <c:pt idx="74">
                  <c:v>-5.6165695000000002E-2</c:v>
                </c:pt>
                <c:pt idx="75">
                  <c:v>-0.11965751600000001</c:v>
                </c:pt>
                <c:pt idx="76">
                  <c:v>-0.11965751600000001</c:v>
                </c:pt>
                <c:pt idx="77">
                  <c:v>-0.11965751600000001</c:v>
                </c:pt>
                <c:pt idx="78">
                  <c:v>-0.11965751600000001</c:v>
                </c:pt>
                <c:pt idx="79">
                  <c:v>-0.11965751600000001</c:v>
                </c:pt>
                <c:pt idx="80">
                  <c:v>-0.11965751600000001</c:v>
                </c:pt>
                <c:pt idx="81">
                  <c:v>-0.18315029099999999</c:v>
                </c:pt>
                <c:pt idx="82">
                  <c:v>-0.18315029099999999</c:v>
                </c:pt>
                <c:pt idx="83">
                  <c:v>-0.18315029099999999</c:v>
                </c:pt>
                <c:pt idx="84">
                  <c:v>-0.18315029099999999</c:v>
                </c:pt>
                <c:pt idx="85">
                  <c:v>-0.18315029099999999</c:v>
                </c:pt>
                <c:pt idx="86">
                  <c:v>-0.25152587900000001</c:v>
                </c:pt>
                <c:pt idx="87">
                  <c:v>-0.25152587900000001</c:v>
                </c:pt>
                <c:pt idx="88">
                  <c:v>-0.25152587900000001</c:v>
                </c:pt>
                <c:pt idx="89">
                  <c:v>-0.25152587900000001</c:v>
                </c:pt>
                <c:pt idx="90">
                  <c:v>-0.25152587900000001</c:v>
                </c:pt>
                <c:pt idx="91">
                  <c:v>-0.25152587900000001</c:v>
                </c:pt>
                <c:pt idx="92">
                  <c:v>-0.25152587900000001</c:v>
                </c:pt>
                <c:pt idx="93">
                  <c:v>-0.25152587900000001</c:v>
                </c:pt>
                <c:pt idx="94">
                  <c:v>-0.25152587900000001</c:v>
                </c:pt>
                <c:pt idx="95">
                  <c:v>-0.25152587900000001</c:v>
                </c:pt>
                <c:pt idx="96">
                  <c:v>-0.31501770000000001</c:v>
                </c:pt>
                <c:pt idx="97">
                  <c:v>-0.31501770000000001</c:v>
                </c:pt>
                <c:pt idx="98">
                  <c:v>-0.31501770000000001</c:v>
                </c:pt>
                <c:pt idx="99">
                  <c:v>-0.31501770000000001</c:v>
                </c:pt>
                <c:pt idx="100">
                  <c:v>-0.31501770000000001</c:v>
                </c:pt>
                <c:pt idx="101">
                  <c:v>-0.31501770000000001</c:v>
                </c:pt>
                <c:pt idx="102">
                  <c:v>-0.31501770000000001</c:v>
                </c:pt>
                <c:pt idx="103">
                  <c:v>-0.31501770000000001</c:v>
                </c:pt>
                <c:pt idx="104">
                  <c:v>-0.31501770000000001</c:v>
                </c:pt>
                <c:pt idx="105">
                  <c:v>-0.31501770000000001</c:v>
                </c:pt>
                <c:pt idx="106">
                  <c:v>-0.31501770000000001</c:v>
                </c:pt>
                <c:pt idx="107">
                  <c:v>-0.31501770000000001</c:v>
                </c:pt>
                <c:pt idx="108">
                  <c:v>-0.31501770000000001</c:v>
                </c:pt>
                <c:pt idx="109">
                  <c:v>-0.31501770000000001</c:v>
                </c:pt>
                <c:pt idx="110">
                  <c:v>-0.31501770000000001</c:v>
                </c:pt>
                <c:pt idx="111">
                  <c:v>-0.31501770000000001</c:v>
                </c:pt>
                <c:pt idx="112">
                  <c:v>-0.31501770000000001</c:v>
                </c:pt>
                <c:pt idx="113">
                  <c:v>-0.31501770000000001</c:v>
                </c:pt>
                <c:pt idx="114">
                  <c:v>-0.31501770000000001</c:v>
                </c:pt>
                <c:pt idx="115">
                  <c:v>-0.31501770000000001</c:v>
                </c:pt>
                <c:pt idx="116">
                  <c:v>-0.31501770000000001</c:v>
                </c:pt>
                <c:pt idx="117">
                  <c:v>-0.31501770000000001</c:v>
                </c:pt>
                <c:pt idx="118">
                  <c:v>-0.31501770000000001</c:v>
                </c:pt>
                <c:pt idx="119">
                  <c:v>-0.31501770000000001</c:v>
                </c:pt>
                <c:pt idx="120">
                  <c:v>-0.31501770000000001</c:v>
                </c:pt>
                <c:pt idx="121">
                  <c:v>-0.31501770000000001</c:v>
                </c:pt>
                <c:pt idx="122">
                  <c:v>-0.31501770000000001</c:v>
                </c:pt>
                <c:pt idx="123">
                  <c:v>-0.31501770000000001</c:v>
                </c:pt>
                <c:pt idx="124">
                  <c:v>-0.31501770000000001</c:v>
                </c:pt>
                <c:pt idx="125">
                  <c:v>-0.31501770000000001</c:v>
                </c:pt>
                <c:pt idx="126">
                  <c:v>-0.31501770000000001</c:v>
                </c:pt>
                <c:pt idx="127">
                  <c:v>-0.31501770000000001</c:v>
                </c:pt>
                <c:pt idx="128">
                  <c:v>-0.31501770000000001</c:v>
                </c:pt>
                <c:pt idx="129">
                  <c:v>-0.31501770000000001</c:v>
                </c:pt>
                <c:pt idx="130">
                  <c:v>-0.31501770000000001</c:v>
                </c:pt>
                <c:pt idx="131">
                  <c:v>-0.37851047500000001</c:v>
                </c:pt>
                <c:pt idx="132">
                  <c:v>-0.446886063</c:v>
                </c:pt>
                <c:pt idx="133">
                  <c:v>-0.446886063</c:v>
                </c:pt>
                <c:pt idx="134">
                  <c:v>-0.446886063</c:v>
                </c:pt>
                <c:pt idx="135">
                  <c:v>-0.446886063</c:v>
                </c:pt>
                <c:pt idx="136">
                  <c:v>-0.446886063</c:v>
                </c:pt>
                <c:pt idx="137">
                  <c:v>-0.446886063</c:v>
                </c:pt>
                <c:pt idx="138">
                  <c:v>-0.446886063</c:v>
                </c:pt>
                <c:pt idx="139">
                  <c:v>-0.446886063</c:v>
                </c:pt>
                <c:pt idx="140">
                  <c:v>-0.446886063</c:v>
                </c:pt>
                <c:pt idx="141">
                  <c:v>-0.446886063</c:v>
                </c:pt>
                <c:pt idx="142">
                  <c:v>-0.446886063</c:v>
                </c:pt>
                <c:pt idx="143">
                  <c:v>-0.446886063</c:v>
                </c:pt>
                <c:pt idx="144">
                  <c:v>-0.446886063</c:v>
                </c:pt>
                <c:pt idx="145">
                  <c:v>-0.446886063</c:v>
                </c:pt>
                <c:pt idx="146">
                  <c:v>-0.446886063</c:v>
                </c:pt>
                <c:pt idx="147">
                  <c:v>-0.37851047500000001</c:v>
                </c:pt>
                <c:pt idx="148">
                  <c:v>-0.37851047500000001</c:v>
                </c:pt>
                <c:pt idx="149">
                  <c:v>-0.37851047500000001</c:v>
                </c:pt>
                <c:pt idx="150">
                  <c:v>-0.446886063</c:v>
                </c:pt>
                <c:pt idx="151">
                  <c:v>-0.446886063</c:v>
                </c:pt>
                <c:pt idx="152">
                  <c:v>-0.446886063</c:v>
                </c:pt>
                <c:pt idx="153">
                  <c:v>-0.446886063</c:v>
                </c:pt>
                <c:pt idx="154">
                  <c:v>-0.446886063</c:v>
                </c:pt>
                <c:pt idx="155">
                  <c:v>-0.446886063</c:v>
                </c:pt>
                <c:pt idx="156">
                  <c:v>-0.446886063</c:v>
                </c:pt>
                <c:pt idx="157">
                  <c:v>-0.446886063</c:v>
                </c:pt>
                <c:pt idx="158">
                  <c:v>-0.446886063</c:v>
                </c:pt>
                <c:pt idx="159">
                  <c:v>-0.446886063</c:v>
                </c:pt>
                <c:pt idx="160">
                  <c:v>-0.446886063</c:v>
                </c:pt>
                <c:pt idx="161">
                  <c:v>-0.446886063</c:v>
                </c:pt>
                <c:pt idx="162">
                  <c:v>-0.446886063</c:v>
                </c:pt>
                <c:pt idx="163">
                  <c:v>-0.446886063</c:v>
                </c:pt>
                <c:pt idx="164">
                  <c:v>-0.446886063</c:v>
                </c:pt>
                <c:pt idx="165">
                  <c:v>-0.446886063</c:v>
                </c:pt>
                <c:pt idx="166">
                  <c:v>-0.446886063</c:v>
                </c:pt>
                <c:pt idx="167">
                  <c:v>-0.446886063</c:v>
                </c:pt>
                <c:pt idx="168">
                  <c:v>-0.446886063</c:v>
                </c:pt>
                <c:pt idx="169">
                  <c:v>-0.446886063</c:v>
                </c:pt>
                <c:pt idx="170">
                  <c:v>-0.446886063</c:v>
                </c:pt>
                <c:pt idx="171">
                  <c:v>-0.446886063</c:v>
                </c:pt>
                <c:pt idx="172">
                  <c:v>-0.446886063</c:v>
                </c:pt>
                <c:pt idx="173">
                  <c:v>-0.446886063</c:v>
                </c:pt>
                <c:pt idx="174">
                  <c:v>-0.446886063</c:v>
                </c:pt>
                <c:pt idx="175">
                  <c:v>-0.446886063</c:v>
                </c:pt>
                <c:pt idx="176">
                  <c:v>-0.446886063</c:v>
                </c:pt>
                <c:pt idx="177">
                  <c:v>-0.446886063</c:v>
                </c:pt>
                <c:pt idx="178">
                  <c:v>-0.446886063</c:v>
                </c:pt>
                <c:pt idx="179">
                  <c:v>-0.446886063</c:v>
                </c:pt>
                <c:pt idx="180">
                  <c:v>-0.446886063</c:v>
                </c:pt>
                <c:pt idx="181">
                  <c:v>-0.446886063</c:v>
                </c:pt>
                <c:pt idx="182">
                  <c:v>-0.446886063</c:v>
                </c:pt>
                <c:pt idx="183">
                  <c:v>-0.446886063</c:v>
                </c:pt>
                <c:pt idx="184">
                  <c:v>-0.446886063</c:v>
                </c:pt>
                <c:pt idx="185">
                  <c:v>-0.446886063</c:v>
                </c:pt>
                <c:pt idx="186">
                  <c:v>-0.446886063</c:v>
                </c:pt>
                <c:pt idx="187">
                  <c:v>-0.446886063</c:v>
                </c:pt>
                <c:pt idx="188">
                  <c:v>-0.38827800800000001</c:v>
                </c:pt>
                <c:pt idx="189">
                  <c:v>-0.38827800800000001</c:v>
                </c:pt>
                <c:pt idx="190">
                  <c:v>-0.38827800800000001</c:v>
                </c:pt>
                <c:pt idx="191">
                  <c:v>-0.38827800800000001</c:v>
                </c:pt>
                <c:pt idx="192">
                  <c:v>-0.38827800800000001</c:v>
                </c:pt>
                <c:pt idx="193">
                  <c:v>-0.38827800800000001</c:v>
                </c:pt>
                <c:pt idx="194">
                  <c:v>-0.38827800800000001</c:v>
                </c:pt>
                <c:pt idx="195">
                  <c:v>-0.38827800800000001</c:v>
                </c:pt>
                <c:pt idx="196">
                  <c:v>-0.38827800800000001</c:v>
                </c:pt>
                <c:pt idx="197">
                  <c:v>-0.38827800800000001</c:v>
                </c:pt>
                <c:pt idx="198">
                  <c:v>-0.38827800800000001</c:v>
                </c:pt>
                <c:pt idx="199">
                  <c:v>-0.38827800800000001</c:v>
                </c:pt>
                <c:pt idx="200">
                  <c:v>-0.38827800800000001</c:v>
                </c:pt>
                <c:pt idx="201">
                  <c:v>-0.38827800800000001</c:v>
                </c:pt>
                <c:pt idx="202">
                  <c:v>-0.38827800800000001</c:v>
                </c:pt>
                <c:pt idx="203">
                  <c:v>-0.38827800800000001</c:v>
                </c:pt>
                <c:pt idx="204">
                  <c:v>-0.38827800800000001</c:v>
                </c:pt>
                <c:pt idx="205">
                  <c:v>-0.38827800800000001</c:v>
                </c:pt>
                <c:pt idx="206">
                  <c:v>-0.38827800800000001</c:v>
                </c:pt>
                <c:pt idx="207">
                  <c:v>-0.38827800800000001</c:v>
                </c:pt>
                <c:pt idx="208">
                  <c:v>-0.38827800800000001</c:v>
                </c:pt>
                <c:pt idx="209">
                  <c:v>-0.38827800800000001</c:v>
                </c:pt>
                <c:pt idx="210">
                  <c:v>-0.38827800800000001</c:v>
                </c:pt>
                <c:pt idx="211">
                  <c:v>-0.38827800800000001</c:v>
                </c:pt>
                <c:pt idx="212">
                  <c:v>-0.38827800800000001</c:v>
                </c:pt>
                <c:pt idx="213">
                  <c:v>-0.38827800800000001</c:v>
                </c:pt>
                <c:pt idx="214">
                  <c:v>-0.38827800800000001</c:v>
                </c:pt>
                <c:pt idx="215">
                  <c:v>-0.38827800800000001</c:v>
                </c:pt>
                <c:pt idx="216">
                  <c:v>-0.38827800800000001</c:v>
                </c:pt>
                <c:pt idx="217">
                  <c:v>-0.38827800800000001</c:v>
                </c:pt>
                <c:pt idx="218">
                  <c:v>-0.38827800800000001</c:v>
                </c:pt>
                <c:pt idx="219">
                  <c:v>-0.38827800800000001</c:v>
                </c:pt>
                <c:pt idx="220">
                  <c:v>-0.38827800800000001</c:v>
                </c:pt>
                <c:pt idx="221">
                  <c:v>-0.38827800800000001</c:v>
                </c:pt>
                <c:pt idx="222">
                  <c:v>-0.38827800800000001</c:v>
                </c:pt>
                <c:pt idx="223">
                  <c:v>-0.38827800800000001</c:v>
                </c:pt>
                <c:pt idx="224">
                  <c:v>-0.38827800800000001</c:v>
                </c:pt>
                <c:pt idx="225">
                  <c:v>-0.38827800800000001</c:v>
                </c:pt>
                <c:pt idx="226">
                  <c:v>-0.32478618599999998</c:v>
                </c:pt>
                <c:pt idx="227">
                  <c:v>-0.32478618599999998</c:v>
                </c:pt>
                <c:pt idx="228">
                  <c:v>-0.32478618599999998</c:v>
                </c:pt>
                <c:pt idx="229">
                  <c:v>-0.32478618599999998</c:v>
                </c:pt>
                <c:pt idx="230">
                  <c:v>-0.25640964500000002</c:v>
                </c:pt>
                <c:pt idx="231">
                  <c:v>-0.25640964500000002</c:v>
                </c:pt>
                <c:pt idx="232">
                  <c:v>-0.25640964500000002</c:v>
                </c:pt>
                <c:pt idx="233">
                  <c:v>-0.19291782399999999</c:v>
                </c:pt>
                <c:pt idx="234">
                  <c:v>-0.19291782399999999</c:v>
                </c:pt>
                <c:pt idx="235">
                  <c:v>-0.19291782399999999</c:v>
                </c:pt>
                <c:pt idx="236">
                  <c:v>-0.25640964500000002</c:v>
                </c:pt>
                <c:pt idx="237">
                  <c:v>-0.25640964500000002</c:v>
                </c:pt>
                <c:pt idx="238">
                  <c:v>-0.25640964500000002</c:v>
                </c:pt>
                <c:pt idx="239">
                  <c:v>-0.25640964500000002</c:v>
                </c:pt>
                <c:pt idx="240">
                  <c:v>-0.25640964500000002</c:v>
                </c:pt>
                <c:pt idx="241">
                  <c:v>-0.25640964500000002</c:v>
                </c:pt>
                <c:pt idx="242">
                  <c:v>-0.25640964500000002</c:v>
                </c:pt>
                <c:pt idx="243">
                  <c:v>-0.25640964500000002</c:v>
                </c:pt>
                <c:pt idx="244">
                  <c:v>-0.25640964500000002</c:v>
                </c:pt>
                <c:pt idx="245">
                  <c:v>-0.25640964500000002</c:v>
                </c:pt>
                <c:pt idx="246">
                  <c:v>-0.25640964500000002</c:v>
                </c:pt>
                <c:pt idx="247">
                  <c:v>-0.25640964500000002</c:v>
                </c:pt>
                <c:pt idx="248">
                  <c:v>-0.25640964500000002</c:v>
                </c:pt>
                <c:pt idx="249">
                  <c:v>-0.25640964500000002</c:v>
                </c:pt>
                <c:pt idx="250">
                  <c:v>-0.25640964500000002</c:v>
                </c:pt>
                <c:pt idx="251">
                  <c:v>-0.25640964500000002</c:v>
                </c:pt>
                <c:pt idx="252">
                  <c:v>-0.25640964500000002</c:v>
                </c:pt>
                <c:pt idx="253">
                  <c:v>-0.25640964500000002</c:v>
                </c:pt>
                <c:pt idx="254">
                  <c:v>-0.25640964500000002</c:v>
                </c:pt>
                <c:pt idx="255">
                  <c:v>-0.25640964500000002</c:v>
                </c:pt>
                <c:pt idx="256">
                  <c:v>-0.25640964500000002</c:v>
                </c:pt>
                <c:pt idx="257">
                  <c:v>-0.25640964500000002</c:v>
                </c:pt>
                <c:pt idx="258">
                  <c:v>-0.25640964500000002</c:v>
                </c:pt>
                <c:pt idx="259">
                  <c:v>-0.25640964500000002</c:v>
                </c:pt>
                <c:pt idx="260">
                  <c:v>-0.19291782399999999</c:v>
                </c:pt>
                <c:pt idx="261">
                  <c:v>-0.19291782399999999</c:v>
                </c:pt>
                <c:pt idx="262">
                  <c:v>-0.19291782399999999</c:v>
                </c:pt>
                <c:pt idx="263">
                  <c:v>-0.19291782399999999</c:v>
                </c:pt>
                <c:pt idx="264">
                  <c:v>-0.19291782399999999</c:v>
                </c:pt>
                <c:pt idx="265">
                  <c:v>-0.12942600300000001</c:v>
                </c:pt>
                <c:pt idx="266">
                  <c:v>-0.12942600300000001</c:v>
                </c:pt>
                <c:pt idx="267">
                  <c:v>-0.12942600300000001</c:v>
                </c:pt>
                <c:pt idx="268">
                  <c:v>-0.12942600300000001</c:v>
                </c:pt>
                <c:pt idx="269">
                  <c:v>-0.12942600300000001</c:v>
                </c:pt>
                <c:pt idx="270">
                  <c:v>-0.12942600300000001</c:v>
                </c:pt>
                <c:pt idx="271">
                  <c:v>-0.12942600300000001</c:v>
                </c:pt>
                <c:pt idx="272">
                  <c:v>-0.12942600300000001</c:v>
                </c:pt>
                <c:pt idx="273">
                  <c:v>-0.12942600300000001</c:v>
                </c:pt>
                <c:pt idx="274">
                  <c:v>-0.12942600300000001</c:v>
                </c:pt>
                <c:pt idx="275">
                  <c:v>-0.12942600300000001</c:v>
                </c:pt>
                <c:pt idx="276">
                  <c:v>-0.12942600300000001</c:v>
                </c:pt>
                <c:pt idx="277">
                  <c:v>-0.12942600300000001</c:v>
                </c:pt>
                <c:pt idx="278">
                  <c:v>-0.12942600300000001</c:v>
                </c:pt>
                <c:pt idx="279">
                  <c:v>-0.12942600300000001</c:v>
                </c:pt>
                <c:pt idx="280">
                  <c:v>-6.1049460999999999E-2</c:v>
                </c:pt>
                <c:pt idx="281">
                  <c:v>-6.1049460999999999E-2</c:v>
                </c:pt>
                <c:pt idx="282">
                  <c:v>-6.1049460999999999E-2</c:v>
                </c:pt>
                <c:pt idx="283">
                  <c:v>-6.1049460999999999E-2</c:v>
                </c:pt>
                <c:pt idx="284">
                  <c:v>-6.1049460999999999E-2</c:v>
                </c:pt>
                <c:pt idx="285">
                  <c:v>2.4423600000000002E-3</c:v>
                </c:pt>
                <c:pt idx="286">
                  <c:v>2.4423600000000002E-3</c:v>
                </c:pt>
                <c:pt idx="287">
                  <c:v>2.4423600000000002E-3</c:v>
                </c:pt>
                <c:pt idx="288">
                  <c:v>2.4423600000000002E-3</c:v>
                </c:pt>
                <c:pt idx="289">
                  <c:v>2.4423600000000002E-3</c:v>
                </c:pt>
                <c:pt idx="290">
                  <c:v>2.4423600000000002E-3</c:v>
                </c:pt>
                <c:pt idx="291">
                  <c:v>2.4423600000000002E-3</c:v>
                </c:pt>
                <c:pt idx="292">
                  <c:v>2.4423600000000002E-3</c:v>
                </c:pt>
                <c:pt idx="293">
                  <c:v>2.4423600000000002E-3</c:v>
                </c:pt>
                <c:pt idx="294">
                  <c:v>-6.1049460999999999E-2</c:v>
                </c:pt>
                <c:pt idx="295">
                  <c:v>-6.1049460999999999E-2</c:v>
                </c:pt>
                <c:pt idx="296">
                  <c:v>-6.1049460999999999E-2</c:v>
                </c:pt>
                <c:pt idx="297">
                  <c:v>2.4423600000000002E-3</c:v>
                </c:pt>
                <c:pt idx="298">
                  <c:v>2.4423600000000002E-3</c:v>
                </c:pt>
                <c:pt idx="299">
                  <c:v>2.4423600000000002E-3</c:v>
                </c:pt>
                <c:pt idx="300">
                  <c:v>6.5934180999999994E-2</c:v>
                </c:pt>
                <c:pt idx="301">
                  <c:v>6.5934180999999994E-2</c:v>
                </c:pt>
                <c:pt idx="302">
                  <c:v>6.5934180999999994E-2</c:v>
                </c:pt>
                <c:pt idx="303">
                  <c:v>6.5934180999999994E-2</c:v>
                </c:pt>
                <c:pt idx="304">
                  <c:v>6.5934180999999994E-2</c:v>
                </c:pt>
                <c:pt idx="305">
                  <c:v>6.5934180999999994E-2</c:v>
                </c:pt>
                <c:pt idx="306">
                  <c:v>6.5934180999999994E-2</c:v>
                </c:pt>
                <c:pt idx="307">
                  <c:v>6.5934180999999994E-2</c:v>
                </c:pt>
                <c:pt idx="308">
                  <c:v>6.5934180999999994E-2</c:v>
                </c:pt>
                <c:pt idx="309">
                  <c:v>6.5934180999999994E-2</c:v>
                </c:pt>
                <c:pt idx="310">
                  <c:v>6.5934180999999994E-2</c:v>
                </c:pt>
                <c:pt idx="311">
                  <c:v>6.5934180999999994E-2</c:v>
                </c:pt>
                <c:pt idx="312">
                  <c:v>6.5934180999999994E-2</c:v>
                </c:pt>
                <c:pt idx="313">
                  <c:v>6.5934180999999994E-2</c:v>
                </c:pt>
                <c:pt idx="314">
                  <c:v>6.5934180999999994E-2</c:v>
                </c:pt>
                <c:pt idx="315">
                  <c:v>0.13431072199999999</c:v>
                </c:pt>
                <c:pt idx="316">
                  <c:v>0.13431072199999999</c:v>
                </c:pt>
                <c:pt idx="317">
                  <c:v>0.197802544</c:v>
                </c:pt>
                <c:pt idx="318">
                  <c:v>0.197802544</c:v>
                </c:pt>
                <c:pt idx="319">
                  <c:v>0.197802544</c:v>
                </c:pt>
                <c:pt idx="320">
                  <c:v>0.197802544</c:v>
                </c:pt>
                <c:pt idx="321">
                  <c:v>0.197802544</c:v>
                </c:pt>
                <c:pt idx="322">
                  <c:v>0.197802544</c:v>
                </c:pt>
                <c:pt idx="323">
                  <c:v>0.197802544</c:v>
                </c:pt>
                <c:pt idx="324">
                  <c:v>0.197802544</c:v>
                </c:pt>
                <c:pt idx="325">
                  <c:v>0.197802544</c:v>
                </c:pt>
                <c:pt idx="326">
                  <c:v>0.26129436499999997</c:v>
                </c:pt>
                <c:pt idx="327">
                  <c:v>0.26129436499999997</c:v>
                </c:pt>
                <c:pt idx="328">
                  <c:v>0.26129436499999997</c:v>
                </c:pt>
                <c:pt idx="329">
                  <c:v>0.32967090599999999</c:v>
                </c:pt>
                <c:pt idx="330">
                  <c:v>0.32967090599999999</c:v>
                </c:pt>
                <c:pt idx="331">
                  <c:v>0.32967090599999999</c:v>
                </c:pt>
                <c:pt idx="332">
                  <c:v>0.39316272699999999</c:v>
                </c:pt>
                <c:pt idx="333">
                  <c:v>0.39316272699999999</c:v>
                </c:pt>
                <c:pt idx="334">
                  <c:v>0.39316272699999999</c:v>
                </c:pt>
                <c:pt idx="335">
                  <c:v>0.39316272699999999</c:v>
                </c:pt>
                <c:pt idx="336">
                  <c:v>0.39316272699999999</c:v>
                </c:pt>
                <c:pt idx="337">
                  <c:v>0.39316272699999999</c:v>
                </c:pt>
                <c:pt idx="338">
                  <c:v>0.39316272699999999</c:v>
                </c:pt>
                <c:pt idx="339">
                  <c:v>0.45665454900000002</c:v>
                </c:pt>
                <c:pt idx="340">
                  <c:v>0.45665454900000002</c:v>
                </c:pt>
                <c:pt idx="341">
                  <c:v>0.45665454900000002</c:v>
                </c:pt>
                <c:pt idx="342">
                  <c:v>0.40293121300000001</c:v>
                </c:pt>
                <c:pt idx="343">
                  <c:v>0.40293121300000001</c:v>
                </c:pt>
                <c:pt idx="344">
                  <c:v>0.40293121300000001</c:v>
                </c:pt>
                <c:pt idx="345">
                  <c:v>0.334554672</c:v>
                </c:pt>
                <c:pt idx="346">
                  <c:v>0.334554672</c:v>
                </c:pt>
                <c:pt idx="347">
                  <c:v>0.27106285099999999</c:v>
                </c:pt>
                <c:pt idx="348">
                  <c:v>0.27106285099999999</c:v>
                </c:pt>
                <c:pt idx="349">
                  <c:v>0.27106285099999999</c:v>
                </c:pt>
                <c:pt idx="350">
                  <c:v>0.27106285099999999</c:v>
                </c:pt>
                <c:pt idx="351">
                  <c:v>0.27106285099999999</c:v>
                </c:pt>
                <c:pt idx="352">
                  <c:v>0.27106285099999999</c:v>
                </c:pt>
                <c:pt idx="353">
                  <c:v>0.27106285099999999</c:v>
                </c:pt>
                <c:pt idx="354">
                  <c:v>0.27106285099999999</c:v>
                </c:pt>
                <c:pt idx="355">
                  <c:v>0.27106285099999999</c:v>
                </c:pt>
                <c:pt idx="356">
                  <c:v>0.27106285099999999</c:v>
                </c:pt>
                <c:pt idx="357">
                  <c:v>0.27106285099999999</c:v>
                </c:pt>
                <c:pt idx="358">
                  <c:v>0.27106285099999999</c:v>
                </c:pt>
                <c:pt idx="359">
                  <c:v>0.20757102999999999</c:v>
                </c:pt>
                <c:pt idx="360">
                  <c:v>0.20757102999999999</c:v>
                </c:pt>
                <c:pt idx="361">
                  <c:v>0.20757102999999999</c:v>
                </c:pt>
                <c:pt idx="362">
                  <c:v>0.20757102999999999</c:v>
                </c:pt>
                <c:pt idx="363">
                  <c:v>0.20757102999999999</c:v>
                </c:pt>
                <c:pt idx="364">
                  <c:v>0.20757102999999999</c:v>
                </c:pt>
                <c:pt idx="365">
                  <c:v>0.20757102999999999</c:v>
                </c:pt>
                <c:pt idx="366">
                  <c:v>0.20757102999999999</c:v>
                </c:pt>
                <c:pt idx="367">
                  <c:v>0.20757102999999999</c:v>
                </c:pt>
                <c:pt idx="368">
                  <c:v>0.20757102999999999</c:v>
                </c:pt>
                <c:pt idx="369">
                  <c:v>0.20757102999999999</c:v>
                </c:pt>
                <c:pt idx="370">
                  <c:v>0.20757102999999999</c:v>
                </c:pt>
                <c:pt idx="371">
                  <c:v>0.20757102999999999</c:v>
                </c:pt>
                <c:pt idx="372">
                  <c:v>0.20757102999999999</c:v>
                </c:pt>
                <c:pt idx="373">
                  <c:v>0.20757102999999999</c:v>
                </c:pt>
                <c:pt idx="374">
                  <c:v>0.27106285099999999</c:v>
                </c:pt>
                <c:pt idx="375">
                  <c:v>0.27106285099999999</c:v>
                </c:pt>
                <c:pt idx="376">
                  <c:v>0.334554672</c:v>
                </c:pt>
                <c:pt idx="377">
                  <c:v>0.334554672</c:v>
                </c:pt>
                <c:pt idx="378">
                  <c:v>0.334554672</c:v>
                </c:pt>
                <c:pt idx="379">
                  <c:v>0.334554672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273-4A72-8170-7724065256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498112"/>
        <c:axId val="60250762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opening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CMS_RPC_rack70_Gulex!$E$382:$E$584</c15:sqref>
                        </c15:formulaRef>
                      </c:ext>
                    </c:extLst>
                    <c:numCache>
                      <c:formatCode>General</c:formatCode>
                      <c:ptCount val="203"/>
                      <c:pt idx="0">
                        <c:v>8.0097684860000005</c:v>
                      </c:pt>
                      <c:pt idx="1">
                        <c:v>8.3272285460000006</c:v>
                      </c:pt>
                      <c:pt idx="2">
                        <c:v>9.2307691569999992</c:v>
                      </c:pt>
                      <c:pt idx="3">
                        <c:v>10.10988998</c:v>
                      </c:pt>
                      <c:pt idx="4">
                        <c:v>10.10988998</c:v>
                      </c:pt>
                      <c:pt idx="5">
                        <c:v>10.915751459999999</c:v>
                      </c:pt>
                      <c:pt idx="6">
                        <c:v>11.697192190000001</c:v>
                      </c:pt>
                      <c:pt idx="7">
                        <c:v>12.18559265</c:v>
                      </c:pt>
                      <c:pt idx="8">
                        <c:v>12.18559265</c:v>
                      </c:pt>
                      <c:pt idx="9">
                        <c:v>13.04029369</c:v>
                      </c:pt>
                      <c:pt idx="10">
                        <c:v>13.870574</c:v>
                      </c:pt>
                      <c:pt idx="11">
                        <c:v>14.77411461</c:v>
                      </c:pt>
                      <c:pt idx="12">
                        <c:v>15.62881565</c:v>
                      </c:pt>
                      <c:pt idx="13">
                        <c:v>15.62881565</c:v>
                      </c:pt>
                      <c:pt idx="14">
                        <c:v>16.55677605</c:v>
                      </c:pt>
                      <c:pt idx="15">
                        <c:v>16.923076630000001</c:v>
                      </c:pt>
                      <c:pt idx="16">
                        <c:v>17.826618190000001</c:v>
                      </c:pt>
                      <c:pt idx="17">
                        <c:v>18.730159759999999</c:v>
                      </c:pt>
                      <c:pt idx="18">
                        <c:v>18.730159759999999</c:v>
                      </c:pt>
                      <c:pt idx="19">
                        <c:v>19.682540889999999</c:v>
                      </c:pt>
                      <c:pt idx="20">
                        <c:v>19.682540889999999</c:v>
                      </c:pt>
                      <c:pt idx="21">
                        <c:v>19.682540889999999</c:v>
                      </c:pt>
                      <c:pt idx="22">
                        <c:v>19.682540889999999</c:v>
                      </c:pt>
                      <c:pt idx="23">
                        <c:v>19.682540889999999</c:v>
                      </c:pt>
                      <c:pt idx="24">
                        <c:v>19.682540889999999</c:v>
                      </c:pt>
                      <c:pt idx="25">
                        <c:v>19.682540889999999</c:v>
                      </c:pt>
                      <c:pt idx="26">
                        <c:v>19.682540889999999</c:v>
                      </c:pt>
                      <c:pt idx="27">
                        <c:v>19.682540889999999</c:v>
                      </c:pt>
                      <c:pt idx="28">
                        <c:v>19.682540889999999</c:v>
                      </c:pt>
                      <c:pt idx="29">
                        <c:v>19.682540889999999</c:v>
                      </c:pt>
                      <c:pt idx="30">
                        <c:v>19.682540889999999</c:v>
                      </c:pt>
                      <c:pt idx="31">
                        <c:v>19.682540889999999</c:v>
                      </c:pt>
                      <c:pt idx="32">
                        <c:v>19.682540889999999</c:v>
                      </c:pt>
                      <c:pt idx="33">
                        <c:v>19.682540889999999</c:v>
                      </c:pt>
                      <c:pt idx="34">
                        <c:v>19.682540889999999</c:v>
                      </c:pt>
                      <c:pt idx="35">
                        <c:v>19.682540889999999</c:v>
                      </c:pt>
                      <c:pt idx="36">
                        <c:v>19.682540889999999</c:v>
                      </c:pt>
                      <c:pt idx="37">
                        <c:v>19.682540889999999</c:v>
                      </c:pt>
                      <c:pt idx="38">
                        <c:v>19.682540889999999</c:v>
                      </c:pt>
                      <c:pt idx="39">
                        <c:v>19.682540889999999</c:v>
                      </c:pt>
                      <c:pt idx="40">
                        <c:v>19.682540889999999</c:v>
                      </c:pt>
                      <c:pt idx="41">
                        <c:v>19.682540889999999</c:v>
                      </c:pt>
                      <c:pt idx="42">
                        <c:v>19.682540889999999</c:v>
                      </c:pt>
                      <c:pt idx="43">
                        <c:v>19.682540889999999</c:v>
                      </c:pt>
                      <c:pt idx="44">
                        <c:v>19.682540889999999</c:v>
                      </c:pt>
                      <c:pt idx="45">
                        <c:v>19.682540889999999</c:v>
                      </c:pt>
                      <c:pt idx="46">
                        <c:v>19.682540889999999</c:v>
                      </c:pt>
                      <c:pt idx="47">
                        <c:v>19.682540889999999</c:v>
                      </c:pt>
                      <c:pt idx="48">
                        <c:v>19.682540889999999</c:v>
                      </c:pt>
                      <c:pt idx="49">
                        <c:v>19.926740649999999</c:v>
                      </c:pt>
                      <c:pt idx="50">
                        <c:v>20.219779970000001</c:v>
                      </c:pt>
                      <c:pt idx="51">
                        <c:v>21.025640490000001</c:v>
                      </c:pt>
                      <c:pt idx="52">
                        <c:v>21.880342479999999</c:v>
                      </c:pt>
                      <c:pt idx="53">
                        <c:v>22.783884050000001</c:v>
                      </c:pt>
                      <c:pt idx="54">
                        <c:v>23.614164349999999</c:v>
                      </c:pt>
                      <c:pt idx="55">
                        <c:v>24.5421257</c:v>
                      </c:pt>
                      <c:pt idx="56">
                        <c:v>25.372406009999999</c:v>
                      </c:pt>
                      <c:pt idx="57">
                        <c:v>25.81196594</c:v>
                      </c:pt>
                      <c:pt idx="58">
                        <c:v>26.66666794</c:v>
                      </c:pt>
                      <c:pt idx="59">
                        <c:v>27.54578781</c:v>
                      </c:pt>
                      <c:pt idx="60">
                        <c:v>28.449329380000002</c:v>
                      </c:pt>
                      <c:pt idx="61">
                        <c:v>29.377290729999999</c:v>
                      </c:pt>
                      <c:pt idx="62">
                        <c:v>30.20757103</c:v>
                      </c:pt>
                      <c:pt idx="63">
                        <c:v>30.964591980000002</c:v>
                      </c:pt>
                      <c:pt idx="64">
                        <c:v>31.868131640000001</c:v>
                      </c:pt>
                      <c:pt idx="65">
                        <c:v>32.332111359999999</c:v>
                      </c:pt>
                      <c:pt idx="66">
                        <c:v>33.186813350000001</c:v>
                      </c:pt>
                      <c:pt idx="67">
                        <c:v>34.090354920000003</c:v>
                      </c:pt>
                      <c:pt idx="68">
                        <c:v>34.945056919999999</c:v>
                      </c:pt>
                      <c:pt idx="69">
                        <c:v>35.799755099999999</c:v>
                      </c:pt>
                      <c:pt idx="70">
                        <c:v>36.630035399999997</c:v>
                      </c:pt>
                      <c:pt idx="71">
                        <c:v>37.11843872</c:v>
                      </c:pt>
                      <c:pt idx="72">
                        <c:v>38.046398160000003</c:v>
                      </c:pt>
                      <c:pt idx="73">
                        <c:v>38.876678470000002</c:v>
                      </c:pt>
                      <c:pt idx="74">
                        <c:v>39.731380459999997</c:v>
                      </c:pt>
                      <c:pt idx="75">
                        <c:v>39.731380459999997</c:v>
                      </c:pt>
                      <c:pt idx="76">
                        <c:v>39.731380459999997</c:v>
                      </c:pt>
                      <c:pt idx="77">
                        <c:v>39.731380459999997</c:v>
                      </c:pt>
                      <c:pt idx="78">
                        <c:v>39.731380459999997</c:v>
                      </c:pt>
                      <c:pt idx="79">
                        <c:v>39.731380459999997</c:v>
                      </c:pt>
                      <c:pt idx="80">
                        <c:v>39.731380459999997</c:v>
                      </c:pt>
                      <c:pt idx="81">
                        <c:v>39.731380459999997</c:v>
                      </c:pt>
                      <c:pt idx="82">
                        <c:v>39.731380459999997</c:v>
                      </c:pt>
                      <c:pt idx="83">
                        <c:v>39.731380459999997</c:v>
                      </c:pt>
                      <c:pt idx="84">
                        <c:v>39.975582119999999</c:v>
                      </c:pt>
                      <c:pt idx="85">
                        <c:v>40.219779969999998</c:v>
                      </c:pt>
                      <c:pt idx="86">
                        <c:v>41.07448196</c:v>
                      </c:pt>
                      <c:pt idx="87">
                        <c:v>41.07448196</c:v>
                      </c:pt>
                      <c:pt idx="88">
                        <c:v>42.0268631</c:v>
                      </c:pt>
                      <c:pt idx="89">
                        <c:v>42.466423030000001</c:v>
                      </c:pt>
                      <c:pt idx="90">
                        <c:v>43.369964600000003</c:v>
                      </c:pt>
                      <c:pt idx="91">
                        <c:v>44.24908447</c:v>
                      </c:pt>
                      <c:pt idx="92">
                        <c:v>45.103786470000003</c:v>
                      </c:pt>
                      <c:pt idx="93">
                        <c:v>46.031745909999998</c:v>
                      </c:pt>
                      <c:pt idx="94">
                        <c:v>46.93528748</c:v>
                      </c:pt>
                      <c:pt idx="95">
                        <c:v>47.83882904</c:v>
                      </c:pt>
                      <c:pt idx="96">
                        <c:v>48.742370610000002</c:v>
                      </c:pt>
                      <c:pt idx="97">
                        <c:v>49.157508849999999</c:v>
                      </c:pt>
                      <c:pt idx="98">
                        <c:v>50.061050420000001</c:v>
                      </c:pt>
                      <c:pt idx="99">
                        <c:v>50.940170289999998</c:v>
                      </c:pt>
                      <c:pt idx="100">
                        <c:v>51.843711849999998</c:v>
                      </c:pt>
                      <c:pt idx="101">
                        <c:v>52.673992159999997</c:v>
                      </c:pt>
                      <c:pt idx="102">
                        <c:v>53.479854580000001</c:v>
                      </c:pt>
                      <c:pt idx="103">
                        <c:v>54.383396150000003</c:v>
                      </c:pt>
                      <c:pt idx="104">
                        <c:v>54.847373959999999</c:v>
                      </c:pt>
                      <c:pt idx="105">
                        <c:v>54.847373959999999</c:v>
                      </c:pt>
                      <c:pt idx="106">
                        <c:v>55.75091553</c:v>
                      </c:pt>
                      <c:pt idx="107">
                        <c:v>56.63003922</c:v>
                      </c:pt>
                      <c:pt idx="108">
                        <c:v>57.58242035</c:v>
                      </c:pt>
                      <c:pt idx="109">
                        <c:v>58.412700649999998</c:v>
                      </c:pt>
                      <c:pt idx="110">
                        <c:v>59.340660100000001</c:v>
                      </c:pt>
                      <c:pt idx="111">
                        <c:v>60.317462919999997</c:v>
                      </c:pt>
                      <c:pt idx="112">
                        <c:v>61.221000670000002</c:v>
                      </c:pt>
                      <c:pt idx="113">
                        <c:v>61.684982300000001</c:v>
                      </c:pt>
                      <c:pt idx="114">
                        <c:v>62.61294556</c:v>
                      </c:pt>
                      <c:pt idx="115">
                        <c:v>63.565322879999997</c:v>
                      </c:pt>
                      <c:pt idx="116">
                        <c:v>64.542121890000004</c:v>
                      </c:pt>
                      <c:pt idx="117">
                        <c:v>65.445663449999998</c:v>
                      </c:pt>
                      <c:pt idx="118">
                        <c:v>66.373626709999996</c:v>
                      </c:pt>
                      <c:pt idx="119">
                        <c:v>67.277168270000004</c:v>
                      </c:pt>
                      <c:pt idx="120">
                        <c:v>68.180709840000006</c:v>
                      </c:pt>
                      <c:pt idx="121">
                        <c:v>68.644691469999998</c:v>
                      </c:pt>
                      <c:pt idx="122">
                        <c:v>69.694747919999998</c:v>
                      </c:pt>
                      <c:pt idx="123">
                        <c:v>69.694747919999998</c:v>
                      </c:pt>
                      <c:pt idx="124">
                        <c:v>69.694747919999998</c:v>
                      </c:pt>
                      <c:pt idx="125">
                        <c:v>69.694747919999998</c:v>
                      </c:pt>
                      <c:pt idx="126">
                        <c:v>69.694747919999998</c:v>
                      </c:pt>
                      <c:pt idx="127">
                        <c:v>69.938949579999999</c:v>
                      </c:pt>
                      <c:pt idx="128">
                        <c:v>69.938949579999999</c:v>
                      </c:pt>
                      <c:pt idx="129">
                        <c:v>70.671554569999998</c:v>
                      </c:pt>
                      <c:pt idx="130">
                        <c:v>71.69718933</c:v>
                      </c:pt>
                      <c:pt idx="131">
                        <c:v>72.600730900000002</c:v>
                      </c:pt>
                      <c:pt idx="132">
                        <c:v>73.089134220000005</c:v>
                      </c:pt>
                      <c:pt idx="133">
                        <c:v>74.041511540000002</c:v>
                      </c:pt>
                      <c:pt idx="134">
                        <c:v>74.969474790000007</c:v>
                      </c:pt>
                      <c:pt idx="135">
                        <c:v>75.970695500000005</c:v>
                      </c:pt>
                      <c:pt idx="136">
                        <c:v>76.874237059999999</c:v>
                      </c:pt>
                      <c:pt idx="137">
                        <c:v>77.802200319999997</c:v>
                      </c:pt>
                      <c:pt idx="138">
                        <c:v>78.754577639999994</c:v>
                      </c:pt>
                      <c:pt idx="139">
                        <c:v>79.682540889999999</c:v>
                      </c:pt>
                      <c:pt idx="140">
                        <c:v>80.170944210000002</c:v>
                      </c:pt>
                      <c:pt idx="141">
                        <c:v>81.17216492</c:v>
                      </c:pt>
                      <c:pt idx="142">
                        <c:v>82.148963929999994</c:v>
                      </c:pt>
                      <c:pt idx="143">
                        <c:v>83.076927190000006</c:v>
                      </c:pt>
                      <c:pt idx="144">
                        <c:v>84.078147889999997</c:v>
                      </c:pt>
                      <c:pt idx="145">
                        <c:v>85.079368590000001</c:v>
                      </c:pt>
                      <c:pt idx="146">
                        <c:v>86.105010989999997</c:v>
                      </c:pt>
                      <c:pt idx="147">
                        <c:v>87.179489140000001</c:v>
                      </c:pt>
                      <c:pt idx="148">
                        <c:v>87.619049070000003</c:v>
                      </c:pt>
                      <c:pt idx="149">
                        <c:v>88.620269780000001</c:v>
                      </c:pt>
                      <c:pt idx="150">
                        <c:v>89.645912170000003</c:v>
                      </c:pt>
                      <c:pt idx="151">
                        <c:v>90.769233700000001</c:v>
                      </c:pt>
                      <c:pt idx="152">
                        <c:v>90.769233700000001</c:v>
                      </c:pt>
                      <c:pt idx="153">
                        <c:v>91.721611019999997</c:v>
                      </c:pt>
                      <c:pt idx="154">
                        <c:v>92.747253420000007</c:v>
                      </c:pt>
                      <c:pt idx="155">
                        <c:v>93.72405243</c:v>
                      </c:pt>
                      <c:pt idx="156">
                        <c:v>94.261299129999998</c:v>
                      </c:pt>
                      <c:pt idx="157">
                        <c:v>95.286933899999994</c:v>
                      </c:pt>
                      <c:pt idx="158">
                        <c:v>96.312576289999996</c:v>
                      </c:pt>
                      <c:pt idx="159">
                        <c:v>97.411476140000005</c:v>
                      </c:pt>
                      <c:pt idx="160">
                        <c:v>98.437118530000006</c:v>
                      </c:pt>
                      <c:pt idx="161">
                        <c:v>99.462760930000002</c:v>
                      </c:pt>
                      <c:pt idx="162">
                        <c:v>99.462760930000002</c:v>
                      </c:pt>
                      <c:pt idx="163">
                        <c:v>99.462760930000002</c:v>
                      </c:pt>
                      <c:pt idx="164">
                        <c:v>99.462760930000002</c:v>
                      </c:pt>
                      <c:pt idx="165">
                        <c:v>99.462760930000002</c:v>
                      </c:pt>
                      <c:pt idx="166">
                        <c:v>99.462760930000002</c:v>
                      </c:pt>
                      <c:pt idx="167">
                        <c:v>99.462760930000002</c:v>
                      </c:pt>
                      <c:pt idx="168">
                        <c:v>99.462760930000002</c:v>
                      </c:pt>
                      <c:pt idx="169">
                        <c:v>99.462760930000002</c:v>
                      </c:pt>
                      <c:pt idx="170">
                        <c:v>99.462760930000002</c:v>
                      </c:pt>
                      <c:pt idx="171">
                        <c:v>99.462760930000002</c:v>
                      </c:pt>
                      <c:pt idx="172">
                        <c:v>99.462760930000002</c:v>
                      </c:pt>
                      <c:pt idx="173">
                        <c:v>99.462760930000002</c:v>
                      </c:pt>
                      <c:pt idx="174">
                        <c:v>99.462760930000002</c:v>
                      </c:pt>
                      <c:pt idx="175">
                        <c:v>99.462760930000002</c:v>
                      </c:pt>
                      <c:pt idx="176">
                        <c:v>99.462760930000002</c:v>
                      </c:pt>
                      <c:pt idx="177">
                        <c:v>99.462760930000002</c:v>
                      </c:pt>
                      <c:pt idx="178">
                        <c:v>99.462760930000002</c:v>
                      </c:pt>
                      <c:pt idx="179">
                        <c:v>99.462760930000002</c:v>
                      </c:pt>
                      <c:pt idx="180">
                        <c:v>99.462760930000002</c:v>
                      </c:pt>
                      <c:pt idx="181">
                        <c:v>99.462760930000002</c:v>
                      </c:pt>
                      <c:pt idx="182">
                        <c:v>99.462760930000002</c:v>
                      </c:pt>
                      <c:pt idx="183">
                        <c:v>99.462760930000002</c:v>
                      </c:pt>
                      <c:pt idx="184">
                        <c:v>99.462760930000002</c:v>
                      </c:pt>
                      <c:pt idx="185">
                        <c:v>99.462760930000002</c:v>
                      </c:pt>
                      <c:pt idx="186">
                        <c:v>99.462760930000002</c:v>
                      </c:pt>
                      <c:pt idx="187">
                        <c:v>99.462760930000002</c:v>
                      </c:pt>
                      <c:pt idx="188">
                        <c:v>99.462760930000002</c:v>
                      </c:pt>
                      <c:pt idx="189">
                        <c:v>99.462760930000002</c:v>
                      </c:pt>
                      <c:pt idx="190">
                        <c:v>99.462760930000002</c:v>
                      </c:pt>
                      <c:pt idx="191">
                        <c:v>99.462760930000002</c:v>
                      </c:pt>
                      <c:pt idx="192">
                        <c:v>99.462760930000002</c:v>
                      </c:pt>
                      <c:pt idx="193">
                        <c:v>99.462760930000002</c:v>
                      </c:pt>
                      <c:pt idx="194">
                        <c:v>99.462760930000002</c:v>
                      </c:pt>
                      <c:pt idx="195">
                        <c:v>99.462760930000002</c:v>
                      </c:pt>
                      <c:pt idx="196">
                        <c:v>99.462760930000002</c:v>
                      </c:pt>
                      <c:pt idx="197">
                        <c:v>99.462760930000002</c:v>
                      </c:pt>
                      <c:pt idx="198">
                        <c:v>99.462760930000002</c:v>
                      </c:pt>
                      <c:pt idx="199">
                        <c:v>99.462760930000002</c:v>
                      </c:pt>
                      <c:pt idx="200">
                        <c:v>99.462760930000002</c:v>
                      </c:pt>
                      <c:pt idx="201">
                        <c:v>99.462760930000002</c:v>
                      </c:pt>
                      <c:pt idx="202">
                        <c:v>99.462760930000002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CMS_RPC_rack70_Gulex!$C$382:$C$584</c15:sqref>
                        </c15:formulaRef>
                      </c:ext>
                    </c:extLst>
                    <c:numCache>
                      <c:formatCode>General</c:formatCode>
                      <c:ptCount val="203"/>
                      <c:pt idx="0">
                        <c:v>0.334554672</c:v>
                      </c:pt>
                      <c:pt idx="1">
                        <c:v>0.334554672</c:v>
                      </c:pt>
                      <c:pt idx="2">
                        <c:v>0.334554672</c:v>
                      </c:pt>
                      <c:pt idx="3">
                        <c:v>0.334554672</c:v>
                      </c:pt>
                      <c:pt idx="4">
                        <c:v>0.334554672</c:v>
                      </c:pt>
                      <c:pt idx="5">
                        <c:v>0.334554672</c:v>
                      </c:pt>
                      <c:pt idx="6">
                        <c:v>0.334554672</c:v>
                      </c:pt>
                      <c:pt idx="7">
                        <c:v>0.334554672</c:v>
                      </c:pt>
                      <c:pt idx="8">
                        <c:v>0.334554672</c:v>
                      </c:pt>
                      <c:pt idx="9">
                        <c:v>0.334554672</c:v>
                      </c:pt>
                      <c:pt idx="10">
                        <c:v>0.334554672</c:v>
                      </c:pt>
                      <c:pt idx="11">
                        <c:v>0.40293121300000001</c:v>
                      </c:pt>
                      <c:pt idx="12">
                        <c:v>0.40293121300000001</c:v>
                      </c:pt>
                      <c:pt idx="13">
                        <c:v>0.40293121300000001</c:v>
                      </c:pt>
                      <c:pt idx="14">
                        <c:v>0.40293121300000001</c:v>
                      </c:pt>
                      <c:pt idx="15">
                        <c:v>0.40293121300000001</c:v>
                      </c:pt>
                      <c:pt idx="16">
                        <c:v>0.40293121300000001</c:v>
                      </c:pt>
                      <c:pt idx="17">
                        <c:v>0.40293121300000001</c:v>
                      </c:pt>
                      <c:pt idx="18">
                        <c:v>0.40293121300000001</c:v>
                      </c:pt>
                      <c:pt idx="19">
                        <c:v>0.334554672</c:v>
                      </c:pt>
                      <c:pt idx="20">
                        <c:v>0.26129436499999997</c:v>
                      </c:pt>
                      <c:pt idx="21">
                        <c:v>0.26129436499999997</c:v>
                      </c:pt>
                      <c:pt idx="22">
                        <c:v>0.26129436499999997</c:v>
                      </c:pt>
                      <c:pt idx="23">
                        <c:v>0.20757102999999999</c:v>
                      </c:pt>
                      <c:pt idx="24">
                        <c:v>0.20757102999999999</c:v>
                      </c:pt>
                      <c:pt idx="25">
                        <c:v>0.139194489</c:v>
                      </c:pt>
                      <c:pt idx="26">
                        <c:v>0.139194489</c:v>
                      </c:pt>
                      <c:pt idx="27">
                        <c:v>0.139194489</c:v>
                      </c:pt>
                      <c:pt idx="28">
                        <c:v>7.5702667000000001E-2</c:v>
                      </c:pt>
                      <c:pt idx="29">
                        <c:v>7.5702667000000001E-2</c:v>
                      </c:pt>
                      <c:pt idx="30">
                        <c:v>7.5702667000000001E-2</c:v>
                      </c:pt>
                      <c:pt idx="31">
                        <c:v>1.2210845999999999E-2</c:v>
                      </c:pt>
                      <c:pt idx="32">
                        <c:v>1.2210845999999999E-2</c:v>
                      </c:pt>
                      <c:pt idx="33">
                        <c:v>1.2210845999999999E-2</c:v>
                      </c:pt>
                      <c:pt idx="34">
                        <c:v>-5.6165695000000002E-2</c:v>
                      </c:pt>
                      <c:pt idx="35">
                        <c:v>-5.6165695000000002E-2</c:v>
                      </c:pt>
                      <c:pt idx="36">
                        <c:v>-0.11965751600000001</c:v>
                      </c:pt>
                      <c:pt idx="37">
                        <c:v>-0.11965751600000001</c:v>
                      </c:pt>
                      <c:pt idx="38">
                        <c:v>-0.18315029099999999</c:v>
                      </c:pt>
                      <c:pt idx="39">
                        <c:v>-0.18315029099999999</c:v>
                      </c:pt>
                      <c:pt idx="40">
                        <c:v>-0.18315029099999999</c:v>
                      </c:pt>
                      <c:pt idx="41">
                        <c:v>-0.25152587900000001</c:v>
                      </c:pt>
                      <c:pt idx="42">
                        <c:v>-0.25152587900000001</c:v>
                      </c:pt>
                      <c:pt idx="43">
                        <c:v>-0.25152587900000001</c:v>
                      </c:pt>
                      <c:pt idx="44">
                        <c:v>-0.25152587900000001</c:v>
                      </c:pt>
                      <c:pt idx="45">
                        <c:v>-0.25152587900000001</c:v>
                      </c:pt>
                      <c:pt idx="46">
                        <c:v>-0.31501770000000001</c:v>
                      </c:pt>
                      <c:pt idx="47">
                        <c:v>-0.31501770000000001</c:v>
                      </c:pt>
                      <c:pt idx="48">
                        <c:v>-0.31501770000000001</c:v>
                      </c:pt>
                      <c:pt idx="49">
                        <c:v>-0.31501770000000001</c:v>
                      </c:pt>
                      <c:pt idx="50">
                        <c:v>-0.31501770000000001</c:v>
                      </c:pt>
                      <c:pt idx="51">
                        <c:v>-0.31501770000000001</c:v>
                      </c:pt>
                      <c:pt idx="52">
                        <c:v>-0.31501770000000001</c:v>
                      </c:pt>
                      <c:pt idx="53">
                        <c:v>-0.31501770000000001</c:v>
                      </c:pt>
                      <c:pt idx="54">
                        <c:v>-0.31501770000000001</c:v>
                      </c:pt>
                      <c:pt idx="55">
                        <c:v>-0.31501770000000001</c:v>
                      </c:pt>
                      <c:pt idx="56">
                        <c:v>-0.31501770000000001</c:v>
                      </c:pt>
                      <c:pt idx="57">
                        <c:v>-0.31501770000000001</c:v>
                      </c:pt>
                      <c:pt idx="58">
                        <c:v>-0.31501770000000001</c:v>
                      </c:pt>
                      <c:pt idx="59">
                        <c:v>-0.31501770000000001</c:v>
                      </c:pt>
                      <c:pt idx="60">
                        <c:v>-0.31501770000000001</c:v>
                      </c:pt>
                      <c:pt idx="61">
                        <c:v>-0.31501770000000001</c:v>
                      </c:pt>
                      <c:pt idx="62">
                        <c:v>-0.31501770000000001</c:v>
                      </c:pt>
                      <c:pt idx="63">
                        <c:v>-0.31501770000000001</c:v>
                      </c:pt>
                      <c:pt idx="64">
                        <c:v>-0.31501770000000001</c:v>
                      </c:pt>
                      <c:pt idx="65">
                        <c:v>-0.31501770000000001</c:v>
                      </c:pt>
                      <c:pt idx="66">
                        <c:v>-0.31501770000000001</c:v>
                      </c:pt>
                      <c:pt idx="67">
                        <c:v>-0.31501770000000001</c:v>
                      </c:pt>
                      <c:pt idx="68">
                        <c:v>-0.31501770000000001</c:v>
                      </c:pt>
                      <c:pt idx="69">
                        <c:v>-0.31501770000000001</c:v>
                      </c:pt>
                      <c:pt idx="70">
                        <c:v>-0.31501770000000001</c:v>
                      </c:pt>
                      <c:pt idx="71">
                        <c:v>-0.31501770000000001</c:v>
                      </c:pt>
                      <c:pt idx="72">
                        <c:v>-0.31501770000000001</c:v>
                      </c:pt>
                      <c:pt idx="73">
                        <c:v>-0.31501770000000001</c:v>
                      </c:pt>
                      <c:pt idx="74">
                        <c:v>-0.31501770000000001</c:v>
                      </c:pt>
                      <c:pt idx="75">
                        <c:v>-0.31501770000000001</c:v>
                      </c:pt>
                      <c:pt idx="76">
                        <c:v>-0.31501770000000001</c:v>
                      </c:pt>
                      <c:pt idx="77">
                        <c:v>-0.31501770000000001</c:v>
                      </c:pt>
                      <c:pt idx="78">
                        <c:v>-0.31501770000000001</c:v>
                      </c:pt>
                      <c:pt idx="79">
                        <c:v>-0.31501770000000001</c:v>
                      </c:pt>
                      <c:pt idx="80">
                        <c:v>-0.25152587900000001</c:v>
                      </c:pt>
                      <c:pt idx="81">
                        <c:v>-0.25152587900000001</c:v>
                      </c:pt>
                      <c:pt idx="82">
                        <c:v>-0.25152587900000001</c:v>
                      </c:pt>
                      <c:pt idx="83">
                        <c:v>-0.18315029099999999</c:v>
                      </c:pt>
                      <c:pt idx="84">
                        <c:v>-0.18315029099999999</c:v>
                      </c:pt>
                      <c:pt idx="85">
                        <c:v>-0.18315029099999999</c:v>
                      </c:pt>
                      <c:pt idx="86">
                        <c:v>-0.18315029099999999</c:v>
                      </c:pt>
                      <c:pt idx="87">
                        <c:v>-0.18315029099999999</c:v>
                      </c:pt>
                      <c:pt idx="88">
                        <c:v>-0.18315029099999999</c:v>
                      </c:pt>
                      <c:pt idx="89">
                        <c:v>-0.18315029099999999</c:v>
                      </c:pt>
                      <c:pt idx="90">
                        <c:v>-0.18315029099999999</c:v>
                      </c:pt>
                      <c:pt idx="91">
                        <c:v>-0.18315029099999999</c:v>
                      </c:pt>
                      <c:pt idx="92">
                        <c:v>-0.18315029099999999</c:v>
                      </c:pt>
                      <c:pt idx="93">
                        <c:v>-0.18315029099999999</c:v>
                      </c:pt>
                      <c:pt idx="94">
                        <c:v>-0.18315029099999999</c:v>
                      </c:pt>
                      <c:pt idx="95">
                        <c:v>-0.18315029099999999</c:v>
                      </c:pt>
                      <c:pt idx="96">
                        <c:v>-0.18315029099999999</c:v>
                      </c:pt>
                      <c:pt idx="97">
                        <c:v>-0.18315029099999999</c:v>
                      </c:pt>
                      <c:pt idx="98">
                        <c:v>-0.18315029099999999</c:v>
                      </c:pt>
                      <c:pt idx="99">
                        <c:v>-0.18315029099999999</c:v>
                      </c:pt>
                      <c:pt idx="100">
                        <c:v>-0.18315029099999999</c:v>
                      </c:pt>
                      <c:pt idx="101">
                        <c:v>-0.18315029099999999</c:v>
                      </c:pt>
                      <c:pt idx="102">
                        <c:v>-0.18315029099999999</c:v>
                      </c:pt>
                      <c:pt idx="103">
                        <c:v>-0.18315029099999999</c:v>
                      </c:pt>
                      <c:pt idx="104">
                        <c:v>-0.18315029099999999</c:v>
                      </c:pt>
                      <c:pt idx="105">
                        <c:v>-0.18315029099999999</c:v>
                      </c:pt>
                      <c:pt idx="106">
                        <c:v>-0.18315029099999999</c:v>
                      </c:pt>
                      <c:pt idx="107">
                        <c:v>-0.18315029099999999</c:v>
                      </c:pt>
                      <c:pt idx="108">
                        <c:v>-0.18315029099999999</c:v>
                      </c:pt>
                      <c:pt idx="109">
                        <c:v>-0.18315029099999999</c:v>
                      </c:pt>
                      <c:pt idx="110">
                        <c:v>-0.11965751600000001</c:v>
                      </c:pt>
                      <c:pt idx="111">
                        <c:v>-0.11965751600000001</c:v>
                      </c:pt>
                      <c:pt idx="112">
                        <c:v>-0.11965751600000001</c:v>
                      </c:pt>
                      <c:pt idx="113">
                        <c:v>-0.11965751600000001</c:v>
                      </c:pt>
                      <c:pt idx="114">
                        <c:v>-0.11965751600000001</c:v>
                      </c:pt>
                      <c:pt idx="115">
                        <c:v>-0.11965751600000001</c:v>
                      </c:pt>
                      <c:pt idx="116">
                        <c:v>-0.11965751600000001</c:v>
                      </c:pt>
                      <c:pt idx="117">
                        <c:v>-0.11965751600000001</c:v>
                      </c:pt>
                      <c:pt idx="118">
                        <c:v>-0.11965751600000001</c:v>
                      </c:pt>
                      <c:pt idx="119">
                        <c:v>-0.11965751600000001</c:v>
                      </c:pt>
                      <c:pt idx="120">
                        <c:v>-0.11965751600000001</c:v>
                      </c:pt>
                      <c:pt idx="121">
                        <c:v>-0.11965751600000001</c:v>
                      </c:pt>
                      <c:pt idx="122">
                        <c:v>-0.11965751600000001</c:v>
                      </c:pt>
                      <c:pt idx="123">
                        <c:v>-0.11965751600000001</c:v>
                      </c:pt>
                      <c:pt idx="124">
                        <c:v>-0.11965751600000001</c:v>
                      </c:pt>
                      <c:pt idx="125">
                        <c:v>-5.6165695000000002E-2</c:v>
                      </c:pt>
                      <c:pt idx="126">
                        <c:v>-5.6165695000000002E-2</c:v>
                      </c:pt>
                      <c:pt idx="127">
                        <c:v>-5.6165695000000002E-2</c:v>
                      </c:pt>
                      <c:pt idx="128">
                        <c:v>-5.6165695000000002E-2</c:v>
                      </c:pt>
                      <c:pt idx="129">
                        <c:v>-5.6165695000000002E-2</c:v>
                      </c:pt>
                      <c:pt idx="130">
                        <c:v>-5.6165695000000002E-2</c:v>
                      </c:pt>
                      <c:pt idx="131">
                        <c:v>-5.6165695000000002E-2</c:v>
                      </c:pt>
                      <c:pt idx="132">
                        <c:v>-5.6165695000000002E-2</c:v>
                      </c:pt>
                      <c:pt idx="133">
                        <c:v>2.4423600000000002E-3</c:v>
                      </c:pt>
                      <c:pt idx="134">
                        <c:v>2.4423600000000002E-3</c:v>
                      </c:pt>
                      <c:pt idx="135">
                        <c:v>2.4423600000000002E-3</c:v>
                      </c:pt>
                      <c:pt idx="136">
                        <c:v>2.4423600000000002E-3</c:v>
                      </c:pt>
                      <c:pt idx="137">
                        <c:v>2.4423600000000002E-3</c:v>
                      </c:pt>
                      <c:pt idx="138">
                        <c:v>2.4423600000000002E-3</c:v>
                      </c:pt>
                      <c:pt idx="139">
                        <c:v>2.4423600000000002E-3</c:v>
                      </c:pt>
                      <c:pt idx="140">
                        <c:v>2.4423600000000002E-3</c:v>
                      </c:pt>
                      <c:pt idx="141">
                        <c:v>2.4423600000000002E-3</c:v>
                      </c:pt>
                      <c:pt idx="142">
                        <c:v>2.4423600000000002E-3</c:v>
                      </c:pt>
                      <c:pt idx="143">
                        <c:v>2.4423600000000002E-3</c:v>
                      </c:pt>
                      <c:pt idx="144">
                        <c:v>2.4423600000000002E-3</c:v>
                      </c:pt>
                      <c:pt idx="145">
                        <c:v>2.4423600000000002E-3</c:v>
                      </c:pt>
                      <c:pt idx="146">
                        <c:v>2.4423600000000002E-3</c:v>
                      </c:pt>
                      <c:pt idx="147">
                        <c:v>2.4423600000000002E-3</c:v>
                      </c:pt>
                      <c:pt idx="148">
                        <c:v>2.4423600000000002E-3</c:v>
                      </c:pt>
                      <c:pt idx="149">
                        <c:v>2.4423600000000002E-3</c:v>
                      </c:pt>
                      <c:pt idx="150">
                        <c:v>2.4423600000000002E-3</c:v>
                      </c:pt>
                      <c:pt idx="151">
                        <c:v>2.4423600000000002E-3</c:v>
                      </c:pt>
                      <c:pt idx="152">
                        <c:v>2.4423600000000002E-3</c:v>
                      </c:pt>
                      <c:pt idx="153">
                        <c:v>2.4423600000000002E-3</c:v>
                      </c:pt>
                      <c:pt idx="154">
                        <c:v>2.4423600000000002E-3</c:v>
                      </c:pt>
                      <c:pt idx="155">
                        <c:v>2.4423600000000002E-3</c:v>
                      </c:pt>
                      <c:pt idx="156">
                        <c:v>2.4423600000000002E-3</c:v>
                      </c:pt>
                      <c:pt idx="157">
                        <c:v>2.4423600000000002E-3</c:v>
                      </c:pt>
                      <c:pt idx="158">
                        <c:v>2.4423600000000002E-3</c:v>
                      </c:pt>
                      <c:pt idx="159">
                        <c:v>2.4423600000000002E-3</c:v>
                      </c:pt>
                      <c:pt idx="160">
                        <c:v>2.4423600000000002E-3</c:v>
                      </c:pt>
                      <c:pt idx="161">
                        <c:v>2.4423600000000002E-3</c:v>
                      </c:pt>
                      <c:pt idx="162">
                        <c:v>2.4423600000000002E-3</c:v>
                      </c:pt>
                      <c:pt idx="163">
                        <c:v>6.5934180999999994E-2</c:v>
                      </c:pt>
                      <c:pt idx="164">
                        <c:v>6.5934180999999994E-2</c:v>
                      </c:pt>
                      <c:pt idx="165">
                        <c:v>6.5934180999999994E-2</c:v>
                      </c:pt>
                      <c:pt idx="166">
                        <c:v>6.5934180999999994E-2</c:v>
                      </c:pt>
                      <c:pt idx="167">
                        <c:v>6.5934180999999994E-2</c:v>
                      </c:pt>
                      <c:pt idx="168">
                        <c:v>0.13431072199999999</c:v>
                      </c:pt>
                      <c:pt idx="169">
                        <c:v>0.13431072199999999</c:v>
                      </c:pt>
                      <c:pt idx="170">
                        <c:v>0.13431072199999999</c:v>
                      </c:pt>
                      <c:pt idx="171">
                        <c:v>0.13431072199999999</c:v>
                      </c:pt>
                      <c:pt idx="172">
                        <c:v>0.13431072199999999</c:v>
                      </c:pt>
                      <c:pt idx="173">
                        <c:v>0.13431072199999999</c:v>
                      </c:pt>
                      <c:pt idx="174">
                        <c:v>0.13431072199999999</c:v>
                      </c:pt>
                      <c:pt idx="175">
                        <c:v>0.13431072199999999</c:v>
                      </c:pt>
                      <c:pt idx="176">
                        <c:v>0.13431072199999999</c:v>
                      </c:pt>
                      <c:pt idx="177">
                        <c:v>0.13431072199999999</c:v>
                      </c:pt>
                      <c:pt idx="178">
                        <c:v>0.197802544</c:v>
                      </c:pt>
                      <c:pt idx="179">
                        <c:v>0.197802544</c:v>
                      </c:pt>
                      <c:pt idx="180">
                        <c:v>0.197802544</c:v>
                      </c:pt>
                      <c:pt idx="181">
                        <c:v>0.197802544</c:v>
                      </c:pt>
                      <c:pt idx="182">
                        <c:v>0.197802544</c:v>
                      </c:pt>
                      <c:pt idx="183">
                        <c:v>0.13431072199999999</c:v>
                      </c:pt>
                      <c:pt idx="184">
                        <c:v>0.13431072199999999</c:v>
                      </c:pt>
                      <c:pt idx="185">
                        <c:v>0.13431072199999999</c:v>
                      </c:pt>
                      <c:pt idx="186">
                        <c:v>0.13431072199999999</c:v>
                      </c:pt>
                      <c:pt idx="187">
                        <c:v>0.13431072199999999</c:v>
                      </c:pt>
                      <c:pt idx="188">
                        <c:v>0.13431072199999999</c:v>
                      </c:pt>
                      <c:pt idx="189">
                        <c:v>0.13431072199999999</c:v>
                      </c:pt>
                      <c:pt idx="190">
                        <c:v>0.13431072199999999</c:v>
                      </c:pt>
                      <c:pt idx="191">
                        <c:v>0.13431072199999999</c:v>
                      </c:pt>
                      <c:pt idx="192">
                        <c:v>0.13431072199999999</c:v>
                      </c:pt>
                      <c:pt idx="193">
                        <c:v>0.13431072199999999</c:v>
                      </c:pt>
                      <c:pt idx="194">
                        <c:v>0.13431072199999999</c:v>
                      </c:pt>
                      <c:pt idx="195">
                        <c:v>0.13431072199999999</c:v>
                      </c:pt>
                      <c:pt idx="196">
                        <c:v>0.13431072199999999</c:v>
                      </c:pt>
                      <c:pt idx="197">
                        <c:v>0.13431072199999999</c:v>
                      </c:pt>
                      <c:pt idx="198">
                        <c:v>0.13431072199999999</c:v>
                      </c:pt>
                      <c:pt idx="199">
                        <c:v>0.13431072199999999</c:v>
                      </c:pt>
                      <c:pt idx="200">
                        <c:v>0.13431072199999999</c:v>
                      </c:pt>
                      <c:pt idx="201">
                        <c:v>0.13431072199999999</c:v>
                      </c:pt>
                      <c:pt idx="202">
                        <c:v>0.13431072199999999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1-C273-4A72-8170-7724065256EA}"/>
                  </c:ext>
                </c:extLst>
              </c15:ser>
            </c15:filteredScatterSeries>
          </c:ext>
        </c:extLst>
      </c:scatterChart>
      <c:valAx>
        <c:axId val="60249811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%opening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2507624"/>
        <c:crosses val="autoZero"/>
        <c:crossBetween val="midCat"/>
      </c:valAx>
      <c:valAx>
        <c:axId val="602507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 [</a:t>
                </a:r>
                <a:r>
                  <a:rPr lang="en-GB" dirty="0" err="1" smtClean="0"/>
                  <a:t>mbarg</a:t>
                </a:r>
                <a:r>
                  <a:rPr lang="en-GB" dirty="0" smtClean="0"/>
                  <a:t>]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2498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Barrel</a:t>
            </a:r>
            <a:r>
              <a:rPr lang="en-GB" b="1" baseline="0" dirty="0"/>
              <a:t> 69 (RB-2 bottom) - </a:t>
            </a:r>
            <a:r>
              <a:rPr lang="en-GB" b="1" baseline="0" dirty="0" err="1"/>
              <a:t>Burkert</a:t>
            </a:r>
            <a:r>
              <a:rPr lang="en-GB" b="1" baseline="0" dirty="0"/>
              <a:t> 9.5</a:t>
            </a:r>
            <a:endParaRPr lang="en-GB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v>chamber pressure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CMSRPC_R69_Burkert_Test!$C$3:$C$471</c:f>
              <c:numCache>
                <c:formatCode>General</c:formatCode>
                <c:ptCount val="469"/>
                <c:pt idx="0">
                  <c:v>0.212454796</c:v>
                </c:pt>
                <c:pt idx="1">
                  <c:v>0.212454796</c:v>
                </c:pt>
                <c:pt idx="2">
                  <c:v>0.212454796</c:v>
                </c:pt>
                <c:pt idx="3">
                  <c:v>0.212454796</c:v>
                </c:pt>
                <c:pt idx="4">
                  <c:v>0.212454796</c:v>
                </c:pt>
                <c:pt idx="5">
                  <c:v>0.212454796</c:v>
                </c:pt>
                <c:pt idx="6">
                  <c:v>0.212454796</c:v>
                </c:pt>
                <c:pt idx="7">
                  <c:v>0.212454796</c:v>
                </c:pt>
                <c:pt idx="8">
                  <c:v>0.212454796</c:v>
                </c:pt>
                <c:pt idx="9">
                  <c:v>0.212454796</c:v>
                </c:pt>
                <c:pt idx="10">
                  <c:v>0.212454796</c:v>
                </c:pt>
                <c:pt idx="11">
                  <c:v>0.212454796</c:v>
                </c:pt>
                <c:pt idx="12">
                  <c:v>0.212454796</c:v>
                </c:pt>
                <c:pt idx="13">
                  <c:v>0.212454796</c:v>
                </c:pt>
                <c:pt idx="14">
                  <c:v>0.212454796</c:v>
                </c:pt>
                <c:pt idx="15">
                  <c:v>0.27106285099999999</c:v>
                </c:pt>
                <c:pt idx="16">
                  <c:v>0.27106285099999999</c:v>
                </c:pt>
                <c:pt idx="17">
                  <c:v>0.27106285099999999</c:v>
                </c:pt>
                <c:pt idx="18">
                  <c:v>0.20757102999999999</c:v>
                </c:pt>
                <c:pt idx="19">
                  <c:v>0.20757102999999999</c:v>
                </c:pt>
                <c:pt idx="20">
                  <c:v>0.20757102999999999</c:v>
                </c:pt>
                <c:pt idx="21">
                  <c:v>0.20757102999999999</c:v>
                </c:pt>
                <c:pt idx="22">
                  <c:v>0.20757102999999999</c:v>
                </c:pt>
                <c:pt idx="23">
                  <c:v>0.20757102999999999</c:v>
                </c:pt>
                <c:pt idx="24">
                  <c:v>0.20757102999999999</c:v>
                </c:pt>
                <c:pt idx="25">
                  <c:v>0.20757102999999999</c:v>
                </c:pt>
                <c:pt idx="26">
                  <c:v>0.20757102999999999</c:v>
                </c:pt>
                <c:pt idx="27">
                  <c:v>0.20757102999999999</c:v>
                </c:pt>
                <c:pt idx="28">
                  <c:v>0.20757102999999999</c:v>
                </c:pt>
                <c:pt idx="29">
                  <c:v>0.20757102999999999</c:v>
                </c:pt>
                <c:pt idx="30">
                  <c:v>0.20757102999999999</c:v>
                </c:pt>
                <c:pt idx="31">
                  <c:v>0.20757102999999999</c:v>
                </c:pt>
                <c:pt idx="32">
                  <c:v>0.20757102999999999</c:v>
                </c:pt>
                <c:pt idx="33">
                  <c:v>0.20757102999999999</c:v>
                </c:pt>
                <c:pt idx="34">
                  <c:v>0.20757102999999999</c:v>
                </c:pt>
                <c:pt idx="35">
                  <c:v>0.20757102999999999</c:v>
                </c:pt>
                <c:pt idx="36">
                  <c:v>0.20757102999999999</c:v>
                </c:pt>
                <c:pt idx="37">
                  <c:v>0.20757102999999999</c:v>
                </c:pt>
                <c:pt idx="38">
                  <c:v>0.20757102999999999</c:v>
                </c:pt>
                <c:pt idx="39">
                  <c:v>0.20757102999999999</c:v>
                </c:pt>
                <c:pt idx="40">
                  <c:v>0.20757102999999999</c:v>
                </c:pt>
                <c:pt idx="41">
                  <c:v>0.20757102999999999</c:v>
                </c:pt>
                <c:pt idx="42">
                  <c:v>0.20757102999999999</c:v>
                </c:pt>
                <c:pt idx="43">
                  <c:v>0.20757102999999999</c:v>
                </c:pt>
                <c:pt idx="44">
                  <c:v>0.20757102999999999</c:v>
                </c:pt>
                <c:pt idx="45">
                  <c:v>0.20757102999999999</c:v>
                </c:pt>
                <c:pt idx="46">
                  <c:v>0.20757102999999999</c:v>
                </c:pt>
                <c:pt idx="47">
                  <c:v>0.20757102999999999</c:v>
                </c:pt>
                <c:pt idx="48">
                  <c:v>0.20757102999999999</c:v>
                </c:pt>
                <c:pt idx="49">
                  <c:v>0.20757102999999999</c:v>
                </c:pt>
                <c:pt idx="50">
                  <c:v>0.20757102999999999</c:v>
                </c:pt>
                <c:pt idx="51">
                  <c:v>0.20757102999999999</c:v>
                </c:pt>
                <c:pt idx="52">
                  <c:v>0.20757102999999999</c:v>
                </c:pt>
                <c:pt idx="53">
                  <c:v>0.20757102999999999</c:v>
                </c:pt>
                <c:pt idx="54">
                  <c:v>0.20757102999999999</c:v>
                </c:pt>
                <c:pt idx="55">
                  <c:v>0.20757102999999999</c:v>
                </c:pt>
                <c:pt idx="56">
                  <c:v>0.20757102999999999</c:v>
                </c:pt>
                <c:pt idx="57">
                  <c:v>0.20757102999999999</c:v>
                </c:pt>
                <c:pt idx="58">
                  <c:v>0.27106285099999999</c:v>
                </c:pt>
                <c:pt idx="59">
                  <c:v>0.27106285099999999</c:v>
                </c:pt>
                <c:pt idx="60">
                  <c:v>0.27106285099999999</c:v>
                </c:pt>
                <c:pt idx="61">
                  <c:v>0.27106285099999999</c:v>
                </c:pt>
                <c:pt idx="62">
                  <c:v>0.27106285099999999</c:v>
                </c:pt>
                <c:pt idx="63">
                  <c:v>0.27106285099999999</c:v>
                </c:pt>
                <c:pt idx="64">
                  <c:v>0.27106285099999999</c:v>
                </c:pt>
                <c:pt idx="65">
                  <c:v>0.27106285099999999</c:v>
                </c:pt>
                <c:pt idx="66">
                  <c:v>0.27106285099999999</c:v>
                </c:pt>
                <c:pt idx="67">
                  <c:v>0.27106285099999999</c:v>
                </c:pt>
                <c:pt idx="68">
                  <c:v>0.334554672</c:v>
                </c:pt>
                <c:pt idx="69">
                  <c:v>0.334554672</c:v>
                </c:pt>
                <c:pt idx="70">
                  <c:v>0.334554672</c:v>
                </c:pt>
                <c:pt idx="71">
                  <c:v>0.27106285099999999</c:v>
                </c:pt>
                <c:pt idx="72">
                  <c:v>0.27106285099999999</c:v>
                </c:pt>
                <c:pt idx="73">
                  <c:v>0.27106285099999999</c:v>
                </c:pt>
                <c:pt idx="74">
                  <c:v>0.27106285099999999</c:v>
                </c:pt>
                <c:pt idx="75">
                  <c:v>0.27106285099999999</c:v>
                </c:pt>
                <c:pt idx="76">
                  <c:v>0.27106285099999999</c:v>
                </c:pt>
                <c:pt idx="77">
                  <c:v>0.27106285099999999</c:v>
                </c:pt>
                <c:pt idx="78">
                  <c:v>0.27106285099999999</c:v>
                </c:pt>
                <c:pt idx="79">
                  <c:v>0.27106285099999999</c:v>
                </c:pt>
                <c:pt idx="80">
                  <c:v>0.27106285099999999</c:v>
                </c:pt>
                <c:pt idx="81">
                  <c:v>0.27106285099999999</c:v>
                </c:pt>
                <c:pt idx="82">
                  <c:v>0.27106285099999999</c:v>
                </c:pt>
                <c:pt idx="83">
                  <c:v>0.27106285099999999</c:v>
                </c:pt>
                <c:pt idx="84">
                  <c:v>0.27106285099999999</c:v>
                </c:pt>
                <c:pt idx="85">
                  <c:v>0.27106285099999999</c:v>
                </c:pt>
                <c:pt idx="86">
                  <c:v>0.27106285099999999</c:v>
                </c:pt>
                <c:pt idx="87">
                  <c:v>0.27106285099999999</c:v>
                </c:pt>
                <c:pt idx="88">
                  <c:v>0.27106285099999999</c:v>
                </c:pt>
                <c:pt idx="89">
                  <c:v>0.27106285099999999</c:v>
                </c:pt>
                <c:pt idx="90">
                  <c:v>0.27106285099999999</c:v>
                </c:pt>
                <c:pt idx="91">
                  <c:v>0.27106285099999999</c:v>
                </c:pt>
                <c:pt idx="92">
                  <c:v>0.27106285099999999</c:v>
                </c:pt>
                <c:pt idx="93">
                  <c:v>0.334554672</c:v>
                </c:pt>
                <c:pt idx="94">
                  <c:v>0.27106285099999999</c:v>
                </c:pt>
                <c:pt idx="95">
                  <c:v>0.334554672</c:v>
                </c:pt>
                <c:pt idx="96">
                  <c:v>0.334554672</c:v>
                </c:pt>
                <c:pt idx="97">
                  <c:v>0.334554672</c:v>
                </c:pt>
                <c:pt idx="98">
                  <c:v>0.334554672</c:v>
                </c:pt>
                <c:pt idx="99">
                  <c:v>0.28083038300000002</c:v>
                </c:pt>
                <c:pt idx="100">
                  <c:v>0.28083038300000002</c:v>
                </c:pt>
                <c:pt idx="101">
                  <c:v>0.334554672</c:v>
                </c:pt>
                <c:pt idx="102">
                  <c:v>0.28083038300000002</c:v>
                </c:pt>
                <c:pt idx="103">
                  <c:v>0.28083038300000002</c:v>
                </c:pt>
                <c:pt idx="104">
                  <c:v>0.35897445700000002</c:v>
                </c:pt>
                <c:pt idx="105">
                  <c:v>0.30525112199999999</c:v>
                </c:pt>
                <c:pt idx="106">
                  <c:v>0.30525112199999999</c:v>
                </c:pt>
                <c:pt idx="107">
                  <c:v>0.35897445700000002</c:v>
                </c:pt>
                <c:pt idx="108">
                  <c:v>0.35897445700000002</c:v>
                </c:pt>
                <c:pt idx="109">
                  <c:v>0.35897445700000002</c:v>
                </c:pt>
                <c:pt idx="110">
                  <c:v>0.35897445700000002</c:v>
                </c:pt>
                <c:pt idx="111">
                  <c:v>0.35897445700000002</c:v>
                </c:pt>
                <c:pt idx="112">
                  <c:v>0.35897445700000002</c:v>
                </c:pt>
                <c:pt idx="113">
                  <c:v>0.35897445700000002</c:v>
                </c:pt>
                <c:pt idx="114">
                  <c:v>0.35897445700000002</c:v>
                </c:pt>
                <c:pt idx="115">
                  <c:v>0.29548263499999999</c:v>
                </c:pt>
                <c:pt idx="116">
                  <c:v>0.29548263499999999</c:v>
                </c:pt>
                <c:pt idx="117">
                  <c:v>0.29548263499999999</c:v>
                </c:pt>
                <c:pt idx="118">
                  <c:v>0.29548263499999999</c:v>
                </c:pt>
                <c:pt idx="119">
                  <c:v>0.29548263499999999</c:v>
                </c:pt>
                <c:pt idx="120">
                  <c:v>0.29548263499999999</c:v>
                </c:pt>
                <c:pt idx="121">
                  <c:v>0.23687458</c:v>
                </c:pt>
                <c:pt idx="122">
                  <c:v>0.30525112199999999</c:v>
                </c:pt>
                <c:pt idx="123">
                  <c:v>0.23687458</c:v>
                </c:pt>
                <c:pt idx="124">
                  <c:v>0.23687458</c:v>
                </c:pt>
                <c:pt idx="125">
                  <c:v>0.23687458</c:v>
                </c:pt>
                <c:pt idx="126">
                  <c:v>0.29548263499999999</c:v>
                </c:pt>
                <c:pt idx="127">
                  <c:v>0.29548263499999999</c:v>
                </c:pt>
                <c:pt idx="128">
                  <c:v>0.23687458</c:v>
                </c:pt>
                <c:pt idx="129">
                  <c:v>0.23687458</c:v>
                </c:pt>
                <c:pt idx="130">
                  <c:v>0.29548263499999999</c:v>
                </c:pt>
                <c:pt idx="131">
                  <c:v>0.29548263499999999</c:v>
                </c:pt>
                <c:pt idx="132">
                  <c:v>0.29548263499999999</c:v>
                </c:pt>
                <c:pt idx="133">
                  <c:v>0.35409069100000001</c:v>
                </c:pt>
                <c:pt idx="134">
                  <c:v>0.35409069100000001</c:v>
                </c:pt>
                <c:pt idx="135">
                  <c:v>0.35409069100000001</c:v>
                </c:pt>
                <c:pt idx="136">
                  <c:v>0.28571510300000003</c:v>
                </c:pt>
                <c:pt idx="137">
                  <c:v>0.28571510300000003</c:v>
                </c:pt>
                <c:pt idx="138">
                  <c:v>0.34432315800000002</c:v>
                </c:pt>
                <c:pt idx="139">
                  <c:v>0.34432315800000002</c:v>
                </c:pt>
                <c:pt idx="140">
                  <c:v>0.34432315800000002</c:v>
                </c:pt>
                <c:pt idx="141">
                  <c:v>0.34432315800000002</c:v>
                </c:pt>
                <c:pt idx="142">
                  <c:v>0.28571510300000003</c:v>
                </c:pt>
                <c:pt idx="143">
                  <c:v>0.222222328</c:v>
                </c:pt>
                <c:pt idx="144">
                  <c:v>0.222222328</c:v>
                </c:pt>
                <c:pt idx="145">
                  <c:v>0.28571510300000003</c:v>
                </c:pt>
                <c:pt idx="146">
                  <c:v>0.28571510300000003</c:v>
                </c:pt>
                <c:pt idx="147">
                  <c:v>0.34432315800000002</c:v>
                </c:pt>
                <c:pt idx="148">
                  <c:v>0.34432315800000002</c:v>
                </c:pt>
                <c:pt idx="149">
                  <c:v>0.34432315800000002</c:v>
                </c:pt>
                <c:pt idx="150">
                  <c:v>0.34432315800000002</c:v>
                </c:pt>
                <c:pt idx="151">
                  <c:v>0.28083038300000002</c:v>
                </c:pt>
                <c:pt idx="152">
                  <c:v>0.28083038300000002</c:v>
                </c:pt>
                <c:pt idx="153">
                  <c:v>0.28083038300000002</c:v>
                </c:pt>
                <c:pt idx="154">
                  <c:v>0.222222328</c:v>
                </c:pt>
                <c:pt idx="155">
                  <c:v>0.222222328</c:v>
                </c:pt>
                <c:pt idx="156">
                  <c:v>0.222222328</c:v>
                </c:pt>
                <c:pt idx="157">
                  <c:v>0.222222328</c:v>
                </c:pt>
                <c:pt idx="158">
                  <c:v>0.222222328</c:v>
                </c:pt>
                <c:pt idx="159">
                  <c:v>0.222222328</c:v>
                </c:pt>
                <c:pt idx="160">
                  <c:v>0.222222328</c:v>
                </c:pt>
                <c:pt idx="161">
                  <c:v>0.222222328</c:v>
                </c:pt>
                <c:pt idx="162">
                  <c:v>0.28571510300000003</c:v>
                </c:pt>
                <c:pt idx="163">
                  <c:v>0.28571510300000003</c:v>
                </c:pt>
                <c:pt idx="164">
                  <c:v>0.28571510300000003</c:v>
                </c:pt>
                <c:pt idx="165">
                  <c:v>0.28571510300000003</c:v>
                </c:pt>
                <c:pt idx="166">
                  <c:v>0.28571510300000003</c:v>
                </c:pt>
                <c:pt idx="167">
                  <c:v>0.28571510300000003</c:v>
                </c:pt>
                <c:pt idx="168">
                  <c:v>0.28571510300000003</c:v>
                </c:pt>
                <c:pt idx="169">
                  <c:v>0.28571510300000003</c:v>
                </c:pt>
                <c:pt idx="170">
                  <c:v>0.222222328</c:v>
                </c:pt>
                <c:pt idx="171">
                  <c:v>0.222222328</c:v>
                </c:pt>
                <c:pt idx="172">
                  <c:v>0.222222328</c:v>
                </c:pt>
                <c:pt idx="173">
                  <c:v>0.222222328</c:v>
                </c:pt>
                <c:pt idx="174">
                  <c:v>0.222222328</c:v>
                </c:pt>
                <c:pt idx="175">
                  <c:v>0.28083038300000002</c:v>
                </c:pt>
                <c:pt idx="176">
                  <c:v>0.28083038300000002</c:v>
                </c:pt>
                <c:pt idx="177">
                  <c:v>0.28083038300000002</c:v>
                </c:pt>
                <c:pt idx="178">
                  <c:v>0.28083038300000002</c:v>
                </c:pt>
                <c:pt idx="179">
                  <c:v>0.28083038300000002</c:v>
                </c:pt>
                <c:pt idx="180">
                  <c:v>0.28083038300000002</c:v>
                </c:pt>
                <c:pt idx="181">
                  <c:v>0.28083038300000002</c:v>
                </c:pt>
                <c:pt idx="182">
                  <c:v>0.28083038300000002</c:v>
                </c:pt>
                <c:pt idx="183">
                  <c:v>0.28083038300000002</c:v>
                </c:pt>
                <c:pt idx="184">
                  <c:v>0.28083038300000002</c:v>
                </c:pt>
                <c:pt idx="185">
                  <c:v>0.28083038300000002</c:v>
                </c:pt>
                <c:pt idx="186">
                  <c:v>0.28083038300000002</c:v>
                </c:pt>
                <c:pt idx="187">
                  <c:v>0.28083038300000002</c:v>
                </c:pt>
                <c:pt idx="188">
                  <c:v>0.28083038300000002</c:v>
                </c:pt>
                <c:pt idx="189">
                  <c:v>0.28083038300000002</c:v>
                </c:pt>
                <c:pt idx="190">
                  <c:v>0.28083038300000002</c:v>
                </c:pt>
                <c:pt idx="191">
                  <c:v>0.28083038300000002</c:v>
                </c:pt>
                <c:pt idx="192">
                  <c:v>0.28083038300000002</c:v>
                </c:pt>
                <c:pt idx="193">
                  <c:v>0.28083038300000002</c:v>
                </c:pt>
                <c:pt idx="194">
                  <c:v>0.28083038300000002</c:v>
                </c:pt>
                <c:pt idx="195">
                  <c:v>0.28083038300000002</c:v>
                </c:pt>
                <c:pt idx="196">
                  <c:v>0.212454796</c:v>
                </c:pt>
                <c:pt idx="197">
                  <c:v>0.212454796</c:v>
                </c:pt>
                <c:pt idx="198">
                  <c:v>0.212454796</c:v>
                </c:pt>
                <c:pt idx="199">
                  <c:v>0.212454796</c:v>
                </c:pt>
                <c:pt idx="200">
                  <c:v>0.212454796</c:v>
                </c:pt>
                <c:pt idx="201">
                  <c:v>0.212454796</c:v>
                </c:pt>
                <c:pt idx="202">
                  <c:v>0.148962975</c:v>
                </c:pt>
                <c:pt idx="203">
                  <c:v>0.148962975</c:v>
                </c:pt>
                <c:pt idx="204">
                  <c:v>0.148962975</c:v>
                </c:pt>
                <c:pt idx="205">
                  <c:v>0.148962975</c:v>
                </c:pt>
                <c:pt idx="206">
                  <c:v>0.148962975</c:v>
                </c:pt>
                <c:pt idx="207">
                  <c:v>8.0586432999999999E-2</c:v>
                </c:pt>
                <c:pt idx="208">
                  <c:v>8.0586432999999999E-2</c:v>
                </c:pt>
                <c:pt idx="209">
                  <c:v>8.0586432999999999E-2</c:v>
                </c:pt>
                <c:pt idx="210">
                  <c:v>8.0586432999999999E-2</c:v>
                </c:pt>
                <c:pt idx="211">
                  <c:v>8.0586432999999999E-2</c:v>
                </c:pt>
                <c:pt idx="212">
                  <c:v>8.0586432999999999E-2</c:v>
                </c:pt>
                <c:pt idx="213">
                  <c:v>8.0586432999999999E-2</c:v>
                </c:pt>
                <c:pt idx="214">
                  <c:v>8.0586432999999999E-2</c:v>
                </c:pt>
                <c:pt idx="215">
                  <c:v>8.0586432999999999E-2</c:v>
                </c:pt>
                <c:pt idx="216">
                  <c:v>8.0586432999999999E-2</c:v>
                </c:pt>
                <c:pt idx="217">
                  <c:v>8.0586432999999999E-2</c:v>
                </c:pt>
                <c:pt idx="218">
                  <c:v>8.0586432999999999E-2</c:v>
                </c:pt>
                <c:pt idx="219">
                  <c:v>8.0586432999999999E-2</c:v>
                </c:pt>
                <c:pt idx="220">
                  <c:v>8.0586432999999999E-2</c:v>
                </c:pt>
                <c:pt idx="221">
                  <c:v>8.0586432999999999E-2</c:v>
                </c:pt>
                <c:pt idx="222">
                  <c:v>8.0586432999999999E-2</c:v>
                </c:pt>
                <c:pt idx="223">
                  <c:v>8.0586432999999999E-2</c:v>
                </c:pt>
                <c:pt idx="224">
                  <c:v>8.0586432999999999E-2</c:v>
                </c:pt>
                <c:pt idx="225">
                  <c:v>8.0586432999999999E-2</c:v>
                </c:pt>
                <c:pt idx="226">
                  <c:v>8.0586432999999999E-2</c:v>
                </c:pt>
                <c:pt idx="227">
                  <c:v>8.0586432999999999E-2</c:v>
                </c:pt>
                <c:pt idx="228">
                  <c:v>8.0586432999999999E-2</c:v>
                </c:pt>
                <c:pt idx="229">
                  <c:v>8.0586432999999999E-2</c:v>
                </c:pt>
                <c:pt idx="230">
                  <c:v>8.0586432999999999E-2</c:v>
                </c:pt>
                <c:pt idx="231">
                  <c:v>8.0586432999999999E-2</c:v>
                </c:pt>
                <c:pt idx="232">
                  <c:v>8.0586432999999999E-2</c:v>
                </c:pt>
                <c:pt idx="233">
                  <c:v>8.0586432999999999E-2</c:v>
                </c:pt>
                <c:pt idx="234">
                  <c:v>8.0586432999999999E-2</c:v>
                </c:pt>
                <c:pt idx="235">
                  <c:v>8.0586432999999999E-2</c:v>
                </c:pt>
                <c:pt idx="236">
                  <c:v>8.0586432999999999E-2</c:v>
                </c:pt>
                <c:pt idx="237">
                  <c:v>8.0586432999999999E-2</c:v>
                </c:pt>
                <c:pt idx="238">
                  <c:v>8.0586432999999999E-2</c:v>
                </c:pt>
                <c:pt idx="239">
                  <c:v>8.0586432999999999E-2</c:v>
                </c:pt>
                <c:pt idx="240">
                  <c:v>8.0586432999999999E-2</c:v>
                </c:pt>
                <c:pt idx="241">
                  <c:v>8.0586432999999999E-2</c:v>
                </c:pt>
                <c:pt idx="242">
                  <c:v>8.0586432999999999E-2</c:v>
                </c:pt>
                <c:pt idx="243">
                  <c:v>8.0586432999999999E-2</c:v>
                </c:pt>
                <c:pt idx="244">
                  <c:v>8.0586432999999999E-2</c:v>
                </c:pt>
                <c:pt idx="245">
                  <c:v>8.0586432999999999E-2</c:v>
                </c:pt>
                <c:pt idx="246">
                  <c:v>8.0586432999999999E-2</c:v>
                </c:pt>
                <c:pt idx="247">
                  <c:v>8.0586432999999999E-2</c:v>
                </c:pt>
                <c:pt idx="248">
                  <c:v>8.0586432999999999E-2</c:v>
                </c:pt>
                <c:pt idx="249">
                  <c:v>8.0586432999999999E-2</c:v>
                </c:pt>
                <c:pt idx="250">
                  <c:v>8.0586432999999999E-2</c:v>
                </c:pt>
                <c:pt idx="251">
                  <c:v>8.0586432999999999E-2</c:v>
                </c:pt>
                <c:pt idx="252">
                  <c:v>8.0586432999999999E-2</c:v>
                </c:pt>
                <c:pt idx="253">
                  <c:v>8.0586432999999999E-2</c:v>
                </c:pt>
                <c:pt idx="254">
                  <c:v>8.0586432999999999E-2</c:v>
                </c:pt>
                <c:pt idx="255">
                  <c:v>8.0586432999999999E-2</c:v>
                </c:pt>
                <c:pt idx="256">
                  <c:v>8.0586432999999999E-2</c:v>
                </c:pt>
                <c:pt idx="257">
                  <c:v>2.6862144000000001E-2</c:v>
                </c:pt>
                <c:pt idx="258">
                  <c:v>2.6862144000000001E-2</c:v>
                </c:pt>
                <c:pt idx="259">
                  <c:v>2.6862144000000001E-2</c:v>
                </c:pt>
                <c:pt idx="260">
                  <c:v>2.6862144000000001E-2</c:v>
                </c:pt>
                <c:pt idx="261">
                  <c:v>2.6862144000000001E-2</c:v>
                </c:pt>
                <c:pt idx="262">
                  <c:v>2.6862144000000001E-2</c:v>
                </c:pt>
                <c:pt idx="263">
                  <c:v>2.6862144000000001E-2</c:v>
                </c:pt>
                <c:pt idx="264">
                  <c:v>2.6862144000000001E-2</c:v>
                </c:pt>
                <c:pt idx="265">
                  <c:v>2.6862144000000001E-2</c:v>
                </c:pt>
                <c:pt idx="266">
                  <c:v>2.6862144000000001E-2</c:v>
                </c:pt>
                <c:pt idx="267">
                  <c:v>9.0354919000000006E-2</c:v>
                </c:pt>
                <c:pt idx="268">
                  <c:v>9.0354919000000006E-2</c:v>
                </c:pt>
                <c:pt idx="269">
                  <c:v>9.0354919000000006E-2</c:v>
                </c:pt>
                <c:pt idx="270">
                  <c:v>9.0354919000000006E-2</c:v>
                </c:pt>
                <c:pt idx="271">
                  <c:v>9.0354919000000006E-2</c:v>
                </c:pt>
                <c:pt idx="272">
                  <c:v>9.0354919000000006E-2</c:v>
                </c:pt>
                <c:pt idx="273">
                  <c:v>9.0354919000000006E-2</c:v>
                </c:pt>
                <c:pt idx="274">
                  <c:v>9.0354919000000006E-2</c:v>
                </c:pt>
                <c:pt idx="275">
                  <c:v>0.15384674100000001</c:v>
                </c:pt>
                <c:pt idx="276">
                  <c:v>0.15384674100000001</c:v>
                </c:pt>
                <c:pt idx="277">
                  <c:v>0.15384674100000001</c:v>
                </c:pt>
                <c:pt idx="278">
                  <c:v>0.15384674100000001</c:v>
                </c:pt>
                <c:pt idx="279">
                  <c:v>0.15384674100000001</c:v>
                </c:pt>
                <c:pt idx="280">
                  <c:v>0.15384674100000001</c:v>
                </c:pt>
                <c:pt idx="281">
                  <c:v>0.15384674100000001</c:v>
                </c:pt>
                <c:pt idx="282">
                  <c:v>0.15384674100000001</c:v>
                </c:pt>
                <c:pt idx="283">
                  <c:v>0.15384674100000001</c:v>
                </c:pt>
                <c:pt idx="284">
                  <c:v>0.15384674100000001</c:v>
                </c:pt>
                <c:pt idx="285">
                  <c:v>0.20757102999999999</c:v>
                </c:pt>
                <c:pt idx="286">
                  <c:v>0.20757102999999999</c:v>
                </c:pt>
                <c:pt idx="287">
                  <c:v>0.20757102999999999</c:v>
                </c:pt>
                <c:pt idx="288">
                  <c:v>0.20757102999999999</c:v>
                </c:pt>
                <c:pt idx="289">
                  <c:v>0.20757102999999999</c:v>
                </c:pt>
                <c:pt idx="290">
                  <c:v>0.20757102999999999</c:v>
                </c:pt>
                <c:pt idx="291">
                  <c:v>0.20757102999999999</c:v>
                </c:pt>
                <c:pt idx="292">
                  <c:v>0.20757102999999999</c:v>
                </c:pt>
                <c:pt idx="293">
                  <c:v>0.20757102999999999</c:v>
                </c:pt>
                <c:pt idx="294">
                  <c:v>0.20757102999999999</c:v>
                </c:pt>
                <c:pt idx="295">
                  <c:v>0.20757102999999999</c:v>
                </c:pt>
                <c:pt idx="296">
                  <c:v>0.20757102999999999</c:v>
                </c:pt>
                <c:pt idx="297">
                  <c:v>0.20757102999999999</c:v>
                </c:pt>
                <c:pt idx="298">
                  <c:v>0.27106285099999999</c:v>
                </c:pt>
                <c:pt idx="299">
                  <c:v>0.334554672</c:v>
                </c:pt>
                <c:pt idx="300">
                  <c:v>0.334554672</c:v>
                </c:pt>
                <c:pt idx="301">
                  <c:v>0.334554672</c:v>
                </c:pt>
                <c:pt idx="302">
                  <c:v>0.334554672</c:v>
                </c:pt>
                <c:pt idx="303">
                  <c:v>0.334554672</c:v>
                </c:pt>
                <c:pt idx="304">
                  <c:v>0.334554672</c:v>
                </c:pt>
                <c:pt idx="305">
                  <c:v>0.334554672</c:v>
                </c:pt>
                <c:pt idx="306">
                  <c:v>0.334554672</c:v>
                </c:pt>
                <c:pt idx="307">
                  <c:v>0.40293121300000001</c:v>
                </c:pt>
                <c:pt idx="308">
                  <c:v>0.40293121300000001</c:v>
                </c:pt>
                <c:pt idx="309">
                  <c:v>0.40293121300000001</c:v>
                </c:pt>
                <c:pt idx="310">
                  <c:v>0.40293121300000001</c:v>
                </c:pt>
                <c:pt idx="311">
                  <c:v>0.40293121300000001</c:v>
                </c:pt>
                <c:pt idx="312">
                  <c:v>0.40293121300000001</c:v>
                </c:pt>
                <c:pt idx="313">
                  <c:v>0.40293121300000001</c:v>
                </c:pt>
                <c:pt idx="314">
                  <c:v>0.40293121300000001</c:v>
                </c:pt>
                <c:pt idx="315">
                  <c:v>0.40293121300000001</c:v>
                </c:pt>
                <c:pt idx="316">
                  <c:v>0.40293121300000001</c:v>
                </c:pt>
                <c:pt idx="317">
                  <c:v>0.40293121300000001</c:v>
                </c:pt>
                <c:pt idx="318">
                  <c:v>0.40293121300000001</c:v>
                </c:pt>
                <c:pt idx="319">
                  <c:v>0.40293121300000001</c:v>
                </c:pt>
                <c:pt idx="320">
                  <c:v>0.40293121300000001</c:v>
                </c:pt>
                <c:pt idx="321">
                  <c:v>0.40293121300000001</c:v>
                </c:pt>
                <c:pt idx="322">
                  <c:v>0.45665454900000002</c:v>
                </c:pt>
                <c:pt idx="323">
                  <c:v>0.45665454900000002</c:v>
                </c:pt>
                <c:pt idx="324">
                  <c:v>0.45665454900000002</c:v>
                </c:pt>
                <c:pt idx="325">
                  <c:v>0.45665454900000002</c:v>
                </c:pt>
                <c:pt idx="326">
                  <c:v>0.45665454900000002</c:v>
                </c:pt>
                <c:pt idx="327">
                  <c:v>0.45665454900000002</c:v>
                </c:pt>
                <c:pt idx="328">
                  <c:v>0.45665454900000002</c:v>
                </c:pt>
                <c:pt idx="329">
                  <c:v>0.45665454900000002</c:v>
                </c:pt>
                <c:pt idx="330">
                  <c:v>0.45665454900000002</c:v>
                </c:pt>
                <c:pt idx="331">
                  <c:v>0.52503109000000003</c:v>
                </c:pt>
                <c:pt idx="332">
                  <c:v>0.52503109000000003</c:v>
                </c:pt>
                <c:pt idx="333">
                  <c:v>0.52503109000000003</c:v>
                </c:pt>
                <c:pt idx="334">
                  <c:v>0.52503109000000003</c:v>
                </c:pt>
                <c:pt idx="335">
                  <c:v>0.45665454900000002</c:v>
                </c:pt>
                <c:pt idx="336">
                  <c:v>0.45665454900000002</c:v>
                </c:pt>
                <c:pt idx="337">
                  <c:v>0.45665454900000002</c:v>
                </c:pt>
                <c:pt idx="338">
                  <c:v>0.45665454900000002</c:v>
                </c:pt>
                <c:pt idx="339">
                  <c:v>0.45665454900000002</c:v>
                </c:pt>
                <c:pt idx="340">
                  <c:v>0.45665454900000002</c:v>
                </c:pt>
                <c:pt idx="341">
                  <c:v>0.45665454900000002</c:v>
                </c:pt>
                <c:pt idx="342">
                  <c:v>0.39316272699999999</c:v>
                </c:pt>
                <c:pt idx="343">
                  <c:v>0.39316272699999999</c:v>
                </c:pt>
                <c:pt idx="344">
                  <c:v>0.334554672</c:v>
                </c:pt>
                <c:pt idx="345">
                  <c:v>0.334554672</c:v>
                </c:pt>
                <c:pt idx="346">
                  <c:v>0.334554672</c:v>
                </c:pt>
                <c:pt idx="347">
                  <c:v>0.40293121300000001</c:v>
                </c:pt>
                <c:pt idx="348">
                  <c:v>0.40293121300000001</c:v>
                </c:pt>
                <c:pt idx="349">
                  <c:v>0.40293121300000001</c:v>
                </c:pt>
                <c:pt idx="350">
                  <c:v>0.40293121300000001</c:v>
                </c:pt>
                <c:pt idx="351">
                  <c:v>0.40293121300000001</c:v>
                </c:pt>
                <c:pt idx="352">
                  <c:v>0.40293121300000001</c:v>
                </c:pt>
                <c:pt idx="353">
                  <c:v>0.40293121300000001</c:v>
                </c:pt>
                <c:pt idx="354">
                  <c:v>0.40293121300000001</c:v>
                </c:pt>
                <c:pt idx="355">
                  <c:v>0.334554672</c:v>
                </c:pt>
                <c:pt idx="356">
                  <c:v>0.334554672</c:v>
                </c:pt>
                <c:pt idx="357">
                  <c:v>0.334554672</c:v>
                </c:pt>
                <c:pt idx="358">
                  <c:v>0.334554672</c:v>
                </c:pt>
                <c:pt idx="359">
                  <c:v>0.27106285099999999</c:v>
                </c:pt>
                <c:pt idx="360">
                  <c:v>0.20757102999999999</c:v>
                </c:pt>
                <c:pt idx="361">
                  <c:v>0.20757102999999999</c:v>
                </c:pt>
                <c:pt idx="362">
                  <c:v>0.20757102999999999</c:v>
                </c:pt>
                <c:pt idx="363">
                  <c:v>0.15384674100000001</c:v>
                </c:pt>
                <c:pt idx="364">
                  <c:v>0.20757102999999999</c:v>
                </c:pt>
                <c:pt idx="365">
                  <c:v>0.20757102999999999</c:v>
                </c:pt>
                <c:pt idx="366">
                  <c:v>0.20757102999999999</c:v>
                </c:pt>
                <c:pt idx="367">
                  <c:v>0.20757102999999999</c:v>
                </c:pt>
                <c:pt idx="368">
                  <c:v>0.20757102999999999</c:v>
                </c:pt>
                <c:pt idx="369">
                  <c:v>0.20757102999999999</c:v>
                </c:pt>
                <c:pt idx="370">
                  <c:v>0.20757102999999999</c:v>
                </c:pt>
                <c:pt idx="371">
                  <c:v>0.27106285099999999</c:v>
                </c:pt>
                <c:pt idx="372">
                  <c:v>0.27106285099999999</c:v>
                </c:pt>
                <c:pt idx="373">
                  <c:v>0.27106285099999999</c:v>
                </c:pt>
                <c:pt idx="374">
                  <c:v>0.27106285099999999</c:v>
                </c:pt>
                <c:pt idx="375">
                  <c:v>0.27106285099999999</c:v>
                </c:pt>
                <c:pt idx="376">
                  <c:v>0.20757102999999999</c:v>
                </c:pt>
                <c:pt idx="377">
                  <c:v>0.20757102999999999</c:v>
                </c:pt>
                <c:pt idx="378">
                  <c:v>0.20757102999999999</c:v>
                </c:pt>
                <c:pt idx="379">
                  <c:v>0.20757102999999999</c:v>
                </c:pt>
                <c:pt idx="380">
                  <c:v>0.20757102999999999</c:v>
                </c:pt>
                <c:pt idx="381">
                  <c:v>0.20757102999999999</c:v>
                </c:pt>
                <c:pt idx="382">
                  <c:v>0.20757102999999999</c:v>
                </c:pt>
                <c:pt idx="383">
                  <c:v>0.20757102999999999</c:v>
                </c:pt>
                <c:pt idx="384">
                  <c:v>0.20757102999999999</c:v>
                </c:pt>
                <c:pt idx="385">
                  <c:v>0.20757102999999999</c:v>
                </c:pt>
                <c:pt idx="386">
                  <c:v>0.20757102999999999</c:v>
                </c:pt>
                <c:pt idx="387">
                  <c:v>0.20757102999999999</c:v>
                </c:pt>
                <c:pt idx="388">
                  <c:v>0.20757102999999999</c:v>
                </c:pt>
                <c:pt idx="389">
                  <c:v>0.20757102999999999</c:v>
                </c:pt>
                <c:pt idx="390">
                  <c:v>0.20757102999999999</c:v>
                </c:pt>
                <c:pt idx="391">
                  <c:v>0.20757102999999999</c:v>
                </c:pt>
                <c:pt idx="392">
                  <c:v>0.20757102999999999</c:v>
                </c:pt>
                <c:pt idx="393">
                  <c:v>0.20757102999999999</c:v>
                </c:pt>
                <c:pt idx="394">
                  <c:v>0.20757102999999999</c:v>
                </c:pt>
                <c:pt idx="395">
                  <c:v>0.20757102999999999</c:v>
                </c:pt>
                <c:pt idx="396">
                  <c:v>0.15384674100000001</c:v>
                </c:pt>
                <c:pt idx="397">
                  <c:v>0.15384674100000001</c:v>
                </c:pt>
                <c:pt idx="398">
                  <c:v>0.15384674100000001</c:v>
                </c:pt>
                <c:pt idx="399">
                  <c:v>0.15384674100000001</c:v>
                </c:pt>
                <c:pt idx="400">
                  <c:v>0.15384674100000001</c:v>
                </c:pt>
                <c:pt idx="401">
                  <c:v>0.15384674100000001</c:v>
                </c:pt>
                <c:pt idx="402">
                  <c:v>0.15384674100000001</c:v>
                </c:pt>
                <c:pt idx="403">
                  <c:v>0.15384674100000001</c:v>
                </c:pt>
                <c:pt idx="404">
                  <c:v>0.15384674100000001</c:v>
                </c:pt>
                <c:pt idx="405">
                  <c:v>0.15384674100000001</c:v>
                </c:pt>
                <c:pt idx="406">
                  <c:v>0.15384674100000001</c:v>
                </c:pt>
                <c:pt idx="407">
                  <c:v>0.15384674100000001</c:v>
                </c:pt>
                <c:pt idx="408">
                  <c:v>0.15384674100000001</c:v>
                </c:pt>
                <c:pt idx="409">
                  <c:v>0.15384674100000001</c:v>
                </c:pt>
                <c:pt idx="410">
                  <c:v>0.15384674100000001</c:v>
                </c:pt>
                <c:pt idx="411">
                  <c:v>0.15384674100000001</c:v>
                </c:pt>
                <c:pt idx="412">
                  <c:v>0.15384674100000001</c:v>
                </c:pt>
                <c:pt idx="413">
                  <c:v>0.15384674100000001</c:v>
                </c:pt>
                <c:pt idx="414">
                  <c:v>0.15384674100000001</c:v>
                </c:pt>
                <c:pt idx="415">
                  <c:v>0.15384674100000001</c:v>
                </c:pt>
                <c:pt idx="416">
                  <c:v>0.15384674100000001</c:v>
                </c:pt>
                <c:pt idx="417">
                  <c:v>0.15384674100000001</c:v>
                </c:pt>
                <c:pt idx="418">
                  <c:v>0.15384674100000001</c:v>
                </c:pt>
                <c:pt idx="419">
                  <c:v>0.15384674100000001</c:v>
                </c:pt>
                <c:pt idx="420">
                  <c:v>0.15384674100000001</c:v>
                </c:pt>
                <c:pt idx="421">
                  <c:v>0.15384674100000001</c:v>
                </c:pt>
                <c:pt idx="422">
                  <c:v>0.15384674100000001</c:v>
                </c:pt>
                <c:pt idx="423">
                  <c:v>0.100122452</c:v>
                </c:pt>
                <c:pt idx="424">
                  <c:v>0.100122452</c:v>
                </c:pt>
                <c:pt idx="425">
                  <c:v>0.100122452</c:v>
                </c:pt>
                <c:pt idx="426">
                  <c:v>0.100122452</c:v>
                </c:pt>
                <c:pt idx="427">
                  <c:v>0.100122452</c:v>
                </c:pt>
                <c:pt idx="428">
                  <c:v>0.100122452</c:v>
                </c:pt>
                <c:pt idx="429">
                  <c:v>0.100122452</c:v>
                </c:pt>
                <c:pt idx="430">
                  <c:v>0.100122452</c:v>
                </c:pt>
                <c:pt idx="431">
                  <c:v>0.100122452</c:v>
                </c:pt>
                <c:pt idx="432">
                  <c:v>0.100122452</c:v>
                </c:pt>
                <c:pt idx="433">
                  <c:v>0.100122452</c:v>
                </c:pt>
                <c:pt idx="434">
                  <c:v>0.100122452</c:v>
                </c:pt>
                <c:pt idx="435">
                  <c:v>0.100122452</c:v>
                </c:pt>
                <c:pt idx="436">
                  <c:v>3.1746864E-2</c:v>
                </c:pt>
                <c:pt idx="437">
                  <c:v>3.1746864E-2</c:v>
                </c:pt>
                <c:pt idx="438">
                  <c:v>3.1746864E-2</c:v>
                </c:pt>
                <c:pt idx="439">
                  <c:v>3.1746864E-2</c:v>
                </c:pt>
                <c:pt idx="440">
                  <c:v>0.100122452</c:v>
                </c:pt>
                <c:pt idx="441">
                  <c:v>0.100122452</c:v>
                </c:pt>
                <c:pt idx="442">
                  <c:v>0.100122452</c:v>
                </c:pt>
                <c:pt idx="443">
                  <c:v>0.100122452</c:v>
                </c:pt>
                <c:pt idx="444">
                  <c:v>0.163614273</c:v>
                </c:pt>
                <c:pt idx="445">
                  <c:v>0.163614273</c:v>
                </c:pt>
                <c:pt idx="446">
                  <c:v>0.23199081399999999</c:v>
                </c:pt>
                <c:pt idx="447">
                  <c:v>0.23199081399999999</c:v>
                </c:pt>
                <c:pt idx="448">
                  <c:v>0.23199081399999999</c:v>
                </c:pt>
                <c:pt idx="449">
                  <c:v>0.29548263499999999</c:v>
                </c:pt>
                <c:pt idx="450">
                  <c:v>0.29548263499999999</c:v>
                </c:pt>
                <c:pt idx="451">
                  <c:v>0.35897445700000002</c:v>
                </c:pt>
                <c:pt idx="452">
                  <c:v>0.35897445700000002</c:v>
                </c:pt>
                <c:pt idx="453">
                  <c:v>0.35897445700000002</c:v>
                </c:pt>
                <c:pt idx="454">
                  <c:v>0.35897445700000002</c:v>
                </c:pt>
                <c:pt idx="455">
                  <c:v>0.35897445700000002</c:v>
                </c:pt>
                <c:pt idx="456">
                  <c:v>0.35897445700000002</c:v>
                </c:pt>
                <c:pt idx="457">
                  <c:v>0.35897445700000002</c:v>
                </c:pt>
                <c:pt idx="458">
                  <c:v>0.35897445700000002</c:v>
                </c:pt>
                <c:pt idx="459">
                  <c:v>0.35897445700000002</c:v>
                </c:pt>
                <c:pt idx="460">
                  <c:v>0.42735099799999998</c:v>
                </c:pt>
                <c:pt idx="461">
                  <c:v>0.42735099799999998</c:v>
                </c:pt>
                <c:pt idx="462">
                  <c:v>0.42735099799999998</c:v>
                </c:pt>
                <c:pt idx="463">
                  <c:v>0.42735099799999998</c:v>
                </c:pt>
                <c:pt idx="464">
                  <c:v>0.42735099799999998</c:v>
                </c:pt>
                <c:pt idx="465">
                  <c:v>0.35897445700000002</c:v>
                </c:pt>
                <c:pt idx="466">
                  <c:v>0.35897445700000002</c:v>
                </c:pt>
                <c:pt idx="467">
                  <c:v>0.35897445700000002</c:v>
                </c:pt>
                <c:pt idx="468">
                  <c:v>0.35897445700000002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333-4FE1-8506-21ADD9470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6185912"/>
        <c:axId val="476186896"/>
        <c:extLst>
          <c:ext xmlns:c15="http://schemas.microsoft.com/office/drawing/2012/chart" uri="{02D57815-91ED-43cb-92C2-25804820EDAC}">
            <c15:filteredLineSeries>
              <c15:ser>
                <c:idx val="0"/>
                <c:order val="2"/>
                <c:tx>
                  <c:v>PT-6925</c:v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CMSRPC_R69_Burkert_Test!$H$3:$H$471</c15:sqref>
                        </c15:formulaRef>
                      </c:ext>
                    </c:extLst>
                    <c:numCache>
                      <c:formatCode>h:mm:ss</c:formatCode>
                      <c:ptCount val="469"/>
                      <c:pt idx="0">
                        <c:v>0</c:v>
                      </c:pt>
                      <c:pt idx="1">
                        <c:v>3.1944444444444164E-4</c:v>
                      </c:pt>
                      <c:pt idx="2">
                        <c:v>4.7916666666666941E-4</c:v>
                      </c:pt>
                      <c:pt idx="3">
                        <c:v>5.011574074074085E-4</c:v>
                      </c:pt>
                      <c:pt idx="4">
                        <c:v>6.3425925925925802E-4</c:v>
                      </c:pt>
                      <c:pt idx="5">
                        <c:v>7.7546296296296391E-4</c:v>
                      </c:pt>
                      <c:pt idx="6">
                        <c:v>1.0914351851851814E-3</c:v>
                      </c:pt>
                      <c:pt idx="7">
                        <c:v>1.1099537037037033E-3</c:v>
                      </c:pt>
                      <c:pt idx="8">
                        <c:v>1.3645833333333357E-3</c:v>
                      </c:pt>
                      <c:pt idx="9">
                        <c:v>1.3946759259259242E-3</c:v>
                      </c:pt>
                      <c:pt idx="10">
                        <c:v>1.41087962962963E-3</c:v>
                      </c:pt>
                      <c:pt idx="11">
                        <c:v>1.4247685185185197E-3</c:v>
                      </c:pt>
                      <c:pt idx="12">
                        <c:v>1.7268518518518544E-3</c:v>
                      </c:pt>
                      <c:pt idx="13">
                        <c:v>1.7442129629629682E-3</c:v>
                      </c:pt>
                      <c:pt idx="14">
                        <c:v>1.7939814814814797E-3</c:v>
                      </c:pt>
                      <c:pt idx="15">
                        <c:v>2.0393518518518478E-3</c:v>
                      </c:pt>
                      <c:pt idx="16">
                        <c:v>2.0590277777777777E-3</c:v>
                      </c:pt>
                      <c:pt idx="17">
                        <c:v>2.2187499999999985E-3</c:v>
                      </c:pt>
                      <c:pt idx="18">
                        <c:v>2.4050925925925976E-3</c:v>
                      </c:pt>
                      <c:pt idx="19">
                        <c:v>2.4282407407407447E-3</c:v>
                      </c:pt>
                      <c:pt idx="20">
                        <c:v>2.534722222222216E-3</c:v>
                      </c:pt>
                      <c:pt idx="21">
                        <c:v>2.6944444444444438E-3</c:v>
                      </c:pt>
                      <c:pt idx="22">
                        <c:v>2.8541666666666646E-3</c:v>
                      </c:pt>
                      <c:pt idx="23">
                        <c:v>3.0138888888888854E-3</c:v>
                      </c:pt>
                      <c:pt idx="24">
                        <c:v>3.170138888888889E-3</c:v>
                      </c:pt>
                      <c:pt idx="25">
                        <c:v>3.4895833333333307E-3</c:v>
                      </c:pt>
                      <c:pt idx="26">
                        <c:v>3.497685185185187E-3</c:v>
                      </c:pt>
                      <c:pt idx="27">
                        <c:v>3.5844907407407423E-3</c:v>
                      </c:pt>
                      <c:pt idx="28">
                        <c:v>3.8784722222222207E-3</c:v>
                      </c:pt>
                      <c:pt idx="29">
                        <c:v>3.9710648148148092E-3</c:v>
                      </c:pt>
                      <c:pt idx="30">
                        <c:v>4.130787037037037E-3</c:v>
                      </c:pt>
                      <c:pt idx="31">
                        <c:v>4.2916666666666659E-3</c:v>
                      </c:pt>
                      <c:pt idx="32">
                        <c:v>4.4282407407407395E-3</c:v>
                      </c:pt>
                      <c:pt idx="33">
                        <c:v>4.4513888888888867E-3</c:v>
                      </c:pt>
                      <c:pt idx="34">
                        <c:v>4.5937500000000006E-3</c:v>
                      </c:pt>
                      <c:pt idx="35">
                        <c:v>4.9085648148148101E-3</c:v>
                      </c:pt>
                      <c:pt idx="36">
                        <c:v>5.0868055555555527E-3</c:v>
                      </c:pt>
                      <c:pt idx="37">
                        <c:v>5.2291666666666667E-3</c:v>
                      </c:pt>
                      <c:pt idx="38">
                        <c:v>5.2476851851851816E-3</c:v>
                      </c:pt>
                      <c:pt idx="39">
                        <c:v>5.5439814814814761E-3</c:v>
                      </c:pt>
                      <c:pt idx="40">
                        <c:v>5.562499999999998E-3</c:v>
                      </c:pt>
                      <c:pt idx="41">
                        <c:v>5.7222222222222188E-3</c:v>
                      </c:pt>
                      <c:pt idx="42">
                        <c:v>5.8773148148148144E-3</c:v>
                      </c:pt>
                      <c:pt idx="43">
                        <c:v>6.0370370370370352E-3</c:v>
                      </c:pt>
                      <c:pt idx="44">
                        <c:v>6.1921296296296238E-3</c:v>
                      </c:pt>
                      <c:pt idx="45">
                        <c:v>6.3518518518518516E-3</c:v>
                      </c:pt>
                      <c:pt idx="46">
                        <c:v>6.5115740740740724E-3</c:v>
                      </c:pt>
                      <c:pt idx="47">
                        <c:v>6.6678240740740691E-3</c:v>
                      </c:pt>
                      <c:pt idx="48">
                        <c:v>6.8275462962962968E-3</c:v>
                      </c:pt>
                      <c:pt idx="49">
                        <c:v>6.9872685185185177E-3</c:v>
                      </c:pt>
                      <c:pt idx="50">
                        <c:v>7.1481481481481465E-3</c:v>
                      </c:pt>
                      <c:pt idx="51">
                        <c:v>7.3078703703703674E-3</c:v>
                      </c:pt>
                      <c:pt idx="52">
                        <c:v>7.4687499999999962E-3</c:v>
                      </c:pt>
                      <c:pt idx="53">
                        <c:v>7.628472222222217E-3</c:v>
                      </c:pt>
                      <c:pt idx="54">
                        <c:v>7.8425925925925885E-3</c:v>
                      </c:pt>
                      <c:pt idx="55">
                        <c:v>8.0347222222222209E-3</c:v>
                      </c:pt>
                      <c:pt idx="56">
                        <c:v>8.1041666666666623E-3</c:v>
                      </c:pt>
                      <c:pt idx="57">
                        <c:v>8.1712962962962946E-3</c:v>
                      </c:pt>
                      <c:pt idx="58">
                        <c:v>8.2349537037037027E-3</c:v>
                      </c:pt>
                      <c:pt idx="59">
                        <c:v>8.2442129629629601E-3</c:v>
                      </c:pt>
                      <c:pt idx="60">
                        <c:v>8.2638888888888831E-3</c:v>
                      </c:pt>
                      <c:pt idx="61">
                        <c:v>8.4004629629629637E-3</c:v>
                      </c:pt>
                      <c:pt idx="62">
                        <c:v>8.5092592592592581E-3</c:v>
                      </c:pt>
                      <c:pt idx="63">
                        <c:v>8.5787037037036995E-3</c:v>
                      </c:pt>
                      <c:pt idx="64">
                        <c:v>8.978009259259255E-3</c:v>
                      </c:pt>
                      <c:pt idx="65">
                        <c:v>9.1886574074074023E-3</c:v>
                      </c:pt>
                      <c:pt idx="66">
                        <c:v>9.6840277777777775E-3</c:v>
                      </c:pt>
                      <c:pt idx="67">
                        <c:v>1.0037037037037032E-2</c:v>
                      </c:pt>
                      <c:pt idx="68">
                        <c:v>1.0136574074074069E-2</c:v>
                      </c:pt>
                      <c:pt idx="69">
                        <c:v>1.0326388888888885E-2</c:v>
                      </c:pt>
                      <c:pt idx="70">
                        <c:v>1.0416666666666664E-2</c:v>
                      </c:pt>
                      <c:pt idx="71">
                        <c:v>1.0447916666666661E-2</c:v>
                      </c:pt>
                      <c:pt idx="72">
                        <c:v>1.0799768518518514E-2</c:v>
                      </c:pt>
                      <c:pt idx="73">
                        <c:v>1.0959490740740742E-2</c:v>
                      </c:pt>
                      <c:pt idx="74">
                        <c:v>1.0972222222222223E-2</c:v>
                      </c:pt>
                      <c:pt idx="75">
                        <c:v>1.1273148148148143E-2</c:v>
                      </c:pt>
                      <c:pt idx="76">
                        <c:v>1.1309027777777779E-2</c:v>
                      </c:pt>
                      <c:pt idx="77">
                        <c:v>1.1785879629629625E-2</c:v>
                      </c:pt>
                      <c:pt idx="78">
                        <c:v>1.2024305555555552E-2</c:v>
                      </c:pt>
                      <c:pt idx="79">
                        <c:v>1.2065972222222221E-2</c:v>
                      </c:pt>
                      <c:pt idx="80">
                        <c:v>1.2170138888888883E-2</c:v>
                      </c:pt>
                      <c:pt idx="81">
                        <c:v>1.221296296296296E-2</c:v>
                      </c:pt>
                      <c:pt idx="82">
                        <c:v>1.2270833333333328E-2</c:v>
                      </c:pt>
                      <c:pt idx="83">
                        <c:v>1.2706018518518512E-2</c:v>
                      </c:pt>
                      <c:pt idx="84">
                        <c:v>1.2767361111111111E-2</c:v>
                      </c:pt>
                      <c:pt idx="85">
                        <c:v>1.2841435185185185E-2</c:v>
                      </c:pt>
                      <c:pt idx="86">
                        <c:v>1.3019675925925921E-2</c:v>
                      </c:pt>
                      <c:pt idx="87">
                        <c:v>1.319212962962963E-2</c:v>
                      </c:pt>
                      <c:pt idx="88">
                        <c:v>1.3334490740740737E-2</c:v>
                      </c:pt>
                      <c:pt idx="89">
                        <c:v>1.3497685185185182E-2</c:v>
                      </c:pt>
                      <c:pt idx="90">
                        <c:v>1.3657407407407403E-2</c:v>
                      </c:pt>
                      <c:pt idx="91">
                        <c:v>1.3966435185185179E-2</c:v>
                      </c:pt>
                      <c:pt idx="92">
                        <c:v>1.3972222222222219E-2</c:v>
                      </c:pt>
                      <c:pt idx="93">
                        <c:v>1.4034722222222219E-2</c:v>
                      </c:pt>
                      <c:pt idx="94">
                        <c:v>1.4244212962962959E-2</c:v>
                      </c:pt>
                      <c:pt idx="95">
                        <c:v>1.4400462962962962E-2</c:v>
                      </c:pt>
                      <c:pt idx="96">
                        <c:v>1.4457175925925922E-2</c:v>
                      </c:pt>
                      <c:pt idx="97">
                        <c:v>1.4616898148148143E-2</c:v>
                      </c:pt>
                      <c:pt idx="98">
                        <c:v>1.4777777777777772E-2</c:v>
                      </c:pt>
                      <c:pt idx="99">
                        <c:v>1.4879629629629625E-2</c:v>
                      </c:pt>
                      <c:pt idx="100">
                        <c:v>1.4888888888888889E-2</c:v>
                      </c:pt>
                      <c:pt idx="101">
                        <c:v>1.5116898148148143E-2</c:v>
                      </c:pt>
                      <c:pt idx="102">
                        <c:v>1.5231481481481478E-2</c:v>
                      </c:pt>
                      <c:pt idx="103">
                        <c:v>1.5261574074074073E-2</c:v>
                      </c:pt>
                      <c:pt idx="104">
                        <c:v>1.5318287037037033E-2</c:v>
                      </c:pt>
                      <c:pt idx="105">
                        <c:v>1.5525462962962963E-2</c:v>
                      </c:pt>
                      <c:pt idx="106">
                        <c:v>1.5814814814814809E-2</c:v>
                      </c:pt>
                      <c:pt idx="107">
                        <c:v>1.5822916666666666E-2</c:v>
                      </c:pt>
                      <c:pt idx="108">
                        <c:v>1.6039351851851846E-2</c:v>
                      </c:pt>
                      <c:pt idx="109">
                        <c:v>1.6218749999999997E-2</c:v>
                      </c:pt>
                      <c:pt idx="110">
                        <c:v>1.6361111111111111E-2</c:v>
                      </c:pt>
                      <c:pt idx="111">
                        <c:v>1.6446759259259258E-2</c:v>
                      </c:pt>
                      <c:pt idx="112">
                        <c:v>1.6479166666666663E-2</c:v>
                      </c:pt>
                      <c:pt idx="113">
                        <c:v>1.6542824074074071E-2</c:v>
                      </c:pt>
                      <c:pt idx="114">
                        <c:v>1.6612268518518512E-2</c:v>
                      </c:pt>
                      <c:pt idx="115">
                        <c:v>1.6716435185185181E-2</c:v>
                      </c:pt>
                      <c:pt idx="116">
                        <c:v>1.6731481481481479E-2</c:v>
                      </c:pt>
                      <c:pt idx="117">
                        <c:v>1.6768518518518516E-2</c:v>
                      </c:pt>
                      <c:pt idx="118">
                        <c:v>1.6841435185185182E-2</c:v>
                      </c:pt>
                      <c:pt idx="119">
                        <c:v>1.6855324074074071E-2</c:v>
                      </c:pt>
                      <c:pt idx="120">
                        <c:v>1.6861111111111111E-2</c:v>
                      </c:pt>
                      <c:pt idx="121">
                        <c:v>1.6900462962962964E-2</c:v>
                      </c:pt>
                      <c:pt idx="122">
                        <c:v>1.6932870370370369E-2</c:v>
                      </c:pt>
                      <c:pt idx="123">
                        <c:v>1.6965277777777774E-2</c:v>
                      </c:pt>
                      <c:pt idx="124">
                        <c:v>1.6980324074074071E-2</c:v>
                      </c:pt>
                      <c:pt idx="125">
                        <c:v>1.7008101851851851E-2</c:v>
                      </c:pt>
                      <c:pt idx="126">
                        <c:v>1.7020833333333332E-2</c:v>
                      </c:pt>
                      <c:pt idx="127">
                        <c:v>1.702199074074074E-2</c:v>
                      </c:pt>
                      <c:pt idx="128">
                        <c:v>1.7048611111111105E-2</c:v>
                      </c:pt>
                      <c:pt idx="129">
                        <c:v>1.7053240740740737E-2</c:v>
                      </c:pt>
                      <c:pt idx="130">
                        <c:v>1.7172453703703704E-2</c:v>
                      </c:pt>
                      <c:pt idx="131">
                        <c:v>1.7187499999999994E-2</c:v>
                      </c:pt>
                      <c:pt idx="132">
                        <c:v>1.7283564814814814E-2</c:v>
                      </c:pt>
                      <c:pt idx="133">
                        <c:v>1.7319444444444443E-2</c:v>
                      </c:pt>
                      <c:pt idx="134">
                        <c:v>1.7319444444444443E-2</c:v>
                      </c:pt>
                      <c:pt idx="135">
                        <c:v>1.734837962962963E-2</c:v>
                      </c:pt>
                      <c:pt idx="136">
                        <c:v>1.7438657407407403E-2</c:v>
                      </c:pt>
                      <c:pt idx="137">
                        <c:v>1.7449074074074075E-2</c:v>
                      </c:pt>
                      <c:pt idx="138">
                        <c:v>1.7480324074074072E-2</c:v>
                      </c:pt>
                      <c:pt idx="139">
                        <c:v>1.7480324074074072E-2</c:v>
                      </c:pt>
                      <c:pt idx="140">
                        <c:v>1.7513888888888884E-2</c:v>
                      </c:pt>
                      <c:pt idx="141">
                        <c:v>1.7778935185185182E-2</c:v>
                      </c:pt>
                      <c:pt idx="142">
                        <c:v>1.7783564814814815E-2</c:v>
                      </c:pt>
                      <c:pt idx="143">
                        <c:v>1.7819444444444443E-2</c:v>
                      </c:pt>
                      <c:pt idx="144">
                        <c:v>1.7834490740740741E-2</c:v>
                      </c:pt>
                      <c:pt idx="145">
                        <c:v>1.8008101851851852E-2</c:v>
                      </c:pt>
                      <c:pt idx="146">
                        <c:v>1.831597222222222E-2</c:v>
                      </c:pt>
                      <c:pt idx="147">
                        <c:v>1.8561342592592588E-2</c:v>
                      </c:pt>
                      <c:pt idx="148">
                        <c:v>1.8630787037037036E-2</c:v>
                      </c:pt>
                      <c:pt idx="149">
                        <c:v>1.8951388888888886E-2</c:v>
                      </c:pt>
                      <c:pt idx="150">
                        <c:v>1.9386574074074077E-2</c:v>
                      </c:pt>
                      <c:pt idx="151">
                        <c:v>1.9394675925925926E-2</c:v>
                      </c:pt>
                      <c:pt idx="152">
                        <c:v>1.9643518518518512E-2</c:v>
                      </c:pt>
                      <c:pt idx="153">
                        <c:v>1.9754629629629629E-2</c:v>
                      </c:pt>
                      <c:pt idx="154">
                        <c:v>2.0026620370370368E-2</c:v>
                      </c:pt>
                      <c:pt idx="155">
                        <c:v>2.0075231481481479E-2</c:v>
                      </c:pt>
                      <c:pt idx="156">
                        <c:v>2.0377314814814813E-2</c:v>
                      </c:pt>
                      <c:pt idx="157">
                        <c:v>2.0391203703703696E-2</c:v>
                      </c:pt>
                      <c:pt idx="158">
                        <c:v>2.0696759259259255E-2</c:v>
                      </c:pt>
                      <c:pt idx="159">
                        <c:v>2.1031249999999994E-2</c:v>
                      </c:pt>
                      <c:pt idx="160">
                        <c:v>2.1192129629629623E-2</c:v>
                      </c:pt>
                      <c:pt idx="161">
                        <c:v>2.1510416666666664E-2</c:v>
                      </c:pt>
                      <c:pt idx="162">
                        <c:v>2.1792824074074076E-2</c:v>
                      </c:pt>
                      <c:pt idx="163">
                        <c:v>2.1826388888888888E-2</c:v>
                      </c:pt>
                      <c:pt idx="164">
                        <c:v>2.2141203703703698E-2</c:v>
                      </c:pt>
                      <c:pt idx="165">
                        <c:v>2.2268518518518514E-2</c:v>
                      </c:pt>
                      <c:pt idx="166">
                        <c:v>2.2461805555555554E-2</c:v>
                      </c:pt>
                      <c:pt idx="167">
                        <c:v>2.2502314814814815E-2</c:v>
                      </c:pt>
                      <c:pt idx="168">
                        <c:v>2.2622685185185183E-2</c:v>
                      </c:pt>
                      <c:pt idx="169">
                        <c:v>2.2753472222222217E-2</c:v>
                      </c:pt>
                      <c:pt idx="170">
                        <c:v>2.2871527777777775E-2</c:v>
                      </c:pt>
                      <c:pt idx="171">
                        <c:v>2.2917824074074077E-2</c:v>
                      </c:pt>
                      <c:pt idx="172">
                        <c:v>2.2942129629629625E-2</c:v>
                      </c:pt>
                      <c:pt idx="173">
                        <c:v>2.3074074074074073E-2</c:v>
                      </c:pt>
                      <c:pt idx="174">
                        <c:v>2.3258101851851849E-2</c:v>
                      </c:pt>
                      <c:pt idx="175">
                        <c:v>2.3425925925925926E-2</c:v>
                      </c:pt>
                      <c:pt idx="176">
                        <c:v>2.3462962962962956E-2</c:v>
                      </c:pt>
                      <c:pt idx="177">
                        <c:v>2.3577546296296291E-2</c:v>
                      </c:pt>
                      <c:pt idx="178">
                        <c:v>2.3751157407407401E-2</c:v>
                      </c:pt>
                      <c:pt idx="179">
                        <c:v>2.3879629629629626E-2</c:v>
                      </c:pt>
                      <c:pt idx="180">
                        <c:v>2.419560185185185E-2</c:v>
                      </c:pt>
                      <c:pt idx="181">
                        <c:v>2.4214120370370372E-2</c:v>
                      </c:pt>
                      <c:pt idx="182">
                        <c:v>2.4510416666666666E-2</c:v>
                      </c:pt>
                      <c:pt idx="183">
                        <c:v>2.4528935185185181E-2</c:v>
                      </c:pt>
                      <c:pt idx="184">
                        <c:v>2.4688657407407409E-2</c:v>
                      </c:pt>
                      <c:pt idx="185">
                        <c:v>2.4875000000000001E-2</c:v>
                      </c:pt>
                      <c:pt idx="186">
                        <c:v>2.5003472222222219E-2</c:v>
                      </c:pt>
                      <c:pt idx="187">
                        <c:v>2.5317129629629627E-2</c:v>
                      </c:pt>
                      <c:pt idx="188">
                        <c:v>2.5631944444444436E-2</c:v>
                      </c:pt>
                      <c:pt idx="189">
                        <c:v>2.5952546296296293E-2</c:v>
                      </c:pt>
                      <c:pt idx="190">
                        <c:v>2.6268518518518517E-2</c:v>
                      </c:pt>
                      <c:pt idx="191">
                        <c:v>2.6428240740740745E-2</c:v>
                      </c:pt>
                      <c:pt idx="192">
                        <c:v>2.6587962962962959E-2</c:v>
                      </c:pt>
                      <c:pt idx="193">
                        <c:v>2.6912037037037033E-2</c:v>
                      </c:pt>
                      <c:pt idx="194">
                        <c:v>2.7062499999999996E-2</c:v>
                      </c:pt>
                      <c:pt idx="195">
                        <c:v>2.7378472222222221E-2</c:v>
                      </c:pt>
                      <c:pt idx="196">
                        <c:v>2.7399305555555552E-2</c:v>
                      </c:pt>
                      <c:pt idx="197">
                        <c:v>2.7601851851851843E-2</c:v>
                      </c:pt>
                      <c:pt idx="198">
                        <c:v>2.7680555555555549E-2</c:v>
                      </c:pt>
                      <c:pt idx="199">
                        <c:v>2.7829861111111111E-2</c:v>
                      </c:pt>
                      <c:pt idx="200">
                        <c:v>2.7995370370370358E-2</c:v>
                      </c:pt>
                      <c:pt idx="201">
                        <c:v>2.8013888888888887E-2</c:v>
                      </c:pt>
                      <c:pt idx="202">
                        <c:v>2.839467592592592E-2</c:v>
                      </c:pt>
                      <c:pt idx="203">
                        <c:v>2.8400462962962968E-2</c:v>
                      </c:pt>
                      <c:pt idx="204">
                        <c:v>2.8488425925925924E-2</c:v>
                      </c:pt>
                      <c:pt idx="205">
                        <c:v>2.8809027777777767E-2</c:v>
                      </c:pt>
                      <c:pt idx="206">
                        <c:v>2.9444444444444433E-2</c:v>
                      </c:pt>
                      <c:pt idx="207">
                        <c:v>2.9593749999999995E-2</c:v>
                      </c:pt>
                      <c:pt idx="208">
                        <c:v>2.9626157407407407E-2</c:v>
                      </c:pt>
                      <c:pt idx="209">
                        <c:v>3.0032407407407403E-2</c:v>
                      </c:pt>
                      <c:pt idx="210">
                        <c:v>3.0079861111111113E-2</c:v>
                      </c:pt>
                      <c:pt idx="211">
                        <c:v>3.0087962962962962E-2</c:v>
                      </c:pt>
                      <c:pt idx="212">
                        <c:v>3.0395833333333337E-2</c:v>
                      </c:pt>
                      <c:pt idx="213">
                        <c:v>3.0462962962962963E-2</c:v>
                      </c:pt>
                      <c:pt idx="214">
                        <c:v>3.0947916666666665E-2</c:v>
                      </c:pt>
                      <c:pt idx="215">
                        <c:v>3.1172453703703702E-2</c:v>
                      </c:pt>
                      <c:pt idx="216">
                        <c:v>3.1359953703703695E-2</c:v>
                      </c:pt>
                      <c:pt idx="217">
                        <c:v>3.1511574074074074E-2</c:v>
                      </c:pt>
                      <c:pt idx="218">
                        <c:v>3.18125E-2</c:v>
                      </c:pt>
                      <c:pt idx="219">
                        <c:v>3.2621527777777777E-2</c:v>
                      </c:pt>
                      <c:pt idx="220">
                        <c:v>3.2775462962962958E-2</c:v>
                      </c:pt>
                      <c:pt idx="221">
                        <c:v>3.278009259259259E-2</c:v>
                      </c:pt>
                      <c:pt idx="222">
                        <c:v>3.2784722222222222E-2</c:v>
                      </c:pt>
                      <c:pt idx="223">
                        <c:v>3.2789351851851854E-2</c:v>
                      </c:pt>
                      <c:pt idx="224">
                        <c:v>3.2798611111111119E-2</c:v>
                      </c:pt>
                      <c:pt idx="225">
                        <c:v>3.318287037037037E-2</c:v>
                      </c:pt>
                      <c:pt idx="226">
                        <c:v>3.3420138888888888E-2</c:v>
                      </c:pt>
                      <c:pt idx="227">
                        <c:v>3.3534722222222223E-2</c:v>
                      </c:pt>
                      <c:pt idx="228">
                        <c:v>3.3571759259259253E-2</c:v>
                      </c:pt>
                      <c:pt idx="229">
                        <c:v>3.3886574074074076E-2</c:v>
                      </c:pt>
                      <c:pt idx="230">
                        <c:v>3.4206018518518518E-2</c:v>
                      </c:pt>
                      <c:pt idx="231">
                        <c:v>3.4420138888888889E-2</c:v>
                      </c:pt>
                      <c:pt idx="232">
                        <c:v>3.467129629629629E-2</c:v>
                      </c:pt>
                      <c:pt idx="233">
                        <c:v>3.4675925925925923E-2</c:v>
                      </c:pt>
                      <c:pt idx="234">
                        <c:v>3.4680555555555555E-2</c:v>
                      </c:pt>
                      <c:pt idx="235">
                        <c:v>3.4685185185185173E-2</c:v>
                      </c:pt>
                      <c:pt idx="236">
                        <c:v>3.4836805555555551E-2</c:v>
                      </c:pt>
                      <c:pt idx="237">
                        <c:v>3.497800925925925E-2</c:v>
                      </c:pt>
                      <c:pt idx="238">
                        <c:v>3.4996527777777779E-2</c:v>
                      </c:pt>
                      <c:pt idx="239">
                        <c:v>3.5027777777777776E-2</c:v>
                      </c:pt>
                      <c:pt idx="240">
                        <c:v>3.5254629629629629E-2</c:v>
                      </c:pt>
                      <c:pt idx="241">
                        <c:v>3.5311342592592589E-2</c:v>
                      </c:pt>
                      <c:pt idx="242">
                        <c:v>3.5584490740740736E-2</c:v>
                      </c:pt>
                      <c:pt idx="243">
                        <c:v>3.604513888888889E-2</c:v>
                      </c:pt>
                      <c:pt idx="244">
                        <c:v>3.6163194444444442E-2</c:v>
                      </c:pt>
                      <c:pt idx="245">
                        <c:v>3.7498842592592584E-2</c:v>
                      </c:pt>
                      <c:pt idx="246">
                        <c:v>3.7538194444444443E-2</c:v>
                      </c:pt>
                      <c:pt idx="247">
                        <c:v>3.7699074074074072E-2</c:v>
                      </c:pt>
                      <c:pt idx="248">
                        <c:v>3.7815972222222209E-2</c:v>
                      </c:pt>
                      <c:pt idx="249">
                        <c:v>3.8017361111111113E-2</c:v>
                      </c:pt>
                      <c:pt idx="250">
                        <c:v>3.8276620370370364E-2</c:v>
                      </c:pt>
                      <c:pt idx="251">
                        <c:v>3.8652777777777779E-2</c:v>
                      </c:pt>
                      <c:pt idx="252">
                        <c:v>3.9270833333333331E-2</c:v>
                      </c:pt>
                      <c:pt idx="253">
                        <c:v>3.9443287037037027E-2</c:v>
                      </c:pt>
                      <c:pt idx="254">
                        <c:v>3.9921296296296295E-2</c:v>
                      </c:pt>
                      <c:pt idx="255">
                        <c:v>4.0232638888888887E-2</c:v>
                      </c:pt>
                      <c:pt idx="256">
                        <c:v>4.0241898148148152E-2</c:v>
                      </c:pt>
                      <c:pt idx="257">
                        <c:v>4.0318287037037041E-2</c:v>
                      </c:pt>
                      <c:pt idx="258">
                        <c:v>4.0319444444444442E-2</c:v>
                      </c:pt>
                      <c:pt idx="259">
                        <c:v>4.0341435185185175E-2</c:v>
                      </c:pt>
                      <c:pt idx="260">
                        <c:v>4.0393518518518516E-2</c:v>
                      </c:pt>
                      <c:pt idx="261">
                        <c:v>4.055324074074073E-2</c:v>
                      </c:pt>
                      <c:pt idx="262">
                        <c:v>4.1182870370370377E-2</c:v>
                      </c:pt>
                      <c:pt idx="263">
                        <c:v>4.1497685185185186E-2</c:v>
                      </c:pt>
                      <c:pt idx="264">
                        <c:v>4.1817129629629628E-2</c:v>
                      </c:pt>
                      <c:pt idx="265">
                        <c:v>4.1949074074074076E-2</c:v>
                      </c:pt>
                      <c:pt idx="266">
                        <c:v>4.1972222222222223E-2</c:v>
                      </c:pt>
                      <c:pt idx="267">
                        <c:v>4.2016203703703701E-2</c:v>
                      </c:pt>
                      <c:pt idx="268">
                        <c:v>4.2131944444444451E-2</c:v>
                      </c:pt>
                      <c:pt idx="269">
                        <c:v>4.2589120370370374E-2</c:v>
                      </c:pt>
                      <c:pt idx="270">
                        <c:v>4.2756944444444438E-2</c:v>
                      </c:pt>
                      <c:pt idx="271">
                        <c:v>4.2767361111111117E-2</c:v>
                      </c:pt>
                      <c:pt idx="272">
                        <c:v>4.3063657407407412E-2</c:v>
                      </c:pt>
                      <c:pt idx="273">
                        <c:v>4.3760416666666656E-2</c:v>
                      </c:pt>
                      <c:pt idx="274">
                        <c:v>4.3774305555555552E-2</c:v>
                      </c:pt>
                      <c:pt idx="275">
                        <c:v>4.4199074074074078E-2</c:v>
                      </c:pt>
                      <c:pt idx="276">
                        <c:v>4.434606481481481E-2</c:v>
                      </c:pt>
                      <c:pt idx="277">
                        <c:v>4.4532407407407402E-2</c:v>
                      </c:pt>
                      <c:pt idx="278">
                        <c:v>4.4662037037037035E-2</c:v>
                      </c:pt>
                      <c:pt idx="279">
                        <c:v>4.4724537037037042E-2</c:v>
                      </c:pt>
                      <c:pt idx="280">
                        <c:v>4.4821759259259263E-2</c:v>
                      </c:pt>
                      <c:pt idx="281">
                        <c:v>4.5136574074074072E-2</c:v>
                      </c:pt>
                      <c:pt idx="282">
                        <c:v>4.5457175925925915E-2</c:v>
                      </c:pt>
                      <c:pt idx="283">
                        <c:v>4.5770833333333323E-2</c:v>
                      </c:pt>
                      <c:pt idx="284">
                        <c:v>4.5925925925925919E-2</c:v>
                      </c:pt>
                      <c:pt idx="285">
                        <c:v>4.608333333333333E-2</c:v>
                      </c:pt>
                      <c:pt idx="286">
                        <c:v>4.624537037037036E-2</c:v>
                      </c:pt>
                      <c:pt idx="287">
                        <c:v>4.6555555555555551E-2</c:v>
                      </c:pt>
                      <c:pt idx="288">
                        <c:v>4.6857638888888879E-2</c:v>
                      </c:pt>
                      <c:pt idx="289">
                        <c:v>4.6874999999999993E-2</c:v>
                      </c:pt>
                      <c:pt idx="290">
                        <c:v>4.7171296296296288E-2</c:v>
                      </c:pt>
                      <c:pt idx="291">
                        <c:v>4.7189814814814816E-2</c:v>
                      </c:pt>
                      <c:pt idx="292">
                        <c:v>4.7504629629629626E-2</c:v>
                      </c:pt>
                      <c:pt idx="293">
                        <c:v>4.7644675925925924E-2</c:v>
                      </c:pt>
                      <c:pt idx="294">
                        <c:v>4.7659722222222221E-2</c:v>
                      </c:pt>
                      <c:pt idx="295">
                        <c:v>4.7825231481481482E-2</c:v>
                      </c:pt>
                      <c:pt idx="296">
                        <c:v>4.7965277777777766E-2</c:v>
                      </c:pt>
                      <c:pt idx="297">
                        <c:v>4.7984953703703696E-2</c:v>
                      </c:pt>
                      <c:pt idx="298">
                        <c:v>4.8069444444444435E-2</c:v>
                      </c:pt>
                      <c:pt idx="299">
                        <c:v>4.8613425925925928E-2</c:v>
                      </c:pt>
                      <c:pt idx="300">
                        <c:v>4.8620370370370362E-2</c:v>
                      </c:pt>
                      <c:pt idx="301">
                        <c:v>4.8888888888888891E-2</c:v>
                      </c:pt>
                      <c:pt idx="302">
                        <c:v>4.8939814814814804E-2</c:v>
                      </c:pt>
                      <c:pt idx="303">
                        <c:v>4.9254629629629627E-2</c:v>
                      </c:pt>
                      <c:pt idx="304">
                        <c:v>4.9883101851851845E-2</c:v>
                      </c:pt>
                      <c:pt idx="305">
                        <c:v>5.0025462962962959E-2</c:v>
                      </c:pt>
                      <c:pt idx="306">
                        <c:v>5.0170138888888889E-2</c:v>
                      </c:pt>
                      <c:pt idx="307">
                        <c:v>5.0219907407407401E-2</c:v>
                      </c:pt>
                      <c:pt idx="308">
                        <c:v>5.0340277777777769E-2</c:v>
                      </c:pt>
                      <c:pt idx="309">
                        <c:v>5.0673611111111107E-2</c:v>
                      </c:pt>
                      <c:pt idx="310">
                        <c:v>5.0993055555555548E-2</c:v>
                      </c:pt>
                      <c:pt idx="311">
                        <c:v>5.1307870370370372E-2</c:v>
                      </c:pt>
                      <c:pt idx="312">
                        <c:v>5.1627314814814813E-2</c:v>
                      </c:pt>
                      <c:pt idx="313">
                        <c:v>5.1782407407407409E-2</c:v>
                      </c:pt>
                      <c:pt idx="314">
                        <c:v>5.2097222222222218E-2</c:v>
                      </c:pt>
                      <c:pt idx="315">
                        <c:v>5.2246527777777767E-2</c:v>
                      </c:pt>
                      <c:pt idx="316">
                        <c:v>5.2413194444444443E-2</c:v>
                      </c:pt>
                      <c:pt idx="317">
                        <c:v>5.2726851851851851E-2</c:v>
                      </c:pt>
                      <c:pt idx="318">
                        <c:v>5.3046296296296293E-2</c:v>
                      </c:pt>
                      <c:pt idx="319">
                        <c:v>5.3364583333333333E-2</c:v>
                      </c:pt>
                      <c:pt idx="320">
                        <c:v>5.3679398148148143E-2</c:v>
                      </c:pt>
                      <c:pt idx="321">
                        <c:v>5.3738425925925919E-2</c:v>
                      </c:pt>
                      <c:pt idx="322">
                        <c:v>5.3814814814814808E-2</c:v>
                      </c:pt>
                      <c:pt idx="323">
                        <c:v>5.3821759259259257E-2</c:v>
                      </c:pt>
                      <c:pt idx="324">
                        <c:v>5.4135416666666665E-2</c:v>
                      </c:pt>
                      <c:pt idx="325">
                        <c:v>5.415393518518518E-2</c:v>
                      </c:pt>
                      <c:pt idx="326">
                        <c:v>5.4451388888888889E-2</c:v>
                      </c:pt>
                      <c:pt idx="327">
                        <c:v>5.4468749999999989E-2</c:v>
                      </c:pt>
                      <c:pt idx="328">
                        <c:v>5.4535879629629629E-2</c:v>
                      </c:pt>
                      <c:pt idx="329">
                        <c:v>5.4546296296296294E-2</c:v>
                      </c:pt>
                      <c:pt idx="330">
                        <c:v>5.4714120370370371E-2</c:v>
                      </c:pt>
                      <c:pt idx="331">
                        <c:v>5.4736111111111103E-2</c:v>
                      </c:pt>
                      <c:pt idx="332">
                        <c:v>5.4769675925925916E-2</c:v>
                      </c:pt>
                      <c:pt idx="333">
                        <c:v>5.4788194444444445E-2</c:v>
                      </c:pt>
                      <c:pt idx="334">
                        <c:v>5.5423611111111111E-2</c:v>
                      </c:pt>
                      <c:pt idx="335">
                        <c:v>5.5686342592592593E-2</c:v>
                      </c:pt>
                      <c:pt idx="336">
                        <c:v>5.5739583333333335E-2</c:v>
                      </c:pt>
                      <c:pt idx="337">
                        <c:v>5.5884259259259252E-2</c:v>
                      </c:pt>
                      <c:pt idx="338">
                        <c:v>5.5894675925925917E-2</c:v>
                      </c:pt>
                      <c:pt idx="339">
                        <c:v>5.6054398148148145E-2</c:v>
                      </c:pt>
                      <c:pt idx="340">
                        <c:v>5.620949074074074E-2</c:v>
                      </c:pt>
                      <c:pt idx="341">
                        <c:v>5.6530092592592583E-2</c:v>
                      </c:pt>
                      <c:pt idx="342">
                        <c:v>5.6574074074074075E-2</c:v>
                      </c:pt>
                      <c:pt idx="343">
                        <c:v>5.6849537037037039E-2</c:v>
                      </c:pt>
                      <c:pt idx="344">
                        <c:v>5.6875000000000002E-2</c:v>
                      </c:pt>
                      <c:pt idx="345">
                        <c:v>5.6880787037037035E-2</c:v>
                      </c:pt>
                      <c:pt idx="346">
                        <c:v>5.7215277777777775E-2</c:v>
                      </c:pt>
                      <c:pt idx="347">
                        <c:v>5.7465277777777775E-2</c:v>
                      </c:pt>
                      <c:pt idx="348">
                        <c:v>5.7942129629629628E-2</c:v>
                      </c:pt>
                      <c:pt idx="349">
                        <c:v>5.8120370370370371E-2</c:v>
                      </c:pt>
                      <c:pt idx="350">
                        <c:v>5.8259259259259254E-2</c:v>
                      </c:pt>
                      <c:pt idx="351">
                        <c:v>5.8275462962962953E-2</c:v>
                      </c:pt>
                      <c:pt idx="352">
                        <c:v>5.8530092592592585E-2</c:v>
                      </c:pt>
                      <c:pt idx="353">
                        <c:v>5.8915509259259251E-2</c:v>
                      </c:pt>
                      <c:pt idx="354">
                        <c:v>5.9070601851851846E-2</c:v>
                      </c:pt>
                      <c:pt idx="355">
                        <c:v>5.9142361111111104E-2</c:v>
                      </c:pt>
                      <c:pt idx="356">
                        <c:v>5.9157407407407402E-2</c:v>
                      </c:pt>
                      <c:pt idx="357">
                        <c:v>5.9546296296296285E-2</c:v>
                      </c:pt>
                      <c:pt idx="358">
                        <c:v>5.9706018518518512E-2</c:v>
                      </c:pt>
                      <c:pt idx="359">
                        <c:v>5.9914351851851851E-2</c:v>
                      </c:pt>
                      <c:pt idx="360">
                        <c:v>6.0182870370370366E-2</c:v>
                      </c:pt>
                      <c:pt idx="361">
                        <c:v>6.0233796296296292E-2</c:v>
                      </c:pt>
                      <c:pt idx="362">
                        <c:v>6.0371527777777774E-2</c:v>
                      </c:pt>
                      <c:pt idx="363">
                        <c:v>6.0379629629629623E-2</c:v>
                      </c:pt>
                      <c:pt idx="364">
                        <c:v>6.0511574074074072E-2</c:v>
                      </c:pt>
                      <c:pt idx="365">
                        <c:v>6.0559027777777767E-2</c:v>
                      </c:pt>
                      <c:pt idx="366">
                        <c:v>6.0655092592592587E-2</c:v>
                      </c:pt>
                      <c:pt idx="367">
                        <c:v>6.1091435185185179E-2</c:v>
                      </c:pt>
                      <c:pt idx="368">
                        <c:v>6.173611111111111E-2</c:v>
                      </c:pt>
                      <c:pt idx="369">
                        <c:v>6.2229166666666662E-2</c:v>
                      </c:pt>
                      <c:pt idx="370">
                        <c:v>6.2543981481481492E-2</c:v>
                      </c:pt>
                      <c:pt idx="371">
                        <c:v>6.2925925925925913E-2</c:v>
                      </c:pt>
                      <c:pt idx="372">
                        <c:v>6.3173611111111111E-2</c:v>
                      </c:pt>
                      <c:pt idx="373">
                        <c:v>6.3809027777777777E-2</c:v>
                      </c:pt>
                      <c:pt idx="374">
                        <c:v>6.3957175925925924E-2</c:v>
                      </c:pt>
                      <c:pt idx="375">
                        <c:v>6.3981481481481473E-2</c:v>
                      </c:pt>
                      <c:pt idx="376">
                        <c:v>6.4208333333333339E-2</c:v>
                      </c:pt>
                      <c:pt idx="377">
                        <c:v>6.4283564814814814E-2</c:v>
                      </c:pt>
                      <c:pt idx="378">
                        <c:v>6.459259259259259E-2</c:v>
                      </c:pt>
                      <c:pt idx="379">
                        <c:v>6.4907407407407414E-2</c:v>
                      </c:pt>
                      <c:pt idx="380">
                        <c:v>6.5517361111111116E-2</c:v>
                      </c:pt>
                      <c:pt idx="381">
                        <c:v>6.5690972222222227E-2</c:v>
                      </c:pt>
                      <c:pt idx="382">
                        <c:v>6.5832175925925912E-2</c:v>
                      </c:pt>
                      <c:pt idx="383">
                        <c:v>6.6004629629629635E-2</c:v>
                      </c:pt>
                      <c:pt idx="384">
                        <c:v>6.6146990740740735E-2</c:v>
                      </c:pt>
                      <c:pt idx="385">
                        <c:v>6.6479166666666673E-2</c:v>
                      </c:pt>
                      <c:pt idx="386">
                        <c:v>6.683796296296296E-2</c:v>
                      </c:pt>
                      <c:pt idx="387">
                        <c:v>6.6949074074074078E-2</c:v>
                      </c:pt>
                      <c:pt idx="388">
                        <c:v>6.7062499999999997E-2</c:v>
                      </c:pt>
                      <c:pt idx="389">
                        <c:v>6.7104166666666659E-2</c:v>
                      </c:pt>
                      <c:pt idx="390">
                        <c:v>6.7207175925925927E-2</c:v>
                      </c:pt>
                      <c:pt idx="391">
                        <c:v>6.7263888888888873E-2</c:v>
                      </c:pt>
                      <c:pt idx="392">
                        <c:v>6.7572916666666649E-2</c:v>
                      </c:pt>
                      <c:pt idx="393">
                        <c:v>6.7578703703703696E-2</c:v>
                      </c:pt>
                      <c:pt idx="394">
                        <c:v>6.7733796296296278E-2</c:v>
                      </c:pt>
                      <c:pt idx="395">
                        <c:v>6.7745370370370372E-2</c:v>
                      </c:pt>
                      <c:pt idx="396">
                        <c:v>6.7849537037037028E-2</c:v>
                      </c:pt>
                      <c:pt idx="397">
                        <c:v>6.7887731481481473E-2</c:v>
                      </c:pt>
                      <c:pt idx="398">
                        <c:v>6.8046296296296299E-2</c:v>
                      </c:pt>
                      <c:pt idx="399">
                        <c:v>6.835648148148149E-2</c:v>
                      </c:pt>
                      <c:pt idx="400">
                        <c:v>6.8620370370370359E-2</c:v>
                      </c:pt>
                      <c:pt idx="401">
                        <c:v>6.8733796296296279E-2</c:v>
                      </c:pt>
                      <c:pt idx="402">
                        <c:v>6.88310185185185E-2</c:v>
                      </c:pt>
                      <c:pt idx="403">
                        <c:v>6.896759259259258E-2</c:v>
                      </c:pt>
                      <c:pt idx="404">
                        <c:v>6.9354166666666661E-2</c:v>
                      </c:pt>
                      <c:pt idx="405">
                        <c:v>6.9472222222222213E-2</c:v>
                      </c:pt>
                      <c:pt idx="406">
                        <c:v>6.9596064814814812E-2</c:v>
                      </c:pt>
                      <c:pt idx="407">
                        <c:v>6.9614583333333341E-2</c:v>
                      </c:pt>
                      <c:pt idx="408">
                        <c:v>6.9913194444444438E-2</c:v>
                      </c:pt>
                      <c:pt idx="409">
                        <c:v>7.0085648148148133E-2</c:v>
                      </c:pt>
                      <c:pt idx="410">
                        <c:v>7.0561342592592585E-2</c:v>
                      </c:pt>
                      <c:pt idx="411">
                        <c:v>7.0870370370370361E-2</c:v>
                      </c:pt>
                      <c:pt idx="412">
                        <c:v>7.1187499999999987E-2</c:v>
                      </c:pt>
                      <c:pt idx="413">
                        <c:v>7.1342592592592596E-2</c:v>
                      </c:pt>
                      <c:pt idx="414">
                        <c:v>7.1656250000000005E-2</c:v>
                      </c:pt>
                      <c:pt idx="415">
                        <c:v>7.1811342592592586E-2</c:v>
                      </c:pt>
                      <c:pt idx="416">
                        <c:v>7.19710648148148E-2</c:v>
                      </c:pt>
                      <c:pt idx="417">
                        <c:v>7.212615740740741E-2</c:v>
                      </c:pt>
                      <c:pt idx="418">
                        <c:v>7.2280092592592576E-2</c:v>
                      </c:pt>
                      <c:pt idx="419">
                        <c:v>7.2407407407407393E-2</c:v>
                      </c:pt>
                      <c:pt idx="420">
                        <c:v>7.244212962962962E-2</c:v>
                      </c:pt>
                      <c:pt idx="421">
                        <c:v>7.2642361111111109E-2</c:v>
                      </c:pt>
                      <c:pt idx="422">
                        <c:v>7.2898148148148156E-2</c:v>
                      </c:pt>
                      <c:pt idx="423">
                        <c:v>7.3005787037037029E-2</c:v>
                      </c:pt>
                      <c:pt idx="424">
                        <c:v>7.3212962962962952E-2</c:v>
                      </c:pt>
                      <c:pt idx="425">
                        <c:v>7.3687499999999989E-2</c:v>
                      </c:pt>
                      <c:pt idx="426">
                        <c:v>7.4020833333333341E-2</c:v>
                      </c:pt>
                      <c:pt idx="427">
                        <c:v>7.433449074074075E-2</c:v>
                      </c:pt>
                      <c:pt idx="428">
                        <c:v>7.4489583333333331E-2</c:v>
                      </c:pt>
                      <c:pt idx="429">
                        <c:v>7.4804398148148155E-2</c:v>
                      </c:pt>
                      <c:pt idx="430">
                        <c:v>7.511921296296295E-2</c:v>
                      </c:pt>
                      <c:pt idx="431">
                        <c:v>7.5434027777777773E-2</c:v>
                      </c:pt>
                      <c:pt idx="432">
                        <c:v>7.5555555555555542E-2</c:v>
                      </c:pt>
                      <c:pt idx="433">
                        <c:v>7.6068287037037025E-2</c:v>
                      </c:pt>
                      <c:pt idx="434">
                        <c:v>7.6340277777777771E-2</c:v>
                      </c:pt>
                      <c:pt idx="435">
                        <c:v>7.6383101851851848E-2</c:v>
                      </c:pt>
                      <c:pt idx="436">
                        <c:v>7.6476851851851851E-2</c:v>
                      </c:pt>
                      <c:pt idx="437">
                        <c:v>7.6577546296296289E-2</c:v>
                      </c:pt>
                      <c:pt idx="438">
                        <c:v>7.6697916666666671E-2</c:v>
                      </c:pt>
                      <c:pt idx="439">
                        <c:v>7.6719907407407417E-2</c:v>
                      </c:pt>
                      <c:pt idx="440">
                        <c:v>7.6814814814814808E-2</c:v>
                      </c:pt>
                      <c:pt idx="441">
                        <c:v>7.6825231481481487E-2</c:v>
                      </c:pt>
                      <c:pt idx="442">
                        <c:v>7.6857638888888885E-2</c:v>
                      </c:pt>
                      <c:pt idx="443">
                        <c:v>7.6884259259259263E-2</c:v>
                      </c:pt>
                      <c:pt idx="444">
                        <c:v>7.6915509259259246E-2</c:v>
                      </c:pt>
                      <c:pt idx="445">
                        <c:v>7.6984953703703701E-2</c:v>
                      </c:pt>
                      <c:pt idx="446">
                        <c:v>7.7033564814814826E-2</c:v>
                      </c:pt>
                      <c:pt idx="447">
                        <c:v>7.7047453703703694E-2</c:v>
                      </c:pt>
                      <c:pt idx="448">
                        <c:v>7.7172453703703708E-2</c:v>
                      </c:pt>
                      <c:pt idx="449">
                        <c:v>7.7207175925925936E-2</c:v>
                      </c:pt>
                      <c:pt idx="450">
                        <c:v>7.7244212962962966E-2</c:v>
                      </c:pt>
                      <c:pt idx="451">
                        <c:v>7.7399305555555548E-2</c:v>
                      </c:pt>
                      <c:pt idx="452">
                        <c:v>7.7469907407407418E-2</c:v>
                      </c:pt>
                      <c:pt idx="453">
                        <c:v>7.7487268518518532E-2</c:v>
                      </c:pt>
                      <c:pt idx="454">
                        <c:v>7.7527777777777779E-2</c:v>
                      </c:pt>
                      <c:pt idx="455">
                        <c:v>7.761458333333332E-2</c:v>
                      </c:pt>
                      <c:pt idx="456">
                        <c:v>7.7900462962962963E-2</c:v>
                      </c:pt>
                      <c:pt idx="457">
                        <c:v>7.8115740740740736E-2</c:v>
                      </c:pt>
                      <c:pt idx="458">
                        <c:v>7.8311342592592592E-2</c:v>
                      </c:pt>
                      <c:pt idx="459">
                        <c:v>7.8430555555555559E-2</c:v>
                      </c:pt>
                      <c:pt idx="460">
                        <c:v>7.8803240740740743E-2</c:v>
                      </c:pt>
                      <c:pt idx="461">
                        <c:v>7.8905092592592596E-2</c:v>
                      </c:pt>
                      <c:pt idx="462">
                        <c:v>7.9118055555555566E-2</c:v>
                      </c:pt>
                      <c:pt idx="463">
                        <c:v>7.9218750000000004E-2</c:v>
                      </c:pt>
                      <c:pt idx="464">
                        <c:v>7.9534722222222215E-2</c:v>
                      </c:pt>
                      <c:pt idx="465">
                        <c:v>7.9600694444444453E-2</c:v>
                      </c:pt>
                      <c:pt idx="466">
                        <c:v>7.9848379629629623E-2</c:v>
                      </c:pt>
                      <c:pt idx="467">
                        <c:v>8.0164351851851862E-2</c:v>
                      </c:pt>
                      <c:pt idx="468">
                        <c:v>8.047800925925927E-2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CMSRPC_R69_Burkert_Test!$D$3:$D$471</c15:sqref>
                        </c15:formulaRef>
                      </c:ext>
                    </c:extLst>
                    <c:numCache>
                      <c:formatCode>General</c:formatCode>
                      <c:ptCount val="469"/>
                      <c:pt idx="0">
                        <c:v>-1.233210564</c:v>
                      </c:pt>
                      <c:pt idx="1">
                        <c:v>-1.233210564</c:v>
                      </c:pt>
                      <c:pt idx="2">
                        <c:v>-1.233210564</c:v>
                      </c:pt>
                      <c:pt idx="3">
                        <c:v>-1.233210564</c:v>
                      </c:pt>
                      <c:pt idx="4">
                        <c:v>-1.233210564</c:v>
                      </c:pt>
                      <c:pt idx="5">
                        <c:v>-1.233210564</c:v>
                      </c:pt>
                      <c:pt idx="6">
                        <c:v>-1.233210564</c:v>
                      </c:pt>
                      <c:pt idx="7">
                        <c:v>-1.233210564</c:v>
                      </c:pt>
                      <c:pt idx="8">
                        <c:v>-1.233210564</c:v>
                      </c:pt>
                      <c:pt idx="9">
                        <c:v>-1.233210564</c:v>
                      </c:pt>
                      <c:pt idx="10">
                        <c:v>-1.233210564</c:v>
                      </c:pt>
                      <c:pt idx="11">
                        <c:v>-1.233210564</c:v>
                      </c:pt>
                      <c:pt idx="12">
                        <c:v>-1.233210564</c:v>
                      </c:pt>
                      <c:pt idx="13">
                        <c:v>-1.233210564</c:v>
                      </c:pt>
                      <c:pt idx="14">
                        <c:v>-1.1648349760000001</c:v>
                      </c:pt>
                      <c:pt idx="15">
                        <c:v>-1.1648349760000001</c:v>
                      </c:pt>
                      <c:pt idx="16">
                        <c:v>-1.1648349760000001</c:v>
                      </c:pt>
                      <c:pt idx="17">
                        <c:v>-1.1648349760000001</c:v>
                      </c:pt>
                      <c:pt idx="18">
                        <c:v>-1.1648349760000001</c:v>
                      </c:pt>
                      <c:pt idx="19">
                        <c:v>-1.233210564</c:v>
                      </c:pt>
                      <c:pt idx="20">
                        <c:v>-1.233210564</c:v>
                      </c:pt>
                      <c:pt idx="21">
                        <c:v>-1.233210564</c:v>
                      </c:pt>
                      <c:pt idx="22">
                        <c:v>-1.233210564</c:v>
                      </c:pt>
                      <c:pt idx="23">
                        <c:v>-1.233210564</c:v>
                      </c:pt>
                      <c:pt idx="24">
                        <c:v>-1.233210564</c:v>
                      </c:pt>
                      <c:pt idx="25">
                        <c:v>-1.233210564</c:v>
                      </c:pt>
                      <c:pt idx="26">
                        <c:v>-1.1746025090000001</c:v>
                      </c:pt>
                      <c:pt idx="27">
                        <c:v>-1.233210564</c:v>
                      </c:pt>
                      <c:pt idx="28">
                        <c:v>-1.1746025090000001</c:v>
                      </c:pt>
                      <c:pt idx="29">
                        <c:v>-1.1746025090000001</c:v>
                      </c:pt>
                      <c:pt idx="30">
                        <c:v>-1.1746025090000001</c:v>
                      </c:pt>
                      <c:pt idx="31">
                        <c:v>-1.1746025090000001</c:v>
                      </c:pt>
                      <c:pt idx="32">
                        <c:v>-1.233210564</c:v>
                      </c:pt>
                      <c:pt idx="33">
                        <c:v>-1.233210564</c:v>
                      </c:pt>
                      <c:pt idx="34">
                        <c:v>-1.233210564</c:v>
                      </c:pt>
                      <c:pt idx="35">
                        <c:v>-1.233210564</c:v>
                      </c:pt>
                      <c:pt idx="36">
                        <c:v>-1.233210564</c:v>
                      </c:pt>
                      <c:pt idx="37">
                        <c:v>-1.233210564</c:v>
                      </c:pt>
                      <c:pt idx="38">
                        <c:v>-1.233210564</c:v>
                      </c:pt>
                      <c:pt idx="39">
                        <c:v>-1.233210564</c:v>
                      </c:pt>
                      <c:pt idx="40">
                        <c:v>-1.233210564</c:v>
                      </c:pt>
                      <c:pt idx="41">
                        <c:v>-1.233210564</c:v>
                      </c:pt>
                      <c:pt idx="42">
                        <c:v>-1.233210564</c:v>
                      </c:pt>
                      <c:pt idx="43">
                        <c:v>-1.233210564</c:v>
                      </c:pt>
                      <c:pt idx="44">
                        <c:v>-1.233210564</c:v>
                      </c:pt>
                      <c:pt idx="45">
                        <c:v>-1.233210564</c:v>
                      </c:pt>
                      <c:pt idx="46">
                        <c:v>-1.233210564</c:v>
                      </c:pt>
                      <c:pt idx="47">
                        <c:v>-1.233210564</c:v>
                      </c:pt>
                      <c:pt idx="48">
                        <c:v>-1.233210564</c:v>
                      </c:pt>
                      <c:pt idx="49">
                        <c:v>-1.233210564</c:v>
                      </c:pt>
                      <c:pt idx="50">
                        <c:v>-1.233210564</c:v>
                      </c:pt>
                      <c:pt idx="51">
                        <c:v>-1.233210564</c:v>
                      </c:pt>
                      <c:pt idx="52">
                        <c:v>-1.233210564</c:v>
                      </c:pt>
                      <c:pt idx="53">
                        <c:v>-1.233210564</c:v>
                      </c:pt>
                      <c:pt idx="54">
                        <c:v>-1.1746025090000001</c:v>
                      </c:pt>
                      <c:pt idx="55">
                        <c:v>-1.233210564</c:v>
                      </c:pt>
                      <c:pt idx="56">
                        <c:v>-1.233210564</c:v>
                      </c:pt>
                      <c:pt idx="57">
                        <c:v>-1.1746025090000001</c:v>
                      </c:pt>
                      <c:pt idx="58">
                        <c:v>-1.1746025090000001</c:v>
                      </c:pt>
                      <c:pt idx="59">
                        <c:v>-1.1746025090000001</c:v>
                      </c:pt>
                      <c:pt idx="60">
                        <c:v>-1.1746025090000001</c:v>
                      </c:pt>
                      <c:pt idx="61">
                        <c:v>-1.1746025090000001</c:v>
                      </c:pt>
                      <c:pt idx="62">
                        <c:v>-1.0915746690000001</c:v>
                      </c:pt>
                      <c:pt idx="63">
                        <c:v>-1.0915746690000001</c:v>
                      </c:pt>
                      <c:pt idx="64">
                        <c:v>-1.150182724</c:v>
                      </c:pt>
                      <c:pt idx="65">
                        <c:v>-1.2136745449999999</c:v>
                      </c:pt>
                      <c:pt idx="66">
                        <c:v>-1.2136745449999999</c:v>
                      </c:pt>
                      <c:pt idx="67">
                        <c:v>-1.150182724</c:v>
                      </c:pt>
                      <c:pt idx="68">
                        <c:v>-1.150182724</c:v>
                      </c:pt>
                      <c:pt idx="69">
                        <c:v>-1.150182724</c:v>
                      </c:pt>
                      <c:pt idx="70">
                        <c:v>-1.2087907790000001</c:v>
                      </c:pt>
                      <c:pt idx="71">
                        <c:v>-1.2087907790000001</c:v>
                      </c:pt>
                      <c:pt idx="72">
                        <c:v>-1.2087907790000001</c:v>
                      </c:pt>
                      <c:pt idx="73">
                        <c:v>-1.2087907790000001</c:v>
                      </c:pt>
                      <c:pt idx="74">
                        <c:v>-1.150182724</c:v>
                      </c:pt>
                      <c:pt idx="75">
                        <c:v>-1.150182724</c:v>
                      </c:pt>
                      <c:pt idx="76">
                        <c:v>-1.2087907790000001</c:v>
                      </c:pt>
                      <c:pt idx="77">
                        <c:v>-1.1404151920000001</c:v>
                      </c:pt>
                      <c:pt idx="78">
                        <c:v>-1.199023247</c:v>
                      </c:pt>
                      <c:pt idx="79">
                        <c:v>-1.199023247</c:v>
                      </c:pt>
                      <c:pt idx="80">
                        <c:v>-1.1355304719999999</c:v>
                      </c:pt>
                      <c:pt idx="81">
                        <c:v>-1.1355304719999999</c:v>
                      </c:pt>
                      <c:pt idx="82">
                        <c:v>-1.1892547609999999</c:v>
                      </c:pt>
                      <c:pt idx="83">
                        <c:v>-1.1892547609999999</c:v>
                      </c:pt>
                      <c:pt idx="84">
                        <c:v>-1.1355304719999999</c:v>
                      </c:pt>
                      <c:pt idx="85">
                        <c:v>-1.1355304719999999</c:v>
                      </c:pt>
                      <c:pt idx="86">
                        <c:v>-1.1355304719999999</c:v>
                      </c:pt>
                      <c:pt idx="87">
                        <c:v>-1.1892547609999999</c:v>
                      </c:pt>
                      <c:pt idx="88">
                        <c:v>-1.1892547609999999</c:v>
                      </c:pt>
                      <c:pt idx="89">
                        <c:v>-1.1892547609999999</c:v>
                      </c:pt>
                      <c:pt idx="90">
                        <c:v>-1.1892547609999999</c:v>
                      </c:pt>
                      <c:pt idx="91">
                        <c:v>-1.1355304719999999</c:v>
                      </c:pt>
                      <c:pt idx="92">
                        <c:v>-1.1355304719999999</c:v>
                      </c:pt>
                      <c:pt idx="93">
                        <c:v>-1.1355304719999999</c:v>
                      </c:pt>
                      <c:pt idx="94">
                        <c:v>-1.1355304719999999</c:v>
                      </c:pt>
                      <c:pt idx="95">
                        <c:v>-1.1355304719999999</c:v>
                      </c:pt>
                      <c:pt idx="96">
                        <c:v>-1.1355304719999999</c:v>
                      </c:pt>
                      <c:pt idx="97">
                        <c:v>-1.1355304719999999</c:v>
                      </c:pt>
                      <c:pt idx="98">
                        <c:v>-1.1355304719999999</c:v>
                      </c:pt>
                      <c:pt idx="99">
                        <c:v>-1.1355304719999999</c:v>
                      </c:pt>
                      <c:pt idx="100">
                        <c:v>-1.199023247</c:v>
                      </c:pt>
                      <c:pt idx="101">
                        <c:v>-1.199023247</c:v>
                      </c:pt>
                      <c:pt idx="102">
                        <c:v>-1.199023247</c:v>
                      </c:pt>
                      <c:pt idx="103">
                        <c:v>-1.199023247</c:v>
                      </c:pt>
                      <c:pt idx="104">
                        <c:v>-1.199023247</c:v>
                      </c:pt>
                      <c:pt idx="105">
                        <c:v>-1.199023247</c:v>
                      </c:pt>
                      <c:pt idx="106">
                        <c:v>-1.1355304719999999</c:v>
                      </c:pt>
                      <c:pt idx="107">
                        <c:v>-1.1355304719999999</c:v>
                      </c:pt>
                      <c:pt idx="108">
                        <c:v>-1.1355304719999999</c:v>
                      </c:pt>
                      <c:pt idx="109">
                        <c:v>-1.1355304719999999</c:v>
                      </c:pt>
                      <c:pt idx="110">
                        <c:v>-1.1355304719999999</c:v>
                      </c:pt>
                      <c:pt idx="111">
                        <c:v>-1.199023247</c:v>
                      </c:pt>
                      <c:pt idx="112">
                        <c:v>-1.1404151920000001</c:v>
                      </c:pt>
                      <c:pt idx="113">
                        <c:v>-1.2087907790000001</c:v>
                      </c:pt>
                      <c:pt idx="114">
                        <c:v>-1.1404151920000001</c:v>
                      </c:pt>
                      <c:pt idx="115">
                        <c:v>-1.1404151920000001</c:v>
                      </c:pt>
                      <c:pt idx="116">
                        <c:v>-1.199023247</c:v>
                      </c:pt>
                      <c:pt idx="117">
                        <c:v>-1.2625150679999999</c:v>
                      </c:pt>
                      <c:pt idx="118">
                        <c:v>-1.199023247</c:v>
                      </c:pt>
                      <c:pt idx="119">
                        <c:v>-1.2576313020000001</c:v>
                      </c:pt>
                      <c:pt idx="120">
                        <c:v>-1.2576313020000001</c:v>
                      </c:pt>
                      <c:pt idx="121">
                        <c:v>-1.2576313020000001</c:v>
                      </c:pt>
                      <c:pt idx="122">
                        <c:v>-1.2576313020000001</c:v>
                      </c:pt>
                      <c:pt idx="123">
                        <c:v>-1.2576313020000001</c:v>
                      </c:pt>
                      <c:pt idx="124">
                        <c:v>-1.1892547609999999</c:v>
                      </c:pt>
                      <c:pt idx="125">
                        <c:v>-1.1159944530000001</c:v>
                      </c:pt>
                      <c:pt idx="126">
                        <c:v>-1.1159944530000001</c:v>
                      </c:pt>
                      <c:pt idx="127">
                        <c:v>-1.1843709950000001</c:v>
                      </c:pt>
                      <c:pt idx="128">
                        <c:v>-1.1843709950000001</c:v>
                      </c:pt>
                      <c:pt idx="129">
                        <c:v>-1.2380952839999999</c:v>
                      </c:pt>
                      <c:pt idx="130">
                        <c:v>-1.2380952839999999</c:v>
                      </c:pt>
                      <c:pt idx="131">
                        <c:v>-1.2380952839999999</c:v>
                      </c:pt>
                      <c:pt idx="132">
                        <c:v>-1.1746025090000001</c:v>
                      </c:pt>
                      <c:pt idx="133">
                        <c:v>-1.1746025090000001</c:v>
                      </c:pt>
                      <c:pt idx="134">
                        <c:v>-1.1159944530000001</c:v>
                      </c:pt>
                      <c:pt idx="135">
                        <c:v>-1.1159944530000001</c:v>
                      </c:pt>
                      <c:pt idx="136">
                        <c:v>-1.1159944530000001</c:v>
                      </c:pt>
                      <c:pt idx="137">
                        <c:v>-1.1843709950000001</c:v>
                      </c:pt>
                      <c:pt idx="138">
                        <c:v>-1.1843709950000001</c:v>
                      </c:pt>
                      <c:pt idx="139">
                        <c:v>-1.1159944530000001</c:v>
                      </c:pt>
                      <c:pt idx="140">
                        <c:v>-1.1159944530000001</c:v>
                      </c:pt>
                      <c:pt idx="141">
                        <c:v>-1.1892547609999999</c:v>
                      </c:pt>
                      <c:pt idx="142">
                        <c:v>-1.1892547609999999</c:v>
                      </c:pt>
                      <c:pt idx="143">
                        <c:v>-1.1892547609999999</c:v>
                      </c:pt>
                      <c:pt idx="144">
                        <c:v>-1.247862816</c:v>
                      </c:pt>
                      <c:pt idx="145">
                        <c:v>-1.247862816</c:v>
                      </c:pt>
                      <c:pt idx="146">
                        <c:v>-1.247862816</c:v>
                      </c:pt>
                      <c:pt idx="147">
                        <c:v>-1.247862816</c:v>
                      </c:pt>
                      <c:pt idx="148">
                        <c:v>-1.247862816</c:v>
                      </c:pt>
                      <c:pt idx="149">
                        <c:v>-1.247862816</c:v>
                      </c:pt>
                      <c:pt idx="150">
                        <c:v>-1.1843709950000001</c:v>
                      </c:pt>
                      <c:pt idx="151">
                        <c:v>-1.1843709950000001</c:v>
                      </c:pt>
                      <c:pt idx="152">
                        <c:v>-1.247862816</c:v>
                      </c:pt>
                      <c:pt idx="153">
                        <c:v>-1.247862816</c:v>
                      </c:pt>
                      <c:pt idx="154">
                        <c:v>-1.247862816</c:v>
                      </c:pt>
                      <c:pt idx="155">
                        <c:v>-1.247862816</c:v>
                      </c:pt>
                      <c:pt idx="156">
                        <c:v>-1.247862816</c:v>
                      </c:pt>
                      <c:pt idx="157">
                        <c:v>-1.247862816</c:v>
                      </c:pt>
                      <c:pt idx="158">
                        <c:v>-1.247862816</c:v>
                      </c:pt>
                      <c:pt idx="159">
                        <c:v>-1.247862816</c:v>
                      </c:pt>
                      <c:pt idx="160">
                        <c:v>-1.247862816</c:v>
                      </c:pt>
                      <c:pt idx="161">
                        <c:v>-1.247862816</c:v>
                      </c:pt>
                      <c:pt idx="162">
                        <c:v>-1.247862816</c:v>
                      </c:pt>
                      <c:pt idx="163">
                        <c:v>-1.247862816</c:v>
                      </c:pt>
                      <c:pt idx="164">
                        <c:v>-1.247862816</c:v>
                      </c:pt>
                      <c:pt idx="165">
                        <c:v>-1.1843709950000001</c:v>
                      </c:pt>
                      <c:pt idx="166">
                        <c:v>-1.1843709950000001</c:v>
                      </c:pt>
                      <c:pt idx="167">
                        <c:v>-1.247862816</c:v>
                      </c:pt>
                      <c:pt idx="168">
                        <c:v>-1.247862816</c:v>
                      </c:pt>
                      <c:pt idx="169">
                        <c:v>-1.1843709950000001</c:v>
                      </c:pt>
                      <c:pt idx="170">
                        <c:v>-1.1843709950000001</c:v>
                      </c:pt>
                      <c:pt idx="171">
                        <c:v>-1.2380952839999999</c:v>
                      </c:pt>
                      <c:pt idx="172">
                        <c:v>-1.2380952839999999</c:v>
                      </c:pt>
                      <c:pt idx="173">
                        <c:v>-1.1746025090000001</c:v>
                      </c:pt>
                      <c:pt idx="174">
                        <c:v>-1.1746025090000001</c:v>
                      </c:pt>
                      <c:pt idx="175">
                        <c:v>-1.1746025090000001</c:v>
                      </c:pt>
                      <c:pt idx="176">
                        <c:v>-1.1746025090000001</c:v>
                      </c:pt>
                      <c:pt idx="177">
                        <c:v>-1.1746025090000001</c:v>
                      </c:pt>
                      <c:pt idx="178">
                        <c:v>-1.2380952839999999</c:v>
                      </c:pt>
                      <c:pt idx="179">
                        <c:v>-1.2380952839999999</c:v>
                      </c:pt>
                      <c:pt idx="180">
                        <c:v>-1.2380952839999999</c:v>
                      </c:pt>
                      <c:pt idx="181">
                        <c:v>-1.2380952839999999</c:v>
                      </c:pt>
                      <c:pt idx="182">
                        <c:v>-1.2380952839999999</c:v>
                      </c:pt>
                      <c:pt idx="183">
                        <c:v>-1.2380952839999999</c:v>
                      </c:pt>
                      <c:pt idx="184">
                        <c:v>-1.2380952839999999</c:v>
                      </c:pt>
                      <c:pt idx="185">
                        <c:v>-1.1746025090000001</c:v>
                      </c:pt>
                      <c:pt idx="186">
                        <c:v>-1.1746025090000001</c:v>
                      </c:pt>
                      <c:pt idx="187">
                        <c:v>-1.1746025090000001</c:v>
                      </c:pt>
                      <c:pt idx="188">
                        <c:v>-1.1746025090000001</c:v>
                      </c:pt>
                      <c:pt idx="189">
                        <c:v>-1.1746025090000001</c:v>
                      </c:pt>
                      <c:pt idx="190">
                        <c:v>-1.1746025090000001</c:v>
                      </c:pt>
                      <c:pt idx="191">
                        <c:v>-1.1746025090000001</c:v>
                      </c:pt>
                      <c:pt idx="192">
                        <c:v>-1.1746025090000001</c:v>
                      </c:pt>
                      <c:pt idx="193">
                        <c:v>-1.233210564</c:v>
                      </c:pt>
                      <c:pt idx="194">
                        <c:v>-1.233210564</c:v>
                      </c:pt>
                      <c:pt idx="195">
                        <c:v>-1.233210564</c:v>
                      </c:pt>
                      <c:pt idx="196">
                        <c:v>-1.233210564</c:v>
                      </c:pt>
                      <c:pt idx="197">
                        <c:v>-1.286934853</c:v>
                      </c:pt>
                      <c:pt idx="198">
                        <c:v>-1.286934853</c:v>
                      </c:pt>
                      <c:pt idx="199">
                        <c:v>-1.233210564</c:v>
                      </c:pt>
                      <c:pt idx="200">
                        <c:v>-1.233210564</c:v>
                      </c:pt>
                      <c:pt idx="201">
                        <c:v>-1.233210564</c:v>
                      </c:pt>
                      <c:pt idx="202">
                        <c:v>-1.233210564</c:v>
                      </c:pt>
                      <c:pt idx="203">
                        <c:v>-1.296703339</c:v>
                      </c:pt>
                      <c:pt idx="204">
                        <c:v>-1.296703339</c:v>
                      </c:pt>
                      <c:pt idx="205">
                        <c:v>-1.296703339</c:v>
                      </c:pt>
                      <c:pt idx="206">
                        <c:v>-1.296703339</c:v>
                      </c:pt>
                      <c:pt idx="207">
                        <c:v>-1.296703339</c:v>
                      </c:pt>
                      <c:pt idx="208">
                        <c:v>-1.3553113939999999</c:v>
                      </c:pt>
                      <c:pt idx="209">
                        <c:v>-1.3553113939999999</c:v>
                      </c:pt>
                      <c:pt idx="210">
                        <c:v>-1.3553113939999999</c:v>
                      </c:pt>
                      <c:pt idx="211">
                        <c:v>-1.4188032150000001</c:v>
                      </c:pt>
                      <c:pt idx="212">
                        <c:v>-1.4188032150000001</c:v>
                      </c:pt>
                      <c:pt idx="213">
                        <c:v>-1.3455429080000001</c:v>
                      </c:pt>
                      <c:pt idx="214">
                        <c:v>-1.409034729</c:v>
                      </c:pt>
                      <c:pt idx="215">
                        <c:v>-1.409034729</c:v>
                      </c:pt>
                      <c:pt idx="216">
                        <c:v>-1.3553113939999999</c:v>
                      </c:pt>
                      <c:pt idx="217">
                        <c:v>-1.3553113939999999</c:v>
                      </c:pt>
                      <c:pt idx="218">
                        <c:v>-1.3553113939999999</c:v>
                      </c:pt>
                      <c:pt idx="219">
                        <c:v>-1.3553113939999999</c:v>
                      </c:pt>
                      <c:pt idx="220">
                        <c:v>-1.4188032150000001</c:v>
                      </c:pt>
                      <c:pt idx="221">
                        <c:v>-1.247862816</c:v>
                      </c:pt>
                      <c:pt idx="222">
                        <c:v>-1.3455429080000001</c:v>
                      </c:pt>
                      <c:pt idx="223">
                        <c:v>-1.4188032150000001</c:v>
                      </c:pt>
                      <c:pt idx="224">
                        <c:v>-1.492063522</c:v>
                      </c:pt>
                      <c:pt idx="225">
                        <c:v>-1.428570747</c:v>
                      </c:pt>
                      <c:pt idx="226">
                        <c:v>-1.36019516</c:v>
                      </c:pt>
                      <c:pt idx="227">
                        <c:v>-1.428570747</c:v>
                      </c:pt>
                      <c:pt idx="228">
                        <c:v>-1.428570747</c:v>
                      </c:pt>
                      <c:pt idx="229">
                        <c:v>-1.428570747</c:v>
                      </c:pt>
                      <c:pt idx="230">
                        <c:v>-1.428570747</c:v>
                      </c:pt>
                      <c:pt idx="231">
                        <c:v>-1.3699626920000001</c:v>
                      </c:pt>
                      <c:pt idx="232">
                        <c:v>-1.428570747</c:v>
                      </c:pt>
                      <c:pt idx="233">
                        <c:v>-1.2820510860000001</c:v>
                      </c:pt>
                      <c:pt idx="234">
                        <c:v>-1.1257629389999999</c:v>
                      </c:pt>
                      <c:pt idx="235">
                        <c:v>-1.247862816</c:v>
                      </c:pt>
                      <c:pt idx="236">
                        <c:v>-1.247862816</c:v>
                      </c:pt>
                      <c:pt idx="237">
                        <c:v>-1.247862816</c:v>
                      </c:pt>
                      <c:pt idx="238">
                        <c:v>-1.247862816</c:v>
                      </c:pt>
                      <c:pt idx="239">
                        <c:v>-1.3699626920000001</c:v>
                      </c:pt>
                      <c:pt idx="240">
                        <c:v>-1.3699626920000001</c:v>
                      </c:pt>
                      <c:pt idx="241">
                        <c:v>-1.3699626920000001</c:v>
                      </c:pt>
                      <c:pt idx="242">
                        <c:v>-1.428570747</c:v>
                      </c:pt>
                      <c:pt idx="243">
                        <c:v>-1.3699626920000001</c:v>
                      </c:pt>
                      <c:pt idx="244">
                        <c:v>-1.4432229999999999</c:v>
                      </c:pt>
                      <c:pt idx="245">
                        <c:v>-1.4432229999999999</c:v>
                      </c:pt>
                      <c:pt idx="246">
                        <c:v>-1.4432229999999999</c:v>
                      </c:pt>
                      <c:pt idx="247">
                        <c:v>-1.4432229999999999</c:v>
                      </c:pt>
                      <c:pt idx="248">
                        <c:v>-1.384614944</c:v>
                      </c:pt>
                      <c:pt idx="249">
                        <c:v>-1.384614944</c:v>
                      </c:pt>
                      <c:pt idx="250">
                        <c:v>-1.4432229999999999</c:v>
                      </c:pt>
                      <c:pt idx="251">
                        <c:v>-1.4432229999999999</c:v>
                      </c:pt>
                      <c:pt idx="252">
                        <c:v>-1.4432229999999999</c:v>
                      </c:pt>
                      <c:pt idx="253">
                        <c:v>-1.4432229999999999</c:v>
                      </c:pt>
                      <c:pt idx="254">
                        <c:v>-1.4432229999999999</c:v>
                      </c:pt>
                      <c:pt idx="255">
                        <c:v>-1.4432229999999999</c:v>
                      </c:pt>
                      <c:pt idx="256">
                        <c:v>-1.3797311779999999</c:v>
                      </c:pt>
                      <c:pt idx="257">
                        <c:v>-1.3797311779999999</c:v>
                      </c:pt>
                      <c:pt idx="258">
                        <c:v>-1.321123123</c:v>
                      </c:pt>
                      <c:pt idx="259">
                        <c:v>-1.2625150679999999</c:v>
                      </c:pt>
                      <c:pt idx="260">
                        <c:v>-1.2625150679999999</c:v>
                      </c:pt>
                      <c:pt idx="261">
                        <c:v>-1.2625150679999999</c:v>
                      </c:pt>
                      <c:pt idx="262">
                        <c:v>-1.2625150679999999</c:v>
                      </c:pt>
                      <c:pt idx="263">
                        <c:v>-1.2625150679999999</c:v>
                      </c:pt>
                      <c:pt idx="264">
                        <c:v>-1.2625150679999999</c:v>
                      </c:pt>
                      <c:pt idx="265">
                        <c:v>-1.321123123</c:v>
                      </c:pt>
                      <c:pt idx="266">
                        <c:v>-1.321123123</c:v>
                      </c:pt>
                      <c:pt idx="267">
                        <c:v>-1.321123123</c:v>
                      </c:pt>
                      <c:pt idx="268">
                        <c:v>-1.321123123</c:v>
                      </c:pt>
                      <c:pt idx="269">
                        <c:v>-1.321123123</c:v>
                      </c:pt>
                      <c:pt idx="270">
                        <c:v>-1.2576313020000001</c:v>
                      </c:pt>
                      <c:pt idx="271">
                        <c:v>-1.2576313020000001</c:v>
                      </c:pt>
                      <c:pt idx="272">
                        <c:v>-1.2576313020000001</c:v>
                      </c:pt>
                      <c:pt idx="273">
                        <c:v>-1.2576313020000001</c:v>
                      </c:pt>
                      <c:pt idx="274">
                        <c:v>-1.311354637</c:v>
                      </c:pt>
                      <c:pt idx="275">
                        <c:v>-1.311354637</c:v>
                      </c:pt>
                      <c:pt idx="276">
                        <c:v>-1.311354637</c:v>
                      </c:pt>
                      <c:pt idx="277">
                        <c:v>-1.2576313020000001</c:v>
                      </c:pt>
                      <c:pt idx="278">
                        <c:v>-1.2576313020000001</c:v>
                      </c:pt>
                      <c:pt idx="279">
                        <c:v>-1.2576313020000001</c:v>
                      </c:pt>
                      <c:pt idx="280">
                        <c:v>-1.2576313020000001</c:v>
                      </c:pt>
                      <c:pt idx="281">
                        <c:v>-1.2576313020000001</c:v>
                      </c:pt>
                      <c:pt idx="282">
                        <c:v>-1.2576313020000001</c:v>
                      </c:pt>
                      <c:pt idx="283">
                        <c:v>-1.2576313020000001</c:v>
                      </c:pt>
                      <c:pt idx="284">
                        <c:v>-1.2576313020000001</c:v>
                      </c:pt>
                      <c:pt idx="285">
                        <c:v>-1.2576313020000001</c:v>
                      </c:pt>
                      <c:pt idx="286">
                        <c:v>-1.2576313020000001</c:v>
                      </c:pt>
                      <c:pt idx="287">
                        <c:v>-1.2576313020000001</c:v>
                      </c:pt>
                      <c:pt idx="288">
                        <c:v>-1.2576313020000001</c:v>
                      </c:pt>
                      <c:pt idx="289">
                        <c:v>-1.2576313020000001</c:v>
                      </c:pt>
                      <c:pt idx="290">
                        <c:v>-1.2576313020000001</c:v>
                      </c:pt>
                      <c:pt idx="291">
                        <c:v>-1.2576313020000001</c:v>
                      </c:pt>
                      <c:pt idx="292">
                        <c:v>-1.2576313020000001</c:v>
                      </c:pt>
                      <c:pt idx="293">
                        <c:v>-1.2576313020000001</c:v>
                      </c:pt>
                      <c:pt idx="294">
                        <c:v>-1.199023247</c:v>
                      </c:pt>
                      <c:pt idx="295">
                        <c:v>-1.199023247</c:v>
                      </c:pt>
                      <c:pt idx="296">
                        <c:v>-1.1355304719999999</c:v>
                      </c:pt>
                      <c:pt idx="297">
                        <c:v>-1.1355304719999999</c:v>
                      </c:pt>
                      <c:pt idx="298">
                        <c:v>-1.1355304719999999</c:v>
                      </c:pt>
                      <c:pt idx="299">
                        <c:v>-1.1355304719999999</c:v>
                      </c:pt>
                      <c:pt idx="300">
                        <c:v>-1.1355304719999999</c:v>
                      </c:pt>
                      <c:pt idx="301">
                        <c:v>-1.067154884</c:v>
                      </c:pt>
                      <c:pt idx="302">
                        <c:v>-1.067154884</c:v>
                      </c:pt>
                      <c:pt idx="303">
                        <c:v>-1.067154884</c:v>
                      </c:pt>
                      <c:pt idx="304">
                        <c:v>-1.067154884</c:v>
                      </c:pt>
                      <c:pt idx="305">
                        <c:v>-1.067154884</c:v>
                      </c:pt>
                      <c:pt idx="306">
                        <c:v>-1.067154884</c:v>
                      </c:pt>
                      <c:pt idx="307">
                        <c:v>-1.067154884</c:v>
                      </c:pt>
                      <c:pt idx="308">
                        <c:v>-1.067154884</c:v>
                      </c:pt>
                      <c:pt idx="309">
                        <c:v>-1.067154884</c:v>
                      </c:pt>
                      <c:pt idx="310">
                        <c:v>-1.067154884</c:v>
                      </c:pt>
                      <c:pt idx="311">
                        <c:v>-1.067154884</c:v>
                      </c:pt>
                      <c:pt idx="312">
                        <c:v>-1.067154884</c:v>
                      </c:pt>
                      <c:pt idx="313">
                        <c:v>-1.067154884</c:v>
                      </c:pt>
                      <c:pt idx="314">
                        <c:v>-1.067154884</c:v>
                      </c:pt>
                      <c:pt idx="315">
                        <c:v>-1.067154884</c:v>
                      </c:pt>
                      <c:pt idx="316">
                        <c:v>-1.067154884</c:v>
                      </c:pt>
                      <c:pt idx="317">
                        <c:v>-1.067154884</c:v>
                      </c:pt>
                      <c:pt idx="318">
                        <c:v>-1.067154884</c:v>
                      </c:pt>
                      <c:pt idx="319">
                        <c:v>-1.067154884</c:v>
                      </c:pt>
                      <c:pt idx="320">
                        <c:v>-1.067154884</c:v>
                      </c:pt>
                      <c:pt idx="321">
                        <c:v>-1.0036630630000001</c:v>
                      </c:pt>
                      <c:pt idx="322">
                        <c:v>-1.0036630630000001</c:v>
                      </c:pt>
                      <c:pt idx="323">
                        <c:v>-1.0036630630000001</c:v>
                      </c:pt>
                      <c:pt idx="324">
                        <c:v>-1.0036630630000001</c:v>
                      </c:pt>
                      <c:pt idx="325">
                        <c:v>-1.0036630630000001</c:v>
                      </c:pt>
                      <c:pt idx="326">
                        <c:v>-1.0036630630000001</c:v>
                      </c:pt>
                      <c:pt idx="327">
                        <c:v>-1.0036630630000001</c:v>
                      </c:pt>
                      <c:pt idx="328">
                        <c:v>-1.0036630630000001</c:v>
                      </c:pt>
                      <c:pt idx="329">
                        <c:v>-0.94505500799999997</c:v>
                      </c:pt>
                      <c:pt idx="330">
                        <c:v>-1.013430595</c:v>
                      </c:pt>
                      <c:pt idx="331">
                        <c:v>-1.013430595</c:v>
                      </c:pt>
                      <c:pt idx="332">
                        <c:v>-1.013430595</c:v>
                      </c:pt>
                      <c:pt idx="333">
                        <c:v>-1.013430595</c:v>
                      </c:pt>
                      <c:pt idx="334">
                        <c:v>-1.013430595</c:v>
                      </c:pt>
                      <c:pt idx="335">
                        <c:v>-1.013430595</c:v>
                      </c:pt>
                      <c:pt idx="336">
                        <c:v>-1.013430595</c:v>
                      </c:pt>
                      <c:pt idx="337">
                        <c:v>-1.067154884</c:v>
                      </c:pt>
                      <c:pt idx="338">
                        <c:v>-1.067154884</c:v>
                      </c:pt>
                      <c:pt idx="339">
                        <c:v>-1.067154884</c:v>
                      </c:pt>
                      <c:pt idx="340">
                        <c:v>-1.067154884</c:v>
                      </c:pt>
                      <c:pt idx="341">
                        <c:v>-1.067154884</c:v>
                      </c:pt>
                      <c:pt idx="342">
                        <c:v>-1.067154884</c:v>
                      </c:pt>
                      <c:pt idx="343">
                        <c:v>-1.067154884</c:v>
                      </c:pt>
                      <c:pt idx="344">
                        <c:v>-1.067154884</c:v>
                      </c:pt>
                      <c:pt idx="345">
                        <c:v>-1.1257629389999999</c:v>
                      </c:pt>
                      <c:pt idx="346">
                        <c:v>-1.067154884</c:v>
                      </c:pt>
                      <c:pt idx="347">
                        <c:v>-1.067154884</c:v>
                      </c:pt>
                      <c:pt idx="348">
                        <c:v>-1.067154884</c:v>
                      </c:pt>
                      <c:pt idx="349">
                        <c:v>-1.067154884</c:v>
                      </c:pt>
                      <c:pt idx="350">
                        <c:v>-1.067154884</c:v>
                      </c:pt>
                      <c:pt idx="351">
                        <c:v>-1.067154884</c:v>
                      </c:pt>
                      <c:pt idx="352">
                        <c:v>-1.1257629389999999</c:v>
                      </c:pt>
                      <c:pt idx="353">
                        <c:v>-1.1257629389999999</c:v>
                      </c:pt>
                      <c:pt idx="354">
                        <c:v>-1.1257629389999999</c:v>
                      </c:pt>
                      <c:pt idx="355">
                        <c:v>-1.1257629389999999</c:v>
                      </c:pt>
                      <c:pt idx="356">
                        <c:v>-1.1892547609999999</c:v>
                      </c:pt>
                      <c:pt idx="357">
                        <c:v>-1.1892547609999999</c:v>
                      </c:pt>
                      <c:pt idx="358">
                        <c:v>-1.1892547609999999</c:v>
                      </c:pt>
                      <c:pt idx="359">
                        <c:v>-1.1892547609999999</c:v>
                      </c:pt>
                      <c:pt idx="360">
                        <c:v>-1.1892547609999999</c:v>
                      </c:pt>
                      <c:pt idx="361">
                        <c:v>-1.2576313020000001</c:v>
                      </c:pt>
                      <c:pt idx="362">
                        <c:v>-1.311354637</c:v>
                      </c:pt>
                      <c:pt idx="363">
                        <c:v>-1.311354637</c:v>
                      </c:pt>
                      <c:pt idx="364">
                        <c:v>-1.311354637</c:v>
                      </c:pt>
                      <c:pt idx="365">
                        <c:v>-1.2576313020000001</c:v>
                      </c:pt>
                      <c:pt idx="366">
                        <c:v>-1.2576313020000001</c:v>
                      </c:pt>
                      <c:pt idx="367">
                        <c:v>-1.1892547609999999</c:v>
                      </c:pt>
                      <c:pt idx="368">
                        <c:v>-1.1892547609999999</c:v>
                      </c:pt>
                      <c:pt idx="369">
                        <c:v>-1.1892547609999999</c:v>
                      </c:pt>
                      <c:pt idx="370">
                        <c:v>-1.1892547609999999</c:v>
                      </c:pt>
                      <c:pt idx="371">
                        <c:v>-1.1892547609999999</c:v>
                      </c:pt>
                      <c:pt idx="372">
                        <c:v>-1.1892547609999999</c:v>
                      </c:pt>
                      <c:pt idx="373">
                        <c:v>-1.1892547609999999</c:v>
                      </c:pt>
                      <c:pt idx="374">
                        <c:v>-1.1892547609999999</c:v>
                      </c:pt>
                      <c:pt idx="375">
                        <c:v>-1.247862816</c:v>
                      </c:pt>
                      <c:pt idx="376">
                        <c:v>-1.247862816</c:v>
                      </c:pt>
                      <c:pt idx="377">
                        <c:v>-1.247862816</c:v>
                      </c:pt>
                      <c:pt idx="378">
                        <c:v>-1.247862816</c:v>
                      </c:pt>
                      <c:pt idx="379">
                        <c:v>-1.247862816</c:v>
                      </c:pt>
                      <c:pt idx="380">
                        <c:v>-1.247862816</c:v>
                      </c:pt>
                      <c:pt idx="381">
                        <c:v>-1.247862816</c:v>
                      </c:pt>
                      <c:pt idx="382">
                        <c:v>-1.247862816</c:v>
                      </c:pt>
                      <c:pt idx="383">
                        <c:v>-1.247862816</c:v>
                      </c:pt>
                      <c:pt idx="384">
                        <c:v>-1.247862816</c:v>
                      </c:pt>
                      <c:pt idx="385">
                        <c:v>-1.247862816</c:v>
                      </c:pt>
                      <c:pt idx="386">
                        <c:v>-1.247862816</c:v>
                      </c:pt>
                      <c:pt idx="387">
                        <c:v>-1.247862816</c:v>
                      </c:pt>
                      <c:pt idx="388">
                        <c:v>-1.311354637</c:v>
                      </c:pt>
                      <c:pt idx="389">
                        <c:v>-1.311354637</c:v>
                      </c:pt>
                      <c:pt idx="390">
                        <c:v>-1.3699626920000001</c:v>
                      </c:pt>
                      <c:pt idx="391">
                        <c:v>-1.3699626920000001</c:v>
                      </c:pt>
                      <c:pt idx="392">
                        <c:v>-1.3064708709999999</c:v>
                      </c:pt>
                      <c:pt idx="393">
                        <c:v>-1.3064708709999999</c:v>
                      </c:pt>
                      <c:pt idx="394">
                        <c:v>-1.3064708709999999</c:v>
                      </c:pt>
                      <c:pt idx="395">
                        <c:v>-1.3064708709999999</c:v>
                      </c:pt>
                      <c:pt idx="396">
                        <c:v>-1.3064708709999999</c:v>
                      </c:pt>
                      <c:pt idx="397">
                        <c:v>-1.3064708709999999</c:v>
                      </c:pt>
                      <c:pt idx="398">
                        <c:v>-1.3064708709999999</c:v>
                      </c:pt>
                      <c:pt idx="399">
                        <c:v>-1.3064708709999999</c:v>
                      </c:pt>
                      <c:pt idx="400">
                        <c:v>-1.3699626920000001</c:v>
                      </c:pt>
                      <c:pt idx="401">
                        <c:v>-1.311354637</c:v>
                      </c:pt>
                      <c:pt idx="402">
                        <c:v>-1.311354637</c:v>
                      </c:pt>
                      <c:pt idx="403">
                        <c:v>-1.311354637</c:v>
                      </c:pt>
                      <c:pt idx="404">
                        <c:v>-1.3699626920000001</c:v>
                      </c:pt>
                      <c:pt idx="405">
                        <c:v>-1.311354637</c:v>
                      </c:pt>
                      <c:pt idx="406">
                        <c:v>-1.311354637</c:v>
                      </c:pt>
                      <c:pt idx="407">
                        <c:v>-1.311354637</c:v>
                      </c:pt>
                      <c:pt idx="408">
                        <c:v>-1.311354637</c:v>
                      </c:pt>
                      <c:pt idx="409">
                        <c:v>-1.311354637</c:v>
                      </c:pt>
                      <c:pt idx="410">
                        <c:v>-1.311354637</c:v>
                      </c:pt>
                      <c:pt idx="411">
                        <c:v>-1.311354637</c:v>
                      </c:pt>
                      <c:pt idx="412">
                        <c:v>-1.311354637</c:v>
                      </c:pt>
                      <c:pt idx="413">
                        <c:v>-1.311354637</c:v>
                      </c:pt>
                      <c:pt idx="414">
                        <c:v>-1.311354637</c:v>
                      </c:pt>
                      <c:pt idx="415">
                        <c:v>-1.311354637</c:v>
                      </c:pt>
                      <c:pt idx="416">
                        <c:v>-1.311354637</c:v>
                      </c:pt>
                      <c:pt idx="417">
                        <c:v>-1.311354637</c:v>
                      </c:pt>
                      <c:pt idx="418">
                        <c:v>-1.311354637</c:v>
                      </c:pt>
                      <c:pt idx="419">
                        <c:v>-1.3797311779999999</c:v>
                      </c:pt>
                      <c:pt idx="420">
                        <c:v>-1.3797311779999999</c:v>
                      </c:pt>
                      <c:pt idx="421">
                        <c:v>-1.321123123</c:v>
                      </c:pt>
                      <c:pt idx="422">
                        <c:v>-1.321123123</c:v>
                      </c:pt>
                      <c:pt idx="423">
                        <c:v>-1.321123123</c:v>
                      </c:pt>
                      <c:pt idx="424">
                        <c:v>-1.321123123</c:v>
                      </c:pt>
                      <c:pt idx="425">
                        <c:v>-1.321123123</c:v>
                      </c:pt>
                      <c:pt idx="426">
                        <c:v>-1.321123123</c:v>
                      </c:pt>
                      <c:pt idx="427">
                        <c:v>-1.321123123</c:v>
                      </c:pt>
                      <c:pt idx="428">
                        <c:v>-1.321123123</c:v>
                      </c:pt>
                      <c:pt idx="429">
                        <c:v>-1.321123123</c:v>
                      </c:pt>
                      <c:pt idx="430">
                        <c:v>-1.321123123</c:v>
                      </c:pt>
                      <c:pt idx="431">
                        <c:v>-1.321123123</c:v>
                      </c:pt>
                      <c:pt idx="432">
                        <c:v>-1.321123123</c:v>
                      </c:pt>
                      <c:pt idx="433">
                        <c:v>-1.321123123</c:v>
                      </c:pt>
                      <c:pt idx="434">
                        <c:v>-1.384614944</c:v>
                      </c:pt>
                      <c:pt idx="435">
                        <c:v>-1.384614944</c:v>
                      </c:pt>
                      <c:pt idx="436">
                        <c:v>-1.384614944</c:v>
                      </c:pt>
                      <c:pt idx="437">
                        <c:v>-1.321123123</c:v>
                      </c:pt>
                      <c:pt idx="438">
                        <c:v>-1.321123123</c:v>
                      </c:pt>
                      <c:pt idx="439">
                        <c:v>-1.2576313020000001</c:v>
                      </c:pt>
                      <c:pt idx="440">
                        <c:v>-1.2576313020000001</c:v>
                      </c:pt>
                      <c:pt idx="441">
                        <c:v>-1.1892547609999999</c:v>
                      </c:pt>
                      <c:pt idx="442">
                        <c:v>-1.1892547609999999</c:v>
                      </c:pt>
                      <c:pt idx="443">
                        <c:v>-1.1355304719999999</c:v>
                      </c:pt>
                      <c:pt idx="444">
                        <c:v>-1.1355304719999999</c:v>
                      </c:pt>
                      <c:pt idx="445">
                        <c:v>-1.067154884</c:v>
                      </c:pt>
                      <c:pt idx="446">
                        <c:v>-1.067154884</c:v>
                      </c:pt>
                      <c:pt idx="447">
                        <c:v>-1.067154884</c:v>
                      </c:pt>
                      <c:pt idx="448">
                        <c:v>-1.067154884</c:v>
                      </c:pt>
                      <c:pt idx="449">
                        <c:v>-1.067154884</c:v>
                      </c:pt>
                      <c:pt idx="450">
                        <c:v>-1.0036630630000001</c:v>
                      </c:pt>
                      <c:pt idx="451">
                        <c:v>-1.0036630630000001</c:v>
                      </c:pt>
                      <c:pt idx="452">
                        <c:v>-1.0036630630000001</c:v>
                      </c:pt>
                      <c:pt idx="453">
                        <c:v>-1.0036630630000001</c:v>
                      </c:pt>
                      <c:pt idx="454">
                        <c:v>-0.94017028800000002</c:v>
                      </c:pt>
                      <c:pt idx="455">
                        <c:v>-0.88156223300000003</c:v>
                      </c:pt>
                      <c:pt idx="456">
                        <c:v>-0.94017028800000002</c:v>
                      </c:pt>
                      <c:pt idx="457">
                        <c:v>-0.94017028800000002</c:v>
                      </c:pt>
                      <c:pt idx="458">
                        <c:v>-1.0036630630000001</c:v>
                      </c:pt>
                      <c:pt idx="459">
                        <c:v>-1.0036630630000001</c:v>
                      </c:pt>
                      <c:pt idx="460">
                        <c:v>-1.0036630630000001</c:v>
                      </c:pt>
                      <c:pt idx="461">
                        <c:v>-1.0036630630000001</c:v>
                      </c:pt>
                      <c:pt idx="462">
                        <c:v>-1.062271118</c:v>
                      </c:pt>
                      <c:pt idx="463">
                        <c:v>-1.062271118</c:v>
                      </c:pt>
                      <c:pt idx="464">
                        <c:v>-1.062271118</c:v>
                      </c:pt>
                      <c:pt idx="465">
                        <c:v>-1.062271118</c:v>
                      </c:pt>
                      <c:pt idx="466">
                        <c:v>-1.062271118</c:v>
                      </c:pt>
                      <c:pt idx="467">
                        <c:v>-1.062271118</c:v>
                      </c:pt>
                      <c:pt idx="468">
                        <c:v>-1.062271118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2-8333-4FE1-8506-21ADD9470ECC}"/>
                  </c:ext>
                </c:extLst>
              </c15:ser>
            </c15:filteredLineSeries>
          </c:ext>
        </c:extLst>
      </c:lineChart>
      <c:lineChart>
        <c:grouping val="standard"/>
        <c:varyColors val="0"/>
        <c:ser>
          <c:idx val="2"/>
          <c:order val="1"/>
          <c:tx>
            <c:v>%opening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CMSRPC_R69_Burkert_Test!$E$3:$E$471</c:f>
              <c:numCache>
                <c:formatCode>General</c:formatCode>
                <c:ptCount val="46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90</c:v>
                </c:pt>
                <c:pt idx="246">
                  <c:v>90</c:v>
                </c:pt>
                <c:pt idx="247">
                  <c:v>90</c:v>
                </c:pt>
                <c:pt idx="248">
                  <c:v>90</c:v>
                </c:pt>
                <c:pt idx="249">
                  <c:v>90</c:v>
                </c:pt>
                <c:pt idx="250">
                  <c:v>90</c:v>
                </c:pt>
                <c:pt idx="251">
                  <c:v>90</c:v>
                </c:pt>
                <c:pt idx="252">
                  <c:v>90</c:v>
                </c:pt>
                <c:pt idx="253">
                  <c:v>90</c:v>
                </c:pt>
                <c:pt idx="254">
                  <c:v>80</c:v>
                </c:pt>
                <c:pt idx="255">
                  <c:v>80</c:v>
                </c:pt>
                <c:pt idx="256">
                  <c:v>80</c:v>
                </c:pt>
                <c:pt idx="257">
                  <c:v>80</c:v>
                </c:pt>
                <c:pt idx="258">
                  <c:v>80</c:v>
                </c:pt>
                <c:pt idx="259">
                  <c:v>80</c:v>
                </c:pt>
                <c:pt idx="260">
                  <c:v>80</c:v>
                </c:pt>
                <c:pt idx="261">
                  <c:v>80</c:v>
                </c:pt>
                <c:pt idx="262">
                  <c:v>80</c:v>
                </c:pt>
                <c:pt idx="263">
                  <c:v>80</c:v>
                </c:pt>
                <c:pt idx="264">
                  <c:v>80</c:v>
                </c:pt>
                <c:pt idx="265">
                  <c:v>80</c:v>
                </c:pt>
                <c:pt idx="266">
                  <c:v>80</c:v>
                </c:pt>
                <c:pt idx="267">
                  <c:v>80</c:v>
                </c:pt>
                <c:pt idx="268">
                  <c:v>80</c:v>
                </c:pt>
                <c:pt idx="269">
                  <c:v>80</c:v>
                </c:pt>
                <c:pt idx="270">
                  <c:v>80</c:v>
                </c:pt>
                <c:pt idx="271">
                  <c:v>80</c:v>
                </c:pt>
                <c:pt idx="272">
                  <c:v>80</c:v>
                </c:pt>
                <c:pt idx="273">
                  <c:v>70</c:v>
                </c:pt>
                <c:pt idx="274">
                  <c:v>70</c:v>
                </c:pt>
                <c:pt idx="275">
                  <c:v>70</c:v>
                </c:pt>
                <c:pt idx="276">
                  <c:v>70</c:v>
                </c:pt>
                <c:pt idx="277">
                  <c:v>70</c:v>
                </c:pt>
                <c:pt idx="278">
                  <c:v>70</c:v>
                </c:pt>
                <c:pt idx="279">
                  <c:v>70</c:v>
                </c:pt>
                <c:pt idx="280">
                  <c:v>70</c:v>
                </c:pt>
                <c:pt idx="281">
                  <c:v>70</c:v>
                </c:pt>
                <c:pt idx="282">
                  <c:v>70</c:v>
                </c:pt>
                <c:pt idx="283">
                  <c:v>70</c:v>
                </c:pt>
                <c:pt idx="284">
                  <c:v>70</c:v>
                </c:pt>
                <c:pt idx="285">
                  <c:v>70</c:v>
                </c:pt>
                <c:pt idx="286">
                  <c:v>70</c:v>
                </c:pt>
                <c:pt idx="287">
                  <c:v>70</c:v>
                </c:pt>
                <c:pt idx="288">
                  <c:v>70</c:v>
                </c:pt>
                <c:pt idx="289">
                  <c:v>70</c:v>
                </c:pt>
                <c:pt idx="290">
                  <c:v>70</c:v>
                </c:pt>
                <c:pt idx="291">
                  <c:v>70</c:v>
                </c:pt>
                <c:pt idx="292">
                  <c:v>70</c:v>
                </c:pt>
                <c:pt idx="293">
                  <c:v>65</c:v>
                </c:pt>
                <c:pt idx="294">
                  <c:v>65</c:v>
                </c:pt>
                <c:pt idx="295">
                  <c:v>65</c:v>
                </c:pt>
                <c:pt idx="296">
                  <c:v>65</c:v>
                </c:pt>
                <c:pt idx="297">
                  <c:v>65</c:v>
                </c:pt>
                <c:pt idx="298">
                  <c:v>65</c:v>
                </c:pt>
                <c:pt idx="299">
                  <c:v>65</c:v>
                </c:pt>
                <c:pt idx="300">
                  <c:v>65</c:v>
                </c:pt>
                <c:pt idx="301">
                  <c:v>65</c:v>
                </c:pt>
                <c:pt idx="302">
                  <c:v>65</c:v>
                </c:pt>
                <c:pt idx="303">
                  <c:v>65</c:v>
                </c:pt>
                <c:pt idx="304">
                  <c:v>65</c:v>
                </c:pt>
                <c:pt idx="305">
                  <c:v>65</c:v>
                </c:pt>
                <c:pt idx="306">
                  <c:v>65</c:v>
                </c:pt>
                <c:pt idx="307">
                  <c:v>65</c:v>
                </c:pt>
                <c:pt idx="308">
                  <c:v>65</c:v>
                </c:pt>
                <c:pt idx="309">
                  <c:v>65</c:v>
                </c:pt>
                <c:pt idx="310">
                  <c:v>65</c:v>
                </c:pt>
                <c:pt idx="311">
                  <c:v>65</c:v>
                </c:pt>
                <c:pt idx="312">
                  <c:v>65</c:v>
                </c:pt>
                <c:pt idx="313">
                  <c:v>65</c:v>
                </c:pt>
                <c:pt idx="314">
                  <c:v>65</c:v>
                </c:pt>
                <c:pt idx="315">
                  <c:v>60</c:v>
                </c:pt>
                <c:pt idx="316">
                  <c:v>60</c:v>
                </c:pt>
                <c:pt idx="317">
                  <c:v>60</c:v>
                </c:pt>
                <c:pt idx="318">
                  <c:v>60</c:v>
                </c:pt>
                <c:pt idx="319">
                  <c:v>60</c:v>
                </c:pt>
                <c:pt idx="320">
                  <c:v>60</c:v>
                </c:pt>
                <c:pt idx="321">
                  <c:v>60</c:v>
                </c:pt>
                <c:pt idx="322">
                  <c:v>60</c:v>
                </c:pt>
                <c:pt idx="323">
                  <c:v>60</c:v>
                </c:pt>
                <c:pt idx="324">
                  <c:v>60</c:v>
                </c:pt>
                <c:pt idx="325">
                  <c:v>60</c:v>
                </c:pt>
                <c:pt idx="326">
                  <c:v>60</c:v>
                </c:pt>
                <c:pt idx="327">
                  <c:v>60</c:v>
                </c:pt>
                <c:pt idx="328">
                  <c:v>65</c:v>
                </c:pt>
                <c:pt idx="329">
                  <c:v>65</c:v>
                </c:pt>
                <c:pt idx="330">
                  <c:v>65</c:v>
                </c:pt>
                <c:pt idx="331">
                  <c:v>65</c:v>
                </c:pt>
                <c:pt idx="332">
                  <c:v>65</c:v>
                </c:pt>
                <c:pt idx="333">
                  <c:v>65</c:v>
                </c:pt>
                <c:pt idx="334">
                  <c:v>65</c:v>
                </c:pt>
                <c:pt idx="335">
                  <c:v>65</c:v>
                </c:pt>
                <c:pt idx="336">
                  <c:v>65</c:v>
                </c:pt>
                <c:pt idx="337">
                  <c:v>65</c:v>
                </c:pt>
                <c:pt idx="338">
                  <c:v>65</c:v>
                </c:pt>
                <c:pt idx="339">
                  <c:v>65</c:v>
                </c:pt>
                <c:pt idx="340">
                  <c:v>65</c:v>
                </c:pt>
                <c:pt idx="341">
                  <c:v>65</c:v>
                </c:pt>
                <c:pt idx="342">
                  <c:v>65</c:v>
                </c:pt>
                <c:pt idx="343">
                  <c:v>65</c:v>
                </c:pt>
                <c:pt idx="344">
                  <c:v>65</c:v>
                </c:pt>
                <c:pt idx="345">
                  <c:v>65</c:v>
                </c:pt>
                <c:pt idx="346">
                  <c:v>65</c:v>
                </c:pt>
                <c:pt idx="347">
                  <c:v>65</c:v>
                </c:pt>
                <c:pt idx="348">
                  <c:v>65</c:v>
                </c:pt>
                <c:pt idx="349">
                  <c:v>65</c:v>
                </c:pt>
                <c:pt idx="350">
                  <c:v>70</c:v>
                </c:pt>
                <c:pt idx="351">
                  <c:v>70</c:v>
                </c:pt>
                <c:pt idx="352">
                  <c:v>70</c:v>
                </c:pt>
                <c:pt idx="353">
                  <c:v>70</c:v>
                </c:pt>
                <c:pt idx="354">
                  <c:v>70</c:v>
                </c:pt>
                <c:pt idx="355">
                  <c:v>70</c:v>
                </c:pt>
                <c:pt idx="356">
                  <c:v>70</c:v>
                </c:pt>
                <c:pt idx="357">
                  <c:v>70</c:v>
                </c:pt>
                <c:pt idx="358">
                  <c:v>70</c:v>
                </c:pt>
                <c:pt idx="359">
                  <c:v>70</c:v>
                </c:pt>
                <c:pt idx="360">
                  <c:v>70</c:v>
                </c:pt>
                <c:pt idx="361">
                  <c:v>70</c:v>
                </c:pt>
                <c:pt idx="362">
                  <c:v>70</c:v>
                </c:pt>
                <c:pt idx="363">
                  <c:v>70</c:v>
                </c:pt>
                <c:pt idx="364">
                  <c:v>70</c:v>
                </c:pt>
                <c:pt idx="365">
                  <c:v>70</c:v>
                </c:pt>
                <c:pt idx="366">
                  <c:v>70</c:v>
                </c:pt>
                <c:pt idx="367">
                  <c:v>70</c:v>
                </c:pt>
                <c:pt idx="368">
                  <c:v>70</c:v>
                </c:pt>
                <c:pt idx="369">
                  <c:v>70</c:v>
                </c:pt>
                <c:pt idx="370">
                  <c:v>70</c:v>
                </c:pt>
                <c:pt idx="371">
                  <c:v>70</c:v>
                </c:pt>
                <c:pt idx="372">
                  <c:v>70</c:v>
                </c:pt>
                <c:pt idx="373">
                  <c:v>70</c:v>
                </c:pt>
                <c:pt idx="374">
                  <c:v>80</c:v>
                </c:pt>
                <c:pt idx="375">
                  <c:v>80</c:v>
                </c:pt>
                <c:pt idx="376">
                  <c:v>80</c:v>
                </c:pt>
                <c:pt idx="377">
                  <c:v>80</c:v>
                </c:pt>
                <c:pt idx="378">
                  <c:v>80</c:v>
                </c:pt>
                <c:pt idx="379">
                  <c:v>80</c:v>
                </c:pt>
                <c:pt idx="380">
                  <c:v>80</c:v>
                </c:pt>
                <c:pt idx="381">
                  <c:v>80</c:v>
                </c:pt>
                <c:pt idx="382">
                  <c:v>80</c:v>
                </c:pt>
                <c:pt idx="383">
                  <c:v>80</c:v>
                </c:pt>
                <c:pt idx="384">
                  <c:v>80</c:v>
                </c:pt>
                <c:pt idx="385">
                  <c:v>80</c:v>
                </c:pt>
                <c:pt idx="386">
                  <c:v>90</c:v>
                </c:pt>
                <c:pt idx="387">
                  <c:v>90</c:v>
                </c:pt>
                <c:pt idx="388">
                  <c:v>90</c:v>
                </c:pt>
                <c:pt idx="389">
                  <c:v>90</c:v>
                </c:pt>
                <c:pt idx="390">
                  <c:v>90</c:v>
                </c:pt>
                <c:pt idx="391">
                  <c:v>90</c:v>
                </c:pt>
                <c:pt idx="392">
                  <c:v>90</c:v>
                </c:pt>
                <c:pt idx="393">
                  <c:v>90</c:v>
                </c:pt>
                <c:pt idx="394">
                  <c:v>90</c:v>
                </c:pt>
                <c:pt idx="395">
                  <c:v>90</c:v>
                </c:pt>
                <c:pt idx="396">
                  <c:v>90</c:v>
                </c:pt>
                <c:pt idx="397">
                  <c:v>90</c:v>
                </c:pt>
                <c:pt idx="398">
                  <c:v>90</c:v>
                </c:pt>
                <c:pt idx="399">
                  <c:v>90</c:v>
                </c:pt>
                <c:pt idx="400">
                  <c:v>90</c:v>
                </c:pt>
                <c:pt idx="401">
                  <c:v>90</c:v>
                </c:pt>
                <c:pt idx="402">
                  <c:v>90</c:v>
                </c:pt>
                <c:pt idx="403">
                  <c:v>90</c:v>
                </c:pt>
                <c:pt idx="404">
                  <c:v>90</c:v>
                </c:pt>
                <c:pt idx="405">
                  <c:v>90</c:v>
                </c:pt>
                <c:pt idx="406">
                  <c:v>90</c:v>
                </c:pt>
                <c:pt idx="407">
                  <c:v>90</c:v>
                </c:pt>
                <c:pt idx="408">
                  <c:v>90</c:v>
                </c:pt>
                <c:pt idx="409">
                  <c:v>90</c:v>
                </c:pt>
                <c:pt idx="410">
                  <c:v>90</c:v>
                </c:pt>
                <c:pt idx="411">
                  <c:v>90</c:v>
                </c:pt>
                <c:pt idx="412">
                  <c:v>90</c:v>
                </c:pt>
                <c:pt idx="413">
                  <c:v>90</c:v>
                </c:pt>
                <c:pt idx="414">
                  <c:v>90</c:v>
                </c:pt>
                <c:pt idx="415">
                  <c:v>90</c:v>
                </c:pt>
                <c:pt idx="416">
                  <c:v>90</c:v>
                </c:pt>
                <c:pt idx="417">
                  <c:v>90</c:v>
                </c:pt>
                <c:pt idx="418">
                  <c:v>90</c:v>
                </c:pt>
                <c:pt idx="419">
                  <c:v>90</c:v>
                </c:pt>
                <c:pt idx="420">
                  <c:v>90</c:v>
                </c:pt>
                <c:pt idx="421">
                  <c:v>90</c:v>
                </c:pt>
                <c:pt idx="422">
                  <c:v>90</c:v>
                </c:pt>
                <c:pt idx="423">
                  <c:v>90</c:v>
                </c:pt>
                <c:pt idx="424">
                  <c:v>90</c:v>
                </c:pt>
                <c:pt idx="425">
                  <c:v>90</c:v>
                </c:pt>
                <c:pt idx="426">
                  <c:v>90</c:v>
                </c:pt>
                <c:pt idx="427">
                  <c:v>90</c:v>
                </c:pt>
                <c:pt idx="428">
                  <c:v>90</c:v>
                </c:pt>
                <c:pt idx="429">
                  <c:v>90</c:v>
                </c:pt>
                <c:pt idx="430">
                  <c:v>90</c:v>
                </c:pt>
                <c:pt idx="431">
                  <c:v>90</c:v>
                </c:pt>
                <c:pt idx="432">
                  <c:v>90</c:v>
                </c:pt>
                <c:pt idx="433">
                  <c:v>90</c:v>
                </c:pt>
                <c:pt idx="434">
                  <c:v>90</c:v>
                </c:pt>
                <c:pt idx="435">
                  <c:v>90</c:v>
                </c:pt>
                <c:pt idx="436">
                  <c:v>90</c:v>
                </c:pt>
                <c:pt idx="437">
                  <c:v>90</c:v>
                </c:pt>
                <c:pt idx="438">
                  <c:v>90</c:v>
                </c:pt>
                <c:pt idx="439">
                  <c:v>90</c:v>
                </c:pt>
                <c:pt idx="440">
                  <c:v>90</c:v>
                </c:pt>
                <c:pt idx="441">
                  <c:v>90</c:v>
                </c:pt>
                <c:pt idx="442">
                  <c:v>90</c:v>
                </c:pt>
                <c:pt idx="443">
                  <c:v>90</c:v>
                </c:pt>
                <c:pt idx="444">
                  <c:v>90</c:v>
                </c:pt>
                <c:pt idx="445">
                  <c:v>90</c:v>
                </c:pt>
                <c:pt idx="446">
                  <c:v>90</c:v>
                </c:pt>
                <c:pt idx="447">
                  <c:v>90</c:v>
                </c:pt>
                <c:pt idx="448">
                  <c:v>90</c:v>
                </c:pt>
                <c:pt idx="449">
                  <c:v>90</c:v>
                </c:pt>
                <c:pt idx="450">
                  <c:v>90</c:v>
                </c:pt>
                <c:pt idx="451">
                  <c:v>90</c:v>
                </c:pt>
                <c:pt idx="452">
                  <c:v>90</c:v>
                </c:pt>
                <c:pt idx="453">
                  <c:v>90</c:v>
                </c:pt>
                <c:pt idx="454">
                  <c:v>90</c:v>
                </c:pt>
                <c:pt idx="455">
                  <c:v>90</c:v>
                </c:pt>
                <c:pt idx="456">
                  <c:v>90</c:v>
                </c:pt>
                <c:pt idx="457">
                  <c:v>90</c:v>
                </c:pt>
                <c:pt idx="458">
                  <c:v>90</c:v>
                </c:pt>
                <c:pt idx="459">
                  <c:v>90</c:v>
                </c:pt>
                <c:pt idx="460">
                  <c:v>90</c:v>
                </c:pt>
                <c:pt idx="461">
                  <c:v>90</c:v>
                </c:pt>
                <c:pt idx="462">
                  <c:v>90</c:v>
                </c:pt>
                <c:pt idx="463">
                  <c:v>90</c:v>
                </c:pt>
                <c:pt idx="464">
                  <c:v>90</c:v>
                </c:pt>
                <c:pt idx="465">
                  <c:v>90</c:v>
                </c:pt>
                <c:pt idx="466">
                  <c:v>90</c:v>
                </c:pt>
                <c:pt idx="467">
                  <c:v>90</c:v>
                </c:pt>
                <c:pt idx="468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333-4FE1-8506-21ADD9470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3273144"/>
        <c:axId val="953271176"/>
      </c:lineChart>
      <c:catAx>
        <c:axId val="476185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h:mm:ss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6186896"/>
        <c:crosses val="autoZero"/>
        <c:auto val="1"/>
        <c:lblAlgn val="ctr"/>
        <c:lblOffset val="100"/>
        <c:tickLblSkip val="50"/>
        <c:noMultiLvlLbl val="0"/>
      </c:catAx>
      <c:valAx>
        <c:axId val="47618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 [mbarg]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6185912"/>
        <c:crosses val="autoZero"/>
        <c:crossBetween val="between"/>
      </c:valAx>
      <c:valAx>
        <c:axId val="953271176"/>
        <c:scaling>
          <c:orientation val="minMax"/>
          <c:max val="100"/>
          <c:min val="5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%opening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3273144"/>
        <c:crosses val="max"/>
        <c:crossBetween val="between"/>
      </c:valAx>
      <c:catAx>
        <c:axId val="953273144"/>
        <c:scaling>
          <c:orientation val="minMax"/>
        </c:scaling>
        <c:delete val="1"/>
        <c:axPos val="b"/>
        <c:majorTickMark val="out"/>
        <c:minorTickMark val="none"/>
        <c:tickLblPos val="nextTo"/>
        <c:crossAx val="9532711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closing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CMSRPC_R69_Burkert_Test!$E$3:$E$330</c:f>
              <c:numCache>
                <c:formatCode>General</c:formatCode>
                <c:ptCount val="328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90</c:v>
                </c:pt>
                <c:pt idx="246">
                  <c:v>90</c:v>
                </c:pt>
                <c:pt idx="247">
                  <c:v>90</c:v>
                </c:pt>
                <c:pt idx="248">
                  <c:v>90</c:v>
                </c:pt>
                <c:pt idx="249">
                  <c:v>90</c:v>
                </c:pt>
                <c:pt idx="250">
                  <c:v>90</c:v>
                </c:pt>
                <c:pt idx="251">
                  <c:v>90</c:v>
                </c:pt>
                <c:pt idx="252">
                  <c:v>90</c:v>
                </c:pt>
                <c:pt idx="253">
                  <c:v>90</c:v>
                </c:pt>
                <c:pt idx="254">
                  <c:v>80</c:v>
                </c:pt>
                <c:pt idx="255">
                  <c:v>80</c:v>
                </c:pt>
                <c:pt idx="256">
                  <c:v>80</c:v>
                </c:pt>
                <c:pt idx="257">
                  <c:v>80</c:v>
                </c:pt>
                <c:pt idx="258">
                  <c:v>80</c:v>
                </c:pt>
                <c:pt idx="259">
                  <c:v>80</c:v>
                </c:pt>
                <c:pt idx="260">
                  <c:v>80</c:v>
                </c:pt>
                <c:pt idx="261">
                  <c:v>80</c:v>
                </c:pt>
                <c:pt idx="262">
                  <c:v>80</c:v>
                </c:pt>
                <c:pt idx="263">
                  <c:v>80</c:v>
                </c:pt>
                <c:pt idx="264">
                  <c:v>80</c:v>
                </c:pt>
                <c:pt idx="265">
                  <c:v>80</c:v>
                </c:pt>
                <c:pt idx="266">
                  <c:v>80</c:v>
                </c:pt>
                <c:pt idx="267">
                  <c:v>80</c:v>
                </c:pt>
                <c:pt idx="268">
                  <c:v>80</c:v>
                </c:pt>
                <c:pt idx="269">
                  <c:v>80</c:v>
                </c:pt>
                <c:pt idx="270">
                  <c:v>80</c:v>
                </c:pt>
                <c:pt idx="271">
                  <c:v>80</c:v>
                </c:pt>
                <c:pt idx="272">
                  <c:v>80</c:v>
                </c:pt>
                <c:pt idx="273">
                  <c:v>70</c:v>
                </c:pt>
                <c:pt idx="274">
                  <c:v>70</c:v>
                </c:pt>
                <c:pt idx="275">
                  <c:v>70</c:v>
                </c:pt>
                <c:pt idx="276">
                  <c:v>70</c:v>
                </c:pt>
                <c:pt idx="277">
                  <c:v>70</c:v>
                </c:pt>
                <c:pt idx="278">
                  <c:v>70</c:v>
                </c:pt>
                <c:pt idx="279">
                  <c:v>70</c:v>
                </c:pt>
                <c:pt idx="280">
                  <c:v>70</c:v>
                </c:pt>
                <c:pt idx="281">
                  <c:v>70</c:v>
                </c:pt>
                <c:pt idx="282">
                  <c:v>70</c:v>
                </c:pt>
                <c:pt idx="283">
                  <c:v>70</c:v>
                </c:pt>
                <c:pt idx="284">
                  <c:v>70</c:v>
                </c:pt>
                <c:pt idx="285">
                  <c:v>70</c:v>
                </c:pt>
                <c:pt idx="286">
                  <c:v>70</c:v>
                </c:pt>
                <c:pt idx="287">
                  <c:v>70</c:v>
                </c:pt>
                <c:pt idx="288">
                  <c:v>70</c:v>
                </c:pt>
                <c:pt idx="289">
                  <c:v>70</c:v>
                </c:pt>
                <c:pt idx="290">
                  <c:v>70</c:v>
                </c:pt>
                <c:pt idx="291">
                  <c:v>70</c:v>
                </c:pt>
                <c:pt idx="292">
                  <c:v>70</c:v>
                </c:pt>
                <c:pt idx="293">
                  <c:v>65</c:v>
                </c:pt>
                <c:pt idx="294">
                  <c:v>65</c:v>
                </c:pt>
                <c:pt idx="295">
                  <c:v>65</c:v>
                </c:pt>
                <c:pt idx="296">
                  <c:v>65</c:v>
                </c:pt>
                <c:pt idx="297">
                  <c:v>65</c:v>
                </c:pt>
                <c:pt idx="298">
                  <c:v>65</c:v>
                </c:pt>
                <c:pt idx="299">
                  <c:v>65</c:v>
                </c:pt>
                <c:pt idx="300">
                  <c:v>65</c:v>
                </c:pt>
                <c:pt idx="301">
                  <c:v>65</c:v>
                </c:pt>
                <c:pt idx="302">
                  <c:v>65</c:v>
                </c:pt>
                <c:pt idx="303">
                  <c:v>65</c:v>
                </c:pt>
                <c:pt idx="304">
                  <c:v>65</c:v>
                </c:pt>
                <c:pt idx="305">
                  <c:v>65</c:v>
                </c:pt>
                <c:pt idx="306">
                  <c:v>65</c:v>
                </c:pt>
                <c:pt idx="307">
                  <c:v>65</c:v>
                </c:pt>
                <c:pt idx="308">
                  <c:v>65</c:v>
                </c:pt>
                <c:pt idx="309">
                  <c:v>65</c:v>
                </c:pt>
                <c:pt idx="310">
                  <c:v>65</c:v>
                </c:pt>
                <c:pt idx="311">
                  <c:v>65</c:v>
                </c:pt>
                <c:pt idx="312">
                  <c:v>65</c:v>
                </c:pt>
                <c:pt idx="313">
                  <c:v>65</c:v>
                </c:pt>
                <c:pt idx="314">
                  <c:v>65</c:v>
                </c:pt>
                <c:pt idx="315">
                  <c:v>60</c:v>
                </c:pt>
                <c:pt idx="316">
                  <c:v>60</c:v>
                </c:pt>
                <c:pt idx="317">
                  <c:v>60</c:v>
                </c:pt>
                <c:pt idx="318">
                  <c:v>60</c:v>
                </c:pt>
                <c:pt idx="319">
                  <c:v>60</c:v>
                </c:pt>
                <c:pt idx="320">
                  <c:v>60</c:v>
                </c:pt>
                <c:pt idx="321">
                  <c:v>60</c:v>
                </c:pt>
                <c:pt idx="322">
                  <c:v>60</c:v>
                </c:pt>
                <c:pt idx="323">
                  <c:v>60</c:v>
                </c:pt>
                <c:pt idx="324">
                  <c:v>60</c:v>
                </c:pt>
                <c:pt idx="325">
                  <c:v>60</c:v>
                </c:pt>
                <c:pt idx="326">
                  <c:v>60</c:v>
                </c:pt>
                <c:pt idx="327">
                  <c:v>60</c:v>
                </c:pt>
              </c:numCache>
            </c:numRef>
          </c:xVal>
          <c:yVal>
            <c:numRef>
              <c:f>CMSRPC_R69_Burkert_Test!$C$3:$C$330</c:f>
              <c:numCache>
                <c:formatCode>General</c:formatCode>
                <c:ptCount val="328"/>
                <c:pt idx="0">
                  <c:v>0.212454796</c:v>
                </c:pt>
                <c:pt idx="1">
                  <c:v>0.212454796</c:v>
                </c:pt>
                <c:pt idx="2">
                  <c:v>0.212454796</c:v>
                </c:pt>
                <c:pt idx="3">
                  <c:v>0.212454796</c:v>
                </c:pt>
                <c:pt idx="4">
                  <c:v>0.212454796</c:v>
                </c:pt>
                <c:pt idx="5">
                  <c:v>0.212454796</c:v>
                </c:pt>
                <c:pt idx="6">
                  <c:v>0.212454796</c:v>
                </c:pt>
                <c:pt idx="7">
                  <c:v>0.212454796</c:v>
                </c:pt>
                <c:pt idx="8">
                  <c:v>0.212454796</c:v>
                </c:pt>
                <c:pt idx="9">
                  <c:v>0.212454796</c:v>
                </c:pt>
                <c:pt idx="10">
                  <c:v>0.212454796</c:v>
                </c:pt>
                <c:pt idx="11">
                  <c:v>0.212454796</c:v>
                </c:pt>
                <c:pt idx="12">
                  <c:v>0.212454796</c:v>
                </c:pt>
                <c:pt idx="13">
                  <c:v>0.212454796</c:v>
                </c:pt>
                <c:pt idx="14">
                  <c:v>0.212454796</c:v>
                </c:pt>
                <c:pt idx="15">
                  <c:v>0.27106285099999999</c:v>
                </c:pt>
                <c:pt idx="16">
                  <c:v>0.27106285099999999</c:v>
                </c:pt>
                <c:pt idx="17">
                  <c:v>0.27106285099999999</c:v>
                </c:pt>
                <c:pt idx="18">
                  <c:v>0.20757102999999999</c:v>
                </c:pt>
                <c:pt idx="19">
                  <c:v>0.20757102999999999</c:v>
                </c:pt>
                <c:pt idx="20">
                  <c:v>0.20757102999999999</c:v>
                </c:pt>
                <c:pt idx="21">
                  <c:v>0.20757102999999999</c:v>
                </c:pt>
                <c:pt idx="22">
                  <c:v>0.20757102999999999</c:v>
                </c:pt>
                <c:pt idx="23">
                  <c:v>0.20757102999999999</c:v>
                </c:pt>
                <c:pt idx="24">
                  <c:v>0.20757102999999999</c:v>
                </c:pt>
                <c:pt idx="25">
                  <c:v>0.20757102999999999</c:v>
                </c:pt>
                <c:pt idx="26">
                  <c:v>0.20757102999999999</c:v>
                </c:pt>
                <c:pt idx="27">
                  <c:v>0.20757102999999999</c:v>
                </c:pt>
                <c:pt idx="28">
                  <c:v>0.20757102999999999</c:v>
                </c:pt>
                <c:pt idx="29">
                  <c:v>0.20757102999999999</c:v>
                </c:pt>
                <c:pt idx="30">
                  <c:v>0.20757102999999999</c:v>
                </c:pt>
                <c:pt idx="31">
                  <c:v>0.20757102999999999</c:v>
                </c:pt>
                <c:pt idx="32">
                  <c:v>0.20757102999999999</c:v>
                </c:pt>
                <c:pt idx="33">
                  <c:v>0.20757102999999999</c:v>
                </c:pt>
                <c:pt idx="34">
                  <c:v>0.20757102999999999</c:v>
                </c:pt>
                <c:pt idx="35">
                  <c:v>0.20757102999999999</c:v>
                </c:pt>
                <c:pt idx="36">
                  <c:v>0.20757102999999999</c:v>
                </c:pt>
                <c:pt idx="37">
                  <c:v>0.20757102999999999</c:v>
                </c:pt>
                <c:pt idx="38">
                  <c:v>0.20757102999999999</c:v>
                </c:pt>
                <c:pt idx="39">
                  <c:v>0.20757102999999999</c:v>
                </c:pt>
                <c:pt idx="40">
                  <c:v>0.20757102999999999</c:v>
                </c:pt>
                <c:pt idx="41">
                  <c:v>0.20757102999999999</c:v>
                </c:pt>
                <c:pt idx="42">
                  <c:v>0.20757102999999999</c:v>
                </c:pt>
                <c:pt idx="43">
                  <c:v>0.20757102999999999</c:v>
                </c:pt>
                <c:pt idx="44">
                  <c:v>0.20757102999999999</c:v>
                </c:pt>
                <c:pt idx="45">
                  <c:v>0.20757102999999999</c:v>
                </c:pt>
                <c:pt idx="46">
                  <c:v>0.20757102999999999</c:v>
                </c:pt>
                <c:pt idx="47">
                  <c:v>0.20757102999999999</c:v>
                </c:pt>
                <c:pt idx="48">
                  <c:v>0.20757102999999999</c:v>
                </c:pt>
                <c:pt idx="49">
                  <c:v>0.20757102999999999</c:v>
                </c:pt>
                <c:pt idx="50">
                  <c:v>0.20757102999999999</c:v>
                </c:pt>
                <c:pt idx="51">
                  <c:v>0.20757102999999999</c:v>
                </c:pt>
                <c:pt idx="52">
                  <c:v>0.20757102999999999</c:v>
                </c:pt>
                <c:pt idx="53">
                  <c:v>0.20757102999999999</c:v>
                </c:pt>
                <c:pt idx="54">
                  <c:v>0.20757102999999999</c:v>
                </c:pt>
                <c:pt idx="55">
                  <c:v>0.20757102999999999</c:v>
                </c:pt>
                <c:pt idx="56">
                  <c:v>0.20757102999999999</c:v>
                </c:pt>
                <c:pt idx="57">
                  <c:v>0.20757102999999999</c:v>
                </c:pt>
                <c:pt idx="58">
                  <c:v>0.27106285099999999</c:v>
                </c:pt>
                <c:pt idx="59">
                  <c:v>0.27106285099999999</c:v>
                </c:pt>
                <c:pt idx="60">
                  <c:v>0.27106285099999999</c:v>
                </c:pt>
                <c:pt idx="61">
                  <c:v>0.27106285099999999</c:v>
                </c:pt>
                <c:pt idx="62">
                  <c:v>0.27106285099999999</c:v>
                </c:pt>
                <c:pt idx="63">
                  <c:v>0.27106285099999999</c:v>
                </c:pt>
                <c:pt idx="64">
                  <c:v>0.27106285099999999</c:v>
                </c:pt>
                <c:pt idx="65">
                  <c:v>0.27106285099999999</c:v>
                </c:pt>
                <c:pt idx="66">
                  <c:v>0.27106285099999999</c:v>
                </c:pt>
                <c:pt idx="67">
                  <c:v>0.27106285099999999</c:v>
                </c:pt>
                <c:pt idx="68">
                  <c:v>0.334554672</c:v>
                </c:pt>
                <c:pt idx="69">
                  <c:v>0.334554672</c:v>
                </c:pt>
                <c:pt idx="70">
                  <c:v>0.334554672</c:v>
                </c:pt>
                <c:pt idx="71">
                  <c:v>0.27106285099999999</c:v>
                </c:pt>
                <c:pt idx="72">
                  <c:v>0.27106285099999999</c:v>
                </c:pt>
                <c:pt idx="73">
                  <c:v>0.27106285099999999</c:v>
                </c:pt>
                <c:pt idx="74">
                  <c:v>0.27106285099999999</c:v>
                </c:pt>
                <c:pt idx="75">
                  <c:v>0.27106285099999999</c:v>
                </c:pt>
                <c:pt idx="76">
                  <c:v>0.27106285099999999</c:v>
                </c:pt>
                <c:pt idx="77">
                  <c:v>0.27106285099999999</c:v>
                </c:pt>
                <c:pt idx="78">
                  <c:v>0.27106285099999999</c:v>
                </c:pt>
                <c:pt idx="79">
                  <c:v>0.27106285099999999</c:v>
                </c:pt>
                <c:pt idx="80">
                  <c:v>0.27106285099999999</c:v>
                </c:pt>
                <c:pt idx="81">
                  <c:v>0.27106285099999999</c:v>
                </c:pt>
                <c:pt idx="82">
                  <c:v>0.27106285099999999</c:v>
                </c:pt>
                <c:pt idx="83">
                  <c:v>0.27106285099999999</c:v>
                </c:pt>
                <c:pt idx="84">
                  <c:v>0.27106285099999999</c:v>
                </c:pt>
                <c:pt idx="85">
                  <c:v>0.27106285099999999</c:v>
                </c:pt>
                <c:pt idx="86">
                  <c:v>0.27106285099999999</c:v>
                </c:pt>
                <c:pt idx="87">
                  <c:v>0.27106285099999999</c:v>
                </c:pt>
                <c:pt idx="88">
                  <c:v>0.27106285099999999</c:v>
                </c:pt>
                <c:pt idx="89">
                  <c:v>0.27106285099999999</c:v>
                </c:pt>
                <c:pt idx="90">
                  <c:v>0.27106285099999999</c:v>
                </c:pt>
                <c:pt idx="91">
                  <c:v>0.27106285099999999</c:v>
                </c:pt>
                <c:pt idx="92">
                  <c:v>0.27106285099999999</c:v>
                </c:pt>
                <c:pt idx="93">
                  <c:v>0.334554672</c:v>
                </c:pt>
                <c:pt idx="94">
                  <c:v>0.27106285099999999</c:v>
                </c:pt>
                <c:pt idx="95">
                  <c:v>0.334554672</c:v>
                </c:pt>
                <c:pt idx="96">
                  <c:v>0.334554672</c:v>
                </c:pt>
                <c:pt idx="97">
                  <c:v>0.334554672</c:v>
                </c:pt>
                <c:pt idx="98">
                  <c:v>0.334554672</c:v>
                </c:pt>
                <c:pt idx="99">
                  <c:v>0.28083038300000002</c:v>
                </c:pt>
                <c:pt idx="100">
                  <c:v>0.28083038300000002</c:v>
                </c:pt>
                <c:pt idx="101">
                  <c:v>0.334554672</c:v>
                </c:pt>
                <c:pt idx="102">
                  <c:v>0.28083038300000002</c:v>
                </c:pt>
                <c:pt idx="103">
                  <c:v>0.28083038300000002</c:v>
                </c:pt>
                <c:pt idx="104">
                  <c:v>0.35897445700000002</c:v>
                </c:pt>
                <c:pt idx="105">
                  <c:v>0.30525112199999999</c:v>
                </c:pt>
                <c:pt idx="106">
                  <c:v>0.30525112199999999</c:v>
                </c:pt>
                <c:pt idx="107">
                  <c:v>0.35897445700000002</c:v>
                </c:pt>
                <c:pt idx="108">
                  <c:v>0.35897445700000002</c:v>
                </c:pt>
                <c:pt idx="109">
                  <c:v>0.35897445700000002</c:v>
                </c:pt>
                <c:pt idx="110">
                  <c:v>0.35897445700000002</c:v>
                </c:pt>
                <c:pt idx="111">
                  <c:v>0.35897445700000002</c:v>
                </c:pt>
                <c:pt idx="112">
                  <c:v>0.35897445700000002</c:v>
                </c:pt>
                <c:pt idx="113">
                  <c:v>0.35897445700000002</c:v>
                </c:pt>
                <c:pt idx="114">
                  <c:v>0.35897445700000002</c:v>
                </c:pt>
                <c:pt idx="115">
                  <c:v>0.29548263499999999</c:v>
                </c:pt>
                <c:pt idx="116">
                  <c:v>0.29548263499999999</c:v>
                </c:pt>
                <c:pt idx="117">
                  <c:v>0.29548263499999999</c:v>
                </c:pt>
                <c:pt idx="118">
                  <c:v>0.29548263499999999</c:v>
                </c:pt>
                <c:pt idx="119">
                  <c:v>0.29548263499999999</c:v>
                </c:pt>
                <c:pt idx="120">
                  <c:v>0.29548263499999999</c:v>
                </c:pt>
                <c:pt idx="121">
                  <c:v>0.23687458</c:v>
                </c:pt>
                <c:pt idx="122">
                  <c:v>0.30525112199999999</c:v>
                </c:pt>
                <c:pt idx="123">
                  <c:v>0.23687458</c:v>
                </c:pt>
                <c:pt idx="124">
                  <c:v>0.23687458</c:v>
                </c:pt>
                <c:pt idx="125">
                  <c:v>0.23687458</c:v>
                </c:pt>
                <c:pt idx="126">
                  <c:v>0.29548263499999999</c:v>
                </c:pt>
                <c:pt idx="127">
                  <c:v>0.29548263499999999</c:v>
                </c:pt>
                <c:pt idx="128">
                  <c:v>0.23687458</c:v>
                </c:pt>
                <c:pt idx="129">
                  <c:v>0.23687458</c:v>
                </c:pt>
                <c:pt idx="130">
                  <c:v>0.29548263499999999</c:v>
                </c:pt>
                <c:pt idx="131">
                  <c:v>0.29548263499999999</c:v>
                </c:pt>
                <c:pt idx="132">
                  <c:v>0.29548263499999999</c:v>
                </c:pt>
                <c:pt idx="133">
                  <c:v>0.35409069100000001</c:v>
                </c:pt>
                <c:pt idx="134">
                  <c:v>0.35409069100000001</c:v>
                </c:pt>
                <c:pt idx="135">
                  <c:v>0.35409069100000001</c:v>
                </c:pt>
                <c:pt idx="136">
                  <c:v>0.28571510300000003</c:v>
                </c:pt>
                <c:pt idx="137">
                  <c:v>0.28571510300000003</c:v>
                </c:pt>
                <c:pt idx="138">
                  <c:v>0.34432315800000002</c:v>
                </c:pt>
                <c:pt idx="139">
                  <c:v>0.34432315800000002</c:v>
                </c:pt>
                <c:pt idx="140">
                  <c:v>0.34432315800000002</c:v>
                </c:pt>
                <c:pt idx="141">
                  <c:v>0.34432315800000002</c:v>
                </c:pt>
                <c:pt idx="142">
                  <c:v>0.28571510300000003</c:v>
                </c:pt>
                <c:pt idx="143">
                  <c:v>0.222222328</c:v>
                </c:pt>
                <c:pt idx="144">
                  <c:v>0.222222328</c:v>
                </c:pt>
                <c:pt idx="145">
                  <c:v>0.28571510300000003</c:v>
                </c:pt>
                <c:pt idx="146">
                  <c:v>0.28571510300000003</c:v>
                </c:pt>
                <c:pt idx="147">
                  <c:v>0.34432315800000002</c:v>
                </c:pt>
                <c:pt idx="148">
                  <c:v>0.34432315800000002</c:v>
                </c:pt>
                <c:pt idx="149">
                  <c:v>0.34432315800000002</c:v>
                </c:pt>
                <c:pt idx="150">
                  <c:v>0.34432315800000002</c:v>
                </c:pt>
                <c:pt idx="151">
                  <c:v>0.28083038300000002</c:v>
                </c:pt>
                <c:pt idx="152">
                  <c:v>0.28083038300000002</c:v>
                </c:pt>
                <c:pt idx="153">
                  <c:v>0.28083038300000002</c:v>
                </c:pt>
                <c:pt idx="154">
                  <c:v>0.222222328</c:v>
                </c:pt>
                <c:pt idx="155">
                  <c:v>0.222222328</c:v>
                </c:pt>
                <c:pt idx="156">
                  <c:v>0.222222328</c:v>
                </c:pt>
                <c:pt idx="157">
                  <c:v>0.222222328</c:v>
                </c:pt>
                <c:pt idx="158">
                  <c:v>0.222222328</c:v>
                </c:pt>
                <c:pt idx="159">
                  <c:v>0.222222328</c:v>
                </c:pt>
                <c:pt idx="160">
                  <c:v>0.222222328</c:v>
                </c:pt>
                <c:pt idx="161">
                  <c:v>0.222222328</c:v>
                </c:pt>
                <c:pt idx="162">
                  <c:v>0.28571510300000003</c:v>
                </c:pt>
                <c:pt idx="163">
                  <c:v>0.28571510300000003</c:v>
                </c:pt>
                <c:pt idx="164">
                  <c:v>0.28571510300000003</c:v>
                </c:pt>
                <c:pt idx="165">
                  <c:v>0.28571510300000003</c:v>
                </c:pt>
                <c:pt idx="166">
                  <c:v>0.28571510300000003</c:v>
                </c:pt>
                <c:pt idx="167">
                  <c:v>0.28571510300000003</c:v>
                </c:pt>
                <c:pt idx="168">
                  <c:v>0.28571510300000003</c:v>
                </c:pt>
                <c:pt idx="169">
                  <c:v>0.28571510300000003</c:v>
                </c:pt>
                <c:pt idx="170">
                  <c:v>0.222222328</c:v>
                </c:pt>
                <c:pt idx="171">
                  <c:v>0.222222328</c:v>
                </c:pt>
                <c:pt idx="172">
                  <c:v>0.222222328</c:v>
                </c:pt>
                <c:pt idx="173">
                  <c:v>0.222222328</c:v>
                </c:pt>
                <c:pt idx="174">
                  <c:v>0.222222328</c:v>
                </c:pt>
                <c:pt idx="175">
                  <c:v>0.28083038300000002</c:v>
                </c:pt>
                <c:pt idx="176">
                  <c:v>0.28083038300000002</c:v>
                </c:pt>
                <c:pt idx="177">
                  <c:v>0.28083038300000002</c:v>
                </c:pt>
                <c:pt idx="178">
                  <c:v>0.28083038300000002</c:v>
                </c:pt>
                <c:pt idx="179">
                  <c:v>0.28083038300000002</c:v>
                </c:pt>
                <c:pt idx="180">
                  <c:v>0.28083038300000002</c:v>
                </c:pt>
                <c:pt idx="181">
                  <c:v>0.28083038300000002</c:v>
                </c:pt>
                <c:pt idx="182">
                  <c:v>0.28083038300000002</c:v>
                </c:pt>
                <c:pt idx="183">
                  <c:v>0.28083038300000002</c:v>
                </c:pt>
                <c:pt idx="184">
                  <c:v>0.28083038300000002</c:v>
                </c:pt>
                <c:pt idx="185">
                  <c:v>0.28083038300000002</c:v>
                </c:pt>
                <c:pt idx="186">
                  <c:v>0.28083038300000002</c:v>
                </c:pt>
                <c:pt idx="187">
                  <c:v>0.28083038300000002</c:v>
                </c:pt>
                <c:pt idx="188">
                  <c:v>0.28083038300000002</c:v>
                </c:pt>
                <c:pt idx="189">
                  <c:v>0.28083038300000002</c:v>
                </c:pt>
                <c:pt idx="190">
                  <c:v>0.28083038300000002</c:v>
                </c:pt>
                <c:pt idx="191">
                  <c:v>0.28083038300000002</c:v>
                </c:pt>
                <c:pt idx="192">
                  <c:v>0.28083038300000002</c:v>
                </c:pt>
                <c:pt idx="193">
                  <c:v>0.28083038300000002</c:v>
                </c:pt>
                <c:pt idx="194">
                  <c:v>0.28083038300000002</c:v>
                </c:pt>
                <c:pt idx="195">
                  <c:v>0.28083038300000002</c:v>
                </c:pt>
                <c:pt idx="196">
                  <c:v>0.212454796</c:v>
                </c:pt>
                <c:pt idx="197">
                  <c:v>0.212454796</c:v>
                </c:pt>
                <c:pt idx="198">
                  <c:v>0.212454796</c:v>
                </c:pt>
                <c:pt idx="199">
                  <c:v>0.212454796</c:v>
                </c:pt>
                <c:pt idx="200">
                  <c:v>0.212454796</c:v>
                </c:pt>
                <c:pt idx="201">
                  <c:v>0.212454796</c:v>
                </c:pt>
                <c:pt idx="202">
                  <c:v>0.148962975</c:v>
                </c:pt>
                <c:pt idx="203">
                  <c:v>0.148962975</c:v>
                </c:pt>
                <c:pt idx="204">
                  <c:v>0.148962975</c:v>
                </c:pt>
                <c:pt idx="205">
                  <c:v>0.148962975</c:v>
                </c:pt>
                <c:pt idx="206">
                  <c:v>0.148962975</c:v>
                </c:pt>
                <c:pt idx="207">
                  <c:v>8.0586432999999999E-2</c:v>
                </c:pt>
                <c:pt idx="208">
                  <c:v>8.0586432999999999E-2</c:v>
                </c:pt>
                <c:pt idx="209">
                  <c:v>8.0586432999999999E-2</c:v>
                </c:pt>
                <c:pt idx="210">
                  <c:v>8.0586432999999999E-2</c:v>
                </c:pt>
                <c:pt idx="211">
                  <c:v>8.0586432999999999E-2</c:v>
                </c:pt>
                <c:pt idx="212">
                  <c:v>8.0586432999999999E-2</c:v>
                </c:pt>
                <c:pt idx="213">
                  <c:v>8.0586432999999999E-2</c:v>
                </c:pt>
                <c:pt idx="214">
                  <c:v>8.0586432999999999E-2</c:v>
                </c:pt>
                <c:pt idx="215">
                  <c:v>8.0586432999999999E-2</c:v>
                </c:pt>
                <c:pt idx="216">
                  <c:v>8.0586432999999999E-2</c:v>
                </c:pt>
                <c:pt idx="217">
                  <c:v>8.0586432999999999E-2</c:v>
                </c:pt>
                <c:pt idx="218">
                  <c:v>8.0586432999999999E-2</c:v>
                </c:pt>
                <c:pt idx="219">
                  <c:v>8.0586432999999999E-2</c:v>
                </c:pt>
                <c:pt idx="220">
                  <c:v>8.0586432999999999E-2</c:v>
                </c:pt>
                <c:pt idx="221">
                  <c:v>8.0586432999999999E-2</c:v>
                </c:pt>
                <c:pt idx="222">
                  <c:v>8.0586432999999999E-2</c:v>
                </c:pt>
                <c:pt idx="223">
                  <c:v>8.0586432999999999E-2</c:v>
                </c:pt>
                <c:pt idx="224">
                  <c:v>8.0586432999999999E-2</c:v>
                </c:pt>
                <c:pt idx="225">
                  <c:v>8.0586432999999999E-2</c:v>
                </c:pt>
                <c:pt idx="226">
                  <c:v>8.0586432999999999E-2</c:v>
                </c:pt>
                <c:pt idx="227">
                  <c:v>8.0586432999999999E-2</c:v>
                </c:pt>
                <c:pt idx="228">
                  <c:v>8.0586432999999999E-2</c:v>
                </c:pt>
                <c:pt idx="229">
                  <c:v>8.0586432999999999E-2</c:v>
                </c:pt>
                <c:pt idx="230">
                  <c:v>8.0586432999999999E-2</c:v>
                </c:pt>
                <c:pt idx="231">
                  <c:v>8.0586432999999999E-2</c:v>
                </c:pt>
                <c:pt idx="232">
                  <c:v>8.0586432999999999E-2</c:v>
                </c:pt>
                <c:pt idx="233">
                  <c:v>8.0586432999999999E-2</c:v>
                </c:pt>
                <c:pt idx="234">
                  <c:v>8.0586432999999999E-2</c:v>
                </c:pt>
                <c:pt idx="235">
                  <c:v>8.0586432999999999E-2</c:v>
                </c:pt>
                <c:pt idx="236">
                  <c:v>8.0586432999999999E-2</c:v>
                </c:pt>
                <c:pt idx="237">
                  <c:v>8.0586432999999999E-2</c:v>
                </c:pt>
                <c:pt idx="238">
                  <c:v>8.0586432999999999E-2</c:v>
                </c:pt>
                <c:pt idx="239">
                  <c:v>8.0586432999999999E-2</c:v>
                </c:pt>
                <c:pt idx="240">
                  <c:v>8.0586432999999999E-2</c:v>
                </c:pt>
                <c:pt idx="241">
                  <c:v>8.0586432999999999E-2</c:v>
                </c:pt>
                <c:pt idx="242">
                  <c:v>8.0586432999999999E-2</c:v>
                </c:pt>
                <c:pt idx="243">
                  <c:v>8.0586432999999999E-2</c:v>
                </c:pt>
                <c:pt idx="244">
                  <c:v>8.0586432999999999E-2</c:v>
                </c:pt>
                <c:pt idx="245">
                  <c:v>8.0586432999999999E-2</c:v>
                </c:pt>
                <c:pt idx="246">
                  <c:v>8.0586432999999999E-2</c:v>
                </c:pt>
                <c:pt idx="247">
                  <c:v>8.0586432999999999E-2</c:v>
                </c:pt>
                <c:pt idx="248">
                  <c:v>8.0586432999999999E-2</c:v>
                </c:pt>
                <c:pt idx="249">
                  <c:v>8.0586432999999999E-2</c:v>
                </c:pt>
                <c:pt idx="250">
                  <c:v>8.0586432999999999E-2</c:v>
                </c:pt>
                <c:pt idx="251">
                  <c:v>8.0586432999999999E-2</c:v>
                </c:pt>
                <c:pt idx="252">
                  <c:v>8.0586432999999999E-2</c:v>
                </c:pt>
                <c:pt idx="253">
                  <c:v>8.0586432999999999E-2</c:v>
                </c:pt>
                <c:pt idx="254">
                  <c:v>8.0586432999999999E-2</c:v>
                </c:pt>
                <c:pt idx="255">
                  <c:v>8.0586432999999999E-2</c:v>
                </c:pt>
                <c:pt idx="256">
                  <c:v>8.0586432999999999E-2</c:v>
                </c:pt>
                <c:pt idx="257">
                  <c:v>2.6862144000000001E-2</c:v>
                </c:pt>
                <c:pt idx="258">
                  <c:v>2.6862144000000001E-2</c:v>
                </c:pt>
                <c:pt idx="259">
                  <c:v>2.6862144000000001E-2</c:v>
                </c:pt>
                <c:pt idx="260">
                  <c:v>2.6862144000000001E-2</c:v>
                </c:pt>
                <c:pt idx="261">
                  <c:v>2.6862144000000001E-2</c:v>
                </c:pt>
                <c:pt idx="262">
                  <c:v>2.6862144000000001E-2</c:v>
                </c:pt>
                <c:pt idx="263">
                  <c:v>2.6862144000000001E-2</c:v>
                </c:pt>
                <c:pt idx="264">
                  <c:v>2.6862144000000001E-2</c:v>
                </c:pt>
                <c:pt idx="265">
                  <c:v>2.6862144000000001E-2</c:v>
                </c:pt>
                <c:pt idx="266">
                  <c:v>2.6862144000000001E-2</c:v>
                </c:pt>
                <c:pt idx="267">
                  <c:v>9.0354919000000006E-2</c:v>
                </c:pt>
                <c:pt idx="268">
                  <c:v>9.0354919000000006E-2</c:v>
                </c:pt>
                <c:pt idx="269">
                  <c:v>9.0354919000000006E-2</c:v>
                </c:pt>
                <c:pt idx="270">
                  <c:v>9.0354919000000006E-2</c:v>
                </c:pt>
                <c:pt idx="271">
                  <c:v>9.0354919000000006E-2</c:v>
                </c:pt>
                <c:pt idx="272">
                  <c:v>9.0354919000000006E-2</c:v>
                </c:pt>
                <c:pt idx="273">
                  <c:v>9.0354919000000006E-2</c:v>
                </c:pt>
                <c:pt idx="274">
                  <c:v>9.0354919000000006E-2</c:v>
                </c:pt>
                <c:pt idx="275">
                  <c:v>0.15384674100000001</c:v>
                </c:pt>
                <c:pt idx="276">
                  <c:v>0.15384674100000001</c:v>
                </c:pt>
                <c:pt idx="277">
                  <c:v>0.15384674100000001</c:v>
                </c:pt>
                <c:pt idx="278">
                  <c:v>0.15384674100000001</c:v>
                </c:pt>
                <c:pt idx="279">
                  <c:v>0.15384674100000001</c:v>
                </c:pt>
                <c:pt idx="280">
                  <c:v>0.15384674100000001</c:v>
                </c:pt>
                <c:pt idx="281">
                  <c:v>0.15384674100000001</c:v>
                </c:pt>
                <c:pt idx="282">
                  <c:v>0.15384674100000001</c:v>
                </c:pt>
                <c:pt idx="283">
                  <c:v>0.15384674100000001</c:v>
                </c:pt>
                <c:pt idx="284">
                  <c:v>0.15384674100000001</c:v>
                </c:pt>
                <c:pt idx="285">
                  <c:v>0.20757102999999999</c:v>
                </c:pt>
                <c:pt idx="286">
                  <c:v>0.20757102999999999</c:v>
                </c:pt>
                <c:pt idx="287">
                  <c:v>0.20757102999999999</c:v>
                </c:pt>
                <c:pt idx="288">
                  <c:v>0.20757102999999999</c:v>
                </c:pt>
                <c:pt idx="289">
                  <c:v>0.20757102999999999</c:v>
                </c:pt>
                <c:pt idx="290">
                  <c:v>0.20757102999999999</c:v>
                </c:pt>
                <c:pt idx="291">
                  <c:v>0.20757102999999999</c:v>
                </c:pt>
                <c:pt idx="292">
                  <c:v>0.20757102999999999</c:v>
                </c:pt>
                <c:pt idx="293">
                  <c:v>0.20757102999999999</c:v>
                </c:pt>
                <c:pt idx="294">
                  <c:v>0.20757102999999999</c:v>
                </c:pt>
                <c:pt idx="295">
                  <c:v>0.20757102999999999</c:v>
                </c:pt>
                <c:pt idx="296">
                  <c:v>0.20757102999999999</c:v>
                </c:pt>
                <c:pt idx="297">
                  <c:v>0.20757102999999999</c:v>
                </c:pt>
                <c:pt idx="298">
                  <c:v>0.27106285099999999</c:v>
                </c:pt>
                <c:pt idx="299">
                  <c:v>0.334554672</c:v>
                </c:pt>
                <c:pt idx="300">
                  <c:v>0.334554672</c:v>
                </c:pt>
                <c:pt idx="301">
                  <c:v>0.334554672</c:v>
                </c:pt>
                <c:pt idx="302">
                  <c:v>0.334554672</c:v>
                </c:pt>
                <c:pt idx="303">
                  <c:v>0.334554672</c:v>
                </c:pt>
                <c:pt idx="304">
                  <c:v>0.334554672</c:v>
                </c:pt>
                <c:pt idx="305">
                  <c:v>0.334554672</c:v>
                </c:pt>
                <c:pt idx="306">
                  <c:v>0.334554672</c:v>
                </c:pt>
                <c:pt idx="307">
                  <c:v>0.40293121300000001</c:v>
                </c:pt>
                <c:pt idx="308">
                  <c:v>0.40293121300000001</c:v>
                </c:pt>
                <c:pt idx="309">
                  <c:v>0.40293121300000001</c:v>
                </c:pt>
                <c:pt idx="310">
                  <c:v>0.40293121300000001</c:v>
                </c:pt>
                <c:pt idx="311">
                  <c:v>0.40293121300000001</c:v>
                </c:pt>
                <c:pt idx="312">
                  <c:v>0.40293121300000001</c:v>
                </c:pt>
                <c:pt idx="313">
                  <c:v>0.40293121300000001</c:v>
                </c:pt>
                <c:pt idx="314">
                  <c:v>0.40293121300000001</c:v>
                </c:pt>
                <c:pt idx="315">
                  <c:v>0.40293121300000001</c:v>
                </c:pt>
                <c:pt idx="316">
                  <c:v>0.40293121300000001</c:v>
                </c:pt>
                <c:pt idx="317">
                  <c:v>0.40293121300000001</c:v>
                </c:pt>
                <c:pt idx="318">
                  <c:v>0.40293121300000001</c:v>
                </c:pt>
                <c:pt idx="319">
                  <c:v>0.40293121300000001</c:v>
                </c:pt>
                <c:pt idx="320">
                  <c:v>0.40293121300000001</c:v>
                </c:pt>
                <c:pt idx="321">
                  <c:v>0.40293121300000001</c:v>
                </c:pt>
                <c:pt idx="322">
                  <c:v>0.45665454900000002</c:v>
                </c:pt>
                <c:pt idx="323">
                  <c:v>0.45665454900000002</c:v>
                </c:pt>
                <c:pt idx="324">
                  <c:v>0.45665454900000002</c:v>
                </c:pt>
                <c:pt idx="325">
                  <c:v>0.45665454900000002</c:v>
                </c:pt>
                <c:pt idx="326">
                  <c:v>0.45665454900000002</c:v>
                </c:pt>
                <c:pt idx="327">
                  <c:v>0.45665454900000002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51C-4E00-8513-0DD2CA6EB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0845112"/>
        <c:axId val="75084314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opening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CMSRPC_R69_Burkert_Test!$E$330:$E$471</c15:sqref>
                        </c15:formulaRef>
                      </c:ext>
                    </c:extLst>
                    <c:numCache>
                      <c:formatCode>General</c:formatCode>
                      <c:ptCount val="142"/>
                      <c:pt idx="0">
                        <c:v>60</c:v>
                      </c:pt>
                      <c:pt idx="1">
                        <c:v>65</c:v>
                      </c:pt>
                      <c:pt idx="2">
                        <c:v>65</c:v>
                      </c:pt>
                      <c:pt idx="3">
                        <c:v>65</c:v>
                      </c:pt>
                      <c:pt idx="4">
                        <c:v>65</c:v>
                      </c:pt>
                      <c:pt idx="5">
                        <c:v>65</c:v>
                      </c:pt>
                      <c:pt idx="6">
                        <c:v>65</c:v>
                      </c:pt>
                      <c:pt idx="7">
                        <c:v>65</c:v>
                      </c:pt>
                      <c:pt idx="8">
                        <c:v>65</c:v>
                      </c:pt>
                      <c:pt idx="9">
                        <c:v>65</c:v>
                      </c:pt>
                      <c:pt idx="10">
                        <c:v>65</c:v>
                      </c:pt>
                      <c:pt idx="11">
                        <c:v>65</c:v>
                      </c:pt>
                      <c:pt idx="12">
                        <c:v>65</c:v>
                      </c:pt>
                      <c:pt idx="13">
                        <c:v>65</c:v>
                      </c:pt>
                      <c:pt idx="14">
                        <c:v>65</c:v>
                      </c:pt>
                      <c:pt idx="15">
                        <c:v>65</c:v>
                      </c:pt>
                      <c:pt idx="16">
                        <c:v>65</c:v>
                      </c:pt>
                      <c:pt idx="17">
                        <c:v>65</c:v>
                      </c:pt>
                      <c:pt idx="18">
                        <c:v>65</c:v>
                      </c:pt>
                      <c:pt idx="19">
                        <c:v>65</c:v>
                      </c:pt>
                      <c:pt idx="20">
                        <c:v>65</c:v>
                      </c:pt>
                      <c:pt idx="21">
                        <c:v>65</c:v>
                      </c:pt>
                      <c:pt idx="22">
                        <c:v>65</c:v>
                      </c:pt>
                      <c:pt idx="23">
                        <c:v>70</c:v>
                      </c:pt>
                      <c:pt idx="24">
                        <c:v>70</c:v>
                      </c:pt>
                      <c:pt idx="25">
                        <c:v>70</c:v>
                      </c:pt>
                      <c:pt idx="26">
                        <c:v>70</c:v>
                      </c:pt>
                      <c:pt idx="27">
                        <c:v>70</c:v>
                      </c:pt>
                      <c:pt idx="28">
                        <c:v>70</c:v>
                      </c:pt>
                      <c:pt idx="29">
                        <c:v>70</c:v>
                      </c:pt>
                      <c:pt idx="30">
                        <c:v>70</c:v>
                      </c:pt>
                      <c:pt idx="31">
                        <c:v>70</c:v>
                      </c:pt>
                      <c:pt idx="32">
                        <c:v>70</c:v>
                      </c:pt>
                      <c:pt idx="33">
                        <c:v>70</c:v>
                      </c:pt>
                      <c:pt idx="34">
                        <c:v>70</c:v>
                      </c:pt>
                      <c:pt idx="35">
                        <c:v>70</c:v>
                      </c:pt>
                      <c:pt idx="36">
                        <c:v>70</c:v>
                      </c:pt>
                      <c:pt idx="37">
                        <c:v>70</c:v>
                      </c:pt>
                      <c:pt idx="38">
                        <c:v>70</c:v>
                      </c:pt>
                      <c:pt idx="39">
                        <c:v>70</c:v>
                      </c:pt>
                      <c:pt idx="40">
                        <c:v>70</c:v>
                      </c:pt>
                      <c:pt idx="41">
                        <c:v>70</c:v>
                      </c:pt>
                      <c:pt idx="42">
                        <c:v>70</c:v>
                      </c:pt>
                      <c:pt idx="43">
                        <c:v>70</c:v>
                      </c:pt>
                      <c:pt idx="44">
                        <c:v>70</c:v>
                      </c:pt>
                      <c:pt idx="45">
                        <c:v>70</c:v>
                      </c:pt>
                      <c:pt idx="46">
                        <c:v>70</c:v>
                      </c:pt>
                      <c:pt idx="47">
                        <c:v>80</c:v>
                      </c:pt>
                      <c:pt idx="48">
                        <c:v>80</c:v>
                      </c:pt>
                      <c:pt idx="49">
                        <c:v>80</c:v>
                      </c:pt>
                      <c:pt idx="50">
                        <c:v>80</c:v>
                      </c:pt>
                      <c:pt idx="51">
                        <c:v>80</c:v>
                      </c:pt>
                      <c:pt idx="52">
                        <c:v>80</c:v>
                      </c:pt>
                      <c:pt idx="53">
                        <c:v>80</c:v>
                      </c:pt>
                      <c:pt idx="54">
                        <c:v>80</c:v>
                      </c:pt>
                      <c:pt idx="55">
                        <c:v>80</c:v>
                      </c:pt>
                      <c:pt idx="56">
                        <c:v>80</c:v>
                      </c:pt>
                      <c:pt idx="57">
                        <c:v>80</c:v>
                      </c:pt>
                      <c:pt idx="58">
                        <c:v>80</c:v>
                      </c:pt>
                      <c:pt idx="59">
                        <c:v>90</c:v>
                      </c:pt>
                      <c:pt idx="60">
                        <c:v>90</c:v>
                      </c:pt>
                      <c:pt idx="61">
                        <c:v>90</c:v>
                      </c:pt>
                      <c:pt idx="62">
                        <c:v>90</c:v>
                      </c:pt>
                      <c:pt idx="63">
                        <c:v>90</c:v>
                      </c:pt>
                      <c:pt idx="64">
                        <c:v>90</c:v>
                      </c:pt>
                      <c:pt idx="65">
                        <c:v>90</c:v>
                      </c:pt>
                      <c:pt idx="66">
                        <c:v>90</c:v>
                      </c:pt>
                      <c:pt idx="67">
                        <c:v>90</c:v>
                      </c:pt>
                      <c:pt idx="68">
                        <c:v>90</c:v>
                      </c:pt>
                      <c:pt idx="69">
                        <c:v>90</c:v>
                      </c:pt>
                      <c:pt idx="70">
                        <c:v>90</c:v>
                      </c:pt>
                      <c:pt idx="71">
                        <c:v>90</c:v>
                      </c:pt>
                      <c:pt idx="72">
                        <c:v>90</c:v>
                      </c:pt>
                      <c:pt idx="73">
                        <c:v>90</c:v>
                      </c:pt>
                      <c:pt idx="74">
                        <c:v>90</c:v>
                      </c:pt>
                      <c:pt idx="75">
                        <c:v>90</c:v>
                      </c:pt>
                      <c:pt idx="76">
                        <c:v>90</c:v>
                      </c:pt>
                      <c:pt idx="77">
                        <c:v>90</c:v>
                      </c:pt>
                      <c:pt idx="78">
                        <c:v>90</c:v>
                      </c:pt>
                      <c:pt idx="79">
                        <c:v>90</c:v>
                      </c:pt>
                      <c:pt idx="80">
                        <c:v>90</c:v>
                      </c:pt>
                      <c:pt idx="81">
                        <c:v>90</c:v>
                      </c:pt>
                      <c:pt idx="82">
                        <c:v>90</c:v>
                      </c:pt>
                      <c:pt idx="83">
                        <c:v>90</c:v>
                      </c:pt>
                      <c:pt idx="84">
                        <c:v>90</c:v>
                      </c:pt>
                      <c:pt idx="85">
                        <c:v>90</c:v>
                      </c:pt>
                      <c:pt idx="86">
                        <c:v>90</c:v>
                      </c:pt>
                      <c:pt idx="87">
                        <c:v>90</c:v>
                      </c:pt>
                      <c:pt idx="88">
                        <c:v>90</c:v>
                      </c:pt>
                      <c:pt idx="89">
                        <c:v>90</c:v>
                      </c:pt>
                      <c:pt idx="90">
                        <c:v>90</c:v>
                      </c:pt>
                      <c:pt idx="91">
                        <c:v>90</c:v>
                      </c:pt>
                      <c:pt idx="92">
                        <c:v>90</c:v>
                      </c:pt>
                      <c:pt idx="93">
                        <c:v>90</c:v>
                      </c:pt>
                      <c:pt idx="94">
                        <c:v>90</c:v>
                      </c:pt>
                      <c:pt idx="95">
                        <c:v>90</c:v>
                      </c:pt>
                      <c:pt idx="96">
                        <c:v>90</c:v>
                      </c:pt>
                      <c:pt idx="97">
                        <c:v>90</c:v>
                      </c:pt>
                      <c:pt idx="98">
                        <c:v>90</c:v>
                      </c:pt>
                      <c:pt idx="99">
                        <c:v>90</c:v>
                      </c:pt>
                      <c:pt idx="100">
                        <c:v>90</c:v>
                      </c:pt>
                      <c:pt idx="101">
                        <c:v>90</c:v>
                      </c:pt>
                      <c:pt idx="102">
                        <c:v>90</c:v>
                      </c:pt>
                      <c:pt idx="103">
                        <c:v>90</c:v>
                      </c:pt>
                      <c:pt idx="104">
                        <c:v>90</c:v>
                      </c:pt>
                      <c:pt idx="105">
                        <c:v>90</c:v>
                      </c:pt>
                      <c:pt idx="106">
                        <c:v>90</c:v>
                      </c:pt>
                      <c:pt idx="107">
                        <c:v>90</c:v>
                      </c:pt>
                      <c:pt idx="108">
                        <c:v>90</c:v>
                      </c:pt>
                      <c:pt idx="109">
                        <c:v>90</c:v>
                      </c:pt>
                      <c:pt idx="110">
                        <c:v>90</c:v>
                      </c:pt>
                      <c:pt idx="111">
                        <c:v>90</c:v>
                      </c:pt>
                      <c:pt idx="112">
                        <c:v>90</c:v>
                      </c:pt>
                      <c:pt idx="113">
                        <c:v>90</c:v>
                      </c:pt>
                      <c:pt idx="114">
                        <c:v>90</c:v>
                      </c:pt>
                      <c:pt idx="115">
                        <c:v>90</c:v>
                      </c:pt>
                      <c:pt idx="116">
                        <c:v>90</c:v>
                      </c:pt>
                      <c:pt idx="117">
                        <c:v>90</c:v>
                      </c:pt>
                      <c:pt idx="118">
                        <c:v>90</c:v>
                      </c:pt>
                      <c:pt idx="119">
                        <c:v>90</c:v>
                      </c:pt>
                      <c:pt idx="120">
                        <c:v>90</c:v>
                      </c:pt>
                      <c:pt idx="121">
                        <c:v>90</c:v>
                      </c:pt>
                      <c:pt idx="122">
                        <c:v>90</c:v>
                      </c:pt>
                      <c:pt idx="123">
                        <c:v>90</c:v>
                      </c:pt>
                      <c:pt idx="124">
                        <c:v>90</c:v>
                      </c:pt>
                      <c:pt idx="125">
                        <c:v>90</c:v>
                      </c:pt>
                      <c:pt idx="126">
                        <c:v>90</c:v>
                      </c:pt>
                      <c:pt idx="127">
                        <c:v>90</c:v>
                      </c:pt>
                      <c:pt idx="128">
                        <c:v>90</c:v>
                      </c:pt>
                      <c:pt idx="129">
                        <c:v>90</c:v>
                      </c:pt>
                      <c:pt idx="130">
                        <c:v>90</c:v>
                      </c:pt>
                      <c:pt idx="131">
                        <c:v>90</c:v>
                      </c:pt>
                      <c:pt idx="132">
                        <c:v>90</c:v>
                      </c:pt>
                      <c:pt idx="133">
                        <c:v>90</c:v>
                      </c:pt>
                      <c:pt idx="134">
                        <c:v>90</c:v>
                      </c:pt>
                      <c:pt idx="135">
                        <c:v>90</c:v>
                      </c:pt>
                      <c:pt idx="136">
                        <c:v>90</c:v>
                      </c:pt>
                      <c:pt idx="137">
                        <c:v>90</c:v>
                      </c:pt>
                      <c:pt idx="138">
                        <c:v>90</c:v>
                      </c:pt>
                      <c:pt idx="139">
                        <c:v>90</c:v>
                      </c:pt>
                      <c:pt idx="140">
                        <c:v>90</c:v>
                      </c:pt>
                      <c:pt idx="141">
                        <c:v>90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CMSRPC_R69_Burkert_Test!$C$330:$C$471</c15:sqref>
                        </c15:formulaRef>
                      </c:ext>
                    </c:extLst>
                    <c:numCache>
                      <c:formatCode>General</c:formatCode>
                      <c:ptCount val="142"/>
                      <c:pt idx="0">
                        <c:v>0.45665454900000002</c:v>
                      </c:pt>
                      <c:pt idx="1">
                        <c:v>0.45665454900000002</c:v>
                      </c:pt>
                      <c:pt idx="2">
                        <c:v>0.45665454900000002</c:v>
                      </c:pt>
                      <c:pt idx="3">
                        <c:v>0.45665454900000002</c:v>
                      </c:pt>
                      <c:pt idx="4">
                        <c:v>0.52503109000000003</c:v>
                      </c:pt>
                      <c:pt idx="5">
                        <c:v>0.52503109000000003</c:v>
                      </c:pt>
                      <c:pt idx="6">
                        <c:v>0.52503109000000003</c:v>
                      </c:pt>
                      <c:pt idx="7">
                        <c:v>0.52503109000000003</c:v>
                      </c:pt>
                      <c:pt idx="8">
                        <c:v>0.45665454900000002</c:v>
                      </c:pt>
                      <c:pt idx="9">
                        <c:v>0.45665454900000002</c:v>
                      </c:pt>
                      <c:pt idx="10">
                        <c:v>0.45665454900000002</c:v>
                      </c:pt>
                      <c:pt idx="11">
                        <c:v>0.45665454900000002</c:v>
                      </c:pt>
                      <c:pt idx="12">
                        <c:v>0.45665454900000002</c:v>
                      </c:pt>
                      <c:pt idx="13">
                        <c:v>0.45665454900000002</c:v>
                      </c:pt>
                      <c:pt idx="14">
                        <c:v>0.45665454900000002</c:v>
                      </c:pt>
                      <c:pt idx="15">
                        <c:v>0.39316272699999999</c:v>
                      </c:pt>
                      <c:pt idx="16">
                        <c:v>0.39316272699999999</c:v>
                      </c:pt>
                      <c:pt idx="17">
                        <c:v>0.334554672</c:v>
                      </c:pt>
                      <c:pt idx="18">
                        <c:v>0.334554672</c:v>
                      </c:pt>
                      <c:pt idx="19">
                        <c:v>0.334554672</c:v>
                      </c:pt>
                      <c:pt idx="20">
                        <c:v>0.40293121300000001</c:v>
                      </c:pt>
                      <c:pt idx="21">
                        <c:v>0.40293121300000001</c:v>
                      </c:pt>
                      <c:pt idx="22">
                        <c:v>0.40293121300000001</c:v>
                      </c:pt>
                      <c:pt idx="23">
                        <c:v>0.40293121300000001</c:v>
                      </c:pt>
                      <c:pt idx="24">
                        <c:v>0.40293121300000001</c:v>
                      </c:pt>
                      <c:pt idx="25">
                        <c:v>0.40293121300000001</c:v>
                      </c:pt>
                      <c:pt idx="26">
                        <c:v>0.40293121300000001</c:v>
                      </c:pt>
                      <c:pt idx="27">
                        <c:v>0.40293121300000001</c:v>
                      </c:pt>
                      <c:pt idx="28">
                        <c:v>0.334554672</c:v>
                      </c:pt>
                      <c:pt idx="29">
                        <c:v>0.334554672</c:v>
                      </c:pt>
                      <c:pt idx="30">
                        <c:v>0.334554672</c:v>
                      </c:pt>
                      <c:pt idx="31">
                        <c:v>0.334554672</c:v>
                      </c:pt>
                      <c:pt idx="32">
                        <c:v>0.27106285099999999</c:v>
                      </c:pt>
                      <c:pt idx="33">
                        <c:v>0.20757102999999999</c:v>
                      </c:pt>
                      <c:pt idx="34">
                        <c:v>0.20757102999999999</c:v>
                      </c:pt>
                      <c:pt idx="35">
                        <c:v>0.20757102999999999</c:v>
                      </c:pt>
                      <c:pt idx="36">
                        <c:v>0.15384674100000001</c:v>
                      </c:pt>
                      <c:pt idx="37">
                        <c:v>0.20757102999999999</c:v>
                      </c:pt>
                      <c:pt idx="38">
                        <c:v>0.20757102999999999</c:v>
                      </c:pt>
                      <c:pt idx="39">
                        <c:v>0.20757102999999999</c:v>
                      </c:pt>
                      <c:pt idx="40">
                        <c:v>0.20757102999999999</c:v>
                      </c:pt>
                      <c:pt idx="41">
                        <c:v>0.20757102999999999</c:v>
                      </c:pt>
                      <c:pt idx="42">
                        <c:v>0.20757102999999999</c:v>
                      </c:pt>
                      <c:pt idx="43">
                        <c:v>0.20757102999999999</c:v>
                      </c:pt>
                      <c:pt idx="44">
                        <c:v>0.27106285099999999</c:v>
                      </c:pt>
                      <c:pt idx="45">
                        <c:v>0.27106285099999999</c:v>
                      </c:pt>
                      <c:pt idx="46">
                        <c:v>0.27106285099999999</c:v>
                      </c:pt>
                      <c:pt idx="47">
                        <c:v>0.27106285099999999</c:v>
                      </c:pt>
                      <c:pt idx="48">
                        <c:v>0.27106285099999999</c:v>
                      </c:pt>
                      <c:pt idx="49">
                        <c:v>0.20757102999999999</c:v>
                      </c:pt>
                      <c:pt idx="50">
                        <c:v>0.20757102999999999</c:v>
                      </c:pt>
                      <c:pt idx="51">
                        <c:v>0.20757102999999999</c:v>
                      </c:pt>
                      <c:pt idx="52">
                        <c:v>0.20757102999999999</c:v>
                      </c:pt>
                      <c:pt idx="53">
                        <c:v>0.20757102999999999</c:v>
                      </c:pt>
                      <c:pt idx="54">
                        <c:v>0.20757102999999999</c:v>
                      </c:pt>
                      <c:pt idx="55">
                        <c:v>0.20757102999999999</c:v>
                      </c:pt>
                      <c:pt idx="56">
                        <c:v>0.20757102999999999</c:v>
                      </c:pt>
                      <c:pt idx="57">
                        <c:v>0.20757102999999999</c:v>
                      </c:pt>
                      <c:pt idx="58">
                        <c:v>0.20757102999999999</c:v>
                      </c:pt>
                      <c:pt idx="59">
                        <c:v>0.20757102999999999</c:v>
                      </c:pt>
                      <c:pt idx="60">
                        <c:v>0.20757102999999999</c:v>
                      </c:pt>
                      <c:pt idx="61">
                        <c:v>0.20757102999999999</c:v>
                      </c:pt>
                      <c:pt idx="62">
                        <c:v>0.20757102999999999</c:v>
                      </c:pt>
                      <c:pt idx="63">
                        <c:v>0.20757102999999999</c:v>
                      </c:pt>
                      <c:pt idx="64">
                        <c:v>0.20757102999999999</c:v>
                      </c:pt>
                      <c:pt idx="65">
                        <c:v>0.20757102999999999</c:v>
                      </c:pt>
                      <c:pt idx="66">
                        <c:v>0.20757102999999999</c:v>
                      </c:pt>
                      <c:pt idx="67">
                        <c:v>0.20757102999999999</c:v>
                      </c:pt>
                      <c:pt idx="68">
                        <c:v>0.20757102999999999</c:v>
                      </c:pt>
                      <c:pt idx="69">
                        <c:v>0.15384674100000001</c:v>
                      </c:pt>
                      <c:pt idx="70">
                        <c:v>0.15384674100000001</c:v>
                      </c:pt>
                      <c:pt idx="71">
                        <c:v>0.15384674100000001</c:v>
                      </c:pt>
                      <c:pt idx="72">
                        <c:v>0.15384674100000001</c:v>
                      </c:pt>
                      <c:pt idx="73">
                        <c:v>0.15384674100000001</c:v>
                      </c:pt>
                      <c:pt idx="74">
                        <c:v>0.15384674100000001</c:v>
                      </c:pt>
                      <c:pt idx="75">
                        <c:v>0.15384674100000001</c:v>
                      </c:pt>
                      <c:pt idx="76">
                        <c:v>0.15384674100000001</c:v>
                      </c:pt>
                      <c:pt idx="77">
                        <c:v>0.15384674100000001</c:v>
                      </c:pt>
                      <c:pt idx="78">
                        <c:v>0.15384674100000001</c:v>
                      </c:pt>
                      <c:pt idx="79">
                        <c:v>0.15384674100000001</c:v>
                      </c:pt>
                      <c:pt idx="80">
                        <c:v>0.15384674100000001</c:v>
                      </c:pt>
                      <c:pt idx="81">
                        <c:v>0.15384674100000001</c:v>
                      </c:pt>
                      <c:pt idx="82">
                        <c:v>0.15384674100000001</c:v>
                      </c:pt>
                      <c:pt idx="83">
                        <c:v>0.15384674100000001</c:v>
                      </c:pt>
                      <c:pt idx="84">
                        <c:v>0.15384674100000001</c:v>
                      </c:pt>
                      <c:pt idx="85">
                        <c:v>0.15384674100000001</c:v>
                      </c:pt>
                      <c:pt idx="86">
                        <c:v>0.15384674100000001</c:v>
                      </c:pt>
                      <c:pt idx="87">
                        <c:v>0.15384674100000001</c:v>
                      </c:pt>
                      <c:pt idx="88">
                        <c:v>0.15384674100000001</c:v>
                      </c:pt>
                      <c:pt idx="89">
                        <c:v>0.15384674100000001</c:v>
                      </c:pt>
                      <c:pt idx="90">
                        <c:v>0.15384674100000001</c:v>
                      </c:pt>
                      <c:pt idx="91">
                        <c:v>0.15384674100000001</c:v>
                      </c:pt>
                      <c:pt idx="92">
                        <c:v>0.15384674100000001</c:v>
                      </c:pt>
                      <c:pt idx="93">
                        <c:v>0.15384674100000001</c:v>
                      </c:pt>
                      <c:pt idx="94">
                        <c:v>0.15384674100000001</c:v>
                      </c:pt>
                      <c:pt idx="95">
                        <c:v>0.15384674100000001</c:v>
                      </c:pt>
                      <c:pt idx="96">
                        <c:v>0.100122452</c:v>
                      </c:pt>
                      <c:pt idx="97">
                        <c:v>0.100122452</c:v>
                      </c:pt>
                      <c:pt idx="98">
                        <c:v>0.100122452</c:v>
                      </c:pt>
                      <c:pt idx="99">
                        <c:v>0.100122452</c:v>
                      </c:pt>
                      <c:pt idx="100">
                        <c:v>0.100122452</c:v>
                      </c:pt>
                      <c:pt idx="101">
                        <c:v>0.100122452</c:v>
                      </c:pt>
                      <c:pt idx="102">
                        <c:v>0.100122452</c:v>
                      </c:pt>
                      <c:pt idx="103">
                        <c:v>0.100122452</c:v>
                      </c:pt>
                      <c:pt idx="104">
                        <c:v>0.100122452</c:v>
                      </c:pt>
                      <c:pt idx="105">
                        <c:v>0.100122452</c:v>
                      </c:pt>
                      <c:pt idx="106">
                        <c:v>0.100122452</c:v>
                      </c:pt>
                      <c:pt idx="107">
                        <c:v>0.100122452</c:v>
                      </c:pt>
                      <c:pt idx="108">
                        <c:v>0.100122452</c:v>
                      </c:pt>
                      <c:pt idx="109">
                        <c:v>3.1746864E-2</c:v>
                      </c:pt>
                      <c:pt idx="110">
                        <c:v>3.1746864E-2</c:v>
                      </c:pt>
                      <c:pt idx="111">
                        <c:v>3.1746864E-2</c:v>
                      </c:pt>
                      <c:pt idx="112">
                        <c:v>3.1746864E-2</c:v>
                      </c:pt>
                      <c:pt idx="113">
                        <c:v>0.100122452</c:v>
                      </c:pt>
                      <c:pt idx="114">
                        <c:v>0.100122452</c:v>
                      </c:pt>
                      <c:pt idx="115">
                        <c:v>0.100122452</c:v>
                      </c:pt>
                      <c:pt idx="116">
                        <c:v>0.100122452</c:v>
                      </c:pt>
                      <c:pt idx="117">
                        <c:v>0.163614273</c:v>
                      </c:pt>
                      <c:pt idx="118">
                        <c:v>0.163614273</c:v>
                      </c:pt>
                      <c:pt idx="119">
                        <c:v>0.23199081399999999</c:v>
                      </c:pt>
                      <c:pt idx="120">
                        <c:v>0.23199081399999999</c:v>
                      </c:pt>
                      <c:pt idx="121">
                        <c:v>0.23199081399999999</c:v>
                      </c:pt>
                      <c:pt idx="122">
                        <c:v>0.29548263499999999</c:v>
                      </c:pt>
                      <c:pt idx="123">
                        <c:v>0.29548263499999999</c:v>
                      </c:pt>
                      <c:pt idx="124">
                        <c:v>0.35897445700000002</c:v>
                      </c:pt>
                      <c:pt idx="125">
                        <c:v>0.35897445700000002</c:v>
                      </c:pt>
                      <c:pt idx="126">
                        <c:v>0.35897445700000002</c:v>
                      </c:pt>
                      <c:pt idx="127">
                        <c:v>0.35897445700000002</c:v>
                      </c:pt>
                      <c:pt idx="128">
                        <c:v>0.35897445700000002</c:v>
                      </c:pt>
                      <c:pt idx="129">
                        <c:v>0.35897445700000002</c:v>
                      </c:pt>
                      <c:pt idx="130">
                        <c:v>0.35897445700000002</c:v>
                      </c:pt>
                      <c:pt idx="131">
                        <c:v>0.35897445700000002</c:v>
                      </c:pt>
                      <c:pt idx="132">
                        <c:v>0.35897445700000002</c:v>
                      </c:pt>
                      <c:pt idx="133">
                        <c:v>0.42735099799999998</c:v>
                      </c:pt>
                      <c:pt idx="134">
                        <c:v>0.42735099799999998</c:v>
                      </c:pt>
                      <c:pt idx="135">
                        <c:v>0.42735099799999998</c:v>
                      </c:pt>
                      <c:pt idx="136">
                        <c:v>0.42735099799999998</c:v>
                      </c:pt>
                      <c:pt idx="137">
                        <c:v>0.42735099799999998</c:v>
                      </c:pt>
                      <c:pt idx="138">
                        <c:v>0.35897445700000002</c:v>
                      </c:pt>
                      <c:pt idx="139">
                        <c:v>0.35897445700000002</c:v>
                      </c:pt>
                      <c:pt idx="140">
                        <c:v>0.35897445700000002</c:v>
                      </c:pt>
                      <c:pt idx="141">
                        <c:v>0.35897445700000002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1-B51C-4E00-8513-0DD2CA6EB7C6}"/>
                  </c:ext>
                </c:extLst>
              </c15:ser>
            </c15:filteredScatterSeries>
          </c:ext>
        </c:extLst>
      </c:scatterChart>
      <c:valAx>
        <c:axId val="75084511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%opening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0843144"/>
        <c:crosses val="autoZero"/>
        <c:crossBetween val="midCat"/>
      </c:valAx>
      <c:valAx>
        <c:axId val="750843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 [</a:t>
                </a:r>
                <a:r>
                  <a:rPr lang="en-GB" dirty="0" err="1" smtClean="0"/>
                  <a:t>mbarg</a:t>
                </a:r>
                <a:r>
                  <a:rPr lang="en-GB" dirty="0" smtClean="0"/>
                  <a:t>]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0845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Barrel 74 (RB-2 top) - </a:t>
            </a:r>
            <a:r>
              <a:rPr lang="en-GB" b="1" dirty="0" err="1"/>
              <a:t>Burkert</a:t>
            </a:r>
            <a:r>
              <a:rPr lang="en-GB" b="1" dirty="0"/>
              <a:t> 8mm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chamber pressure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CMS_RPC_Rack74_regolazione!$H$3:$H$738</c:f>
              <c:numCache>
                <c:formatCode>h:mm:ss</c:formatCode>
                <c:ptCount val="736"/>
                <c:pt idx="0" formatCode="General">
                  <c:v>0</c:v>
                </c:pt>
                <c:pt idx="1">
                  <c:v>3.1388889328809455E-4</c:v>
                </c:pt>
                <c:pt idx="2">
                  <c:v>4.6886574273230508E-4</c:v>
                </c:pt>
                <c:pt idx="3">
                  <c:v>6.2812500254949555E-4</c:v>
                </c:pt>
                <c:pt idx="4">
                  <c:v>9.3668981571681798E-4</c:v>
                </c:pt>
                <c:pt idx="5">
                  <c:v>1.4105324080446735E-3</c:v>
                </c:pt>
                <c:pt idx="6">
                  <c:v>1.8798611126840115E-3</c:v>
                </c:pt>
                <c:pt idx="7">
                  <c:v>2.5030092583619989E-3</c:v>
                </c:pt>
                <c:pt idx="8">
                  <c:v>2.8168981516500935E-3</c:v>
                </c:pt>
                <c:pt idx="9">
                  <c:v>2.9712963005295023E-3</c:v>
                </c:pt>
                <c:pt idx="10">
                  <c:v>3.4406250051688403E-3</c:v>
                </c:pt>
                <c:pt idx="11">
                  <c:v>3.5995370417367667E-3</c:v>
                </c:pt>
                <c:pt idx="12">
                  <c:v>3.9142361129052006E-3</c:v>
                </c:pt>
                <c:pt idx="13">
                  <c:v>4.2283564835088328E-3</c:v>
                </c:pt>
                <c:pt idx="14">
                  <c:v>4.3826388937304728E-3</c:v>
                </c:pt>
                <c:pt idx="15">
                  <c:v>4.6972222262411378E-3</c:v>
                </c:pt>
                <c:pt idx="16">
                  <c:v>4.8518518524360843E-3</c:v>
                </c:pt>
                <c:pt idx="17">
                  <c:v>5.0111111122532748E-3</c:v>
                </c:pt>
                <c:pt idx="18">
                  <c:v>5.1658564843819477E-3</c:v>
                </c:pt>
                <c:pt idx="19">
                  <c:v>5.3254629674484022E-3</c:v>
                </c:pt>
                <c:pt idx="20">
                  <c:v>5.4809027787996456E-3</c:v>
                </c:pt>
                <c:pt idx="21">
                  <c:v>5.7946759261540137E-3</c:v>
                </c:pt>
                <c:pt idx="22">
                  <c:v>5.9497685215319507E-3</c:v>
                </c:pt>
                <c:pt idx="23">
                  <c:v>6.2638888921355829E-3</c:v>
                </c:pt>
                <c:pt idx="24">
                  <c:v>6.4229166673612781E-3</c:v>
                </c:pt>
                <c:pt idx="25">
                  <c:v>6.7372685225564055E-3</c:v>
                </c:pt>
                <c:pt idx="26">
                  <c:v>7.0513888931600377E-3</c:v>
                </c:pt>
                <c:pt idx="27">
                  <c:v>7.206134258012753E-3</c:v>
                </c:pt>
                <c:pt idx="28">
                  <c:v>7.3660879643284716E-3</c:v>
                </c:pt>
                <c:pt idx="29">
                  <c:v>7.4108796325162984E-3</c:v>
                </c:pt>
                <c:pt idx="30">
                  <c:v>7.6806712968391366E-3</c:v>
                </c:pt>
                <c:pt idx="31">
                  <c:v>7.990046295162756E-3</c:v>
                </c:pt>
                <c:pt idx="32">
                  <c:v>8.3047453736071475E-3</c:v>
                </c:pt>
                <c:pt idx="33">
                  <c:v>8.6187499982770532E-3</c:v>
                </c:pt>
                <c:pt idx="34">
                  <c:v>8.7781250040279701E-3</c:v>
                </c:pt>
                <c:pt idx="35">
                  <c:v>9.0924768519471399E-3</c:v>
                </c:pt>
                <c:pt idx="36">
                  <c:v>9.2472222240758128E-3</c:v>
                </c:pt>
                <c:pt idx="37">
                  <c:v>9.4019675962044857E-3</c:v>
                </c:pt>
                <c:pt idx="38">
                  <c:v>9.7163194441236556E-3</c:v>
                </c:pt>
                <c:pt idx="39">
                  <c:v>9.875578703940846E-3</c:v>
                </c:pt>
                <c:pt idx="40">
                  <c:v>1.0030439814727288E-2</c:v>
                </c:pt>
                <c:pt idx="41">
                  <c:v>1.0345138893171679E-2</c:v>
                </c:pt>
                <c:pt idx="42">
                  <c:v>1.0658796294592321E-2</c:v>
                </c:pt>
                <c:pt idx="43">
                  <c:v>1.0973148149787448E-2</c:v>
                </c:pt>
                <c:pt idx="44">
                  <c:v>1.1021412035916001E-2</c:v>
                </c:pt>
                <c:pt idx="45">
                  <c:v>1.1127893521916121E-2</c:v>
                </c:pt>
                <c:pt idx="46">
                  <c:v>1.1286921297141816E-2</c:v>
                </c:pt>
                <c:pt idx="47">
                  <c:v>1.1441898146586027E-2</c:v>
                </c:pt>
                <c:pt idx="48">
                  <c:v>1.1756134263123386E-2</c:v>
                </c:pt>
                <c:pt idx="49">
                  <c:v>1.2069791671819985E-2</c:v>
                </c:pt>
                <c:pt idx="50">
                  <c:v>1.238437500433065E-2</c:v>
                </c:pt>
                <c:pt idx="51">
                  <c:v>1.2693402779405005E-2</c:v>
                </c:pt>
                <c:pt idx="52">
                  <c:v>1.3167708333639894E-2</c:v>
                </c:pt>
                <c:pt idx="53">
                  <c:v>1.3476388892740943E-2</c:v>
                </c:pt>
                <c:pt idx="54">
                  <c:v>1.3635995375807397E-2</c:v>
                </c:pt>
                <c:pt idx="55">
                  <c:v>1.3791087963909376E-2</c:v>
                </c:pt>
                <c:pt idx="56">
                  <c:v>1.3945601851446554E-2</c:v>
                </c:pt>
                <c:pt idx="57">
                  <c:v>1.410451388801448E-2</c:v>
                </c:pt>
                <c:pt idx="58">
                  <c:v>1.4185532410920132E-2</c:v>
                </c:pt>
                <c:pt idx="59">
                  <c:v>1.4235879629268311E-2</c:v>
                </c:pt>
                <c:pt idx="60">
                  <c:v>1.4418981481867377E-2</c:v>
                </c:pt>
                <c:pt idx="61">
                  <c:v>1.4590972226869781E-2</c:v>
                </c:pt>
                <c:pt idx="62">
                  <c:v>1.4728472226124723E-2</c:v>
                </c:pt>
                <c:pt idx="63">
                  <c:v>1.5005787041445728E-2</c:v>
                </c:pt>
                <c:pt idx="64">
                  <c:v>1.5362615740741603E-2</c:v>
                </c:pt>
                <c:pt idx="65">
                  <c:v>1.5517361112870276E-2</c:v>
                </c:pt>
                <c:pt idx="66">
                  <c:v>1.5676736111345235E-2</c:v>
                </c:pt>
                <c:pt idx="67">
                  <c:v>1.5831944445380941E-2</c:v>
                </c:pt>
                <c:pt idx="68">
                  <c:v>1.5990856481948867E-2</c:v>
                </c:pt>
                <c:pt idx="69">
                  <c:v>1.6145833338669036E-2</c:v>
                </c:pt>
                <c:pt idx="70">
                  <c:v>1.6345023148460314E-2</c:v>
                </c:pt>
                <c:pt idx="71">
                  <c:v>1.6460995371744502E-2</c:v>
                </c:pt>
                <c:pt idx="72">
                  <c:v>1.6555324073124211E-2</c:v>
                </c:pt>
                <c:pt idx="73">
                  <c:v>1.6647453703626525E-2</c:v>
                </c:pt>
                <c:pt idx="74">
                  <c:v>1.6775810188846663E-2</c:v>
                </c:pt>
                <c:pt idx="75">
                  <c:v>1.7095138893637341E-2</c:v>
                </c:pt>
                <c:pt idx="76">
                  <c:v>1.7409606480214279E-2</c:v>
                </c:pt>
                <c:pt idx="77">
                  <c:v>1.7879745370009914E-2</c:v>
                </c:pt>
                <c:pt idx="78">
                  <c:v>1.8193865740613546E-2</c:v>
                </c:pt>
                <c:pt idx="79">
                  <c:v>1.8509143519622739E-2</c:v>
                </c:pt>
                <c:pt idx="80">
                  <c:v>1.8829282409569714E-2</c:v>
                </c:pt>
                <c:pt idx="81">
                  <c:v>1.9464004632027354E-2</c:v>
                </c:pt>
                <c:pt idx="82">
                  <c:v>1.9618518519564532E-2</c:v>
                </c:pt>
                <c:pt idx="83">
                  <c:v>1.9778587964538019E-2</c:v>
                </c:pt>
                <c:pt idx="84">
                  <c:v>1.9887615744664799E-2</c:v>
                </c:pt>
                <c:pt idx="85">
                  <c:v>1.9939467594667803E-2</c:v>
                </c:pt>
                <c:pt idx="86">
                  <c:v>1.9964930557762273E-2</c:v>
                </c:pt>
                <c:pt idx="87">
                  <c:v>2.0070254628080875E-2</c:v>
                </c:pt>
                <c:pt idx="88">
                  <c:v>2.0116898151172791E-2</c:v>
                </c:pt>
                <c:pt idx="89">
                  <c:v>2.0259490745957009E-2</c:v>
                </c:pt>
                <c:pt idx="90">
                  <c:v>2.0454282406717539E-2</c:v>
                </c:pt>
                <c:pt idx="91">
                  <c:v>2.0569212967529893E-2</c:v>
                </c:pt>
                <c:pt idx="92">
                  <c:v>2.0580324075126555E-2</c:v>
                </c:pt>
                <c:pt idx="93">
                  <c:v>2.0671412035881076E-2</c:v>
                </c:pt>
                <c:pt idx="94">
                  <c:v>2.0703703703475185E-2</c:v>
                </c:pt>
                <c:pt idx="95">
                  <c:v>2.0901504634821322E-2</c:v>
                </c:pt>
                <c:pt idx="96">
                  <c:v>2.1222222225333098E-2</c:v>
                </c:pt>
                <c:pt idx="97">
                  <c:v>2.1382523147622123E-2</c:v>
                </c:pt>
                <c:pt idx="98">
                  <c:v>2.1537847227591556E-2</c:v>
                </c:pt>
                <c:pt idx="99">
                  <c:v>2.1697800926631317E-2</c:v>
                </c:pt>
                <c:pt idx="100">
                  <c:v>2.1921643521636724E-2</c:v>
                </c:pt>
                <c:pt idx="101">
                  <c:v>2.2040162039047573E-2</c:v>
                </c:pt>
                <c:pt idx="102">
                  <c:v>2.2274768518400379E-2</c:v>
                </c:pt>
                <c:pt idx="103">
                  <c:v>2.2333333334245253E-2</c:v>
                </c:pt>
                <c:pt idx="104">
                  <c:v>2.2339814815495629E-2</c:v>
                </c:pt>
                <c:pt idx="105">
                  <c:v>2.2660416667349637E-2</c:v>
                </c:pt>
                <c:pt idx="106">
                  <c:v>2.2820833335572388E-2</c:v>
                </c:pt>
                <c:pt idx="107">
                  <c:v>2.2980555557296611E-2</c:v>
                </c:pt>
                <c:pt idx="108">
                  <c:v>2.3135648152674548E-2</c:v>
                </c:pt>
                <c:pt idx="109">
                  <c:v>2.3391319446091074E-2</c:v>
                </c:pt>
                <c:pt idx="110">
                  <c:v>2.3418055556248873E-2</c:v>
                </c:pt>
                <c:pt idx="111">
                  <c:v>2.3456597220501862E-2</c:v>
                </c:pt>
                <c:pt idx="112">
                  <c:v>2.3777546295605134E-2</c:v>
                </c:pt>
                <c:pt idx="113">
                  <c:v>2.4098263893392868E-2</c:v>
                </c:pt>
                <c:pt idx="114">
                  <c:v>2.4413541665126104E-2</c:v>
                </c:pt>
                <c:pt idx="115">
                  <c:v>2.473356481641531E-2</c:v>
                </c:pt>
                <c:pt idx="116">
                  <c:v>2.4894212961953599E-2</c:v>
                </c:pt>
                <c:pt idx="117">
                  <c:v>2.4916087968449574E-2</c:v>
                </c:pt>
                <c:pt idx="118">
                  <c:v>2.5214814813807607E-2</c:v>
                </c:pt>
                <c:pt idx="119">
                  <c:v>2.5351388889248483E-2</c:v>
                </c:pt>
                <c:pt idx="120">
                  <c:v>2.5536226850817911E-2</c:v>
                </c:pt>
                <c:pt idx="121">
                  <c:v>2.5856828702671919E-2</c:v>
                </c:pt>
                <c:pt idx="122">
                  <c:v>2.6178125001024455E-2</c:v>
                </c:pt>
                <c:pt idx="123">
                  <c:v>2.6498495375562925E-2</c:v>
                </c:pt>
                <c:pt idx="124">
                  <c:v>2.6658449074602686E-2</c:v>
                </c:pt>
                <c:pt idx="125">
                  <c:v>2.6979166665114462E-2</c:v>
                </c:pt>
                <c:pt idx="126">
                  <c:v>2.7294328705465887E-2</c:v>
                </c:pt>
                <c:pt idx="127">
                  <c:v>2.7936111109738704E-2</c:v>
                </c:pt>
                <c:pt idx="128">
                  <c:v>2.8737731481669471E-2</c:v>
                </c:pt>
                <c:pt idx="129">
                  <c:v>2.9058912041364238E-2</c:v>
                </c:pt>
                <c:pt idx="130">
                  <c:v>2.9374537036346737E-2</c:v>
                </c:pt>
                <c:pt idx="131">
                  <c:v>2.9534606481320225E-2</c:v>
                </c:pt>
                <c:pt idx="132">
                  <c:v>2.9855092594516464E-2</c:v>
                </c:pt>
                <c:pt idx="133">
                  <c:v>3.0170370373525657E-2</c:v>
                </c:pt>
                <c:pt idx="134">
                  <c:v>3.0288773152278736E-2</c:v>
                </c:pt>
                <c:pt idx="135">
                  <c:v>3.0331018519063946E-2</c:v>
                </c:pt>
                <c:pt idx="136">
                  <c:v>3.0768518518016208E-2</c:v>
                </c:pt>
                <c:pt idx="137">
                  <c:v>3.0806597227638122E-2</c:v>
                </c:pt>
                <c:pt idx="138">
                  <c:v>3.1126736110309139E-2</c:v>
                </c:pt>
                <c:pt idx="139">
                  <c:v>3.1286342593375593E-2</c:v>
                </c:pt>
                <c:pt idx="140">
                  <c:v>3.1527314815321006E-2</c:v>
                </c:pt>
                <c:pt idx="141">
                  <c:v>3.1601851856976282E-2</c:v>
                </c:pt>
                <c:pt idx="142">
                  <c:v>3.2077199073683005E-2</c:v>
                </c:pt>
                <c:pt idx="143">
                  <c:v>3.2237152779998723E-2</c:v>
                </c:pt>
                <c:pt idx="144">
                  <c:v>3.2557754631852731E-2</c:v>
                </c:pt>
                <c:pt idx="145">
                  <c:v>3.2707060185202863E-2</c:v>
                </c:pt>
                <c:pt idx="146">
                  <c:v>3.2872222225705627E-2</c:v>
                </c:pt>
                <c:pt idx="147">
                  <c:v>3.319259259296814E-2</c:v>
                </c:pt>
                <c:pt idx="148">
                  <c:v>3.3347453703754582E-2</c:v>
                </c:pt>
                <c:pt idx="149">
                  <c:v>3.3482291670225095E-2</c:v>
                </c:pt>
                <c:pt idx="150">
                  <c:v>3.3506944448163267E-2</c:v>
                </c:pt>
                <c:pt idx="151">
                  <c:v>3.3587962963792961E-2</c:v>
                </c:pt>
                <c:pt idx="152">
                  <c:v>3.3662268520856742E-2</c:v>
                </c:pt>
                <c:pt idx="153">
                  <c:v>3.382222222717246E-2</c:v>
                </c:pt>
                <c:pt idx="154">
                  <c:v>3.3982407410803717E-2</c:v>
                </c:pt>
                <c:pt idx="155">
                  <c:v>3.4141898147936445E-2</c:v>
                </c:pt>
                <c:pt idx="156">
                  <c:v>3.4296875004656613E-2</c:v>
                </c:pt>
                <c:pt idx="157">
                  <c:v>3.4617361110576894E-2</c:v>
                </c:pt>
                <c:pt idx="158">
                  <c:v>3.4772337967297062E-2</c:v>
                </c:pt>
                <c:pt idx="159">
                  <c:v>3.4931944443087559E-2</c:v>
                </c:pt>
                <c:pt idx="160">
                  <c:v>3.5087152777123265E-2</c:v>
                </c:pt>
                <c:pt idx="161">
                  <c:v>3.5247453706688248E-2</c:v>
                </c:pt>
                <c:pt idx="162">
                  <c:v>3.5291319443786051E-2</c:v>
                </c:pt>
                <c:pt idx="163">
                  <c:v>3.5319675924256444E-2</c:v>
                </c:pt>
                <c:pt idx="164">
                  <c:v>3.5407175928412471E-2</c:v>
                </c:pt>
                <c:pt idx="165">
                  <c:v>3.5424537039943971E-2</c:v>
                </c:pt>
                <c:pt idx="166">
                  <c:v>3.5566666665545199E-2</c:v>
                </c:pt>
                <c:pt idx="167">
                  <c:v>3.5726736110518686E-2</c:v>
                </c:pt>
                <c:pt idx="168">
                  <c:v>3.5840162039676215E-2</c:v>
                </c:pt>
                <c:pt idx="169">
                  <c:v>3.5882407406461425E-2</c:v>
                </c:pt>
                <c:pt idx="170">
                  <c:v>3.6042245374119375E-2</c:v>
                </c:pt>
                <c:pt idx="171">
                  <c:v>3.6301620370068122E-2</c:v>
                </c:pt>
                <c:pt idx="172">
                  <c:v>3.6362268518132623E-2</c:v>
                </c:pt>
                <c:pt idx="173">
                  <c:v>3.6484953707258683E-2</c:v>
                </c:pt>
                <c:pt idx="174">
                  <c:v>3.6522569447697606E-2</c:v>
                </c:pt>
                <c:pt idx="175">
                  <c:v>3.6576736114511732E-2</c:v>
                </c:pt>
                <c:pt idx="176">
                  <c:v>3.668344907782739E-2</c:v>
                </c:pt>
                <c:pt idx="177">
                  <c:v>3.6843287038209382E-2</c:v>
                </c:pt>
                <c:pt idx="178">
                  <c:v>3.692395833786577E-2</c:v>
                </c:pt>
                <c:pt idx="179">
                  <c:v>3.7003703706432134E-2</c:v>
                </c:pt>
                <c:pt idx="180">
                  <c:v>3.7164236113312654E-2</c:v>
                </c:pt>
                <c:pt idx="181">
                  <c:v>3.7236689815472346E-2</c:v>
                </c:pt>
                <c:pt idx="182">
                  <c:v>3.7324652781535406E-2</c:v>
                </c:pt>
                <c:pt idx="183">
                  <c:v>3.7480092592886649E-2</c:v>
                </c:pt>
                <c:pt idx="184">
                  <c:v>3.7524884261074476E-2</c:v>
                </c:pt>
                <c:pt idx="185">
                  <c:v>3.75704861144186E-2</c:v>
                </c:pt>
                <c:pt idx="186">
                  <c:v>3.7639814814610872E-2</c:v>
                </c:pt>
                <c:pt idx="187">
                  <c:v>3.7674305560358334E-2</c:v>
                </c:pt>
                <c:pt idx="188">
                  <c:v>3.7799537036335096E-2</c:v>
                </c:pt>
                <c:pt idx="189">
                  <c:v>3.7959606481308583E-2</c:v>
                </c:pt>
                <c:pt idx="190">
                  <c:v>3.7994444443029352E-2</c:v>
                </c:pt>
                <c:pt idx="191">
                  <c:v>3.8120601850096136E-2</c:v>
                </c:pt>
                <c:pt idx="192">
                  <c:v>3.8275462968158536E-2</c:v>
                </c:pt>
                <c:pt idx="193">
                  <c:v>3.8430324078944977E-2</c:v>
                </c:pt>
                <c:pt idx="194">
                  <c:v>3.8590277777984738E-2</c:v>
                </c:pt>
                <c:pt idx="195">
                  <c:v>3.8750347222958226E-2</c:v>
                </c:pt>
                <c:pt idx="196">
                  <c:v>3.890497685642913E-2</c:v>
                </c:pt>
                <c:pt idx="197">
                  <c:v>3.8998842595901806E-2</c:v>
                </c:pt>
                <c:pt idx="198">
                  <c:v>3.9063541669747792E-2</c:v>
                </c:pt>
                <c:pt idx="199">
                  <c:v>3.9064467593561858E-2</c:v>
                </c:pt>
                <c:pt idx="200">
                  <c:v>3.922430555394385E-2</c:v>
                </c:pt>
                <c:pt idx="201">
                  <c:v>3.937986111122882E-2</c:v>
                </c:pt>
                <c:pt idx="202">
                  <c:v>3.9540046294860076E-2</c:v>
                </c:pt>
                <c:pt idx="203">
                  <c:v>3.9699652777926531E-2</c:v>
                </c:pt>
                <c:pt idx="204">
                  <c:v>3.9859953707491513E-2</c:v>
                </c:pt>
                <c:pt idx="205">
                  <c:v>3.9904976852994878E-2</c:v>
                </c:pt>
                <c:pt idx="206">
                  <c:v>3.9941666669619735E-2</c:v>
                </c:pt>
                <c:pt idx="207">
                  <c:v>4.0088425928843208E-2</c:v>
                </c:pt>
                <c:pt idx="208">
                  <c:v>4.0115972224157304E-2</c:v>
                </c:pt>
                <c:pt idx="209">
                  <c:v>4.0181018521252554E-2</c:v>
                </c:pt>
                <c:pt idx="210">
                  <c:v>4.034120370488381E-2</c:v>
                </c:pt>
                <c:pt idx="211">
                  <c:v>4.0496412038919516E-2</c:v>
                </c:pt>
                <c:pt idx="212">
                  <c:v>4.0656481483893003E-2</c:v>
                </c:pt>
                <c:pt idx="213">
                  <c:v>4.0672916671610437E-2</c:v>
                </c:pt>
                <c:pt idx="214">
                  <c:v>4.0816898152115755E-2</c:v>
                </c:pt>
                <c:pt idx="215">
                  <c:v>4.0976620373839978E-2</c:v>
                </c:pt>
                <c:pt idx="216">
                  <c:v>4.0988425927935168E-2</c:v>
                </c:pt>
                <c:pt idx="217">
                  <c:v>4.1025810183782596E-2</c:v>
                </c:pt>
                <c:pt idx="218">
                  <c:v>4.1131597223284189E-2</c:v>
                </c:pt>
                <c:pt idx="219">
                  <c:v>4.1291319445008412E-2</c:v>
                </c:pt>
                <c:pt idx="220">
                  <c:v>4.1606018523452803E-2</c:v>
                </c:pt>
                <c:pt idx="221">
                  <c:v>4.1651157407613937E-2</c:v>
                </c:pt>
                <c:pt idx="222">
                  <c:v>4.1920370371371973E-2</c:v>
                </c:pt>
                <c:pt idx="223">
                  <c:v>4.208055555500323E-2</c:v>
                </c:pt>
                <c:pt idx="224">
                  <c:v>4.2203587967378553E-2</c:v>
                </c:pt>
                <c:pt idx="225">
                  <c:v>4.2556365740892943E-2</c:v>
                </c:pt>
                <c:pt idx="226">
                  <c:v>4.275243055599276E-2</c:v>
                </c:pt>
                <c:pt idx="227">
                  <c:v>4.3038657408033032E-2</c:v>
                </c:pt>
                <c:pt idx="228">
                  <c:v>4.3194097226660233E-2</c:v>
                </c:pt>
                <c:pt idx="229">
                  <c:v>4.3375810186262242E-2</c:v>
                </c:pt>
                <c:pt idx="230">
                  <c:v>4.3511921299796086E-2</c:v>
                </c:pt>
                <c:pt idx="231">
                  <c:v>4.3661111114488449E-2</c:v>
                </c:pt>
                <c:pt idx="232">
                  <c:v>4.3671990744769573E-2</c:v>
                </c:pt>
                <c:pt idx="233">
                  <c:v>4.3802546300867107E-2</c:v>
                </c:pt>
                <c:pt idx="234">
                  <c:v>4.3827199078805279E-2</c:v>
                </c:pt>
                <c:pt idx="235">
                  <c:v>4.3986458338622469E-2</c:v>
                </c:pt>
                <c:pt idx="236">
                  <c:v>4.4146296299004462E-2</c:v>
                </c:pt>
                <c:pt idx="237">
                  <c:v>4.4303703703917563E-2</c:v>
                </c:pt>
                <c:pt idx="238">
                  <c:v>4.4411342591047287E-2</c:v>
                </c:pt>
                <c:pt idx="239">
                  <c:v>4.4463194448326249E-2</c:v>
                </c:pt>
                <c:pt idx="240">
                  <c:v>4.4643634260864928E-2</c:v>
                </c:pt>
                <c:pt idx="241">
                  <c:v>4.5098958333255723E-2</c:v>
                </c:pt>
                <c:pt idx="242">
                  <c:v>4.5259490740136243E-2</c:v>
                </c:pt>
                <c:pt idx="243">
                  <c:v>4.5732407408650033E-2</c:v>
                </c:pt>
                <c:pt idx="244">
                  <c:v>4.5887268519436475E-2</c:v>
                </c:pt>
                <c:pt idx="245">
                  <c:v>4.6047222225752193E-2</c:v>
                </c:pt>
                <c:pt idx="246">
                  <c:v>4.6049884258536622E-2</c:v>
                </c:pt>
                <c:pt idx="247">
                  <c:v>4.6207638893974945E-2</c:v>
                </c:pt>
                <c:pt idx="248">
                  <c:v>4.6369907409825828E-2</c:v>
                </c:pt>
                <c:pt idx="249">
                  <c:v>4.6529629631550051E-2</c:v>
                </c:pt>
                <c:pt idx="250">
                  <c:v>4.6684953704243526E-2</c:v>
                </c:pt>
                <c:pt idx="251">
                  <c:v>4.6815740744932555E-2</c:v>
                </c:pt>
                <c:pt idx="252">
                  <c:v>4.6845254633808509E-2</c:v>
                </c:pt>
                <c:pt idx="253">
                  <c:v>4.6867245371686295E-2</c:v>
                </c:pt>
                <c:pt idx="254">
                  <c:v>4.7004050924442708E-2</c:v>
                </c:pt>
                <c:pt idx="255">
                  <c:v>4.7062962963536847E-2</c:v>
                </c:pt>
                <c:pt idx="256">
                  <c:v>4.7080439813726116E-2</c:v>
                </c:pt>
                <c:pt idx="257">
                  <c:v>4.7236226855602581E-2</c:v>
                </c:pt>
                <c:pt idx="258">
                  <c:v>4.7237152779416647E-2</c:v>
                </c:pt>
                <c:pt idx="259">
                  <c:v>4.726921296241926E-2</c:v>
                </c:pt>
                <c:pt idx="260">
                  <c:v>4.732499999954598E-2</c:v>
                </c:pt>
                <c:pt idx="261">
                  <c:v>4.7485416667768732E-2</c:v>
                </c:pt>
                <c:pt idx="262">
                  <c:v>4.7653125002398156E-2</c:v>
                </c:pt>
                <c:pt idx="263">
                  <c:v>4.7719907408463769E-2</c:v>
                </c:pt>
                <c:pt idx="264">
                  <c:v>4.7939699077687692E-2</c:v>
                </c:pt>
                <c:pt idx="265">
                  <c:v>4.8067939816974103E-2</c:v>
                </c:pt>
                <c:pt idx="266">
                  <c:v>4.8073495374410413E-2</c:v>
                </c:pt>
                <c:pt idx="267">
                  <c:v>4.8110069445101544E-2</c:v>
                </c:pt>
                <c:pt idx="268">
                  <c:v>4.8129282411537133E-2</c:v>
                </c:pt>
                <c:pt idx="269">
                  <c:v>4.8154861113289371E-2</c:v>
                </c:pt>
                <c:pt idx="270">
                  <c:v>4.8352083336794749E-2</c:v>
                </c:pt>
                <c:pt idx="271">
                  <c:v>4.8454745374328922E-2</c:v>
                </c:pt>
                <c:pt idx="272">
                  <c:v>4.8610185185680166E-2</c:v>
                </c:pt>
                <c:pt idx="273">
                  <c:v>4.8649537042365409E-2</c:v>
                </c:pt>
                <c:pt idx="274">
                  <c:v>4.8746296299214009E-2</c:v>
                </c:pt>
                <c:pt idx="275">
                  <c:v>4.8770717592560686E-2</c:v>
                </c:pt>
                <c:pt idx="276">
                  <c:v>4.8788078704092186E-2</c:v>
                </c:pt>
                <c:pt idx="277">
                  <c:v>4.9182060189195909E-2</c:v>
                </c:pt>
                <c:pt idx="278">
                  <c:v>4.9250925927481148E-2</c:v>
                </c:pt>
                <c:pt idx="279">
                  <c:v>4.9301388891763054E-2</c:v>
                </c:pt>
                <c:pt idx="280">
                  <c:v>4.9342708334734198E-2</c:v>
                </c:pt>
                <c:pt idx="281">
                  <c:v>4.9534953708644025E-2</c:v>
                </c:pt>
                <c:pt idx="282">
                  <c:v>4.955706018517958E-2</c:v>
                </c:pt>
                <c:pt idx="283">
                  <c:v>4.956261574261589E-2</c:v>
                </c:pt>
                <c:pt idx="284">
                  <c:v>4.9585648150241468E-2</c:v>
                </c:pt>
                <c:pt idx="285">
                  <c:v>4.9598611112742219E-2</c:v>
                </c:pt>
                <c:pt idx="286">
                  <c:v>4.9635416668024845E-2</c:v>
                </c:pt>
                <c:pt idx="287">
                  <c:v>4.9690740743244532E-2</c:v>
                </c:pt>
                <c:pt idx="288">
                  <c:v>4.9709259263181593E-2</c:v>
                </c:pt>
                <c:pt idx="289">
                  <c:v>4.9727662037184928E-2</c:v>
                </c:pt>
                <c:pt idx="290">
                  <c:v>4.9734143518435303E-2</c:v>
                </c:pt>
                <c:pt idx="291">
                  <c:v>4.9737847220967524E-2</c:v>
                </c:pt>
                <c:pt idx="292">
                  <c:v>4.9751620368624572E-2</c:v>
                </c:pt>
                <c:pt idx="293">
                  <c:v>4.9802314817497972E-2</c:v>
                </c:pt>
                <c:pt idx="294">
                  <c:v>4.9806018520030193E-2</c:v>
                </c:pt>
                <c:pt idx="295">
                  <c:v>4.9842824075312819E-2</c:v>
                </c:pt>
                <c:pt idx="296">
                  <c:v>4.9848379632749129E-2</c:v>
                </c:pt>
                <c:pt idx="297">
                  <c:v>4.9885185188031755E-2</c:v>
                </c:pt>
                <c:pt idx="298">
                  <c:v>4.9898032411874738E-2</c:v>
                </c:pt>
                <c:pt idx="299">
                  <c:v>5.0178935183794238E-2</c:v>
                </c:pt>
                <c:pt idx="300">
                  <c:v>5.0201851852762047E-2</c:v>
                </c:pt>
                <c:pt idx="301">
                  <c:v>5.0221180557855405E-2</c:v>
                </c:pt>
                <c:pt idx="302">
                  <c:v>5.0224768521729857E-2</c:v>
                </c:pt>
                <c:pt idx="303">
                  <c:v>5.0228472224262077E-2</c:v>
                </c:pt>
                <c:pt idx="304">
                  <c:v>5.0265277779544704E-2</c:v>
                </c:pt>
                <c:pt idx="305">
                  <c:v>5.0270833336981013E-2</c:v>
                </c:pt>
                <c:pt idx="306">
                  <c:v>5.0312268518609926E-2</c:v>
                </c:pt>
                <c:pt idx="307">
                  <c:v>5.0384953705361113E-2</c:v>
                </c:pt>
                <c:pt idx="308">
                  <c:v>5.0508912041550502E-2</c:v>
                </c:pt>
                <c:pt idx="309">
                  <c:v>5.054756944446126E-2</c:v>
                </c:pt>
                <c:pt idx="310">
                  <c:v>5.0600694448803551E-2</c:v>
                </c:pt>
                <c:pt idx="311">
                  <c:v>5.0620023146620952E-2</c:v>
                </c:pt>
                <c:pt idx="312">
                  <c:v>5.0656712963245809E-2</c:v>
                </c:pt>
                <c:pt idx="313">
                  <c:v>5.0674074074777309E-2</c:v>
                </c:pt>
                <c:pt idx="314">
                  <c:v>5.0766550928528886E-2</c:v>
                </c:pt>
                <c:pt idx="315">
                  <c:v>5.0868287042248994E-2</c:v>
                </c:pt>
                <c:pt idx="316">
                  <c:v>5.1091435183479916E-2</c:v>
                </c:pt>
                <c:pt idx="317">
                  <c:v>5.1183796298573725E-2</c:v>
                </c:pt>
                <c:pt idx="318">
                  <c:v>5.1503703703929204E-2</c:v>
                </c:pt>
                <c:pt idx="319">
                  <c:v>5.1606828703370411E-2</c:v>
                </c:pt>
                <c:pt idx="320">
                  <c:v>5.1776736116153188E-2</c:v>
                </c:pt>
                <c:pt idx="321">
                  <c:v>5.1985532409162261E-2</c:v>
                </c:pt>
                <c:pt idx="322">
                  <c:v>5.2033912041224539E-2</c:v>
                </c:pt>
                <c:pt idx="323">
                  <c:v>5.2080555557040498E-2</c:v>
                </c:pt>
                <c:pt idx="324">
                  <c:v>5.2300810188171454E-2</c:v>
                </c:pt>
                <c:pt idx="325">
                  <c:v>5.2461921295616776E-2</c:v>
                </c:pt>
                <c:pt idx="326">
                  <c:v>5.2497569449769799E-2</c:v>
                </c:pt>
                <c:pt idx="327">
                  <c:v>5.2627314813435078E-2</c:v>
                </c:pt>
                <c:pt idx="328">
                  <c:v>5.2630902777309529E-2</c:v>
                </c:pt>
                <c:pt idx="329">
                  <c:v>5.2942824077035766E-2</c:v>
                </c:pt>
                <c:pt idx="330">
                  <c:v>5.2983101850259118E-2</c:v>
                </c:pt>
                <c:pt idx="331">
                  <c:v>5.3103240745258518E-2</c:v>
                </c:pt>
                <c:pt idx="332">
                  <c:v>5.3180208335106727E-2</c:v>
                </c:pt>
                <c:pt idx="333">
                  <c:v>5.3372453709016554E-2</c:v>
                </c:pt>
                <c:pt idx="334">
                  <c:v>5.3428240746143274E-2</c:v>
                </c:pt>
                <c:pt idx="335">
                  <c:v>5.3588194445183035E-2</c:v>
                </c:pt>
                <c:pt idx="336">
                  <c:v>5.3605555556714535E-2</c:v>
                </c:pt>
                <c:pt idx="337">
                  <c:v>5.3743634263810236E-2</c:v>
                </c:pt>
                <c:pt idx="338">
                  <c:v>5.4064351854322013E-2</c:v>
                </c:pt>
                <c:pt idx="339">
                  <c:v>5.4164004628546536E-2</c:v>
                </c:pt>
                <c:pt idx="340">
                  <c:v>5.4378819448174909E-2</c:v>
                </c:pt>
                <c:pt idx="341">
                  <c:v>5.4437500002677552E-2</c:v>
                </c:pt>
                <c:pt idx="342">
                  <c:v>5.4539004631806165E-2</c:v>
                </c:pt>
                <c:pt idx="343">
                  <c:v>5.4698958338121884E-2</c:v>
                </c:pt>
                <c:pt idx="344">
                  <c:v>5.4858912037161645E-2</c:v>
                </c:pt>
                <c:pt idx="345">
                  <c:v>5.5013888893881813E-2</c:v>
                </c:pt>
                <c:pt idx="346">
                  <c:v>5.5098611112043727E-2</c:v>
                </c:pt>
                <c:pt idx="347">
                  <c:v>5.5145486112451181E-2</c:v>
                </c:pt>
                <c:pt idx="348">
                  <c:v>5.5174074077513069E-2</c:v>
                </c:pt>
                <c:pt idx="349">
                  <c:v>5.5306250003923196E-2</c:v>
                </c:pt>
                <c:pt idx="350">
                  <c:v>5.5334606484393589E-2</c:v>
                </c:pt>
                <c:pt idx="351">
                  <c:v>5.5396990741428453E-2</c:v>
                </c:pt>
                <c:pt idx="352">
                  <c:v>5.5494791668024845E-2</c:v>
                </c:pt>
                <c:pt idx="353">
                  <c:v>5.5589814815903082E-2</c:v>
                </c:pt>
                <c:pt idx="354">
                  <c:v>5.5658449076872785E-2</c:v>
                </c:pt>
                <c:pt idx="355">
                  <c:v>5.5810185185691807E-2</c:v>
                </c:pt>
                <c:pt idx="356">
                  <c:v>5.6131249999452848E-2</c:v>
                </c:pt>
                <c:pt idx="357">
                  <c:v>5.6290856482519303E-2</c:v>
                </c:pt>
                <c:pt idx="358">
                  <c:v>5.6394791667116806E-2</c:v>
                </c:pt>
                <c:pt idx="359">
                  <c:v>5.6445833331963513E-2</c:v>
                </c:pt>
                <c:pt idx="360">
                  <c:v>5.6591550928715151E-2</c:v>
                </c:pt>
                <c:pt idx="361">
                  <c:v>5.6606250000186265E-2</c:v>
                </c:pt>
                <c:pt idx="362">
                  <c:v>5.6926388890133239E-2</c:v>
                </c:pt>
                <c:pt idx="363">
                  <c:v>5.7241435184550937E-2</c:v>
                </c:pt>
                <c:pt idx="364">
                  <c:v>5.7561458335840143E-2</c:v>
                </c:pt>
                <c:pt idx="365">
                  <c:v>5.7870717595505994E-2</c:v>
                </c:pt>
                <c:pt idx="366">
                  <c:v>5.8190162038954441E-2</c:v>
                </c:pt>
                <c:pt idx="367">
                  <c:v>5.8293865746236406E-2</c:v>
                </c:pt>
                <c:pt idx="368">
                  <c:v>5.8664814816438593E-2</c:v>
                </c:pt>
                <c:pt idx="369">
                  <c:v>5.8708796299470123E-2</c:v>
                </c:pt>
                <c:pt idx="370">
                  <c:v>5.8825347223319113E-2</c:v>
                </c:pt>
                <c:pt idx="371">
                  <c:v>5.8985416668292601E-2</c:v>
                </c:pt>
                <c:pt idx="372">
                  <c:v>5.9300694447301794E-2</c:v>
                </c:pt>
                <c:pt idx="373">
                  <c:v>5.9578240739938337E-2</c:v>
                </c:pt>
                <c:pt idx="374">
                  <c:v>5.9617129634716548E-2</c:v>
                </c:pt>
                <c:pt idx="375">
                  <c:v>5.9930902782070916E-2</c:v>
                </c:pt>
                <c:pt idx="376">
                  <c:v>6.0090856481110677E-2</c:v>
                </c:pt>
                <c:pt idx="377">
                  <c:v>6.014513889385853E-2</c:v>
                </c:pt>
                <c:pt idx="378">
                  <c:v>6.0251273149333429E-2</c:v>
                </c:pt>
                <c:pt idx="379">
                  <c:v>6.0411458332964685E-2</c:v>
                </c:pt>
                <c:pt idx="380">
                  <c:v>6.0566782405658159E-2</c:v>
                </c:pt>
                <c:pt idx="381">
                  <c:v>6.0726157411409076E-2</c:v>
                </c:pt>
                <c:pt idx="382">
                  <c:v>6.0733564816473518E-2</c:v>
                </c:pt>
                <c:pt idx="383">
                  <c:v>6.1041550929076038E-2</c:v>
                </c:pt>
                <c:pt idx="384">
                  <c:v>6.1081597224983852E-2</c:v>
                </c:pt>
                <c:pt idx="385">
                  <c:v>6.1360995372524485E-2</c:v>
                </c:pt>
                <c:pt idx="386">
                  <c:v>6.1996180556889158E-2</c:v>
                </c:pt>
                <c:pt idx="387">
                  <c:v>6.2191319448174909E-2</c:v>
                </c:pt>
                <c:pt idx="388">
                  <c:v>6.244421296287328E-2</c:v>
                </c:pt>
                <c:pt idx="389">
                  <c:v>6.2472569443343673E-2</c:v>
                </c:pt>
                <c:pt idx="390">
                  <c:v>6.2792013894068077E-2</c:v>
                </c:pt>
                <c:pt idx="391">
                  <c:v>6.3107870373642072E-2</c:v>
                </c:pt>
                <c:pt idx="392">
                  <c:v>6.3423032406717539E-2</c:v>
                </c:pt>
                <c:pt idx="393">
                  <c:v>6.3748495369509328E-2</c:v>
                </c:pt>
                <c:pt idx="394">
                  <c:v>6.4064004633110017E-2</c:v>
                </c:pt>
                <c:pt idx="395">
                  <c:v>6.4208449075522367E-2</c:v>
                </c:pt>
                <c:pt idx="396">
                  <c:v>6.4224074078083504E-2</c:v>
                </c:pt>
                <c:pt idx="397">
                  <c:v>6.4539583334408235E-2</c:v>
                </c:pt>
                <c:pt idx="398">
                  <c:v>6.4859143523790408E-2</c:v>
                </c:pt>
                <c:pt idx="399">
                  <c:v>6.517951389105292E-2</c:v>
                </c:pt>
                <c:pt idx="400">
                  <c:v>6.5494097223563585E-2</c:v>
                </c:pt>
                <c:pt idx="401">
                  <c:v>6.5607523152721114E-2</c:v>
                </c:pt>
                <c:pt idx="402">
                  <c:v>6.5809722225822043E-2</c:v>
                </c:pt>
                <c:pt idx="403">
                  <c:v>6.595925926376367E-2</c:v>
                </c:pt>
                <c:pt idx="404">
                  <c:v>6.6847800924733747E-2</c:v>
                </c:pt>
                <c:pt idx="405">
                  <c:v>6.6913888891576789E-2</c:v>
                </c:pt>
                <c:pt idx="406">
                  <c:v>6.7234490743430797E-2</c:v>
                </c:pt>
                <c:pt idx="407">
                  <c:v>6.7684259258385282E-2</c:v>
                </c:pt>
                <c:pt idx="408">
                  <c:v>6.7869328704546206E-2</c:v>
                </c:pt>
                <c:pt idx="409">
                  <c:v>6.7963541667268146E-2</c:v>
                </c:pt>
                <c:pt idx="410">
                  <c:v>6.8029050926270429E-2</c:v>
                </c:pt>
                <c:pt idx="411">
                  <c:v>6.8310763890622184E-2</c:v>
                </c:pt>
                <c:pt idx="412">
                  <c:v>6.8343750004714821E-2</c:v>
                </c:pt>
                <c:pt idx="413">
                  <c:v>6.8384027777938172E-2</c:v>
                </c:pt>
                <c:pt idx="414">
                  <c:v>6.8659027776448056E-2</c:v>
                </c:pt>
                <c:pt idx="415">
                  <c:v>6.8812731486104894E-2</c:v>
                </c:pt>
                <c:pt idx="416">
                  <c:v>6.8973032408393919E-2</c:v>
                </c:pt>
                <c:pt idx="417">
                  <c:v>6.9049999998242129E-2</c:v>
                </c:pt>
                <c:pt idx="418">
                  <c:v>6.9293865744839422E-2</c:v>
                </c:pt>
                <c:pt idx="419">
                  <c:v>6.9614120373444166E-2</c:v>
                </c:pt>
                <c:pt idx="420">
                  <c:v>6.9774305557075422E-2</c:v>
                </c:pt>
                <c:pt idx="421">
                  <c:v>6.9934837963955943E-2</c:v>
                </c:pt>
                <c:pt idx="422">
                  <c:v>7.0095023147587199E-2</c:v>
                </c:pt>
                <c:pt idx="423">
                  <c:v>7.041782407759456E-2</c:v>
                </c:pt>
                <c:pt idx="424">
                  <c:v>7.07309027784504E-2</c:v>
                </c:pt>
                <c:pt idx="425">
                  <c:v>7.1045023149054032E-2</c:v>
                </c:pt>
                <c:pt idx="426">
                  <c:v>7.1200462967681233E-2</c:v>
                </c:pt>
                <c:pt idx="427">
                  <c:v>7.1290277781372424E-2</c:v>
                </c:pt>
                <c:pt idx="428">
                  <c:v>7.1360879628628027E-2</c:v>
                </c:pt>
                <c:pt idx="429">
                  <c:v>7.1521180558193009E-2</c:v>
                </c:pt>
                <c:pt idx="430">
                  <c:v>7.177592592779547E-2</c:v>
                </c:pt>
                <c:pt idx="431">
                  <c:v>7.1841087963548489E-2</c:v>
                </c:pt>
                <c:pt idx="432">
                  <c:v>7.200150463177124E-2</c:v>
                </c:pt>
                <c:pt idx="433">
                  <c:v>7.2059953708958346E-2</c:v>
                </c:pt>
                <c:pt idx="434">
                  <c:v>7.2156712965806946E-2</c:v>
                </c:pt>
                <c:pt idx="435">
                  <c:v>7.2470833336410578E-2</c:v>
                </c:pt>
                <c:pt idx="436">
                  <c:v>7.2790972226357553E-2</c:v>
                </c:pt>
                <c:pt idx="437">
                  <c:v>7.2898495374829508E-2</c:v>
                </c:pt>
                <c:pt idx="438">
                  <c:v>7.2913078707642853E-2</c:v>
                </c:pt>
                <c:pt idx="439">
                  <c:v>7.3105787036183756E-2</c:v>
                </c:pt>
                <c:pt idx="440">
                  <c:v>7.3113888887746725E-2</c:v>
                </c:pt>
                <c:pt idx="441">
                  <c:v>7.3158680555934552E-2</c:v>
                </c:pt>
                <c:pt idx="442">
                  <c:v>7.3265740742499474E-2</c:v>
                </c:pt>
                <c:pt idx="443">
                  <c:v>7.3420717591943685E-2</c:v>
                </c:pt>
                <c:pt idx="444">
                  <c:v>7.3739699073485099E-2</c:v>
                </c:pt>
                <c:pt idx="445">
                  <c:v>7.3833564820233732E-2</c:v>
                </c:pt>
                <c:pt idx="446">
                  <c:v>7.3843634258082602E-2</c:v>
                </c:pt>
                <c:pt idx="447">
                  <c:v>7.3894791668863036E-2</c:v>
                </c:pt>
                <c:pt idx="448">
                  <c:v>7.4845023147645406E-2</c:v>
                </c:pt>
                <c:pt idx="449">
                  <c:v>7.4971875001210719E-2</c:v>
                </c:pt>
                <c:pt idx="450">
                  <c:v>7.4993865739088506E-2</c:v>
                </c:pt>
                <c:pt idx="451">
                  <c:v>7.5319675925129559E-2</c:v>
                </c:pt>
                <c:pt idx="452">
                  <c:v>7.5460416665009689E-2</c:v>
                </c:pt>
                <c:pt idx="453">
                  <c:v>7.5639814815076534E-2</c:v>
                </c:pt>
                <c:pt idx="454">
                  <c:v>7.6204745375434868E-2</c:v>
                </c:pt>
                <c:pt idx="455">
                  <c:v>7.6269675926596392E-2</c:v>
                </c:pt>
                <c:pt idx="456">
                  <c:v>7.6678124998579733E-2</c:v>
                </c:pt>
                <c:pt idx="457">
                  <c:v>7.6775115740019828E-2</c:v>
                </c:pt>
                <c:pt idx="458">
                  <c:v>7.6847569449455477E-2</c:v>
                </c:pt>
                <c:pt idx="459">
                  <c:v>7.6899768522707745E-2</c:v>
                </c:pt>
                <c:pt idx="460">
                  <c:v>7.7059490744431969E-2</c:v>
                </c:pt>
                <c:pt idx="461">
                  <c:v>7.7122222224716097E-2</c:v>
                </c:pt>
                <c:pt idx="462">
                  <c:v>7.7218981481564697E-2</c:v>
                </c:pt>
                <c:pt idx="463">
                  <c:v>7.7321875003690366E-2</c:v>
                </c:pt>
                <c:pt idx="464">
                  <c:v>7.7534143521916121E-2</c:v>
                </c:pt>
                <c:pt idx="465">
                  <c:v>7.7694097220955882E-2</c:v>
                </c:pt>
                <c:pt idx="466">
                  <c:v>7.7925925928866491E-2</c:v>
                </c:pt>
                <c:pt idx="467">
                  <c:v>7.8080092593154404E-2</c:v>
                </c:pt>
                <c:pt idx="468">
                  <c:v>7.8324652778974269E-2</c:v>
                </c:pt>
                <c:pt idx="469">
                  <c:v>7.863888888823567E-2</c:v>
                </c:pt>
                <c:pt idx="470">
                  <c:v>7.898032407683786E-2</c:v>
                </c:pt>
                <c:pt idx="471">
                  <c:v>7.9114004634902813E-2</c:v>
                </c:pt>
                <c:pt idx="472">
                  <c:v>7.9273148148786277E-2</c:v>
                </c:pt>
                <c:pt idx="473">
                  <c:v>7.9428124998230487E-2</c:v>
                </c:pt>
                <c:pt idx="474">
                  <c:v>7.9588310189137701E-2</c:v>
                </c:pt>
                <c:pt idx="475">
                  <c:v>7.9623958336014766E-2</c:v>
                </c:pt>
                <c:pt idx="476">
                  <c:v>7.9748263888177462E-2</c:v>
                </c:pt>
                <c:pt idx="477">
                  <c:v>7.9902893521648366E-2</c:v>
                </c:pt>
                <c:pt idx="478">
                  <c:v>8.0062152781465556E-2</c:v>
                </c:pt>
                <c:pt idx="479">
                  <c:v>8.0217476854159031E-2</c:v>
                </c:pt>
                <c:pt idx="480">
                  <c:v>8.0377546299132518E-2</c:v>
                </c:pt>
                <c:pt idx="481">
                  <c:v>8.0389351853227708E-2</c:v>
                </c:pt>
                <c:pt idx="482">
                  <c:v>8.0526736113824882E-2</c:v>
                </c:pt>
                <c:pt idx="483">
                  <c:v>8.0537847221421544E-2</c:v>
                </c:pt>
                <c:pt idx="484">
                  <c:v>8.0697685189079493E-2</c:v>
                </c:pt>
                <c:pt idx="485">
                  <c:v>8.0857523149461485E-2</c:v>
                </c:pt>
                <c:pt idx="486">
                  <c:v>8.1013310184061993E-2</c:v>
                </c:pt>
                <c:pt idx="487">
                  <c:v>8.117337962903548E-2</c:v>
                </c:pt>
                <c:pt idx="488">
                  <c:v>8.1492824072483927E-2</c:v>
                </c:pt>
                <c:pt idx="489">
                  <c:v>8.1652314816892613E-2</c:v>
                </c:pt>
                <c:pt idx="490">
                  <c:v>8.1807754628243856E-2</c:v>
                </c:pt>
                <c:pt idx="491">
                  <c:v>8.2126967594376765E-2</c:v>
                </c:pt>
                <c:pt idx="492">
                  <c:v>8.2281828705163207E-2</c:v>
                </c:pt>
                <c:pt idx="493">
                  <c:v>8.2441782411478925E-2</c:v>
                </c:pt>
                <c:pt idx="494">
                  <c:v>8.2596759260923136E-2</c:v>
                </c:pt>
                <c:pt idx="495">
                  <c:v>8.2756134259398095E-2</c:v>
                </c:pt>
                <c:pt idx="496">
                  <c:v>8.2911226854776032E-2</c:v>
                </c:pt>
                <c:pt idx="497">
                  <c:v>8.2946875001653098E-2</c:v>
                </c:pt>
                <c:pt idx="498">
                  <c:v>8.3231712967972271E-2</c:v>
                </c:pt>
                <c:pt idx="499">
                  <c:v>8.325717593106674E-2</c:v>
                </c:pt>
                <c:pt idx="500">
                  <c:v>8.3540509258455131E-2</c:v>
                </c:pt>
                <c:pt idx="501">
                  <c:v>8.3545949077233672E-2</c:v>
                </c:pt>
                <c:pt idx="502">
                  <c:v>8.3617129632330034E-2</c:v>
                </c:pt>
                <c:pt idx="503">
                  <c:v>8.3672800930798985E-2</c:v>
                </c:pt>
                <c:pt idx="504">
                  <c:v>8.3705787037615664E-2</c:v>
                </c:pt>
                <c:pt idx="505">
                  <c:v>8.3865509259339888E-2</c:v>
                </c:pt>
                <c:pt idx="506">
                  <c:v>8.4020717593375593E-2</c:v>
                </c:pt>
                <c:pt idx="507">
                  <c:v>8.4180324076442048E-2</c:v>
                </c:pt>
                <c:pt idx="508">
                  <c:v>8.4335416671819985E-2</c:v>
                </c:pt>
                <c:pt idx="509">
                  <c:v>8.4495601855451241E-2</c:v>
                </c:pt>
                <c:pt idx="510">
                  <c:v>8.4655324077175464E-2</c:v>
                </c:pt>
                <c:pt idx="511">
                  <c:v>8.4676273152581416E-2</c:v>
                </c:pt>
                <c:pt idx="512">
                  <c:v>8.496990740968613E-2</c:v>
                </c:pt>
                <c:pt idx="513">
                  <c:v>8.5125462966971099E-2</c:v>
                </c:pt>
                <c:pt idx="514">
                  <c:v>8.5285185188695323E-2</c:v>
                </c:pt>
                <c:pt idx="515">
                  <c:v>8.5599189813365228E-2</c:v>
                </c:pt>
                <c:pt idx="516">
                  <c:v>8.591388889180962E-2</c:v>
                </c:pt>
                <c:pt idx="517">
                  <c:v>8.6077893523906823E-2</c:v>
                </c:pt>
                <c:pt idx="518">
                  <c:v>8.62591435216018E-2</c:v>
                </c:pt>
                <c:pt idx="519">
                  <c:v>8.6392245371825993E-2</c:v>
                </c:pt>
                <c:pt idx="520">
                  <c:v>8.640416667185491E-2</c:v>
                </c:pt>
                <c:pt idx="521">
                  <c:v>8.6552546301390976E-2</c:v>
                </c:pt>
                <c:pt idx="522">
                  <c:v>8.6712731485022232E-2</c:v>
                </c:pt>
                <c:pt idx="523">
                  <c:v>8.7181944443727843E-2</c:v>
                </c:pt>
                <c:pt idx="524">
                  <c:v>8.7436689813330304E-2</c:v>
                </c:pt>
                <c:pt idx="525">
                  <c:v>8.7656481482554227E-2</c:v>
                </c:pt>
                <c:pt idx="526">
                  <c:v>8.7816435188869946E-2</c:v>
                </c:pt>
                <c:pt idx="527">
                  <c:v>8.8116666665882803E-2</c:v>
                </c:pt>
                <c:pt idx="528">
                  <c:v>8.8292013890168164E-2</c:v>
                </c:pt>
                <c:pt idx="529">
                  <c:v>8.8381250003294554E-2</c:v>
                </c:pt>
                <c:pt idx="530">
                  <c:v>8.845150463457685E-2</c:v>
                </c:pt>
                <c:pt idx="531">
                  <c:v>8.8607291669177357E-2</c:v>
                </c:pt>
                <c:pt idx="532">
                  <c:v>8.869768518343335E-2</c:v>
                </c:pt>
                <c:pt idx="533">
                  <c:v>8.8767245375493076E-2</c:v>
                </c:pt>
                <c:pt idx="534">
                  <c:v>8.9020254628849216E-2</c:v>
                </c:pt>
                <c:pt idx="535">
                  <c:v>8.9062384264252614E-2</c:v>
                </c:pt>
                <c:pt idx="536">
                  <c:v>8.9081597223412246E-2</c:v>
                </c:pt>
                <c:pt idx="537">
                  <c:v>8.9241435183794238E-2</c:v>
                </c:pt>
                <c:pt idx="538">
                  <c:v>8.9314236116479151E-2</c:v>
                </c:pt>
                <c:pt idx="539">
                  <c:v>8.9336226854356937E-2</c:v>
                </c:pt>
                <c:pt idx="540">
                  <c:v>8.9402314813924022E-2</c:v>
                </c:pt>
                <c:pt idx="541">
                  <c:v>8.9474652777425945E-2</c:v>
                </c:pt>
                <c:pt idx="542">
                  <c:v>8.9562268520239741E-2</c:v>
                </c:pt>
                <c:pt idx="543">
                  <c:v>8.9717708331590984E-2</c:v>
                </c:pt>
                <c:pt idx="544">
                  <c:v>8.9735069443122484E-2</c:v>
                </c:pt>
                <c:pt idx="545">
                  <c:v>8.9877777776564471E-2</c:v>
                </c:pt>
                <c:pt idx="546">
                  <c:v>8.9982291669002734E-2</c:v>
                </c:pt>
                <c:pt idx="547">
                  <c:v>9.0027083337190561E-2</c:v>
                </c:pt>
                <c:pt idx="548">
                  <c:v>9.0198379628418479E-2</c:v>
                </c:pt>
                <c:pt idx="549">
                  <c:v>9.0353009261889383E-2</c:v>
                </c:pt>
                <c:pt idx="550">
                  <c:v>9.0506944448861759E-2</c:v>
                </c:pt>
                <c:pt idx="551">
                  <c:v>9.0512384260364342E-2</c:v>
                </c:pt>
                <c:pt idx="552">
                  <c:v>9.0833101850876119E-2</c:v>
                </c:pt>
                <c:pt idx="553">
                  <c:v>9.1147916667978279E-2</c:v>
                </c:pt>
                <c:pt idx="554">
                  <c:v>9.1307870374293998E-2</c:v>
                </c:pt>
                <c:pt idx="555">
                  <c:v>9.1352777781139594E-2</c:v>
                </c:pt>
                <c:pt idx="556">
                  <c:v>9.1356481483671814E-2</c:v>
                </c:pt>
                <c:pt idx="557">
                  <c:v>9.1425347221957054E-2</c:v>
                </c:pt>
                <c:pt idx="558">
                  <c:v>9.1468402781174518E-2</c:v>
                </c:pt>
                <c:pt idx="559">
                  <c:v>9.1943634259223472E-2</c:v>
                </c:pt>
                <c:pt idx="560">
                  <c:v>9.2047222220571712E-2</c:v>
                </c:pt>
                <c:pt idx="561">
                  <c:v>9.210370370419696E-2</c:v>
                </c:pt>
                <c:pt idx="562">
                  <c:v>9.2259490746073425E-2</c:v>
                </c:pt>
                <c:pt idx="563">
                  <c:v>9.2495138887898065E-2</c:v>
                </c:pt>
                <c:pt idx="564">
                  <c:v>9.2548958338738885E-2</c:v>
                </c:pt>
                <c:pt idx="565">
                  <c:v>9.2573495370743331E-2</c:v>
                </c:pt>
                <c:pt idx="566">
                  <c:v>9.2893518522032537E-2</c:v>
                </c:pt>
                <c:pt idx="567">
                  <c:v>9.3010995369695593E-2</c:v>
                </c:pt>
                <c:pt idx="568">
                  <c:v>9.3105902778916061E-2</c:v>
                </c:pt>
                <c:pt idx="569">
                  <c:v>9.3146874998637941E-2</c:v>
                </c:pt>
                <c:pt idx="570">
                  <c:v>9.3198148148076143E-2</c:v>
                </c:pt>
                <c:pt idx="571">
                  <c:v>9.323368055629544E-2</c:v>
                </c:pt>
                <c:pt idx="572">
                  <c:v>9.3384606479958165E-2</c:v>
                </c:pt>
                <c:pt idx="573">
                  <c:v>9.3390046298736706E-2</c:v>
                </c:pt>
                <c:pt idx="574">
                  <c:v>9.3683217593934387E-2</c:v>
                </c:pt>
                <c:pt idx="575">
                  <c:v>9.399722222588025E-2</c:v>
                </c:pt>
                <c:pt idx="576">
                  <c:v>9.4312268520297948E-2</c:v>
                </c:pt>
                <c:pt idx="577">
                  <c:v>9.4360532406426501E-2</c:v>
                </c:pt>
                <c:pt idx="578">
                  <c:v>9.436608796386281E-2</c:v>
                </c:pt>
                <c:pt idx="579">
                  <c:v>9.4466898146492895E-2</c:v>
                </c:pt>
                <c:pt idx="580">
                  <c:v>9.4510532406275161E-2</c:v>
                </c:pt>
                <c:pt idx="581">
                  <c:v>9.4520486112742219E-2</c:v>
                </c:pt>
                <c:pt idx="582">
                  <c:v>9.4588194449897856E-2</c:v>
                </c:pt>
                <c:pt idx="583">
                  <c:v>9.46027777827112E-2</c:v>
                </c:pt>
                <c:pt idx="584">
                  <c:v>9.4707060190557968E-2</c:v>
                </c:pt>
                <c:pt idx="585">
                  <c:v>9.4776620375341736E-2</c:v>
                </c:pt>
                <c:pt idx="586">
                  <c:v>9.4786689813190605E-2</c:v>
                </c:pt>
                <c:pt idx="587">
                  <c:v>9.482592593121808E-2</c:v>
                </c:pt>
                <c:pt idx="588">
                  <c:v>9.4936458335723728E-2</c:v>
                </c:pt>
                <c:pt idx="589">
                  <c:v>9.4941898147226311E-2</c:v>
                </c:pt>
                <c:pt idx="590">
                  <c:v>9.494930555956671E-2</c:v>
                </c:pt>
                <c:pt idx="591">
                  <c:v>9.4958449073601514E-2</c:v>
                </c:pt>
                <c:pt idx="592">
                  <c:v>9.5101967592199799E-2</c:v>
                </c:pt>
                <c:pt idx="593">
                  <c:v>9.516944444476394E-2</c:v>
                </c:pt>
                <c:pt idx="594">
                  <c:v>9.518680555629544E-2</c:v>
                </c:pt>
                <c:pt idx="595">
                  <c:v>9.5261342597950716E-2</c:v>
                </c:pt>
                <c:pt idx="596">
                  <c:v>9.5416319447394926E-2</c:v>
                </c:pt>
                <c:pt idx="597">
                  <c:v>9.5464814818114974E-2</c:v>
                </c:pt>
                <c:pt idx="598">
                  <c:v>9.557546296127839E-2</c:v>
                </c:pt>
                <c:pt idx="599">
                  <c:v>9.5624768517154735E-2</c:v>
                </c:pt>
                <c:pt idx="600">
                  <c:v>9.5712499998626299E-2</c:v>
                </c:pt>
                <c:pt idx="601">
                  <c:v>9.5731712965061888E-2</c:v>
                </c:pt>
                <c:pt idx="602">
                  <c:v>9.5857754633470904E-2</c:v>
                </c:pt>
                <c:pt idx="603">
                  <c:v>9.5904282410629094E-2</c:v>
                </c:pt>
                <c:pt idx="604">
                  <c:v>9.6046643520821817E-2</c:v>
                </c:pt>
                <c:pt idx="605">
                  <c:v>9.6291550929890946E-2</c:v>
                </c:pt>
                <c:pt idx="606">
                  <c:v>9.6356481481052469E-2</c:v>
                </c:pt>
                <c:pt idx="607">
                  <c:v>9.6366550926177297E-2</c:v>
                </c:pt>
                <c:pt idx="608">
                  <c:v>9.6521412036963739E-2</c:v>
                </c:pt>
                <c:pt idx="609">
                  <c:v>9.6681134258687962E-2</c:v>
                </c:pt>
                <c:pt idx="610">
                  <c:v>9.6836226854065899E-2</c:v>
                </c:pt>
                <c:pt idx="611">
                  <c:v>9.7151504633075092E-2</c:v>
                </c:pt>
                <c:pt idx="612">
                  <c:v>9.7195254631515127E-2</c:v>
                </c:pt>
                <c:pt idx="613">
                  <c:v>9.7268865742080379E-2</c:v>
                </c:pt>
                <c:pt idx="614">
                  <c:v>9.7465393519087229E-2</c:v>
                </c:pt>
                <c:pt idx="615">
                  <c:v>9.7779861112940125E-2</c:v>
                </c:pt>
                <c:pt idx="616">
                  <c:v>9.8089004633948207E-2</c:v>
                </c:pt>
                <c:pt idx="617">
                  <c:v>9.8408680554712191E-2</c:v>
                </c:pt>
                <c:pt idx="618">
                  <c:v>9.8563657411432359E-2</c:v>
                </c:pt>
                <c:pt idx="619">
                  <c:v>9.8718171298969537E-2</c:v>
                </c:pt>
                <c:pt idx="620">
                  <c:v>9.8877662036102265E-2</c:v>
                </c:pt>
                <c:pt idx="621">
                  <c:v>9.9032638892822433E-2</c:v>
                </c:pt>
                <c:pt idx="622">
                  <c:v>9.9192476853204425E-2</c:v>
                </c:pt>
                <c:pt idx="623">
                  <c:v>9.9502314813435078E-2</c:v>
                </c:pt>
                <c:pt idx="624">
                  <c:v>9.9746643521939404E-2</c:v>
                </c:pt>
                <c:pt idx="625">
                  <c:v>9.9821643518225756E-2</c:v>
                </c:pt>
                <c:pt idx="626">
                  <c:v>0.10013125000114087</c:v>
                </c:pt>
                <c:pt idx="627">
                  <c:v>0.1004461805569008</c:v>
                </c:pt>
                <c:pt idx="628">
                  <c:v>0.10060590277862502</c:v>
                </c:pt>
                <c:pt idx="629">
                  <c:v>0.1007604166661622</c:v>
                </c:pt>
                <c:pt idx="630">
                  <c:v>0.10091469907638384</c:v>
                </c:pt>
                <c:pt idx="631">
                  <c:v>0.10107395833620103</c:v>
                </c:pt>
                <c:pt idx="632">
                  <c:v>0.10122905092430301</c:v>
                </c:pt>
                <c:pt idx="633">
                  <c:v>0.10154363426408963</c:v>
                </c:pt>
                <c:pt idx="634">
                  <c:v>0.1018582175966003</c:v>
                </c:pt>
                <c:pt idx="635">
                  <c:v>0.10217280092911096</c:v>
                </c:pt>
                <c:pt idx="636">
                  <c:v>0.10248240741202608</c:v>
                </c:pt>
                <c:pt idx="637">
                  <c:v>0.10279872685350711</c:v>
                </c:pt>
                <c:pt idx="638">
                  <c:v>0.1029579861133243</c:v>
                </c:pt>
                <c:pt idx="639">
                  <c:v>0.10311365740926703</c:v>
                </c:pt>
                <c:pt idx="640">
                  <c:v>0.10327395833155606</c:v>
                </c:pt>
                <c:pt idx="641">
                  <c:v>0.10358807870215969</c:v>
                </c:pt>
                <c:pt idx="642">
                  <c:v>0.10367731481528608</c:v>
                </c:pt>
                <c:pt idx="643">
                  <c:v>0.10370092593075242</c:v>
                </c:pt>
                <c:pt idx="644">
                  <c:v>0.10380057870497694</c:v>
                </c:pt>
                <c:pt idx="645">
                  <c:v>0.10384259259444661</c:v>
                </c:pt>
                <c:pt idx="646">
                  <c:v>0.10390069444838446</c:v>
                </c:pt>
                <c:pt idx="647">
                  <c:v>0.10395821759448154</c:v>
                </c:pt>
                <c:pt idx="648">
                  <c:v>0.10404583333729533</c:v>
                </c:pt>
                <c:pt idx="649">
                  <c:v>0.10415405092498986</c:v>
                </c:pt>
                <c:pt idx="650">
                  <c:v>0.10421504629630363</c:v>
                </c:pt>
                <c:pt idx="651">
                  <c:v>0.10427777777658775</c:v>
                </c:pt>
                <c:pt idx="652">
                  <c:v>0.10439062500518048</c:v>
                </c:pt>
                <c:pt idx="653">
                  <c:v>0.10448275462840684</c:v>
                </c:pt>
                <c:pt idx="654">
                  <c:v>0.10452476851787651</c:v>
                </c:pt>
                <c:pt idx="655">
                  <c:v>0.10459131944662658</c:v>
                </c:pt>
                <c:pt idx="656">
                  <c:v>0.10465960648434702</c:v>
                </c:pt>
                <c:pt idx="657">
                  <c:v>0.10480173610994825</c:v>
                </c:pt>
                <c:pt idx="658">
                  <c:v>0.10483912037307164</c:v>
                </c:pt>
                <c:pt idx="659">
                  <c:v>0.10500520833738847</c:v>
                </c:pt>
                <c:pt idx="660">
                  <c:v>0.10513726851786487</c:v>
                </c:pt>
                <c:pt idx="661">
                  <c:v>0.1051473379629897</c:v>
                </c:pt>
                <c:pt idx="662">
                  <c:v>0.10515289352042601</c:v>
                </c:pt>
                <c:pt idx="663">
                  <c:v>0.105187615743489</c:v>
                </c:pt>
                <c:pt idx="664">
                  <c:v>0.10527766204177169</c:v>
                </c:pt>
                <c:pt idx="665">
                  <c:v>0.10531504629761912</c:v>
                </c:pt>
                <c:pt idx="666">
                  <c:v>0.10531782407633727</c:v>
                </c:pt>
                <c:pt idx="667">
                  <c:v>0.10540555555780884</c:v>
                </c:pt>
                <c:pt idx="668">
                  <c:v>0.10542754629568662</c:v>
                </c:pt>
                <c:pt idx="669">
                  <c:v>0.10549236111546634</c:v>
                </c:pt>
                <c:pt idx="670">
                  <c:v>0.10552337962872116</c:v>
                </c:pt>
                <c:pt idx="671">
                  <c:v>0.10562986111472128</c:v>
                </c:pt>
                <c:pt idx="672">
                  <c:v>0.1056688657408813</c:v>
                </c:pt>
                <c:pt idx="673">
                  <c:v>0.10594386573939119</c:v>
                </c:pt>
                <c:pt idx="674">
                  <c:v>0.10653611111047212</c:v>
                </c:pt>
                <c:pt idx="675">
                  <c:v>0.10657824074587552</c:v>
                </c:pt>
                <c:pt idx="676">
                  <c:v>0.10689375000220025</c:v>
                </c:pt>
                <c:pt idx="677">
                  <c:v>0.1072027777772746</c:v>
                </c:pt>
                <c:pt idx="678">
                  <c:v>0.10736273148359032</c:v>
                </c:pt>
                <c:pt idx="679">
                  <c:v>0.10753900463168975</c:v>
                </c:pt>
                <c:pt idx="680">
                  <c:v>0.10799166667129612</c:v>
                </c:pt>
                <c:pt idx="681">
                  <c:v>0.10823634259577375</c:v>
                </c:pt>
                <c:pt idx="682">
                  <c:v>0.10832847222627606</c:v>
                </c:pt>
                <c:pt idx="683">
                  <c:v>0.10851423611165956</c:v>
                </c:pt>
                <c:pt idx="684">
                  <c:v>0.10862094907497521</c:v>
                </c:pt>
                <c:pt idx="685">
                  <c:v>0.10893611111532664</c:v>
                </c:pt>
                <c:pt idx="686">
                  <c:v>0.10925057870917954</c:v>
                </c:pt>
                <c:pt idx="687">
                  <c:v>0.10941041666956153</c:v>
                </c:pt>
                <c:pt idx="688">
                  <c:v>0.10973032407491701</c:v>
                </c:pt>
                <c:pt idx="689">
                  <c:v>0.1100447916687699</c:v>
                </c:pt>
                <c:pt idx="690">
                  <c:v>0.11009872685099253</c:v>
                </c:pt>
                <c:pt idx="691">
                  <c:v>0.11035995370912133</c:v>
                </c:pt>
                <c:pt idx="692">
                  <c:v>0.11049467592965811</c:v>
                </c:pt>
                <c:pt idx="693">
                  <c:v>0.11066932870744495</c:v>
                </c:pt>
                <c:pt idx="694">
                  <c:v>0.11098888888955116</c:v>
                </c:pt>
                <c:pt idx="695">
                  <c:v>0.1109971064797719</c:v>
                </c:pt>
                <c:pt idx="696">
                  <c:v>0.11114386573899537</c:v>
                </c:pt>
                <c:pt idx="697">
                  <c:v>0.11129849537246628</c:v>
                </c:pt>
                <c:pt idx="698">
                  <c:v>0.11159351852256805</c:v>
                </c:pt>
                <c:pt idx="699">
                  <c:v>0.11159814814891433</c:v>
                </c:pt>
                <c:pt idx="700">
                  <c:v>0.11160821759403916</c:v>
                </c:pt>
                <c:pt idx="701">
                  <c:v>0.11161828703916399</c:v>
                </c:pt>
                <c:pt idx="702">
                  <c:v>0.11170416666573146</c:v>
                </c:pt>
                <c:pt idx="703">
                  <c:v>0.11177337963454193</c:v>
                </c:pt>
                <c:pt idx="704">
                  <c:v>0.11192164351814426</c:v>
                </c:pt>
                <c:pt idx="705">
                  <c:v>0.11240729167184327</c:v>
                </c:pt>
                <c:pt idx="706">
                  <c:v>0.11244733796775108</c:v>
                </c:pt>
                <c:pt idx="707">
                  <c:v>0.1127214120424469</c:v>
                </c:pt>
                <c:pt idx="708">
                  <c:v>0.11273773148423061</c:v>
                </c:pt>
                <c:pt idx="709">
                  <c:v>0.11274328704166692</c:v>
                </c:pt>
                <c:pt idx="710">
                  <c:v>0.11303680556011386</c:v>
                </c:pt>
                <c:pt idx="711">
                  <c:v>0.11319618055858882</c:v>
                </c:pt>
                <c:pt idx="712">
                  <c:v>0.11351446759363171</c:v>
                </c:pt>
                <c:pt idx="713">
                  <c:v>0.11352731481747469</c:v>
                </c:pt>
                <c:pt idx="714">
                  <c:v>0.11382557870820165</c:v>
                </c:pt>
                <c:pt idx="715">
                  <c:v>0.11414062500261934</c:v>
                </c:pt>
                <c:pt idx="716">
                  <c:v>0.11445532407378778</c:v>
                </c:pt>
                <c:pt idx="717">
                  <c:v>0.11492407407786231</c:v>
                </c:pt>
                <c:pt idx="718">
                  <c:v>0.11508368056092877</c:v>
                </c:pt>
                <c:pt idx="719">
                  <c:v>0.11571296296460787</c:v>
                </c:pt>
                <c:pt idx="720">
                  <c:v>0.11649652777850861</c:v>
                </c:pt>
                <c:pt idx="721">
                  <c:v>0.11680995370261371</c:v>
                </c:pt>
                <c:pt idx="722">
                  <c:v>0.11696458333608462</c:v>
                </c:pt>
                <c:pt idx="723">
                  <c:v>0.11727858796803048</c:v>
                </c:pt>
                <c:pt idx="724">
                  <c:v>0.11759305555460742</c:v>
                </c:pt>
                <c:pt idx="725">
                  <c:v>0.11781527777930023</c:v>
                </c:pt>
                <c:pt idx="726">
                  <c:v>0.11790740740980254</c:v>
                </c:pt>
                <c:pt idx="727">
                  <c:v>0.11806203703599749</c:v>
                </c:pt>
                <c:pt idx="728">
                  <c:v>0.1182164351848769</c:v>
                </c:pt>
                <c:pt idx="729">
                  <c:v>0.11853101851738757</c:v>
                </c:pt>
                <c:pt idx="730">
                  <c:v>0.11884548611124046</c:v>
                </c:pt>
                <c:pt idx="731">
                  <c:v>0.11900462963239988</c:v>
                </c:pt>
                <c:pt idx="732">
                  <c:v>0.11915972222050186</c:v>
                </c:pt>
                <c:pt idx="733">
                  <c:v>0.11931898148031905</c:v>
                </c:pt>
                <c:pt idx="734">
                  <c:v>0.11947361111378996</c:v>
                </c:pt>
                <c:pt idx="735">
                  <c:v>0.11962800926266937</c:v>
                </c:pt>
              </c:numCache>
            </c:numRef>
          </c:cat>
          <c:val>
            <c:numRef>
              <c:f>CMS_RPC_Rack74_regolazione!$C$3:$C$738</c:f>
              <c:numCache>
                <c:formatCode>General</c:formatCode>
                <c:ptCount val="736"/>
                <c:pt idx="0">
                  <c:v>0.26617908477782998</c:v>
                </c:pt>
                <c:pt idx="1">
                  <c:v>0.26617908477782998</c:v>
                </c:pt>
                <c:pt idx="2">
                  <c:v>0.26617908477782998</c:v>
                </c:pt>
                <c:pt idx="3">
                  <c:v>0.26617908477782998</c:v>
                </c:pt>
                <c:pt idx="4">
                  <c:v>0.26617908477782998</c:v>
                </c:pt>
                <c:pt idx="5">
                  <c:v>0.26617908477782998</c:v>
                </c:pt>
                <c:pt idx="6">
                  <c:v>0.26617908477782998</c:v>
                </c:pt>
                <c:pt idx="7">
                  <c:v>0.26617908477782998</c:v>
                </c:pt>
                <c:pt idx="8">
                  <c:v>0.26617908477782998</c:v>
                </c:pt>
                <c:pt idx="9">
                  <c:v>0.26617908477782998</c:v>
                </c:pt>
                <c:pt idx="10">
                  <c:v>0.26617908477782998</c:v>
                </c:pt>
                <c:pt idx="11">
                  <c:v>0.26617908477782998</c:v>
                </c:pt>
                <c:pt idx="12">
                  <c:v>0.26617908477782998</c:v>
                </c:pt>
                <c:pt idx="13">
                  <c:v>0.26617908477782998</c:v>
                </c:pt>
                <c:pt idx="14">
                  <c:v>0.26617908477782998</c:v>
                </c:pt>
                <c:pt idx="15">
                  <c:v>0.26617908477782998</c:v>
                </c:pt>
                <c:pt idx="16">
                  <c:v>0.26617908477782998</c:v>
                </c:pt>
                <c:pt idx="17">
                  <c:v>0.26617908477782998</c:v>
                </c:pt>
                <c:pt idx="18">
                  <c:v>0.26617908477782998</c:v>
                </c:pt>
                <c:pt idx="19">
                  <c:v>0.26617908477782998</c:v>
                </c:pt>
                <c:pt idx="20">
                  <c:v>0.26617908477782998</c:v>
                </c:pt>
                <c:pt idx="21">
                  <c:v>0.26617908477782998</c:v>
                </c:pt>
                <c:pt idx="22">
                  <c:v>0.26617908477782998</c:v>
                </c:pt>
                <c:pt idx="23">
                  <c:v>0.26617908477782998</c:v>
                </c:pt>
                <c:pt idx="24">
                  <c:v>0.26617908477782998</c:v>
                </c:pt>
                <c:pt idx="25">
                  <c:v>0.26617908477782998</c:v>
                </c:pt>
                <c:pt idx="26">
                  <c:v>0.26617908477782998</c:v>
                </c:pt>
                <c:pt idx="27">
                  <c:v>0.26617908477782998</c:v>
                </c:pt>
                <c:pt idx="28">
                  <c:v>0.26617908477782998</c:v>
                </c:pt>
                <c:pt idx="29">
                  <c:v>0.26617908477782998</c:v>
                </c:pt>
                <c:pt idx="30">
                  <c:v>0.26617908477782998</c:v>
                </c:pt>
                <c:pt idx="31">
                  <c:v>0.26617908477782998</c:v>
                </c:pt>
                <c:pt idx="32">
                  <c:v>0.26617908477782998</c:v>
                </c:pt>
                <c:pt idx="33">
                  <c:v>0.26617908477782998</c:v>
                </c:pt>
                <c:pt idx="34">
                  <c:v>0.26617908477782998</c:v>
                </c:pt>
                <c:pt idx="35">
                  <c:v>0.26617908477782998</c:v>
                </c:pt>
                <c:pt idx="36">
                  <c:v>0.26617908477782998</c:v>
                </c:pt>
                <c:pt idx="37">
                  <c:v>0.26617908477782998</c:v>
                </c:pt>
                <c:pt idx="38">
                  <c:v>0.26617908477782998</c:v>
                </c:pt>
                <c:pt idx="39">
                  <c:v>0.26617908477782998</c:v>
                </c:pt>
                <c:pt idx="40">
                  <c:v>0.26617908477782998</c:v>
                </c:pt>
                <c:pt idx="41">
                  <c:v>0.26617908477782998</c:v>
                </c:pt>
                <c:pt idx="42">
                  <c:v>0.26617908477782998</c:v>
                </c:pt>
                <c:pt idx="43">
                  <c:v>0.26617908477782998</c:v>
                </c:pt>
                <c:pt idx="44">
                  <c:v>0.26617908477782998</c:v>
                </c:pt>
                <c:pt idx="45">
                  <c:v>0.26617908477782998</c:v>
                </c:pt>
                <c:pt idx="46">
                  <c:v>0.26617908477782998</c:v>
                </c:pt>
                <c:pt idx="47">
                  <c:v>0.26617908477782998</c:v>
                </c:pt>
                <c:pt idx="48">
                  <c:v>0.26617908477782998</c:v>
                </c:pt>
                <c:pt idx="49">
                  <c:v>0.26617908477782998</c:v>
                </c:pt>
                <c:pt idx="50">
                  <c:v>0.26617908477782998</c:v>
                </c:pt>
                <c:pt idx="51">
                  <c:v>0.26617908477782998</c:v>
                </c:pt>
                <c:pt idx="52">
                  <c:v>0.26617908477782998</c:v>
                </c:pt>
                <c:pt idx="53">
                  <c:v>0.26617908477782998</c:v>
                </c:pt>
                <c:pt idx="54">
                  <c:v>0.26617908477782998</c:v>
                </c:pt>
                <c:pt idx="55">
                  <c:v>0.26617908477782998</c:v>
                </c:pt>
                <c:pt idx="56">
                  <c:v>0.26617908477782998</c:v>
                </c:pt>
                <c:pt idx="57">
                  <c:v>0.26617908477782998</c:v>
                </c:pt>
                <c:pt idx="58">
                  <c:v>0.26617908477782998</c:v>
                </c:pt>
                <c:pt idx="59">
                  <c:v>0.26617908477782998</c:v>
                </c:pt>
                <c:pt idx="60">
                  <c:v>0.26617908477782998</c:v>
                </c:pt>
                <c:pt idx="61">
                  <c:v>0.26617908477782998</c:v>
                </c:pt>
                <c:pt idx="62">
                  <c:v>0.26617908477782998</c:v>
                </c:pt>
                <c:pt idx="63">
                  <c:v>0.26617908477782998</c:v>
                </c:pt>
                <c:pt idx="64">
                  <c:v>0.26617908477782998</c:v>
                </c:pt>
                <c:pt idx="65">
                  <c:v>0.26617908477782998</c:v>
                </c:pt>
                <c:pt idx="66">
                  <c:v>0.26617908477782998</c:v>
                </c:pt>
                <c:pt idx="67">
                  <c:v>0.26617908477782998</c:v>
                </c:pt>
                <c:pt idx="68">
                  <c:v>0.26617908477782998</c:v>
                </c:pt>
                <c:pt idx="69">
                  <c:v>0.26617908477782998</c:v>
                </c:pt>
                <c:pt idx="70">
                  <c:v>0.19780254364013999</c:v>
                </c:pt>
                <c:pt idx="71">
                  <c:v>0.19780254364013999</c:v>
                </c:pt>
                <c:pt idx="72">
                  <c:v>0.13431072235107</c:v>
                </c:pt>
                <c:pt idx="73">
                  <c:v>0.13431072235107</c:v>
                </c:pt>
                <c:pt idx="74">
                  <c:v>0.13431072235107</c:v>
                </c:pt>
                <c:pt idx="75">
                  <c:v>0.13431072235107</c:v>
                </c:pt>
                <c:pt idx="76">
                  <c:v>0.13431072235107</c:v>
                </c:pt>
                <c:pt idx="77">
                  <c:v>0.13431072235107</c:v>
                </c:pt>
                <c:pt idx="78">
                  <c:v>0.13431072235107</c:v>
                </c:pt>
                <c:pt idx="79">
                  <c:v>0.13431072235107</c:v>
                </c:pt>
                <c:pt idx="80">
                  <c:v>0.13431072235107</c:v>
                </c:pt>
                <c:pt idx="81">
                  <c:v>0.13431072235107</c:v>
                </c:pt>
                <c:pt idx="82">
                  <c:v>0.13431072235107</c:v>
                </c:pt>
                <c:pt idx="83">
                  <c:v>0.13431072235107</c:v>
                </c:pt>
                <c:pt idx="84">
                  <c:v>0.13431072235107</c:v>
                </c:pt>
                <c:pt idx="85">
                  <c:v>0.13431072235107</c:v>
                </c:pt>
                <c:pt idx="86">
                  <c:v>0.19780254364013999</c:v>
                </c:pt>
                <c:pt idx="87">
                  <c:v>0.13431072235107</c:v>
                </c:pt>
                <c:pt idx="88">
                  <c:v>0.13431072235107</c:v>
                </c:pt>
                <c:pt idx="89">
                  <c:v>0.13431072235107</c:v>
                </c:pt>
                <c:pt idx="90">
                  <c:v>0.19780254364013999</c:v>
                </c:pt>
                <c:pt idx="91">
                  <c:v>0.26617908477782998</c:v>
                </c:pt>
                <c:pt idx="92">
                  <c:v>0.26617908477782998</c:v>
                </c:pt>
                <c:pt idx="93">
                  <c:v>0.26617908477782998</c:v>
                </c:pt>
                <c:pt idx="94">
                  <c:v>0.26617908477782998</c:v>
                </c:pt>
                <c:pt idx="95">
                  <c:v>0.26617908477782998</c:v>
                </c:pt>
                <c:pt idx="96">
                  <c:v>0.26617908477782998</c:v>
                </c:pt>
                <c:pt idx="97">
                  <c:v>0.26617908477782998</c:v>
                </c:pt>
                <c:pt idx="98">
                  <c:v>0.26617908477782998</c:v>
                </c:pt>
                <c:pt idx="99">
                  <c:v>0.26617908477782998</c:v>
                </c:pt>
                <c:pt idx="100">
                  <c:v>0.26617908477782998</c:v>
                </c:pt>
                <c:pt idx="101">
                  <c:v>0.20757102966308999</c:v>
                </c:pt>
                <c:pt idx="102">
                  <c:v>0.20757102966308999</c:v>
                </c:pt>
                <c:pt idx="103">
                  <c:v>0.14896297454834001</c:v>
                </c:pt>
                <c:pt idx="104">
                  <c:v>0.14896297454834001</c:v>
                </c:pt>
                <c:pt idx="105">
                  <c:v>0.14896297454834001</c:v>
                </c:pt>
                <c:pt idx="106">
                  <c:v>0.14896297454834001</c:v>
                </c:pt>
                <c:pt idx="107">
                  <c:v>0.14896297454834001</c:v>
                </c:pt>
                <c:pt idx="108">
                  <c:v>0.14896297454834001</c:v>
                </c:pt>
                <c:pt idx="109">
                  <c:v>0.14896297454834001</c:v>
                </c:pt>
                <c:pt idx="110">
                  <c:v>0.21733856201172</c:v>
                </c:pt>
                <c:pt idx="111">
                  <c:v>0.21733856201172</c:v>
                </c:pt>
                <c:pt idx="112">
                  <c:v>0.21733856201172</c:v>
                </c:pt>
                <c:pt idx="113">
                  <c:v>0.21733856201172</c:v>
                </c:pt>
                <c:pt idx="114">
                  <c:v>0.21733856201172</c:v>
                </c:pt>
                <c:pt idx="115">
                  <c:v>0.21733856201172</c:v>
                </c:pt>
                <c:pt idx="116">
                  <c:v>0.21733856201172</c:v>
                </c:pt>
                <c:pt idx="117">
                  <c:v>0.21733856201172</c:v>
                </c:pt>
                <c:pt idx="118">
                  <c:v>0.21733856201172</c:v>
                </c:pt>
                <c:pt idx="119">
                  <c:v>0.21733856201172</c:v>
                </c:pt>
                <c:pt idx="120">
                  <c:v>0.21733856201172</c:v>
                </c:pt>
                <c:pt idx="121">
                  <c:v>0.21733856201172</c:v>
                </c:pt>
                <c:pt idx="122">
                  <c:v>0.21733856201172</c:v>
                </c:pt>
                <c:pt idx="123">
                  <c:v>0.21733856201172</c:v>
                </c:pt>
                <c:pt idx="124">
                  <c:v>0.21733856201172</c:v>
                </c:pt>
                <c:pt idx="125">
                  <c:v>0.21733856201172</c:v>
                </c:pt>
                <c:pt idx="126">
                  <c:v>0.21733856201172</c:v>
                </c:pt>
                <c:pt idx="127">
                  <c:v>0.21733856201172</c:v>
                </c:pt>
                <c:pt idx="128">
                  <c:v>0.21733856201172</c:v>
                </c:pt>
                <c:pt idx="129">
                  <c:v>0.21733856201172</c:v>
                </c:pt>
                <c:pt idx="130">
                  <c:v>0.21733856201172</c:v>
                </c:pt>
                <c:pt idx="131">
                  <c:v>0.21733856201172</c:v>
                </c:pt>
                <c:pt idx="132">
                  <c:v>0.21733856201172</c:v>
                </c:pt>
                <c:pt idx="133">
                  <c:v>0.21733856201172</c:v>
                </c:pt>
                <c:pt idx="134">
                  <c:v>0.21733856201172</c:v>
                </c:pt>
                <c:pt idx="135">
                  <c:v>0.21733856201172</c:v>
                </c:pt>
                <c:pt idx="136">
                  <c:v>0.21733856201172</c:v>
                </c:pt>
                <c:pt idx="137">
                  <c:v>0.21733856201172</c:v>
                </c:pt>
                <c:pt idx="138">
                  <c:v>0.21733856201172</c:v>
                </c:pt>
                <c:pt idx="139">
                  <c:v>0.21733856201172</c:v>
                </c:pt>
                <c:pt idx="140">
                  <c:v>0.21733856201172</c:v>
                </c:pt>
                <c:pt idx="141">
                  <c:v>0.21733856201172</c:v>
                </c:pt>
                <c:pt idx="142">
                  <c:v>0.21733856201172</c:v>
                </c:pt>
                <c:pt idx="143">
                  <c:v>0.21733856201172</c:v>
                </c:pt>
                <c:pt idx="144">
                  <c:v>0.21733856201172</c:v>
                </c:pt>
                <c:pt idx="145">
                  <c:v>0.21733856201172</c:v>
                </c:pt>
                <c:pt idx="146">
                  <c:v>0.21733856201172</c:v>
                </c:pt>
                <c:pt idx="147">
                  <c:v>0.21733856201172</c:v>
                </c:pt>
                <c:pt idx="148">
                  <c:v>0.21733856201172</c:v>
                </c:pt>
                <c:pt idx="149">
                  <c:v>0.14896297454834001</c:v>
                </c:pt>
                <c:pt idx="150">
                  <c:v>0.14896297454834001</c:v>
                </c:pt>
                <c:pt idx="151">
                  <c:v>0.14896297454834001</c:v>
                </c:pt>
                <c:pt idx="152">
                  <c:v>0.14896297454834001</c:v>
                </c:pt>
                <c:pt idx="153">
                  <c:v>0.14896297454834001</c:v>
                </c:pt>
                <c:pt idx="154">
                  <c:v>0.14896297454834001</c:v>
                </c:pt>
                <c:pt idx="155">
                  <c:v>0.14896297454834001</c:v>
                </c:pt>
                <c:pt idx="156">
                  <c:v>0.14896297454834001</c:v>
                </c:pt>
                <c:pt idx="157">
                  <c:v>0.14896297454834001</c:v>
                </c:pt>
                <c:pt idx="158">
                  <c:v>0.14896297454834001</c:v>
                </c:pt>
                <c:pt idx="159">
                  <c:v>0.14896297454834001</c:v>
                </c:pt>
                <c:pt idx="160">
                  <c:v>0.14896297454834001</c:v>
                </c:pt>
                <c:pt idx="161">
                  <c:v>0.14896297454834001</c:v>
                </c:pt>
                <c:pt idx="162">
                  <c:v>0.20757102966308999</c:v>
                </c:pt>
                <c:pt idx="163">
                  <c:v>0.20757102966308999</c:v>
                </c:pt>
                <c:pt idx="164">
                  <c:v>0.20757102966308999</c:v>
                </c:pt>
                <c:pt idx="165">
                  <c:v>0.20757102966308999</c:v>
                </c:pt>
                <c:pt idx="166">
                  <c:v>0.20757102966308999</c:v>
                </c:pt>
                <c:pt idx="167">
                  <c:v>0.20757102966308999</c:v>
                </c:pt>
                <c:pt idx="168">
                  <c:v>0.20757102966308999</c:v>
                </c:pt>
                <c:pt idx="169">
                  <c:v>0.20757102966308999</c:v>
                </c:pt>
                <c:pt idx="170">
                  <c:v>0.20757102966308999</c:v>
                </c:pt>
                <c:pt idx="171">
                  <c:v>0.20757102966308999</c:v>
                </c:pt>
                <c:pt idx="172">
                  <c:v>0.20757102966308999</c:v>
                </c:pt>
                <c:pt idx="173">
                  <c:v>0.20757102966308999</c:v>
                </c:pt>
                <c:pt idx="174">
                  <c:v>0.20757102966308999</c:v>
                </c:pt>
                <c:pt idx="175">
                  <c:v>0.20757102966308999</c:v>
                </c:pt>
                <c:pt idx="176">
                  <c:v>0.20757102966308999</c:v>
                </c:pt>
                <c:pt idx="177">
                  <c:v>0.20757102966308999</c:v>
                </c:pt>
                <c:pt idx="178">
                  <c:v>0.27106285095214999</c:v>
                </c:pt>
                <c:pt idx="179">
                  <c:v>0.27106285095214999</c:v>
                </c:pt>
                <c:pt idx="180">
                  <c:v>0.27106285095214999</c:v>
                </c:pt>
                <c:pt idx="181">
                  <c:v>0.27106285095214999</c:v>
                </c:pt>
                <c:pt idx="182">
                  <c:v>0.27106285095214999</c:v>
                </c:pt>
                <c:pt idx="183">
                  <c:v>0.27106285095214999</c:v>
                </c:pt>
                <c:pt idx="184">
                  <c:v>0.27106285095214999</c:v>
                </c:pt>
                <c:pt idx="185">
                  <c:v>0.27106285095214999</c:v>
                </c:pt>
                <c:pt idx="186">
                  <c:v>0.27106285095214999</c:v>
                </c:pt>
                <c:pt idx="187">
                  <c:v>0.21733856201172</c:v>
                </c:pt>
                <c:pt idx="188">
                  <c:v>0.21733856201172</c:v>
                </c:pt>
                <c:pt idx="189">
                  <c:v>0.21733856201172</c:v>
                </c:pt>
                <c:pt idx="190">
                  <c:v>0.28083038330077997</c:v>
                </c:pt>
                <c:pt idx="191">
                  <c:v>0.28083038330077997</c:v>
                </c:pt>
                <c:pt idx="192">
                  <c:v>0.28083038330077997</c:v>
                </c:pt>
                <c:pt idx="193">
                  <c:v>0.28083038330077997</c:v>
                </c:pt>
                <c:pt idx="194">
                  <c:v>0.28083038330077997</c:v>
                </c:pt>
                <c:pt idx="195">
                  <c:v>0.28083038330077997</c:v>
                </c:pt>
                <c:pt idx="196">
                  <c:v>0.28083038330077997</c:v>
                </c:pt>
                <c:pt idx="197">
                  <c:v>0.21733856201172</c:v>
                </c:pt>
                <c:pt idx="198">
                  <c:v>0.21733856201172</c:v>
                </c:pt>
                <c:pt idx="199">
                  <c:v>0.21733856201172</c:v>
                </c:pt>
                <c:pt idx="200">
                  <c:v>0.21733856201172</c:v>
                </c:pt>
                <c:pt idx="201">
                  <c:v>0.21733856201172</c:v>
                </c:pt>
                <c:pt idx="202">
                  <c:v>0.21733856201172</c:v>
                </c:pt>
                <c:pt idx="203">
                  <c:v>0.21733856201172</c:v>
                </c:pt>
                <c:pt idx="204">
                  <c:v>0.21733856201172</c:v>
                </c:pt>
                <c:pt idx="205">
                  <c:v>0.21733856201172</c:v>
                </c:pt>
                <c:pt idx="206">
                  <c:v>0.21733856201172</c:v>
                </c:pt>
                <c:pt idx="207">
                  <c:v>0.21733856201172</c:v>
                </c:pt>
                <c:pt idx="208">
                  <c:v>0.21733856201172</c:v>
                </c:pt>
                <c:pt idx="209">
                  <c:v>0.21733856201172</c:v>
                </c:pt>
                <c:pt idx="210">
                  <c:v>0.21733856201172</c:v>
                </c:pt>
                <c:pt idx="211">
                  <c:v>0.21733856201172</c:v>
                </c:pt>
                <c:pt idx="212">
                  <c:v>0.21733856201172</c:v>
                </c:pt>
                <c:pt idx="213">
                  <c:v>0.28083038330077997</c:v>
                </c:pt>
                <c:pt idx="214">
                  <c:v>0.28083038330077997</c:v>
                </c:pt>
                <c:pt idx="215">
                  <c:v>0.28083038330077997</c:v>
                </c:pt>
                <c:pt idx="216">
                  <c:v>0.22222232818602999</c:v>
                </c:pt>
                <c:pt idx="217">
                  <c:v>0.22222232818602999</c:v>
                </c:pt>
                <c:pt idx="218">
                  <c:v>0.22222232818602999</c:v>
                </c:pt>
                <c:pt idx="219">
                  <c:v>0.22222232818602999</c:v>
                </c:pt>
                <c:pt idx="220">
                  <c:v>0.22222232818602999</c:v>
                </c:pt>
                <c:pt idx="221">
                  <c:v>0.22222232818602999</c:v>
                </c:pt>
                <c:pt idx="222">
                  <c:v>0.22222232818602999</c:v>
                </c:pt>
                <c:pt idx="223">
                  <c:v>0.22222232818602999</c:v>
                </c:pt>
                <c:pt idx="224">
                  <c:v>0.22222232818602999</c:v>
                </c:pt>
                <c:pt idx="225">
                  <c:v>0.22222232818602999</c:v>
                </c:pt>
                <c:pt idx="226">
                  <c:v>0.22222232818602999</c:v>
                </c:pt>
                <c:pt idx="227">
                  <c:v>0.22222232818602999</c:v>
                </c:pt>
                <c:pt idx="228">
                  <c:v>0.22222232818602999</c:v>
                </c:pt>
                <c:pt idx="229">
                  <c:v>0.22222232818602999</c:v>
                </c:pt>
                <c:pt idx="230">
                  <c:v>0.22222232818602999</c:v>
                </c:pt>
                <c:pt idx="231">
                  <c:v>0.29059886932373002</c:v>
                </c:pt>
                <c:pt idx="232">
                  <c:v>0.29059886932373002</c:v>
                </c:pt>
                <c:pt idx="233">
                  <c:v>0.35409069061279003</c:v>
                </c:pt>
                <c:pt idx="234">
                  <c:v>0.35409069061279003</c:v>
                </c:pt>
                <c:pt idx="235">
                  <c:v>0.35409069061279003</c:v>
                </c:pt>
                <c:pt idx="236">
                  <c:v>0.35409069061279003</c:v>
                </c:pt>
                <c:pt idx="237">
                  <c:v>0.35409069061279003</c:v>
                </c:pt>
                <c:pt idx="238">
                  <c:v>0.29059886932373002</c:v>
                </c:pt>
                <c:pt idx="239">
                  <c:v>0.29059886932373002</c:v>
                </c:pt>
                <c:pt idx="240">
                  <c:v>0.34432315826415999</c:v>
                </c:pt>
                <c:pt idx="241">
                  <c:v>0.34432315826415999</c:v>
                </c:pt>
                <c:pt idx="242">
                  <c:v>0.34432315826415999</c:v>
                </c:pt>
                <c:pt idx="243">
                  <c:v>0.34432315826415999</c:v>
                </c:pt>
                <c:pt idx="244">
                  <c:v>0.34432315826415999</c:v>
                </c:pt>
                <c:pt idx="245">
                  <c:v>0.34432315826415999</c:v>
                </c:pt>
                <c:pt idx="246">
                  <c:v>0.28083038330077997</c:v>
                </c:pt>
                <c:pt idx="247">
                  <c:v>0.28083038330077997</c:v>
                </c:pt>
                <c:pt idx="248">
                  <c:v>0.28083038330077997</c:v>
                </c:pt>
                <c:pt idx="249">
                  <c:v>0.28083038330077997</c:v>
                </c:pt>
                <c:pt idx="250">
                  <c:v>0.28083038330077997</c:v>
                </c:pt>
                <c:pt idx="251">
                  <c:v>0.34432315826415999</c:v>
                </c:pt>
                <c:pt idx="252">
                  <c:v>0.34432315826415999</c:v>
                </c:pt>
                <c:pt idx="253">
                  <c:v>0.34432315826415999</c:v>
                </c:pt>
                <c:pt idx="254">
                  <c:v>0.34432315826415999</c:v>
                </c:pt>
                <c:pt idx="255">
                  <c:v>0.34432315826415999</c:v>
                </c:pt>
                <c:pt idx="256">
                  <c:v>0.28083038330077997</c:v>
                </c:pt>
                <c:pt idx="257">
                  <c:v>0.34432315826415999</c:v>
                </c:pt>
                <c:pt idx="258">
                  <c:v>0.34432315826415999</c:v>
                </c:pt>
                <c:pt idx="259">
                  <c:v>0.34432315826415999</c:v>
                </c:pt>
                <c:pt idx="260">
                  <c:v>0.34432315826415999</c:v>
                </c:pt>
                <c:pt idx="261">
                  <c:v>0.34432315826415999</c:v>
                </c:pt>
                <c:pt idx="262">
                  <c:v>0.34432315826415999</c:v>
                </c:pt>
                <c:pt idx="263">
                  <c:v>0.28083038330077997</c:v>
                </c:pt>
                <c:pt idx="264">
                  <c:v>0.34432315826415999</c:v>
                </c:pt>
                <c:pt idx="265">
                  <c:v>0.29059886932373002</c:v>
                </c:pt>
                <c:pt idx="266">
                  <c:v>0.29059886932373002</c:v>
                </c:pt>
                <c:pt idx="267">
                  <c:v>0.29059886932373002</c:v>
                </c:pt>
                <c:pt idx="268">
                  <c:v>0.29059886932373002</c:v>
                </c:pt>
                <c:pt idx="269">
                  <c:v>0.35409069061279003</c:v>
                </c:pt>
                <c:pt idx="270">
                  <c:v>0.29548263549804998</c:v>
                </c:pt>
                <c:pt idx="271">
                  <c:v>0.29548263549804998</c:v>
                </c:pt>
                <c:pt idx="272">
                  <c:v>0.29548263549804998</c:v>
                </c:pt>
                <c:pt idx="273">
                  <c:v>0.35409069061279003</c:v>
                </c:pt>
                <c:pt idx="274">
                  <c:v>0.35409069061279003</c:v>
                </c:pt>
                <c:pt idx="275">
                  <c:v>0.35409069061279003</c:v>
                </c:pt>
                <c:pt idx="276">
                  <c:v>0.35409069061279003</c:v>
                </c:pt>
                <c:pt idx="277">
                  <c:v>0.35409069061279003</c:v>
                </c:pt>
                <c:pt idx="278">
                  <c:v>0.35409069061279003</c:v>
                </c:pt>
                <c:pt idx="279">
                  <c:v>0.35409069061279003</c:v>
                </c:pt>
                <c:pt idx="280">
                  <c:v>0.35409069061279003</c:v>
                </c:pt>
                <c:pt idx="281">
                  <c:v>0.35409069061279003</c:v>
                </c:pt>
                <c:pt idx="282">
                  <c:v>0.29059886932373002</c:v>
                </c:pt>
                <c:pt idx="283">
                  <c:v>0.29059886932373002</c:v>
                </c:pt>
                <c:pt idx="284">
                  <c:v>0.29059886932373002</c:v>
                </c:pt>
                <c:pt idx="285">
                  <c:v>0.22222232818602999</c:v>
                </c:pt>
                <c:pt idx="286">
                  <c:v>0.29059886932373002</c:v>
                </c:pt>
                <c:pt idx="287">
                  <c:v>0.22222232818602999</c:v>
                </c:pt>
                <c:pt idx="288">
                  <c:v>0.28083038330077997</c:v>
                </c:pt>
                <c:pt idx="289">
                  <c:v>0.21733856201172</c:v>
                </c:pt>
                <c:pt idx="290">
                  <c:v>0.21733856201172</c:v>
                </c:pt>
                <c:pt idx="291">
                  <c:v>0.21733856201172</c:v>
                </c:pt>
                <c:pt idx="292">
                  <c:v>0.21733856201172</c:v>
                </c:pt>
                <c:pt idx="293">
                  <c:v>0.21733856201172</c:v>
                </c:pt>
                <c:pt idx="294">
                  <c:v>0.27106285095214999</c:v>
                </c:pt>
                <c:pt idx="295">
                  <c:v>0.32967090606688998</c:v>
                </c:pt>
                <c:pt idx="296">
                  <c:v>0.32967090606688998</c:v>
                </c:pt>
                <c:pt idx="297">
                  <c:v>0.32967090606688998</c:v>
                </c:pt>
                <c:pt idx="298">
                  <c:v>0.27106285095214999</c:v>
                </c:pt>
                <c:pt idx="299">
                  <c:v>0.27106285095214999</c:v>
                </c:pt>
                <c:pt idx="300">
                  <c:v>0.27106285095214999</c:v>
                </c:pt>
                <c:pt idx="301">
                  <c:v>0.27106285095214999</c:v>
                </c:pt>
                <c:pt idx="302">
                  <c:v>0.27106285095214999</c:v>
                </c:pt>
                <c:pt idx="303">
                  <c:v>0.32967090606688998</c:v>
                </c:pt>
                <c:pt idx="304">
                  <c:v>0.25641059875487998</c:v>
                </c:pt>
                <c:pt idx="305">
                  <c:v>0.25641059875487998</c:v>
                </c:pt>
                <c:pt idx="306">
                  <c:v>0.25641059875487998</c:v>
                </c:pt>
                <c:pt idx="307">
                  <c:v>0.31990242004393998</c:v>
                </c:pt>
                <c:pt idx="308">
                  <c:v>0.25641059875487998</c:v>
                </c:pt>
                <c:pt idx="309">
                  <c:v>0.25641059875487998</c:v>
                </c:pt>
                <c:pt idx="310">
                  <c:v>0.31990242004393998</c:v>
                </c:pt>
                <c:pt idx="311">
                  <c:v>0.31990242004393998</c:v>
                </c:pt>
                <c:pt idx="312">
                  <c:v>0.31990242004393998</c:v>
                </c:pt>
                <c:pt idx="313">
                  <c:v>0.25641059875487998</c:v>
                </c:pt>
                <c:pt idx="314">
                  <c:v>0.25641059875487998</c:v>
                </c:pt>
                <c:pt idx="315">
                  <c:v>0.25641059875487998</c:v>
                </c:pt>
                <c:pt idx="316">
                  <c:v>0.25641059875487998</c:v>
                </c:pt>
                <c:pt idx="317">
                  <c:v>0.25641059875487998</c:v>
                </c:pt>
                <c:pt idx="318">
                  <c:v>0.25641059875487998</c:v>
                </c:pt>
                <c:pt idx="319">
                  <c:v>0.31501865386963002</c:v>
                </c:pt>
                <c:pt idx="320">
                  <c:v>0.24664306640625</c:v>
                </c:pt>
                <c:pt idx="321">
                  <c:v>0.24664306640625</c:v>
                </c:pt>
                <c:pt idx="322">
                  <c:v>0.31501865386963002</c:v>
                </c:pt>
                <c:pt idx="323">
                  <c:v>0.31501865386963002</c:v>
                </c:pt>
                <c:pt idx="324">
                  <c:v>0.31501865386963002</c:v>
                </c:pt>
                <c:pt idx="325">
                  <c:v>0.31501865386963002</c:v>
                </c:pt>
                <c:pt idx="326">
                  <c:v>0.31501865386963002</c:v>
                </c:pt>
                <c:pt idx="327">
                  <c:v>0.31501865386963002</c:v>
                </c:pt>
                <c:pt idx="328">
                  <c:v>0.31501865386963002</c:v>
                </c:pt>
                <c:pt idx="329">
                  <c:v>0.31501865386963002</c:v>
                </c:pt>
                <c:pt idx="330">
                  <c:v>0.31501865386963002</c:v>
                </c:pt>
                <c:pt idx="331">
                  <c:v>0.31501865386963002</c:v>
                </c:pt>
                <c:pt idx="332">
                  <c:v>0.31501865386963002</c:v>
                </c:pt>
                <c:pt idx="333">
                  <c:v>0.31501865386963002</c:v>
                </c:pt>
                <c:pt idx="334">
                  <c:v>0.31501865386963002</c:v>
                </c:pt>
                <c:pt idx="335">
                  <c:v>0.31501865386963002</c:v>
                </c:pt>
                <c:pt idx="336">
                  <c:v>0.31501865386963002</c:v>
                </c:pt>
                <c:pt idx="337">
                  <c:v>0.31501865386963002</c:v>
                </c:pt>
                <c:pt idx="338">
                  <c:v>0.31501865386963002</c:v>
                </c:pt>
                <c:pt idx="339">
                  <c:v>0.31501865386963002</c:v>
                </c:pt>
                <c:pt idx="340">
                  <c:v>0.31501865386963002</c:v>
                </c:pt>
                <c:pt idx="341">
                  <c:v>0.31501865386963002</c:v>
                </c:pt>
                <c:pt idx="342">
                  <c:v>0.31501865386963002</c:v>
                </c:pt>
                <c:pt idx="343">
                  <c:v>0.31501865386963002</c:v>
                </c:pt>
                <c:pt idx="344">
                  <c:v>0.31501865386963002</c:v>
                </c:pt>
                <c:pt idx="345">
                  <c:v>0.31501865386963002</c:v>
                </c:pt>
                <c:pt idx="346">
                  <c:v>0.24664306640625</c:v>
                </c:pt>
                <c:pt idx="347">
                  <c:v>0.24664306640625</c:v>
                </c:pt>
                <c:pt idx="348">
                  <c:v>0.24664306640625</c:v>
                </c:pt>
                <c:pt idx="349">
                  <c:v>0.24664306640625</c:v>
                </c:pt>
                <c:pt idx="350">
                  <c:v>0.24664306640625</c:v>
                </c:pt>
                <c:pt idx="351">
                  <c:v>0.18315029144287001</c:v>
                </c:pt>
                <c:pt idx="352">
                  <c:v>0.18315029144287001</c:v>
                </c:pt>
                <c:pt idx="353">
                  <c:v>0.18315029144287001</c:v>
                </c:pt>
                <c:pt idx="354">
                  <c:v>0.18315029144287001</c:v>
                </c:pt>
                <c:pt idx="355">
                  <c:v>0.18315029144287001</c:v>
                </c:pt>
                <c:pt idx="356">
                  <c:v>0.18315029144287001</c:v>
                </c:pt>
                <c:pt idx="357">
                  <c:v>0.18315029144287001</c:v>
                </c:pt>
                <c:pt idx="358">
                  <c:v>0.18315029144287001</c:v>
                </c:pt>
                <c:pt idx="359">
                  <c:v>0.18315029144287001</c:v>
                </c:pt>
                <c:pt idx="360">
                  <c:v>0.18315029144287001</c:v>
                </c:pt>
                <c:pt idx="361">
                  <c:v>0.18315029144287001</c:v>
                </c:pt>
                <c:pt idx="362">
                  <c:v>0.18315029144287001</c:v>
                </c:pt>
                <c:pt idx="363">
                  <c:v>0.18315029144287001</c:v>
                </c:pt>
                <c:pt idx="364">
                  <c:v>0.18315029144287001</c:v>
                </c:pt>
                <c:pt idx="365">
                  <c:v>0.18315029144287001</c:v>
                </c:pt>
                <c:pt idx="366">
                  <c:v>0.18315029144287001</c:v>
                </c:pt>
                <c:pt idx="367">
                  <c:v>0.18315029144287001</c:v>
                </c:pt>
                <c:pt idx="368">
                  <c:v>0.18315029144287001</c:v>
                </c:pt>
                <c:pt idx="369">
                  <c:v>0.24664306640625</c:v>
                </c:pt>
                <c:pt idx="370">
                  <c:v>0.24664306640625</c:v>
                </c:pt>
                <c:pt idx="371">
                  <c:v>0.24664306640625</c:v>
                </c:pt>
                <c:pt idx="372">
                  <c:v>0.24664306640625</c:v>
                </c:pt>
                <c:pt idx="373">
                  <c:v>0.24664306640625</c:v>
                </c:pt>
                <c:pt idx="374">
                  <c:v>0.24664306640625</c:v>
                </c:pt>
                <c:pt idx="375">
                  <c:v>0.24664306640625</c:v>
                </c:pt>
                <c:pt idx="376">
                  <c:v>0.24664306640625</c:v>
                </c:pt>
                <c:pt idx="377">
                  <c:v>0.24664306640625</c:v>
                </c:pt>
                <c:pt idx="378">
                  <c:v>0.24664306640625</c:v>
                </c:pt>
                <c:pt idx="379">
                  <c:v>0.24664306640625</c:v>
                </c:pt>
                <c:pt idx="380">
                  <c:v>0.24664306640625</c:v>
                </c:pt>
                <c:pt idx="381">
                  <c:v>0.24664306640625</c:v>
                </c:pt>
                <c:pt idx="382">
                  <c:v>0.18315029144287001</c:v>
                </c:pt>
                <c:pt idx="383">
                  <c:v>0.18315029144287001</c:v>
                </c:pt>
                <c:pt idx="384">
                  <c:v>0.18315029144287001</c:v>
                </c:pt>
                <c:pt idx="385">
                  <c:v>0.18315029144287001</c:v>
                </c:pt>
                <c:pt idx="386">
                  <c:v>0.18315029144287001</c:v>
                </c:pt>
                <c:pt idx="387">
                  <c:v>0.11965847015381</c:v>
                </c:pt>
                <c:pt idx="388">
                  <c:v>0.11965847015381</c:v>
                </c:pt>
                <c:pt idx="389">
                  <c:v>0.11965847015381</c:v>
                </c:pt>
                <c:pt idx="390">
                  <c:v>0.11965847015381</c:v>
                </c:pt>
                <c:pt idx="391">
                  <c:v>0.11965847015381</c:v>
                </c:pt>
                <c:pt idx="392">
                  <c:v>0.11965847015381</c:v>
                </c:pt>
                <c:pt idx="393">
                  <c:v>0.11965847015381</c:v>
                </c:pt>
                <c:pt idx="394">
                  <c:v>0.11965847015381</c:v>
                </c:pt>
                <c:pt idx="395">
                  <c:v>5.128288269043E-2</c:v>
                </c:pt>
                <c:pt idx="396">
                  <c:v>5.128288269043E-2</c:v>
                </c:pt>
                <c:pt idx="397">
                  <c:v>5.128288269043E-2</c:v>
                </c:pt>
                <c:pt idx="398">
                  <c:v>5.128288269043E-2</c:v>
                </c:pt>
                <c:pt idx="399">
                  <c:v>5.128288269043E-2</c:v>
                </c:pt>
                <c:pt idx="400">
                  <c:v>5.128288269043E-2</c:v>
                </c:pt>
                <c:pt idx="401">
                  <c:v>5.128288269043E-2</c:v>
                </c:pt>
                <c:pt idx="402">
                  <c:v>5.128288269043E-2</c:v>
                </c:pt>
                <c:pt idx="403">
                  <c:v>5.128288269043E-2</c:v>
                </c:pt>
                <c:pt idx="404">
                  <c:v>-1.2209892272949E-2</c:v>
                </c:pt>
                <c:pt idx="405">
                  <c:v>-1.2209892272949E-2</c:v>
                </c:pt>
                <c:pt idx="406">
                  <c:v>-1.2209892272949E-2</c:v>
                </c:pt>
                <c:pt idx="407">
                  <c:v>-1.2209892272949E-2</c:v>
                </c:pt>
                <c:pt idx="408">
                  <c:v>-1.2209892272949E-2</c:v>
                </c:pt>
                <c:pt idx="409">
                  <c:v>5.128288269043E-2</c:v>
                </c:pt>
                <c:pt idx="410">
                  <c:v>5.128288269043E-2</c:v>
                </c:pt>
                <c:pt idx="411">
                  <c:v>5.128288269043E-2</c:v>
                </c:pt>
                <c:pt idx="412">
                  <c:v>5.128288269043E-2</c:v>
                </c:pt>
                <c:pt idx="413">
                  <c:v>5.128288269043E-2</c:v>
                </c:pt>
                <c:pt idx="414">
                  <c:v>5.128288269043E-2</c:v>
                </c:pt>
                <c:pt idx="415">
                  <c:v>5.128288269043E-2</c:v>
                </c:pt>
                <c:pt idx="416">
                  <c:v>5.128288269043E-2</c:v>
                </c:pt>
                <c:pt idx="417">
                  <c:v>5.128288269043E-2</c:v>
                </c:pt>
                <c:pt idx="418">
                  <c:v>5.128288269043E-2</c:v>
                </c:pt>
                <c:pt idx="419">
                  <c:v>5.128288269043E-2</c:v>
                </c:pt>
                <c:pt idx="420">
                  <c:v>5.128288269043E-2</c:v>
                </c:pt>
                <c:pt idx="421">
                  <c:v>5.128288269043E-2</c:v>
                </c:pt>
                <c:pt idx="422">
                  <c:v>5.128288269043E-2</c:v>
                </c:pt>
                <c:pt idx="423">
                  <c:v>5.128288269043E-2</c:v>
                </c:pt>
                <c:pt idx="424">
                  <c:v>5.128288269043E-2</c:v>
                </c:pt>
                <c:pt idx="425">
                  <c:v>5.128288269043E-2</c:v>
                </c:pt>
                <c:pt idx="426">
                  <c:v>5.128288269043E-2</c:v>
                </c:pt>
                <c:pt idx="427">
                  <c:v>-1.2209892272949E-2</c:v>
                </c:pt>
                <c:pt idx="428">
                  <c:v>-1.2209892272949E-2</c:v>
                </c:pt>
                <c:pt idx="429">
                  <c:v>-1.2209892272949E-2</c:v>
                </c:pt>
                <c:pt idx="430">
                  <c:v>-1.2209892272949E-2</c:v>
                </c:pt>
                <c:pt idx="431">
                  <c:v>-1.2209892272949E-2</c:v>
                </c:pt>
                <c:pt idx="432">
                  <c:v>-1.2209892272949E-2</c:v>
                </c:pt>
                <c:pt idx="433">
                  <c:v>-1.2209892272949E-2</c:v>
                </c:pt>
                <c:pt idx="434">
                  <c:v>-1.2209892272949E-2</c:v>
                </c:pt>
                <c:pt idx="435">
                  <c:v>-1.2209892272949E-2</c:v>
                </c:pt>
                <c:pt idx="436">
                  <c:v>-1.2209892272949E-2</c:v>
                </c:pt>
                <c:pt idx="437">
                  <c:v>-1.2209892272949E-2</c:v>
                </c:pt>
                <c:pt idx="438">
                  <c:v>-1.2209892272949E-2</c:v>
                </c:pt>
                <c:pt idx="439">
                  <c:v>-1.2209892272949E-2</c:v>
                </c:pt>
                <c:pt idx="440">
                  <c:v>-1.2209892272949E-2</c:v>
                </c:pt>
                <c:pt idx="441">
                  <c:v>4.6398162841797E-2</c:v>
                </c:pt>
                <c:pt idx="442">
                  <c:v>4.6398162841797E-2</c:v>
                </c:pt>
                <c:pt idx="443">
                  <c:v>4.6398162841797E-2</c:v>
                </c:pt>
                <c:pt idx="444">
                  <c:v>4.6398162841797E-2</c:v>
                </c:pt>
                <c:pt idx="445">
                  <c:v>0.10012245178223</c:v>
                </c:pt>
                <c:pt idx="446">
                  <c:v>0.10012245178223</c:v>
                </c:pt>
                <c:pt idx="447">
                  <c:v>0.10012245178223</c:v>
                </c:pt>
                <c:pt idx="448">
                  <c:v>0.10012245178223</c:v>
                </c:pt>
                <c:pt idx="449">
                  <c:v>0.10012245178223</c:v>
                </c:pt>
                <c:pt idx="450">
                  <c:v>0.16849899291991999</c:v>
                </c:pt>
                <c:pt idx="451">
                  <c:v>0.16849899291991999</c:v>
                </c:pt>
                <c:pt idx="452">
                  <c:v>0.16849899291991999</c:v>
                </c:pt>
                <c:pt idx="453">
                  <c:v>0.16849899291991999</c:v>
                </c:pt>
                <c:pt idx="454">
                  <c:v>0.16849899291991999</c:v>
                </c:pt>
                <c:pt idx="455">
                  <c:v>0.16849899291991999</c:v>
                </c:pt>
                <c:pt idx="456">
                  <c:v>0.16849899291991999</c:v>
                </c:pt>
                <c:pt idx="457">
                  <c:v>0.16849899291991999</c:v>
                </c:pt>
                <c:pt idx="458">
                  <c:v>0.23199081420897999</c:v>
                </c:pt>
                <c:pt idx="459">
                  <c:v>0.23199081420897999</c:v>
                </c:pt>
                <c:pt idx="460">
                  <c:v>0.23199081420897999</c:v>
                </c:pt>
                <c:pt idx="461">
                  <c:v>0.23199081420897999</c:v>
                </c:pt>
                <c:pt idx="462">
                  <c:v>0.23199081420897999</c:v>
                </c:pt>
                <c:pt idx="463">
                  <c:v>0.29548263549804998</c:v>
                </c:pt>
                <c:pt idx="464">
                  <c:v>0.29548263549804998</c:v>
                </c:pt>
                <c:pt idx="465">
                  <c:v>0.29548263549804998</c:v>
                </c:pt>
                <c:pt idx="466">
                  <c:v>0.29548263549804998</c:v>
                </c:pt>
                <c:pt idx="467">
                  <c:v>0.36385917663574002</c:v>
                </c:pt>
                <c:pt idx="468">
                  <c:v>0.36385917663574002</c:v>
                </c:pt>
                <c:pt idx="469">
                  <c:v>0.36385917663574002</c:v>
                </c:pt>
                <c:pt idx="470">
                  <c:v>0.36385917663574002</c:v>
                </c:pt>
                <c:pt idx="471">
                  <c:v>0.36385917663574002</c:v>
                </c:pt>
                <c:pt idx="472">
                  <c:v>0.36385917663574002</c:v>
                </c:pt>
                <c:pt idx="473">
                  <c:v>0.36385917663574002</c:v>
                </c:pt>
                <c:pt idx="474">
                  <c:v>0.36385917663574002</c:v>
                </c:pt>
                <c:pt idx="475">
                  <c:v>0.36385917663574002</c:v>
                </c:pt>
                <c:pt idx="476">
                  <c:v>0.36385917663574002</c:v>
                </c:pt>
                <c:pt idx="477">
                  <c:v>0.36385917663574002</c:v>
                </c:pt>
                <c:pt idx="478">
                  <c:v>0.36385917663574002</c:v>
                </c:pt>
                <c:pt idx="479">
                  <c:v>0.36385917663574002</c:v>
                </c:pt>
                <c:pt idx="480">
                  <c:v>0.36385917663574002</c:v>
                </c:pt>
                <c:pt idx="481">
                  <c:v>0.42735099792481002</c:v>
                </c:pt>
                <c:pt idx="482">
                  <c:v>0.42735099792481002</c:v>
                </c:pt>
                <c:pt idx="483">
                  <c:v>0.42735099792481002</c:v>
                </c:pt>
                <c:pt idx="484">
                  <c:v>0.42735099792481002</c:v>
                </c:pt>
                <c:pt idx="485">
                  <c:v>0.42735099792481002</c:v>
                </c:pt>
                <c:pt idx="486">
                  <c:v>0.42735099792481002</c:v>
                </c:pt>
                <c:pt idx="487">
                  <c:v>0.42735099792481002</c:v>
                </c:pt>
                <c:pt idx="488">
                  <c:v>0.42735099792481002</c:v>
                </c:pt>
                <c:pt idx="489">
                  <c:v>0.42735099792481002</c:v>
                </c:pt>
                <c:pt idx="490">
                  <c:v>0.42735099792481002</c:v>
                </c:pt>
                <c:pt idx="491">
                  <c:v>0.42735099792481002</c:v>
                </c:pt>
                <c:pt idx="492">
                  <c:v>0.42735099792481002</c:v>
                </c:pt>
                <c:pt idx="493">
                  <c:v>0.42735099792481002</c:v>
                </c:pt>
                <c:pt idx="494">
                  <c:v>0.42735099792481002</c:v>
                </c:pt>
                <c:pt idx="495">
                  <c:v>0.42735099792481002</c:v>
                </c:pt>
                <c:pt idx="496">
                  <c:v>0.42735099792481002</c:v>
                </c:pt>
                <c:pt idx="497">
                  <c:v>0.42735099792481002</c:v>
                </c:pt>
                <c:pt idx="498">
                  <c:v>0.42735099792481002</c:v>
                </c:pt>
                <c:pt idx="499">
                  <c:v>0.49084281921387002</c:v>
                </c:pt>
                <c:pt idx="500">
                  <c:v>0.49084281921387002</c:v>
                </c:pt>
                <c:pt idx="501">
                  <c:v>0.49084281921387002</c:v>
                </c:pt>
                <c:pt idx="502">
                  <c:v>0.42735099792481002</c:v>
                </c:pt>
                <c:pt idx="503">
                  <c:v>0.42735099792481002</c:v>
                </c:pt>
                <c:pt idx="504">
                  <c:v>0.42735099792481002</c:v>
                </c:pt>
                <c:pt idx="505">
                  <c:v>0.42735099792481002</c:v>
                </c:pt>
                <c:pt idx="506">
                  <c:v>0.42735099792481002</c:v>
                </c:pt>
                <c:pt idx="507">
                  <c:v>0.42735099792481002</c:v>
                </c:pt>
                <c:pt idx="508">
                  <c:v>0.42735099792481002</c:v>
                </c:pt>
                <c:pt idx="509">
                  <c:v>0.42735099792481002</c:v>
                </c:pt>
                <c:pt idx="510">
                  <c:v>0.42735099792481002</c:v>
                </c:pt>
                <c:pt idx="511">
                  <c:v>0.36385917663574002</c:v>
                </c:pt>
                <c:pt idx="512">
                  <c:v>0.36385917663574002</c:v>
                </c:pt>
                <c:pt idx="513">
                  <c:v>0.36385917663574002</c:v>
                </c:pt>
                <c:pt idx="514">
                  <c:v>0.36385917663574002</c:v>
                </c:pt>
                <c:pt idx="515">
                  <c:v>0.36385917663574002</c:v>
                </c:pt>
                <c:pt idx="516">
                  <c:v>0.36385917663574002</c:v>
                </c:pt>
                <c:pt idx="517">
                  <c:v>0.36385917663574002</c:v>
                </c:pt>
                <c:pt idx="518">
                  <c:v>0.36385917663574002</c:v>
                </c:pt>
                <c:pt idx="519">
                  <c:v>0.36385917663574002</c:v>
                </c:pt>
                <c:pt idx="520">
                  <c:v>0.29548263549804998</c:v>
                </c:pt>
                <c:pt idx="521">
                  <c:v>0.29548263549804998</c:v>
                </c:pt>
                <c:pt idx="522">
                  <c:v>0.29548263549804998</c:v>
                </c:pt>
                <c:pt idx="523">
                  <c:v>0.29548263549804998</c:v>
                </c:pt>
                <c:pt idx="524">
                  <c:v>0.29548263549804998</c:v>
                </c:pt>
                <c:pt idx="525">
                  <c:v>0.29548263549804998</c:v>
                </c:pt>
                <c:pt idx="526">
                  <c:v>0.29548263549804998</c:v>
                </c:pt>
                <c:pt idx="527">
                  <c:v>0.23199081420897999</c:v>
                </c:pt>
                <c:pt idx="528">
                  <c:v>0.23199081420897999</c:v>
                </c:pt>
                <c:pt idx="529">
                  <c:v>0.23199081420897999</c:v>
                </c:pt>
                <c:pt idx="530">
                  <c:v>0.23199081420897999</c:v>
                </c:pt>
                <c:pt idx="531">
                  <c:v>0.23199081420897999</c:v>
                </c:pt>
                <c:pt idx="532">
                  <c:v>0.23199081420897999</c:v>
                </c:pt>
                <c:pt idx="533">
                  <c:v>0.23199081420897999</c:v>
                </c:pt>
                <c:pt idx="534">
                  <c:v>0.23199081420897999</c:v>
                </c:pt>
                <c:pt idx="535">
                  <c:v>0.23199081420897999</c:v>
                </c:pt>
                <c:pt idx="536">
                  <c:v>0.23199081420897999</c:v>
                </c:pt>
                <c:pt idx="537">
                  <c:v>0.23199081420897999</c:v>
                </c:pt>
                <c:pt idx="538">
                  <c:v>0.23199081420897999</c:v>
                </c:pt>
                <c:pt idx="539">
                  <c:v>0.17338275909424</c:v>
                </c:pt>
                <c:pt idx="540">
                  <c:v>0.17338275909424</c:v>
                </c:pt>
                <c:pt idx="541">
                  <c:v>0.17338275909424</c:v>
                </c:pt>
                <c:pt idx="542">
                  <c:v>0.17338275909424</c:v>
                </c:pt>
                <c:pt idx="543">
                  <c:v>0.17338275909424</c:v>
                </c:pt>
                <c:pt idx="544">
                  <c:v>0.17338275909424</c:v>
                </c:pt>
                <c:pt idx="545">
                  <c:v>0.17338275909424</c:v>
                </c:pt>
                <c:pt idx="546">
                  <c:v>0.17338275909424</c:v>
                </c:pt>
                <c:pt idx="547">
                  <c:v>0.17338275909424</c:v>
                </c:pt>
                <c:pt idx="548">
                  <c:v>0.17338275909424</c:v>
                </c:pt>
                <c:pt idx="549">
                  <c:v>0.17338275909424</c:v>
                </c:pt>
                <c:pt idx="550">
                  <c:v>0.17338275909424</c:v>
                </c:pt>
                <c:pt idx="551">
                  <c:v>0.17338275909424</c:v>
                </c:pt>
                <c:pt idx="552">
                  <c:v>0.17338275909424</c:v>
                </c:pt>
                <c:pt idx="553">
                  <c:v>0.17338275909424</c:v>
                </c:pt>
                <c:pt idx="554">
                  <c:v>0.17338275909424</c:v>
                </c:pt>
                <c:pt idx="555">
                  <c:v>0.17338275909424</c:v>
                </c:pt>
                <c:pt idx="556">
                  <c:v>0.24175834655761999</c:v>
                </c:pt>
                <c:pt idx="557">
                  <c:v>0.24175834655761999</c:v>
                </c:pt>
                <c:pt idx="558">
                  <c:v>0.24175834655761999</c:v>
                </c:pt>
                <c:pt idx="559">
                  <c:v>0.24175834655761999</c:v>
                </c:pt>
                <c:pt idx="560">
                  <c:v>0.24175834655761999</c:v>
                </c:pt>
                <c:pt idx="561">
                  <c:v>0.24175834655761999</c:v>
                </c:pt>
                <c:pt idx="562">
                  <c:v>0.24175834655761999</c:v>
                </c:pt>
                <c:pt idx="563">
                  <c:v>0.24175834655761999</c:v>
                </c:pt>
                <c:pt idx="564">
                  <c:v>0.30525112152099998</c:v>
                </c:pt>
                <c:pt idx="565">
                  <c:v>0.30525112152099998</c:v>
                </c:pt>
                <c:pt idx="566">
                  <c:v>0.30525112152099998</c:v>
                </c:pt>
                <c:pt idx="567">
                  <c:v>0.30525112152099998</c:v>
                </c:pt>
                <c:pt idx="568">
                  <c:v>0.24175834655761999</c:v>
                </c:pt>
                <c:pt idx="569">
                  <c:v>0.24175834655761999</c:v>
                </c:pt>
                <c:pt idx="570">
                  <c:v>0.24175834655761999</c:v>
                </c:pt>
                <c:pt idx="571">
                  <c:v>0.17338275909424</c:v>
                </c:pt>
                <c:pt idx="572">
                  <c:v>0.24175834655761999</c:v>
                </c:pt>
                <c:pt idx="573">
                  <c:v>0.24175834655761999</c:v>
                </c:pt>
                <c:pt idx="574">
                  <c:v>0.24175834655761999</c:v>
                </c:pt>
                <c:pt idx="575">
                  <c:v>0.24175834655761999</c:v>
                </c:pt>
                <c:pt idx="576">
                  <c:v>0.24175834655761999</c:v>
                </c:pt>
                <c:pt idx="577">
                  <c:v>0.30525112152099998</c:v>
                </c:pt>
                <c:pt idx="578">
                  <c:v>0.30525112152099998</c:v>
                </c:pt>
                <c:pt idx="579">
                  <c:v>0.30525112152099998</c:v>
                </c:pt>
                <c:pt idx="580">
                  <c:v>0.30525112152099998</c:v>
                </c:pt>
                <c:pt idx="581">
                  <c:v>0.30525112152099998</c:v>
                </c:pt>
                <c:pt idx="582">
                  <c:v>0.24175834655761999</c:v>
                </c:pt>
                <c:pt idx="583">
                  <c:v>0.24175834655761999</c:v>
                </c:pt>
                <c:pt idx="584">
                  <c:v>0.17338275909424</c:v>
                </c:pt>
                <c:pt idx="585">
                  <c:v>0.17338275909424</c:v>
                </c:pt>
                <c:pt idx="586">
                  <c:v>0.17338275909424</c:v>
                </c:pt>
                <c:pt idx="587">
                  <c:v>0.10989093780518</c:v>
                </c:pt>
                <c:pt idx="588">
                  <c:v>0.10989093780518</c:v>
                </c:pt>
                <c:pt idx="589">
                  <c:v>0.10989093780518</c:v>
                </c:pt>
                <c:pt idx="590">
                  <c:v>0.10989093780518</c:v>
                </c:pt>
                <c:pt idx="591">
                  <c:v>5.128288269043E-2</c:v>
                </c:pt>
                <c:pt idx="592">
                  <c:v>5.128288269043E-2</c:v>
                </c:pt>
                <c:pt idx="593">
                  <c:v>5.128288269043E-2</c:v>
                </c:pt>
                <c:pt idx="594">
                  <c:v>-1.2209892272949E-2</c:v>
                </c:pt>
                <c:pt idx="595">
                  <c:v>-1.2209892272949E-2</c:v>
                </c:pt>
                <c:pt idx="596">
                  <c:v>-1.2209892272949E-2</c:v>
                </c:pt>
                <c:pt idx="597">
                  <c:v>-1.2209892272949E-2</c:v>
                </c:pt>
                <c:pt idx="598">
                  <c:v>-1.2209892272949E-2</c:v>
                </c:pt>
                <c:pt idx="599">
                  <c:v>-7.5701713562011996E-2</c:v>
                </c:pt>
                <c:pt idx="600">
                  <c:v>-7.5701713562011996E-2</c:v>
                </c:pt>
                <c:pt idx="601">
                  <c:v>-7.5701713562011996E-2</c:v>
                </c:pt>
                <c:pt idx="602">
                  <c:v>-7.5701713562011996E-2</c:v>
                </c:pt>
                <c:pt idx="603">
                  <c:v>-7.5701713562011996E-2</c:v>
                </c:pt>
                <c:pt idx="604">
                  <c:v>-7.5701713562011996E-2</c:v>
                </c:pt>
                <c:pt idx="605">
                  <c:v>-0.14407825469971</c:v>
                </c:pt>
                <c:pt idx="606">
                  <c:v>-0.14407825469971</c:v>
                </c:pt>
                <c:pt idx="607">
                  <c:v>-0.14407825469971</c:v>
                </c:pt>
                <c:pt idx="608">
                  <c:v>-0.14407825469971</c:v>
                </c:pt>
                <c:pt idx="609">
                  <c:v>-0.14407825469971</c:v>
                </c:pt>
                <c:pt idx="610">
                  <c:v>-0.14407825469971</c:v>
                </c:pt>
                <c:pt idx="611">
                  <c:v>-0.14407825469971</c:v>
                </c:pt>
                <c:pt idx="612">
                  <c:v>-7.5701713562011996E-2</c:v>
                </c:pt>
                <c:pt idx="613">
                  <c:v>-7.5701713562011996E-2</c:v>
                </c:pt>
                <c:pt idx="614">
                  <c:v>-7.5701713562011996E-2</c:v>
                </c:pt>
                <c:pt idx="615">
                  <c:v>-7.5701713562011996E-2</c:v>
                </c:pt>
                <c:pt idx="616">
                  <c:v>-7.5701713562011996E-2</c:v>
                </c:pt>
                <c:pt idx="617">
                  <c:v>-7.5701713562011996E-2</c:v>
                </c:pt>
                <c:pt idx="618">
                  <c:v>-7.5701713562011996E-2</c:v>
                </c:pt>
                <c:pt idx="619">
                  <c:v>-7.5701713562011996E-2</c:v>
                </c:pt>
                <c:pt idx="620">
                  <c:v>-7.5701713562011996E-2</c:v>
                </c:pt>
                <c:pt idx="621">
                  <c:v>-7.5701713562011996E-2</c:v>
                </c:pt>
                <c:pt idx="622">
                  <c:v>-7.5701713562011996E-2</c:v>
                </c:pt>
                <c:pt idx="623">
                  <c:v>-7.5701713562011996E-2</c:v>
                </c:pt>
                <c:pt idx="624">
                  <c:v>-7.5701713562011996E-2</c:v>
                </c:pt>
                <c:pt idx="625">
                  <c:v>-7.5701713562011996E-2</c:v>
                </c:pt>
                <c:pt idx="626">
                  <c:v>-7.5701713562011996E-2</c:v>
                </c:pt>
                <c:pt idx="627">
                  <c:v>-7.5701713562011996E-2</c:v>
                </c:pt>
                <c:pt idx="628">
                  <c:v>-7.5701713562011996E-2</c:v>
                </c:pt>
                <c:pt idx="629">
                  <c:v>-7.5701713562011996E-2</c:v>
                </c:pt>
                <c:pt idx="630">
                  <c:v>-7.5701713562011996E-2</c:v>
                </c:pt>
                <c:pt idx="631">
                  <c:v>-7.5701713562011996E-2</c:v>
                </c:pt>
                <c:pt idx="632">
                  <c:v>-7.5701713562011996E-2</c:v>
                </c:pt>
                <c:pt idx="633">
                  <c:v>-7.5701713562011996E-2</c:v>
                </c:pt>
                <c:pt idx="634">
                  <c:v>-7.5701713562011996E-2</c:v>
                </c:pt>
                <c:pt idx="635">
                  <c:v>-7.5701713562011996E-2</c:v>
                </c:pt>
                <c:pt idx="636">
                  <c:v>-7.5701713562011996E-2</c:v>
                </c:pt>
                <c:pt idx="637">
                  <c:v>-7.5701713562011996E-2</c:v>
                </c:pt>
                <c:pt idx="638">
                  <c:v>-7.5701713562011996E-2</c:v>
                </c:pt>
                <c:pt idx="639">
                  <c:v>-7.5701713562011996E-2</c:v>
                </c:pt>
                <c:pt idx="640">
                  <c:v>-7.5701713562011996E-2</c:v>
                </c:pt>
                <c:pt idx="641">
                  <c:v>-7.5701713562011996E-2</c:v>
                </c:pt>
                <c:pt idx="642">
                  <c:v>-7.5701713562011996E-2</c:v>
                </c:pt>
                <c:pt idx="643">
                  <c:v>-7.5701713562011996E-2</c:v>
                </c:pt>
                <c:pt idx="644">
                  <c:v>-1.2209892272949E-2</c:v>
                </c:pt>
                <c:pt idx="645">
                  <c:v>-1.2209892272949E-2</c:v>
                </c:pt>
                <c:pt idx="646">
                  <c:v>-1.2209892272949E-2</c:v>
                </c:pt>
                <c:pt idx="647">
                  <c:v>5.128288269043E-2</c:v>
                </c:pt>
                <c:pt idx="648">
                  <c:v>5.128288269043E-2</c:v>
                </c:pt>
                <c:pt idx="649">
                  <c:v>0.11965847015381</c:v>
                </c:pt>
                <c:pt idx="650">
                  <c:v>0.11965847015381</c:v>
                </c:pt>
                <c:pt idx="651">
                  <c:v>0.11965847015381</c:v>
                </c:pt>
                <c:pt idx="652">
                  <c:v>0.18315029144287001</c:v>
                </c:pt>
                <c:pt idx="653">
                  <c:v>0.18315029144287001</c:v>
                </c:pt>
                <c:pt idx="654">
                  <c:v>0.18315029144287001</c:v>
                </c:pt>
                <c:pt idx="655">
                  <c:v>0.24664306640625</c:v>
                </c:pt>
                <c:pt idx="656">
                  <c:v>0.24664306640625</c:v>
                </c:pt>
                <c:pt idx="657">
                  <c:v>0.24664306640625</c:v>
                </c:pt>
                <c:pt idx="658">
                  <c:v>0.24664306640625</c:v>
                </c:pt>
                <c:pt idx="659">
                  <c:v>0.31501865386963002</c:v>
                </c:pt>
                <c:pt idx="660">
                  <c:v>0.31501865386963002</c:v>
                </c:pt>
                <c:pt idx="661">
                  <c:v>0.31501865386963002</c:v>
                </c:pt>
                <c:pt idx="662">
                  <c:v>0.31501865386963002</c:v>
                </c:pt>
                <c:pt idx="663">
                  <c:v>0.37851047515869002</c:v>
                </c:pt>
                <c:pt idx="664">
                  <c:v>0.37851047515869002</c:v>
                </c:pt>
                <c:pt idx="665">
                  <c:v>0.37851047515869002</c:v>
                </c:pt>
                <c:pt idx="666">
                  <c:v>0.31990242004393998</c:v>
                </c:pt>
                <c:pt idx="667">
                  <c:v>0.31990242004393998</c:v>
                </c:pt>
                <c:pt idx="668">
                  <c:v>0.25641059875487998</c:v>
                </c:pt>
                <c:pt idx="669">
                  <c:v>0.25641059875487998</c:v>
                </c:pt>
                <c:pt idx="670">
                  <c:v>0.19291877746582001</c:v>
                </c:pt>
                <c:pt idx="671">
                  <c:v>0.19291877746582001</c:v>
                </c:pt>
                <c:pt idx="672">
                  <c:v>0.12454223632813</c:v>
                </c:pt>
                <c:pt idx="673">
                  <c:v>0.12454223632813</c:v>
                </c:pt>
                <c:pt idx="674">
                  <c:v>0.12454223632813</c:v>
                </c:pt>
                <c:pt idx="675">
                  <c:v>0.12454223632813</c:v>
                </c:pt>
                <c:pt idx="676">
                  <c:v>0.12454223632813</c:v>
                </c:pt>
                <c:pt idx="677">
                  <c:v>0.12454223632813</c:v>
                </c:pt>
                <c:pt idx="678">
                  <c:v>0.12454223632813</c:v>
                </c:pt>
                <c:pt idx="679">
                  <c:v>7.0818901062011996E-2</c:v>
                </c:pt>
                <c:pt idx="680">
                  <c:v>7.0818901062011996E-2</c:v>
                </c:pt>
                <c:pt idx="681">
                  <c:v>7.0818901062011996E-2</c:v>
                </c:pt>
                <c:pt idx="682">
                  <c:v>7.0818901062011996E-2</c:v>
                </c:pt>
                <c:pt idx="683">
                  <c:v>0.13431072235107</c:v>
                </c:pt>
                <c:pt idx="684">
                  <c:v>0.13431072235107</c:v>
                </c:pt>
                <c:pt idx="685">
                  <c:v>0.13431072235107</c:v>
                </c:pt>
                <c:pt idx="686">
                  <c:v>0.13431072235107</c:v>
                </c:pt>
                <c:pt idx="687">
                  <c:v>0.13431072235107</c:v>
                </c:pt>
                <c:pt idx="688">
                  <c:v>0.13431072235107</c:v>
                </c:pt>
                <c:pt idx="689">
                  <c:v>0.13431072235107</c:v>
                </c:pt>
                <c:pt idx="690">
                  <c:v>0.13431072235107</c:v>
                </c:pt>
                <c:pt idx="691">
                  <c:v>0.13431072235107</c:v>
                </c:pt>
                <c:pt idx="692">
                  <c:v>7.0818901062011996E-2</c:v>
                </c:pt>
                <c:pt idx="693">
                  <c:v>7.0818901062011996E-2</c:v>
                </c:pt>
                <c:pt idx="694">
                  <c:v>7.0818901062011996E-2</c:v>
                </c:pt>
                <c:pt idx="695">
                  <c:v>7.0818901062011996E-2</c:v>
                </c:pt>
                <c:pt idx="696">
                  <c:v>7.0818901062011996E-2</c:v>
                </c:pt>
                <c:pt idx="697">
                  <c:v>7.0818901062011996E-2</c:v>
                </c:pt>
                <c:pt idx="698">
                  <c:v>7.0818901062011996E-2</c:v>
                </c:pt>
                <c:pt idx="699">
                  <c:v>7.0818901062011996E-2</c:v>
                </c:pt>
                <c:pt idx="700">
                  <c:v>7.0818901062011996E-2</c:v>
                </c:pt>
                <c:pt idx="701">
                  <c:v>7.0818901062011996E-2</c:v>
                </c:pt>
                <c:pt idx="702">
                  <c:v>7.0818901062011996E-2</c:v>
                </c:pt>
                <c:pt idx="703">
                  <c:v>7.0818901062011996E-2</c:v>
                </c:pt>
                <c:pt idx="704">
                  <c:v>0.13431072235107</c:v>
                </c:pt>
                <c:pt idx="705">
                  <c:v>0.13431072235107</c:v>
                </c:pt>
                <c:pt idx="706">
                  <c:v>0.13431072235107</c:v>
                </c:pt>
                <c:pt idx="707">
                  <c:v>0.13431072235107</c:v>
                </c:pt>
                <c:pt idx="708">
                  <c:v>7.0818901062011996E-2</c:v>
                </c:pt>
                <c:pt idx="709">
                  <c:v>7.0818901062011996E-2</c:v>
                </c:pt>
                <c:pt idx="710">
                  <c:v>7.0818901062011996E-2</c:v>
                </c:pt>
                <c:pt idx="711">
                  <c:v>7.0818901062011996E-2</c:v>
                </c:pt>
                <c:pt idx="712">
                  <c:v>7.0818901062011996E-2</c:v>
                </c:pt>
                <c:pt idx="713">
                  <c:v>0.13431072235107</c:v>
                </c:pt>
                <c:pt idx="714">
                  <c:v>0.13431072235107</c:v>
                </c:pt>
                <c:pt idx="715">
                  <c:v>0.13431072235107</c:v>
                </c:pt>
                <c:pt idx="716">
                  <c:v>0.13431072235107</c:v>
                </c:pt>
                <c:pt idx="717">
                  <c:v>0.13431072235107</c:v>
                </c:pt>
                <c:pt idx="718">
                  <c:v>0.13431072235107</c:v>
                </c:pt>
                <c:pt idx="719">
                  <c:v>0.13431072235107</c:v>
                </c:pt>
                <c:pt idx="720">
                  <c:v>0.13431072235107</c:v>
                </c:pt>
                <c:pt idx="721">
                  <c:v>0.13431072235107</c:v>
                </c:pt>
                <c:pt idx="722">
                  <c:v>0.13431072235107</c:v>
                </c:pt>
                <c:pt idx="723">
                  <c:v>0.13431072235107</c:v>
                </c:pt>
                <c:pt idx="724">
                  <c:v>0.13431072235107</c:v>
                </c:pt>
                <c:pt idx="725">
                  <c:v>0.13431072235107</c:v>
                </c:pt>
                <c:pt idx="726">
                  <c:v>0.13431072235107</c:v>
                </c:pt>
                <c:pt idx="727">
                  <c:v>0.13431072235107</c:v>
                </c:pt>
                <c:pt idx="728">
                  <c:v>0.13431072235107</c:v>
                </c:pt>
                <c:pt idx="729">
                  <c:v>0.13431072235107</c:v>
                </c:pt>
                <c:pt idx="730">
                  <c:v>0.13431072235107</c:v>
                </c:pt>
                <c:pt idx="731">
                  <c:v>0.13431072235107</c:v>
                </c:pt>
                <c:pt idx="732">
                  <c:v>0.13431072235107</c:v>
                </c:pt>
                <c:pt idx="733">
                  <c:v>0.13431072235107</c:v>
                </c:pt>
                <c:pt idx="734">
                  <c:v>0.13431072235107</c:v>
                </c:pt>
                <c:pt idx="735">
                  <c:v>0.13431072235107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248-4726-B027-F798B72779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4295720"/>
        <c:axId val="584295064"/>
        <c:extLst>
          <c:ext xmlns:c15="http://schemas.microsoft.com/office/drawing/2012/chart" uri="{02D57815-91ED-43cb-92C2-25804820EDAC}">
            <c15:filteredLineSeries>
              <c15:ser>
                <c:idx val="2"/>
                <c:order val="2"/>
                <c:tx>
                  <c:v>PT-7425</c:v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val>
                  <c:numRef>
                    <c:extLst>
                      <c:ext uri="{02D57815-91ED-43cb-92C2-25804820EDAC}">
                        <c15:formulaRef>
                          <c15:sqref>CMS_RPC_Rack74_regolazione!$D$3:$D$738</c15:sqref>
                        </c15:formulaRef>
                      </c:ext>
                    </c:extLst>
                    <c:numCache>
                      <c:formatCode>General</c:formatCode>
                      <c:ptCount val="736"/>
                      <c:pt idx="0">
                        <c:v>-0.12454223632813</c:v>
                      </c:pt>
                      <c:pt idx="1">
                        <c:v>-0.12454223632813</c:v>
                      </c:pt>
                      <c:pt idx="2">
                        <c:v>-0.12454223632813</c:v>
                      </c:pt>
                      <c:pt idx="3">
                        <c:v>-0.12454223632813</c:v>
                      </c:pt>
                      <c:pt idx="4">
                        <c:v>-0.12454223632813</c:v>
                      </c:pt>
                      <c:pt idx="5">
                        <c:v>-0.12454223632813</c:v>
                      </c:pt>
                      <c:pt idx="6">
                        <c:v>-0.12454223632813</c:v>
                      </c:pt>
                      <c:pt idx="7">
                        <c:v>-0.12454223632813</c:v>
                      </c:pt>
                      <c:pt idx="8">
                        <c:v>-0.12454223632813</c:v>
                      </c:pt>
                      <c:pt idx="9">
                        <c:v>-0.12454223632813</c:v>
                      </c:pt>
                      <c:pt idx="10">
                        <c:v>-0.12454223632813</c:v>
                      </c:pt>
                      <c:pt idx="11">
                        <c:v>-0.12454223632813</c:v>
                      </c:pt>
                      <c:pt idx="12">
                        <c:v>-0.12454223632813</c:v>
                      </c:pt>
                      <c:pt idx="13">
                        <c:v>-0.12454223632813</c:v>
                      </c:pt>
                      <c:pt idx="14">
                        <c:v>-0.12454223632813</c:v>
                      </c:pt>
                      <c:pt idx="15">
                        <c:v>-0.12454223632813</c:v>
                      </c:pt>
                      <c:pt idx="16">
                        <c:v>-0.12454223632813</c:v>
                      </c:pt>
                      <c:pt idx="17">
                        <c:v>-0.12454223632813</c:v>
                      </c:pt>
                      <c:pt idx="18">
                        <c:v>-0.12454223632813</c:v>
                      </c:pt>
                      <c:pt idx="19">
                        <c:v>-0.12454223632813</c:v>
                      </c:pt>
                      <c:pt idx="20">
                        <c:v>-0.12454223632813</c:v>
                      </c:pt>
                      <c:pt idx="21">
                        <c:v>-0.12454223632813</c:v>
                      </c:pt>
                      <c:pt idx="22">
                        <c:v>-0.12454223632813</c:v>
                      </c:pt>
                      <c:pt idx="23">
                        <c:v>-0.12454223632813</c:v>
                      </c:pt>
                      <c:pt idx="24">
                        <c:v>-0.12454223632813</c:v>
                      </c:pt>
                      <c:pt idx="25">
                        <c:v>-0.12454223632813</c:v>
                      </c:pt>
                      <c:pt idx="26">
                        <c:v>-0.12454223632813</c:v>
                      </c:pt>
                      <c:pt idx="27">
                        <c:v>-0.12454223632813</c:v>
                      </c:pt>
                      <c:pt idx="28">
                        <c:v>-0.12454223632813</c:v>
                      </c:pt>
                      <c:pt idx="29">
                        <c:v>-0.12454223632813</c:v>
                      </c:pt>
                      <c:pt idx="30">
                        <c:v>-0.12454223632813</c:v>
                      </c:pt>
                      <c:pt idx="31">
                        <c:v>-0.12454223632813</c:v>
                      </c:pt>
                      <c:pt idx="32">
                        <c:v>-0.12454223632813</c:v>
                      </c:pt>
                      <c:pt idx="33">
                        <c:v>-0.12454223632813</c:v>
                      </c:pt>
                      <c:pt idx="34">
                        <c:v>-0.12454223632813</c:v>
                      </c:pt>
                      <c:pt idx="35">
                        <c:v>-0.12454223632813</c:v>
                      </c:pt>
                      <c:pt idx="36">
                        <c:v>-0.12454223632813</c:v>
                      </c:pt>
                      <c:pt idx="37">
                        <c:v>-0.12454223632813</c:v>
                      </c:pt>
                      <c:pt idx="38">
                        <c:v>-0.12454223632813</c:v>
                      </c:pt>
                      <c:pt idx="39">
                        <c:v>-0.12454223632813</c:v>
                      </c:pt>
                      <c:pt idx="40">
                        <c:v>-0.12454223632813</c:v>
                      </c:pt>
                      <c:pt idx="41">
                        <c:v>-0.12454223632813</c:v>
                      </c:pt>
                      <c:pt idx="42">
                        <c:v>-0.12454223632813</c:v>
                      </c:pt>
                      <c:pt idx="43">
                        <c:v>-0.12454223632813</c:v>
                      </c:pt>
                      <c:pt idx="44">
                        <c:v>-0.12454223632813</c:v>
                      </c:pt>
                      <c:pt idx="45">
                        <c:v>-0.12454223632813</c:v>
                      </c:pt>
                      <c:pt idx="46">
                        <c:v>-0.12454223632813</c:v>
                      </c:pt>
                      <c:pt idx="47">
                        <c:v>-0.12454223632813</c:v>
                      </c:pt>
                      <c:pt idx="48">
                        <c:v>-0.12454223632813</c:v>
                      </c:pt>
                      <c:pt idx="49">
                        <c:v>-0.12454223632813</c:v>
                      </c:pt>
                      <c:pt idx="50">
                        <c:v>-0.12454223632813</c:v>
                      </c:pt>
                      <c:pt idx="51">
                        <c:v>-0.12454223632813</c:v>
                      </c:pt>
                      <c:pt idx="52">
                        <c:v>-0.12454223632813</c:v>
                      </c:pt>
                      <c:pt idx="53">
                        <c:v>-0.12454223632813</c:v>
                      </c:pt>
                      <c:pt idx="54">
                        <c:v>-0.12454223632813</c:v>
                      </c:pt>
                      <c:pt idx="55">
                        <c:v>-0.12454223632813</c:v>
                      </c:pt>
                      <c:pt idx="56">
                        <c:v>-0.12454223632813</c:v>
                      </c:pt>
                      <c:pt idx="57">
                        <c:v>-0.12454223632813</c:v>
                      </c:pt>
                      <c:pt idx="58">
                        <c:v>-0.12454223632813</c:v>
                      </c:pt>
                      <c:pt idx="59">
                        <c:v>-0.18315029144287001</c:v>
                      </c:pt>
                      <c:pt idx="60">
                        <c:v>-0.18315029144287001</c:v>
                      </c:pt>
                      <c:pt idx="61">
                        <c:v>-0.24175834655761999</c:v>
                      </c:pt>
                      <c:pt idx="62">
                        <c:v>-0.24175834655761999</c:v>
                      </c:pt>
                      <c:pt idx="63">
                        <c:v>-0.17338180541991999</c:v>
                      </c:pt>
                      <c:pt idx="64">
                        <c:v>-0.17338180541991999</c:v>
                      </c:pt>
                      <c:pt idx="65">
                        <c:v>-0.17338180541991999</c:v>
                      </c:pt>
                      <c:pt idx="66">
                        <c:v>-0.17338180541991999</c:v>
                      </c:pt>
                      <c:pt idx="67">
                        <c:v>-0.17338180541991999</c:v>
                      </c:pt>
                      <c:pt idx="68">
                        <c:v>-0.17338180541991999</c:v>
                      </c:pt>
                      <c:pt idx="69">
                        <c:v>-0.17338180541991999</c:v>
                      </c:pt>
                      <c:pt idx="70">
                        <c:v>-0.17338180541991999</c:v>
                      </c:pt>
                      <c:pt idx="71">
                        <c:v>-0.17338180541991999</c:v>
                      </c:pt>
                      <c:pt idx="72">
                        <c:v>-0.17338180541991999</c:v>
                      </c:pt>
                      <c:pt idx="73">
                        <c:v>-0.24175834655761999</c:v>
                      </c:pt>
                      <c:pt idx="74">
                        <c:v>-0.24175834655761999</c:v>
                      </c:pt>
                      <c:pt idx="75">
                        <c:v>-0.24175834655761999</c:v>
                      </c:pt>
                      <c:pt idx="76">
                        <c:v>-0.24175834655761999</c:v>
                      </c:pt>
                      <c:pt idx="77">
                        <c:v>-0.24175834655761999</c:v>
                      </c:pt>
                      <c:pt idx="78">
                        <c:v>-0.24175834655761999</c:v>
                      </c:pt>
                      <c:pt idx="79">
                        <c:v>-0.24175834655761999</c:v>
                      </c:pt>
                      <c:pt idx="80">
                        <c:v>-0.24175834655761999</c:v>
                      </c:pt>
                      <c:pt idx="81">
                        <c:v>-0.24175834655761999</c:v>
                      </c:pt>
                      <c:pt idx="82">
                        <c:v>-0.24175834655761999</c:v>
                      </c:pt>
                      <c:pt idx="83">
                        <c:v>-0.24175834655761999</c:v>
                      </c:pt>
                      <c:pt idx="84">
                        <c:v>-0.18315029144287001</c:v>
                      </c:pt>
                      <c:pt idx="85">
                        <c:v>-0.18315029144287001</c:v>
                      </c:pt>
                      <c:pt idx="86">
                        <c:v>-0.18315029144287001</c:v>
                      </c:pt>
                      <c:pt idx="87">
                        <c:v>-0.18315029144287001</c:v>
                      </c:pt>
                      <c:pt idx="88">
                        <c:v>-0.24175834655761999</c:v>
                      </c:pt>
                      <c:pt idx="89">
                        <c:v>-0.24175834655761999</c:v>
                      </c:pt>
                      <c:pt idx="90">
                        <c:v>-0.24175834655761999</c:v>
                      </c:pt>
                      <c:pt idx="91">
                        <c:v>-0.24175834655761999</c:v>
                      </c:pt>
                      <c:pt idx="92">
                        <c:v>-0.24175834655761999</c:v>
                      </c:pt>
                      <c:pt idx="93">
                        <c:v>-0.18315029144287001</c:v>
                      </c:pt>
                      <c:pt idx="94">
                        <c:v>-0.24664211273193001</c:v>
                      </c:pt>
                      <c:pt idx="95">
                        <c:v>-0.24664211273193001</c:v>
                      </c:pt>
                      <c:pt idx="96">
                        <c:v>-0.24664211273193001</c:v>
                      </c:pt>
                      <c:pt idx="97">
                        <c:v>-0.24664211273193001</c:v>
                      </c:pt>
                      <c:pt idx="98">
                        <c:v>-0.24664211273193001</c:v>
                      </c:pt>
                      <c:pt idx="99">
                        <c:v>-0.24664211273193001</c:v>
                      </c:pt>
                      <c:pt idx="100">
                        <c:v>-0.19291782379149999</c:v>
                      </c:pt>
                      <c:pt idx="101">
                        <c:v>-0.19291782379149999</c:v>
                      </c:pt>
                      <c:pt idx="102">
                        <c:v>-0.24664211273193001</c:v>
                      </c:pt>
                      <c:pt idx="103">
                        <c:v>-0.24664211273193001</c:v>
                      </c:pt>
                      <c:pt idx="104">
                        <c:v>-0.24664211273193001</c:v>
                      </c:pt>
                      <c:pt idx="105">
                        <c:v>-0.24664211273193001</c:v>
                      </c:pt>
                      <c:pt idx="106">
                        <c:v>-0.24664211273193001</c:v>
                      </c:pt>
                      <c:pt idx="107">
                        <c:v>-0.24664211273193001</c:v>
                      </c:pt>
                      <c:pt idx="108">
                        <c:v>-0.24664211273193001</c:v>
                      </c:pt>
                      <c:pt idx="109">
                        <c:v>-0.18315029144287001</c:v>
                      </c:pt>
                      <c:pt idx="110">
                        <c:v>-0.18315029144287001</c:v>
                      </c:pt>
                      <c:pt idx="111">
                        <c:v>-0.18315029144287001</c:v>
                      </c:pt>
                      <c:pt idx="112">
                        <c:v>-0.18315029144287001</c:v>
                      </c:pt>
                      <c:pt idx="113">
                        <c:v>-0.18315029144287001</c:v>
                      </c:pt>
                      <c:pt idx="114">
                        <c:v>-0.18315029144287001</c:v>
                      </c:pt>
                      <c:pt idx="115">
                        <c:v>-0.18315029144287001</c:v>
                      </c:pt>
                      <c:pt idx="116">
                        <c:v>-0.18315029144287001</c:v>
                      </c:pt>
                      <c:pt idx="117">
                        <c:v>-0.25640964508057001</c:v>
                      </c:pt>
                      <c:pt idx="118">
                        <c:v>-0.25640964508057001</c:v>
                      </c:pt>
                      <c:pt idx="119">
                        <c:v>-0.19780158996582001</c:v>
                      </c:pt>
                      <c:pt idx="120">
                        <c:v>-0.19780158996582001</c:v>
                      </c:pt>
                      <c:pt idx="121">
                        <c:v>-0.19780158996582001</c:v>
                      </c:pt>
                      <c:pt idx="122">
                        <c:v>-0.19780158996582001</c:v>
                      </c:pt>
                      <c:pt idx="123">
                        <c:v>-0.19780158996582001</c:v>
                      </c:pt>
                      <c:pt idx="124">
                        <c:v>-0.19780158996582001</c:v>
                      </c:pt>
                      <c:pt idx="125">
                        <c:v>-0.19780158996582001</c:v>
                      </c:pt>
                      <c:pt idx="126">
                        <c:v>-0.19780158996582001</c:v>
                      </c:pt>
                      <c:pt idx="127">
                        <c:v>-0.19780158996582001</c:v>
                      </c:pt>
                      <c:pt idx="128">
                        <c:v>-0.19780158996582001</c:v>
                      </c:pt>
                      <c:pt idx="129">
                        <c:v>-0.19780158996582001</c:v>
                      </c:pt>
                      <c:pt idx="130">
                        <c:v>-0.19780158996582001</c:v>
                      </c:pt>
                      <c:pt idx="131">
                        <c:v>-0.19780158996582001</c:v>
                      </c:pt>
                      <c:pt idx="132">
                        <c:v>-0.19780158996582001</c:v>
                      </c:pt>
                      <c:pt idx="133">
                        <c:v>-0.19780158996582001</c:v>
                      </c:pt>
                      <c:pt idx="134">
                        <c:v>-0.25640964508057001</c:v>
                      </c:pt>
                      <c:pt idx="135">
                        <c:v>-0.25640964508057001</c:v>
                      </c:pt>
                      <c:pt idx="136">
                        <c:v>-0.19780158996582001</c:v>
                      </c:pt>
                      <c:pt idx="137">
                        <c:v>-0.19780158996582001</c:v>
                      </c:pt>
                      <c:pt idx="138">
                        <c:v>-0.19780158996582001</c:v>
                      </c:pt>
                      <c:pt idx="139">
                        <c:v>-0.19780158996582001</c:v>
                      </c:pt>
                      <c:pt idx="140">
                        <c:v>-0.26617813110352001</c:v>
                      </c:pt>
                      <c:pt idx="141">
                        <c:v>-0.26617813110352001</c:v>
                      </c:pt>
                      <c:pt idx="142">
                        <c:v>-0.26617813110352001</c:v>
                      </c:pt>
                      <c:pt idx="143">
                        <c:v>-0.26617813110352001</c:v>
                      </c:pt>
                      <c:pt idx="144">
                        <c:v>-0.26617813110352001</c:v>
                      </c:pt>
                      <c:pt idx="145">
                        <c:v>-0.20757007598877</c:v>
                      </c:pt>
                      <c:pt idx="146">
                        <c:v>-0.20757007598877</c:v>
                      </c:pt>
                      <c:pt idx="147">
                        <c:v>-0.20757007598877</c:v>
                      </c:pt>
                      <c:pt idx="148">
                        <c:v>-0.20757007598877</c:v>
                      </c:pt>
                      <c:pt idx="149">
                        <c:v>-0.20757007598877</c:v>
                      </c:pt>
                      <c:pt idx="150">
                        <c:v>-0.20757007598877</c:v>
                      </c:pt>
                      <c:pt idx="151">
                        <c:v>-0.26617813110352001</c:v>
                      </c:pt>
                      <c:pt idx="152">
                        <c:v>-0.26617813110352001</c:v>
                      </c:pt>
                      <c:pt idx="153">
                        <c:v>-0.26617813110352001</c:v>
                      </c:pt>
                      <c:pt idx="154">
                        <c:v>-0.26617813110352001</c:v>
                      </c:pt>
                      <c:pt idx="155">
                        <c:v>-0.26617813110352001</c:v>
                      </c:pt>
                      <c:pt idx="156">
                        <c:v>-0.26617813110352001</c:v>
                      </c:pt>
                      <c:pt idx="157">
                        <c:v>-0.26617813110352001</c:v>
                      </c:pt>
                      <c:pt idx="158">
                        <c:v>-0.26617813110352001</c:v>
                      </c:pt>
                      <c:pt idx="159">
                        <c:v>-0.26617813110352001</c:v>
                      </c:pt>
                      <c:pt idx="160">
                        <c:v>-0.26617813110352001</c:v>
                      </c:pt>
                      <c:pt idx="161">
                        <c:v>-0.26617813110352001</c:v>
                      </c:pt>
                      <c:pt idx="162">
                        <c:v>-0.26617813110352001</c:v>
                      </c:pt>
                      <c:pt idx="163">
                        <c:v>-0.19291782379149999</c:v>
                      </c:pt>
                      <c:pt idx="164">
                        <c:v>-0.19291782379149999</c:v>
                      </c:pt>
                      <c:pt idx="165">
                        <c:v>-0.12454223632813</c:v>
                      </c:pt>
                      <c:pt idx="166">
                        <c:v>-0.12454223632813</c:v>
                      </c:pt>
                      <c:pt idx="167">
                        <c:v>-0.12454223632813</c:v>
                      </c:pt>
                      <c:pt idx="168">
                        <c:v>-0.18315029144287001</c:v>
                      </c:pt>
                      <c:pt idx="169">
                        <c:v>-0.18315029144287001</c:v>
                      </c:pt>
                      <c:pt idx="170">
                        <c:v>-0.18315029144287001</c:v>
                      </c:pt>
                      <c:pt idx="171">
                        <c:v>-0.11965751647948999</c:v>
                      </c:pt>
                      <c:pt idx="172">
                        <c:v>-0.11965751647948999</c:v>
                      </c:pt>
                      <c:pt idx="173">
                        <c:v>-0.18315029144287001</c:v>
                      </c:pt>
                      <c:pt idx="174">
                        <c:v>-0.18315029144287001</c:v>
                      </c:pt>
                      <c:pt idx="175">
                        <c:v>-0.12454223632813</c:v>
                      </c:pt>
                      <c:pt idx="176">
                        <c:v>-0.12454223632813</c:v>
                      </c:pt>
                      <c:pt idx="177">
                        <c:v>-0.12454223632813</c:v>
                      </c:pt>
                      <c:pt idx="178">
                        <c:v>-0.12454223632813</c:v>
                      </c:pt>
                      <c:pt idx="179">
                        <c:v>-0.12454223632813</c:v>
                      </c:pt>
                      <c:pt idx="180">
                        <c:v>-0.12454223632813</c:v>
                      </c:pt>
                      <c:pt idx="181">
                        <c:v>-0.19780158996582001</c:v>
                      </c:pt>
                      <c:pt idx="182">
                        <c:v>-0.19780158996582001</c:v>
                      </c:pt>
                      <c:pt idx="183">
                        <c:v>-0.19780158996582001</c:v>
                      </c:pt>
                      <c:pt idx="184">
                        <c:v>-0.14407825469971</c:v>
                      </c:pt>
                      <c:pt idx="185">
                        <c:v>-0.20757007598877</c:v>
                      </c:pt>
                      <c:pt idx="186">
                        <c:v>-0.20757007598877</c:v>
                      </c:pt>
                      <c:pt idx="187">
                        <c:v>-0.20757007598877</c:v>
                      </c:pt>
                      <c:pt idx="188">
                        <c:v>-0.20757007598877</c:v>
                      </c:pt>
                      <c:pt idx="189">
                        <c:v>-0.20757007598877</c:v>
                      </c:pt>
                      <c:pt idx="190">
                        <c:v>-0.20757007598877</c:v>
                      </c:pt>
                      <c:pt idx="191">
                        <c:v>-0.20757007598877</c:v>
                      </c:pt>
                      <c:pt idx="192">
                        <c:v>-0.20757007598877</c:v>
                      </c:pt>
                      <c:pt idx="193">
                        <c:v>-0.20757007598877</c:v>
                      </c:pt>
                      <c:pt idx="194">
                        <c:v>-0.20757007598877</c:v>
                      </c:pt>
                      <c:pt idx="195">
                        <c:v>-0.20757007598877</c:v>
                      </c:pt>
                      <c:pt idx="196">
                        <c:v>-0.20757007598877</c:v>
                      </c:pt>
                      <c:pt idx="197">
                        <c:v>-0.20757007598877</c:v>
                      </c:pt>
                      <c:pt idx="198">
                        <c:v>-0.20757007598877</c:v>
                      </c:pt>
                      <c:pt idx="199">
                        <c:v>-0.20757007598877</c:v>
                      </c:pt>
                      <c:pt idx="200">
                        <c:v>-0.20757007598877</c:v>
                      </c:pt>
                      <c:pt idx="201">
                        <c:v>-0.20757007598877</c:v>
                      </c:pt>
                      <c:pt idx="202">
                        <c:v>-0.20757007598877</c:v>
                      </c:pt>
                      <c:pt idx="203">
                        <c:v>-0.20757007598877</c:v>
                      </c:pt>
                      <c:pt idx="204">
                        <c:v>-0.20757007598877</c:v>
                      </c:pt>
                      <c:pt idx="205">
                        <c:v>-0.14896202087402</c:v>
                      </c:pt>
                      <c:pt idx="206">
                        <c:v>-9.5237731933594E-2</c:v>
                      </c:pt>
                      <c:pt idx="207">
                        <c:v>-0.14896202087402</c:v>
                      </c:pt>
                      <c:pt idx="208">
                        <c:v>-8.5470199584961007E-2</c:v>
                      </c:pt>
                      <c:pt idx="209">
                        <c:v>-8.5470199584961007E-2</c:v>
                      </c:pt>
                      <c:pt idx="210">
                        <c:v>-8.5470199584961007E-2</c:v>
                      </c:pt>
                      <c:pt idx="211">
                        <c:v>-8.5470199584961007E-2</c:v>
                      </c:pt>
                      <c:pt idx="212">
                        <c:v>-8.5470199584961007E-2</c:v>
                      </c:pt>
                      <c:pt idx="213">
                        <c:v>-8.5470199584961007E-2</c:v>
                      </c:pt>
                      <c:pt idx="214">
                        <c:v>-8.5470199584961007E-2</c:v>
                      </c:pt>
                      <c:pt idx="215">
                        <c:v>-8.5470199584961007E-2</c:v>
                      </c:pt>
                      <c:pt idx="216">
                        <c:v>-8.5470199584961007E-2</c:v>
                      </c:pt>
                      <c:pt idx="217">
                        <c:v>-0.14407825469971</c:v>
                      </c:pt>
                      <c:pt idx="218">
                        <c:v>-0.14407825469971</c:v>
                      </c:pt>
                      <c:pt idx="219">
                        <c:v>-0.14407825469971</c:v>
                      </c:pt>
                      <c:pt idx="220">
                        <c:v>-0.14407825469971</c:v>
                      </c:pt>
                      <c:pt idx="221">
                        <c:v>-7.5701713562011996E-2</c:v>
                      </c:pt>
                      <c:pt idx="222">
                        <c:v>-7.5701713562011996E-2</c:v>
                      </c:pt>
                      <c:pt idx="223">
                        <c:v>-7.5701713562011996E-2</c:v>
                      </c:pt>
                      <c:pt idx="224">
                        <c:v>-0.14407825469971</c:v>
                      </c:pt>
                      <c:pt idx="225">
                        <c:v>-0.14407825469971</c:v>
                      </c:pt>
                      <c:pt idx="226">
                        <c:v>-7.5701713562011996E-2</c:v>
                      </c:pt>
                      <c:pt idx="227">
                        <c:v>-7.5701713562011996E-2</c:v>
                      </c:pt>
                      <c:pt idx="228">
                        <c:v>-7.5701713562011996E-2</c:v>
                      </c:pt>
                      <c:pt idx="229">
                        <c:v>-0.14407825469971</c:v>
                      </c:pt>
                      <c:pt idx="230">
                        <c:v>-0.14407825469971</c:v>
                      </c:pt>
                      <c:pt idx="231">
                        <c:v>-0.14407825469971</c:v>
                      </c:pt>
                      <c:pt idx="232">
                        <c:v>-0.14407825469971</c:v>
                      </c:pt>
                      <c:pt idx="233">
                        <c:v>-0.14407825469971</c:v>
                      </c:pt>
                      <c:pt idx="234">
                        <c:v>-0.14407825469971</c:v>
                      </c:pt>
                      <c:pt idx="235">
                        <c:v>-0.14407825469971</c:v>
                      </c:pt>
                      <c:pt idx="236">
                        <c:v>-0.14407825469971</c:v>
                      </c:pt>
                      <c:pt idx="237">
                        <c:v>-0.14407825469971</c:v>
                      </c:pt>
                      <c:pt idx="238">
                        <c:v>-0.14407825469971</c:v>
                      </c:pt>
                      <c:pt idx="239">
                        <c:v>-0.14407825469971</c:v>
                      </c:pt>
                      <c:pt idx="240">
                        <c:v>-0.14407825469971</c:v>
                      </c:pt>
                      <c:pt idx="241">
                        <c:v>-0.14407825469971</c:v>
                      </c:pt>
                      <c:pt idx="242">
                        <c:v>-0.14407825469971</c:v>
                      </c:pt>
                      <c:pt idx="243">
                        <c:v>-0.14407825469971</c:v>
                      </c:pt>
                      <c:pt idx="244">
                        <c:v>-0.14407825469971</c:v>
                      </c:pt>
                      <c:pt idx="245">
                        <c:v>-0.14407825469971</c:v>
                      </c:pt>
                      <c:pt idx="246">
                        <c:v>-0.14407825469971</c:v>
                      </c:pt>
                      <c:pt idx="247">
                        <c:v>-0.14407825469971</c:v>
                      </c:pt>
                      <c:pt idx="248">
                        <c:v>-0.14407825469971</c:v>
                      </c:pt>
                      <c:pt idx="249">
                        <c:v>-0.14407825469971</c:v>
                      </c:pt>
                      <c:pt idx="250">
                        <c:v>-0.14407825469971</c:v>
                      </c:pt>
                      <c:pt idx="251">
                        <c:v>-0.14407825469971</c:v>
                      </c:pt>
                      <c:pt idx="252">
                        <c:v>-0.14407825469971</c:v>
                      </c:pt>
                      <c:pt idx="253">
                        <c:v>-8.5470199584961007E-2</c:v>
                      </c:pt>
                      <c:pt idx="254">
                        <c:v>-8.5470199584961007E-2</c:v>
                      </c:pt>
                      <c:pt idx="255">
                        <c:v>-0.14896202087402</c:v>
                      </c:pt>
                      <c:pt idx="256">
                        <c:v>-0.14896202087402</c:v>
                      </c:pt>
                      <c:pt idx="257">
                        <c:v>-0.14896202087402</c:v>
                      </c:pt>
                      <c:pt idx="258">
                        <c:v>-8.5470199584961007E-2</c:v>
                      </c:pt>
                      <c:pt idx="259">
                        <c:v>-0.14896202087402</c:v>
                      </c:pt>
                      <c:pt idx="260">
                        <c:v>-0.14896202087402</c:v>
                      </c:pt>
                      <c:pt idx="261">
                        <c:v>-0.14896202087402</c:v>
                      </c:pt>
                      <c:pt idx="262">
                        <c:v>-0.14896202087402</c:v>
                      </c:pt>
                      <c:pt idx="263">
                        <c:v>-0.14896202087402</c:v>
                      </c:pt>
                      <c:pt idx="264">
                        <c:v>-0.14896202087402</c:v>
                      </c:pt>
                      <c:pt idx="265">
                        <c:v>-0.14896202087402</c:v>
                      </c:pt>
                      <c:pt idx="266">
                        <c:v>-9.5237731933594E-2</c:v>
                      </c:pt>
                      <c:pt idx="267">
                        <c:v>-2.6862144470215E-2</c:v>
                      </c:pt>
                      <c:pt idx="268">
                        <c:v>-2.6862144470215E-2</c:v>
                      </c:pt>
                      <c:pt idx="269">
                        <c:v>-2.6862144470215E-2</c:v>
                      </c:pt>
                      <c:pt idx="270">
                        <c:v>-2.6862144470215E-2</c:v>
                      </c:pt>
                      <c:pt idx="271">
                        <c:v>-2.6862144470215E-2</c:v>
                      </c:pt>
                      <c:pt idx="272">
                        <c:v>-2.6862144470215E-2</c:v>
                      </c:pt>
                      <c:pt idx="273">
                        <c:v>-2.6862144470215E-2</c:v>
                      </c:pt>
                      <c:pt idx="274">
                        <c:v>-8.5470199584961007E-2</c:v>
                      </c:pt>
                      <c:pt idx="275">
                        <c:v>-8.5470199584961007E-2</c:v>
                      </c:pt>
                      <c:pt idx="276">
                        <c:v>-0.14896202087402</c:v>
                      </c:pt>
                      <c:pt idx="277">
                        <c:v>-9.5237731933594E-2</c:v>
                      </c:pt>
                      <c:pt idx="278">
                        <c:v>-0.14896202087402</c:v>
                      </c:pt>
                      <c:pt idx="279">
                        <c:v>-7.5701713562011996E-2</c:v>
                      </c:pt>
                      <c:pt idx="280">
                        <c:v>-0.14896202087402</c:v>
                      </c:pt>
                      <c:pt idx="281">
                        <c:v>-8.5470199584961007E-2</c:v>
                      </c:pt>
                      <c:pt idx="282">
                        <c:v>-8.5470199584961007E-2</c:v>
                      </c:pt>
                      <c:pt idx="283">
                        <c:v>-0.14896202087402</c:v>
                      </c:pt>
                      <c:pt idx="284">
                        <c:v>-0.20757007598877</c:v>
                      </c:pt>
                      <c:pt idx="285">
                        <c:v>-0.20757007598877</c:v>
                      </c:pt>
                      <c:pt idx="286">
                        <c:v>-0.20757007598877</c:v>
                      </c:pt>
                      <c:pt idx="287">
                        <c:v>-0.20757007598877</c:v>
                      </c:pt>
                      <c:pt idx="288">
                        <c:v>-0.20757007598877</c:v>
                      </c:pt>
                      <c:pt idx="289">
                        <c:v>-0.20757007598877</c:v>
                      </c:pt>
                      <c:pt idx="290">
                        <c:v>-0.20757007598877</c:v>
                      </c:pt>
                      <c:pt idx="291">
                        <c:v>-0.14896202087402</c:v>
                      </c:pt>
                      <c:pt idx="292">
                        <c:v>-9.5237731933594E-2</c:v>
                      </c:pt>
                      <c:pt idx="293">
                        <c:v>-0.14896202087402</c:v>
                      </c:pt>
                      <c:pt idx="294">
                        <c:v>-0.14896202087402</c:v>
                      </c:pt>
                      <c:pt idx="295">
                        <c:v>-0.14896202087402</c:v>
                      </c:pt>
                      <c:pt idx="296">
                        <c:v>-8.5470199584961007E-2</c:v>
                      </c:pt>
                      <c:pt idx="297">
                        <c:v>-0.14896202087402</c:v>
                      </c:pt>
                      <c:pt idx="298">
                        <c:v>-0.14896202087402</c:v>
                      </c:pt>
                      <c:pt idx="299">
                        <c:v>-9.5237731933594E-2</c:v>
                      </c:pt>
                      <c:pt idx="300">
                        <c:v>-0.14896202087402</c:v>
                      </c:pt>
                      <c:pt idx="301">
                        <c:v>-0.14896202087402</c:v>
                      </c:pt>
                      <c:pt idx="302">
                        <c:v>-8.5470199584961007E-2</c:v>
                      </c:pt>
                      <c:pt idx="303">
                        <c:v>-8.5470199584961007E-2</c:v>
                      </c:pt>
                      <c:pt idx="304">
                        <c:v>-8.5470199584961007E-2</c:v>
                      </c:pt>
                      <c:pt idx="305">
                        <c:v>-0.14407825469971</c:v>
                      </c:pt>
                      <c:pt idx="306">
                        <c:v>-7.0817947387694993E-2</c:v>
                      </c:pt>
                      <c:pt idx="307">
                        <c:v>-7.0817947387694993E-2</c:v>
                      </c:pt>
                      <c:pt idx="308">
                        <c:v>-7.0817947387694993E-2</c:v>
                      </c:pt>
                      <c:pt idx="309">
                        <c:v>-7.0817947387694993E-2</c:v>
                      </c:pt>
                      <c:pt idx="310">
                        <c:v>-7.0817947387694993E-2</c:v>
                      </c:pt>
                      <c:pt idx="311">
                        <c:v>-0.14407825469971</c:v>
                      </c:pt>
                      <c:pt idx="312">
                        <c:v>-0.19780158996582001</c:v>
                      </c:pt>
                      <c:pt idx="313">
                        <c:v>-0.19780158996582001</c:v>
                      </c:pt>
                      <c:pt idx="314">
                        <c:v>-0.12454223632813</c:v>
                      </c:pt>
                      <c:pt idx="315">
                        <c:v>-0.12454223632813</c:v>
                      </c:pt>
                      <c:pt idx="316">
                        <c:v>-6.1049461364745997E-2</c:v>
                      </c:pt>
                      <c:pt idx="317">
                        <c:v>-6.1049461364745997E-2</c:v>
                      </c:pt>
                      <c:pt idx="318">
                        <c:v>-6.1049461364745997E-2</c:v>
                      </c:pt>
                      <c:pt idx="319">
                        <c:v>-6.1049461364745997E-2</c:v>
                      </c:pt>
                      <c:pt idx="320">
                        <c:v>-6.1049461364745997E-2</c:v>
                      </c:pt>
                      <c:pt idx="321">
                        <c:v>-6.1049461364745997E-2</c:v>
                      </c:pt>
                      <c:pt idx="322">
                        <c:v>-6.1049461364745997E-2</c:v>
                      </c:pt>
                      <c:pt idx="323">
                        <c:v>-0.11965751647948999</c:v>
                      </c:pt>
                      <c:pt idx="324">
                        <c:v>-0.11965751647948999</c:v>
                      </c:pt>
                      <c:pt idx="325">
                        <c:v>-0.11965751647948999</c:v>
                      </c:pt>
                      <c:pt idx="326">
                        <c:v>-0.17338180541991999</c:v>
                      </c:pt>
                      <c:pt idx="327">
                        <c:v>-0.17338180541991999</c:v>
                      </c:pt>
                      <c:pt idx="328">
                        <c:v>-0.11965751647948999</c:v>
                      </c:pt>
                      <c:pt idx="329">
                        <c:v>-0.11965751647948999</c:v>
                      </c:pt>
                      <c:pt idx="330">
                        <c:v>-0.17338180541991999</c:v>
                      </c:pt>
                      <c:pt idx="331">
                        <c:v>-0.17338180541991999</c:v>
                      </c:pt>
                      <c:pt idx="332">
                        <c:v>-0.11965751647948999</c:v>
                      </c:pt>
                      <c:pt idx="333">
                        <c:v>-0.18315029144287001</c:v>
                      </c:pt>
                      <c:pt idx="334">
                        <c:v>-0.18315029144287001</c:v>
                      </c:pt>
                      <c:pt idx="335">
                        <c:v>-0.18315029144287001</c:v>
                      </c:pt>
                      <c:pt idx="336">
                        <c:v>-0.11965751647948999</c:v>
                      </c:pt>
                      <c:pt idx="337">
                        <c:v>-0.11965751647948999</c:v>
                      </c:pt>
                      <c:pt idx="338">
                        <c:v>-0.11965751647948999</c:v>
                      </c:pt>
                      <c:pt idx="339">
                        <c:v>-0.17338180541991999</c:v>
                      </c:pt>
                      <c:pt idx="340">
                        <c:v>-0.17338180541991999</c:v>
                      </c:pt>
                      <c:pt idx="341">
                        <c:v>-0.11965751647948999</c:v>
                      </c:pt>
                      <c:pt idx="342">
                        <c:v>-0.11965751647948999</c:v>
                      </c:pt>
                      <c:pt idx="343">
                        <c:v>-0.11965751647948999</c:v>
                      </c:pt>
                      <c:pt idx="344">
                        <c:v>-0.11965751647948999</c:v>
                      </c:pt>
                      <c:pt idx="345">
                        <c:v>-0.11965751647948999</c:v>
                      </c:pt>
                      <c:pt idx="346">
                        <c:v>-0.11965751647948999</c:v>
                      </c:pt>
                      <c:pt idx="347">
                        <c:v>-0.17338180541991999</c:v>
                      </c:pt>
                      <c:pt idx="348">
                        <c:v>-0.17338180541991999</c:v>
                      </c:pt>
                      <c:pt idx="349">
                        <c:v>-0.23198986053466999</c:v>
                      </c:pt>
                      <c:pt idx="350">
                        <c:v>-0.23198986053466999</c:v>
                      </c:pt>
                      <c:pt idx="351">
                        <c:v>-0.23198986053466999</c:v>
                      </c:pt>
                      <c:pt idx="352">
                        <c:v>-0.23198986053466999</c:v>
                      </c:pt>
                      <c:pt idx="353">
                        <c:v>-0.16849803924560999</c:v>
                      </c:pt>
                      <c:pt idx="354">
                        <c:v>-0.22222232818602999</c:v>
                      </c:pt>
                      <c:pt idx="355">
                        <c:v>-0.22222232818602999</c:v>
                      </c:pt>
                      <c:pt idx="356">
                        <c:v>-0.22222232818602999</c:v>
                      </c:pt>
                      <c:pt idx="357">
                        <c:v>-0.22222232818602999</c:v>
                      </c:pt>
                      <c:pt idx="358">
                        <c:v>-0.15872955322266</c:v>
                      </c:pt>
                      <c:pt idx="359">
                        <c:v>-0.15872955322266</c:v>
                      </c:pt>
                      <c:pt idx="360">
                        <c:v>-0.22222232818602999</c:v>
                      </c:pt>
                      <c:pt idx="361">
                        <c:v>-0.22222232818602999</c:v>
                      </c:pt>
                      <c:pt idx="362">
                        <c:v>-0.22222232818602999</c:v>
                      </c:pt>
                      <c:pt idx="363">
                        <c:v>-0.22222232818602999</c:v>
                      </c:pt>
                      <c:pt idx="364">
                        <c:v>-0.22222232818602999</c:v>
                      </c:pt>
                      <c:pt idx="365">
                        <c:v>-0.22222232818602999</c:v>
                      </c:pt>
                      <c:pt idx="366">
                        <c:v>-0.22222232818602999</c:v>
                      </c:pt>
                      <c:pt idx="367">
                        <c:v>-0.15872955322266</c:v>
                      </c:pt>
                      <c:pt idx="368">
                        <c:v>-0.15872955322266</c:v>
                      </c:pt>
                      <c:pt idx="369">
                        <c:v>-0.15872955322266</c:v>
                      </c:pt>
                      <c:pt idx="370">
                        <c:v>-0.15872955322266</c:v>
                      </c:pt>
                      <c:pt idx="371">
                        <c:v>-0.15872955322266</c:v>
                      </c:pt>
                      <c:pt idx="372">
                        <c:v>-0.15872955322266</c:v>
                      </c:pt>
                      <c:pt idx="373">
                        <c:v>-0.21733760833740001</c:v>
                      </c:pt>
                      <c:pt idx="374">
                        <c:v>-0.21733760833740001</c:v>
                      </c:pt>
                      <c:pt idx="375">
                        <c:v>-0.21733760833740001</c:v>
                      </c:pt>
                      <c:pt idx="376">
                        <c:v>-0.21733760833740001</c:v>
                      </c:pt>
                      <c:pt idx="377">
                        <c:v>-0.21733760833740001</c:v>
                      </c:pt>
                      <c:pt idx="378">
                        <c:v>-0.21733760833740001</c:v>
                      </c:pt>
                      <c:pt idx="379">
                        <c:v>-0.21733760833740001</c:v>
                      </c:pt>
                      <c:pt idx="380">
                        <c:v>-0.21733760833740001</c:v>
                      </c:pt>
                      <c:pt idx="381">
                        <c:v>-0.21733760833740001</c:v>
                      </c:pt>
                      <c:pt idx="382">
                        <c:v>-0.21733760833740001</c:v>
                      </c:pt>
                      <c:pt idx="383">
                        <c:v>-0.21733760833740001</c:v>
                      </c:pt>
                      <c:pt idx="384">
                        <c:v>-0.27106189727782998</c:v>
                      </c:pt>
                      <c:pt idx="385">
                        <c:v>-0.27106189727782998</c:v>
                      </c:pt>
                      <c:pt idx="386">
                        <c:v>-0.27106189727782998</c:v>
                      </c:pt>
                      <c:pt idx="387">
                        <c:v>-0.27106189727782998</c:v>
                      </c:pt>
                      <c:pt idx="388">
                        <c:v>-0.32966995239258001</c:v>
                      </c:pt>
                      <c:pt idx="389">
                        <c:v>-0.32966995239258001</c:v>
                      </c:pt>
                      <c:pt idx="390">
                        <c:v>-0.32966995239258001</c:v>
                      </c:pt>
                      <c:pt idx="391">
                        <c:v>-0.32966995239258001</c:v>
                      </c:pt>
                      <c:pt idx="392">
                        <c:v>-0.32966995239258001</c:v>
                      </c:pt>
                      <c:pt idx="393">
                        <c:v>-0.32966995239258001</c:v>
                      </c:pt>
                      <c:pt idx="394">
                        <c:v>-0.32966995239258001</c:v>
                      </c:pt>
                      <c:pt idx="395">
                        <c:v>-0.32966995239258001</c:v>
                      </c:pt>
                      <c:pt idx="396">
                        <c:v>-0.32966995239258001</c:v>
                      </c:pt>
                      <c:pt idx="397">
                        <c:v>-0.32966995239258001</c:v>
                      </c:pt>
                      <c:pt idx="398">
                        <c:v>-0.32966995239258001</c:v>
                      </c:pt>
                      <c:pt idx="399">
                        <c:v>-0.32966995239258001</c:v>
                      </c:pt>
                      <c:pt idx="400">
                        <c:v>-0.32966995239258001</c:v>
                      </c:pt>
                      <c:pt idx="401">
                        <c:v>-0.39804649353027</c:v>
                      </c:pt>
                      <c:pt idx="402">
                        <c:v>-0.39804649353027</c:v>
                      </c:pt>
                      <c:pt idx="403">
                        <c:v>-0.46153831481933999</c:v>
                      </c:pt>
                      <c:pt idx="404">
                        <c:v>-0.46153831481933999</c:v>
                      </c:pt>
                      <c:pt idx="405">
                        <c:v>-0.46153831481933999</c:v>
                      </c:pt>
                      <c:pt idx="406">
                        <c:v>-0.46153831481933999</c:v>
                      </c:pt>
                      <c:pt idx="407">
                        <c:v>-0.46153831481933999</c:v>
                      </c:pt>
                      <c:pt idx="408">
                        <c:v>-0.46153831481933999</c:v>
                      </c:pt>
                      <c:pt idx="409">
                        <c:v>-0.46153831481933999</c:v>
                      </c:pt>
                      <c:pt idx="410">
                        <c:v>-0.46153831481933999</c:v>
                      </c:pt>
                      <c:pt idx="411">
                        <c:v>-0.39804649353027</c:v>
                      </c:pt>
                      <c:pt idx="412">
                        <c:v>-0.39804649353027</c:v>
                      </c:pt>
                      <c:pt idx="413">
                        <c:v>-0.45176982879638999</c:v>
                      </c:pt>
                      <c:pt idx="414">
                        <c:v>-0.45176982879638999</c:v>
                      </c:pt>
                      <c:pt idx="415">
                        <c:v>-0.39804649353027</c:v>
                      </c:pt>
                      <c:pt idx="416">
                        <c:v>-0.39804649353027</c:v>
                      </c:pt>
                      <c:pt idx="417">
                        <c:v>-0.46153831481933999</c:v>
                      </c:pt>
                      <c:pt idx="418">
                        <c:v>-0.46153831481933999</c:v>
                      </c:pt>
                      <c:pt idx="419">
                        <c:v>-0.46153831481933999</c:v>
                      </c:pt>
                      <c:pt idx="420">
                        <c:v>-0.46153831481933999</c:v>
                      </c:pt>
                      <c:pt idx="421">
                        <c:v>-0.46153831481933999</c:v>
                      </c:pt>
                      <c:pt idx="422">
                        <c:v>-0.46153831481933999</c:v>
                      </c:pt>
                      <c:pt idx="423">
                        <c:v>-0.46153831481933999</c:v>
                      </c:pt>
                      <c:pt idx="424">
                        <c:v>-0.46153831481933999</c:v>
                      </c:pt>
                      <c:pt idx="425">
                        <c:v>-0.46153831481933999</c:v>
                      </c:pt>
                      <c:pt idx="426">
                        <c:v>-0.46153831481933999</c:v>
                      </c:pt>
                      <c:pt idx="427">
                        <c:v>-0.46153831481933999</c:v>
                      </c:pt>
                      <c:pt idx="428">
                        <c:v>-0.46153831481933999</c:v>
                      </c:pt>
                      <c:pt idx="429">
                        <c:v>-0.46153831481933999</c:v>
                      </c:pt>
                      <c:pt idx="430">
                        <c:v>-0.39804649353027</c:v>
                      </c:pt>
                      <c:pt idx="431">
                        <c:v>-0.39804649353027</c:v>
                      </c:pt>
                      <c:pt idx="432">
                        <c:v>-0.39804649353027</c:v>
                      </c:pt>
                      <c:pt idx="433">
                        <c:v>-0.33943843841553001</c:v>
                      </c:pt>
                      <c:pt idx="434">
                        <c:v>-0.33943843841553001</c:v>
                      </c:pt>
                      <c:pt idx="435">
                        <c:v>-0.33943843841553001</c:v>
                      </c:pt>
                      <c:pt idx="436">
                        <c:v>-0.33943843841553001</c:v>
                      </c:pt>
                      <c:pt idx="437">
                        <c:v>-0.33943843841553001</c:v>
                      </c:pt>
                      <c:pt idx="438">
                        <c:v>-0.40293025970459001</c:v>
                      </c:pt>
                      <c:pt idx="439">
                        <c:v>-0.40293025970459001</c:v>
                      </c:pt>
                      <c:pt idx="440">
                        <c:v>-0.34920597076415999</c:v>
                      </c:pt>
                      <c:pt idx="441">
                        <c:v>-0.34920597076415999</c:v>
                      </c:pt>
                      <c:pt idx="442">
                        <c:v>-0.34920597076415999</c:v>
                      </c:pt>
                      <c:pt idx="443">
                        <c:v>-0.34920597076415999</c:v>
                      </c:pt>
                      <c:pt idx="444">
                        <c:v>-0.34920597076415999</c:v>
                      </c:pt>
                      <c:pt idx="445">
                        <c:v>-0.34920597076415999</c:v>
                      </c:pt>
                      <c:pt idx="446">
                        <c:v>-0.29059791564941001</c:v>
                      </c:pt>
                      <c:pt idx="447">
                        <c:v>-0.29059791564941001</c:v>
                      </c:pt>
                      <c:pt idx="448">
                        <c:v>-0.29059791564941001</c:v>
                      </c:pt>
                      <c:pt idx="449">
                        <c:v>-0.22222232818602999</c:v>
                      </c:pt>
                      <c:pt idx="450">
                        <c:v>-0.22222232818602999</c:v>
                      </c:pt>
                      <c:pt idx="451">
                        <c:v>-0.22222232818602999</c:v>
                      </c:pt>
                      <c:pt idx="452">
                        <c:v>-0.15872955322266</c:v>
                      </c:pt>
                      <c:pt idx="453">
                        <c:v>-0.15872955322266</c:v>
                      </c:pt>
                      <c:pt idx="454">
                        <c:v>-0.21733760833740001</c:v>
                      </c:pt>
                      <c:pt idx="455">
                        <c:v>-0.21733760833740001</c:v>
                      </c:pt>
                      <c:pt idx="456">
                        <c:v>-0.21733760833740001</c:v>
                      </c:pt>
                      <c:pt idx="457">
                        <c:v>-0.15872955322266</c:v>
                      </c:pt>
                      <c:pt idx="458">
                        <c:v>-0.15872955322266</c:v>
                      </c:pt>
                      <c:pt idx="459">
                        <c:v>-0.15872955322266</c:v>
                      </c:pt>
                      <c:pt idx="460">
                        <c:v>-0.15872955322266</c:v>
                      </c:pt>
                      <c:pt idx="461">
                        <c:v>-0.10012149810791</c:v>
                      </c:pt>
                      <c:pt idx="462">
                        <c:v>-0.10012149810791</c:v>
                      </c:pt>
                      <c:pt idx="463">
                        <c:v>-0.10012149810791</c:v>
                      </c:pt>
                      <c:pt idx="464">
                        <c:v>-0.10012149810791</c:v>
                      </c:pt>
                      <c:pt idx="465">
                        <c:v>-0.10012149810791</c:v>
                      </c:pt>
                      <c:pt idx="466">
                        <c:v>-3.6629676818848003E-2</c:v>
                      </c:pt>
                      <c:pt idx="467">
                        <c:v>-3.6629676818848003E-2</c:v>
                      </c:pt>
                      <c:pt idx="468">
                        <c:v>-3.6629676818848003E-2</c:v>
                      </c:pt>
                      <c:pt idx="469">
                        <c:v>-3.6629676818848003E-2</c:v>
                      </c:pt>
                      <c:pt idx="470">
                        <c:v>2.6862144470215E-2</c:v>
                      </c:pt>
                      <c:pt idx="471">
                        <c:v>2.6862144470215E-2</c:v>
                      </c:pt>
                      <c:pt idx="472">
                        <c:v>2.6862144470215E-2</c:v>
                      </c:pt>
                      <c:pt idx="473">
                        <c:v>2.6862144470215E-2</c:v>
                      </c:pt>
                      <c:pt idx="474">
                        <c:v>2.6862144470215E-2</c:v>
                      </c:pt>
                      <c:pt idx="475">
                        <c:v>2.6862144470215E-2</c:v>
                      </c:pt>
                      <c:pt idx="476">
                        <c:v>2.6862144470215E-2</c:v>
                      </c:pt>
                      <c:pt idx="477">
                        <c:v>2.6862144470215E-2</c:v>
                      </c:pt>
                      <c:pt idx="478">
                        <c:v>2.6862144470215E-2</c:v>
                      </c:pt>
                      <c:pt idx="479">
                        <c:v>2.6862144470215E-2</c:v>
                      </c:pt>
                      <c:pt idx="480">
                        <c:v>2.6862144470215E-2</c:v>
                      </c:pt>
                      <c:pt idx="481">
                        <c:v>2.6862144470215E-2</c:v>
                      </c:pt>
                      <c:pt idx="482">
                        <c:v>2.6862144470215E-2</c:v>
                      </c:pt>
                      <c:pt idx="483">
                        <c:v>2.6862144470215E-2</c:v>
                      </c:pt>
                      <c:pt idx="484">
                        <c:v>2.6862144470215E-2</c:v>
                      </c:pt>
                      <c:pt idx="485">
                        <c:v>2.6862144470215E-2</c:v>
                      </c:pt>
                      <c:pt idx="486">
                        <c:v>2.6862144470215E-2</c:v>
                      </c:pt>
                      <c:pt idx="487">
                        <c:v>2.6862144470215E-2</c:v>
                      </c:pt>
                      <c:pt idx="488">
                        <c:v>2.6862144470215E-2</c:v>
                      </c:pt>
                      <c:pt idx="489">
                        <c:v>2.6862144470215E-2</c:v>
                      </c:pt>
                      <c:pt idx="490">
                        <c:v>2.6862144470215E-2</c:v>
                      </c:pt>
                      <c:pt idx="491">
                        <c:v>2.6862144470215E-2</c:v>
                      </c:pt>
                      <c:pt idx="492">
                        <c:v>2.6862144470215E-2</c:v>
                      </c:pt>
                      <c:pt idx="493">
                        <c:v>2.6862144470215E-2</c:v>
                      </c:pt>
                      <c:pt idx="494">
                        <c:v>2.6862144470215E-2</c:v>
                      </c:pt>
                      <c:pt idx="495">
                        <c:v>2.6862144470215E-2</c:v>
                      </c:pt>
                      <c:pt idx="496">
                        <c:v>2.6862144470215E-2</c:v>
                      </c:pt>
                      <c:pt idx="497">
                        <c:v>8.5470199584961007E-2</c:v>
                      </c:pt>
                      <c:pt idx="498">
                        <c:v>8.5470199584961007E-2</c:v>
                      </c:pt>
                      <c:pt idx="499">
                        <c:v>8.5470199584961007E-2</c:v>
                      </c:pt>
                      <c:pt idx="500">
                        <c:v>2.1978378295898E-2</c:v>
                      </c:pt>
                      <c:pt idx="501">
                        <c:v>2.1978378295898E-2</c:v>
                      </c:pt>
                      <c:pt idx="502">
                        <c:v>2.1978378295898E-2</c:v>
                      </c:pt>
                      <c:pt idx="503">
                        <c:v>-3.6629676818848003E-2</c:v>
                      </c:pt>
                      <c:pt idx="504">
                        <c:v>-3.6629676818848003E-2</c:v>
                      </c:pt>
                      <c:pt idx="505">
                        <c:v>-3.6629676818848003E-2</c:v>
                      </c:pt>
                      <c:pt idx="506">
                        <c:v>-3.6629676818848003E-2</c:v>
                      </c:pt>
                      <c:pt idx="507">
                        <c:v>-3.6629676818848003E-2</c:v>
                      </c:pt>
                      <c:pt idx="508">
                        <c:v>-3.6629676818848003E-2</c:v>
                      </c:pt>
                      <c:pt idx="509">
                        <c:v>-3.6629676818848003E-2</c:v>
                      </c:pt>
                      <c:pt idx="510">
                        <c:v>-3.6629676818848003E-2</c:v>
                      </c:pt>
                      <c:pt idx="511">
                        <c:v>-3.6629676818848003E-2</c:v>
                      </c:pt>
                      <c:pt idx="512">
                        <c:v>-3.6629676818848003E-2</c:v>
                      </c:pt>
                      <c:pt idx="513">
                        <c:v>-3.6629676818848003E-2</c:v>
                      </c:pt>
                      <c:pt idx="514">
                        <c:v>-3.6629676818848003E-2</c:v>
                      </c:pt>
                      <c:pt idx="515">
                        <c:v>-3.6629676818848003E-2</c:v>
                      </c:pt>
                      <c:pt idx="516">
                        <c:v>-3.6629676818848003E-2</c:v>
                      </c:pt>
                      <c:pt idx="517">
                        <c:v>-3.6629676818848003E-2</c:v>
                      </c:pt>
                      <c:pt idx="518">
                        <c:v>-9.5237731933594E-2</c:v>
                      </c:pt>
                      <c:pt idx="519">
                        <c:v>-9.5237731933594E-2</c:v>
                      </c:pt>
                      <c:pt idx="520">
                        <c:v>-9.5237731933594E-2</c:v>
                      </c:pt>
                      <c:pt idx="521">
                        <c:v>-9.5237731933594E-2</c:v>
                      </c:pt>
                      <c:pt idx="522">
                        <c:v>-9.5237731933594E-2</c:v>
                      </c:pt>
                      <c:pt idx="523">
                        <c:v>-9.5237731933594E-2</c:v>
                      </c:pt>
                      <c:pt idx="524">
                        <c:v>-0.15872955322266</c:v>
                      </c:pt>
                      <c:pt idx="525">
                        <c:v>-0.15872955322266</c:v>
                      </c:pt>
                      <c:pt idx="526">
                        <c:v>-0.15872955322266</c:v>
                      </c:pt>
                      <c:pt idx="527">
                        <c:v>-0.15872955322266</c:v>
                      </c:pt>
                      <c:pt idx="528">
                        <c:v>-0.15872955322266</c:v>
                      </c:pt>
                      <c:pt idx="529">
                        <c:v>-0.15872955322266</c:v>
                      </c:pt>
                      <c:pt idx="530">
                        <c:v>-0.15872955322266</c:v>
                      </c:pt>
                      <c:pt idx="531">
                        <c:v>-0.15872955322266</c:v>
                      </c:pt>
                      <c:pt idx="532">
                        <c:v>-0.21733760833740001</c:v>
                      </c:pt>
                      <c:pt idx="533">
                        <c:v>-0.21733760833740001</c:v>
                      </c:pt>
                      <c:pt idx="534">
                        <c:v>-0.21733760833740001</c:v>
                      </c:pt>
                      <c:pt idx="535">
                        <c:v>-0.27106189727782998</c:v>
                      </c:pt>
                      <c:pt idx="536">
                        <c:v>-0.27106189727782998</c:v>
                      </c:pt>
                      <c:pt idx="537">
                        <c:v>-0.27106189727782998</c:v>
                      </c:pt>
                      <c:pt idx="538">
                        <c:v>-0.21733760833740001</c:v>
                      </c:pt>
                      <c:pt idx="539">
                        <c:v>-0.21733760833740001</c:v>
                      </c:pt>
                      <c:pt idx="540">
                        <c:v>-0.21733760833740001</c:v>
                      </c:pt>
                      <c:pt idx="541">
                        <c:v>-0.15872955322266</c:v>
                      </c:pt>
                      <c:pt idx="542">
                        <c:v>-0.15872955322266</c:v>
                      </c:pt>
                      <c:pt idx="543">
                        <c:v>-0.15872955322266</c:v>
                      </c:pt>
                      <c:pt idx="544">
                        <c:v>-0.23198986053466999</c:v>
                      </c:pt>
                      <c:pt idx="545">
                        <c:v>-0.23198986053466999</c:v>
                      </c:pt>
                      <c:pt idx="546">
                        <c:v>-0.16849803924560999</c:v>
                      </c:pt>
                      <c:pt idx="547">
                        <c:v>-0.16849803924560999</c:v>
                      </c:pt>
                      <c:pt idx="548">
                        <c:v>-0.16849803924560999</c:v>
                      </c:pt>
                      <c:pt idx="549">
                        <c:v>-0.16849803924560999</c:v>
                      </c:pt>
                      <c:pt idx="550">
                        <c:v>-0.22222232818602999</c:v>
                      </c:pt>
                      <c:pt idx="551">
                        <c:v>-0.22222232818602999</c:v>
                      </c:pt>
                      <c:pt idx="552">
                        <c:v>-0.22222232818602999</c:v>
                      </c:pt>
                      <c:pt idx="553">
                        <c:v>-0.22222232818602999</c:v>
                      </c:pt>
                      <c:pt idx="554">
                        <c:v>-0.22222232818602999</c:v>
                      </c:pt>
                      <c:pt idx="555">
                        <c:v>-0.16849803924560999</c:v>
                      </c:pt>
                      <c:pt idx="556">
                        <c:v>-0.16849803924560999</c:v>
                      </c:pt>
                      <c:pt idx="557">
                        <c:v>-0.16849803924560999</c:v>
                      </c:pt>
                      <c:pt idx="558">
                        <c:v>-0.16849803924560999</c:v>
                      </c:pt>
                      <c:pt idx="559">
                        <c:v>-0.16849803924560999</c:v>
                      </c:pt>
                      <c:pt idx="560">
                        <c:v>-0.16849803924560999</c:v>
                      </c:pt>
                      <c:pt idx="561">
                        <c:v>-0.16849803924560999</c:v>
                      </c:pt>
                      <c:pt idx="562">
                        <c:v>-0.16849803924560999</c:v>
                      </c:pt>
                      <c:pt idx="563">
                        <c:v>-0.10988998413086</c:v>
                      </c:pt>
                      <c:pt idx="564">
                        <c:v>-0.10988998413086</c:v>
                      </c:pt>
                      <c:pt idx="565">
                        <c:v>-0.10988998413086</c:v>
                      </c:pt>
                      <c:pt idx="566">
                        <c:v>-0.10988998413086</c:v>
                      </c:pt>
                      <c:pt idx="567">
                        <c:v>-0.17338180541991999</c:v>
                      </c:pt>
                      <c:pt idx="568">
                        <c:v>-0.17338180541991999</c:v>
                      </c:pt>
                      <c:pt idx="569">
                        <c:v>-0.17338180541991999</c:v>
                      </c:pt>
                      <c:pt idx="570">
                        <c:v>-0.24175834655761999</c:v>
                      </c:pt>
                      <c:pt idx="571">
                        <c:v>-0.24175834655761999</c:v>
                      </c:pt>
                      <c:pt idx="572">
                        <c:v>-0.24175834655761999</c:v>
                      </c:pt>
                      <c:pt idx="573">
                        <c:v>-0.17338180541991999</c:v>
                      </c:pt>
                      <c:pt idx="574">
                        <c:v>-0.17338180541991999</c:v>
                      </c:pt>
                      <c:pt idx="575">
                        <c:v>-0.17338180541991999</c:v>
                      </c:pt>
                      <c:pt idx="576">
                        <c:v>-0.17338180541991999</c:v>
                      </c:pt>
                      <c:pt idx="577">
                        <c:v>-0.17338180541991999</c:v>
                      </c:pt>
                      <c:pt idx="578">
                        <c:v>-0.10988998413086</c:v>
                      </c:pt>
                      <c:pt idx="579">
                        <c:v>-0.10988998413086</c:v>
                      </c:pt>
                      <c:pt idx="580">
                        <c:v>-0.10988998413086</c:v>
                      </c:pt>
                      <c:pt idx="581">
                        <c:v>-0.18315029144287001</c:v>
                      </c:pt>
                      <c:pt idx="582">
                        <c:v>-0.18315029144287001</c:v>
                      </c:pt>
                      <c:pt idx="583">
                        <c:v>-0.29059791564941001</c:v>
                      </c:pt>
                      <c:pt idx="584">
                        <c:v>-0.29059791564941001</c:v>
                      </c:pt>
                      <c:pt idx="585">
                        <c:v>-0.35408973693848</c:v>
                      </c:pt>
                      <c:pt idx="586">
                        <c:v>-0.35408973693848</c:v>
                      </c:pt>
                      <c:pt idx="587">
                        <c:v>-0.35408973693848</c:v>
                      </c:pt>
                      <c:pt idx="588">
                        <c:v>-0.42246627807616999</c:v>
                      </c:pt>
                      <c:pt idx="589">
                        <c:v>-0.42246627807616999</c:v>
                      </c:pt>
                      <c:pt idx="590">
                        <c:v>-0.42246627807616999</c:v>
                      </c:pt>
                      <c:pt idx="591">
                        <c:v>-0.42246627807616999</c:v>
                      </c:pt>
                      <c:pt idx="592">
                        <c:v>-0.42246627807616999</c:v>
                      </c:pt>
                      <c:pt idx="593">
                        <c:v>-0.48595809936522999</c:v>
                      </c:pt>
                      <c:pt idx="594">
                        <c:v>-0.48595809936522999</c:v>
                      </c:pt>
                      <c:pt idx="595">
                        <c:v>-0.48595809936522999</c:v>
                      </c:pt>
                      <c:pt idx="596">
                        <c:v>-0.48595809936522999</c:v>
                      </c:pt>
                      <c:pt idx="597">
                        <c:v>-0.48595809936522999</c:v>
                      </c:pt>
                      <c:pt idx="598">
                        <c:v>-0.54944992065429998</c:v>
                      </c:pt>
                      <c:pt idx="599">
                        <c:v>-0.54944992065429998</c:v>
                      </c:pt>
                      <c:pt idx="600">
                        <c:v>-0.54944992065429998</c:v>
                      </c:pt>
                      <c:pt idx="601">
                        <c:v>-0.54944992065429998</c:v>
                      </c:pt>
                      <c:pt idx="602">
                        <c:v>-0.54944992065429998</c:v>
                      </c:pt>
                      <c:pt idx="603">
                        <c:v>-0.60805797576903997</c:v>
                      </c:pt>
                      <c:pt idx="604">
                        <c:v>-0.60805797576903997</c:v>
                      </c:pt>
                      <c:pt idx="605">
                        <c:v>-0.60805797576903997</c:v>
                      </c:pt>
                      <c:pt idx="606">
                        <c:v>-0.54944992065429998</c:v>
                      </c:pt>
                      <c:pt idx="607">
                        <c:v>-0.54944992065429998</c:v>
                      </c:pt>
                      <c:pt idx="608">
                        <c:v>-0.54944992065429998</c:v>
                      </c:pt>
                      <c:pt idx="609">
                        <c:v>-0.54944992065429998</c:v>
                      </c:pt>
                      <c:pt idx="610">
                        <c:v>-0.54944992065429998</c:v>
                      </c:pt>
                      <c:pt idx="611">
                        <c:v>-0.54944992065429998</c:v>
                      </c:pt>
                      <c:pt idx="612">
                        <c:v>-0.54944992065429998</c:v>
                      </c:pt>
                      <c:pt idx="613">
                        <c:v>-0.48595809936522999</c:v>
                      </c:pt>
                      <c:pt idx="614">
                        <c:v>-0.48595809936522999</c:v>
                      </c:pt>
                      <c:pt idx="615">
                        <c:v>-0.48595809936522999</c:v>
                      </c:pt>
                      <c:pt idx="616">
                        <c:v>-0.48595809936522999</c:v>
                      </c:pt>
                      <c:pt idx="617">
                        <c:v>-0.48595809936522999</c:v>
                      </c:pt>
                      <c:pt idx="618">
                        <c:v>-0.48595809936522999</c:v>
                      </c:pt>
                      <c:pt idx="619">
                        <c:v>-0.48595809936522999</c:v>
                      </c:pt>
                      <c:pt idx="620">
                        <c:v>-0.48595809936522999</c:v>
                      </c:pt>
                      <c:pt idx="621">
                        <c:v>-0.48595809936522999</c:v>
                      </c:pt>
                      <c:pt idx="622">
                        <c:v>-0.48595809936522999</c:v>
                      </c:pt>
                      <c:pt idx="623">
                        <c:v>-0.48595809936522999</c:v>
                      </c:pt>
                      <c:pt idx="624">
                        <c:v>-0.48595809936522999</c:v>
                      </c:pt>
                      <c:pt idx="625">
                        <c:v>-0.48595809936522999</c:v>
                      </c:pt>
                      <c:pt idx="626">
                        <c:v>-0.48595809936522999</c:v>
                      </c:pt>
                      <c:pt idx="627">
                        <c:v>-0.48595809936522999</c:v>
                      </c:pt>
                      <c:pt idx="628">
                        <c:v>-0.48595809936522999</c:v>
                      </c:pt>
                      <c:pt idx="629">
                        <c:v>-0.48595809936522999</c:v>
                      </c:pt>
                      <c:pt idx="630">
                        <c:v>-0.48595809936522999</c:v>
                      </c:pt>
                      <c:pt idx="631">
                        <c:v>-0.48595809936522999</c:v>
                      </c:pt>
                      <c:pt idx="632">
                        <c:v>-0.48595809936522999</c:v>
                      </c:pt>
                      <c:pt idx="633">
                        <c:v>-0.48595809936522999</c:v>
                      </c:pt>
                      <c:pt idx="634">
                        <c:v>-0.48595809936522999</c:v>
                      </c:pt>
                      <c:pt idx="635">
                        <c:v>-0.48595809936522999</c:v>
                      </c:pt>
                      <c:pt idx="636">
                        <c:v>-0.48595809936522999</c:v>
                      </c:pt>
                      <c:pt idx="637">
                        <c:v>-0.48595809936522999</c:v>
                      </c:pt>
                      <c:pt idx="638">
                        <c:v>-0.48595809936522999</c:v>
                      </c:pt>
                      <c:pt idx="639">
                        <c:v>-0.48595809936522999</c:v>
                      </c:pt>
                      <c:pt idx="640">
                        <c:v>-0.48595809936522999</c:v>
                      </c:pt>
                      <c:pt idx="641">
                        <c:v>-0.48595809936522999</c:v>
                      </c:pt>
                      <c:pt idx="642">
                        <c:v>-0.48595809936522999</c:v>
                      </c:pt>
                      <c:pt idx="643">
                        <c:v>-0.42246627807616999</c:v>
                      </c:pt>
                      <c:pt idx="644">
                        <c:v>-0.42246627807616999</c:v>
                      </c:pt>
                      <c:pt idx="645">
                        <c:v>-0.34920597076415999</c:v>
                      </c:pt>
                      <c:pt idx="646">
                        <c:v>-0.34920597076415999</c:v>
                      </c:pt>
                      <c:pt idx="647">
                        <c:v>-0.34920597076415999</c:v>
                      </c:pt>
                      <c:pt idx="648">
                        <c:v>-0.28083038330077997</c:v>
                      </c:pt>
                      <c:pt idx="649">
                        <c:v>-0.28083038330077997</c:v>
                      </c:pt>
                      <c:pt idx="650">
                        <c:v>-0.28083038330077997</c:v>
                      </c:pt>
                      <c:pt idx="651">
                        <c:v>-0.21733760833740001</c:v>
                      </c:pt>
                      <c:pt idx="652">
                        <c:v>-0.21733760833740001</c:v>
                      </c:pt>
                      <c:pt idx="653">
                        <c:v>-0.15872955322266</c:v>
                      </c:pt>
                      <c:pt idx="654">
                        <c:v>-0.15872955322266</c:v>
                      </c:pt>
                      <c:pt idx="655">
                        <c:v>-0.15872955322266</c:v>
                      </c:pt>
                      <c:pt idx="656">
                        <c:v>-0.15872955322266</c:v>
                      </c:pt>
                      <c:pt idx="657">
                        <c:v>-9.5237731933594E-2</c:v>
                      </c:pt>
                      <c:pt idx="658">
                        <c:v>-9.5237731933594E-2</c:v>
                      </c:pt>
                      <c:pt idx="659">
                        <c:v>-9.5237731933594E-2</c:v>
                      </c:pt>
                      <c:pt idx="660">
                        <c:v>-9.5237731933594E-2</c:v>
                      </c:pt>
                      <c:pt idx="661">
                        <c:v>-2.6862144470215E-2</c:v>
                      </c:pt>
                      <c:pt idx="662">
                        <c:v>-2.6862144470215E-2</c:v>
                      </c:pt>
                      <c:pt idx="663">
                        <c:v>-2.6862144470215E-2</c:v>
                      </c:pt>
                      <c:pt idx="664">
                        <c:v>-0.14896202087402</c:v>
                      </c:pt>
                      <c:pt idx="665">
                        <c:v>-0.14896202087402</c:v>
                      </c:pt>
                      <c:pt idx="666">
                        <c:v>-0.14896202087402</c:v>
                      </c:pt>
                      <c:pt idx="667">
                        <c:v>-0.21733760833740001</c:v>
                      </c:pt>
                      <c:pt idx="668">
                        <c:v>-0.21733760833740001</c:v>
                      </c:pt>
                      <c:pt idx="669">
                        <c:v>-0.28083038330077997</c:v>
                      </c:pt>
                      <c:pt idx="670">
                        <c:v>-0.28083038330077997</c:v>
                      </c:pt>
                      <c:pt idx="671">
                        <c:v>-0.28083038330077997</c:v>
                      </c:pt>
                      <c:pt idx="672">
                        <c:v>-0.28083038330077997</c:v>
                      </c:pt>
                      <c:pt idx="673">
                        <c:v>-0.28083038330077997</c:v>
                      </c:pt>
                      <c:pt idx="674">
                        <c:v>-0.34920597076415999</c:v>
                      </c:pt>
                      <c:pt idx="675">
                        <c:v>-0.34920597076415999</c:v>
                      </c:pt>
                      <c:pt idx="676">
                        <c:v>-0.34920597076415999</c:v>
                      </c:pt>
                      <c:pt idx="677">
                        <c:v>-0.34920597076415999</c:v>
                      </c:pt>
                      <c:pt idx="678">
                        <c:v>-0.34920597076415999</c:v>
                      </c:pt>
                      <c:pt idx="679">
                        <c:v>-0.34920597076415999</c:v>
                      </c:pt>
                      <c:pt idx="680">
                        <c:v>-0.34920597076415999</c:v>
                      </c:pt>
                      <c:pt idx="681">
                        <c:v>-0.34920597076415999</c:v>
                      </c:pt>
                      <c:pt idx="682">
                        <c:v>-0.29059791564941001</c:v>
                      </c:pt>
                      <c:pt idx="683">
                        <c:v>-0.29059791564941001</c:v>
                      </c:pt>
                      <c:pt idx="684">
                        <c:v>-0.29059791564941001</c:v>
                      </c:pt>
                      <c:pt idx="685">
                        <c:v>-0.29059791564941001</c:v>
                      </c:pt>
                      <c:pt idx="686">
                        <c:v>-0.29059791564941001</c:v>
                      </c:pt>
                      <c:pt idx="687">
                        <c:v>-0.29059791564941001</c:v>
                      </c:pt>
                      <c:pt idx="688">
                        <c:v>-0.29059791564941001</c:v>
                      </c:pt>
                      <c:pt idx="689">
                        <c:v>-0.29059791564941001</c:v>
                      </c:pt>
                      <c:pt idx="690">
                        <c:v>-0.35408973693848</c:v>
                      </c:pt>
                      <c:pt idx="691">
                        <c:v>-0.35408973693848</c:v>
                      </c:pt>
                      <c:pt idx="692">
                        <c:v>-0.35408973693848</c:v>
                      </c:pt>
                      <c:pt idx="693">
                        <c:v>-0.35408973693848</c:v>
                      </c:pt>
                      <c:pt idx="694">
                        <c:v>-0.35408973693848</c:v>
                      </c:pt>
                      <c:pt idx="695">
                        <c:v>-0.30036640167236001</c:v>
                      </c:pt>
                      <c:pt idx="696">
                        <c:v>-0.30036640167236001</c:v>
                      </c:pt>
                      <c:pt idx="697">
                        <c:v>-0.30036640167236001</c:v>
                      </c:pt>
                      <c:pt idx="698">
                        <c:v>-0.30036640167236001</c:v>
                      </c:pt>
                      <c:pt idx="699">
                        <c:v>-0.30036640167236001</c:v>
                      </c:pt>
                      <c:pt idx="700">
                        <c:v>-0.24175834655761999</c:v>
                      </c:pt>
                      <c:pt idx="701">
                        <c:v>-0.24175834655761999</c:v>
                      </c:pt>
                      <c:pt idx="702">
                        <c:v>-0.30036640167236001</c:v>
                      </c:pt>
                      <c:pt idx="703">
                        <c:v>-0.30036640167236001</c:v>
                      </c:pt>
                      <c:pt idx="704">
                        <c:v>-0.30036640167236001</c:v>
                      </c:pt>
                      <c:pt idx="705">
                        <c:v>-0.30036640167236001</c:v>
                      </c:pt>
                      <c:pt idx="706">
                        <c:v>-0.36385822296143</c:v>
                      </c:pt>
                      <c:pt idx="707">
                        <c:v>-0.36385822296143</c:v>
                      </c:pt>
                      <c:pt idx="708">
                        <c:v>-0.36385822296143</c:v>
                      </c:pt>
                      <c:pt idx="709">
                        <c:v>-0.30036640167236001</c:v>
                      </c:pt>
                      <c:pt idx="710">
                        <c:v>-0.30036640167236001</c:v>
                      </c:pt>
                      <c:pt idx="711">
                        <c:v>-0.30036640167236001</c:v>
                      </c:pt>
                      <c:pt idx="712">
                        <c:v>-0.24664211273193001</c:v>
                      </c:pt>
                      <c:pt idx="713">
                        <c:v>-0.24664211273193001</c:v>
                      </c:pt>
                      <c:pt idx="714">
                        <c:v>-0.24664211273193001</c:v>
                      </c:pt>
                      <c:pt idx="715">
                        <c:v>-0.24664211273193001</c:v>
                      </c:pt>
                      <c:pt idx="716">
                        <c:v>-0.24664211273193001</c:v>
                      </c:pt>
                      <c:pt idx="717">
                        <c:v>-0.24664211273193001</c:v>
                      </c:pt>
                      <c:pt idx="718">
                        <c:v>-0.24664211273193001</c:v>
                      </c:pt>
                      <c:pt idx="719">
                        <c:v>-0.24664211273193001</c:v>
                      </c:pt>
                      <c:pt idx="720">
                        <c:v>-0.24664211273193001</c:v>
                      </c:pt>
                      <c:pt idx="721">
                        <c:v>-0.24664211273193001</c:v>
                      </c:pt>
                      <c:pt idx="722">
                        <c:v>-0.24664211273193001</c:v>
                      </c:pt>
                      <c:pt idx="723">
                        <c:v>-0.24664211273193001</c:v>
                      </c:pt>
                      <c:pt idx="724">
                        <c:v>-0.24664211273193001</c:v>
                      </c:pt>
                      <c:pt idx="725">
                        <c:v>-0.24664211273193001</c:v>
                      </c:pt>
                      <c:pt idx="726">
                        <c:v>-0.24664211273193001</c:v>
                      </c:pt>
                      <c:pt idx="727">
                        <c:v>-0.24664211273193001</c:v>
                      </c:pt>
                      <c:pt idx="728">
                        <c:v>-0.24664211273193001</c:v>
                      </c:pt>
                      <c:pt idx="729">
                        <c:v>-0.24664211273193001</c:v>
                      </c:pt>
                      <c:pt idx="730">
                        <c:v>-0.24664211273193001</c:v>
                      </c:pt>
                      <c:pt idx="731">
                        <c:v>-0.24664211273193001</c:v>
                      </c:pt>
                      <c:pt idx="732">
                        <c:v>-0.24664211273193001</c:v>
                      </c:pt>
                      <c:pt idx="733">
                        <c:v>-0.24664211273193001</c:v>
                      </c:pt>
                      <c:pt idx="734">
                        <c:v>-0.24664211273193001</c:v>
                      </c:pt>
                      <c:pt idx="735">
                        <c:v>-0.24664211273193001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A248-4726-B027-F798B7277960}"/>
                  </c:ext>
                </c:extLst>
              </c15:ser>
            </c15:filteredLineSeries>
          </c:ext>
        </c:extLst>
      </c:lineChart>
      <c:lineChart>
        <c:grouping val="standard"/>
        <c:varyColors val="0"/>
        <c:ser>
          <c:idx val="1"/>
          <c:order val="1"/>
          <c:tx>
            <c:v>%opening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CMS_RPC_Rack74_regolazione!$E$3:$E$738</c:f>
              <c:numCache>
                <c:formatCode>General</c:formatCode>
                <c:ptCount val="73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  <c:pt idx="301">
                  <c:v>100</c:v>
                </c:pt>
                <c:pt idx="302">
                  <c:v>100</c:v>
                </c:pt>
                <c:pt idx="303">
                  <c:v>100</c:v>
                </c:pt>
                <c:pt idx="304">
                  <c:v>100</c:v>
                </c:pt>
                <c:pt idx="305">
                  <c:v>100</c:v>
                </c:pt>
                <c:pt idx="306">
                  <c:v>100</c:v>
                </c:pt>
                <c:pt idx="307">
                  <c:v>100</c:v>
                </c:pt>
                <c:pt idx="308">
                  <c:v>100</c:v>
                </c:pt>
                <c:pt idx="309">
                  <c:v>100</c:v>
                </c:pt>
                <c:pt idx="310">
                  <c:v>100</c:v>
                </c:pt>
                <c:pt idx="311">
                  <c:v>100</c:v>
                </c:pt>
                <c:pt idx="312">
                  <c:v>100</c:v>
                </c:pt>
                <c:pt idx="313">
                  <c:v>100</c:v>
                </c:pt>
                <c:pt idx="314">
                  <c:v>100</c:v>
                </c:pt>
                <c:pt idx="315">
                  <c:v>100</c:v>
                </c:pt>
                <c:pt idx="316">
                  <c:v>100</c:v>
                </c:pt>
                <c:pt idx="317">
                  <c:v>100</c:v>
                </c:pt>
                <c:pt idx="318">
                  <c:v>100</c:v>
                </c:pt>
                <c:pt idx="319">
                  <c:v>100</c:v>
                </c:pt>
                <c:pt idx="320">
                  <c:v>100</c:v>
                </c:pt>
                <c:pt idx="321">
                  <c:v>100</c:v>
                </c:pt>
                <c:pt idx="322">
                  <c:v>100</c:v>
                </c:pt>
                <c:pt idx="323">
                  <c:v>100</c:v>
                </c:pt>
                <c:pt idx="324">
                  <c:v>100</c:v>
                </c:pt>
                <c:pt idx="325">
                  <c:v>100</c:v>
                </c:pt>
                <c:pt idx="326">
                  <c:v>100</c:v>
                </c:pt>
                <c:pt idx="327">
                  <c:v>100</c:v>
                </c:pt>
                <c:pt idx="328">
                  <c:v>100</c:v>
                </c:pt>
                <c:pt idx="329">
                  <c:v>100</c:v>
                </c:pt>
                <c:pt idx="330">
                  <c:v>100</c:v>
                </c:pt>
                <c:pt idx="331">
                  <c:v>100</c:v>
                </c:pt>
                <c:pt idx="332">
                  <c:v>100</c:v>
                </c:pt>
                <c:pt idx="333">
                  <c:v>100</c:v>
                </c:pt>
                <c:pt idx="334">
                  <c:v>100</c:v>
                </c:pt>
                <c:pt idx="335">
                  <c:v>100</c:v>
                </c:pt>
                <c:pt idx="336">
                  <c:v>100</c:v>
                </c:pt>
                <c:pt idx="337">
                  <c:v>100</c:v>
                </c:pt>
                <c:pt idx="338">
                  <c:v>100</c:v>
                </c:pt>
                <c:pt idx="339">
                  <c:v>100</c:v>
                </c:pt>
                <c:pt idx="340">
                  <c:v>100</c:v>
                </c:pt>
                <c:pt idx="341">
                  <c:v>100</c:v>
                </c:pt>
                <c:pt idx="342">
                  <c:v>100</c:v>
                </c:pt>
                <c:pt idx="343">
                  <c:v>100</c:v>
                </c:pt>
                <c:pt idx="344">
                  <c:v>100</c:v>
                </c:pt>
                <c:pt idx="345">
                  <c:v>100</c:v>
                </c:pt>
                <c:pt idx="346">
                  <c:v>100</c:v>
                </c:pt>
                <c:pt idx="347">
                  <c:v>100</c:v>
                </c:pt>
                <c:pt idx="348">
                  <c:v>100</c:v>
                </c:pt>
                <c:pt idx="349">
                  <c:v>100</c:v>
                </c:pt>
                <c:pt idx="350">
                  <c:v>100</c:v>
                </c:pt>
                <c:pt idx="351">
                  <c:v>100</c:v>
                </c:pt>
                <c:pt idx="352">
                  <c:v>100</c:v>
                </c:pt>
                <c:pt idx="353">
                  <c:v>100</c:v>
                </c:pt>
                <c:pt idx="354">
                  <c:v>100</c:v>
                </c:pt>
                <c:pt idx="355">
                  <c:v>100</c:v>
                </c:pt>
                <c:pt idx="356">
                  <c:v>100</c:v>
                </c:pt>
                <c:pt idx="357">
                  <c:v>100</c:v>
                </c:pt>
                <c:pt idx="358">
                  <c:v>100</c:v>
                </c:pt>
                <c:pt idx="359">
                  <c:v>100</c:v>
                </c:pt>
                <c:pt idx="360">
                  <c:v>100</c:v>
                </c:pt>
                <c:pt idx="361">
                  <c:v>100</c:v>
                </c:pt>
                <c:pt idx="362">
                  <c:v>100</c:v>
                </c:pt>
                <c:pt idx="363">
                  <c:v>100</c:v>
                </c:pt>
                <c:pt idx="364">
                  <c:v>100</c:v>
                </c:pt>
                <c:pt idx="365">
                  <c:v>100</c:v>
                </c:pt>
                <c:pt idx="366">
                  <c:v>100</c:v>
                </c:pt>
                <c:pt idx="367">
                  <c:v>100</c:v>
                </c:pt>
                <c:pt idx="368">
                  <c:v>100</c:v>
                </c:pt>
                <c:pt idx="369">
                  <c:v>100</c:v>
                </c:pt>
                <c:pt idx="370">
                  <c:v>100</c:v>
                </c:pt>
                <c:pt idx="371">
                  <c:v>100</c:v>
                </c:pt>
                <c:pt idx="372">
                  <c:v>100</c:v>
                </c:pt>
                <c:pt idx="373">
                  <c:v>100</c:v>
                </c:pt>
                <c:pt idx="374">
                  <c:v>100</c:v>
                </c:pt>
                <c:pt idx="375">
                  <c:v>100</c:v>
                </c:pt>
                <c:pt idx="376">
                  <c:v>100</c:v>
                </c:pt>
                <c:pt idx="377">
                  <c:v>100</c:v>
                </c:pt>
                <c:pt idx="378">
                  <c:v>100</c:v>
                </c:pt>
                <c:pt idx="379">
                  <c:v>100</c:v>
                </c:pt>
                <c:pt idx="380">
                  <c:v>100</c:v>
                </c:pt>
                <c:pt idx="381">
                  <c:v>100</c:v>
                </c:pt>
                <c:pt idx="382">
                  <c:v>100</c:v>
                </c:pt>
                <c:pt idx="383">
                  <c:v>100</c:v>
                </c:pt>
                <c:pt idx="384">
                  <c:v>100</c:v>
                </c:pt>
                <c:pt idx="385">
                  <c:v>100</c:v>
                </c:pt>
                <c:pt idx="386">
                  <c:v>100</c:v>
                </c:pt>
                <c:pt idx="387">
                  <c:v>100</c:v>
                </c:pt>
                <c:pt idx="388">
                  <c:v>100</c:v>
                </c:pt>
                <c:pt idx="389">
                  <c:v>100</c:v>
                </c:pt>
                <c:pt idx="390">
                  <c:v>100</c:v>
                </c:pt>
                <c:pt idx="391">
                  <c:v>100</c:v>
                </c:pt>
                <c:pt idx="392">
                  <c:v>100</c:v>
                </c:pt>
                <c:pt idx="393">
                  <c:v>100</c:v>
                </c:pt>
                <c:pt idx="394">
                  <c:v>100</c:v>
                </c:pt>
                <c:pt idx="395">
                  <c:v>100</c:v>
                </c:pt>
                <c:pt idx="396">
                  <c:v>100</c:v>
                </c:pt>
                <c:pt idx="397">
                  <c:v>100</c:v>
                </c:pt>
                <c:pt idx="398">
                  <c:v>100</c:v>
                </c:pt>
                <c:pt idx="399">
                  <c:v>100</c:v>
                </c:pt>
                <c:pt idx="400">
                  <c:v>100</c:v>
                </c:pt>
                <c:pt idx="401">
                  <c:v>100</c:v>
                </c:pt>
                <c:pt idx="402">
                  <c:v>100</c:v>
                </c:pt>
                <c:pt idx="403">
                  <c:v>100</c:v>
                </c:pt>
                <c:pt idx="404">
                  <c:v>100</c:v>
                </c:pt>
                <c:pt idx="405">
                  <c:v>100</c:v>
                </c:pt>
                <c:pt idx="406">
                  <c:v>100</c:v>
                </c:pt>
                <c:pt idx="407">
                  <c:v>100</c:v>
                </c:pt>
                <c:pt idx="408">
                  <c:v>100</c:v>
                </c:pt>
                <c:pt idx="409">
                  <c:v>100</c:v>
                </c:pt>
                <c:pt idx="410">
                  <c:v>100</c:v>
                </c:pt>
                <c:pt idx="411">
                  <c:v>100</c:v>
                </c:pt>
                <c:pt idx="412">
                  <c:v>100</c:v>
                </c:pt>
                <c:pt idx="413">
                  <c:v>100</c:v>
                </c:pt>
                <c:pt idx="414">
                  <c:v>100</c:v>
                </c:pt>
                <c:pt idx="415">
                  <c:v>100</c:v>
                </c:pt>
                <c:pt idx="416">
                  <c:v>100</c:v>
                </c:pt>
                <c:pt idx="417">
                  <c:v>100</c:v>
                </c:pt>
                <c:pt idx="418">
                  <c:v>100</c:v>
                </c:pt>
                <c:pt idx="419">
                  <c:v>100</c:v>
                </c:pt>
                <c:pt idx="420">
                  <c:v>100</c:v>
                </c:pt>
                <c:pt idx="421">
                  <c:v>100</c:v>
                </c:pt>
                <c:pt idx="422">
                  <c:v>100</c:v>
                </c:pt>
                <c:pt idx="423">
                  <c:v>90</c:v>
                </c:pt>
                <c:pt idx="424">
                  <c:v>90</c:v>
                </c:pt>
                <c:pt idx="425">
                  <c:v>90</c:v>
                </c:pt>
                <c:pt idx="426">
                  <c:v>90</c:v>
                </c:pt>
                <c:pt idx="427">
                  <c:v>90</c:v>
                </c:pt>
                <c:pt idx="428">
                  <c:v>90</c:v>
                </c:pt>
                <c:pt idx="429">
                  <c:v>90</c:v>
                </c:pt>
                <c:pt idx="430">
                  <c:v>90</c:v>
                </c:pt>
                <c:pt idx="431">
                  <c:v>90</c:v>
                </c:pt>
                <c:pt idx="432">
                  <c:v>90</c:v>
                </c:pt>
                <c:pt idx="433">
                  <c:v>90</c:v>
                </c:pt>
                <c:pt idx="434">
                  <c:v>90</c:v>
                </c:pt>
                <c:pt idx="435">
                  <c:v>90</c:v>
                </c:pt>
                <c:pt idx="436">
                  <c:v>90</c:v>
                </c:pt>
                <c:pt idx="437">
                  <c:v>80</c:v>
                </c:pt>
                <c:pt idx="438">
                  <c:v>80</c:v>
                </c:pt>
                <c:pt idx="439">
                  <c:v>80</c:v>
                </c:pt>
                <c:pt idx="440">
                  <c:v>80</c:v>
                </c:pt>
                <c:pt idx="441">
                  <c:v>80</c:v>
                </c:pt>
                <c:pt idx="442">
                  <c:v>80</c:v>
                </c:pt>
                <c:pt idx="443">
                  <c:v>80</c:v>
                </c:pt>
                <c:pt idx="444">
                  <c:v>80</c:v>
                </c:pt>
                <c:pt idx="445">
                  <c:v>80</c:v>
                </c:pt>
                <c:pt idx="446">
                  <c:v>80</c:v>
                </c:pt>
                <c:pt idx="447">
                  <c:v>80</c:v>
                </c:pt>
                <c:pt idx="448">
                  <c:v>80</c:v>
                </c:pt>
                <c:pt idx="449">
                  <c:v>80</c:v>
                </c:pt>
                <c:pt idx="450">
                  <c:v>80</c:v>
                </c:pt>
                <c:pt idx="451">
                  <c:v>80</c:v>
                </c:pt>
                <c:pt idx="452">
                  <c:v>80</c:v>
                </c:pt>
                <c:pt idx="453">
                  <c:v>80</c:v>
                </c:pt>
                <c:pt idx="454">
                  <c:v>80</c:v>
                </c:pt>
                <c:pt idx="455">
                  <c:v>80</c:v>
                </c:pt>
                <c:pt idx="456">
                  <c:v>70</c:v>
                </c:pt>
                <c:pt idx="457">
                  <c:v>70</c:v>
                </c:pt>
                <c:pt idx="458">
                  <c:v>70</c:v>
                </c:pt>
                <c:pt idx="459">
                  <c:v>70</c:v>
                </c:pt>
                <c:pt idx="460">
                  <c:v>70</c:v>
                </c:pt>
                <c:pt idx="461">
                  <c:v>70</c:v>
                </c:pt>
                <c:pt idx="462">
                  <c:v>70</c:v>
                </c:pt>
                <c:pt idx="463">
                  <c:v>70</c:v>
                </c:pt>
                <c:pt idx="464">
                  <c:v>70</c:v>
                </c:pt>
                <c:pt idx="465">
                  <c:v>70</c:v>
                </c:pt>
                <c:pt idx="466">
                  <c:v>70</c:v>
                </c:pt>
                <c:pt idx="467">
                  <c:v>70</c:v>
                </c:pt>
                <c:pt idx="468">
                  <c:v>70</c:v>
                </c:pt>
                <c:pt idx="469">
                  <c:v>70</c:v>
                </c:pt>
                <c:pt idx="470">
                  <c:v>70</c:v>
                </c:pt>
                <c:pt idx="471">
                  <c:v>70</c:v>
                </c:pt>
                <c:pt idx="472">
                  <c:v>70</c:v>
                </c:pt>
                <c:pt idx="473">
                  <c:v>70</c:v>
                </c:pt>
                <c:pt idx="474">
                  <c:v>70</c:v>
                </c:pt>
                <c:pt idx="475">
                  <c:v>70</c:v>
                </c:pt>
                <c:pt idx="476">
                  <c:v>70</c:v>
                </c:pt>
                <c:pt idx="477">
                  <c:v>70</c:v>
                </c:pt>
                <c:pt idx="478">
                  <c:v>70</c:v>
                </c:pt>
                <c:pt idx="479">
                  <c:v>70</c:v>
                </c:pt>
                <c:pt idx="480">
                  <c:v>70</c:v>
                </c:pt>
                <c:pt idx="481">
                  <c:v>70</c:v>
                </c:pt>
                <c:pt idx="482">
                  <c:v>65</c:v>
                </c:pt>
                <c:pt idx="483">
                  <c:v>65</c:v>
                </c:pt>
                <c:pt idx="484">
                  <c:v>65</c:v>
                </c:pt>
                <c:pt idx="485">
                  <c:v>65</c:v>
                </c:pt>
                <c:pt idx="486">
                  <c:v>65</c:v>
                </c:pt>
                <c:pt idx="487">
                  <c:v>65</c:v>
                </c:pt>
                <c:pt idx="488">
                  <c:v>65</c:v>
                </c:pt>
                <c:pt idx="489">
                  <c:v>65</c:v>
                </c:pt>
                <c:pt idx="490">
                  <c:v>65</c:v>
                </c:pt>
                <c:pt idx="491">
                  <c:v>65</c:v>
                </c:pt>
                <c:pt idx="492">
                  <c:v>65</c:v>
                </c:pt>
                <c:pt idx="493">
                  <c:v>65</c:v>
                </c:pt>
                <c:pt idx="494">
                  <c:v>65</c:v>
                </c:pt>
                <c:pt idx="495">
                  <c:v>65</c:v>
                </c:pt>
                <c:pt idx="496">
                  <c:v>65</c:v>
                </c:pt>
                <c:pt idx="497">
                  <c:v>65</c:v>
                </c:pt>
                <c:pt idx="498">
                  <c:v>65</c:v>
                </c:pt>
                <c:pt idx="499">
                  <c:v>65</c:v>
                </c:pt>
                <c:pt idx="500">
                  <c:v>65</c:v>
                </c:pt>
                <c:pt idx="501">
                  <c:v>65</c:v>
                </c:pt>
                <c:pt idx="502">
                  <c:v>65</c:v>
                </c:pt>
                <c:pt idx="503">
                  <c:v>65</c:v>
                </c:pt>
                <c:pt idx="504">
                  <c:v>65</c:v>
                </c:pt>
                <c:pt idx="505">
                  <c:v>65</c:v>
                </c:pt>
                <c:pt idx="506">
                  <c:v>65</c:v>
                </c:pt>
                <c:pt idx="507">
                  <c:v>65</c:v>
                </c:pt>
                <c:pt idx="508">
                  <c:v>65</c:v>
                </c:pt>
                <c:pt idx="509">
                  <c:v>65</c:v>
                </c:pt>
                <c:pt idx="510">
                  <c:v>65</c:v>
                </c:pt>
                <c:pt idx="511">
                  <c:v>65</c:v>
                </c:pt>
                <c:pt idx="512">
                  <c:v>65</c:v>
                </c:pt>
                <c:pt idx="513">
                  <c:v>65</c:v>
                </c:pt>
                <c:pt idx="514">
                  <c:v>65</c:v>
                </c:pt>
                <c:pt idx="515">
                  <c:v>65</c:v>
                </c:pt>
                <c:pt idx="516">
                  <c:v>65</c:v>
                </c:pt>
                <c:pt idx="517">
                  <c:v>65</c:v>
                </c:pt>
                <c:pt idx="518">
                  <c:v>65</c:v>
                </c:pt>
                <c:pt idx="519">
                  <c:v>65</c:v>
                </c:pt>
                <c:pt idx="520">
                  <c:v>65</c:v>
                </c:pt>
                <c:pt idx="521">
                  <c:v>65</c:v>
                </c:pt>
                <c:pt idx="522">
                  <c:v>65</c:v>
                </c:pt>
                <c:pt idx="523">
                  <c:v>65</c:v>
                </c:pt>
                <c:pt idx="524">
                  <c:v>65</c:v>
                </c:pt>
                <c:pt idx="525">
                  <c:v>65</c:v>
                </c:pt>
                <c:pt idx="526">
                  <c:v>65</c:v>
                </c:pt>
                <c:pt idx="527">
                  <c:v>65</c:v>
                </c:pt>
                <c:pt idx="528">
                  <c:v>65</c:v>
                </c:pt>
                <c:pt idx="529">
                  <c:v>62.5</c:v>
                </c:pt>
                <c:pt idx="530">
                  <c:v>62.5</c:v>
                </c:pt>
                <c:pt idx="531">
                  <c:v>62.5</c:v>
                </c:pt>
                <c:pt idx="532">
                  <c:v>62.5</c:v>
                </c:pt>
                <c:pt idx="533">
                  <c:v>62.5</c:v>
                </c:pt>
                <c:pt idx="534">
                  <c:v>65</c:v>
                </c:pt>
                <c:pt idx="535">
                  <c:v>65</c:v>
                </c:pt>
                <c:pt idx="536">
                  <c:v>65</c:v>
                </c:pt>
                <c:pt idx="537">
                  <c:v>65</c:v>
                </c:pt>
                <c:pt idx="538">
                  <c:v>65</c:v>
                </c:pt>
                <c:pt idx="539">
                  <c:v>65</c:v>
                </c:pt>
                <c:pt idx="540">
                  <c:v>65</c:v>
                </c:pt>
                <c:pt idx="541">
                  <c:v>65</c:v>
                </c:pt>
                <c:pt idx="542">
                  <c:v>65</c:v>
                </c:pt>
                <c:pt idx="543">
                  <c:v>65</c:v>
                </c:pt>
                <c:pt idx="544">
                  <c:v>65</c:v>
                </c:pt>
                <c:pt idx="545">
                  <c:v>65</c:v>
                </c:pt>
                <c:pt idx="546">
                  <c:v>65</c:v>
                </c:pt>
                <c:pt idx="547">
                  <c:v>60</c:v>
                </c:pt>
                <c:pt idx="548">
                  <c:v>60</c:v>
                </c:pt>
                <c:pt idx="549">
                  <c:v>60</c:v>
                </c:pt>
                <c:pt idx="550">
                  <c:v>60</c:v>
                </c:pt>
                <c:pt idx="551">
                  <c:v>60</c:v>
                </c:pt>
                <c:pt idx="552">
                  <c:v>60</c:v>
                </c:pt>
                <c:pt idx="553">
                  <c:v>60</c:v>
                </c:pt>
                <c:pt idx="554">
                  <c:v>60</c:v>
                </c:pt>
                <c:pt idx="555">
                  <c:v>60</c:v>
                </c:pt>
                <c:pt idx="556">
                  <c:v>60</c:v>
                </c:pt>
                <c:pt idx="557">
                  <c:v>57.5</c:v>
                </c:pt>
                <c:pt idx="558">
                  <c:v>57.5</c:v>
                </c:pt>
                <c:pt idx="559">
                  <c:v>57.5</c:v>
                </c:pt>
                <c:pt idx="560">
                  <c:v>60</c:v>
                </c:pt>
                <c:pt idx="561">
                  <c:v>60</c:v>
                </c:pt>
                <c:pt idx="562">
                  <c:v>60</c:v>
                </c:pt>
                <c:pt idx="563">
                  <c:v>60</c:v>
                </c:pt>
                <c:pt idx="564">
                  <c:v>60</c:v>
                </c:pt>
                <c:pt idx="565">
                  <c:v>60</c:v>
                </c:pt>
                <c:pt idx="566">
                  <c:v>60</c:v>
                </c:pt>
                <c:pt idx="567">
                  <c:v>60</c:v>
                </c:pt>
                <c:pt idx="568">
                  <c:v>60</c:v>
                </c:pt>
                <c:pt idx="569">
                  <c:v>62.5</c:v>
                </c:pt>
                <c:pt idx="570">
                  <c:v>62.5</c:v>
                </c:pt>
                <c:pt idx="571">
                  <c:v>62.5</c:v>
                </c:pt>
                <c:pt idx="572">
                  <c:v>62.5</c:v>
                </c:pt>
                <c:pt idx="573">
                  <c:v>62.5</c:v>
                </c:pt>
                <c:pt idx="574">
                  <c:v>62.5</c:v>
                </c:pt>
                <c:pt idx="575">
                  <c:v>62.5</c:v>
                </c:pt>
                <c:pt idx="576">
                  <c:v>62.5</c:v>
                </c:pt>
                <c:pt idx="577">
                  <c:v>62.5</c:v>
                </c:pt>
                <c:pt idx="578">
                  <c:v>62.5</c:v>
                </c:pt>
                <c:pt idx="579">
                  <c:v>62.5</c:v>
                </c:pt>
                <c:pt idx="580">
                  <c:v>65</c:v>
                </c:pt>
                <c:pt idx="581">
                  <c:v>65</c:v>
                </c:pt>
                <c:pt idx="582">
                  <c:v>65</c:v>
                </c:pt>
                <c:pt idx="583">
                  <c:v>65</c:v>
                </c:pt>
                <c:pt idx="584">
                  <c:v>65</c:v>
                </c:pt>
                <c:pt idx="585">
                  <c:v>65</c:v>
                </c:pt>
                <c:pt idx="586">
                  <c:v>65</c:v>
                </c:pt>
                <c:pt idx="587">
                  <c:v>65</c:v>
                </c:pt>
                <c:pt idx="588">
                  <c:v>65</c:v>
                </c:pt>
                <c:pt idx="589">
                  <c:v>65</c:v>
                </c:pt>
                <c:pt idx="590">
                  <c:v>67.5</c:v>
                </c:pt>
                <c:pt idx="591">
                  <c:v>67.5</c:v>
                </c:pt>
                <c:pt idx="592">
                  <c:v>67.5</c:v>
                </c:pt>
                <c:pt idx="593">
                  <c:v>67.5</c:v>
                </c:pt>
                <c:pt idx="594">
                  <c:v>67.5</c:v>
                </c:pt>
                <c:pt idx="595">
                  <c:v>67.5</c:v>
                </c:pt>
                <c:pt idx="596">
                  <c:v>67.5</c:v>
                </c:pt>
                <c:pt idx="597">
                  <c:v>65</c:v>
                </c:pt>
                <c:pt idx="598">
                  <c:v>65</c:v>
                </c:pt>
                <c:pt idx="599">
                  <c:v>65</c:v>
                </c:pt>
                <c:pt idx="600">
                  <c:v>65</c:v>
                </c:pt>
                <c:pt idx="601">
                  <c:v>65</c:v>
                </c:pt>
                <c:pt idx="602">
                  <c:v>62.5</c:v>
                </c:pt>
                <c:pt idx="603">
                  <c:v>62.5</c:v>
                </c:pt>
                <c:pt idx="604">
                  <c:v>62.5</c:v>
                </c:pt>
                <c:pt idx="605">
                  <c:v>62.5</c:v>
                </c:pt>
                <c:pt idx="606">
                  <c:v>62.5</c:v>
                </c:pt>
                <c:pt idx="607">
                  <c:v>62.5</c:v>
                </c:pt>
                <c:pt idx="608">
                  <c:v>62.5</c:v>
                </c:pt>
                <c:pt idx="609">
                  <c:v>62.5</c:v>
                </c:pt>
                <c:pt idx="610">
                  <c:v>62.5</c:v>
                </c:pt>
                <c:pt idx="611">
                  <c:v>62.5</c:v>
                </c:pt>
                <c:pt idx="612">
                  <c:v>62.5</c:v>
                </c:pt>
                <c:pt idx="613">
                  <c:v>62.5</c:v>
                </c:pt>
                <c:pt idx="614">
                  <c:v>62.5</c:v>
                </c:pt>
                <c:pt idx="615">
                  <c:v>62.5</c:v>
                </c:pt>
                <c:pt idx="616">
                  <c:v>62.5</c:v>
                </c:pt>
                <c:pt idx="617">
                  <c:v>62.5</c:v>
                </c:pt>
                <c:pt idx="618">
                  <c:v>62.5</c:v>
                </c:pt>
                <c:pt idx="619">
                  <c:v>62.5</c:v>
                </c:pt>
                <c:pt idx="620">
                  <c:v>62.5</c:v>
                </c:pt>
                <c:pt idx="621">
                  <c:v>62.5</c:v>
                </c:pt>
                <c:pt idx="622">
                  <c:v>62.5</c:v>
                </c:pt>
                <c:pt idx="623">
                  <c:v>62.5</c:v>
                </c:pt>
                <c:pt idx="624">
                  <c:v>60</c:v>
                </c:pt>
                <c:pt idx="625">
                  <c:v>60</c:v>
                </c:pt>
                <c:pt idx="626">
                  <c:v>60</c:v>
                </c:pt>
                <c:pt idx="627">
                  <c:v>60</c:v>
                </c:pt>
                <c:pt idx="628">
                  <c:v>60</c:v>
                </c:pt>
                <c:pt idx="629">
                  <c:v>60</c:v>
                </c:pt>
                <c:pt idx="630">
                  <c:v>60</c:v>
                </c:pt>
                <c:pt idx="631">
                  <c:v>60</c:v>
                </c:pt>
                <c:pt idx="632">
                  <c:v>60</c:v>
                </c:pt>
                <c:pt idx="633">
                  <c:v>60</c:v>
                </c:pt>
                <c:pt idx="634">
                  <c:v>60</c:v>
                </c:pt>
                <c:pt idx="635">
                  <c:v>60</c:v>
                </c:pt>
                <c:pt idx="636">
                  <c:v>60</c:v>
                </c:pt>
                <c:pt idx="637">
                  <c:v>60</c:v>
                </c:pt>
                <c:pt idx="638">
                  <c:v>60</c:v>
                </c:pt>
                <c:pt idx="639">
                  <c:v>60</c:v>
                </c:pt>
                <c:pt idx="640">
                  <c:v>60</c:v>
                </c:pt>
                <c:pt idx="641">
                  <c:v>60</c:v>
                </c:pt>
                <c:pt idx="642">
                  <c:v>57</c:v>
                </c:pt>
                <c:pt idx="643">
                  <c:v>57</c:v>
                </c:pt>
                <c:pt idx="644">
                  <c:v>57</c:v>
                </c:pt>
                <c:pt idx="645">
                  <c:v>57</c:v>
                </c:pt>
                <c:pt idx="646">
                  <c:v>57</c:v>
                </c:pt>
                <c:pt idx="647">
                  <c:v>57</c:v>
                </c:pt>
                <c:pt idx="648">
                  <c:v>57</c:v>
                </c:pt>
                <c:pt idx="649">
                  <c:v>57</c:v>
                </c:pt>
                <c:pt idx="650">
                  <c:v>57</c:v>
                </c:pt>
                <c:pt idx="651">
                  <c:v>57</c:v>
                </c:pt>
                <c:pt idx="652">
                  <c:v>57</c:v>
                </c:pt>
                <c:pt idx="653">
                  <c:v>57</c:v>
                </c:pt>
                <c:pt idx="654">
                  <c:v>57</c:v>
                </c:pt>
                <c:pt idx="655">
                  <c:v>57</c:v>
                </c:pt>
                <c:pt idx="656">
                  <c:v>55</c:v>
                </c:pt>
                <c:pt idx="657">
                  <c:v>55</c:v>
                </c:pt>
                <c:pt idx="658">
                  <c:v>55</c:v>
                </c:pt>
                <c:pt idx="659">
                  <c:v>55</c:v>
                </c:pt>
                <c:pt idx="660">
                  <c:v>60</c:v>
                </c:pt>
                <c:pt idx="661">
                  <c:v>60</c:v>
                </c:pt>
                <c:pt idx="662">
                  <c:v>60</c:v>
                </c:pt>
                <c:pt idx="663">
                  <c:v>60</c:v>
                </c:pt>
                <c:pt idx="664">
                  <c:v>60</c:v>
                </c:pt>
                <c:pt idx="665">
                  <c:v>60</c:v>
                </c:pt>
                <c:pt idx="666">
                  <c:v>60</c:v>
                </c:pt>
                <c:pt idx="667">
                  <c:v>60</c:v>
                </c:pt>
                <c:pt idx="668">
                  <c:v>60</c:v>
                </c:pt>
                <c:pt idx="669">
                  <c:v>60</c:v>
                </c:pt>
                <c:pt idx="670">
                  <c:v>60</c:v>
                </c:pt>
                <c:pt idx="671">
                  <c:v>60</c:v>
                </c:pt>
                <c:pt idx="672">
                  <c:v>60</c:v>
                </c:pt>
                <c:pt idx="673">
                  <c:v>60</c:v>
                </c:pt>
                <c:pt idx="674">
                  <c:v>60</c:v>
                </c:pt>
                <c:pt idx="675">
                  <c:v>60</c:v>
                </c:pt>
                <c:pt idx="676">
                  <c:v>60</c:v>
                </c:pt>
                <c:pt idx="677">
                  <c:v>60</c:v>
                </c:pt>
                <c:pt idx="678">
                  <c:v>60</c:v>
                </c:pt>
                <c:pt idx="679">
                  <c:v>60</c:v>
                </c:pt>
                <c:pt idx="680">
                  <c:v>60</c:v>
                </c:pt>
                <c:pt idx="681">
                  <c:v>65</c:v>
                </c:pt>
                <c:pt idx="682">
                  <c:v>65</c:v>
                </c:pt>
                <c:pt idx="683">
                  <c:v>65</c:v>
                </c:pt>
                <c:pt idx="684">
                  <c:v>65</c:v>
                </c:pt>
                <c:pt idx="685">
                  <c:v>65</c:v>
                </c:pt>
                <c:pt idx="686">
                  <c:v>65</c:v>
                </c:pt>
                <c:pt idx="687">
                  <c:v>65</c:v>
                </c:pt>
                <c:pt idx="688">
                  <c:v>65</c:v>
                </c:pt>
                <c:pt idx="689">
                  <c:v>65</c:v>
                </c:pt>
                <c:pt idx="690">
                  <c:v>65</c:v>
                </c:pt>
                <c:pt idx="691">
                  <c:v>65</c:v>
                </c:pt>
                <c:pt idx="692">
                  <c:v>65</c:v>
                </c:pt>
                <c:pt idx="693">
                  <c:v>65</c:v>
                </c:pt>
                <c:pt idx="694">
                  <c:v>65</c:v>
                </c:pt>
                <c:pt idx="695">
                  <c:v>65</c:v>
                </c:pt>
                <c:pt idx="696">
                  <c:v>65</c:v>
                </c:pt>
                <c:pt idx="697">
                  <c:v>65</c:v>
                </c:pt>
                <c:pt idx="698">
                  <c:v>75</c:v>
                </c:pt>
                <c:pt idx="699">
                  <c:v>86.800003051757997</c:v>
                </c:pt>
                <c:pt idx="700">
                  <c:v>86.800003051757997</c:v>
                </c:pt>
                <c:pt idx="701">
                  <c:v>86.800003051757997</c:v>
                </c:pt>
                <c:pt idx="702">
                  <c:v>86.800003051757997</c:v>
                </c:pt>
                <c:pt idx="703">
                  <c:v>86.800003051757997</c:v>
                </c:pt>
                <c:pt idx="704">
                  <c:v>86.800003051757997</c:v>
                </c:pt>
                <c:pt idx="705">
                  <c:v>86.800003051757997</c:v>
                </c:pt>
                <c:pt idx="706">
                  <c:v>86.800003051757997</c:v>
                </c:pt>
                <c:pt idx="707">
                  <c:v>86.800003051757997</c:v>
                </c:pt>
                <c:pt idx="708">
                  <c:v>86.800003051757997</c:v>
                </c:pt>
                <c:pt idx="709">
                  <c:v>86.800003051757997</c:v>
                </c:pt>
                <c:pt idx="710">
                  <c:v>86.800003051757997</c:v>
                </c:pt>
                <c:pt idx="711">
                  <c:v>86.800003051757997</c:v>
                </c:pt>
                <c:pt idx="712">
                  <c:v>86.800003051757997</c:v>
                </c:pt>
                <c:pt idx="713">
                  <c:v>86.800003051757997</c:v>
                </c:pt>
                <c:pt idx="714">
                  <c:v>86.800003051757997</c:v>
                </c:pt>
                <c:pt idx="715">
                  <c:v>86.800003051757997</c:v>
                </c:pt>
                <c:pt idx="716">
                  <c:v>86.800003051757997</c:v>
                </c:pt>
                <c:pt idx="717">
                  <c:v>86.800003051757997</c:v>
                </c:pt>
                <c:pt idx="718">
                  <c:v>86.800003051757997</c:v>
                </c:pt>
                <c:pt idx="719">
                  <c:v>86.800003051757997</c:v>
                </c:pt>
                <c:pt idx="720">
                  <c:v>86.800003051757997</c:v>
                </c:pt>
                <c:pt idx="721">
                  <c:v>86.800003051757997</c:v>
                </c:pt>
                <c:pt idx="722">
                  <c:v>86.800003051757997</c:v>
                </c:pt>
                <c:pt idx="723">
                  <c:v>86.800003051757997</c:v>
                </c:pt>
                <c:pt idx="724">
                  <c:v>86.800003051757997</c:v>
                </c:pt>
                <c:pt idx="725">
                  <c:v>86.800003051757997</c:v>
                </c:pt>
                <c:pt idx="726">
                  <c:v>86.800003051757997</c:v>
                </c:pt>
                <c:pt idx="727">
                  <c:v>86.800003051757997</c:v>
                </c:pt>
                <c:pt idx="728">
                  <c:v>86.800003051757997</c:v>
                </c:pt>
                <c:pt idx="729">
                  <c:v>86.800003051757997</c:v>
                </c:pt>
                <c:pt idx="730">
                  <c:v>86.800003051757997</c:v>
                </c:pt>
                <c:pt idx="731">
                  <c:v>86.800003051757997</c:v>
                </c:pt>
                <c:pt idx="732">
                  <c:v>86.800003051757997</c:v>
                </c:pt>
                <c:pt idx="733">
                  <c:v>86.800003051757997</c:v>
                </c:pt>
                <c:pt idx="734">
                  <c:v>86.800003051757997</c:v>
                </c:pt>
                <c:pt idx="735">
                  <c:v>86.800003051757997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248-4726-B027-F798B72779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4179216"/>
        <c:axId val="474178560"/>
      </c:lineChart>
      <c:catAx>
        <c:axId val="5842957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295064"/>
        <c:crosses val="autoZero"/>
        <c:auto val="1"/>
        <c:lblAlgn val="ctr"/>
        <c:lblOffset val="100"/>
        <c:tickLblSkip val="50"/>
        <c:noMultiLvlLbl val="0"/>
      </c:catAx>
      <c:valAx>
        <c:axId val="584295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 [mbarg]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295720"/>
        <c:crosses val="autoZero"/>
        <c:crossBetween val="between"/>
      </c:valAx>
      <c:valAx>
        <c:axId val="474178560"/>
        <c:scaling>
          <c:orientation val="minMax"/>
          <c:max val="100"/>
          <c:min val="5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%opening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179216"/>
        <c:crosses val="max"/>
        <c:crossBetween val="between"/>
      </c:valAx>
      <c:catAx>
        <c:axId val="474179216"/>
        <c:scaling>
          <c:orientation val="minMax"/>
        </c:scaling>
        <c:delete val="1"/>
        <c:axPos val="b"/>
        <c:majorTickMark val="out"/>
        <c:minorTickMark val="none"/>
        <c:tickLblPos val="nextTo"/>
        <c:crossAx val="4741785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CMS_RPC_Rack74_regolazione!$E$3:$E$562</c:f>
              <c:numCache>
                <c:formatCode>General</c:formatCode>
                <c:ptCount val="560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  <c:pt idx="301">
                  <c:v>100</c:v>
                </c:pt>
                <c:pt idx="302">
                  <c:v>100</c:v>
                </c:pt>
                <c:pt idx="303">
                  <c:v>100</c:v>
                </c:pt>
                <c:pt idx="304">
                  <c:v>100</c:v>
                </c:pt>
                <c:pt idx="305">
                  <c:v>100</c:v>
                </c:pt>
                <c:pt idx="306">
                  <c:v>100</c:v>
                </c:pt>
                <c:pt idx="307">
                  <c:v>100</c:v>
                </c:pt>
                <c:pt idx="308">
                  <c:v>100</c:v>
                </c:pt>
                <c:pt idx="309">
                  <c:v>100</c:v>
                </c:pt>
                <c:pt idx="310">
                  <c:v>100</c:v>
                </c:pt>
                <c:pt idx="311">
                  <c:v>100</c:v>
                </c:pt>
                <c:pt idx="312">
                  <c:v>100</c:v>
                </c:pt>
                <c:pt idx="313">
                  <c:v>100</c:v>
                </c:pt>
                <c:pt idx="314">
                  <c:v>100</c:v>
                </c:pt>
                <c:pt idx="315">
                  <c:v>100</c:v>
                </c:pt>
                <c:pt idx="316">
                  <c:v>100</c:v>
                </c:pt>
                <c:pt idx="317">
                  <c:v>100</c:v>
                </c:pt>
                <c:pt idx="318">
                  <c:v>100</c:v>
                </c:pt>
                <c:pt idx="319">
                  <c:v>100</c:v>
                </c:pt>
                <c:pt idx="320">
                  <c:v>100</c:v>
                </c:pt>
                <c:pt idx="321">
                  <c:v>100</c:v>
                </c:pt>
                <c:pt idx="322">
                  <c:v>100</c:v>
                </c:pt>
                <c:pt idx="323">
                  <c:v>100</c:v>
                </c:pt>
                <c:pt idx="324">
                  <c:v>100</c:v>
                </c:pt>
                <c:pt idx="325">
                  <c:v>100</c:v>
                </c:pt>
                <c:pt idx="326">
                  <c:v>100</c:v>
                </c:pt>
                <c:pt idx="327">
                  <c:v>100</c:v>
                </c:pt>
                <c:pt idx="328">
                  <c:v>100</c:v>
                </c:pt>
                <c:pt idx="329">
                  <c:v>100</c:v>
                </c:pt>
                <c:pt idx="330">
                  <c:v>100</c:v>
                </c:pt>
                <c:pt idx="331">
                  <c:v>100</c:v>
                </c:pt>
                <c:pt idx="332">
                  <c:v>100</c:v>
                </c:pt>
                <c:pt idx="333">
                  <c:v>100</c:v>
                </c:pt>
                <c:pt idx="334">
                  <c:v>100</c:v>
                </c:pt>
                <c:pt idx="335">
                  <c:v>100</c:v>
                </c:pt>
                <c:pt idx="336">
                  <c:v>100</c:v>
                </c:pt>
                <c:pt idx="337">
                  <c:v>100</c:v>
                </c:pt>
                <c:pt idx="338">
                  <c:v>100</c:v>
                </c:pt>
                <c:pt idx="339">
                  <c:v>100</c:v>
                </c:pt>
                <c:pt idx="340">
                  <c:v>100</c:v>
                </c:pt>
                <c:pt idx="341">
                  <c:v>100</c:v>
                </c:pt>
                <c:pt idx="342">
                  <c:v>100</c:v>
                </c:pt>
                <c:pt idx="343">
                  <c:v>100</c:v>
                </c:pt>
                <c:pt idx="344">
                  <c:v>100</c:v>
                </c:pt>
                <c:pt idx="345">
                  <c:v>100</c:v>
                </c:pt>
                <c:pt idx="346">
                  <c:v>100</c:v>
                </c:pt>
                <c:pt idx="347">
                  <c:v>100</c:v>
                </c:pt>
                <c:pt idx="348">
                  <c:v>100</c:v>
                </c:pt>
                <c:pt idx="349">
                  <c:v>100</c:v>
                </c:pt>
                <c:pt idx="350">
                  <c:v>100</c:v>
                </c:pt>
                <c:pt idx="351">
                  <c:v>100</c:v>
                </c:pt>
                <c:pt idx="352">
                  <c:v>100</c:v>
                </c:pt>
                <c:pt idx="353">
                  <c:v>100</c:v>
                </c:pt>
                <c:pt idx="354">
                  <c:v>100</c:v>
                </c:pt>
                <c:pt idx="355">
                  <c:v>100</c:v>
                </c:pt>
                <c:pt idx="356">
                  <c:v>100</c:v>
                </c:pt>
                <c:pt idx="357">
                  <c:v>100</c:v>
                </c:pt>
                <c:pt idx="358">
                  <c:v>100</c:v>
                </c:pt>
                <c:pt idx="359">
                  <c:v>100</c:v>
                </c:pt>
                <c:pt idx="360">
                  <c:v>100</c:v>
                </c:pt>
                <c:pt idx="361">
                  <c:v>100</c:v>
                </c:pt>
                <c:pt idx="362">
                  <c:v>100</c:v>
                </c:pt>
                <c:pt idx="363">
                  <c:v>100</c:v>
                </c:pt>
                <c:pt idx="364">
                  <c:v>100</c:v>
                </c:pt>
                <c:pt idx="365">
                  <c:v>100</c:v>
                </c:pt>
                <c:pt idx="366">
                  <c:v>100</c:v>
                </c:pt>
                <c:pt idx="367">
                  <c:v>100</c:v>
                </c:pt>
                <c:pt idx="368">
                  <c:v>100</c:v>
                </c:pt>
                <c:pt idx="369">
                  <c:v>100</c:v>
                </c:pt>
                <c:pt idx="370">
                  <c:v>100</c:v>
                </c:pt>
                <c:pt idx="371">
                  <c:v>100</c:v>
                </c:pt>
                <c:pt idx="372">
                  <c:v>100</c:v>
                </c:pt>
                <c:pt idx="373">
                  <c:v>100</c:v>
                </c:pt>
                <c:pt idx="374">
                  <c:v>100</c:v>
                </c:pt>
                <c:pt idx="375">
                  <c:v>100</c:v>
                </c:pt>
                <c:pt idx="376">
                  <c:v>100</c:v>
                </c:pt>
                <c:pt idx="377">
                  <c:v>100</c:v>
                </c:pt>
                <c:pt idx="378">
                  <c:v>100</c:v>
                </c:pt>
                <c:pt idx="379">
                  <c:v>100</c:v>
                </c:pt>
                <c:pt idx="380">
                  <c:v>100</c:v>
                </c:pt>
                <c:pt idx="381">
                  <c:v>100</c:v>
                </c:pt>
                <c:pt idx="382">
                  <c:v>100</c:v>
                </c:pt>
                <c:pt idx="383">
                  <c:v>100</c:v>
                </c:pt>
                <c:pt idx="384">
                  <c:v>100</c:v>
                </c:pt>
                <c:pt idx="385">
                  <c:v>100</c:v>
                </c:pt>
                <c:pt idx="386">
                  <c:v>100</c:v>
                </c:pt>
                <c:pt idx="387">
                  <c:v>100</c:v>
                </c:pt>
                <c:pt idx="388">
                  <c:v>100</c:v>
                </c:pt>
                <c:pt idx="389">
                  <c:v>100</c:v>
                </c:pt>
                <c:pt idx="390">
                  <c:v>100</c:v>
                </c:pt>
                <c:pt idx="391">
                  <c:v>100</c:v>
                </c:pt>
                <c:pt idx="392">
                  <c:v>100</c:v>
                </c:pt>
                <c:pt idx="393">
                  <c:v>100</c:v>
                </c:pt>
                <c:pt idx="394">
                  <c:v>100</c:v>
                </c:pt>
                <c:pt idx="395">
                  <c:v>100</c:v>
                </c:pt>
                <c:pt idx="396">
                  <c:v>100</c:v>
                </c:pt>
                <c:pt idx="397">
                  <c:v>100</c:v>
                </c:pt>
                <c:pt idx="398">
                  <c:v>100</c:v>
                </c:pt>
                <c:pt idx="399">
                  <c:v>100</c:v>
                </c:pt>
                <c:pt idx="400">
                  <c:v>100</c:v>
                </c:pt>
                <c:pt idx="401">
                  <c:v>100</c:v>
                </c:pt>
                <c:pt idx="402">
                  <c:v>100</c:v>
                </c:pt>
                <c:pt idx="403">
                  <c:v>100</c:v>
                </c:pt>
                <c:pt idx="404">
                  <c:v>100</c:v>
                </c:pt>
                <c:pt idx="405">
                  <c:v>100</c:v>
                </c:pt>
                <c:pt idx="406">
                  <c:v>100</c:v>
                </c:pt>
                <c:pt idx="407">
                  <c:v>100</c:v>
                </c:pt>
                <c:pt idx="408">
                  <c:v>100</c:v>
                </c:pt>
                <c:pt idx="409">
                  <c:v>100</c:v>
                </c:pt>
                <c:pt idx="410">
                  <c:v>100</c:v>
                </c:pt>
                <c:pt idx="411">
                  <c:v>100</c:v>
                </c:pt>
                <c:pt idx="412">
                  <c:v>100</c:v>
                </c:pt>
                <c:pt idx="413">
                  <c:v>100</c:v>
                </c:pt>
                <c:pt idx="414">
                  <c:v>100</c:v>
                </c:pt>
                <c:pt idx="415">
                  <c:v>100</c:v>
                </c:pt>
                <c:pt idx="416">
                  <c:v>100</c:v>
                </c:pt>
                <c:pt idx="417">
                  <c:v>100</c:v>
                </c:pt>
                <c:pt idx="418">
                  <c:v>100</c:v>
                </c:pt>
                <c:pt idx="419">
                  <c:v>100</c:v>
                </c:pt>
                <c:pt idx="420">
                  <c:v>100</c:v>
                </c:pt>
                <c:pt idx="421">
                  <c:v>100</c:v>
                </c:pt>
                <c:pt idx="422">
                  <c:v>100</c:v>
                </c:pt>
                <c:pt idx="423">
                  <c:v>90</c:v>
                </c:pt>
                <c:pt idx="424">
                  <c:v>90</c:v>
                </c:pt>
                <c:pt idx="425">
                  <c:v>90</c:v>
                </c:pt>
                <c:pt idx="426">
                  <c:v>90</c:v>
                </c:pt>
                <c:pt idx="427">
                  <c:v>90</c:v>
                </c:pt>
                <c:pt idx="428">
                  <c:v>90</c:v>
                </c:pt>
                <c:pt idx="429">
                  <c:v>90</c:v>
                </c:pt>
                <c:pt idx="430">
                  <c:v>90</c:v>
                </c:pt>
                <c:pt idx="431">
                  <c:v>90</c:v>
                </c:pt>
                <c:pt idx="432">
                  <c:v>90</c:v>
                </c:pt>
                <c:pt idx="433">
                  <c:v>90</c:v>
                </c:pt>
                <c:pt idx="434">
                  <c:v>90</c:v>
                </c:pt>
                <c:pt idx="435">
                  <c:v>90</c:v>
                </c:pt>
                <c:pt idx="436">
                  <c:v>90</c:v>
                </c:pt>
                <c:pt idx="437">
                  <c:v>80</c:v>
                </c:pt>
                <c:pt idx="438">
                  <c:v>80</c:v>
                </c:pt>
                <c:pt idx="439">
                  <c:v>80</c:v>
                </c:pt>
                <c:pt idx="440">
                  <c:v>80</c:v>
                </c:pt>
                <c:pt idx="441">
                  <c:v>80</c:v>
                </c:pt>
                <c:pt idx="442">
                  <c:v>80</c:v>
                </c:pt>
                <c:pt idx="443">
                  <c:v>80</c:v>
                </c:pt>
                <c:pt idx="444">
                  <c:v>80</c:v>
                </c:pt>
                <c:pt idx="445">
                  <c:v>80</c:v>
                </c:pt>
                <c:pt idx="446">
                  <c:v>80</c:v>
                </c:pt>
                <c:pt idx="447">
                  <c:v>80</c:v>
                </c:pt>
                <c:pt idx="448">
                  <c:v>80</c:v>
                </c:pt>
                <c:pt idx="449">
                  <c:v>80</c:v>
                </c:pt>
                <c:pt idx="450">
                  <c:v>80</c:v>
                </c:pt>
                <c:pt idx="451">
                  <c:v>80</c:v>
                </c:pt>
                <c:pt idx="452">
                  <c:v>80</c:v>
                </c:pt>
                <c:pt idx="453">
                  <c:v>80</c:v>
                </c:pt>
                <c:pt idx="454">
                  <c:v>80</c:v>
                </c:pt>
                <c:pt idx="455">
                  <c:v>80</c:v>
                </c:pt>
                <c:pt idx="456">
                  <c:v>70</c:v>
                </c:pt>
                <c:pt idx="457">
                  <c:v>70</c:v>
                </c:pt>
                <c:pt idx="458">
                  <c:v>70</c:v>
                </c:pt>
                <c:pt idx="459">
                  <c:v>70</c:v>
                </c:pt>
                <c:pt idx="460">
                  <c:v>70</c:v>
                </c:pt>
                <c:pt idx="461">
                  <c:v>70</c:v>
                </c:pt>
                <c:pt idx="462">
                  <c:v>70</c:v>
                </c:pt>
                <c:pt idx="463">
                  <c:v>70</c:v>
                </c:pt>
                <c:pt idx="464">
                  <c:v>70</c:v>
                </c:pt>
                <c:pt idx="465">
                  <c:v>70</c:v>
                </c:pt>
                <c:pt idx="466">
                  <c:v>70</c:v>
                </c:pt>
                <c:pt idx="467">
                  <c:v>70</c:v>
                </c:pt>
                <c:pt idx="468">
                  <c:v>70</c:v>
                </c:pt>
                <c:pt idx="469">
                  <c:v>70</c:v>
                </c:pt>
                <c:pt idx="470">
                  <c:v>70</c:v>
                </c:pt>
                <c:pt idx="471">
                  <c:v>70</c:v>
                </c:pt>
                <c:pt idx="472">
                  <c:v>70</c:v>
                </c:pt>
                <c:pt idx="473">
                  <c:v>70</c:v>
                </c:pt>
                <c:pt idx="474">
                  <c:v>70</c:v>
                </c:pt>
                <c:pt idx="475">
                  <c:v>70</c:v>
                </c:pt>
                <c:pt idx="476">
                  <c:v>70</c:v>
                </c:pt>
                <c:pt idx="477">
                  <c:v>70</c:v>
                </c:pt>
                <c:pt idx="478">
                  <c:v>70</c:v>
                </c:pt>
                <c:pt idx="479">
                  <c:v>70</c:v>
                </c:pt>
                <c:pt idx="480">
                  <c:v>70</c:v>
                </c:pt>
                <c:pt idx="481">
                  <c:v>70</c:v>
                </c:pt>
                <c:pt idx="482">
                  <c:v>65</c:v>
                </c:pt>
                <c:pt idx="483">
                  <c:v>65</c:v>
                </c:pt>
                <c:pt idx="484">
                  <c:v>65</c:v>
                </c:pt>
                <c:pt idx="485">
                  <c:v>65</c:v>
                </c:pt>
                <c:pt idx="486">
                  <c:v>65</c:v>
                </c:pt>
                <c:pt idx="487">
                  <c:v>65</c:v>
                </c:pt>
                <c:pt idx="488">
                  <c:v>65</c:v>
                </c:pt>
                <c:pt idx="489">
                  <c:v>65</c:v>
                </c:pt>
                <c:pt idx="490">
                  <c:v>65</c:v>
                </c:pt>
                <c:pt idx="491">
                  <c:v>65</c:v>
                </c:pt>
                <c:pt idx="492">
                  <c:v>65</c:v>
                </c:pt>
                <c:pt idx="493">
                  <c:v>65</c:v>
                </c:pt>
                <c:pt idx="494">
                  <c:v>65</c:v>
                </c:pt>
                <c:pt idx="495">
                  <c:v>65</c:v>
                </c:pt>
                <c:pt idx="496">
                  <c:v>65</c:v>
                </c:pt>
                <c:pt idx="497">
                  <c:v>65</c:v>
                </c:pt>
                <c:pt idx="498">
                  <c:v>65</c:v>
                </c:pt>
                <c:pt idx="499">
                  <c:v>65</c:v>
                </c:pt>
                <c:pt idx="500">
                  <c:v>65</c:v>
                </c:pt>
                <c:pt idx="501">
                  <c:v>65</c:v>
                </c:pt>
                <c:pt idx="502">
                  <c:v>65</c:v>
                </c:pt>
                <c:pt idx="503">
                  <c:v>65</c:v>
                </c:pt>
                <c:pt idx="504">
                  <c:v>65</c:v>
                </c:pt>
                <c:pt idx="505">
                  <c:v>65</c:v>
                </c:pt>
                <c:pt idx="506">
                  <c:v>65</c:v>
                </c:pt>
                <c:pt idx="507">
                  <c:v>65</c:v>
                </c:pt>
                <c:pt idx="508">
                  <c:v>65</c:v>
                </c:pt>
                <c:pt idx="509">
                  <c:v>65</c:v>
                </c:pt>
                <c:pt idx="510">
                  <c:v>65</c:v>
                </c:pt>
                <c:pt idx="511">
                  <c:v>65</c:v>
                </c:pt>
                <c:pt idx="512">
                  <c:v>65</c:v>
                </c:pt>
                <c:pt idx="513">
                  <c:v>65</c:v>
                </c:pt>
                <c:pt idx="514">
                  <c:v>65</c:v>
                </c:pt>
                <c:pt idx="515">
                  <c:v>65</c:v>
                </c:pt>
                <c:pt idx="516">
                  <c:v>65</c:v>
                </c:pt>
                <c:pt idx="517">
                  <c:v>65</c:v>
                </c:pt>
                <c:pt idx="518">
                  <c:v>65</c:v>
                </c:pt>
                <c:pt idx="519">
                  <c:v>65</c:v>
                </c:pt>
                <c:pt idx="520">
                  <c:v>65</c:v>
                </c:pt>
                <c:pt idx="521">
                  <c:v>65</c:v>
                </c:pt>
                <c:pt idx="522">
                  <c:v>65</c:v>
                </c:pt>
                <c:pt idx="523">
                  <c:v>65</c:v>
                </c:pt>
                <c:pt idx="524">
                  <c:v>65</c:v>
                </c:pt>
                <c:pt idx="525">
                  <c:v>65</c:v>
                </c:pt>
                <c:pt idx="526">
                  <c:v>65</c:v>
                </c:pt>
                <c:pt idx="527">
                  <c:v>65</c:v>
                </c:pt>
                <c:pt idx="528">
                  <c:v>65</c:v>
                </c:pt>
                <c:pt idx="529">
                  <c:v>62.5</c:v>
                </c:pt>
                <c:pt idx="530">
                  <c:v>62.5</c:v>
                </c:pt>
                <c:pt idx="531">
                  <c:v>62.5</c:v>
                </c:pt>
                <c:pt idx="532">
                  <c:v>62.5</c:v>
                </c:pt>
                <c:pt idx="533">
                  <c:v>62.5</c:v>
                </c:pt>
                <c:pt idx="534">
                  <c:v>65</c:v>
                </c:pt>
                <c:pt idx="535">
                  <c:v>65</c:v>
                </c:pt>
                <c:pt idx="536">
                  <c:v>65</c:v>
                </c:pt>
                <c:pt idx="537">
                  <c:v>65</c:v>
                </c:pt>
                <c:pt idx="538">
                  <c:v>65</c:v>
                </c:pt>
                <c:pt idx="539">
                  <c:v>65</c:v>
                </c:pt>
                <c:pt idx="540">
                  <c:v>65</c:v>
                </c:pt>
                <c:pt idx="541">
                  <c:v>65</c:v>
                </c:pt>
                <c:pt idx="542">
                  <c:v>65</c:v>
                </c:pt>
                <c:pt idx="543">
                  <c:v>65</c:v>
                </c:pt>
                <c:pt idx="544">
                  <c:v>65</c:v>
                </c:pt>
                <c:pt idx="545">
                  <c:v>65</c:v>
                </c:pt>
                <c:pt idx="546">
                  <c:v>65</c:v>
                </c:pt>
                <c:pt idx="547">
                  <c:v>60</c:v>
                </c:pt>
                <c:pt idx="548">
                  <c:v>60</c:v>
                </c:pt>
                <c:pt idx="549">
                  <c:v>60</c:v>
                </c:pt>
                <c:pt idx="550">
                  <c:v>60</c:v>
                </c:pt>
                <c:pt idx="551">
                  <c:v>60</c:v>
                </c:pt>
                <c:pt idx="552">
                  <c:v>60</c:v>
                </c:pt>
                <c:pt idx="553">
                  <c:v>60</c:v>
                </c:pt>
                <c:pt idx="554">
                  <c:v>60</c:v>
                </c:pt>
                <c:pt idx="555">
                  <c:v>60</c:v>
                </c:pt>
                <c:pt idx="556">
                  <c:v>60</c:v>
                </c:pt>
                <c:pt idx="557">
                  <c:v>57.5</c:v>
                </c:pt>
                <c:pt idx="558">
                  <c:v>57.5</c:v>
                </c:pt>
                <c:pt idx="559">
                  <c:v>57.5</c:v>
                </c:pt>
              </c:numCache>
            </c:numRef>
          </c:xVal>
          <c:yVal>
            <c:numRef>
              <c:f>CMS_RPC_Rack74_regolazione!$C$3:$C$562</c:f>
              <c:numCache>
                <c:formatCode>General</c:formatCode>
                <c:ptCount val="560"/>
                <c:pt idx="0">
                  <c:v>0.26617908477782998</c:v>
                </c:pt>
                <c:pt idx="1">
                  <c:v>0.26617908477782998</c:v>
                </c:pt>
                <c:pt idx="2">
                  <c:v>0.26617908477782998</c:v>
                </c:pt>
                <c:pt idx="3">
                  <c:v>0.26617908477782998</c:v>
                </c:pt>
                <c:pt idx="4">
                  <c:v>0.26617908477782998</c:v>
                </c:pt>
                <c:pt idx="5">
                  <c:v>0.26617908477782998</c:v>
                </c:pt>
                <c:pt idx="6">
                  <c:v>0.26617908477782998</c:v>
                </c:pt>
                <c:pt idx="7">
                  <c:v>0.26617908477782998</c:v>
                </c:pt>
                <c:pt idx="8">
                  <c:v>0.26617908477782998</c:v>
                </c:pt>
                <c:pt idx="9">
                  <c:v>0.26617908477782998</c:v>
                </c:pt>
                <c:pt idx="10">
                  <c:v>0.26617908477782998</c:v>
                </c:pt>
                <c:pt idx="11">
                  <c:v>0.26617908477782998</c:v>
                </c:pt>
                <c:pt idx="12">
                  <c:v>0.26617908477782998</c:v>
                </c:pt>
                <c:pt idx="13">
                  <c:v>0.26617908477782998</c:v>
                </c:pt>
                <c:pt idx="14">
                  <c:v>0.26617908477782998</c:v>
                </c:pt>
                <c:pt idx="15">
                  <c:v>0.26617908477782998</c:v>
                </c:pt>
                <c:pt idx="16">
                  <c:v>0.26617908477782998</c:v>
                </c:pt>
                <c:pt idx="17">
                  <c:v>0.26617908477782998</c:v>
                </c:pt>
                <c:pt idx="18">
                  <c:v>0.26617908477782998</c:v>
                </c:pt>
                <c:pt idx="19">
                  <c:v>0.26617908477782998</c:v>
                </c:pt>
                <c:pt idx="20">
                  <c:v>0.26617908477782998</c:v>
                </c:pt>
                <c:pt idx="21">
                  <c:v>0.26617908477782998</c:v>
                </c:pt>
                <c:pt idx="22">
                  <c:v>0.26617908477782998</c:v>
                </c:pt>
                <c:pt idx="23">
                  <c:v>0.26617908477782998</c:v>
                </c:pt>
                <c:pt idx="24">
                  <c:v>0.26617908477782998</c:v>
                </c:pt>
                <c:pt idx="25">
                  <c:v>0.26617908477782998</c:v>
                </c:pt>
                <c:pt idx="26">
                  <c:v>0.26617908477782998</c:v>
                </c:pt>
                <c:pt idx="27">
                  <c:v>0.26617908477782998</c:v>
                </c:pt>
                <c:pt idx="28">
                  <c:v>0.26617908477782998</c:v>
                </c:pt>
                <c:pt idx="29">
                  <c:v>0.26617908477782998</c:v>
                </c:pt>
                <c:pt idx="30">
                  <c:v>0.26617908477782998</c:v>
                </c:pt>
                <c:pt idx="31">
                  <c:v>0.26617908477782998</c:v>
                </c:pt>
                <c:pt idx="32">
                  <c:v>0.26617908477782998</c:v>
                </c:pt>
                <c:pt idx="33">
                  <c:v>0.26617908477782998</c:v>
                </c:pt>
                <c:pt idx="34">
                  <c:v>0.26617908477782998</c:v>
                </c:pt>
                <c:pt idx="35">
                  <c:v>0.26617908477782998</c:v>
                </c:pt>
                <c:pt idx="36">
                  <c:v>0.26617908477782998</c:v>
                </c:pt>
                <c:pt idx="37">
                  <c:v>0.26617908477782998</c:v>
                </c:pt>
                <c:pt idx="38">
                  <c:v>0.26617908477782998</c:v>
                </c:pt>
                <c:pt idx="39">
                  <c:v>0.26617908477782998</c:v>
                </c:pt>
                <c:pt idx="40">
                  <c:v>0.26617908477782998</c:v>
                </c:pt>
                <c:pt idx="41">
                  <c:v>0.26617908477782998</c:v>
                </c:pt>
                <c:pt idx="42">
                  <c:v>0.26617908477782998</c:v>
                </c:pt>
                <c:pt idx="43">
                  <c:v>0.26617908477782998</c:v>
                </c:pt>
                <c:pt idx="44">
                  <c:v>0.26617908477782998</c:v>
                </c:pt>
                <c:pt idx="45">
                  <c:v>0.26617908477782998</c:v>
                </c:pt>
                <c:pt idx="46">
                  <c:v>0.26617908477782998</c:v>
                </c:pt>
                <c:pt idx="47">
                  <c:v>0.26617908477782998</c:v>
                </c:pt>
                <c:pt idx="48">
                  <c:v>0.26617908477782998</c:v>
                </c:pt>
                <c:pt idx="49">
                  <c:v>0.26617908477782998</c:v>
                </c:pt>
                <c:pt idx="50">
                  <c:v>0.26617908477782998</c:v>
                </c:pt>
                <c:pt idx="51">
                  <c:v>0.26617908477782998</c:v>
                </c:pt>
                <c:pt idx="52">
                  <c:v>0.26617908477782998</c:v>
                </c:pt>
                <c:pt idx="53">
                  <c:v>0.26617908477782998</c:v>
                </c:pt>
                <c:pt idx="54">
                  <c:v>0.26617908477782998</c:v>
                </c:pt>
                <c:pt idx="55">
                  <c:v>0.26617908477782998</c:v>
                </c:pt>
                <c:pt idx="56">
                  <c:v>0.26617908477782998</c:v>
                </c:pt>
                <c:pt idx="57">
                  <c:v>0.26617908477782998</c:v>
                </c:pt>
                <c:pt idx="58">
                  <c:v>0.26617908477782998</c:v>
                </c:pt>
                <c:pt idx="59">
                  <c:v>0.26617908477782998</c:v>
                </c:pt>
                <c:pt idx="60">
                  <c:v>0.26617908477782998</c:v>
                </c:pt>
                <c:pt idx="61">
                  <c:v>0.26617908477782998</c:v>
                </c:pt>
                <c:pt idx="62">
                  <c:v>0.26617908477782998</c:v>
                </c:pt>
                <c:pt idx="63">
                  <c:v>0.26617908477782998</c:v>
                </c:pt>
                <c:pt idx="64">
                  <c:v>0.26617908477782998</c:v>
                </c:pt>
                <c:pt idx="65">
                  <c:v>0.26617908477782998</c:v>
                </c:pt>
                <c:pt idx="66">
                  <c:v>0.26617908477782998</c:v>
                </c:pt>
                <c:pt idx="67">
                  <c:v>0.26617908477782998</c:v>
                </c:pt>
                <c:pt idx="68">
                  <c:v>0.26617908477782998</c:v>
                </c:pt>
                <c:pt idx="69">
                  <c:v>0.26617908477782998</c:v>
                </c:pt>
                <c:pt idx="70">
                  <c:v>0.19780254364013999</c:v>
                </c:pt>
                <c:pt idx="71">
                  <c:v>0.19780254364013999</c:v>
                </c:pt>
                <c:pt idx="72">
                  <c:v>0.13431072235107</c:v>
                </c:pt>
                <c:pt idx="73">
                  <c:v>0.13431072235107</c:v>
                </c:pt>
                <c:pt idx="74">
                  <c:v>0.13431072235107</c:v>
                </c:pt>
                <c:pt idx="75">
                  <c:v>0.13431072235107</c:v>
                </c:pt>
                <c:pt idx="76">
                  <c:v>0.13431072235107</c:v>
                </c:pt>
                <c:pt idx="77">
                  <c:v>0.13431072235107</c:v>
                </c:pt>
                <c:pt idx="78">
                  <c:v>0.13431072235107</c:v>
                </c:pt>
                <c:pt idx="79">
                  <c:v>0.13431072235107</c:v>
                </c:pt>
                <c:pt idx="80">
                  <c:v>0.13431072235107</c:v>
                </c:pt>
                <c:pt idx="81">
                  <c:v>0.13431072235107</c:v>
                </c:pt>
                <c:pt idx="82">
                  <c:v>0.13431072235107</c:v>
                </c:pt>
                <c:pt idx="83">
                  <c:v>0.13431072235107</c:v>
                </c:pt>
                <c:pt idx="84">
                  <c:v>0.13431072235107</c:v>
                </c:pt>
                <c:pt idx="85">
                  <c:v>0.13431072235107</c:v>
                </c:pt>
                <c:pt idx="86">
                  <c:v>0.19780254364013999</c:v>
                </c:pt>
                <c:pt idx="87">
                  <c:v>0.13431072235107</c:v>
                </c:pt>
                <c:pt idx="88">
                  <c:v>0.13431072235107</c:v>
                </c:pt>
                <c:pt idx="89">
                  <c:v>0.13431072235107</c:v>
                </c:pt>
                <c:pt idx="90">
                  <c:v>0.19780254364013999</c:v>
                </c:pt>
                <c:pt idx="91">
                  <c:v>0.26617908477782998</c:v>
                </c:pt>
                <c:pt idx="92">
                  <c:v>0.26617908477782998</c:v>
                </c:pt>
                <c:pt idx="93">
                  <c:v>0.26617908477782998</c:v>
                </c:pt>
                <c:pt idx="94">
                  <c:v>0.26617908477782998</c:v>
                </c:pt>
                <c:pt idx="95">
                  <c:v>0.26617908477782998</c:v>
                </c:pt>
                <c:pt idx="96">
                  <c:v>0.26617908477782998</c:v>
                </c:pt>
                <c:pt idx="97">
                  <c:v>0.26617908477782998</c:v>
                </c:pt>
                <c:pt idx="98">
                  <c:v>0.26617908477782998</c:v>
                </c:pt>
                <c:pt idx="99">
                  <c:v>0.26617908477782998</c:v>
                </c:pt>
                <c:pt idx="100">
                  <c:v>0.26617908477782998</c:v>
                </c:pt>
                <c:pt idx="101">
                  <c:v>0.20757102966308999</c:v>
                </c:pt>
                <c:pt idx="102">
                  <c:v>0.20757102966308999</c:v>
                </c:pt>
                <c:pt idx="103">
                  <c:v>0.14896297454834001</c:v>
                </c:pt>
                <c:pt idx="104">
                  <c:v>0.14896297454834001</c:v>
                </c:pt>
                <c:pt idx="105">
                  <c:v>0.14896297454834001</c:v>
                </c:pt>
                <c:pt idx="106">
                  <c:v>0.14896297454834001</c:v>
                </c:pt>
                <c:pt idx="107">
                  <c:v>0.14896297454834001</c:v>
                </c:pt>
                <c:pt idx="108">
                  <c:v>0.14896297454834001</c:v>
                </c:pt>
                <c:pt idx="109">
                  <c:v>0.14896297454834001</c:v>
                </c:pt>
                <c:pt idx="110">
                  <c:v>0.21733856201172</c:v>
                </c:pt>
                <c:pt idx="111">
                  <c:v>0.21733856201172</c:v>
                </c:pt>
                <c:pt idx="112">
                  <c:v>0.21733856201172</c:v>
                </c:pt>
                <c:pt idx="113">
                  <c:v>0.21733856201172</c:v>
                </c:pt>
                <c:pt idx="114">
                  <c:v>0.21733856201172</c:v>
                </c:pt>
                <c:pt idx="115">
                  <c:v>0.21733856201172</c:v>
                </c:pt>
                <c:pt idx="116">
                  <c:v>0.21733856201172</c:v>
                </c:pt>
                <c:pt idx="117">
                  <c:v>0.21733856201172</c:v>
                </c:pt>
                <c:pt idx="118">
                  <c:v>0.21733856201172</c:v>
                </c:pt>
                <c:pt idx="119">
                  <c:v>0.21733856201172</c:v>
                </c:pt>
                <c:pt idx="120">
                  <c:v>0.21733856201172</c:v>
                </c:pt>
                <c:pt idx="121">
                  <c:v>0.21733856201172</c:v>
                </c:pt>
                <c:pt idx="122">
                  <c:v>0.21733856201172</c:v>
                </c:pt>
                <c:pt idx="123">
                  <c:v>0.21733856201172</c:v>
                </c:pt>
                <c:pt idx="124">
                  <c:v>0.21733856201172</c:v>
                </c:pt>
                <c:pt idx="125">
                  <c:v>0.21733856201172</c:v>
                </c:pt>
                <c:pt idx="126">
                  <c:v>0.21733856201172</c:v>
                </c:pt>
                <c:pt idx="127">
                  <c:v>0.21733856201172</c:v>
                </c:pt>
                <c:pt idx="128">
                  <c:v>0.21733856201172</c:v>
                </c:pt>
                <c:pt idx="129">
                  <c:v>0.21733856201172</c:v>
                </c:pt>
                <c:pt idx="130">
                  <c:v>0.21733856201172</c:v>
                </c:pt>
                <c:pt idx="131">
                  <c:v>0.21733856201172</c:v>
                </c:pt>
                <c:pt idx="132">
                  <c:v>0.21733856201172</c:v>
                </c:pt>
                <c:pt idx="133">
                  <c:v>0.21733856201172</c:v>
                </c:pt>
                <c:pt idx="134">
                  <c:v>0.21733856201172</c:v>
                </c:pt>
                <c:pt idx="135">
                  <c:v>0.21733856201172</c:v>
                </c:pt>
                <c:pt idx="136">
                  <c:v>0.21733856201172</c:v>
                </c:pt>
                <c:pt idx="137">
                  <c:v>0.21733856201172</c:v>
                </c:pt>
                <c:pt idx="138">
                  <c:v>0.21733856201172</c:v>
                </c:pt>
                <c:pt idx="139">
                  <c:v>0.21733856201172</c:v>
                </c:pt>
                <c:pt idx="140">
                  <c:v>0.21733856201172</c:v>
                </c:pt>
                <c:pt idx="141">
                  <c:v>0.21733856201172</c:v>
                </c:pt>
                <c:pt idx="142">
                  <c:v>0.21733856201172</c:v>
                </c:pt>
                <c:pt idx="143">
                  <c:v>0.21733856201172</c:v>
                </c:pt>
                <c:pt idx="144">
                  <c:v>0.21733856201172</c:v>
                </c:pt>
                <c:pt idx="145">
                  <c:v>0.21733856201172</c:v>
                </c:pt>
                <c:pt idx="146">
                  <c:v>0.21733856201172</c:v>
                </c:pt>
                <c:pt idx="147">
                  <c:v>0.21733856201172</c:v>
                </c:pt>
                <c:pt idx="148">
                  <c:v>0.21733856201172</c:v>
                </c:pt>
                <c:pt idx="149">
                  <c:v>0.14896297454834001</c:v>
                </c:pt>
                <c:pt idx="150">
                  <c:v>0.14896297454834001</c:v>
                </c:pt>
                <c:pt idx="151">
                  <c:v>0.14896297454834001</c:v>
                </c:pt>
                <c:pt idx="152">
                  <c:v>0.14896297454834001</c:v>
                </c:pt>
                <c:pt idx="153">
                  <c:v>0.14896297454834001</c:v>
                </c:pt>
                <c:pt idx="154">
                  <c:v>0.14896297454834001</c:v>
                </c:pt>
                <c:pt idx="155">
                  <c:v>0.14896297454834001</c:v>
                </c:pt>
                <c:pt idx="156">
                  <c:v>0.14896297454834001</c:v>
                </c:pt>
                <c:pt idx="157">
                  <c:v>0.14896297454834001</c:v>
                </c:pt>
                <c:pt idx="158">
                  <c:v>0.14896297454834001</c:v>
                </c:pt>
                <c:pt idx="159">
                  <c:v>0.14896297454834001</c:v>
                </c:pt>
                <c:pt idx="160">
                  <c:v>0.14896297454834001</c:v>
                </c:pt>
                <c:pt idx="161">
                  <c:v>0.14896297454834001</c:v>
                </c:pt>
                <c:pt idx="162">
                  <c:v>0.20757102966308999</c:v>
                </c:pt>
                <c:pt idx="163">
                  <c:v>0.20757102966308999</c:v>
                </c:pt>
                <c:pt idx="164">
                  <c:v>0.20757102966308999</c:v>
                </c:pt>
                <c:pt idx="165">
                  <c:v>0.20757102966308999</c:v>
                </c:pt>
                <c:pt idx="166">
                  <c:v>0.20757102966308999</c:v>
                </c:pt>
                <c:pt idx="167">
                  <c:v>0.20757102966308999</c:v>
                </c:pt>
                <c:pt idx="168">
                  <c:v>0.20757102966308999</c:v>
                </c:pt>
                <c:pt idx="169">
                  <c:v>0.20757102966308999</c:v>
                </c:pt>
                <c:pt idx="170">
                  <c:v>0.20757102966308999</c:v>
                </c:pt>
                <c:pt idx="171">
                  <c:v>0.20757102966308999</c:v>
                </c:pt>
                <c:pt idx="172">
                  <c:v>0.20757102966308999</c:v>
                </c:pt>
                <c:pt idx="173">
                  <c:v>0.20757102966308999</c:v>
                </c:pt>
                <c:pt idx="174">
                  <c:v>0.20757102966308999</c:v>
                </c:pt>
                <c:pt idx="175">
                  <c:v>0.20757102966308999</c:v>
                </c:pt>
                <c:pt idx="176">
                  <c:v>0.20757102966308999</c:v>
                </c:pt>
                <c:pt idx="177">
                  <c:v>0.20757102966308999</c:v>
                </c:pt>
                <c:pt idx="178">
                  <c:v>0.27106285095214999</c:v>
                </c:pt>
                <c:pt idx="179">
                  <c:v>0.27106285095214999</c:v>
                </c:pt>
                <c:pt idx="180">
                  <c:v>0.27106285095214999</c:v>
                </c:pt>
                <c:pt idx="181">
                  <c:v>0.27106285095214999</c:v>
                </c:pt>
                <c:pt idx="182">
                  <c:v>0.27106285095214999</c:v>
                </c:pt>
                <c:pt idx="183">
                  <c:v>0.27106285095214999</c:v>
                </c:pt>
                <c:pt idx="184">
                  <c:v>0.27106285095214999</c:v>
                </c:pt>
                <c:pt idx="185">
                  <c:v>0.27106285095214999</c:v>
                </c:pt>
                <c:pt idx="186">
                  <c:v>0.27106285095214999</c:v>
                </c:pt>
                <c:pt idx="187">
                  <c:v>0.21733856201172</c:v>
                </c:pt>
                <c:pt idx="188">
                  <c:v>0.21733856201172</c:v>
                </c:pt>
                <c:pt idx="189">
                  <c:v>0.21733856201172</c:v>
                </c:pt>
                <c:pt idx="190">
                  <c:v>0.28083038330077997</c:v>
                </c:pt>
                <c:pt idx="191">
                  <c:v>0.28083038330077997</c:v>
                </c:pt>
                <c:pt idx="192">
                  <c:v>0.28083038330077997</c:v>
                </c:pt>
                <c:pt idx="193">
                  <c:v>0.28083038330077997</c:v>
                </c:pt>
                <c:pt idx="194">
                  <c:v>0.28083038330077997</c:v>
                </c:pt>
                <c:pt idx="195">
                  <c:v>0.28083038330077997</c:v>
                </c:pt>
                <c:pt idx="196">
                  <c:v>0.28083038330077997</c:v>
                </c:pt>
                <c:pt idx="197">
                  <c:v>0.21733856201172</c:v>
                </c:pt>
                <c:pt idx="198">
                  <c:v>0.21733856201172</c:v>
                </c:pt>
                <c:pt idx="199">
                  <c:v>0.21733856201172</c:v>
                </c:pt>
                <c:pt idx="200">
                  <c:v>0.21733856201172</c:v>
                </c:pt>
                <c:pt idx="201">
                  <c:v>0.21733856201172</c:v>
                </c:pt>
                <c:pt idx="202">
                  <c:v>0.21733856201172</c:v>
                </c:pt>
                <c:pt idx="203">
                  <c:v>0.21733856201172</c:v>
                </c:pt>
                <c:pt idx="204">
                  <c:v>0.21733856201172</c:v>
                </c:pt>
                <c:pt idx="205">
                  <c:v>0.21733856201172</c:v>
                </c:pt>
                <c:pt idx="206">
                  <c:v>0.21733856201172</c:v>
                </c:pt>
                <c:pt idx="207">
                  <c:v>0.21733856201172</c:v>
                </c:pt>
                <c:pt idx="208">
                  <c:v>0.21733856201172</c:v>
                </c:pt>
                <c:pt idx="209">
                  <c:v>0.21733856201172</c:v>
                </c:pt>
                <c:pt idx="210">
                  <c:v>0.21733856201172</c:v>
                </c:pt>
                <c:pt idx="211">
                  <c:v>0.21733856201172</c:v>
                </c:pt>
                <c:pt idx="212">
                  <c:v>0.21733856201172</c:v>
                </c:pt>
                <c:pt idx="213">
                  <c:v>0.28083038330077997</c:v>
                </c:pt>
                <c:pt idx="214">
                  <c:v>0.28083038330077997</c:v>
                </c:pt>
                <c:pt idx="215">
                  <c:v>0.28083038330077997</c:v>
                </c:pt>
                <c:pt idx="216">
                  <c:v>0.22222232818602999</c:v>
                </c:pt>
                <c:pt idx="217">
                  <c:v>0.22222232818602999</c:v>
                </c:pt>
                <c:pt idx="218">
                  <c:v>0.22222232818602999</c:v>
                </c:pt>
                <c:pt idx="219">
                  <c:v>0.22222232818602999</c:v>
                </c:pt>
                <c:pt idx="220">
                  <c:v>0.22222232818602999</c:v>
                </c:pt>
                <c:pt idx="221">
                  <c:v>0.22222232818602999</c:v>
                </c:pt>
                <c:pt idx="222">
                  <c:v>0.22222232818602999</c:v>
                </c:pt>
                <c:pt idx="223">
                  <c:v>0.22222232818602999</c:v>
                </c:pt>
                <c:pt idx="224">
                  <c:v>0.22222232818602999</c:v>
                </c:pt>
                <c:pt idx="225">
                  <c:v>0.22222232818602999</c:v>
                </c:pt>
                <c:pt idx="226">
                  <c:v>0.22222232818602999</c:v>
                </c:pt>
                <c:pt idx="227">
                  <c:v>0.22222232818602999</c:v>
                </c:pt>
                <c:pt idx="228">
                  <c:v>0.22222232818602999</c:v>
                </c:pt>
                <c:pt idx="229">
                  <c:v>0.22222232818602999</c:v>
                </c:pt>
                <c:pt idx="230">
                  <c:v>0.22222232818602999</c:v>
                </c:pt>
                <c:pt idx="231">
                  <c:v>0.29059886932373002</c:v>
                </c:pt>
                <c:pt idx="232">
                  <c:v>0.29059886932373002</c:v>
                </c:pt>
                <c:pt idx="233">
                  <c:v>0.35409069061279003</c:v>
                </c:pt>
                <c:pt idx="234">
                  <c:v>0.35409069061279003</c:v>
                </c:pt>
                <c:pt idx="235">
                  <c:v>0.35409069061279003</c:v>
                </c:pt>
                <c:pt idx="236">
                  <c:v>0.35409069061279003</c:v>
                </c:pt>
                <c:pt idx="237">
                  <c:v>0.35409069061279003</c:v>
                </c:pt>
                <c:pt idx="238">
                  <c:v>0.29059886932373002</c:v>
                </c:pt>
                <c:pt idx="239">
                  <c:v>0.29059886932373002</c:v>
                </c:pt>
                <c:pt idx="240">
                  <c:v>0.34432315826415999</c:v>
                </c:pt>
                <c:pt idx="241">
                  <c:v>0.34432315826415999</c:v>
                </c:pt>
                <c:pt idx="242">
                  <c:v>0.34432315826415999</c:v>
                </c:pt>
                <c:pt idx="243">
                  <c:v>0.34432315826415999</c:v>
                </c:pt>
                <c:pt idx="244">
                  <c:v>0.34432315826415999</c:v>
                </c:pt>
                <c:pt idx="245">
                  <c:v>0.34432315826415999</c:v>
                </c:pt>
                <c:pt idx="246">
                  <c:v>0.28083038330077997</c:v>
                </c:pt>
                <c:pt idx="247">
                  <c:v>0.28083038330077997</c:v>
                </c:pt>
                <c:pt idx="248">
                  <c:v>0.28083038330077997</c:v>
                </c:pt>
                <c:pt idx="249">
                  <c:v>0.28083038330077997</c:v>
                </c:pt>
                <c:pt idx="250">
                  <c:v>0.28083038330077997</c:v>
                </c:pt>
                <c:pt idx="251">
                  <c:v>0.34432315826415999</c:v>
                </c:pt>
                <c:pt idx="252">
                  <c:v>0.34432315826415999</c:v>
                </c:pt>
                <c:pt idx="253">
                  <c:v>0.34432315826415999</c:v>
                </c:pt>
                <c:pt idx="254">
                  <c:v>0.34432315826415999</c:v>
                </c:pt>
                <c:pt idx="255">
                  <c:v>0.34432315826415999</c:v>
                </c:pt>
                <c:pt idx="256">
                  <c:v>0.28083038330077997</c:v>
                </c:pt>
                <c:pt idx="257">
                  <c:v>0.34432315826415999</c:v>
                </c:pt>
                <c:pt idx="258">
                  <c:v>0.34432315826415999</c:v>
                </c:pt>
                <c:pt idx="259">
                  <c:v>0.34432315826415999</c:v>
                </c:pt>
                <c:pt idx="260">
                  <c:v>0.34432315826415999</c:v>
                </c:pt>
                <c:pt idx="261">
                  <c:v>0.34432315826415999</c:v>
                </c:pt>
                <c:pt idx="262">
                  <c:v>0.34432315826415999</c:v>
                </c:pt>
                <c:pt idx="263">
                  <c:v>0.28083038330077997</c:v>
                </c:pt>
                <c:pt idx="264">
                  <c:v>0.34432315826415999</c:v>
                </c:pt>
                <c:pt idx="265">
                  <c:v>0.29059886932373002</c:v>
                </c:pt>
                <c:pt idx="266">
                  <c:v>0.29059886932373002</c:v>
                </c:pt>
                <c:pt idx="267">
                  <c:v>0.29059886932373002</c:v>
                </c:pt>
                <c:pt idx="268">
                  <c:v>0.29059886932373002</c:v>
                </c:pt>
                <c:pt idx="269">
                  <c:v>0.35409069061279003</c:v>
                </c:pt>
                <c:pt idx="270">
                  <c:v>0.29548263549804998</c:v>
                </c:pt>
                <c:pt idx="271">
                  <c:v>0.29548263549804998</c:v>
                </c:pt>
                <c:pt idx="272">
                  <c:v>0.29548263549804998</c:v>
                </c:pt>
                <c:pt idx="273">
                  <c:v>0.35409069061279003</c:v>
                </c:pt>
                <c:pt idx="274">
                  <c:v>0.35409069061279003</c:v>
                </c:pt>
                <c:pt idx="275">
                  <c:v>0.35409069061279003</c:v>
                </c:pt>
                <c:pt idx="276">
                  <c:v>0.35409069061279003</c:v>
                </c:pt>
                <c:pt idx="277">
                  <c:v>0.35409069061279003</c:v>
                </c:pt>
                <c:pt idx="278">
                  <c:v>0.35409069061279003</c:v>
                </c:pt>
                <c:pt idx="279">
                  <c:v>0.35409069061279003</c:v>
                </c:pt>
                <c:pt idx="280">
                  <c:v>0.35409069061279003</c:v>
                </c:pt>
                <c:pt idx="281">
                  <c:v>0.35409069061279003</c:v>
                </c:pt>
                <c:pt idx="282">
                  <c:v>0.29059886932373002</c:v>
                </c:pt>
                <c:pt idx="283">
                  <c:v>0.29059886932373002</c:v>
                </c:pt>
                <c:pt idx="284">
                  <c:v>0.29059886932373002</c:v>
                </c:pt>
                <c:pt idx="285">
                  <c:v>0.22222232818602999</c:v>
                </c:pt>
                <c:pt idx="286">
                  <c:v>0.29059886932373002</c:v>
                </c:pt>
                <c:pt idx="287">
                  <c:v>0.22222232818602999</c:v>
                </c:pt>
                <c:pt idx="288">
                  <c:v>0.28083038330077997</c:v>
                </c:pt>
                <c:pt idx="289">
                  <c:v>0.21733856201172</c:v>
                </c:pt>
                <c:pt idx="290">
                  <c:v>0.21733856201172</c:v>
                </c:pt>
                <c:pt idx="291">
                  <c:v>0.21733856201172</c:v>
                </c:pt>
                <c:pt idx="292">
                  <c:v>0.21733856201172</c:v>
                </c:pt>
                <c:pt idx="293">
                  <c:v>0.21733856201172</c:v>
                </c:pt>
                <c:pt idx="294">
                  <c:v>0.27106285095214999</c:v>
                </c:pt>
                <c:pt idx="295">
                  <c:v>0.32967090606688998</c:v>
                </c:pt>
                <c:pt idx="296">
                  <c:v>0.32967090606688998</c:v>
                </c:pt>
                <c:pt idx="297">
                  <c:v>0.32967090606688998</c:v>
                </c:pt>
                <c:pt idx="298">
                  <c:v>0.27106285095214999</c:v>
                </c:pt>
                <c:pt idx="299">
                  <c:v>0.27106285095214999</c:v>
                </c:pt>
                <c:pt idx="300">
                  <c:v>0.27106285095214999</c:v>
                </c:pt>
                <c:pt idx="301">
                  <c:v>0.27106285095214999</c:v>
                </c:pt>
                <c:pt idx="302">
                  <c:v>0.27106285095214999</c:v>
                </c:pt>
                <c:pt idx="303">
                  <c:v>0.32967090606688998</c:v>
                </c:pt>
                <c:pt idx="304">
                  <c:v>0.25641059875487998</c:v>
                </c:pt>
                <c:pt idx="305">
                  <c:v>0.25641059875487998</c:v>
                </c:pt>
                <c:pt idx="306">
                  <c:v>0.25641059875487998</c:v>
                </c:pt>
                <c:pt idx="307">
                  <c:v>0.31990242004393998</c:v>
                </c:pt>
                <c:pt idx="308">
                  <c:v>0.25641059875487998</c:v>
                </c:pt>
                <c:pt idx="309">
                  <c:v>0.25641059875487998</c:v>
                </c:pt>
                <c:pt idx="310">
                  <c:v>0.31990242004393998</c:v>
                </c:pt>
                <c:pt idx="311">
                  <c:v>0.31990242004393998</c:v>
                </c:pt>
                <c:pt idx="312">
                  <c:v>0.31990242004393998</c:v>
                </c:pt>
                <c:pt idx="313">
                  <c:v>0.25641059875487998</c:v>
                </c:pt>
                <c:pt idx="314">
                  <c:v>0.25641059875487998</c:v>
                </c:pt>
                <c:pt idx="315">
                  <c:v>0.25641059875487998</c:v>
                </c:pt>
                <c:pt idx="316">
                  <c:v>0.25641059875487998</c:v>
                </c:pt>
                <c:pt idx="317">
                  <c:v>0.25641059875487998</c:v>
                </c:pt>
                <c:pt idx="318">
                  <c:v>0.25641059875487998</c:v>
                </c:pt>
                <c:pt idx="319">
                  <c:v>0.31501865386963002</c:v>
                </c:pt>
                <c:pt idx="320">
                  <c:v>0.24664306640625</c:v>
                </c:pt>
                <c:pt idx="321">
                  <c:v>0.24664306640625</c:v>
                </c:pt>
                <c:pt idx="322">
                  <c:v>0.31501865386963002</c:v>
                </c:pt>
                <c:pt idx="323">
                  <c:v>0.31501865386963002</c:v>
                </c:pt>
                <c:pt idx="324">
                  <c:v>0.31501865386963002</c:v>
                </c:pt>
                <c:pt idx="325">
                  <c:v>0.31501865386963002</c:v>
                </c:pt>
                <c:pt idx="326">
                  <c:v>0.31501865386963002</c:v>
                </c:pt>
                <c:pt idx="327">
                  <c:v>0.31501865386963002</c:v>
                </c:pt>
                <c:pt idx="328">
                  <c:v>0.31501865386963002</c:v>
                </c:pt>
                <c:pt idx="329">
                  <c:v>0.31501865386963002</c:v>
                </c:pt>
                <c:pt idx="330">
                  <c:v>0.31501865386963002</c:v>
                </c:pt>
                <c:pt idx="331">
                  <c:v>0.31501865386963002</c:v>
                </c:pt>
                <c:pt idx="332">
                  <c:v>0.31501865386963002</c:v>
                </c:pt>
                <c:pt idx="333">
                  <c:v>0.31501865386963002</c:v>
                </c:pt>
                <c:pt idx="334">
                  <c:v>0.31501865386963002</c:v>
                </c:pt>
                <c:pt idx="335">
                  <c:v>0.31501865386963002</c:v>
                </c:pt>
                <c:pt idx="336">
                  <c:v>0.31501865386963002</c:v>
                </c:pt>
                <c:pt idx="337">
                  <c:v>0.31501865386963002</c:v>
                </c:pt>
                <c:pt idx="338">
                  <c:v>0.31501865386963002</c:v>
                </c:pt>
                <c:pt idx="339">
                  <c:v>0.31501865386963002</c:v>
                </c:pt>
                <c:pt idx="340">
                  <c:v>0.31501865386963002</c:v>
                </c:pt>
                <c:pt idx="341">
                  <c:v>0.31501865386963002</c:v>
                </c:pt>
                <c:pt idx="342">
                  <c:v>0.31501865386963002</c:v>
                </c:pt>
                <c:pt idx="343">
                  <c:v>0.31501865386963002</c:v>
                </c:pt>
                <c:pt idx="344">
                  <c:v>0.31501865386963002</c:v>
                </c:pt>
                <c:pt idx="345">
                  <c:v>0.31501865386963002</c:v>
                </c:pt>
                <c:pt idx="346">
                  <c:v>0.24664306640625</c:v>
                </c:pt>
                <c:pt idx="347">
                  <c:v>0.24664306640625</c:v>
                </c:pt>
                <c:pt idx="348">
                  <c:v>0.24664306640625</c:v>
                </c:pt>
                <c:pt idx="349">
                  <c:v>0.24664306640625</c:v>
                </c:pt>
                <c:pt idx="350">
                  <c:v>0.24664306640625</c:v>
                </c:pt>
                <c:pt idx="351">
                  <c:v>0.18315029144287001</c:v>
                </c:pt>
                <c:pt idx="352">
                  <c:v>0.18315029144287001</c:v>
                </c:pt>
                <c:pt idx="353">
                  <c:v>0.18315029144287001</c:v>
                </c:pt>
                <c:pt idx="354">
                  <c:v>0.18315029144287001</c:v>
                </c:pt>
                <c:pt idx="355">
                  <c:v>0.18315029144287001</c:v>
                </c:pt>
                <c:pt idx="356">
                  <c:v>0.18315029144287001</c:v>
                </c:pt>
                <c:pt idx="357">
                  <c:v>0.18315029144287001</c:v>
                </c:pt>
                <c:pt idx="358">
                  <c:v>0.18315029144287001</c:v>
                </c:pt>
                <c:pt idx="359">
                  <c:v>0.18315029144287001</c:v>
                </c:pt>
                <c:pt idx="360">
                  <c:v>0.18315029144287001</c:v>
                </c:pt>
                <c:pt idx="361">
                  <c:v>0.18315029144287001</c:v>
                </c:pt>
                <c:pt idx="362">
                  <c:v>0.18315029144287001</c:v>
                </c:pt>
                <c:pt idx="363">
                  <c:v>0.18315029144287001</c:v>
                </c:pt>
                <c:pt idx="364">
                  <c:v>0.18315029144287001</c:v>
                </c:pt>
                <c:pt idx="365">
                  <c:v>0.18315029144287001</c:v>
                </c:pt>
                <c:pt idx="366">
                  <c:v>0.18315029144287001</c:v>
                </c:pt>
                <c:pt idx="367">
                  <c:v>0.18315029144287001</c:v>
                </c:pt>
                <c:pt idx="368">
                  <c:v>0.18315029144287001</c:v>
                </c:pt>
                <c:pt idx="369">
                  <c:v>0.24664306640625</c:v>
                </c:pt>
                <c:pt idx="370">
                  <c:v>0.24664306640625</c:v>
                </c:pt>
                <c:pt idx="371">
                  <c:v>0.24664306640625</c:v>
                </c:pt>
                <c:pt idx="372">
                  <c:v>0.24664306640625</c:v>
                </c:pt>
                <c:pt idx="373">
                  <c:v>0.24664306640625</c:v>
                </c:pt>
                <c:pt idx="374">
                  <c:v>0.24664306640625</c:v>
                </c:pt>
                <c:pt idx="375">
                  <c:v>0.24664306640625</c:v>
                </c:pt>
                <c:pt idx="376">
                  <c:v>0.24664306640625</c:v>
                </c:pt>
                <c:pt idx="377">
                  <c:v>0.24664306640625</c:v>
                </c:pt>
                <c:pt idx="378">
                  <c:v>0.24664306640625</c:v>
                </c:pt>
                <c:pt idx="379">
                  <c:v>0.24664306640625</c:v>
                </c:pt>
                <c:pt idx="380">
                  <c:v>0.24664306640625</c:v>
                </c:pt>
                <c:pt idx="381">
                  <c:v>0.24664306640625</c:v>
                </c:pt>
                <c:pt idx="382">
                  <c:v>0.18315029144287001</c:v>
                </c:pt>
                <c:pt idx="383">
                  <c:v>0.18315029144287001</c:v>
                </c:pt>
                <c:pt idx="384">
                  <c:v>0.18315029144287001</c:v>
                </c:pt>
                <c:pt idx="385">
                  <c:v>0.18315029144287001</c:v>
                </c:pt>
                <c:pt idx="386">
                  <c:v>0.18315029144287001</c:v>
                </c:pt>
                <c:pt idx="387">
                  <c:v>0.11965847015381</c:v>
                </c:pt>
                <c:pt idx="388">
                  <c:v>0.11965847015381</c:v>
                </c:pt>
                <c:pt idx="389">
                  <c:v>0.11965847015381</c:v>
                </c:pt>
                <c:pt idx="390">
                  <c:v>0.11965847015381</c:v>
                </c:pt>
                <c:pt idx="391">
                  <c:v>0.11965847015381</c:v>
                </c:pt>
                <c:pt idx="392">
                  <c:v>0.11965847015381</c:v>
                </c:pt>
                <c:pt idx="393">
                  <c:v>0.11965847015381</c:v>
                </c:pt>
                <c:pt idx="394">
                  <c:v>0.11965847015381</c:v>
                </c:pt>
                <c:pt idx="395">
                  <c:v>5.128288269043E-2</c:v>
                </c:pt>
                <c:pt idx="396">
                  <c:v>5.128288269043E-2</c:v>
                </c:pt>
                <c:pt idx="397">
                  <c:v>5.128288269043E-2</c:v>
                </c:pt>
                <c:pt idx="398">
                  <c:v>5.128288269043E-2</c:v>
                </c:pt>
                <c:pt idx="399">
                  <c:v>5.128288269043E-2</c:v>
                </c:pt>
                <c:pt idx="400">
                  <c:v>5.128288269043E-2</c:v>
                </c:pt>
                <c:pt idx="401">
                  <c:v>5.128288269043E-2</c:v>
                </c:pt>
                <c:pt idx="402">
                  <c:v>5.128288269043E-2</c:v>
                </c:pt>
                <c:pt idx="403">
                  <c:v>5.128288269043E-2</c:v>
                </c:pt>
                <c:pt idx="404">
                  <c:v>-1.2209892272949E-2</c:v>
                </c:pt>
                <c:pt idx="405">
                  <c:v>-1.2209892272949E-2</c:v>
                </c:pt>
                <c:pt idx="406">
                  <c:v>-1.2209892272949E-2</c:v>
                </c:pt>
                <c:pt idx="407">
                  <c:v>-1.2209892272949E-2</c:v>
                </c:pt>
                <c:pt idx="408">
                  <c:v>-1.2209892272949E-2</c:v>
                </c:pt>
                <c:pt idx="409">
                  <c:v>5.128288269043E-2</c:v>
                </c:pt>
                <c:pt idx="410">
                  <c:v>5.128288269043E-2</c:v>
                </c:pt>
                <c:pt idx="411">
                  <c:v>5.128288269043E-2</c:v>
                </c:pt>
                <c:pt idx="412">
                  <c:v>5.128288269043E-2</c:v>
                </c:pt>
                <c:pt idx="413">
                  <c:v>5.128288269043E-2</c:v>
                </c:pt>
                <c:pt idx="414">
                  <c:v>5.128288269043E-2</c:v>
                </c:pt>
                <c:pt idx="415">
                  <c:v>5.128288269043E-2</c:v>
                </c:pt>
                <c:pt idx="416">
                  <c:v>5.128288269043E-2</c:v>
                </c:pt>
                <c:pt idx="417">
                  <c:v>5.128288269043E-2</c:v>
                </c:pt>
                <c:pt idx="418">
                  <c:v>5.128288269043E-2</c:v>
                </c:pt>
                <c:pt idx="419">
                  <c:v>5.128288269043E-2</c:v>
                </c:pt>
                <c:pt idx="420">
                  <c:v>5.128288269043E-2</c:v>
                </c:pt>
                <c:pt idx="421">
                  <c:v>5.128288269043E-2</c:v>
                </c:pt>
                <c:pt idx="422">
                  <c:v>5.128288269043E-2</c:v>
                </c:pt>
                <c:pt idx="423">
                  <c:v>5.128288269043E-2</c:v>
                </c:pt>
                <c:pt idx="424">
                  <c:v>5.128288269043E-2</c:v>
                </c:pt>
                <c:pt idx="425">
                  <c:v>5.128288269043E-2</c:v>
                </c:pt>
                <c:pt idx="426">
                  <c:v>5.128288269043E-2</c:v>
                </c:pt>
                <c:pt idx="427">
                  <c:v>-1.2209892272949E-2</c:v>
                </c:pt>
                <c:pt idx="428">
                  <c:v>-1.2209892272949E-2</c:v>
                </c:pt>
                <c:pt idx="429">
                  <c:v>-1.2209892272949E-2</c:v>
                </c:pt>
                <c:pt idx="430">
                  <c:v>-1.2209892272949E-2</c:v>
                </c:pt>
                <c:pt idx="431">
                  <c:v>-1.2209892272949E-2</c:v>
                </c:pt>
                <c:pt idx="432">
                  <c:v>-1.2209892272949E-2</c:v>
                </c:pt>
                <c:pt idx="433">
                  <c:v>-1.2209892272949E-2</c:v>
                </c:pt>
                <c:pt idx="434">
                  <c:v>-1.2209892272949E-2</c:v>
                </c:pt>
                <c:pt idx="435">
                  <c:v>-1.2209892272949E-2</c:v>
                </c:pt>
                <c:pt idx="436">
                  <c:v>-1.2209892272949E-2</c:v>
                </c:pt>
                <c:pt idx="437">
                  <c:v>-1.2209892272949E-2</c:v>
                </c:pt>
                <c:pt idx="438">
                  <c:v>-1.2209892272949E-2</c:v>
                </c:pt>
                <c:pt idx="439">
                  <c:v>-1.2209892272949E-2</c:v>
                </c:pt>
                <c:pt idx="440">
                  <c:v>-1.2209892272949E-2</c:v>
                </c:pt>
                <c:pt idx="441">
                  <c:v>4.6398162841797E-2</c:v>
                </c:pt>
                <c:pt idx="442">
                  <c:v>4.6398162841797E-2</c:v>
                </c:pt>
                <c:pt idx="443">
                  <c:v>4.6398162841797E-2</c:v>
                </c:pt>
                <c:pt idx="444">
                  <c:v>4.6398162841797E-2</c:v>
                </c:pt>
                <c:pt idx="445">
                  <c:v>0.10012245178223</c:v>
                </c:pt>
                <c:pt idx="446">
                  <c:v>0.10012245178223</c:v>
                </c:pt>
                <c:pt idx="447">
                  <c:v>0.10012245178223</c:v>
                </c:pt>
                <c:pt idx="448">
                  <c:v>0.10012245178223</c:v>
                </c:pt>
                <c:pt idx="449">
                  <c:v>0.10012245178223</c:v>
                </c:pt>
                <c:pt idx="450">
                  <c:v>0.16849899291991999</c:v>
                </c:pt>
                <c:pt idx="451">
                  <c:v>0.16849899291991999</c:v>
                </c:pt>
                <c:pt idx="452">
                  <c:v>0.16849899291991999</c:v>
                </c:pt>
                <c:pt idx="453">
                  <c:v>0.16849899291991999</c:v>
                </c:pt>
                <c:pt idx="454">
                  <c:v>0.16849899291991999</c:v>
                </c:pt>
                <c:pt idx="455">
                  <c:v>0.16849899291991999</c:v>
                </c:pt>
                <c:pt idx="456">
                  <c:v>0.16849899291991999</c:v>
                </c:pt>
                <c:pt idx="457">
                  <c:v>0.16849899291991999</c:v>
                </c:pt>
                <c:pt idx="458">
                  <c:v>0.23199081420897999</c:v>
                </c:pt>
                <c:pt idx="459">
                  <c:v>0.23199081420897999</c:v>
                </c:pt>
                <c:pt idx="460">
                  <c:v>0.23199081420897999</c:v>
                </c:pt>
                <c:pt idx="461">
                  <c:v>0.23199081420897999</c:v>
                </c:pt>
                <c:pt idx="462">
                  <c:v>0.23199081420897999</c:v>
                </c:pt>
                <c:pt idx="463">
                  <c:v>0.29548263549804998</c:v>
                </c:pt>
                <c:pt idx="464">
                  <c:v>0.29548263549804998</c:v>
                </c:pt>
                <c:pt idx="465">
                  <c:v>0.29548263549804998</c:v>
                </c:pt>
                <c:pt idx="466">
                  <c:v>0.29548263549804998</c:v>
                </c:pt>
                <c:pt idx="467">
                  <c:v>0.36385917663574002</c:v>
                </c:pt>
                <c:pt idx="468">
                  <c:v>0.36385917663574002</c:v>
                </c:pt>
                <c:pt idx="469">
                  <c:v>0.36385917663574002</c:v>
                </c:pt>
                <c:pt idx="470">
                  <c:v>0.36385917663574002</c:v>
                </c:pt>
                <c:pt idx="471">
                  <c:v>0.36385917663574002</c:v>
                </c:pt>
                <c:pt idx="472">
                  <c:v>0.36385917663574002</c:v>
                </c:pt>
                <c:pt idx="473">
                  <c:v>0.36385917663574002</c:v>
                </c:pt>
                <c:pt idx="474">
                  <c:v>0.36385917663574002</c:v>
                </c:pt>
                <c:pt idx="475">
                  <c:v>0.36385917663574002</c:v>
                </c:pt>
                <c:pt idx="476">
                  <c:v>0.36385917663574002</c:v>
                </c:pt>
                <c:pt idx="477">
                  <c:v>0.36385917663574002</c:v>
                </c:pt>
                <c:pt idx="478">
                  <c:v>0.36385917663574002</c:v>
                </c:pt>
                <c:pt idx="479">
                  <c:v>0.36385917663574002</c:v>
                </c:pt>
                <c:pt idx="480">
                  <c:v>0.36385917663574002</c:v>
                </c:pt>
                <c:pt idx="481">
                  <c:v>0.42735099792481002</c:v>
                </c:pt>
                <c:pt idx="482">
                  <c:v>0.42735099792481002</c:v>
                </c:pt>
                <c:pt idx="483">
                  <c:v>0.42735099792481002</c:v>
                </c:pt>
                <c:pt idx="484">
                  <c:v>0.42735099792481002</c:v>
                </c:pt>
                <c:pt idx="485">
                  <c:v>0.42735099792481002</c:v>
                </c:pt>
                <c:pt idx="486">
                  <c:v>0.42735099792481002</c:v>
                </c:pt>
                <c:pt idx="487">
                  <c:v>0.42735099792481002</c:v>
                </c:pt>
                <c:pt idx="488">
                  <c:v>0.42735099792481002</c:v>
                </c:pt>
                <c:pt idx="489">
                  <c:v>0.42735099792481002</c:v>
                </c:pt>
                <c:pt idx="490">
                  <c:v>0.42735099792481002</c:v>
                </c:pt>
                <c:pt idx="491">
                  <c:v>0.42735099792481002</c:v>
                </c:pt>
                <c:pt idx="492">
                  <c:v>0.42735099792481002</c:v>
                </c:pt>
                <c:pt idx="493">
                  <c:v>0.42735099792481002</c:v>
                </c:pt>
                <c:pt idx="494">
                  <c:v>0.42735099792481002</c:v>
                </c:pt>
                <c:pt idx="495">
                  <c:v>0.42735099792481002</c:v>
                </c:pt>
                <c:pt idx="496">
                  <c:v>0.42735099792481002</c:v>
                </c:pt>
                <c:pt idx="497">
                  <c:v>0.42735099792481002</c:v>
                </c:pt>
                <c:pt idx="498">
                  <c:v>0.42735099792481002</c:v>
                </c:pt>
                <c:pt idx="499">
                  <c:v>0.49084281921387002</c:v>
                </c:pt>
                <c:pt idx="500">
                  <c:v>0.49084281921387002</c:v>
                </c:pt>
                <c:pt idx="501">
                  <c:v>0.49084281921387002</c:v>
                </c:pt>
                <c:pt idx="502">
                  <c:v>0.42735099792481002</c:v>
                </c:pt>
                <c:pt idx="503">
                  <c:v>0.42735099792481002</c:v>
                </c:pt>
                <c:pt idx="504">
                  <c:v>0.42735099792481002</c:v>
                </c:pt>
                <c:pt idx="505">
                  <c:v>0.42735099792481002</c:v>
                </c:pt>
                <c:pt idx="506">
                  <c:v>0.42735099792481002</c:v>
                </c:pt>
                <c:pt idx="507">
                  <c:v>0.42735099792481002</c:v>
                </c:pt>
                <c:pt idx="508">
                  <c:v>0.42735099792481002</c:v>
                </c:pt>
                <c:pt idx="509">
                  <c:v>0.42735099792481002</c:v>
                </c:pt>
                <c:pt idx="510">
                  <c:v>0.42735099792481002</c:v>
                </c:pt>
                <c:pt idx="511">
                  <c:v>0.36385917663574002</c:v>
                </c:pt>
                <c:pt idx="512">
                  <c:v>0.36385917663574002</c:v>
                </c:pt>
                <c:pt idx="513">
                  <c:v>0.36385917663574002</c:v>
                </c:pt>
                <c:pt idx="514">
                  <c:v>0.36385917663574002</c:v>
                </c:pt>
                <c:pt idx="515">
                  <c:v>0.36385917663574002</c:v>
                </c:pt>
                <c:pt idx="516">
                  <c:v>0.36385917663574002</c:v>
                </c:pt>
                <c:pt idx="517">
                  <c:v>0.36385917663574002</c:v>
                </c:pt>
                <c:pt idx="518">
                  <c:v>0.36385917663574002</c:v>
                </c:pt>
                <c:pt idx="519">
                  <c:v>0.36385917663574002</c:v>
                </c:pt>
                <c:pt idx="520">
                  <c:v>0.29548263549804998</c:v>
                </c:pt>
                <c:pt idx="521">
                  <c:v>0.29548263549804998</c:v>
                </c:pt>
                <c:pt idx="522">
                  <c:v>0.29548263549804998</c:v>
                </c:pt>
                <c:pt idx="523">
                  <c:v>0.29548263549804998</c:v>
                </c:pt>
                <c:pt idx="524">
                  <c:v>0.29548263549804998</c:v>
                </c:pt>
                <c:pt idx="525">
                  <c:v>0.29548263549804998</c:v>
                </c:pt>
                <c:pt idx="526">
                  <c:v>0.29548263549804998</c:v>
                </c:pt>
                <c:pt idx="527">
                  <c:v>0.23199081420897999</c:v>
                </c:pt>
                <c:pt idx="528">
                  <c:v>0.23199081420897999</c:v>
                </c:pt>
                <c:pt idx="529">
                  <c:v>0.23199081420897999</c:v>
                </c:pt>
                <c:pt idx="530">
                  <c:v>0.23199081420897999</c:v>
                </c:pt>
                <c:pt idx="531">
                  <c:v>0.23199081420897999</c:v>
                </c:pt>
                <c:pt idx="532">
                  <c:v>0.23199081420897999</c:v>
                </c:pt>
                <c:pt idx="533">
                  <c:v>0.23199081420897999</c:v>
                </c:pt>
                <c:pt idx="534">
                  <c:v>0.23199081420897999</c:v>
                </c:pt>
                <c:pt idx="535">
                  <c:v>0.23199081420897999</c:v>
                </c:pt>
                <c:pt idx="536">
                  <c:v>0.23199081420897999</c:v>
                </c:pt>
                <c:pt idx="537">
                  <c:v>0.23199081420897999</c:v>
                </c:pt>
                <c:pt idx="538">
                  <c:v>0.23199081420897999</c:v>
                </c:pt>
                <c:pt idx="539">
                  <c:v>0.17338275909424</c:v>
                </c:pt>
                <c:pt idx="540">
                  <c:v>0.17338275909424</c:v>
                </c:pt>
                <c:pt idx="541">
                  <c:v>0.17338275909424</c:v>
                </c:pt>
                <c:pt idx="542">
                  <c:v>0.17338275909424</c:v>
                </c:pt>
                <c:pt idx="543">
                  <c:v>0.17338275909424</c:v>
                </c:pt>
                <c:pt idx="544">
                  <c:v>0.17338275909424</c:v>
                </c:pt>
                <c:pt idx="545">
                  <c:v>0.17338275909424</c:v>
                </c:pt>
                <c:pt idx="546">
                  <c:v>0.17338275909424</c:v>
                </c:pt>
                <c:pt idx="547">
                  <c:v>0.17338275909424</c:v>
                </c:pt>
                <c:pt idx="548">
                  <c:v>0.17338275909424</c:v>
                </c:pt>
                <c:pt idx="549">
                  <c:v>0.17338275909424</c:v>
                </c:pt>
                <c:pt idx="550">
                  <c:v>0.17338275909424</c:v>
                </c:pt>
                <c:pt idx="551">
                  <c:v>0.17338275909424</c:v>
                </c:pt>
                <c:pt idx="552">
                  <c:v>0.17338275909424</c:v>
                </c:pt>
                <c:pt idx="553">
                  <c:v>0.17338275909424</c:v>
                </c:pt>
                <c:pt idx="554">
                  <c:v>0.17338275909424</c:v>
                </c:pt>
                <c:pt idx="555">
                  <c:v>0.17338275909424</c:v>
                </c:pt>
                <c:pt idx="556">
                  <c:v>0.24175834655761999</c:v>
                </c:pt>
                <c:pt idx="557">
                  <c:v>0.24175834655761999</c:v>
                </c:pt>
                <c:pt idx="558">
                  <c:v>0.24175834655761999</c:v>
                </c:pt>
                <c:pt idx="559">
                  <c:v>0.24175834655761999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C55-4002-927E-6F269EFD0C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8685464"/>
        <c:axId val="658685792"/>
      </c:scatterChart>
      <c:valAx>
        <c:axId val="65868546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%opening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8685792"/>
        <c:crosses val="autoZero"/>
        <c:crossBetween val="midCat"/>
      </c:valAx>
      <c:valAx>
        <c:axId val="658685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 [</a:t>
                </a:r>
                <a:r>
                  <a:rPr lang="en-GB" dirty="0" err="1" smtClean="0"/>
                  <a:t>mbarg</a:t>
                </a:r>
                <a:r>
                  <a:rPr lang="en-GB" dirty="0" smtClean="0"/>
                  <a:t>]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86854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kern="1200" baseline="0" dirty="0">
                <a:solidFill>
                  <a:srgbClr val="44546A"/>
                </a:solidFill>
                <a:latin typeface="+mn-lt"/>
                <a:ea typeface="+mn-ea"/>
                <a:cs typeface="+mn-cs"/>
              </a:rPr>
              <a:t>Manual valve - R134a</a:t>
            </a:r>
          </a:p>
        </c:rich>
      </c:tx>
      <c:layout>
        <c:manualLayout>
          <c:xMode val="edge"/>
          <c:yMode val="edge"/>
          <c:x val="0.36898528593592966"/>
          <c:y val="7.48878787776680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498349673202615E-2"/>
          <c:y val="0.15912616498055276"/>
          <c:w val="0.83066830065359476"/>
          <c:h val="0.75337051282051282"/>
        </c:manualLayout>
      </c:layout>
      <c:scatterChart>
        <c:scatterStyle val="lineMarker"/>
        <c:varyColors val="0"/>
        <c:ser>
          <c:idx val="0"/>
          <c:order val="0"/>
          <c:tx>
            <c:v>285 l/h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'manual freon'!$A$2:$A$17</c:f>
              <c:numCache>
                <c:formatCode>_(* #,##0.00_);_(* \(#,##0.00\);_(* "-"??_);_(@_)</c:formatCode>
                <c:ptCount val="16"/>
                <c:pt idx="0" formatCode="General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4.5</c:v>
                </c:pt>
                <c:pt idx="6">
                  <c:v>5</c:v>
                </c:pt>
                <c:pt idx="7">
                  <c:v>5.5</c:v>
                </c:pt>
                <c:pt idx="8">
                  <c:v>6</c:v>
                </c:pt>
                <c:pt idx="9">
                  <c:v>6.5</c:v>
                </c:pt>
                <c:pt idx="10">
                  <c:v>7</c:v>
                </c:pt>
                <c:pt idx="11">
                  <c:v>7.5</c:v>
                </c:pt>
                <c:pt idx="12">
                  <c:v>8</c:v>
                </c:pt>
                <c:pt idx="13">
                  <c:v>8.25</c:v>
                </c:pt>
                <c:pt idx="14">
                  <c:v>8.5</c:v>
                </c:pt>
                <c:pt idx="15">
                  <c:v>8.75</c:v>
                </c:pt>
              </c:numCache>
            </c:numRef>
          </c:xVal>
          <c:yVal>
            <c:numRef>
              <c:f>'manual freon'!$C$2:$C$17</c:f>
              <c:numCache>
                <c:formatCode>General</c:formatCode>
                <c:ptCount val="1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3</c:v>
                </c:pt>
                <c:pt idx="12">
                  <c:v>5</c:v>
                </c:pt>
                <c:pt idx="13">
                  <c:v>9</c:v>
                </c:pt>
                <c:pt idx="14">
                  <c:v>27</c:v>
                </c:pt>
                <c:pt idx="15">
                  <c:v>290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D5E-4E42-A02E-DCBCDB04C59B}"/>
            </c:ext>
          </c:extLst>
        </c:ser>
        <c:ser>
          <c:idx val="1"/>
          <c:order val="1"/>
          <c:tx>
            <c:v>570 l/h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'manual freon'!$A$21:$A$36</c:f>
              <c:numCache>
                <c:formatCode>_(* #,##0.00_);_(* \(#,##0.00\);_(* "-"??_);_(@_)</c:formatCode>
                <c:ptCount val="16"/>
                <c:pt idx="0" formatCode="General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4.5</c:v>
                </c:pt>
                <c:pt idx="6">
                  <c:v>5</c:v>
                </c:pt>
                <c:pt idx="7">
                  <c:v>5.5</c:v>
                </c:pt>
                <c:pt idx="8">
                  <c:v>6</c:v>
                </c:pt>
                <c:pt idx="9">
                  <c:v>6.5</c:v>
                </c:pt>
                <c:pt idx="10">
                  <c:v>7</c:v>
                </c:pt>
                <c:pt idx="11">
                  <c:v>7.5</c:v>
                </c:pt>
                <c:pt idx="12">
                  <c:v>8</c:v>
                </c:pt>
                <c:pt idx="13">
                  <c:v>8.25</c:v>
                </c:pt>
                <c:pt idx="14">
                  <c:v>8.5</c:v>
                </c:pt>
                <c:pt idx="15">
                  <c:v>8.75</c:v>
                </c:pt>
              </c:numCache>
            </c:numRef>
          </c:xVal>
          <c:yVal>
            <c:numRef>
              <c:f>'manual freon'!$C$21:$C$36</c:f>
              <c:numCache>
                <c:formatCode>General</c:formatCode>
                <c:ptCount val="16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5</c:v>
                </c:pt>
                <c:pt idx="9">
                  <c:v>5</c:v>
                </c:pt>
                <c:pt idx="10">
                  <c:v>7</c:v>
                </c:pt>
                <c:pt idx="11">
                  <c:v>10</c:v>
                </c:pt>
                <c:pt idx="12">
                  <c:v>17</c:v>
                </c:pt>
                <c:pt idx="13">
                  <c:v>28</c:v>
                </c:pt>
                <c:pt idx="14">
                  <c:v>141</c:v>
                </c:pt>
                <c:pt idx="15">
                  <c:v>658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D5E-4E42-A02E-DCBCDB04C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3314216"/>
        <c:axId val="673314544"/>
      </c:scatterChart>
      <c:valAx>
        <c:axId val="673314216"/>
        <c:scaling>
          <c:orientation val="maxMin"/>
          <c:max val="9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/>
                  <a:t>#turns</a:t>
                </a:r>
              </a:p>
            </c:rich>
          </c:tx>
          <c:layout>
            <c:manualLayout>
              <c:xMode val="edge"/>
              <c:yMode val="edge"/>
              <c:x val="0.44289722222222222"/>
              <c:y val="0.95210363247863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314544"/>
        <c:crosses val="autoZero"/>
        <c:crossBetween val="midCat"/>
      </c:valAx>
      <c:valAx>
        <c:axId val="673314544"/>
        <c:scaling>
          <c:orientation val="minMax"/>
          <c:max val="30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/>
                  <a:t>pressure [</a:t>
                </a:r>
                <a:r>
                  <a:rPr lang="en-GB" sz="1200" b="1" dirty="0" err="1"/>
                  <a:t>mbarg</a:t>
                </a:r>
                <a:r>
                  <a:rPr lang="en-GB" sz="1200" b="1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314216"/>
        <c:crosses val="autoZero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0.65842075163398706"/>
          <c:y val="0.16849197367564453"/>
          <c:w val="0.24034950980392156"/>
          <c:h val="0.200535042735042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/>
              <a:t>General</a:t>
            </a:r>
            <a:r>
              <a:rPr lang="en-GB" sz="2000" b="1" baseline="0" dirty="0"/>
              <a:t> </a:t>
            </a:r>
            <a:r>
              <a:rPr lang="en-GB" sz="2000" b="1" baseline="0" dirty="0" smtClean="0"/>
              <a:t>Comparison – 16 l/min N</a:t>
            </a:r>
            <a:r>
              <a:rPr lang="en-GB" sz="2000" b="1" baseline="-25000" dirty="0" smtClean="0"/>
              <a:t>2</a:t>
            </a:r>
            <a:endParaRPr lang="en-GB" sz="2000" b="1" baseline="-25000" dirty="0"/>
          </a:p>
        </c:rich>
      </c:tx>
      <c:layout>
        <c:manualLayout>
          <c:xMode val="edge"/>
          <c:yMode val="edge"/>
          <c:x val="0.29305451388888892"/>
          <c:y val="1.03758169934640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manual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man_cost_flow!$B$21:$B$33</c:f>
              <c:numCache>
                <c:formatCode>General</c:formatCode>
                <c:ptCount val="13"/>
                <c:pt idx="0">
                  <c:v>100</c:v>
                </c:pt>
                <c:pt idx="1">
                  <c:v>88.6</c:v>
                </c:pt>
                <c:pt idx="2">
                  <c:v>77.099999999999994</c:v>
                </c:pt>
                <c:pt idx="3">
                  <c:v>65.7</c:v>
                </c:pt>
                <c:pt idx="4">
                  <c:v>54.3</c:v>
                </c:pt>
                <c:pt idx="5">
                  <c:v>42.9</c:v>
                </c:pt>
                <c:pt idx="6">
                  <c:v>31.4</c:v>
                </c:pt>
                <c:pt idx="7">
                  <c:v>25.7</c:v>
                </c:pt>
                <c:pt idx="8">
                  <c:v>20</c:v>
                </c:pt>
                <c:pt idx="9">
                  <c:v>14.3</c:v>
                </c:pt>
                <c:pt idx="10">
                  <c:v>8.6</c:v>
                </c:pt>
                <c:pt idx="11">
                  <c:v>2.86</c:v>
                </c:pt>
                <c:pt idx="12">
                  <c:v>0</c:v>
                </c:pt>
              </c:numCache>
            </c:numRef>
          </c:xVal>
          <c:yVal>
            <c:numRef>
              <c:f>man_cost_flow!$C$21:$C$33</c:f>
              <c:numCache>
                <c:formatCode>General</c:formatCode>
                <c:ptCount val="13"/>
                <c:pt idx="0">
                  <c:v>1.9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2.1</c:v>
                </c:pt>
                <c:pt idx="5">
                  <c:v>2.2999999999999998</c:v>
                </c:pt>
                <c:pt idx="6">
                  <c:v>3</c:v>
                </c:pt>
                <c:pt idx="7">
                  <c:v>3.5</c:v>
                </c:pt>
                <c:pt idx="8">
                  <c:v>4.5999999999999996</c:v>
                </c:pt>
                <c:pt idx="9">
                  <c:v>5.7</c:v>
                </c:pt>
                <c:pt idx="10">
                  <c:v>9.5</c:v>
                </c:pt>
                <c:pt idx="11">
                  <c:v>76.2</c:v>
                </c:pt>
                <c:pt idx="12">
                  <c:v>398.8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F8A-453D-B021-69AE0BCD3F07}"/>
            </c:ext>
          </c:extLst>
        </c:ser>
        <c:ser>
          <c:idx val="1"/>
          <c:order val="1"/>
          <c:tx>
            <c:v>GULEX MOTOR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'GULEX '!$A$25:$A$43</c:f>
              <c:numCache>
                <c:formatCode>General</c:formatCode>
                <c:ptCount val="19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70</c:v>
                </c:pt>
                <c:pt idx="4">
                  <c:v>65</c:v>
                </c:pt>
                <c:pt idx="5">
                  <c:v>60</c:v>
                </c:pt>
                <c:pt idx="6">
                  <c:v>55</c:v>
                </c:pt>
                <c:pt idx="7">
                  <c:v>50</c:v>
                </c:pt>
                <c:pt idx="8">
                  <c:v>45</c:v>
                </c:pt>
                <c:pt idx="9">
                  <c:v>40</c:v>
                </c:pt>
                <c:pt idx="10">
                  <c:v>35</c:v>
                </c:pt>
                <c:pt idx="11">
                  <c:v>30</c:v>
                </c:pt>
                <c:pt idx="12">
                  <c:v>25</c:v>
                </c:pt>
                <c:pt idx="13">
                  <c:v>20</c:v>
                </c:pt>
                <c:pt idx="14">
                  <c:v>15</c:v>
                </c:pt>
                <c:pt idx="15">
                  <c:v>10</c:v>
                </c:pt>
                <c:pt idx="16">
                  <c:v>5</c:v>
                </c:pt>
                <c:pt idx="17">
                  <c:v>3</c:v>
                </c:pt>
                <c:pt idx="18">
                  <c:v>0</c:v>
                </c:pt>
              </c:numCache>
            </c:numRef>
          </c:xVal>
          <c:yVal>
            <c:numRef>
              <c:f>'GULEX '!$B$25:$B$43</c:f>
              <c:numCache>
                <c:formatCode>General</c:formatCode>
                <c:ptCount val="19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7</c:v>
                </c:pt>
                <c:pt idx="15">
                  <c:v>10</c:v>
                </c:pt>
                <c:pt idx="16">
                  <c:v>30</c:v>
                </c:pt>
                <c:pt idx="17">
                  <c:v>68</c:v>
                </c:pt>
                <c:pt idx="18">
                  <c:v>443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F8A-453D-B021-69AE0BCD3F07}"/>
            </c:ext>
          </c:extLst>
        </c:ser>
        <c:ser>
          <c:idx val="2"/>
          <c:order val="2"/>
          <c:tx>
            <c:v>Festo sphere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'FESTO big pneumatic'!$A$6:$A$14</c:f>
              <c:numCache>
                <c:formatCode>General</c:formatCode>
                <c:ptCount val="9"/>
                <c:pt idx="0">
                  <c:v>100</c:v>
                </c:pt>
                <c:pt idx="1">
                  <c:v>70</c:v>
                </c:pt>
                <c:pt idx="2">
                  <c:v>55</c:v>
                </c:pt>
                <c:pt idx="3">
                  <c:v>39</c:v>
                </c:pt>
                <c:pt idx="4">
                  <c:v>35</c:v>
                </c:pt>
                <c:pt idx="5">
                  <c:v>30</c:v>
                </c:pt>
                <c:pt idx="6">
                  <c:v>25</c:v>
                </c:pt>
                <c:pt idx="7">
                  <c:v>20</c:v>
                </c:pt>
                <c:pt idx="8">
                  <c:v>15</c:v>
                </c:pt>
              </c:numCache>
            </c:numRef>
          </c:xVal>
          <c:yVal>
            <c:numRef>
              <c:f>'FESTO big pneumatic'!$B$6:$B$14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12</c:v>
                </c:pt>
                <c:pt idx="7">
                  <c:v>48</c:v>
                </c:pt>
                <c:pt idx="8">
                  <c:v>948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F8A-453D-B021-69AE0BCD3F07}"/>
            </c:ext>
          </c:extLst>
        </c:ser>
        <c:ser>
          <c:idx val="3"/>
          <c:order val="3"/>
          <c:tx>
            <c:v>Burkert 8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'BURKERT 8mm'!$A$45:$A$86</c:f>
              <c:numCache>
                <c:formatCode>General</c:formatCode>
                <c:ptCount val="42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75</c:v>
                </c:pt>
                <c:pt idx="4">
                  <c:v>70</c:v>
                </c:pt>
                <c:pt idx="5">
                  <c:v>69</c:v>
                </c:pt>
                <c:pt idx="6">
                  <c:v>68</c:v>
                </c:pt>
                <c:pt idx="7">
                  <c:v>67</c:v>
                </c:pt>
                <c:pt idx="8">
                  <c:v>66</c:v>
                </c:pt>
                <c:pt idx="9">
                  <c:v>65</c:v>
                </c:pt>
                <c:pt idx="10">
                  <c:v>64</c:v>
                </c:pt>
                <c:pt idx="11">
                  <c:v>63</c:v>
                </c:pt>
                <c:pt idx="12">
                  <c:v>62</c:v>
                </c:pt>
                <c:pt idx="13">
                  <c:v>61</c:v>
                </c:pt>
                <c:pt idx="14">
                  <c:v>60</c:v>
                </c:pt>
                <c:pt idx="15">
                  <c:v>59</c:v>
                </c:pt>
                <c:pt idx="16">
                  <c:v>58</c:v>
                </c:pt>
                <c:pt idx="17">
                  <c:v>57</c:v>
                </c:pt>
                <c:pt idx="18">
                  <c:v>56</c:v>
                </c:pt>
                <c:pt idx="19">
                  <c:v>55</c:v>
                </c:pt>
                <c:pt idx="20">
                  <c:v>54</c:v>
                </c:pt>
                <c:pt idx="21">
                  <c:v>53</c:v>
                </c:pt>
                <c:pt idx="22">
                  <c:v>52</c:v>
                </c:pt>
                <c:pt idx="23">
                  <c:v>51</c:v>
                </c:pt>
                <c:pt idx="24">
                  <c:v>50</c:v>
                </c:pt>
                <c:pt idx="25">
                  <c:v>49</c:v>
                </c:pt>
                <c:pt idx="26">
                  <c:v>48</c:v>
                </c:pt>
                <c:pt idx="27">
                  <c:v>47</c:v>
                </c:pt>
                <c:pt idx="28">
                  <c:v>46</c:v>
                </c:pt>
                <c:pt idx="29">
                  <c:v>45</c:v>
                </c:pt>
                <c:pt idx="30">
                  <c:v>44</c:v>
                </c:pt>
                <c:pt idx="31">
                  <c:v>43</c:v>
                </c:pt>
                <c:pt idx="32">
                  <c:v>42</c:v>
                </c:pt>
                <c:pt idx="33">
                  <c:v>41</c:v>
                </c:pt>
                <c:pt idx="34">
                  <c:v>40</c:v>
                </c:pt>
                <c:pt idx="35">
                  <c:v>39</c:v>
                </c:pt>
                <c:pt idx="36">
                  <c:v>35</c:v>
                </c:pt>
                <c:pt idx="37">
                  <c:v>30</c:v>
                </c:pt>
                <c:pt idx="38">
                  <c:v>25</c:v>
                </c:pt>
                <c:pt idx="39">
                  <c:v>20</c:v>
                </c:pt>
                <c:pt idx="40">
                  <c:v>10</c:v>
                </c:pt>
                <c:pt idx="41">
                  <c:v>0</c:v>
                </c:pt>
              </c:numCache>
            </c:numRef>
          </c:xVal>
          <c:yVal>
            <c:numRef>
              <c:f>'BURKERT 8mm'!$B$45:$B$86</c:f>
              <c:numCache>
                <c:formatCode>General</c:formatCode>
                <c:ptCount val="42"/>
                <c:pt idx="0">
                  <c:v>2.1</c:v>
                </c:pt>
                <c:pt idx="1">
                  <c:v>2.2000000000000002</c:v>
                </c:pt>
                <c:pt idx="2">
                  <c:v>2.8</c:v>
                </c:pt>
                <c:pt idx="3">
                  <c:v>3.2</c:v>
                </c:pt>
                <c:pt idx="4">
                  <c:v>3.6</c:v>
                </c:pt>
                <c:pt idx="5">
                  <c:v>3.7</c:v>
                </c:pt>
                <c:pt idx="6">
                  <c:v>3.8</c:v>
                </c:pt>
                <c:pt idx="7">
                  <c:v>3.9</c:v>
                </c:pt>
                <c:pt idx="8">
                  <c:v>4.0999999999999996</c:v>
                </c:pt>
                <c:pt idx="9">
                  <c:v>4.2</c:v>
                </c:pt>
                <c:pt idx="10">
                  <c:v>4.4000000000000004</c:v>
                </c:pt>
                <c:pt idx="11">
                  <c:v>4.5</c:v>
                </c:pt>
                <c:pt idx="12">
                  <c:v>4.7</c:v>
                </c:pt>
                <c:pt idx="13">
                  <c:v>5</c:v>
                </c:pt>
                <c:pt idx="14">
                  <c:v>5.3</c:v>
                </c:pt>
                <c:pt idx="15">
                  <c:v>5.6</c:v>
                </c:pt>
                <c:pt idx="16">
                  <c:v>6</c:v>
                </c:pt>
                <c:pt idx="17">
                  <c:v>6.3</c:v>
                </c:pt>
                <c:pt idx="18">
                  <c:v>6.6</c:v>
                </c:pt>
                <c:pt idx="19">
                  <c:v>7</c:v>
                </c:pt>
                <c:pt idx="20">
                  <c:v>7.7</c:v>
                </c:pt>
                <c:pt idx="21">
                  <c:v>8.4</c:v>
                </c:pt>
                <c:pt idx="22">
                  <c:v>9.6999999999999993</c:v>
                </c:pt>
                <c:pt idx="23">
                  <c:v>11</c:v>
                </c:pt>
                <c:pt idx="24">
                  <c:v>11.5</c:v>
                </c:pt>
                <c:pt idx="25">
                  <c:v>13.2</c:v>
                </c:pt>
                <c:pt idx="26">
                  <c:v>15.4</c:v>
                </c:pt>
                <c:pt idx="27">
                  <c:v>19.3</c:v>
                </c:pt>
                <c:pt idx="28">
                  <c:v>21.5</c:v>
                </c:pt>
                <c:pt idx="29">
                  <c:v>25.4</c:v>
                </c:pt>
                <c:pt idx="30">
                  <c:v>28.8</c:v>
                </c:pt>
                <c:pt idx="31">
                  <c:v>35.4</c:v>
                </c:pt>
                <c:pt idx="32">
                  <c:v>42.6</c:v>
                </c:pt>
                <c:pt idx="33">
                  <c:v>51.8</c:v>
                </c:pt>
                <c:pt idx="34">
                  <c:v>66.7</c:v>
                </c:pt>
                <c:pt idx="35">
                  <c:v>80.7</c:v>
                </c:pt>
                <c:pt idx="36">
                  <c:v>140.80000000000001</c:v>
                </c:pt>
                <c:pt idx="37">
                  <c:v>200.5</c:v>
                </c:pt>
                <c:pt idx="38">
                  <c:v>227.8</c:v>
                </c:pt>
                <c:pt idx="39">
                  <c:v>270.39999999999998</c:v>
                </c:pt>
                <c:pt idx="40">
                  <c:v>320</c:v>
                </c:pt>
                <c:pt idx="41">
                  <c:v>377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F8A-453D-B021-69AE0BCD3F07}"/>
            </c:ext>
          </c:extLst>
        </c:ser>
        <c:ser>
          <c:idx val="4"/>
          <c:order val="4"/>
          <c:tx>
            <c:v>Burkert 9.5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'BURKERT 9,5mm'!$A$45:$A$86</c:f>
              <c:numCache>
                <c:formatCode>General</c:formatCode>
                <c:ptCount val="42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75</c:v>
                </c:pt>
                <c:pt idx="4">
                  <c:v>70</c:v>
                </c:pt>
                <c:pt idx="5">
                  <c:v>69</c:v>
                </c:pt>
                <c:pt idx="6">
                  <c:v>68</c:v>
                </c:pt>
                <c:pt idx="7">
                  <c:v>67</c:v>
                </c:pt>
                <c:pt idx="8">
                  <c:v>66</c:v>
                </c:pt>
                <c:pt idx="9">
                  <c:v>65</c:v>
                </c:pt>
                <c:pt idx="10">
                  <c:v>64</c:v>
                </c:pt>
                <c:pt idx="11">
                  <c:v>63</c:v>
                </c:pt>
                <c:pt idx="12">
                  <c:v>62</c:v>
                </c:pt>
                <c:pt idx="13">
                  <c:v>61</c:v>
                </c:pt>
                <c:pt idx="14">
                  <c:v>60</c:v>
                </c:pt>
                <c:pt idx="15">
                  <c:v>59</c:v>
                </c:pt>
                <c:pt idx="16">
                  <c:v>58</c:v>
                </c:pt>
                <c:pt idx="17">
                  <c:v>57</c:v>
                </c:pt>
                <c:pt idx="18">
                  <c:v>56</c:v>
                </c:pt>
                <c:pt idx="19">
                  <c:v>55</c:v>
                </c:pt>
                <c:pt idx="20">
                  <c:v>54</c:v>
                </c:pt>
                <c:pt idx="21">
                  <c:v>53</c:v>
                </c:pt>
                <c:pt idx="22">
                  <c:v>52</c:v>
                </c:pt>
                <c:pt idx="23">
                  <c:v>51</c:v>
                </c:pt>
                <c:pt idx="24">
                  <c:v>50</c:v>
                </c:pt>
                <c:pt idx="25">
                  <c:v>49</c:v>
                </c:pt>
                <c:pt idx="26">
                  <c:v>48</c:v>
                </c:pt>
                <c:pt idx="27">
                  <c:v>47</c:v>
                </c:pt>
                <c:pt idx="28">
                  <c:v>46</c:v>
                </c:pt>
                <c:pt idx="29">
                  <c:v>45</c:v>
                </c:pt>
                <c:pt idx="30">
                  <c:v>44</c:v>
                </c:pt>
                <c:pt idx="31">
                  <c:v>43</c:v>
                </c:pt>
                <c:pt idx="32">
                  <c:v>42</c:v>
                </c:pt>
                <c:pt idx="33">
                  <c:v>41</c:v>
                </c:pt>
                <c:pt idx="34">
                  <c:v>40</c:v>
                </c:pt>
                <c:pt idx="35">
                  <c:v>39</c:v>
                </c:pt>
                <c:pt idx="36">
                  <c:v>35</c:v>
                </c:pt>
                <c:pt idx="37">
                  <c:v>30</c:v>
                </c:pt>
                <c:pt idx="38">
                  <c:v>25</c:v>
                </c:pt>
                <c:pt idx="39">
                  <c:v>20</c:v>
                </c:pt>
                <c:pt idx="40">
                  <c:v>10</c:v>
                </c:pt>
                <c:pt idx="41">
                  <c:v>0</c:v>
                </c:pt>
              </c:numCache>
            </c:numRef>
          </c:xVal>
          <c:yVal>
            <c:numRef>
              <c:f>'BURKERT 9,5mm'!$B$45:$B$86</c:f>
              <c:numCache>
                <c:formatCode>General</c:formatCode>
                <c:ptCount val="42"/>
                <c:pt idx="0">
                  <c:v>1.9</c:v>
                </c:pt>
                <c:pt idx="1">
                  <c:v>2</c:v>
                </c:pt>
                <c:pt idx="2">
                  <c:v>2.2000000000000002</c:v>
                </c:pt>
                <c:pt idx="3">
                  <c:v>2.2999999999999998</c:v>
                </c:pt>
                <c:pt idx="4">
                  <c:v>2.6</c:v>
                </c:pt>
                <c:pt idx="5">
                  <c:v>2.7</c:v>
                </c:pt>
                <c:pt idx="6">
                  <c:v>2.8</c:v>
                </c:pt>
                <c:pt idx="7">
                  <c:v>2.95</c:v>
                </c:pt>
                <c:pt idx="8">
                  <c:v>3.1</c:v>
                </c:pt>
                <c:pt idx="9">
                  <c:v>3.2</c:v>
                </c:pt>
                <c:pt idx="10">
                  <c:v>3.3</c:v>
                </c:pt>
                <c:pt idx="11">
                  <c:v>3.4</c:v>
                </c:pt>
                <c:pt idx="12">
                  <c:v>3.5</c:v>
                </c:pt>
                <c:pt idx="13">
                  <c:v>3.9</c:v>
                </c:pt>
                <c:pt idx="14">
                  <c:v>4.2</c:v>
                </c:pt>
                <c:pt idx="15">
                  <c:v>4.5</c:v>
                </c:pt>
                <c:pt idx="16">
                  <c:v>4.8</c:v>
                </c:pt>
                <c:pt idx="17">
                  <c:v>5.2</c:v>
                </c:pt>
                <c:pt idx="18">
                  <c:v>5.6</c:v>
                </c:pt>
                <c:pt idx="19">
                  <c:v>6.2</c:v>
                </c:pt>
                <c:pt idx="20">
                  <c:v>6.9</c:v>
                </c:pt>
                <c:pt idx="21">
                  <c:v>8</c:v>
                </c:pt>
                <c:pt idx="22">
                  <c:v>9.6</c:v>
                </c:pt>
                <c:pt idx="23">
                  <c:v>11.3</c:v>
                </c:pt>
                <c:pt idx="24">
                  <c:v>11.9</c:v>
                </c:pt>
                <c:pt idx="25">
                  <c:v>14.4</c:v>
                </c:pt>
                <c:pt idx="26">
                  <c:v>18.5</c:v>
                </c:pt>
                <c:pt idx="27">
                  <c:v>23.7</c:v>
                </c:pt>
                <c:pt idx="28">
                  <c:v>30.7</c:v>
                </c:pt>
                <c:pt idx="29">
                  <c:v>38.799999999999997</c:v>
                </c:pt>
                <c:pt idx="30">
                  <c:v>45.1</c:v>
                </c:pt>
                <c:pt idx="31">
                  <c:v>59.9</c:v>
                </c:pt>
                <c:pt idx="32">
                  <c:v>73.2</c:v>
                </c:pt>
                <c:pt idx="33">
                  <c:v>88.2</c:v>
                </c:pt>
                <c:pt idx="34">
                  <c:v>101.6</c:v>
                </c:pt>
                <c:pt idx="35">
                  <c:v>116.2</c:v>
                </c:pt>
                <c:pt idx="36">
                  <c:v>169.5</c:v>
                </c:pt>
                <c:pt idx="37">
                  <c:v>240.9</c:v>
                </c:pt>
                <c:pt idx="38">
                  <c:v>267.39999999999998</c:v>
                </c:pt>
                <c:pt idx="39">
                  <c:v>289.60000000000002</c:v>
                </c:pt>
                <c:pt idx="40">
                  <c:v>322.39999999999998</c:v>
                </c:pt>
                <c:pt idx="41">
                  <c:v>377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F8A-453D-B021-69AE0BCD3F07}"/>
            </c:ext>
          </c:extLst>
        </c:ser>
        <c:ser>
          <c:idx val="7"/>
          <c:order val="5"/>
          <c:tx>
            <c:v>ASCO 15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'ASCO 15'!$A$3:$A$14</c:f>
              <c:numCache>
                <c:formatCode>General</c:formatCode>
                <c:ptCount val="12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70</c:v>
                </c:pt>
                <c:pt idx="4">
                  <c:v>60</c:v>
                </c:pt>
                <c:pt idx="5">
                  <c:v>50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30</c:v>
                </c:pt>
                <c:pt idx="10">
                  <c:v>25</c:v>
                </c:pt>
                <c:pt idx="11">
                  <c:v>20</c:v>
                </c:pt>
              </c:numCache>
            </c:numRef>
          </c:xVal>
          <c:yVal>
            <c:numRef>
              <c:f>'ASCO 15'!$B$3:$B$14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4</c:v>
                </c:pt>
                <c:pt idx="9">
                  <c:v>5</c:v>
                </c:pt>
                <c:pt idx="10">
                  <c:v>12</c:v>
                </c:pt>
                <c:pt idx="11">
                  <c:v>1100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B1B-42C7-83EA-9FBC4A1F3AE6}"/>
            </c:ext>
          </c:extLst>
        </c:ser>
        <c:ser>
          <c:idx val="5"/>
          <c:order val="6"/>
          <c:tx>
            <c:v>ASCO 20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ASCO20_cost!$A$16:$A$27</c:f>
              <c:numCache>
                <c:formatCode>General</c:formatCode>
                <c:ptCount val="12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  <c:pt idx="8">
                  <c:v>25</c:v>
                </c:pt>
                <c:pt idx="9">
                  <c:v>20</c:v>
                </c:pt>
                <c:pt idx="10">
                  <c:v>10</c:v>
                </c:pt>
                <c:pt idx="11">
                  <c:v>0</c:v>
                </c:pt>
              </c:numCache>
            </c:numRef>
          </c:xVal>
          <c:yVal>
            <c:numRef>
              <c:f>ASCO20_cost!$B$16:$B$27</c:f>
              <c:numCache>
                <c:formatCode>General</c:formatCode>
                <c:ptCount val="12"/>
                <c:pt idx="0">
                  <c:v>1.4</c:v>
                </c:pt>
                <c:pt idx="1">
                  <c:v>1.4</c:v>
                </c:pt>
                <c:pt idx="2">
                  <c:v>1.5</c:v>
                </c:pt>
                <c:pt idx="3">
                  <c:v>1.5</c:v>
                </c:pt>
                <c:pt idx="4">
                  <c:v>1.6</c:v>
                </c:pt>
                <c:pt idx="5">
                  <c:v>1.7</c:v>
                </c:pt>
                <c:pt idx="6">
                  <c:v>1.9</c:v>
                </c:pt>
                <c:pt idx="7">
                  <c:v>2.6</c:v>
                </c:pt>
                <c:pt idx="8">
                  <c:v>3.5</c:v>
                </c:pt>
                <c:pt idx="9">
                  <c:v>5.0999999999999996</c:v>
                </c:pt>
                <c:pt idx="10">
                  <c:v>176.5</c:v>
                </c:pt>
                <c:pt idx="11">
                  <c:v>288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F8A-453D-B021-69AE0BCD3F07}"/>
            </c:ext>
          </c:extLst>
        </c:ser>
        <c:ser>
          <c:idx val="8"/>
          <c:order val="8"/>
          <c:tx>
            <c:v>ResolutionAir Pinch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ResolutionAir_PinchValve!$C$23:$C$33</c:f>
              <c:numCache>
                <c:formatCode>General</c:formatCode>
                <c:ptCount val="11"/>
                <c:pt idx="0">
                  <c:v>100</c:v>
                </c:pt>
                <c:pt idx="1">
                  <c:v>83.333333333333329</c:v>
                </c:pt>
                <c:pt idx="2">
                  <c:v>50</c:v>
                </c:pt>
                <c:pt idx="3">
                  <c:v>25</c:v>
                </c:pt>
                <c:pt idx="4">
                  <c:v>16.666666666666671</c:v>
                </c:pt>
                <c:pt idx="5">
                  <c:v>12.5</c:v>
                </c:pt>
                <c:pt idx="6">
                  <c:v>8.3333333333333286</c:v>
                </c:pt>
                <c:pt idx="7">
                  <c:v>6.6666666666666714</c:v>
                </c:pt>
                <c:pt idx="8">
                  <c:v>5</c:v>
                </c:pt>
                <c:pt idx="9">
                  <c:v>4.1666666666666714</c:v>
                </c:pt>
                <c:pt idx="10">
                  <c:v>3.3333333333333286</c:v>
                </c:pt>
              </c:numCache>
            </c:numRef>
          </c:xVal>
          <c:yVal>
            <c:numRef>
              <c:f>ResolutionAir_PinchValve!$B$23:$B$33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1.1000000000000001</c:v>
                </c:pt>
                <c:pt idx="4">
                  <c:v>1.3</c:v>
                </c:pt>
                <c:pt idx="5">
                  <c:v>1.5</c:v>
                </c:pt>
                <c:pt idx="6">
                  <c:v>2.6</c:v>
                </c:pt>
                <c:pt idx="7">
                  <c:v>4.3</c:v>
                </c:pt>
                <c:pt idx="8">
                  <c:v>9.1999999999999993</c:v>
                </c:pt>
                <c:pt idx="9">
                  <c:v>18.899999999999999</c:v>
                </c:pt>
                <c:pt idx="10">
                  <c:v>57.2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A69-4A1A-BC8B-571F26E63D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0432872"/>
        <c:axId val="540434512"/>
      </c:scatterChart>
      <c:scatterChart>
        <c:scatterStyle val="lineMarker"/>
        <c:varyColors val="0"/>
        <c:ser>
          <c:idx val="6"/>
          <c:order val="7"/>
          <c:tx>
            <c:v>Bronkhorst F004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'Bronkorst N2'!$A$4:$A$16</c:f>
              <c:numCache>
                <c:formatCode>General</c:formatCode>
                <c:ptCount val="13"/>
                <c:pt idx="0">
                  <c:v>190</c:v>
                </c:pt>
                <c:pt idx="1">
                  <c:v>180</c:v>
                </c:pt>
                <c:pt idx="2">
                  <c:v>170</c:v>
                </c:pt>
                <c:pt idx="3">
                  <c:v>160</c:v>
                </c:pt>
                <c:pt idx="4">
                  <c:v>150</c:v>
                </c:pt>
                <c:pt idx="5">
                  <c:v>140</c:v>
                </c:pt>
                <c:pt idx="6">
                  <c:v>130</c:v>
                </c:pt>
                <c:pt idx="7">
                  <c:v>120</c:v>
                </c:pt>
                <c:pt idx="8">
                  <c:v>110</c:v>
                </c:pt>
                <c:pt idx="9">
                  <c:v>100</c:v>
                </c:pt>
                <c:pt idx="10">
                  <c:v>90</c:v>
                </c:pt>
                <c:pt idx="11">
                  <c:v>85</c:v>
                </c:pt>
                <c:pt idx="12">
                  <c:v>80</c:v>
                </c:pt>
              </c:numCache>
            </c:numRef>
          </c:xVal>
          <c:yVal>
            <c:numRef>
              <c:f>'Bronkorst N2'!$B$4:$B$16</c:f>
              <c:numCache>
                <c:formatCode>General</c:formatCode>
                <c:ptCount val="13"/>
                <c:pt idx="0">
                  <c:v>35.4</c:v>
                </c:pt>
                <c:pt idx="1">
                  <c:v>35.5</c:v>
                </c:pt>
                <c:pt idx="2">
                  <c:v>36.1</c:v>
                </c:pt>
                <c:pt idx="3">
                  <c:v>37.1</c:v>
                </c:pt>
                <c:pt idx="4">
                  <c:v>38.4</c:v>
                </c:pt>
                <c:pt idx="5">
                  <c:v>39.6</c:v>
                </c:pt>
                <c:pt idx="6">
                  <c:v>44.2</c:v>
                </c:pt>
                <c:pt idx="7">
                  <c:v>66.099999999999994</c:v>
                </c:pt>
                <c:pt idx="8">
                  <c:v>69</c:v>
                </c:pt>
                <c:pt idx="9">
                  <c:v>124.3</c:v>
                </c:pt>
                <c:pt idx="10">
                  <c:v>1550</c:v>
                </c:pt>
                <c:pt idx="11">
                  <c:v>1900</c:v>
                </c:pt>
                <c:pt idx="12">
                  <c:v>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BF8A-453D-B021-69AE0BCD3F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9547256"/>
        <c:axId val="549546272"/>
      </c:scatterChart>
      <c:valAx>
        <c:axId val="54043287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opening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434512"/>
        <c:crosses val="autoZero"/>
        <c:crossBetween val="midCat"/>
      </c:valAx>
      <c:valAx>
        <c:axId val="540434512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/>
                  <a:t>pressure [</a:t>
                </a:r>
                <a:r>
                  <a:rPr lang="en-GB" sz="1200" b="1" dirty="0" err="1"/>
                  <a:t>mbarg</a:t>
                </a:r>
                <a:r>
                  <a:rPr lang="en-GB" sz="1200" b="1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432872"/>
        <c:crosses val="autoZero"/>
        <c:crossBetween val="midCat"/>
      </c:valAx>
      <c:valAx>
        <c:axId val="549546272"/>
        <c:scaling>
          <c:orientation val="minMax"/>
          <c:max val="50"/>
        </c:scaling>
        <c:delete val="1"/>
        <c:axPos val="r"/>
        <c:numFmt formatCode="General" sourceLinked="1"/>
        <c:majorTickMark val="out"/>
        <c:minorTickMark val="none"/>
        <c:tickLblPos val="nextTo"/>
        <c:crossAx val="549547256"/>
        <c:crosses val="max"/>
        <c:crossBetween val="midCat"/>
      </c:valAx>
      <c:valAx>
        <c:axId val="549547256"/>
        <c:scaling>
          <c:orientation val="minMax"/>
          <c:max val="190"/>
          <c:min val="70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>
                    <a:solidFill>
                      <a:srgbClr val="002060"/>
                    </a:solidFill>
                  </a:rPr>
                  <a:t>Bronkhorst current [mA]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9546272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 err="1"/>
              <a:t>Burkert</a:t>
            </a:r>
            <a:r>
              <a:rPr lang="en-GB" sz="1600" b="1" dirty="0"/>
              <a:t> 9.5</a:t>
            </a:r>
            <a:r>
              <a:rPr lang="en-GB" sz="1600" b="1" baseline="0" dirty="0"/>
              <a:t> - R134a</a:t>
            </a:r>
            <a:endParaRPr lang="en-GB" sz="1600" b="1" dirty="0"/>
          </a:p>
        </c:rich>
      </c:tx>
      <c:layout>
        <c:manualLayout>
          <c:xMode val="edge"/>
          <c:yMode val="edge"/>
          <c:x val="0.3321091269841269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8817483660130725E-2"/>
          <c:y val="0.1890377777777778"/>
          <c:w val="0.86416160130718955"/>
          <c:h val="0.69372648148148153"/>
        </c:manualLayout>
      </c:layout>
      <c:scatterChart>
        <c:scatterStyle val="lineMarker"/>
        <c:varyColors val="0"/>
        <c:ser>
          <c:idx val="0"/>
          <c:order val="0"/>
          <c:tx>
            <c:v>Burkert 285 l/h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'burkert freon'!$A$29:$A$39</c:f>
              <c:numCache>
                <c:formatCode>General</c:formatCode>
                <c:ptCount val="11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70</c:v>
                </c:pt>
                <c:pt idx="4">
                  <c:v>60</c:v>
                </c:pt>
                <c:pt idx="5">
                  <c:v>55</c:v>
                </c:pt>
                <c:pt idx="6">
                  <c:v>50</c:v>
                </c:pt>
                <c:pt idx="7">
                  <c:v>45</c:v>
                </c:pt>
                <c:pt idx="8">
                  <c:v>40</c:v>
                </c:pt>
                <c:pt idx="9">
                  <c:v>30</c:v>
                </c:pt>
                <c:pt idx="10">
                  <c:v>20</c:v>
                </c:pt>
              </c:numCache>
            </c:numRef>
          </c:xVal>
          <c:yVal>
            <c:numRef>
              <c:f>'burkert freon'!$B$29:$B$39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8</c:v>
                </c:pt>
                <c:pt idx="7">
                  <c:v>30</c:v>
                </c:pt>
                <c:pt idx="8">
                  <c:v>104</c:v>
                </c:pt>
                <c:pt idx="9">
                  <c:v>266</c:v>
                </c:pt>
                <c:pt idx="10">
                  <c:v>447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D9-402E-BF31-5DB75FB0A2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5222048"/>
        <c:axId val="525224672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Burkert 570 l/h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'burkert freon'!$A$29:$A$39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100</c:v>
                      </c:pt>
                      <c:pt idx="1">
                        <c:v>90</c:v>
                      </c:pt>
                      <c:pt idx="2">
                        <c:v>80</c:v>
                      </c:pt>
                      <c:pt idx="3">
                        <c:v>70</c:v>
                      </c:pt>
                      <c:pt idx="4">
                        <c:v>60</c:v>
                      </c:pt>
                      <c:pt idx="5">
                        <c:v>55</c:v>
                      </c:pt>
                      <c:pt idx="6">
                        <c:v>50</c:v>
                      </c:pt>
                      <c:pt idx="7">
                        <c:v>45</c:v>
                      </c:pt>
                      <c:pt idx="8">
                        <c:v>40</c:v>
                      </c:pt>
                      <c:pt idx="9">
                        <c:v>30</c:v>
                      </c:pt>
                      <c:pt idx="10">
                        <c:v>20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'burkert freon'!$C$29:$C$39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2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7</c:v>
                      </c:pt>
                      <c:pt idx="5">
                        <c:v>11</c:v>
                      </c:pt>
                      <c:pt idx="6">
                        <c:v>24</c:v>
                      </c:pt>
                      <c:pt idx="7">
                        <c:v>63</c:v>
                      </c:pt>
                      <c:pt idx="8">
                        <c:v>128</c:v>
                      </c:pt>
                      <c:pt idx="9">
                        <c:v>295</c:v>
                      </c:pt>
                      <c:pt idx="10">
                        <c:v>470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20D9-402E-BF31-5DB75FB0A226}"/>
                  </c:ext>
                </c:extLst>
              </c15:ser>
            </c15:filteredScatterSeries>
          </c:ext>
        </c:extLst>
      </c:scatterChart>
      <c:scatterChart>
        <c:scatterStyle val="lineMarker"/>
        <c:varyColors val="0"/>
        <c:ser>
          <c:idx val="2"/>
          <c:order val="2"/>
          <c:tx>
            <c:v>manual 285 l/h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'manual freon'!$A$2:$A$17</c:f>
              <c:numCache>
                <c:formatCode>_(* #,##0.00_);_(* \(#,##0.00\);_(* "-"??_);_(@_)</c:formatCode>
                <c:ptCount val="16"/>
                <c:pt idx="0" formatCode="General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4.5</c:v>
                </c:pt>
                <c:pt idx="6">
                  <c:v>5</c:v>
                </c:pt>
                <c:pt idx="7">
                  <c:v>5.5</c:v>
                </c:pt>
                <c:pt idx="8">
                  <c:v>6</c:v>
                </c:pt>
                <c:pt idx="9">
                  <c:v>6.5</c:v>
                </c:pt>
                <c:pt idx="10">
                  <c:v>7</c:v>
                </c:pt>
                <c:pt idx="11">
                  <c:v>7.5</c:v>
                </c:pt>
                <c:pt idx="12">
                  <c:v>8</c:v>
                </c:pt>
                <c:pt idx="13">
                  <c:v>8.25</c:v>
                </c:pt>
                <c:pt idx="14">
                  <c:v>8.5</c:v>
                </c:pt>
                <c:pt idx="15">
                  <c:v>8.75</c:v>
                </c:pt>
              </c:numCache>
            </c:numRef>
          </c:xVal>
          <c:yVal>
            <c:numRef>
              <c:f>'manual freon'!$C$2:$C$17</c:f>
              <c:numCache>
                <c:formatCode>General</c:formatCode>
                <c:ptCount val="1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3</c:v>
                </c:pt>
                <c:pt idx="12">
                  <c:v>5</c:v>
                </c:pt>
                <c:pt idx="13">
                  <c:v>9</c:v>
                </c:pt>
                <c:pt idx="14">
                  <c:v>27</c:v>
                </c:pt>
                <c:pt idx="15">
                  <c:v>290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0D9-402E-BF31-5DB75FB0A2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2193768"/>
        <c:axId val="542190160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3"/>
                <c:tx>
                  <c:v>manual 570 l/h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'manual freon'!$A$21:$A$36</c15:sqref>
                        </c15:formulaRef>
                      </c:ext>
                    </c:extLst>
                    <c:numCache>
                      <c:formatCode>_(* #,##0.00_);_(* \(#,##0.00\);_(* "-"??_);_(@_)</c:formatCode>
                      <c:ptCount val="16"/>
                      <c:pt idx="0" formatCode="General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4.5</c:v>
                      </c:pt>
                      <c:pt idx="6">
                        <c:v>5</c:v>
                      </c:pt>
                      <c:pt idx="7">
                        <c:v>5.5</c:v>
                      </c:pt>
                      <c:pt idx="8">
                        <c:v>6</c:v>
                      </c:pt>
                      <c:pt idx="9">
                        <c:v>6.5</c:v>
                      </c:pt>
                      <c:pt idx="10">
                        <c:v>7</c:v>
                      </c:pt>
                      <c:pt idx="11">
                        <c:v>7.5</c:v>
                      </c:pt>
                      <c:pt idx="12">
                        <c:v>8</c:v>
                      </c:pt>
                      <c:pt idx="13">
                        <c:v>8.25</c:v>
                      </c:pt>
                      <c:pt idx="14">
                        <c:v>8.5</c:v>
                      </c:pt>
                      <c:pt idx="15">
                        <c:v>8.75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'manual freon'!$C$21:$C$36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2</c:v>
                      </c:pt>
                      <c:pt idx="1">
                        <c:v>3</c:v>
                      </c:pt>
                      <c:pt idx="2">
                        <c:v>3</c:v>
                      </c:pt>
                      <c:pt idx="3">
                        <c:v>3</c:v>
                      </c:pt>
                      <c:pt idx="4">
                        <c:v>3</c:v>
                      </c:pt>
                      <c:pt idx="5">
                        <c:v>3</c:v>
                      </c:pt>
                      <c:pt idx="6">
                        <c:v>3</c:v>
                      </c:pt>
                      <c:pt idx="7">
                        <c:v>3</c:v>
                      </c:pt>
                      <c:pt idx="8">
                        <c:v>5</c:v>
                      </c:pt>
                      <c:pt idx="9">
                        <c:v>5</c:v>
                      </c:pt>
                      <c:pt idx="10">
                        <c:v>7</c:v>
                      </c:pt>
                      <c:pt idx="11">
                        <c:v>10</c:v>
                      </c:pt>
                      <c:pt idx="12">
                        <c:v>17</c:v>
                      </c:pt>
                      <c:pt idx="13">
                        <c:v>28</c:v>
                      </c:pt>
                      <c:pt idx="14">
                        <c:v>141</c:v>
                      </c:pt>
                      <c:pt idx="15">
                        <c:v>658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20D9-402E-BF31-5DB75FB0A226}"/>
                  </c:ext>
                </c:extLst>
              </c15:ser>
            </c15:filteredScatterSeries>
          </c:ext>
        </c:extLst>
      </c:scatterChart>
      <c:valAx>
        <c:axId val="525222048"/>
        <c:scaling>
          <c:orientation val="minMax"/>
          <c:max val="100"/>
          <c:min val="4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/>
                  <a:t>%opening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5224672"/>
        <c:crosses val="autoZero"/>
        <c:crossBetween val="midCat"/>
      </c:valAx>
      <c:valAx>
        <c:axId val="525224672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/>
                  <a:t>pressure [</a:t>
                </a:r>
                <a:r>
                  <a:rPr lang="en-GB" sz="1200" b="1" dirty="0" err="1"/>
                  <a:t>mbarg</a:t>
                </a:r>
                <a:r>
                  <a:rPr lang="en-GB" sz="1200" b="1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5222048"/>
        <c:crosses val="autoZero"/>
        <c:crossBetween val="midCat"/>
      </c:valAx>
      <c:valAx>
        <c:axId val="542190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42193768"/>
        <c:crosses val="max"/>
        <c:crossBetween val="midCat"/>
      </c:valAx>
      <c:valAx>
        <c:axId val="542193768"/>
        <c:scaling>
          <c:orientation val="maxMin"/>
          <c:max val="8.5"/>
          <c:min val="0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>
                    <a:solidFill>
                      <a:schemeClr val="accent1"/>
                    </a:solidFill>
                  </a:rPr>
                  <a:t># turns HV</a:t>
                </a:r>
              </a:p>
            </c:rich>
          </c:tx>
          <c:layout>
            <c:manualLayout>
              <c:xMode val="edge"/>
              <c:yMode val="edge"/>
              <c:x val="0.44831865079365069"/>
              <c:y val="6.709845679012345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190160"/>
        <c:crosses val="max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47332738095238097"/>
          <c:y val="0.17359876543209876"/>
          <c:w val="0.52400522875816991"/>
          <c:h val="0.2870663580246913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 err="1"/>
              <a:t>Burkert</a:t>
            </a:r>
            <a:r>
              <a:rPr lang="en-GB" sz="1600" b="1" dirty="0"/>
              <a:t> 8</a:t>
            </a:r>
            <a:r>
              <a:rPr lang="en-GB" sz="1600" b="1" baseline="0" dirty="0"/>
              <a:t> - R134a</a:t>
            </a:r>
            <a:endParaRPr lang="en-GB" sz="1600" b="1" dirty="0"/>
          </a:p>
        </c:rich>
      </c:tx>
      <c:layout>
        <c:manualLayout>
          <c:xMode val="edge"/>
          <c:yMode val="edge"/>
          <c:x val="0.43724111111111114"/>
          <c:y val="2.2048611111111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58337519844796"/>
          <c:y val="0.190355349568609"/>
          <c:w val="0.82428154651034369"/>
          <c:h val="0.68009893114426268"/>
        </c:manualLayout>
      </c:layout>
      <c:scatterChart>
        <c:scatterStyle val="lineMarker"/>
        <c:varyColors val="0"/>
        <c:ser>
          <c:idx val="0"/>
          <c:order val="0"/>
          <c:tx>
            <c:v>Burkert 285 l/h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  <a:round/>
              </a:ln>
              <a:effectLst/>
            </c:spPr>
          </c:marker>
          <c:xVal>
            <c:numRef>
              <c:f>'burkert freon'!$A$3:$A$11</c:f>
              <c:numCache>
                <c:formatCode>General</c:formatCode>
                <c:ptCount val="9"/>
                <c:pt idx="0">
                  <c:v>100</c:v>
                </c:pt>
                <c:pt idx="1">
                  <c:v>70</c:v>
                </c:pt>
                <c:pt idx="2">
                  <c:v>50</c:v>
                </c:pt>
                <c:pt idx="3">
                  <c:v>40</c:v>
                </c:pt>
                <c:pt idx="4">
                  <c:v>35</c:v>
                </c:pt>
                <c:pt idx="5">
                  <c:v>30</c:v>
                </c:pt>
                <c:pt idx="6">
                  <c:v>25</c:v>
                </c:pt>
                <c:pt idx="7">
                  <c:v>20</c:v>
                </c:pt>
                <c:pt idx="8">
                  <c:v>15</c:v>
                </c:pt>
              </c:numCache>
            </c:numRef>
          </c:xVal>
          <c:yVal>
            <c:numRef>
              <c:f>'burkert freon'!$B$3:$B$11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7</c:v>
                </c:pt>
                <c:pt idx="3">
                  <c:v>75</c:v>
                </c:pt>
                <c:pt idx="4">
                  <c:v>179</c:v>
                </c:pt>
                <c:pt idx="5">
                  <c:v>284</c:v>
                </c:pt>
                <c:pt idx="6">
                  <c:v>414</c:v>
                </c:pt>
                <c:pt idx="7">
                  <c:v>518</c:v>
                </c:pt>
                <c:pt idx="8">
                  <c:v>633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326-4BDE-8471-00E0E8616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4155104"/>
        <c:axId val="71415280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2"/>
                <c:tx>
                  <c:v>Burkert 570 l/h 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'burkert freon'!$A$3:$A$11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100</c:v>
                      </c:pt>
                      <c:pt idx="1">
                        <c:v>70</c:v>
                      </c:pt>
                      <c:pt idx="2">
                        <c:v>50</c:v>
                      </c:pt>
                      <c:pt idx="3">
                        <c:v>40</c:v>
                      </c:pt>
                      <c:pt idx="4">
                        <c:v>35</c:v>
                      </c:pt>
                      <c:pt idx="5">
                        <c:v>30</c:v>
                      </c:pt>
                      <c:pt idx="6">
                        <c:v>25</c:v>
                      </c:pt>
                      <c:pt idx="7">
                        <c:v>20</c:v>
                      </c:pt>
                      <c:pt idx="8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'burkert freon'!$C$3:$C$11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3</c:v>
                      </c:pt>
                      <c:pt idx="1">
                        <c:v>6</c:v>
                      </c:pt>
                      <c:pt idx="2">
                        <c:v>26</c:v>
                      </c:pt>
                      <c:pt idx="3">
                        <c:v>120</c:v>
                      </c:pt>
                      <c:pt idx="4">
                        <c:v>213</c:v>
                      </c:pt>
                      <c:pt idx="5">
                        <c:v>346</c:v>
                      </c:pt>
                      <c:pt idx="6">
                        <c:v>451</c:v>
                      </c:pt>
                      <c:pt idx="7">
                        <c:v>560</c:v>
                      </c:pt>
                      <c:pt idx="8">
                        <c:v>712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C326-4BDE-8471-00E0E8616FF9}"/>
                  </c:ext>
                </c:extLst>
              </c15:ser>
            </c15:filteredScatterSeries>
          </c:ext>
        </c:extLst>
      </c:scatterChart>
      <c:scatterChart>
        <c:scatterStyle val="lineMarker"/>
        <c:varyColors val="0"/>
        <c:ser>
          <c:idx val="2"/>
          <c:order val="1"/>
          <c:tx>
            <c:v>manual 285 l/h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'manual freon'!$A$2:$A$17</c:f>
              <c:numCache>
                <c:formatCode>_(* #,##0.00_);_(* \(#,##0.00\);_(* "-"??_);_(@_)</c:formatCode>
                <c:ptCount val="16"/>
                <c:pt idx="0" formatCode="General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4.5</c:v>
                </c:pt>
                <c:pt idx="6">
                  <c:v>5</c:v>
                </c:pt>
                <c:pt idx="7">
                  <c:v>5.5</c:v>
                </c:pt>
                <c:pt idx="8">
                  <c:v>6</c:v>
                </c:pt>
                <c:pt idx="9">
                  <c:v>6.5</c:v>
                </c:pt>
                <c:pt idx="10">
                  <c:v>7</c:v>
                </c:pt>
                <c:pt idx="11">
                  <c:v>7.5</c:v>
                </c:pt>
                <c:pt idx="12">
                  <c:v>8</c:v>
                </c:pt>
                <c:pt idx="13">
                  <c:v>8.25</c:v>
                </c:pt>
                <c:pt idx="14">
                  <c:v>8.5</c:v>
                </c:pt>
                <c:pt idx="15">
                  <c:v>8.75</c:v>
                </c:pt>
              </c:numCache>
            </c:numRef>
          </c:xVal>
          <c:yVal>
            <c:numRef>
              <c:f>'manual freon'!$C$2:$C$17</c:f>
              <c:numCache>
                <c:formatCode>General</c:formatCode>
                <c:ptCount val="1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3</c:v>
                </c:pt>
                <c:pt idx="12">
                  <c:v>5</c:v>
                </c:pt>
                <c:pt idx="13">
                  <c:v>9</c:v>
                </c:pt>
                <c:pt idx="14">
                  <c:v>27</c:v>
                </c:pt>
                <c:pt idx="15">
                  <c:v>290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326-4BDE-8471-00E0E8616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9081072"/>
        <c:axId val="629080088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3"/>
                <c:tx>
                  <c:v>manual 570 l/h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'manual freon'!$A$21:$A$36</c15:sqref>
                        </c15:formulaRef>
                      </c:ext>
                    </c:extLst>
                    <c:numCache>
                      <c:formatCode>_(* #,##0.00_);_(* \(#,##0.00\);_(* "-"??_);_(@_)</c:formatCode>
                      <c:ptCount val="16"/>
                      <c:pt idx="0" formatCode="General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4.5</c:v>
                      </c:pt>
                      <c:pt idx="6">
                        <c:v>5</c:v>
                      </c:pt>
                      <c:pt idx="7">
                        <c:v>5.5</c:v>
                      </c:pt>
                      <c:pt idx="8">
                        <c:v>6</c:v>
                      </c:pt>
                      <c:pt idx="9">
                        <c:v>6.5</c:v>
                      </c:pt>
                      <c:pt idx="10">
                        <c:v>7</c:v>
                      </c:pt>
                      <c:pt idx="11">
                        <c:v>7.5</c:v>
                      </c:pt>
                      <c:pt idx="12">
                        <c:v>8</c:v>
                      </c:pt>
                      <c:pt idx="13">
                        <c:v>8.25</c:v>
                      </c:pt>
                      <c:pt idx="14">
                        <c:v>8.5</c:v>
                      </c:pt>
                      <c:pt idx="15">
                        <c:v>8.75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'manual freon'!$C$21:$C$36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2</c:v>
                      </c:pt>
                      <c:pt idx="1">
                        <c:v>3</c:v>
                      </c:pt>
                      <c:pt idx="2">
                        <c:v>3</c:v>
                      </c:pt>
                      <c:pt idx="3">
                        <c:v>3</c:v>
                      </c:pt>
                      <c:pt idx="4">
                        <c:v>3</c:v>
                      </c:pt>
                      <c:pt idx="5">
                        <c:v>3</c:v>
                      </c:pt>
                      <c:pt idx="6">
                        <c:v>3</c:v>
                      </c:pt>
                      <c:pt idx="7">
                        <c:v>3</c:v>
                      </c:pt>
                      <c:pt idx="8">
                        <c:v>5</c:v>
                      </c:pt>
                      <c:pt idx="9">
                        <c:v>5</c:v>
                      </c:pt>
                      <c:pt idx="10">
                        <c:v>7</c:v>
                      </c:pt>
                      <c:pt idx="11">
                        <c:v>10</c:v>
                      </c:pt>
                      <c:pt idx="12">
                        <c:v>17</c:v>
                      </c:pt>
                      <c:pt idx="13">
                        <c:v>28</c:v>
                      </c:pt>
                      <c:pt idx="14">
                        <c:v>141</c:v>
                      </c:pt>
                      <c:pt idx="15">
                        <c:v>658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C326-4BDE-8471-00E0E8616FF9}"/>
                  </c:ext>
                </c:extLst>
              </c15:ser>
            </c15:filteredScatterSeries>
          </c:ext>
        </c:extLst>
      </c:scatterChart>
      <c:valAx>
        <c:axId val="714155104"/>
        <c:scaling>
          <c:orientation val="minMax"/>
          <c:max val="100"/>
          <c:min val="4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%opening</a:t>
                </a:r>
              </a:p>
            </c:rich>
          </c:tx>
          <c:layout>
            <c:manualLayout>
              <c:xMode val="edge"/>
              <c:yMode val="edge"/>
              <c:x val="0.47374444237803531"/>
              <c:y val="0.919496310345805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4152808"/>
        <c:crosses val="autoZero"/>
        <c:crossBetween val="midCat"/>
      </c:valAx>
      <c:valAx>
        <c:axId val="714152808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/>
                  <a:t>pressure [</a:t>
                </a:r>
                <a:r>
                  <a:rPr lang="en-GB" sz="1200" b="1" dirty="0" err="1"/>
                  <a:t>mbarg</a:t>
                </a:r>
                <a:r>
                  <a:rPr lang="en-GB" sz="1200" b="1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4155104"/>
        <c:crosses val="autoZero"/>
        <c:crossBetween val="midCat"/>
      </c:valAx>
      <c:valAx>
        <c:axId val="6290800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29081072"/>
        <c:crosses val="max"/>
        <c:crossBetween val="midCat"/>
      </c:valAx>
      <c:valAx>
        <c:axId val="629081072"/>
        <c:scaling>
          <c:orientation val="maxMin"/>
          <c:max val="8.5"/>
          <c:min val="0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>
                    <a:solidFill>
                      <a:schemeClr val="accent1"/>
                    </a:solidFill>
                  </a:rPr>
                  <a:t># turns HV</a:t>
                </a:r>
              </a:p>
            </c:rich>
          </c:tx>
          <c:layout>
            <c:manualLayout>
              <c:xMode val="edge"/>
              <c:yMode val="edge"/>
              <c:x val="0.47489372842301242"/>
              <c:y val="8.025153523955920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9080088"/>
        <c:crosses val="max"/>
        <c:crossBetween val="midCat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47937777777777779"/>
          <c:y val="0.17621574074074073"/>
          <c:w val="0.49621617647058824"/>
          <c:h val="0.3221111111111111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/>
              <a:t>ASCO</a:t>
            </a:r>
            <a:r>
              <a:rPr lang="en-GB" sz="1600" b="1" baseline="0" dirty="0"/>
              <a:t> 15 - R134a</a:t>
            </a:r>
            <a:endParaRPr lang="en-GB" sz="1600" b="1" dirty="0"/>
          </a:p>
        </c:rich>
      </c:tx>
      <c:layout>
        <c:manualLayout>
          <c:xMode val="edge"/>
          <c:yMode val="edge"/>
          <c:x val="0.3543027777777778"/>
          <c:y val="1.56790123456790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999265873015873"/>
          <c:y val="0.20922962962962963"/>
          <c:w val="0.83505337301587301"/>
          <c:h val="0.60713672839506183"/>
        </c:manualLayout>
      </c:layout>
      <c:scatterChart>
        <c:scatterStyle val="lineMarker"/>
        <c:varyColors val="0"/>
        <c:ser>
          <c:idx val="0"/>
          <c:order val="0"/>
          <c:tx>
            <c:v>ASCO 15 285 l/h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'ASCO 15'!$A$19:$A$32</c:f>
              <c:numCache>
                <c:formatCode>General</c:formatCode>
                <c:ptCount val="14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70</c:v>
                </c:pt>
                <c:pt idx="4">
                  <c:v>60</c:v>
                </c:pt>
                <c:pt idx="5">
                  <c:v>55</c:v>
                </c:pt>
                <c:pt idx="6">
                  <c:v>50</c:v>
                </c:pt>
                <c:pt idx="7">
                  <c:v>45</c:v>
                </c:pt>
                <c:pt idx="8">
                  <c:v>40</c:v>
                </c:pt>
                <c:pt idx="9">
                  <c:v>35</c:v>
                </c:pt>
                <c:pt idx="10">
                  <c:v>30</c:v>
                </c:pt>
                <c:pt idx="11">
                  <c:v>25</c:v>
                </c:pt>
                <c:pt idx="12">
                  <c:v>20</c:v>
                </c:pt>
                <c:pt idx="13">
                  <c:v>17.5</c:v>
                </c:pt>
              </c:numCache>
            </c:numRef>
          </c:xVal>
          <c:yVal>
            <c:numRef>
              <c:f>'ASCO 15'!$B$19:$B$32</c:f>
              <c:numCache>
                <c:formatCode>General</c:formatCode>
                <c:ptCount val="1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10</c:v>
                </c:pt>
                <c:pt idx="13">
                  <c:v>481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77D-4FDA-AA29-94FE70EFD1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285784"/>
        <c:axId val="34628250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ASCO 15 570 l/h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'ASCO 15'!$A$19:$A$31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100</c:v>
                      </c:pt>
                      <c:pt idx="1">
                        <c:v>90</c:v>
                      </c:pt>
                      <c:pt idx="2">
                        <c:v>80</c:v>
                      </c:pt>
                      <c:pt idx="3">
                        <c:v>70</c:v>
                      </c:pt>
                      <c:pt idx="4">
                        <c:v>60</c:v>
                      </c:pt>
                      <c:pt idx="5">
                        <c:v>55</c:v>
                      </c:pt>
                      <c:pt idx="6">
                        <c:v>50</c:v>
                      </c:pt>
                      <c:pt idx="7">
                        <c:v>45</c:v>
                      </c:pt>
                      <c:pt idx="8">
                        <c:v>40</c:v>
                      </c:pt>
                      <c:pt idx="9">
                        <c:v>35</c:v>
                      </c:pt>
                      <c:pt idx="10">
                        <c:v>30</c:v>
                      </c:pt>
                      <c:pt idx="11">
                        <c:v>25</c:v>
                      </c:pt>
                      <c:pt idx="12">
                        <c:v>20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'ASCO 15'!$C$19:$C$31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2</c:v>
                      </c:pt>
                      <c:pt idx="1">
                        <c:v>2</c:v>
                      </c:pt>
                      <c:pt idx="2">
                        <c:v>2</c:v>
                      </c:pt>
                      <c:pt idx="3">
                        <c:v>2</c:v>
                      </c:pt>
                      <c:pt idx="4">
                        <c:v>2</c:v>
                      </c:pt>
                      <c:pt idx="5">
                        <c:v>2</c:v>
                      </c:pt>
                      <c:pt idx="6">
                        <c:v>3</c:v>
                      </c:pt>
                      <c:pt idx="7">
                        <c:v>3</c:v>
                      </c:pt>
                      <c:pt idx="8">
                        <c:v>4</c:v>
                      </c:pt>
                      <c:pt idx="9">
                        <c:v>5</c:v>
                      </c:pt>
                      <c:pt idx="10">
                        <c:v>10</c:v>
                      </c:pt>
                      <c:pt idx="11">
                        <c:v>17</c:v>
                      </c:pt>
                      <c:pt idx="12">
                        <c:v>1200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277D-4FDA-AA29-94FE70EFD10B}"/>
                  </c:ext>
                </c:extLst>
              </c15:ser>
            </c15:filteredScatterSeries>
          </c:ext>
        </c:extLst>
      </c:scatterChart>
      <c:scatterChart>
        <c:scatterStyle val="lineMarker"/>
        <c:varyColors val="0"/>
        <c:ser>
          <c:idx val="2"/>
          <c:order val="2"/>
          <c:tx>
            <c:v>manual 285 l/h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'manual freon'!$A$2:$A$17</c:f>
              <c:numCache>
                <c:formatCode>_(* #,##0.00_);_(* \(#,##0.00\);_(* "-"??_);_(@_)</c:formatCode>
                <c:ptCount val="16"/>
                <c:pt idx="0" formatCode="General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4.5</c:v>
                </c:pt>
                <c:pt idx="6">
                  <c:v>5</c:v>
                </c:pt>
                <c:pt idx="7">
                  <c:v>5.5</c:v>
                </c:pt>
                <c:pt idx="8">
                  <c:v>6</c:v>
                </c:pt>
                <c:pt idx="9">
                  <c:v>6.5</c:v>
                </c:pt>
                <c:pt idx="10">
                  <c:v>7</c:v>
                </c:pt>
                <c:pt idx="11">
                  <c:v>7.5</c:v>
                </c:pt>
                <c:pt idx="12">
                  <c:v>8</c:v>
                </c:pt>
                <c:pt idx="13">
                  <c:v>8.25</c:v>
                </c:pt>
                <c:pt idx="14">
                  <c:v>8.5</c:v>
                </c:pt>
                <c:pt idx="15">
                  <c:v>8.75</c:v>
                </c:pt>
              </c:numCache>
            </c:numRef>
          </c:xVal>
          <c:yVal>
            <c:numRef>
              <c:f>'manual freon'!$C$2:$C$17</c:f>
              <c:numCache>
                <c:formatCode>General</c:formatCode>
                <c:ptCount val="1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3</c:v>
                </c:pt>
                <c:pt idx="12">
                  <c:v>5</c:v>
                </c:pt>
                <c:pt idx="13">
                  <c:v>9</c:v>
                </c:pt>
                <c:pt idx="14">
                  <c:v>27</c:v>
                </c:pt>
                <c:pt idx="15">
                  <c:v>290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77D-4FDA-AA29-94FE70EFD1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5738528"/>
        <c:axId val="675733280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3"/>
                <c:tx>
                  <c:v>manual 570 l/h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'manual freon'!$A$21:$A$36</c15:sqref>
                        </c15:formulaRef>
                      </c:ext>
                    </c:extLst>
                    <c:numCache>
                      <c:formatCode>_(* #,##0.00_);_(* \(#,##0.00\);_(* "-"??_);_(@_)</c:formatCode>
                      <c:ptCount val="16"/>
                      <c:pt idx="0" formatCode="General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4.5</c:v>
                      </c:pt>
                      <c:pt idx="6">
                        <c:v>5</c:v>
                      </c:pt>
                      <c:pt idx="7">
                        <c:v>5.5</c:v>
                      </c:pt>
                      <c:pt idx="8">
                        <c:v>6</c:v>
                      </c:pt>
                      <c:pt idx="9">
                        <c:v>6.5</c:v>
                      </c:pt>
                      <c:pt idx="10">
                        <c:v>7</c:v>
                      </c:pt>
                      <c:pt idx="11">
                        <c:v>7.5</c:v>
                      </c:pt>
                      <c:pt idx="12">
                        <c:v>8</c:v>
                      </c:pt>
                      <c:pt idx="13">
                        <c:v>8.25</c:v>
                      </c:pt>
                      <c:pt idx="14">
                        <c:v>8.5</c:v>
                      </c:pt>
                      <c:pt idx="15">
                        <c:v>8.75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'manual freon'!$C$21:$C$36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2</c:v>
                      </c:pt>
                      <c:pt idx="1">
                        <c:v>3</c:v>
                      </c:pt>
                      <c:pt idx="2">
                        <c:v>3</c:v>
                      </c:pt>
                      <c:pt idx="3">
                        <c:v>3</c:v>
                      </c:pt>
                      <c:pt idx="4">
                        <c:v>3</c:v>
                      </c:pt>
                      <c:pt idx="5">
                        <c:v>3</c:v>
                      </c:pt>
                      <c:pt idx="6">
                        <c:v>3</c:v>
                      </c:pt>
                      <c:pt idx="7">
                        <c:v>3</c:v>
                      </c:pt>
                      <c:pt idx="8">
                        <c:v>5</c:v>
                      </c:pt>
                      <c:pt idx="9">
                        <c:v>5</c:v>
                      </c:pt>
                      <c:pt idx="10">
                        <c:v>7</c:v>
                      </c:pt>
                      <c:pt idx="11">
                        <c:v>10</c:v>
                      </c:pt>
                      <c:pt idx="12">
                        <c:v>17</c:v>
                      </c:pt>
                      <c:pt idx="13">
                        <c:v>28</c:v>
                      </c:pt>
                      <c:pt idx="14">
                        <c:v>141</c:v>
                      </c:pt>
                      <c:pt idx="15">
                        <c:v>658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277D-4FDA-AA29-94FE70EFD10B}"/>
                  </c:ext>
                </c:extLst>
              </c15:ser>
            </c15:filteredScatterSeries>
          </c:ext>
        </c:extLst>
      </c:scatterChart>
      <c:valAx>
        <c:axId val="34628578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/>
                  <a:t>% solenoid valve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282504"/>
        <c:crosses val="autoZero"/>
        <c:crossBetween val="midCat"/>
      </c:valAx>
      <c:valAx>
        <c:axId val="346282504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/>
                  <a:t>pressure [</a:t>
                </a:r>
                <a:r>
                  <a:rPr lang="en-GB" sz="1200" b="1" dirty="0" err="1"/>
                  <a:t>mbarg</a:t>
                </a:r>
                <a:r>
                  <a:rPr lang="en-GB" sz="1200" b="1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285784"/>
        <c:crosses val="autoZero"/>
        <c:crossBetween val="midCat"/>
      </c:valAx>
      <c:valAx>
        <c:axId val="6757332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75738528"/>
        <c:crosses val="max"/>
        <c:crossBetween val="midCat"/>
      </c:valAx>
      <c:valAx>
        <c:axId val="675738528"/>
        <c:scaling>
          <c:orientation val="maxMin"/>
          <c:max val="8.75"/>
          <c:min val="0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>
                    <a:solidFill>
                      <a:schemeClr val="accent1"/>
                    </a:solidFill>
                  </a:rPr>
                  <a:t>#turns HV</a:t>
                </a:r>
              </a:p>
            </c:rich>
          </c:tx>
          <c:layout>
            <c:manualLayout>
              <c:xMode val="edge"/>
              <c:yMode val="edge"/>
              <c:x val="0.46766309523809524"/>
              <c:y val="8.439228395061727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5733280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754484126984127"/>
          <c:y val="0.28095586419753088"/>
          <c:w val="0.39036428571428577"/>
          <c:h val="0.3970320987654321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GULEX MOTOR – N</a:t>
            </a:r>
            <a:r>
              <a:rPr lang="en-GB" sz="1600" b="1" i="0" u="none" strike="noStrike" kern="1200" spc="0" baseline="-25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2</a:t>
            </a:r>
            <a:endParaRPr lang="en-GB" sz="1600" b="1" i="0" u="none" strike="noStrike" kern="1200" spc="0" baseline="-2500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39773214285714287"/>
          <c:y val="1.17592592592592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383174603174603"/>
          <c:y val="0.19792129629629629"/>
          <c:w val="0.84121428571428569"/>
          <c:h val="0.63978796296296292"/>
        </c:manualLayout>
      </c:layout>
      <c:scatterChart>
        <c:scatterStyle val="lineMarker"/>
        <c:varyColors val="0"/>
        <c:ser>
          <c:idx val="1"/>
          <c:order val="2"/>
          <c:tx>
            <c:v>GULEX 16 l/min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'GULEX '!$A$25:$A$43</c:f>
              <c:numCache>
                <c:formatCode>General</c:formatCode>
                <c:ptCount val="19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70</c:v>
                </c:pt>
                <c:pt idx="4">
                  <c:v>65</c:v>
                </c:pt>
                <c:pt idx="5">
                  <c:v>60</c:v>
                </c:pt>
                <c:pt idx="6">
                  <c:v>55</c:v>
                </c:pt>
                <c:pt idx="7">
                  <c:v>50</c:v>
                </c:pt>
                <c:pt idx="8">
                  <c:v>45</c:v>
                </c:pt>
                <c:pt idx="9">
                  <c:v>40</c:v>
                </c:pt>
                <c:pt idx="10">
                  <c:v>35</c:v>
                </c:pt>
                <c:pt idx="11">
                  <c:v>30</c:v>
                </c:pt>
                <c:pt idx="12">
                  <c:v>25</c:v>
                </c:pt>
                <c:pt idx="13">
                  <c:v>20</c:v>
                </c:pt>
                <c:pt idx="14">
                  <c:v>15</c:v>
                </c:pt>
                <c:pt idx="15">
                  <c:v>10</c:v>
                </c:pt>
                <c:pt idx="16">
                  <c:v>5</c:v>
                </c:pt>
                <c:pt idx="17">
                  <c:v>3</c:v>
                </c:pt>
                <c:pt idx="18">
                  <c:v>0</c:v>
                </c:pt>
              </c:numCache>
            </c:numRef>
          </c:xVal>
          <c:yVal>
            <c:numRef>
              <c:f>'GULEX '!$B$25:$B$43</c:f>
              <c:numCache>
                <c:formatCode>General</c:formatCode>
                <c:ptCount val="19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7</c:v>
                </c:pt>
                <c:pt idx="15">
                  <c:v>10</c:v>
                </c:pt>
                <c:pt idx="16">
                  <c:v>30</c:v>
                </c:pt>
                <c:pt idx="17">
                  <c:v>68</c:v>
                </c:pt>
                <c:pt idx="18">
                  <c:v>443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20-41F4-9C2D-EEAACD0B48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9354576"/>
        <c:axId val="609355232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GULEX 32l/min</c:v>
                </c:tx>
                <c:spPr>
                  <a:ln w="19050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00B050"/>
                    </a:solidFill>
                    <a:ln w="9525">
                      <a:solidFill>
                        <a:srgbClr val="00B05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'GULEX '!$A$2:$A$20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100</c:v>
                      </c:pt>
                      <c:pt idx="1">
                        <c:v>90</c:v>
                      </c:pt>
                      <c:pt idx="2">
                        <c:v>80</c:v>
                      </c:pt>
                      <c:pt idx="3">
                        <c:v>70</c:v>
                      </c:pt>
                      <c:pt idx="4">
                        <c:v>65</c:v>
                      </c:pt>
                      <c:pt idx="5">
                        <c:v>60</c:v>
                      </c:pt>
                      <c:pt idx="6">
                        <c:v>55</c:v>
                      </c:pt>
                      <c:pt idx="7">
                        <c:v>50</c:v>
                      </c:pt>
                      <c:pt idx="8">
                        <c:v>45</c:v>
                      </c:pt>
                      <c:pt idx="9">
                        <c:v>40</c:v>
                      </c:pt>
                      <c:pt idx="10">
                        <c:v>35</c:v>
                      </c:pt>
                      <c:pt idx="11">
                        <c:v>30</c:v>
                      </c:pt>
                      <c:pt idx="12">
                        <c:v>25</c:v>
                      </c:pt>
                      <c:pt idx="13">
                        <c:v>20</c:v>
                      </c:pt>
                      <c:pt idx="14">
                        <c:v>15</c:v>
                      </c:pt>
                      <c:pt idx="15">
                        <c:v>10</c:v>
                      </c:pt>
                      <c:pt idx="16">
                        <c:v>5</c:v>
                      </c:pt>
                      <c:pt idx="17">
                        <c:v>3</c:v>
                      </c:pt>
                      <c:pt idx="18">
                        <c:v>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'GULEX '!$B$2:$B$20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4</c:v>
                      </c:pt>
                      <c:pt idx="1">
                        <c:v>4</c:v>
                      </c:pt>
                      <c:pt idx="2">
                        <c:v>4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5</c:v>
                      </c:pt>
                      <c:pt idx="6">
                        <c:v>5</c:v>
                      </c:pt>
                      <c:pt idx="7">
                        <c:v>6</c:v>
                      </c:pt>
                      <c:pt idx="8">
                        <c:v>7</c:v>
                      </c:pt>
                      <c:pt idx="9">
                        <c:v>8</c:v>
                      </c:pt>
                      <c:pt idx="10">
                        <c:v>9</c:v>
                      </c:pt>
                      <c:pt idx="11">
                        <c:v>11</c:v>
                      </c:pt>
                      <c:pt idx="12">
                        <c:v>14</c:v>
                      </c:pt>
                      <c:pt idx="13">
                        <c:v>18</c:v>
                      </c:pt>
                      <c:pt idx="14">
                        <c:v>25</c:v>
                      </c:pt>
                      <c:pt idx="15">
                        <c:v>39</c:v>
                      </c:pt>
                      <c:pt idx="16">
                        <c:v>163</c:v>
                      </c:pt>
                      <c:pt idx="17">
                        <c:v>392</c:v>
                      </c:pt>
                      <c:pt idx="18">
                        <c:v>1087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0-5220-41F4-9C2D-EEAACD0B48D8}"/>
                  </c:ext>
                </c:extLst>
              </c15:ser>
            </c15:filteredScatterSeries>
          </c:ext>
        </c:extLst>
      </c:scatterChart>
      <c:scatterChart>
        <c:scatterStyle val="lineMarker"/>
        <c:varyColors val="0"/>
        <c:ser>
          <c:idx val="3"/>
          <c:order val="3"/>
          <c:tx>
            <c:v>manual 16l/min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man_cost_flow!$A$21:$A$33</c:f>
              <c:numCache>
                <c:formatCode>_(* #,##0.00_);_(* \(#,##0.00\);_(* "-"??_);_(@_)</c:formatCode>
                <c:ptCount val="13"/>
                <c:pt idx="0" formatCode="General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6.5</c:v>
                </c:pt>
                <c:pt idx="8">
                  <c:v>7</c:v>
                </c:pt>
                <c:pt idx="9">
                  <c:v>7.5</c:v>
                </c:pt>
                <c:pt idx="10">
                  <c:v>8</c:v>
                </c:pt>
                <c:pt idx="11">
                  <c:v>8.5</c:v>
                </c:pt>
                <c:pt idx="12">
                  <c:v>8.75</c:v>
                </c:pt>
              </c:numCache>
            </c:numRef>
          </c:xVal>
          <c:yVal>
            <c:numRef>
              <c:f>man_cost_flow!$C$21:$C$33</c:f>
              <c:numCache>
                <c:formatCode>General</c:formatCode>
                <c:ptCount val="13"/>
                <c:pt idx="0">
                  <c:v>1.9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2.1</c:v>
                </c:pt>
                <c:pt idx="5">
                  <c:v>2.2999999999999998</c:v>
                </c:pt>
                <c:pt idx="6">
                  <c:v>3</c:v>
                </c:pt>
                <c:pt idx="7">
                  <c:v>3.5</c:v>
                </c:pt>
                <c:pt idx="8">
                  <c:v>4.5999999999999996</c:v>
                </c:pt>
                <c:pt idx="9">
                  <c:v>5.7</c:v>
                </c:pt>
                <c:pt idx="10">
                  <c:v>9.5</c:v>
                </c:pt>
                <c:pt idx="11">
                  <c:v>76.2</c:v>
                </c:pt>
                <c:pt idx="12">
                  <c:v>398.8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220-41F4-9C2D-EEAACD0B48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525352"/>
        <c:axId val="554518136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1"/>
                <c:tx>
                  <c:v>manual 32l/min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man_cost_flow!$A$2:$A$17</c15:sqref>
                        </c15:formulaRef>
                      </c:ext>
                    </c:extLst>
                    <c:numCache>
                      <c:formatCode>_(* #,##0.00_);_(* \(#,##0.00\);_(* "-"??_);_(@_)</c:formatCode>
                      <c:ptCount val="16"/>
                      <c:pt idx="0" formatCode="General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4.5</c:v>
                      </c:pt>
                      <c:pt idx="6">
                        <c:v>5</c:v>
                      </c:pt>
                      <c:pt idx="7">
                        <c:v>5.5</c:v>
                      </c:pt>
                      <c:pt idx="8">
                        <c:v>6</c:v>
                      </c:pt>
                      <c:pt idx="9">
                        <c:v>6.5</c:v>
                      </c:pt>
                      <c:pt idx="10">
                        <c:v>7</c:v>
                      </c:pt>
                      <c:pt idx="11">
                        <c:v>7.5</c:v>
                      </c:pt>
                      <c:pt idx="12">
                        <c:v>8</c:v>
                      </c:pt>
                      <c:pt idx="13">
                        <c:v>8.25</c:v>
                      </c:pt>
                      <c:pt idx="14">
                        <c:v>8.5</c:v>
                      </c:pt>
                      <c:pt idx="15">
                        <c:v>8.75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man_cost_flow!$C$2:$C$17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4.3</c:v>
                      </c:pt>
                      <c:pt idx="1">
                        <c:v>4.4000000000000004</c:v>
                      </c:pt>
                      <c:pt idx="2">
                        <c:v>4.5</c:v>
                      </c:pt>
                      <c:pt idx="3">
                        <c:v>4.5999999999999996</c:v>
                      </c:pt>
                      <c:pt idx="4">
                        <c:v>4.8</c:v>
                      </c:pt>
                      <c:pt idx="5">
                        <c:v>5.2</c:v>
                      </c:pt>
                      <c:pt idx="6">
                        <c:v>5.8</c:v>
                      </c:pt>
                      <c:pt idx="7">
                        <c:v>6.6</c:v>
                      </c:pt>
                      <c:pt idx="8">
                        <c:v>8.4</c:v>
                      </c:pt>
                      <c:pt idx="9">
                        <c:v>10.3</c:v>
                      </c:pt>
                      <c:pt idx="10">
                        <c:v>14.3</c:v>
                      </c:pt>
                      <c:pt idx="11">
                        <c:v>18.5</c:v>
                      </c:pt>
                      <c:pt idx="12">
                        <c:v>32.700000000000003</c:v>
                      </c:pt>
                      <c:pt idx="13">
                        <c:v>61.8</c:v>
                      </c:pt>
                      <c:pt idx="14">
                        <c:v>232.2</c:v>
                      </c:pt>
                      <c:pt idx="15">
                        <c:v>734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5220-41F4-9C2D-EEAACD0B48D8}"/>
                  </c:ext>
                </c:extLst>
              </c15:ser>
            </c15:filteredScatterSeries>
          </c:ext>
        </c:extLst>
      </c:scatterChart>
      <c:valAx>
        <c:axId val="609354576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%</a:t>
                </a:r>
                <a:r>
                  <a:rPr lang="en-GB" sz="1200" b="1" dirty="0"/>
                  <a:t>opening</a:t>
                </a:r>
              </a:p>
            </c:rich>
          </c:tx>
          <c:layout>
            <c:manualLayout>
              <c:xMode val="edge"/>
              <c:yMode val="edge"/>
              <c:x val="0.47523511904761906"/>
              <c:y val="0.89728271604938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355232"/>
        <c:crosses val="autoZero"/>
        <c:crossBetween val="midCat"/>
      </c:valAx>
      <c:valAx>
        <c:axId val="609355232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i="0" u="none" strike="noStrike" kern="120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pressure [</a:t>
                </a:r>
                <a:r>
                  <a:rPr lang="en-GB" sz="1200" b="1" i="0" u="none" strike="noStrike" kern="1200" baseline="0" dirty="0" err="1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mbarg</a:t>
                </a:r>
                <a:r>
                  <a:rPr lang="en-GB" sz="1200" b="1" i="0" u="none" strike="noStrike" kern="1200" baseline="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]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3.0238095238095238E-2"/>
              <c:y val="0.361289814814814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354576"/>
        <c:crosses val="autoZero"/>
        <c:crossBetween val="midCat"/>
      </c:valAx>
      <c:valAx>
        <c:axId val="554518136"/>
        <c:scaling>
          <c:orientation val="minMax"/>
          <c:max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554525352"/>
        <c:crosses val="max"/>
        <c:crossBetween val="midCat"/>
      </c:valAx>
      <c:valAx>
        <c:axId val="554525352"/>
        <c:scaling>
          <c:orientation val="maxMin"/>
          <c:max val="8.5"/>
          <c:min val="0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i="0" u="none" strike="noStrike" kern="1200" baseline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# turns</a:t>
                </a:r>
              </a:p>
            </c:rich>
          </c:tx>
          <c:layout>
            <c:manualLayout>
              <c:xMode val="edge"/>
              <c:yMode val="edge"/>
              <c:x val="0.4481404761904762"/>
              <c:y val="8.658734567901234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518136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534662698412697"/>
          <c:y val="0.22646172839506173"/>
          <c:w val="0.24325278318137375"/>
          <c:h val="0.30201553664852299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N</a:t>
            </a:r>
            <a:r>
              <a:rPr lang="it-IT" baseline="-25000" dirty="0"/>
              <a:t>2</a:t>
            </a:r>
            <a:r>
              <a:rPr lang="it-IT" dirty="0"/>
              <a:t> flow 16l/min</a:t>
            </a:r>
          </a:p>
        </c:rich>
      </c:tx>
      <c:layout>
        <c:manualLayout>
          <c:xMode val="edge"/>
          <c:yMode val="edge"/>
          <c:x val="0.40743218954248367"/>
          <c:y val="3.76296296296296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v>Burkert 8 mm</c:v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'BURKERT 8mm'!$A$45:$A$86</c:f>
              <c:numCache>
                <c:formatCode>General</c:formatCode>
                <c:ptCount val="42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75</c:v>
                </c:pt>
                <c:pt idx="4">
                  <c:v>70</c:v>
                </c:pt>
                <c:pt idx="5">
                  <c:v>69</c:v>
                </c:pt>
                <c:pt idx="6">
                  <c:v>68</c:v>
                </c:pt>
                <c:pt idx="7">
                  <c:v>67</c:v>
                </c:pt>
                <c:pt idx="8">
                  <c:v>66</c:v>
                </c:pt>
                <c:pt idx="9">
                  <c:v>65</c:v>
                </c:pt>
                <c:pt idx="10">
                  <c:v>64</c:v>
                </c:pt>
                <c:pt idx="11">
                  <c:v>63</c:v>
                </c:pt>
                <c:pt idx="12">
                  <c:v>62</c:v>
                </c:pt>
                <c:pt idx="13">
                  <c:v>61</c:v>
                </c:pt>
                <c:pt idx="14">
                  <c:v>60</c:v>
                </c:pt>
                <c:pt idx="15">
                  <c:v>59</c:v>
                </c:pt>
                <c:pt idx="16">
                  <c:v>58</c:v>
                </c:pt>
                <c:pt idx="17">
                  <c:v>57</c:v>
                </c:pt>
                <c:pt idx="18">
                  <c:v>56</c:v>
                </c:pt>
                <c:pt idx="19">
                  <c:v>55</c:v>
                </c:pt>
                <c:pt idx="20">
                  <c:v>54</c:v>
                </c:pt>
                <c:pt idx="21">
                  <c:v>53</c:v>
                </c:pt>
                <c:pt idx="22">
                  <c:v>52</c:v>
                </c:pt>
                <c:pt idx="23">
                  <c:v>51</c:v>
                </c:pt>
                <c:pt idx="24">
                  <c:v>50</c:v>
                </c:pt>
                <c:pt idx="25">
                  <c:v>49</c:v>
                </c:pt>
                <c:pt idx="26">
                  <c:v>48</c:v>
                </c:pt>
                <c:pt idx="27">
                  <c:v>47</c:v>
                </c:pt>
                <c:pt idx="28">
                  <c:v>46</c:v>
                </c:pt>
                <c:pt idx="29">
                  <c:v>45</c:v>
                </c:pt>
                <c:pt idx="30">
                  <c:v>44</c:v>
                </c:pt>
                <c:pt idx="31">
                  <c:v>43</c:v>
                </c:pt>
                <c:pt idx="32">
                  <c:v>42</c:v>
                </c:pt>
                <c:pt idx="33">
                  <c:v>41</c:v>
                </c:pt>
                <c:pt idx="34">
                  <c:v>40</c:v>
                </c:pt>
                <c:pt idx="35">
                  <c:v>39</c:v>
                </c:pt>
                <c:pt idx="36">
                  <c:v>35</c:v>
                </c:pt>
                <c:pt idx="37">
                  <c:v>30</c:v>
                </c:pt>
                <c:pt idx="38">
                  <c:v>25</c:v>
                </c:pt>
                <c:pt idx="39">
                  <c:v>20</c:v>
                </c:pt>
                <c:pt idx="40">
                  <c:v>10</c:v>
                </c:pt>
                <c:pt idx="41">
                  <c:v>0</c:v>
                </c:pt>
              </c:numCache>
            </c:numRef>
          </c:xVal>
          <c:yVal>
            <c:numRef>
              <c:f>'BURKERT 8mm'!$B$45:$B$86</c:f>
              <c:numCache>
                <c:formatCode>General</c:formatCode>
                <c:ptCount val="42"/>
                <c:pt idx="0">
                  <c:v>2.1</c:v>
                </c:pt>
                <c:pt idx="1">
                  <c:v>2.2000000000000002</c:v>
                </c:pt>
                <c:pt idx="2">
                  <c:v>2.8</c:v>
                </c:pt>
                <c:pt idx="3">
                  <c:v>3.2</c:v>
                </c:pt>
                <c:pt idx="4">
                  <c:v>3.6</c:v>
                </c:pt>
                <c:pt idx="5">
                  <c:v>3.7</c:v>
                </c:pt>
                <c:pt idx="6">
                  <c:v>3.8</c:v>
                </c:pt>
                <c:pt idx="7">
                  <c:v>3.9</c:v>
                </c:pt>
                <c:pt idx="8">
                  <c:v>4.0999999999999996</c:v>
                </c:pt>
                <c:pt idx="9">
                  <c:v>4.2</c:v>
                </c:pt>
                <c:pt idx="10">
                  <c:v>4.4000000000000004</c:v>
                </c:pt>
                <c:pt idx="11">
                  <c:v>4.5</c:v>
                </c:pt>
                <c:pt idx="12">
                  <c:v>4.7</c:v>
                </c:pt>
                <c:pt idx="13">
                  <c:v>5</c:v>
                </c:pt>
                <c:pt idx="14">
                  <c:v>5.3</c:v>
                </c:pt>
                <c:pt idx="15">
                  <c:v>5.6</c:v>
                </c:pt>
                <c:pt idx="16">
                  <c:v>6</c:v>
                </c:pt>
                <c:pt idx="17">
                  <c:v>6.3</c:v>
                </c:pt>
                <c:pt idx="18">
                  <c:v>6.6</c:v>
                </c:pt>
                <c:pt idx="19">
                  <c:v>7</c:v>
                </c:pt>
                <c:pt idx="20">
                  <c:v>7.7</c:v>
                </c:pt>
                <c:pt idx="21">
                  <c:v>8.4</c:v>
                </c:pt>
                <c:pt idx="22">
                  <c:v>9.6999999999999993</c:v>
                </c:pt>
                <c:pt idx="23">
                  <c:v>11</c:v>
                </c:pt>
                <c:pt idx="24">
                  <c:v>11.5</c:v>
                </c:pt>
                <c:pt idx="25">
                  <c:v>13.2</c:v>
                </c:pt>
                <c:pt idx="26">
                  <c:v>15.4</c:v>
                </c:pt>
                <c:pt idx="27">
                  <c:v>19.3</c:v>
                </c:pt>
                <c:pt idx="28">
                  <c:v>21.5</c:v>
                </c:pt>
                <c:pt idx="29">
                  <c:v>25.4</c:v>
                </c:pt>
                <c:pt idx="30">
                  <c:v>28.8</c:v>
                </c:pt>
                <c:pt idx="31">
                  <c:v>35.4</c:v>
                </c:pt>
                <c:pt idx="32">
                  <c:v>42.6</c:v>
                </c:pt>
                <c:pt idx="33">
                  <c:v>51.8</c:v>
                </c:pt>
                <c:pt idx="34">
                  <c:v>66.7</c:v>
                </c:pt>
                <c:pt idx="35">
                  <c:v>80.7</c:v>
                </c:pt>
                <c:pt idx="36">
                  <c:v>140.80000000000001</c:v>
                </c:pt>
                <c:pt idx="37">
                  <c:v>200.5</c:v>
                </c:pt>
                <c:pt idx="38">
                  <c:v>227.8</c:v>
                </c:pt>
                <c:pt idx="39">
                  <c:v>270.39999999999998</c:v>
                </c:pt>
                <c:pt idx="40">
                  <c:v>320</c:v>
                </c:pt>
                <c:pt idx="41">
                  <c:v>377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A58-4A49-960A-9C7A1EBC72BD}"/>
            </c:ext>
          </c:extLst>
        </c:ser>
        <c:ser>
          <c:idx val="2"/>
          <c:order val="2"/>
          <c:tx>
            <c:v>Burkert 9.5 mm</c:v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'BURKERT 9,5mm'!$A$45:$A$86</c:f>
              <c:numCache>
                <c:formatCode>General</c:formatCode>
                <c:ptCount val="42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75</c:v>
                </c:pt>
                <c:pt idx="4">
                  <c:v>70</c:v>
                </c:pt>
                <c:pt idx="5">
                  <c:v>69</c:v>
                </c:pt>
                <c:pt idx="6">
                  <c:v>68</c:v>
                </c:pt>
                <c:pt idx="7">
                  <c:v>67</c:v>
                </c:pt>
                <c:pt idx="8">
                  <c:v>66</c:v>
                </c:pt>
                <c:pt idx="9">
                  <c:v>65</c:v>
                </c:pt>
                <c:pt idx="10">
                  <c:v>64</c:v>
                </c:pt>
                <c:pt idx="11">
                  <c:v>63</c:v>
                </c:pt>
                <c:pt idx="12">
                  <c:v>62</c:v>
                </c:pt>
                <c:pt idx="13">
                  <c:v>61</c:v>
                </c:pt>
                <c:pt idx="14">
                  <c:v>60</c:v>
                </c:pt>
                <c:pt idx="15">
                  <c:v>59</c:v>
                </c:pt>
                <c:pt idx="16">
                  <c:v>58</c:v>
                </c:pt>
                <c:pt idx="17">
                  <c:v>57</c:v>
                </c:pt>
                <c:pt idx="18">
                  <c:v>56</c:v>
                </c:pt>
                <c:pt idx="19">
                  <c:v>55</c:v>
                </c:pt>
                <c:pt idx="20">
                  <c:v>54</c:v>
                </c:pt>
                <c:pt idx="21">
                  <c:v>53</c:v>
                </c:pt>
                <c:pt idx="22">
                  <c:v>52</c:v>
                </c:pt>
                <c:pt idx="23">
                  <c:v>51</c:v>
                </c:pt>
                <c:pt idx="24">
                  <c:v>50</c:v>
                </c:pt>
                <c:pt idx="25">
                  <c:v>49</c:v>
                </c:pt>
                <c:pt idx="26">
                  <c:v>48</c:v>
                </c:pt>
                <c:pt idx="27">
                  <c:v>47</c:v>
                </c:pt>
                <c:pt idx="28">
                  <c:v>46</c:v>
                </c:pt>
                <c:pt idx="29">
                  <c:v>45</c:v>
                </c:pt>
                <c:pt idx="30">
                  <c:v>44</c:v>
                </c:pt>
                <c:pt idx="31">
                  <c:v>43</c:v>
                </c:pt>
                <c:pt idx="32">
                  <c:v>42</c:v>
                </c:pt>
                <c:pt idx="33">
                  <c:v>41</c:v>
                </c:pt>
                <c:pt idx="34">
                  <c:v>40</c:v>
                </c:pt>
                <c:pt idx="35">
                  <c:v>39</c:v>
                </c:pt>
                <c:pt idx="36">
                  <c:v>35</c:v>
                </c:pt>
                <c:pt idx="37">
                  <c:v>30</c:v>
                </c:pt>
                <c:pt idx="38">
                  <c:v>25</c:v>
                </c:pt>
                <c:pt idx="39">
                  <c:v>20</c:v>
                </c:pt>
                <c:pt idx="40">
                  <c:v>10</c:v>
                </c:pt>
                <c:pt idx="41">
                  <c:v>0</c:v>
                </c:pt>
              </c:numCache>
            </c:numRef>
          </c:xVal>
          <c:yVal>
            <c:numRef>
              <c:f>'BURKERT 9,5mm'!$B$45:$B$86</c:f>
              <c:numCache>
                <c:formatCode>General</c:formatCode>
                <c:ptCount val="42"/>
                <c:pt idx="0">
                  <c:v>1.9</c:v>
                </c:pt>
                <c:pt idx="1">
                  <c:v>2</c:v>
                </c:pt>
                <c:pt idx="2">
                  <c:v>2.2000000000000002</c:v>
                </c:pt>
                <c:pt idx="3">
                  <c:v>2.2999999999999998</c:v>
                </c:pt>
                <c:pt idx="4">
                  <c:v>2.6</c:v>
                </c:pt>
                <c:pt idx="5">
                  <c:v>2.7</c:v>
                </c:pt>
                <c:pt idx="6">
                  <c:v>2.8</c:v>
                </c:pt>
                <c:pt idx="7">
                  <c:v>2.95</c:v>
                </c:pt>
                <c:pt idx="8">
                  <c:v>3.1</c:v>
                </c:pt>
                <c:pt idx="9">
                  <c:v>3.2</c:v>
                </c:pt>
                <c:pt idx="10">
                  <c:v>3.3</c:v>
                </c:pt>
                <c:pt idx="11">
                  <c:v>3.4</c:v>
                </c:pt>
                <c:pt idx="12">
                  <c:v>3.5</c:v>
                </c:pt>
                <c:pt idx="13">
                  <c:v>3.9</c:v>
                </c:pt>
                <c:pt idx="14">
                  <c:v>4.2</c:v>
                </c:pt>
                <c:pt idx="15">
                  <c:v>4.5</c:v>
                </c:pt>
                <c:pt idx="16">
                  <c:v>4.8</c:v>
                </c:pt>
                <c:pt idx="17">
                  <c:v>5.2</c:v>
                </c:pt>
                <c:pt idx="18">
                  <c:v>5.6</c:v>
                </c:pt>
                <c:pt idx="19">
                  <c:v>6.2</c:v>
                </c:pt>
                <c:pt idx="20">
                  <c:v>6.9</c:v>
                </c:pt>
                <c:pt idx="21">
                  <c:v>8</c:v>
                </c:pt>
                <c:pt idx="22">
                  <c:v>9.6</c:v>
                </c:pt>
                <c:pt idx="23">
                  <c:v>11.3</c:v>
                </c:pt>
                <c:pt idx="24">
                  <c:v>11.9</c:v>
                </c:pt>
                <c:pt idx="25">
                  <c:v>14.4</c:v>
                </c:pt>
                <c:pt idx="26">
                  <c:v>18.5</c:v>
                </c:pt>
                <c:pt idx="27">
                  <c:v>23.7</c:v>
                </c:pt>
                <c:pt idx="28">
                  <c:v>30.7</c:v>
                </c:pt>
                <c:pt idx="29">
                  <c:v>38.799999999999997</c:v>
                </c:pt>
                <c:pt idx="30">
                  <c:v>45.1</c:v>
                </c:pt>
                <c:pt idx="31">
                  <c:v>59.9</c:v>
                </c:pt>
                <c:pt idx="32">
                  <c:v>73.2</c:v>
                </c:pt>
                <c:pt idx="33">
                  <c:v>88.2</c:v>
                </c:pt>
                <c:pt idx="34">
                  <c:v>101.6</c:v>
                </c:pt>
                <c:pt idx="35">
                  <c:v>116.2</c:v>
                </c:pt>
                <c:pt idx="36">
                  <c:v>169.5</c:v>
                </c:pt>
                <c:pt idx="37">
                  <c:v>240.9</c:v>
                </c:pt>
                <c:pt idx="38">
                  <c:v>267.39999999999998</c:v>
                </c:pt>
                <c:pt idx="39">
                  <c:v>289.60000000000002</c:v>
                </c:pt>
                <c:pt idx="40">
                  <c:v>322.39999999999998</c:v>
                </c:pt>
                <c:pt idx="41">
                  <c:v>377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A58-4A49-960A-9C7A1EBC7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0174504"/>
        <c:axId val="301672832"/>
      </c:scatterChart>
      <c:scatterChart>
        <c:scatterStyle val="lineMarker"/>
        <c:varyColors val="0"/>
        <c:ser>
          <c:idx val="0"/>
          <c:order val="0"/>
          <c:tx>
            <c:v>Manual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man_cost_flow!$A$21:$A$33</c:f>
              <c:numCache>
                <c:formatCode>_(* #,##0.00_);_(* \(#,##0.00\);_(* "-"??_);_(@_)</c:formatCode>
                <c:ptCount val="13"/>
                <c:pt idx="0" formatCode="General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6.5</c:v>
                </c:pt>
                <c:pt idx="8">
                  <c:v>7</c:v>
                </c:pt>
                <c:pt idx="9">
                  <c:v>7.5</c:v>
                </c:pt>
                <c:pt idx="10">
                  <c:v>8</c:v>
                </c:pt>
                <c:pt idx="11">
                  <c:v>8.5</c:v>
                </c:pt>
                <c:pt idx="12">
                  <c:v>8.75</c:v>
                </c:pt>
              </c:numCache>
            </c:numRef>
          </c:xVal>
          <c:yVal>
            <c:numRef>
              <c:f>man_cost_flow!$C$21:$C$33</c:f>
              <c:numCache>
                <c:formatCode>General</c:formatCode>
                <c:ptCount val="13"/>
                <c:pt idx="0">
                  <c:v>1.9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2.1</c:v>
                </c:pt>
                <c:pt idx="5">
                  <c:v>2.2999999999999998</c:v>
                </c:pt>
                <c:pt idx="6">
                  <c:v>3</c:v>
                </c:pt>
                <c:pt idx="7">
                  <c:v>3.5</c:v>
                </c:pt>
                <c:pt idx="8">
                  <c:v>4.5999999999999996</c:v>
                </c:pt>
                <c:pt idx="9">
                  <c:v>5.7</c:v>
                </c:pt>
                <c:pt idx="10">
                  <c:v>9.5</c:v>
                </c:pt>
                <c:pt idx="11">
                  <c:v>76.2</c:v>
                </c:pt>
                <c:pt idx="12">
                  <c:v>398.8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A58-4A49-960A-9C7A1EBC7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2743944"/>
        <c:axId val="622738696"/>
      </c:scatterChart>
      <c:valAx>
        <c:axId val="41017450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dirty="0"/>
                  <a:t>valve opening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672832"/>
        <c:crosses val="autoZero"/>
        <c:crossBetween val="midCat"/>
      </c:valAx>
      <c:valAx>
        <c:axId val="301672832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dirty="0" smtClean="0"/>
                  <a:t>Pressure [mbarg]</a:t>
                </a:r>
                <a:endParaRPr lang="it-IT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174504"/>
        <c:crosses val="autoZero"/>
        <c:crossBetween val="midCat"/>
      </c:valAx>
      <c:valAx>
        <c:axId val="6227386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22743944"/>
        <c:crosses val="max"/>
        <c:crossBetween val="midCat"/>
      </c:valAx>
      <c:valAx>
        <c:axId val="622743944"/>
        <c:scaling>
          <c:orientation val="maxMin"/>
          <c:max val="8.5"/>
          <c:min val="0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>
                    <a:solidFill>
                      <a:schemeClr val="accent1"/>
                    </a:solidFill>
                  </a:rPr>
                  <a:t># turns HV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738696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609607843137251"/>
          <c:y val="0.20958814814814813"/>
          <c:w val="0.30991045751633989"/>
          <c:h val="0.2218649305555555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N</a:t>
            </a:r>
            <a:r>
              <a:rPr lang="it-IT" baseline="-25000"/>
              <a:t>2</a:t>
            </a:r>
            <a:r>
              <a:rPr lang="it-IT"/>
              <a:t> flow 16l/min</a:t>
            </a:r>
          </a:p>
        </c:rich>
      </c:tx>
      <c:layout>
        <c:manualLayout>
          <c:xMode val="edge"/>
          <c:yMode val="edge"/>
          <c:x val="0.41573284313725489"/>
          <c:y val="3.76296296296296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v>Burkert 8 mm</c:v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'BURKERT 8mm'!$A$45:$A$86</c:f>
              <c:numCache>
                <c:formatCode>General</c:formatCode>
                <c:ptCount val="42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75</c:v>
                </c:pt>
                <c:pt idx="4">
                  <c:v>70</c:v>
                </c:pt>
                <c:pt idx="5">
                  <c:v>69</c:v>
                </c:pt>
                <c:pt idx="6">
                  <c:v>68</c:v>
                </c:pt>
                <c:pt idx="7">
                  <c:v>67</c:v>
                </c:pt>
                <c:pt idx="8">
                  <c:v>66</c:v>
                </c:pt>
                <c:pt idx="9">
                  <c:v>65</c:v>
                </c:pt>
                <c:pt idx="10">
                  <c:v>64</c:v>
                </c:pt>
                <c:pt idx="11">
                  <c:v>63</c:v>
                </c:pt>
                <c:pt idx="12">
                  <c:v>62</c:v>
                </c:pt>
                <c:pt idx="13">
                  <c:v>61</c:v>
                </c:pt>
                <c:pt idx="14">
                  <c:v>60</c:v>
                </c:pt>
                <c:pt idx="15">
                  <c:v>59</c:v>
                </c:pt>
                <c:pt idx="16">
                  <c:v>58</c:v>
                </c:pt>
                <c:pt idx="17">
                  <c:v>57</c:v>
                </c:pt>
                <c:pt idx="18">
                  <c:v>56</c:v>
                </c:pt>
                <c:pt idx="19">
                  <c:v>55</c:v>
                </c:pt>
                <c:pt idx="20">
                  <c:v>54</c:v>
                </c:pt>
                <c:pt idx="21">
                  <c:v>53</c:v>
                </c:pt>
                <c:pt idx="22">
                  <c:v>52</c:v>
                </c:pt>
                <c:pt idx="23">
                  <c:v>51</c:v>
                </c:pt>
                <c:pt idx="24">
                  <c:v>50</c:v>
                </c:pt>
                <c:pt idx="25">
                  <c:v>49</c:v>
                </c:pt>
                <c:pt idx="26">
                  <c:v>48</c:v>
                </c:pt>
                <c:pt idx="27">
                  <c:v>47</c:v>
                </c:pt>
                <c:pt idx="28">
                  <c:v>46</c:v>
                </c:pt>
                <c:pt idx="29">
                  <c:v>45</c:v>
                </c:pt>
                <c:pt idx="30">
                  <c:v>44</c:v>
                </c:pt>
                <c:pt idx="31">
                  <c:v>43</c:v>
                </c:pt>
                <c:pt idx="32">
                  <c:v>42</c:v>
                </c:pt>
                <c:pt idx="33">
                  <c:v>41</c:v>
                </c:pt>
                <c:pt idx="34">
                  <c:v>40</c:v>
                </c:pt>
                <c:pt idx="35">
                  <c:v>39</c:v>
                </c:pt>
                <c:pt idx="36">
                  <c:v>35</c:v>
                </c:pt>
                <c:pt idx="37">
                  <c:v>30</c:v>
                </c:pt>
                <c:pt idx="38">
                  <c:v>25</c:v>
                </c:pt>
                <c:pt idx="39">
                  <c:v>20</c:v>
                </c:pt>
                <c:pt idx="40">
                  <c:v>10</c:v>
                </c:pt>
                <c:pt idx="41">
                  <c:v>0</c:v>
                </c:pt>
              </c:numCache>
            </c:numRef>
          </c:xVal>
          <c:yVal>
            <c:numRef>
              <c:f>'BURKERT 8mm'!$B$45:$B$86</c:f>
              <c:numCache>
                <c:formatCode>General</c:formatCode>
                <c:ptCount val="42"/>
                <c:pt idx="0">
                  <c:v>2.1</c:v>
                </c:pt>
                <c:pt idx="1">
                  <c:v>2.2000000000000002</c:v>
                </c:pt>
                <c:pt idx="2">
                  <c:v>2.8</c:v>
                </c:pt>
                <c:pt idx="3">
                  <c:v>3.2</c:v>
                </c:pt>
                <c:pt idx="4">
                  <c:v>3.6</c:v>
                </c:pt>
                <c:pt idx="5">
                  <c:v>3.7</c:v>
                </c:pt>
                <c:pt idx="6">
                  <c:v>3.8</c:v>
                </c:pt>
                <c:pt idx="7">
                  <c:v>3.9</c:v>
                </c:pt>
                <c:pt idx="8">
                  <c:v>4.0999999999999996</c:v>
                </c:pt>
                <c:pt idx="9">
                  <c:v>4.2</c:v>
                </c:pt>
                <c:pt idx="10">
                  <c:v>4.4000000000000004</c:v>
                </c:pt>
                <c:pt idx="11">
                  <c:v>4.5</c:v>
                </c:pt>
                <c:pt idx="12">
                  <c:v>4.7</c:v>
                </c:pt>
                <c:pt idx="13">
                  <c:v>5</c:v>
                </c:pt>
                <c:pt idx="14">
                  <c:v>5.3</c:v>
                </c:pt>
                <c:pt idx="15">
                  <c:v>5.6</c:v>
                </c:pt>
                <c:pt idx="16">
                  <c:v>6</c:v>
                </c:pt>
                <c:pt idx="17">
                  <c:v>6.3</c:v>
                </c:pt>
                <c:pt idx="18">
                  <c:v>6.6</c:v>
                </c:pt>
                <c:pt idx="19">
                  <c:v>7</c:v>
                </c:pt>
                <c:pt idx="20">
                  <c:v>7.7</c:v>
                </c:pt>
                <c:pt idx="21">
                  <c:v>8.4</c:v>
                </c:pt>
                <c:pt idx="22">
                  <c:v>9.6999999999999993</c:v>
                </c:pt>
                <c:pt idx="23">
                  <c:v>11</c:v>
                </c:pt>
                <c:pt idx="24">
                  <c:v>11.5</c:v>
                </c:pt>
                <c:pt idx="25">
                  <c:v>13.2</c:v>
                </c:pt>
                <c:pt idx="26">
                  <c:v>15.4</c:v>
                </c:pt>
                <c:pt idx="27">
                  <c:v>19.3</c:v>
                </c:pt>
                <c:pt idx="28">
                  <c:v>21.5</c:v>
                </c:pt>
                <c:pt idx="29">
                  <c:v>25.4</c:v>
                </c:pt>
                <c:pt idx="30">
                  <c:v>28.8</c:v>
                </c:pt>
                <c:pt idx="31">
                  <c:v>35.4</c:v>
                </c:pt>
                <c:pt idx="32">
                  <c:v>42.6</c:v>
                </c:pt>
                <c:pt idx="33">
                  <c:v>51.8</c:v>
                </c:pt>
                <c:pt idx="34">
                  <c:v>66.7</c:v>
                </c:pt>
                <c:pt idx="35">
                  <c:v>80.7</c:v>
                </c:pt>
                <c:pt idx="36">
                  <c:v>140.80000000000001</c:v>
                </c:pt>
                <c:pt idx="37">
                  <c:v>200.5</c:v>
                </c:pt>
                <c:pt idx="38">
                  <c:v>227.8</c:v>
                </c:pt>
                <c:pt idx="39">
                  <c:v>270.39999999999998</c:v>
                </c:pt>
                <c:pt idx="40">
                  <c:v>320</c:v>
                </c:pt>
                <c:pt idx="41">
                  <c:v>377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CB6-492A-A592-B77C9820A674}"/>
            </c:ext>
          </c:extLst>
        </c:ser>
        <c:ser>
          <c:idx val="2"/>
          <c:order val="2"/>
          <c:tx>
            <c:v>Burkert 9.5 mm</c:v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'BURKERT 9,5mm'!$A$45:$A$86</c:f>
              <c:numCache>
                <c:formatCode>General</c:formatCode>
                <c:ptCount val="42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75</c:v>
                </c:pt>
                <c:pt idx="4">
                  <c:v>70</c:v>
                </c:pt>
                <c:pt idx="5">
                  <c:v>69</c:v>
                </c:pt>
                <c:pt idx="6">
                  <c:v>68</c:v>
                </c:pt>
                <c:pt idx="7">
                  <c:v>67</c:v>
                </c:pt>
                <c:pt idx="8">
                  <c:v>66</c:v>
                </c:pt>
                <c:pt idx="9">
                  <c:v>65</c:v>
                </c:pt>
                <c:pt idx="10">
                  <c:v>64</c:v>
                </c:pt>
                <c:pt idx="11">
                  <c:v>63</c:v>
                </c:pt>
                <c:pt idx="12">
                  <c:v>62</c:v>
                </c:pt>
                <c:pt idx="13">
                  <c:v>61</c:v>
                </c:pt>
                <c:pt idx="14">
                  <c:v>60</c:v>
                </c:pt>
                <c:pt idx="15">
                  <c:v>59</c:v>
                </c:pt>
                <c:pt idx="16">
                  <c:v>58</c:v>
                </c:pt>
                <c:pt idx="17">
                  <c:v>57</c:v>
                </c:pt>
                <c:pt idx="18">
                  <c:v>56</c:v>
                </c:pt>
                <c:pt idx="19">
                  <c:v>55</c:v>
                </c:pt>
                <c:pt idx="20">
                  <c:v>54</c:v>
                </c:pt>
                <c:pt idx="21">
                  <c:v>53</c:v>
                </c:pt>
                <c:pt idx="22">
                  <c:v>52</c:v>
                </c:pt>
                <c:pt idx="23">
                  <c:v>51</c:v>
                </c:pt>
                <c:pt idx="24">
                  <c:v>50</c:v>
                </c:pt>
                <c:pt idx="25">
                  <c:v>49</c:v>
                </c:pt>
                <c:pt idx="26">
                  <c:v>48</c:v>
                </c:pt>
                <c:pt idx="27">
                  <c:v>47</c:v>
                </c:pt>
                <c:pt idx="28">
                  <c:v>46</c:v>
                </c:pt>
                <c:pt idx="29">
                  <c:v>45</c:v>
                </c:pt>
                <c:pt idx="30">
                  <c:v>44</c:v>
                </c:pt>
                <c:pt idx="31">
                  <c:v>43</c:v>
                </c:pt>
                <c:pt idx="32">
                  <c:v>42</c:v>
                </c:pt>
                <c:pt idx="33">
                  <c:v>41</c:v>
                </c:pt>
                <c:pt idx="34">
                  <c:v>40</c:v>
                </c:pt>
                <c:pt idx="35">
                  <c:v>39</c:v>
                </c:pt>
                <c:pt idx="36">
                  <c:v>35</c:v>
                </c:pt>
                <c:pt idx="37">
                  <c:v>30</c:v>
                </c:pt>
                <c:pt idx="38">
                  <c:v>25</c:v>
                </c:pt>
                <c:pt idx="39">
                  <c:v>20</c:v>
                </c:pt>
                <c:pt idx="40">
                  <c:v>10</c:v>
                </c:pt>
                <c:pt idx="41">
                  <c:v>0</c:v>
                </c:pt>
              </c:numCache>
            </c:numRef>
          </c:xVal>
          <c:yVal>
            <c:numRef>
              <c:f>'BURKERT 9,5mm'!$B$45:$B$86</c:f>
              <c:numCache>
                <c:formatCode>General</c:formatCode>
                <c:ptCount val="42"/>
                <c:pt idx="0">
                  <c:v>1.9</c:v>
                </c:pt>
                <c:pt idx="1">
                  <c:v>2</c:v>
                </c:pt>
                <c:pt idx="2">
                  <c:v>2.2000000000000002</c:v>
                </c:pt>
                <c:pt idx="3">
                  <c:v>2.2999999999999998</c:v>
                </c:pt>
                <c:pt idx="4">
                  <c:v>2.6</c:v>
                </c:pt>
                <c:pt idx="5">
                  <c:v>2.7</c:v>
                </c:pt>
                <c:pt idx="6">
                  <c:v>2.8</c:v>
                </c:pt>
                <c:pt idx="7">
                  <c:v>2.95</c:v>
                </c:pt>
                <c:pt idx="8">
                  <c:v>3.1</c:v>
                </c:pt>
                <c:pt idx="9">
                  <c:v>3.2</c:v>
                </c:pt>
                <c:pt idx="10">
                  <c:v>3.3</c:v>
                </c:pt>
                <c:pt idx="11">
                  <c:v>3.4</c:v>
                </c:pt>
                <c:pt idx="12">
                  <c:v>3.5</c:v>
                </c:pt>
                <c:pt idx="13">
                  <c:v>3.9</c:v>
                </c:pt>
                <c:pt idx="14">
                  <c:v>4.2</c:v>
                </c:pt>
                <c:pt idx="15">
                  <c:v>4.5</c:v>
                </c:pt>
                <c:pt idx="16">
                  <c:v>4.8</c:v>
                </c:pt>
                <c:pt idx="17">
                  <c:v>5.2</c:v>
                </c:pt>
                <c:pt idx="18">
                  <c:v>5.6</c:v>
                </c:pt>
                <c:pt idx="19">
                  <c:v>6.2</c:v>
                </c:pt>
                <c:pt idx="20">
                  <c:v>6.9</c:v>
                </c:pt>
                <c:pt idx="21">
                  <c:v>8</c:v>
                </c:pt>
                <c:pt idx="22">
                  <c:v>9.6</c:v>
                </c:pt>
                <c:pt idx="23">
                  <c:v>11.3</c:v>
                </c:pt>
                <c:pt idx="24">
                  <c:v>11.9</c:v>
                </c:pt>
                <c:pt idx="25">
                  <c:v>14.4</c:v>
                </c:pt>
                <c:pt idx="26">
                  <c:v>18.5</c:v>
                </c:pt>
                <c:pt idx="27">
                  <c:v>23.7</c:v>
                </c:pt>
                <c:pt idx="28">
                  <c:v>30.7</c:v>
                </c:pt>
                <c:pt idx="29">
                  <c:v>38.799999999999997</c:v>
                </c:pt>
                <c:pt idx="30">
                  <c:v>45.1</c:v>
                </c:pt>
                <c:pt idx="31">
                  <c:v>59.9</c:v>
                </c:pt>
                <c:pt idx="32">
                  <c:v>73.2</c:v>
                </c:pt>
                <c:pt idx="33">
                  <c:v>88.2</c:v>
                </c:pt>
                <c:pt idx="34">
                  <c:v>101.6</c:v>
                </c:pt>
                <c:pt idx="35">
                  <c:v>116.2</c:v>
                </c:pt>
                <c:pt idx="36">
                  <c:v>169.5</c:v>
                </c:pt>
                <c:pt idx="37">
                  <c:v>240.9</c:v>
                </c:pt>
                <c:pt idx="38">
                  <c:v>267.39999999999998</c:v>
                </c:pt>
                <c:pt idx="39">
                  <c:v>289.60000000000002</c:v>
                </c:pt>
                <c:pt idx="40">
                  <c:v>322.39999999999998</c:v>
                </c:pt>
                <c:pt idx="41">
                  <c:v>377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CB6-492A-A592-B77C9820A6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0174504"/>
        <c:axId val="301672832"/>
      </c:scatterChart>
      <c:scatterChart>
        <c:scatterStyle val="lineMarker"/>
        <c:varyColors val="0"/>
        <c:ser>
          <c:idx val="0"/>
          <c:order val="0"/>
          <c:tx>
            <c:v>Manual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man_cost_flow!$A$21:$A$33</c:f>
              <c:numCache>
                <c:formatCode>_(* #,##0.00_);_(* \(#,##0.00\);_(* "-"??_);_(@_)</c:formatCode>
                <c:ptCount val="13"/>
                <c:pt idx="0" formatCode="General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6.5</c:v>
                </c:pt>
                <c:pt idx="8">
                  <c:v>7</c:v>
                </c:pt>
                <c:pt idx="9">
                  <c:v>7.5</c:v>
                </c:pt>
                <c:pt idx="10">
                  <c:v>8</c:v>
                </c:pt>
                <c:pt idx="11">
                  <c:v>8.5</c:v>
                </c:pt>
                <c:pt idx="12">
                  <c:v>8.75</c:v>
                </c:pt>
              </c:numCache>
            </c:numRef>
          </c:xVal>
          <c:yVal>
            <c:numRef>
              <c:f>man_cost_flow!$C$21:$C$33</c:f>
              <c:numCache>
                <c:formatCode>General</c:formatCode>
                <c:ptCount val="13"/>
                <c:pt idx="0">
                  <c:v>1.9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2.1</c:v>
                </c:pt>
                <c:pt idx="5">
                  <c:v>2.2999999999999998</c:v>
                </c:pt>
                <c:pt idx="6">
                  <c:v>3</c:v>
                </c:pt>
                <c:pt idx="7">
                  <c:v>3.5</c:v>
                </c:pt>
                <c:pt idx="8">
                  <c:v>4.5999999999999996</c:v>
                </c:pt>
                <c:pt idx="9">
                  <c:v>5.7</c:v>
                </c:pt>
                <c:pt idx="10">
                  <c:v>9.5</c:v>
                </c:pt>
                <c:pt idx="11">
                  <c:v>76.2</c:v>
                </c:pt>
                <c:pt idx="12">
                  <c:v>398.8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CB6-492A-A592-B77C9820A6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2743944"/>
        <c:axId val="622738696"/>
      </c:scatterChart>
      <c:valAx>
        <c:axId val="410174504"/>
        <c:scaling>
          <c:orientation val="minMax"/>
          <c:max val="100"/>
          <c:min val="40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dirty="0"/>
                  <a:t>valve opening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672832"/>
        <c:crosses val="autoZero"/>
        <c:crossBetween val="midCat"/>
        <c:majorUnit val="5"/>
      </c:valAx>
      <c:valAx>
        <c:axId val="301672832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dirty="0" smtClean="0"/>
                  <a:t>Pressure [mbarg]</a:t>
                </a:r>
                <a:endParaRPr lang="it-IT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174504"/>
        <c:crosses val="autoZero"/>
        <c:crossBetween val="midCat"/>
      </c:valAx>
      <c:valAx>
        <c:axId val="6227386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22743944"/>
        <c:crosses val="max"/>
        <c:crossBetween val="midCat"/>
      </c:valAx>
      <c:valAx>
        <c:axId val="622743944"/>
        <c:scaling>
          <c:orientation val="maxMin"/>
          <c:max val="8.75"/>
          <c:min val="0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>
                    <a:solidFill>
                      <a:schemeClr val="accent1"/>
                    </a:solidFill>
                  </a:rPr>
                  <a:t># turns HV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738696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4495751633987"/>
          <c:y val="0.19606499999999999"/>
          <c:w val="0.31198562091503268"/>
          <c:h val="0.2218649305555555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0.12382</cdr:x>
      <cdr:y>0.55985</cdr:y>
    </cdr:from>
    <cdr:to>
      <cdr:x>0.64712</cdr:x>
      <cdr:y>0.55985</cdr:y>
    </cdr:to>
    <cdr:cxnSp macro="">
      <cdr:nvCxnSpPr>
        <cdr:cNvPr id="3" name="Straight Arrow Connector 2"/>
        <cdr:cNvCxnSpPr/>
      </cdr:nvCxnSpPr>
      <cdr:spPr>
        <a:xfrm xmlns:a="http://schemas.openxmlformats.org/drawingml/2006/main">
          <a:off x="757808" y="3023165"/>
          <a:ext cx="3202574" cy="0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0.44495</cdr:x>
      <cdr:y>0.64167</cdr:y>
    </cdr:from>
    <cdr:to>
      <cdr:x>1</cdr:x>
      <cdr:y>0.71801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723102" y="3465044"/>
          <a:ext cx="3396897" cy="41221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370EB-06B6-430F-81FD-C03D57FBD333}" type="datetimeFigureOut">
              <a:rPr lang="it-IT" smtClean="0"/>
              <a:t>21/01/2020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05129-B9A6-4BB0-9F28-8FCC9F163D6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629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05129-B9A6-4BB0-9F28-8FCC9F163D6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2945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05129-B9A6-4BB0-9F28-8FCC9F163D6E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983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Aggiungi</a:t>
            </a:r>
            <a:r>
              <a:rPr lang="en-US" dirty="0" smtClean="0"/>
              <a:t> </a:t>
            </a:r>
            <a:r>
              <a:rPr lang="en-US" dirty="0" err="1" smtClean="0"/>
              <a:t>valvole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mancanti</a:t>
            </a:r>
            <a:r>
              <a:rPr lang="en-US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05129-B9A6-4BB0-9F28-8FCC9F163D6E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5149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51D86-EB86-406A-8555-4DFF6E4480C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226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Limited at 15%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05129-B9A6-4BB0-9F28-8FCC9F163D6E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302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Limited at 50%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05129-B9A6-4BB0-9F28-8FCC9F163D6E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65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Limited at 53%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05129-B9A6-4BB0-9F28-8FCC9F163D6E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7302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4ECDE1-DB2F-4DF9-9520-9153E0237E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2FF176A-A130-4D50-B633-6084921BF0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ED5212-46D3-46BC-BF3B-1C9F28FE7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BCD3-B956-4D8B-9BCD-4C32E7A784C0}" type="datetime1">
              <a:rPr lang="it-IT" smtClean="0"/>
              <a:t>21/01/2020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70D8767-C372-42E5-9E79-AAAA56C99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6D41BE-9F57-4FF9-A9C0-823668D31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126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75F70B-255C-4483-A745-2378A05D6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792C417-D362-45E1-BCA2-7ADB7594CD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E9B093-CC94-444B-ABE5-841CB5078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0CB51-8090-4EAF-8DAC-CE282E179FE7}" type="datetime1">
              <a:rPr lang="it-IT" smtClean="0"/>
              <a:t>21/01/2020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EF6961-649A-4BD1-A741-43CE814B1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E55722-4AA5-46A9-B11B-32DD09CAA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68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412BB38-AB31-4990-ABAB-2576FAE6E8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BF6243D-F39D-4DFD-82BD-43869A7C65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20160E7-A615-4CA8-BDE6-86B3AD81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23D17-1ADB-4493-99BD-4E7A1F2CB852}" type="datetime1">
              <a:rPr lang="it-IT" smtClean="0"/>
              <a:t>21/01/2020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2DDA6C-74BD-4B3D-A918-919D65891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4F2DED-CA2B-40A9-85EB-A0C8F3AD5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076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2AD630-D7EB-4B3F-9AF0-B042C79BD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98608D-29A2-4D65-B718-39B4EA714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F749C41-29C7-4858-87C3-F6D94860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DE8-3207-41EC-9B3D-078BC31739BF}" type="datetime1">
              <a:rPr lang="it-IT" smtClean="0"/>
              <a:t>21/01/2020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DB2C48-6EB9-4DDA-9DBD-98DFE4D0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039E3A-13B5-4783-AE79-685501C20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2871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F09432-AE4A-4903-9BAE-51CF10360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7ED622-CF71-45CC-8796-24A625E9F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B373EB-9039-4AE9-AB40-8F7366AE8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E5C4-F5D2-4C10-8A8B-D511415D306F}" type="datetime1">
              <a:rPr lang="it-IT" smtClean="0"/>
              <a:t>21/01/2020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5BFC32-80A9-4DBA-84D1-FA8BF61AD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3291085-FB69-400E-9011-B9801560E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6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FB0858-C43E-420F-8B35-D8808B045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74CCEB-B34D-4998-B155-F72773D977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BF9BB5D-0EFE-43B5-9648-470124EE20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D72AE63-3BCE-4E34-9912-C3A54962C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9386-98F4-4F5D-B505-253E73231DF9}" type="datetime1">
              <a:rPr lang="it-IT" smtClean="0"/>
              <a:t>21/01/2020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3B38060-1539-4E8F-98BC-9827F9F3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2D8E06-EE76-4012-8178-4B96779DF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1879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A58150-2C7B-46BC-A35A-A7D8616B6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3DDE5EF-619F-40F0-8965-C1F0B80F1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08D477D-EEEE-4D8B-BF85-C7987C6577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076B55F-2727-4BED-B0EE-196CA48343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4C73DF9-2F1D-40A3-9370-EA74937DEE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D3CED02-0040-4A5F-8DAF-5BF0740D2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06EC-5A47-4C1C-B146-17DF8DF572A4}" type="datetime1">
              <a:rPr lang="it-IT" smtClean="0"/>
              <a:t>21/01/2020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FD8B7FF-198F-40DE-9F06-1B87969FA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9D3DCD8-46D0-46BC-910B-43F377F00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668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B7816D-68CD-4929-AC2E-993232EF3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199F2BC-B701-4FFD-A482-D817341CB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BBD1-FD8A-458C-82A5-9F5BB09A7D9B}" type="datetime1">
              <a:rPr lang="it-IT" smtClean="0"/>
              <a:t>21/01/2020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33CFE87-74CB-4FA7-9B83-A7B859D6E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845524D-11BB-46BE-8E6F-4B240C472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373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3C8B880-8121-41B8-908A-A109A22CB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6F050-8CFB-4EFD-927C-E2DFBB50C172}" type="datetime1">
              <a:rPr lang="it-IT" smtClean="0"/>
              <a:t>21/01/2020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D2E385B-5926-44D8-B969-8A11B3F37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4B05ADA-5EBF-4104-AB88-D3B8540AA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408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043010-0A91-4115-A732-A33319A92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9E7C67A-A002-497A-8617-790FEC30D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98977D4-4EB0-41D5-B390-3F18F10EA0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3DF7A05-8302-4D69-B807-A0D92AE87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094C-E227-42A0-A8A7-38D45035F481}" type="datetime1">
              <a:rPr lang="it-IT" smtClean="0"/>
              <a:t>21/01/2020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388B9D0-DD16-4E10-8583-DE8245534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4E3AAA-E00D-4AF8-9722-38571148C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3654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CDD189-696D-4F76-AF1B-A520662C3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3BFA89A-394C-472B-B132-F692CD72E8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4048A31-1769-4778-A01E-9889E57AE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CAAA216-F8F5-49F5-A585-5A8CF9B13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7BEB-8E4D-4174-B188-CB60B1A5C0C2}" type="datetime1">
              <a:rPr lang="it-IT" smtClean="0"/>
              <a:t>21/01/2020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7C582D4-8BA8-4B90-98DA-927CC4698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E924108-B3AF-4505-B5B2-91DEC2436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632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FFE7749-002E-4AFE-9039-B6ED8B939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5CC9025-6FF0-4E76-9686-4DEAF0A18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9A6726-99FF-4FCF-A11A-93DFFAE5CC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F32DB-A944-464A-88B4-15B10531CD62}" type="datetime1">
              <a:rPr lang="it-IT" smtClean="0"/>
              <a:t>21/01/2020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D2F091-C68D-45B5-8266-5CAB896353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52817F-E03B-405E-86C4-D3A0175508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52CFD-C76C-4492-A9FD-5856152B13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794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chart" Target="../charts/char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chart" Target="../charts/char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chart" Target="../charts/char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8B5B4-0A2D-42F5-B245-F6F0DB7D2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2160" y="192351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it-IT" dirty="0"/>
              <a:t> </a:t>
            </a:r>
            <a:r>
              <a:rPr lang="it-IT" dirty="0" smtClean="0"/>
              <a:t>CMS-RPC </a:t>
            </a:r>
            <a:br>
              <a:rPr lang="it-IT" dirty="0" smtClean="0"/>
            </a:br>
            <a:r>
              <a:rPr lang="it-IT" dirty="0" smtClean="0"/>
              <a:t>Regulation </a:t>
            </a:r>
            <a:r>
              <a:rPr lang="it-IT" dirty="0"/>
              <a:t>Valve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Test</a:t>
            </a:r>
            <a:r>
              <a:rPr lang="it-IT" dirty="0"/>
              <a:t> </a:t>
            </a:r>
            <a:r>
              <a:rPr lang="it-IT" dirty="0" smtClean="0"/>
              <a:t>Summary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D8AA5FF-409B-4142-B8EF-91489524B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0561" y="4855487"/>
            <a:ext cx="9144000" cy="1655762"/>
          </a:xfrm>
        </p:spPr>
        <p:txBody>
          <a:bodyPr/>
          <a:lstStyle/>
          <a:p>
            <a:r>
              <a:rPr lang="it-IT" dirty="0"/>
              <a:t>Sabino Zagaria</a:t>
            </a:r>
          </a:p>
          <a:p>
            <a:r>
              <a:rPr lang="it-IT" i="1" dirty="0" smtClean="0"/>
              <a:t>EP-DT-FS</a:t>
            </a:r>
          </a:p>
          <a:p>
            <a:r>
              <a:rPr lang="it-IT" i="1" dirty="0" smtClean="0"/>
              <a:t>21/01/2020</a:t>
            </a:r>
            <a:endParaRPr lang="it-IT" i="1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4F685C1-F263-445B-BD63-F3A5789661A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664" y="319107"/>
            <a:ext cx="1939317" cy="145448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94318C02-B71B-4A48-A9A7-CD30D3360D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0" t="1466" r="22910" b="705"/>
          <a:stretch/>
        </p:blipFill>
        <p:spPr>
          <a:xfrm>
            <a:off x="509155" y="513536"/>
            <a:ext cx="1201382" cy="1205136"/>
          </a:xfrm>
          <a:prstGeom prst="rect">
            <a:avLst/>
          </a:prstGeom>
        </p:spPr>
      </p:pic>
      <p:pic>
        <p:nvPicPr>
          <p:cNvPr id="7" name="Elemento grafico 6" descr="Ingranaggi">
            <a:extLst>
              <a:ext uri="{FF2B5EF4-FFF2-40B4-BE49-F238E27FC236}">
                <a16:creationId xmlns:a16="http://schemas.microsoft.com/office/drawing/2014/main" id="{CBCC3E87-571C-42C8-8F93-1FD752A1BFD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67486" y="4936142"/>
            <a:ext cx="658837" cy="658837"/>
          </a:xfrm>
          <a:prstGeom prst="rect">
            <a:avLst/>
          </a:prstGeom>
        </p:spPr>
      </p:pic>
      <p:grpSp>
        <p:nvGrpSpPr>
          <p:cNvPr id="18" name="Gruppo 17">
            <a:extLst>
              <a:ext uri="{FF2B5EF4-FFF2-40B4-BE49-F238E27FC236}">
                <a16:creationId xmlns:a16="http://schemas.microsoft.com/office/drawing/2014/main" id="{CE635F6F-C298-4F19-9B2E-82F99BEDD7D3}"/>
              </a:ext>
            </a:extLst>
          </p:cNvPr>
          <p:cNvGrpSpPr/>
          <p:nvPr/>
        </p:nvGrpSpPr>
        <p:grpSpPr>
          <a:xfrm>
            <a:off x="2103765" y="4468822"/>
            <a:ext cx="8103381" cy="25791"/>
            <a:chOff x="2215605" y="3429000"/>
            <a:chExt cx="8103381" cy="25791"/>
          </a:xfrm>
        </p:grpSpPr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D1739C8C-AEA3-4691-941A-A1B4371C26AE}"/>
                </a:ext>
              </a:extLst>
            </p:cNvPr>
            <p:cNvCxnSpPr>
              <a:cxnSpLocks/>
            </p:cNvCxnSpPr>
            <p:nvPr/>
          </p:nvCxnSpPr>
          <p:spPr>
            <a:xfrm>
              <a:off x="2215605" y="3429000"/>
              <a:ext cx="810299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2682C5DB-0AD7-470D-85FC-9F20A917B2EF}"/>
                </a:ext>
              </a:extLst>
            </p:cNvPr>
            <p:cNvCxnSpPr>
              <a:cxnSpLocks/>
            </p:cNvCxnSpPr>
            <p:nvPr/>
          </p:nvCxnSpPr>
          <p:spPr>
            <a:xfrm>
              <a:off x="2215995" y="3454791"/>
              <a:ext cx="810299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726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89864" y="58143"/>
            <a:ext cx="6892664" cy="8127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What’s installed in USC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6588" y="1188846"/>
            <a:ext cx="5264551" cy="1949438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dirty="0" err="1" smtClean="0"/>
              <a:t>Burkert</a:t>
            </a:r>
            <a:r>
              <a:rPr lang="en-US" dirty="0" smtClean="0"/>
              <a:t> </a:t>
            </a:r>
            <a:r>
              <a:rPr lang="en-US" dirty="0"/>
              <a:t>8mm </a:t>
            </a:r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dirty="0" err="1" smtClean="0"/>
              <a:t>Burkert</a:t>
            </a:r>
            <a:r>
              <a:rPr lang="en-US" dirty="0" smtClean="0"/>
              <a:t> </a:t>
            </a:r>
            <a:r>
              <a:rPr lang="en-US" dirty="0"/>
              <a:t>9.5mm </a:t>
            </a:r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ASCO </a:t>
            </a:r>
            <a:r>
              <a:rPr lang="en-US" dirty="0" smtClean="0"/>
              <a:t>DN20</a:t>
            </a: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ROTAREX MANUAL VALVE WITH GULEX ELECTRIC MOTOR</a:t>
            </a:r>
            <a:endParaRPr lang="en-US" dirty="0"/>
          </a:p>
          <a:p>
            <a:pPr algn="l"/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algn="l"/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9263656" y="601064"/>
            <a:ext cx="2705100" cy="6148300"/>
            <a:chOff x="9181765" y="317208"/>
            <a:chExt cx="2705100" cy="6148300"/>
          </a:xfrm>
        </p:grpSpPr>
        <p:pic>
          <p:nvPicPr>
            <p:cNvPr id="6" name="Immagine 3">
              <a:extLst>
                <a:ext uri="{FF2B5EF4-FFF2-40B4-BE49-F238E27FC236}">
                  <a16:creationId xmlns:a16="http://schemas.microsoft.com/office/drawing/2014/main" id="{2E923FCA-3399-4898-A44D-D749512157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81765" y="317208"/>
              <a:ext cx="2705100" cy="6148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Oval 7"/>
            <p:cNvSpPr/>
            <p:nvPr/>
          </p:nvSpPr>
          <p:spPr>
            <a:xfrm>
              <a:off x="9439211" y="4354676"/>
              <a:ext cx="283412" cy="272717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126209" y="1259242"/>
            <a:ext cx="2223511" cy="2269252"/>
            <a:chOff x="4948574" y="2900986"/>
            <a:chExt cx="2334867" cy="2384505"/>
          </a:xfrm>
        </p:grpSpPr>
        <p:pic>
          <p:nvPicPr>
            <p:cNvPr id="7" name="Immagine 4">
              <a:extLst>
                <a:ext uri="{FF2B5EF4-FFF2-40B4-BE49-F238E27FC236}">
                  <a16:creationId xmlns:a16="http://schemas.microsoft.com/office/drawing/2014/main" id="{9E0A11AD-16F5-421D-AED3-613633C559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18" r="1740" b="2"/>
            <a:stretch/>
          </p:blipFill>
          <p:spPr>
            <a:xfrm>
              <a:off x="4948574" y="2900986"/>
              <a:ext cx="2334867" cy="23845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Oval 8"/>
            <p:cNvSpPr/>
            <p:nvPr/>
          </p:nvSpPr>
          <p:spPr>
            <a:xfrm>
              <a:off x="6736069" y="4814217"/>
              <a:ext cx="283412" cy="272717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27964" y="836525"/>
            <a:ext cx="1661184" cy="1758786"/>
            <a:chOff x="6604932" y="561560"/>
            <a:chExt cx="1661184" cy="1828456"/>
          </a:xfrm>
        </p:grpSpPr>
        <p:pic>
          <p:nvPicPr>
            <p:cNvPr id="10" name="Picture 1">
              <a:extLst>
                <a:ext uri="{FF2B5EF4-FFF2-40B4-BE49-F238E27FC236}">
                  <a16:creationId xmlns:a16="http://schemas.microsoft.com/office/drawing/2014/main" id="{6EE8CC6A-6A5A-4B42-8F16-062EF37E63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94" b="7554"/>
            <a:stretch/>
          </p:blipFill>
          <p:spPr>
            <a:xfrm>
              <a:off x="6604932" y="561560"/>
              <a:ext cx="1661184" cy="18284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Oval 10"/>
            <p:cNvSpPr/>
            <p:nvPr/>
          </p:nvSpPr>
          <p:spPr>
            <a:xfrm>
              <a:off x="7862486" y="838109"/>
              <a:ext cx="283412" cy="272717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2037"/>
              </p:ext>
            </p:extLst>
          </p:nvPr>
        </p:nvGraphicFramePr>
        <p:xfrm>
          <a:off x="571500" y="3369469"/>
          <a:ext cx="4879639" cy="3101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1813">
                  <a:extLst>
                    <a:ext uri="{9D8B030D-6E8A-4147-A177-3AD203B41FA5}">
                      <a16:colId xmlns:a16="http://schemas.microsoft.com/office/drawing/2014/main" val="1520107872"/>
                    </a:ext>
                  </a:extLst>
                </a:gridCol>
                <a:gridCol w="1132066">
                  <a:extLst>
                    <a:ext uri="{9D8B030D-6E8A-4147-A177-3AD203B41FA5}">
                      <a16:colId xmlns:a16="http://schemas.microsoft.com/office/drawing/2014/main" val="2270969849"/>
                    </a:ext>
                  </a:extLst>
                </a:gridCol>
                <a:gridCol w="788921">
                  <a:extLst>
                    <a:ext uri="{9D8B030D-6E8A-4147-A177-3AD203B41FA5}">
                      <a16:colId xmlns:a16="http://schemas.microsoft.com/office/drawing/2014/main" val="1544800248"/>
                    </a:ext>
                  </a:extLst>
                </a:gridCol>
                <a:gridCol w="754661">
                  <a:extLst>
                    <a:ext uri="{9D8B030D-6E8A-4147-A177-3AD203B41FA5}">
                      <a16:colId xmlns:a16="http://schemas.microsoft.com/office/drawing/2014/main" val="3537981379"/>
                    </a:ext>
                  </a:extLst>
                </a:gridCol>
                <a:gridCol w="772178">
                  <a:extLst>
                    <a:ext uri="{9D8B030D-6E8A-4147-A177-3AD203B41FA5}">
                      <a16:colId xmlns:a16="http://schemas.microsoft.com/office/drawing/2014/main" val="2333609649"/>
                    </a:ext>
                  </a:extLst>
                </a:gridCol>
              </a:tblGrid>
              <a:tr h="6445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VALVE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WHERE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TYPE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FEEDBACK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[CHF]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9207266"/>
                  </a:ext>
                </a:extLst>
              </a:tr>
              <a:tr h="5105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BURKERT 8mm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BARREL </a:t>
                      </a:r>
                      <a:r>
                        <a:rPr lang="en-GB" sz="1100" dirty="0">
                          <a:effectLst/>
                        </a:rPr>
                        <a:t>74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(RB-2 top)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SOLENOID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148097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BURKERT 9.5mm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BARREL 69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(RB-2 bottom)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596568"/>
                  </a:ext>
                </a:extLst>
              </a:tr>
              <a:tr h="5178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3131683"/>
                  </a:ext>
                </a:extLst>
              </a:tr>
              <a:tr h="6140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ROTAREX WITH GULEX MOTOR</a:t>
                      </a:r>
                      <a:endParaRPr lang="en-GB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BARREL 70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(RB-1 bottom)</a:t>
                      </a:r>
                      <a:endParaRPr lang="en-GB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ACTUATED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yes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647379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ASCO DN20</a:t>
                      </a:r>
                      <a:endParaRPr lang="en-GB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ENDCAP 83</a:t>
                      </a:r>
                      <a:r>
                        <a:rPr lang="en-GB" sz="11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</a:rPr>
                        <a:t>SOLENOID</a:t>
                      </a:r>
                      <a:endParaRPr lang="en-GB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yes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8251568"/>
                  </a:ext>
                </a:extLst>
              </a:tr>
            </a:tbl>
          </a:graphicData>
        </a:graphic>
      </p:graphicFrame>
      <p:sp>
        <p:nvSpPr>
          <p:cNvPr id="17" name="Oval 16"/>
          <p:cNvSpPr/>
          <p:nvPr/>
        </p:nvSpPr>
        <p:spPr>
          <a:xfrm>
            <a:off x="7120020" y="1409412"/>
            <a:ext cx="237378" cy="259535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17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-119857"/>
            <a:ext cx="10515600" cy="1325563"/>
          </a:xfrm>
        </p:spPr>
        <p:txBody>
          <a:bodyPr/>
          <a:lstStyle/>
          <a:p>
            <a:r>
              <a:rPr lang="en-US" dirty="0" smtClean="0"/>
              <a:t>Installation in USC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76" y="1205706"/>
            <a:ext cx="5944659" cy="4458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11</a:t>
            </a:fld>
            <a:endParaRPr lang="it-IT"/>
          </a:p>
        </p:txBody>
      </p:sp>
      <p:grpSp>
        <p:nvGrpSpPr>
          <p:cNvPr id="5" name="Group 4"/>
          <p:cNvGrpSpPr/>
          <p:nvPr/>
        </p:nvGrpSpPr>
        <p:grpSpPr>
          <a:xfrm>
            <a:off x="6425311" y="151326"/>
            <a:ext cx="4105275" cy="3078957"/>
            <a:chOff x="6810375" y="3533774"/>
            <a:chExt cx="4105275" cy="307895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0375" y="3533774"/>
              <a:ext cx="4105275" cy="30789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Oval 8"/>
            <p:cNvSpPr/>
            <p:nvPr/>
          </p:nvSpPr>
          <p:spPr>
            <a:xfrm>
              <a:off x="7449055" y="4101309"/>
              <a:ext cx="708409" cy="316366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1&amp;2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1466844" y="3791948"/>
            <a:ext cx="283412" cy="262326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687417" y="3549457"/>
            <a:ext cx="4028546" cy="3021410"/>
            <a:chOff x="6382279" y="381000"/>
            <a:chExt cx="4028546" cy="302141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2279" y="381000"/>
              <a:ext cx="4028546" cy="30214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Oval 11"/>
            <p:cNvSpPr/>
            <p:nvPr/>
          </p:nvSpPr>
          <p:spPr>
            <a:xfrm>
              <a:off x="8884528" y="1191519"/>
              <a:ext cx="283412" cy="262326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085969" y="469083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Rack 83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72400" y="665895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Rack 69 &amp; 74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20786" y="6201535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Rack 70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17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12</a:t>
            </a:fld>
            <a:endParaRPr lang="it-IT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455983"/>
              </p:ext>
            </p:extLst>
          </p:nvPr>
        </p:nvGraphicFramePr>
        <p:xfrm>
          <a:off x="85725" y="1364399"/>
          <a:ext cx="66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6098240"/>
              </p:ext>
            </p:extLst>
          </p:nvPr>
        </p:nvGraphicFramePr>
        <p:xfrm>
          <a:off x="7320107" y="0"/>
          <a:ext cx="468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5926422"/>
                  </p:ext>
                </p:extLst>
              </p:nvPr>
            </p:nvGraphicFramePr>
            <p:xfrm>
              <a:off x="8773980" y="2972435"/>
              <a:ext cx="1772254" cy="3749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6127">
                      <a:extLst>
                        <a:ext uri="{9D8B030D-6E8A-4147-A177-3AD203B41FA5}">
                          <a16:colId xmlns:a16="http://schemas.microsoft.com/office/drawing/2014/main" val="3547479178"/>
                        </a:ext>
                      </a:extLst>
                    </a:gridCol>
                    <a:gridCol w="886127">
                      <a:extLst>
                        <a:ext uri="{9D8B030D-6E8A-4147-A177-3AD203B41FA5}">
                          <a16:colId xmlns:a16="http://schemas.microsoft.com/office/drawing/2014/main" val="2467672104"/>
                        </a:ext>
                      </a:extLst>
                    </a:gridCol>
                  </a:tblGrid>
                  <a:tr h="53600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</m:t>
                                </m:r>
                              </m:oMath>
                            </m:oMathPara>
                          </a14:m>
                          <a:endParaRPr lang="en-GB" dirty="0" smtClean="0"/>
                        </a:p>
                        <a:p>
                          <a:pPr algn="ctr"/>
                          <a:r>
                            <a:rPr lang="en-US" sz="1200" b="0" dirty="0" smtClean="0"/>
                            <a:t>[mbar]</a:t>
                          </a:r>
                          <a:endParaRPr lang="en-GB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17611671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100-70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6808792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70-60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0.05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191253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60-50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300669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50-45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5302975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45-40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7034675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40-35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4578415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35-30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0.06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7840524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30-25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0.06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275071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25-20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0.06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4074242"/>
                      </a:ext>
                    </a:extLst>
                  </a:tr>
                  <a:tr h="31267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20-15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0.15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26918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5926422"/>
                  </p:ext>
                </p:extLst>
              </p:nvPr>
            </p:nvGraphicFramePr>
            <p:xfrm>
              <a:off x="8773980" y="2972435"/>
              <a:ext cx="1772254" cy="3749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6127">
                      <a:extLst>
                        <a:ext uri="{9D8B030D-6E8A-4147-A177-3AD203B41FA5}">
                          <a16:colId xmlns:a16="http://schemas.microsoft.com/office/drawing/2014/main" val="3547479178"/>
                        </a:ext>
                      </a:extLst>
                    </a:gridCol>
                    <a:gridCol w="886127">
                      <a:extLst>
                        <a:ext uri="{9D8B030D-6E8A-4147-A177-3AD203B41FA5}">
                          <a16:colId xmlns:a16="http://schemas.microsoft.com/office/drawing/2014/main" val="2467672104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85" t="-1111" r="-102740" b="-5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685" t="-1111" r="-2740" b="-59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7611671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100-70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6808792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70-60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0.05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191253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60-50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300669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50-45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5302975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45-40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7034675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40-35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4578415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35-30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0.06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7840524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30-25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0.06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275071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25-20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0.06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4074242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20-15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0.15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269185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68434" y="5894685"/>
                <a:ext cx="4953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𝑜𝑝𝑒𝑛𝑖𝑛𝑔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𝑟𝑎𝑛𝑔𝑒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10−100%</m:t>
                      </m:r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~0.7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𝑜𝑝𝑒𝑛𝑖𝑛𝑔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𝑟𝑎𝑛𝑔𝑒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10−60%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434" y="5894685"/>
                <a:ext cx="4953000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5725" y="-171450"/>
            <a:ext cx="10515600" cy="1325563"/>
          </a:xfrm>
        </p:spPr>
        <p:txBody>
          <a:bodyPr/>
          <a:lstStyle/>
          <a:p>
            <a:r>
              <a:rPr lang="en-US" dirty="0" smtClean="0"/>
              <a:t>First tests on the real systems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849775" y="1154113"/>
                <a:ext cx="22995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𝐹𝑙𝑜𝑤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407 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775" y="1154113"/>
                <a:ext cx="2299510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967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" y="-171450"/>
            <a:ext cx="10515600" cy="1325563"/>
          </a:xfrm>
        </p:spPr>
        <p:txBody>
          <a:bodyPr/>
          <a:lstStyle/>
          <a:p>
            <a:r>
              <a:rPr lang="en-US" dirty="0" smtClean="0"/>
              <a:t>First tests on the real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13</a:t>
            </a:fld>
            <a:endParaRPr lang="it-IT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1443622"/>
              </p:ext>
            </p:extLst>
          </p:nvPr>
        </p:nvGraphicFramePr>
        <p:xfrm>
          <a:off x="214934" y="1364399"/>
          <a:ext cx="66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79053"/>
              </p:ext>
            </p:extLst>
          </p:nvPr>
        </p:nvGraphicFramePr>
        <p:xfrm>
          <a:off x="7130660" y="776392"/>
          <a:ext cx="468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22998" y="5894685"/>
                <a:ext cx="53984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~0,5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𝑜𝑝𝑒𝑛𝑖𝑛𝑔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𝑟𝑎𝑛𝑔𝑒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60−100%</m:t>
                      </m:r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998" y="5894685"/>
                <a:ext cx="5398436" cy="369332"/>
              </a:xfrm>
              <a:prstGeom prst="rect">
                <a:avLst/>
              </a:prstGeom>
              <a:blipFill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4719605"/>
                  </p:ext>
                </p:extLst>
              </p:nvPr>
            </p:nvGraphicFramePr>
            <p:xfrm>
              <a:off x="8654273" y="4096909"/>
              <a:ext cx="1725674" cy="2148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2837">
                      <a:extLst>
                        <a:ext uri="{9D8B030D-6E8A-4147-A177-3AD203B41FA5}">
                          <a16:colId xmlns:a16="http://schemas.microsoft.com/office/drawing/2014/main" val="3547479178"/>
                        </a:ext>
                      </a:extLst>
                    </a:gridCol>
                    <a:gridCol w="862837">
                      <a:extLst>
                        <a:ext uri="{9D8B030D-6E8A-4147-A177-3AD203B41FA5}">
                          <a16:colId xmlns:a16="http://schemas.microsoft.com/office/drawing/2014/main" val="2467672104"/>
                        </a:ext>
                      </a:extLst>
                    </a:gridCol>
                  </a:tblGrid>
                  <a:tr h="35755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</m:t>
                                </m:r>
                              </m:oMath>
                            </m:oMathPara>
                          </a14:m>
                          <a:endParaRPr lang="en-GB" dirty="0" smtClean="0"/>
                        </a:p>
                        <a:p>
                          <a:pPr algn="ctr"/>
                          <a:r>
                            <a:rPr lang="en-US" sz="1200" b="0" dirty="0" smtClean="0"/>
                            <a:t>[mbar]</a:t>
                          </a:r>
                          <a:endParaRPr lang="en-GB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17611671"/>
                      </a:ext>
                    </a:extLst>
                  </a:tr>
                  <a:tr h="277202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100-90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6808792"/>
                      </a:ext>
                    </a:extLst>
                  </a:tr>
                  <a:tr h="312865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90-80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0.02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191253"/>
                      </a:ext>
                    </a:extLst>
                  </a:tr>
                  <a:tr h="312865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80-70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0.11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300669"/>
                      </a:ext>
                    </a:extLst>
                  </a:tr>
                  <a:tr h="312865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70-65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0.3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5302975"/>
                      </a:ext>
                    </a:extLst>
                  </a:tr>
                  <a:tr h="312865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65-60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0.15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70346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4719605"/>
                  </p:ext>
                </p:extLst>
              </p:nvPr>
            </p:nvGraphicFramePr>
            <p:xfrm>
              <a:off x="8654273" y="4096909"/>
              <a:ext cx="1725674" cy="2148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2837">
                      <a:extLst>
                        <a:ext uri="{9D8B030D-6E8A-4147-A177-3AD203B41FA5}">
                          <a16:colId xmlns:a16="http://schemas.microsoft.com/office/drawing/2014/main" val="3547479178"/>
                        </a:ext>
                      </a:extLst>
                    </a:gridCol>
                    <a:gridCol w="862837">
                      <a:extLst>
                        <a:ext uri="{9D8B030D-6E8A-4147-A177-3AD203B41FA5}">
                          <a16:colId xmlns:a16="http://schemas.microsoft.com/office/drawing/2014/main" val="2467672104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704" t="-1111" r="-102817" b="-3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704" t="-1111" r="-2817" b="-30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7611671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100-90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6808792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90-80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0.02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191253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80-70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0.11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300669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70-65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0.3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5302975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65-60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0.15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703467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426769" y="1144345"/>
                <a:ext cx="18774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𝐹𝑙𝑜𝑤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~ 530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6769" y="1144345"/>
                <a:ext cx="1877479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332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14</a:t>
            </a:fld>
            <a:endParaRPr lang="it-IT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6398975"/>
              </p:ext>
            </p:extLst>
          </p:nvPr>
        </p:nvGraphicFramePr>
        <p:xfrm>
          <a:off x="85725" y="1247631"/>
          <a:ext cx="66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5677055"/>
              </p:ext>
            </p:extLst>
          </p:nvPr>
        </p:nvGraphicFramePr>
        <p:xfrm>
          <a:off x="7425258" y="158968"/>
          <a:ext cx="468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85725" y="-1714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First tests on the real systems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68434" y="5894685"/>
                <a:ext cx="54428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~0.5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𝑜𝑝𝑒𝑛𝑖𝑛𝑔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𝑟𝑎𝑛𝑔𝑒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70−100%</m:t>
                      </m:r>
                    </m:oMath>
                  </m:oMathPara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434" y="5894685"/>
                <a:ext cx="5442898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9278827"/>
                  </p:ext>
                </p:extLst>
              </p:nvPr>
            </p:nvGraphicFramePr>
            <p:xfrm>
              <a:off x="8610600" y="4436110"/>
              <a:ext cx="1829636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818">
                      <a:extLst>
                        <a:ext uri="{9D8B030D-6E8A-4147-A177-3AD203B41FA5}">
                          <a16:colId xmlns:a16="http://schemas.microsoft.com/office/drawing/2014/main" val="3547479178"/>
                        </a:ext>
                      </a:extLst>
                    </a:gridCol>
                    <a:gridCol w="914818">
                      <a:extLst>
                        <a:ext uri="{9D8B030D-6E8A-4147-A177-3AD203B41FA5}">
                          <a16:colId xmlns:a16="http://schemas.microsoft.com/office/drawing/2014/main" val="2467672104"/>
                        </a:ext>
                      </a:extLst>
                    </a:gridCol>
                  </a:tblGrid>
                  <a:tr h="35755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oMath>
                          </a14:m>
                          <a:r>
                            <a:rPr lang="en-GB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sz="1200" b="0" dirty="0" smtClean="0"/>
                            <a:t>[mbar]</a:t>
                          </a:r>
                          <a:endParaRPr lang="en-GB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17611671"/>
                      </a:ext>
                    </a:extLst>
                  </a:tr>
                  <a:tr h="312865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100-90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6808792"/>
                      </a:ext>
                    </a:extLst>
                  </a:tr>
                  <a:tr h="312865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90-80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0.15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191253"/>
                      </a:ext>
                    </a:extLst>
                  </a:tr>
                  <a:tr h="312865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80-70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0.25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300669"/>
                      </a:ext>
                    </a:extLst>
                  </a:tr>
                  <a:tr h="312865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70-65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-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53029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9278827"/>
                  </p:ext>
                </p:extLst>
              </p:nvPr>
            </p:nvGraphicFramePr>
            <p:xfrm>
              <a:off x="8610600" y="4436110"/>
              <a:ext cx="1829636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818">
                      <a:extLst>
                        <a:ext uri="{9D8B030D-6E8A-4147-A177-3AD203B41FA5}">
                          <a16:colId xmlns:a16="http://schemas.microsoft.com/office/drawing/2014/main" val="3547479178"/>
                        </a:ext>
                      </a:extLst>
                    </a:gridCol>
                    <a:gridCol w="914818">
                      <a:extLst>
                        <a:ext uri="{9D8B030D-6E8A-4147-A177-3AD203B41FA5}">
                          <a16:colId xmlns:a16="http://schemas.microsoft.com/office/drawing/2014/main" val="2467672104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62" t="-1111" r="-101987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1333" t="-1111" r="-2667" b="-24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7611671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100-90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6808792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90-80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0.15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191253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80-70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0.25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300669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70-65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dirty="0" smtClean="0"/>
                            <a:t>-</a:t>
                          </a:r>
                          <a:endParaRPr lang="en-GB" sz="1500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530297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43525" y="1062965"/>
                <a:ext cx="18975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𝐹𝑙𝑜𝑤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~ 480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525" y="1062965"/>
                <a:ext cx="1897576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113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98425"/>
            <a:ext cx="10515600" cy="1325563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78" y="3054901"/>
            <a:ext cx="5754334" cy="260540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600" b="1" dirty="0"/>
              <a:t>Other valves still under discussion/test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1.     Resolution air pinch valve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 startAt="2"/>
            </a:pPr>
            <a:r>
              <a:rPr lang="en-US" dirty="0" smtClean="0"/>
              <a:t>Von Rohr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 startAt="3"/>
            </a:pPr>
            <a:r>
              <a:rPr lang="en-US" dirty="0" err="1" smtClean="0"/>
              <a:t>Econex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15</a:t>
            </a:fld>
            <a:endParaRPr lang="it-IT"/>
          </a:p>
        </p:txBody>
      </p:sp>
      <p:grpSp>
        <p:nvGrpSpPr>
          <p:cNvPr id="13" name="Group 12"/>
          <p:cNvGrpSpPr/>
          <p:nvPr/>
        </p:nvGrpSpPr>
        <p:grpSpPr>
          <a:xfrm>
            <a:off x="8610600" y="387350"/>
            <a:ext cx="3024578" cy="2073275"/>
            <a:chOff x="8777733" y="238125"/>
            <a:chExt cx="3024578" cy="2073275"/>
          </a:xfrm>
        </p:grpSpPr>
        <p:pic>
          <p:nvPicPr>
            <p:cNvPr id="7" name="Immagine 5">
              <a:extLst>
                <a:ext uri="{FF2B5EF4-FFF2-40B4-BE49-F238E27FC236}">
                  <a16:creationId xmlns:a16="http://schemas.microsoft.com/office/drawing/2014/main" id="{FF1D607B-396B-47C5-8ED1-82D131A66D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902" r="812" b="-2"/>
            <a:stretch/>
          </p:blipFill>
          <p:spPr>
            <a:xfrm>
              <a:off x="8777733" y="238125"/>
              <a:ext cx="3024578" cy="2073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Oval 8"/>
            <p:cNvSpPr/>
            <p:nvPr/>
          </p:nvSpPr>
          <p:spPr>
            <a:xfrm>
              <a:off x="11351794" y="312520"/>
              <a:ext cx="283412" cy="272717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38661" y="2410126"/>
            <a:ext cx="1870294" cy="2992470"/>
            <a:chOff x="6553845" y="2121202"/>
            <a:chExt cx="1870294" cy="299247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845" y="2121202"/>
              <a:ext cx="1870294" cy="299247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Oval 9"/>
            <p:cNvSpPr/>
            <p:nvPr/>
          </p:nvSpPr>
          <p:spPr>
            <a:xfrm>
              <a:off x="7924477" y="3248026"/>
              <a:ext cx="242807" cy="242646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796626" y="3403600"/>
            <a:ext cx="2220467" cy="2952750"/>
            <a:chOff x="8777733" y="3062288"/>
            <a:chExt cx="2220467" cy="2952750"/>
          </a:xfrm>
        </p:grpSpPr>
        <p:pic>
          <p:nvPicPr>
            <p:cNvPr id="6" name="Segnaposto contenuto 6" descr="Immagine che contiene cielo, esterni&#10;&#10;Descrizione generata automaticamente">
              <a:extLst>
                <a:ext uri="{FF2B5EF4-FFF2-40B4-BE49-F238E27FC236}">
                  <a16:creationId xmlns:a16="http://schemas.microsoft.com/office/drawing/2014/main" id="{E1D44607-BA68-4708-AD7E-71DAD99E8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7733" y="3062288"/>
              <a:ext cx="2220467" cy="29527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Oval 10"/>
            <p:cNvSpPr/>
            <p:nvPr/>
          </p:nvSpPr>
          <p:spPr>
            <a:xfrm>
              <a:off x="10422688" y="5061284"/>
              <a:ext cx="283412" cy="272717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481778" y="1554257"/>
            <a:ext cx="5754334" cy="132962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/>
              <a:t>Other tests in USC</a:t>
            </a:r>
          </a:p>
          <a:p>
            <a:pPr marL="0" indent="0">
              <a:buNone/>
            </a:pPr>
            <a:r>
              <a:rPr lang="en-US" dirty="0" smtClean="0"/>
              <a:t>Auto regulation on dummy chambers </a:t>
            </a:r>
          </a:p>
          <a:p>
            <a:pPr marL="0" indent="0">
              <a:buNone/>
            </a:pPr>
            <a:r>
              <a:rPr lang="en-US" dirty="0" smtClean="0"/>
              <a:t>Different pressure and flow conditions</a:t>
            </a:r>
          </a:p>
          <a:p>
            <a:pPr marL="0" indent="0">
              <a:buNone/>
            </a:pPr>
            <a:r>
              <a:rPr lang="en-US" dirty="0" smtClean="0"/>
              <a:t>Regulation with manual valves completely open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61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0629" y="-5556"/>
            <a:ext cx="6791325" cy="1325563"/>
          </a:xfrm>
        </p:spPr>
        <p:txBody>
          <a:bodyPr/>
          <a:lstStyle/>
          <a:p>
            <a:r>
              <a:rPr lang="en-US" dirty="0" smtClean="0"/>
              <a:t>CMS-RPC Regulation valves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8450" y="1377156"/>
            <a:ext cx="8496301" cy="4979194"/>
          </a:xfrm>
        </p:spPr>
        <p:txBody>
          <a:bodyPr>
            <a:normAutofit/>
          </a:bodyPr>
          <a:lstStyle/>
          <a:p>
            <a:r>
              <a:rPr lang="en-US" dirty="0"/>
              <a:t>Manual </a:t>
            </a:r>
            <a:r>
              <a:rPr lang="en-US" dirty="0" smtClean="0"/>
              <a:t>valves </a:t>
            </a:r>
            <a:r>
              <a:rPr lang="en-US" dirty="0"/>
              <a:t>in Pre-Distribution </a:t>
            </a:r>
            <a:r>
              <a:rPr lang="en-US" dirty="0" smtClean="0"/>
              <a:t>Output</a:t>
            </a:r>
          </a:p>
          <a:p>
            <a:pPr marL="0" indent="0">
              <a:buNone/>
            </a:pPr>
            <a:endParaRPr lang="en-US" dirty="0"/>
          </a:p>
          <a:p>
            <a:r>
              <a:rPr lang="en-GB" dirty="0" smtClean="0"/>
              <a:t>Equalize </a:t>
            </a:r>
            <a:r>
              <a:rPr lang="en-GB" dirty="0"/>
              <a:t>pressure between different detector </a:t>
            </a:r>
            <a:r>
              <a:rPr lang="en-GB" dirty="0" smtClean="0"/>
              <a:t>zones</a:t>
            </a: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r>
              <a:rPr lang="en-GB" dirty="0"/>
              <a:t>Detector pressure regulation is </a:t>
            </a:r>
            <a:r>
              <a:rPr lang="en-GB" dirty="0" smtClean="0"/>
              <a:t>done basing on </a:t>
            </a:r>
            <a:r>
              <a:rPr lang="en-GB" dirty="0"/>
              <a:t>sensors at rack level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→ </a:t>
            </a:r>
            <a:r>
              <a:rPr lang="en-GB" dirty="0"/>
              <a:t>Weight of hydrostatic column is not taken into account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→ </a:t>
            </a:r>
            <a:r>
              <a:rPr lang="en-GB" dirty="0"/>
              <a:t>Particularly critical during </a:t>
            </a:r>
            <a:r>
              <a:rPr lang="en-GB" dirty="0" smtClean="0"/>
              <a:t>filling </a:t>
            </a:r>
            <a:r>
              <a:rPr lang="en-GB" dirty="0"/>
              <a:t>and emptying phase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2</a:t>
            </a:fld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1" t="10250" r="8406" b="2631"/>
          <a:stretch/>
        </p:blipFill>
        <p:spPr>
          <a:xfrm>
            <a:off x="364210" y="183640"/>
            <a:ext cx="2645660" cy="653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42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77" y="-173155"/>
            <a:ext cx="10515600" cy="1325563"/>
          </a:xfrm>
        </p:spPr>
        <p:txBody>
          <a:bodyPr/>
          <a:lstStyle/>
          <a:p>
            <a:r>
              <a:rPr lang="en-US" dirty="0" smtClean="0"/>
              <a:t>New regulation valves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933" y="935502"/>
            <a:ext cx="3000487" cy="5293176"/>
          </a:xfrm>
        </p:spPr>
        <p:txBody>
          <a:bodyPr>
            <a:normAutofit/>
          </a:bodyPr>
          <a:lstStyle/>
          <a:p>
            <a:r>
              <a:rPr lang="en-GB" dirty="0"/>
              <a:t>Replacement of manual </a:t>
            </a:r>
            <a:r>
              <a:rPr lang="en-GB" dirty="0" smtClean="0"/>
              <a:t>valves </a:t>
            </a:r>
            <a:r>
              <a:rPr lang="en-GB" dirty="0"/>
              <a:t>for better and automated regulation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GB" dirty="0"/>
              <a:t>→ </a:t>
            </a:r>
            <a:r>
              <a:rPr lang="en-US" dirty="0" smtClean="0"/>
              <a:t>LAB Characterization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GB" dirty="0"/>
              <a:t>→ </a:t>
            </a:r>
            <a:r>
              <a:rPr lang="en-US" dirty="0" smtClean="0"/>
              <a:t>Test in USC</a:t>
            </a:r>
          </a:p>
          <a:p>
            <a:pPr marL="0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3</a:t>
            </a:fld>
            <a:endParaRPr lang="it-IT" dirty="0"/>
          </a:p>
        </p:txBody>
      </p:sp>
      <p:grpSp>
        <p:nvGrpSpPr>
          <p:cNvPr id="10" name="Group 9"/>
          <p:cNvGrpSpPr/>
          <p:nvPr/>
        </p:nvGrpSpPr>
        <p:grpSpPr>
          <a:xfrm>
            <a:off x="248995" y="861393"/>
            <a:ext cx="8801100" cy="5785973"/>
            <a:chOff x="248995" y="861393"/>
            <a:chExt cx="8801100" cy="578597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8995" y="861393"/>
              <a:ext cx="8801100" cy="5785973"/>
            </a:xfrm>
            <a:prstGeom prst="rect">
              <a:avLst/>
            </a:prstGeom>
          </p:spPr>
        </p:pic>
        <p:sp>
          <p:nvSpPr>
            <p:cNvPr id="6" name="Rounded Rectangle 5"/>
            <p:cNvSpPr/>
            <p:nvPr/>
          </p:nvSpPr>
          <p:spPr>
            <a:xfrm>
              <a:off x="8013701" y="4257676"/>
              <a:ext cx="511968" cy="550068"/>
            </a:xfrm>
            <a:prstGeom prst="round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8452005" y="4822340"/>
              <a:ext cx="237913" cy="37903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684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97" y="0"/>
            <a:ext cx="10515600" cy="1325563"/>
          </a:xfrm>
        </p:spPr>
        <p:txBody>
          <a:bodyPr/>
          <a:lstStyle/>
          <a:p>
            <a:r>
              <a:rPr lang="en-US" dirty="0" smtClean="0"/>
              <a:t>Valves List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6747868"/>
              </p:ext>
            </p:extLst>
          </p:nvPr>
        </p:nvGraphicFramePr>
        <p:xfrm>
          <a:off x="5061134" y="202283"/>
          <a:ext cx="6136648" cy="61540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3396">
                  <a:extLst>
                    <a:ext uri="{9D8B030D-6E8A-4147-A177-3AD203B41FA5}">
                      <a16:colId xmlns:a16="http://schemas.microsoft.com/office/drawing/2014/main" val="3867732747"/>
                    </a:ext>
                  </a:extLst>
                </a:gridCol>
                <a:gridCol w="1688220">
                  <a:extLst>
                    <a:ext uri="{9D8B030D-6E8A-4147-A177-3AD203B41FA5}">
                      <a16:colId xmlns:a16="http://schemas.microsoft.com/office/drawing/2014/main" val="357622678"/>
                    </a:ext>
                  </a:extLst>
                </a:gridCol>
                <a:gridCol w="1865463">
                  <a:extLst>
                    <a:ext uri="{9D8B030D-6E8A-4147-A177-3AD203B41FA5}">
                      <a16:colId xmlns:a16="http://schemas.microsoft.com/office/drawing/2014/main" val="3186556555"/>
                    </a:ext>
                  </a:extLst>
                </a:gridCol>
                <a:gridCol w="1189140">
                  <a:extLst>
                    <a:ext uri="{9D8B030D-6E8A-4147-A177-3AD203B41FA5}">
                      <a16:colId xmlns:a16="http://schemas.microsoft.com/office/drawing/2014/main" val="2064163119"/>
                    </a:ext>
                  </a:extLst>
                </a:gridCol>
                <a:gridCol w="1000429">
                  <a:extLst>
                    <a:ext uri="{9D8B030D-6E8A-4147-A177-3AD203B41FA5}">
                      <a16:colId xmlns:a16="http://schemas.microsoft.com/office/drawing/2014/main" val="1396838455"/>
                    </a:ext>
                  </a:extLst>
                </a:gridCol>
              </a:tblGrid>
              <a:tr h="4342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VALVE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TYPE/description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FEEDBACK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COST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[CHF]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1254994498"/>
                  </a:ext>
                </a:extLst>
              </a:tr>
              <a:tr h="3079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ROTAREX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MANUAL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266319762"/>
                  </a:ext>
                </a:extLst>
              </a:tr>
              <a:tr h="3728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2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ROTAREX WITH GULEX MOTOR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ACTUATED MANUAL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3306069581"/>
                  </a:ext>
                </a:extLst>
              </a:tr>
              <a:tr h="2877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3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ASCO DN4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SOLENOID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YES*</a:t>
                      </a:r>
                      <a:endParaRPr lang="en-GB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440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673437324"/>
                  </a:ext>
                </a:extLst>
              </a:tr>
              <a:tr h="2947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4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ASCO DN15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SOLENOID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YES*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320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775456279"/>
                  </a:ext>
                </a:extLst>
              </a:tr>
              <a:tr h="4007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5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ASCO DN20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SOLENOID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YES*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315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1050101786"/>
                  </a:ext>
                </a:extLst>
              </a:tr>
              <a:tr h="3234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6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BURKERT 8mm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SOLENOID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391110051"/>
                  </a:ext>
                </a:extLst>
              </a:tr>
              <a:tr h="3827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7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BURKERT 9.5mm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SOLENOID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340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2084443543"/>
                  </a:ext>
                </a:extLst>
              </a:tr>
              <a:tr h="4007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8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BURKERT 12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SOLENOID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780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1822508965"/>
                  </a:ext>
                </a:extLst>
              </a:tr>
              <a:tr h="3995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BURKERT 12S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SOLENOID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1904209966"/>
                  </a:ext>
                </a:extLst>
              </a:tr>
              <a:tr h="4220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RESOLUTIONAIR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PINCH </a:t>
                      </a:r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VALVE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*(control: PWM+DIGITAL BINARY)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1300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4062219178"/>
                  </a:ext>
                </a:extLst>
              </a:tr>
              <a:tr h="4220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BRONKHORST F004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SOLENOID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*(control 70-190 mA)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1460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271214621"/>
                  </a:ext>
                </a:extLst>
              </a:tr>
              <a:tr h="4220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FESTO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800" dirty="0" smtClean="0">
                          <a:effectLst/>
                        </a:rPr>
                        <a:t>ELECTROPNEUMATIC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800" dirty="0" err="1" smtClean="0">
                          <a:effectLst/>
                        </a:rPr>
                        <a:t>Pinch</a:t>
                      </a:r>
                      <a:r>
                        <a:rPr lang="fr-CH" sz="800" dirty="0" smtClean="0">
                          <a:effectLst/>
                        </a:rPr>
                        <a:t> valve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1258146421"/>
                  </a:ext>
                </a:extLst>
              </a:tr>
              <a:tr h="439229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9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FESTO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smtClean="0">
                          <a:effectLst/>
                        </a:rPr>
                        <a:t>ELECTROPNEUMATIC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800" dirty="0" smtClean="0">
                          <a:effectLst/>
                        </a:rPr>
                        <a:t>Boisseau </a:t>
                      </a:r>
                      <a:r>
                        <a:rPr lang="fr-CH" sz="800" dirty="0">
                          <a:effectLst/>
                        </a:rPr>
                        <a:t>sphérique asservie par un contrôleur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4233861419"/>
                  </a:ext>
                </a:extLst>
              </a:tr>
              <a:tr h="422029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9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ECONEX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 ACTUATED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9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1596356919"/>
                  </a:ext>
                </a:extLst>
              </a:tr>
              <a:tr h="422029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9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VON ROHR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ELECTROPNEUMATIC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3300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180279965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4</a:t>
            </a:fld>
            <a:endParaRPr lang="it-IT"/>
          </a:p>
        </p:txBody>
      </p:sp>
      <p:sp>
        <p:nvSpPr>
          <p:cNvPr id="6" name="TextBox 5"/>
          <p:cNvSpPr txBox="1"/>
          <p:nvPr/>
        </p:nvSpPr>
        <p:spPr>
          <a:xfrm>
            <a:off x="693336" y="1325563"/>
            <a:ext cx="407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In the market do not exist valves with our requirements</a:t>
            </a:r>
          </a:p>
          <a:p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Mostly classic control signal: 4-20mA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Many of them designed for higher pressure applications → difficult regulation in low pressure ranges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Silicon free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Aging test passed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18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F28788-61A7-4184-B616-B8E0A69F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" y="280790"/>
            <a:ext cx="3445679" cy="1325563"/>
          </a:xfrm>
        </p:spPr>
        <p:txBody>
          <a:bodyPr/>
          <a:lstStyle/>
          <a:p>
            <a:r>
              <a:rPr lang="it-IT" b="1" dirty="0" smtClean="0"/>
              <a:t>LAB Test </a:t>
            </a:r>
            <a:r>
              <a:rPr lang="it-IT" b="1" dirty="0"/>
              <a:t>Setup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D16BB6A-39E4-497C-8726-B415D7662042}"/>
              </a:ext>
            </a:extLst>
          </p:cNvPr>
          <p:cNvSpPr txBox="1"/>
          <p:nvPr/>
        </p:nvSpPr>
        <p:spPr>
          <a:xfrm>
            <a:off x="658908" y="1845294"/>
            <a:ext cx="4758486" cy="406265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2400" dirty="0" smtClean="0"/>
              <a:t>Flowmeter</a:t>
            </a:r>
          </a:p>
          <a:p>
            <a:pPr marL="342900" indent="-342900">
              <a:buFont typeface="+mj-lt"/>
              <a:buAutoNum type="arabicPeriod"/>
            </a:pPr>
            <a:endParaRPr lang="it-IT" sz="2400" dirty="0"/>
          </a:p>
          <a:p>
            <a:pPr marL="342900" indent="-342900">
              <a:buFont typeface="+mj-lt"/>
              <a:buAutoNum type="arabicPeriod"/>
            </a:pPr>
            <a:r>
              <a:rPr lang="it-IT" sz="2400" dirty="0"/>
              <a:t>Pressure </a:t>
            </a:r>
            <a:r>
              <a:rPr lang="it-IT" sz="2400" dirty="0" smtClean="0"/>
              <a:t>sensor</a:t>
            </a:r>
          </a:p>
          <a:p>
            <a:pPr marL="342900" indent="-342900">
              <a:buFont typeface="+mj-lt"/>
              <a:buAutoNum type="arabicPeriod"/>
            </a:pPr>
            <a:endParaRPr lang="it-IT" sz="2400" dirty="0"/>
          </a:p>
          <a:p>
            <a:pPr marL="342900" indent="-342900">
              <a:buFont typeface="+mj-lt"/>
              <a:buAutoNum type="arabicPeriod"/>
            </a:pPr>
            <a:r>
              <a:rPr lang="it-IT" sz="2400" dirty="0"/>
              <a:t>Tested </a:t>
            </a:r>
            <a:r>
              <a:rPr lang="it-IT" sz="2400" dirty="0" smtClean="0"/>
              <a:t>Valve</a:t>
            </a:r>
          </a:p>
          <a:p>
            <a:pPr marL="342900" indent="-342900">
              <a:buFont typeface="+mj-lt"/>
              <a:buAutoNum type="arabicPeriod"/>
            </a:pPr>
            <a:endParaRPr lang="it-IT" sz="2400" dirty="0"/>
          </a:p>
          <a:p>
            <a:pPr marL="342900" indent="-342900">
              <a:buFont typeface="+mj-lt"/>
              <a:buAutoNum type="arabicPeriod"/>
            </a:pPr>
            <a:r>
              <a:rPr lang="it-IT" sz="2400" dirty="0"/>
              <a:t>Pressure </a:t>
            </a:r>
            <a:r>
              <a:rPr lang="it-IT" sz="2400" dirty="0" smtClean="0"/>
              <a:t>reading</a:t>
            </a:r>
          </a:p>
          <a:p>
            <a:pPr marL="342900" indent="-342900">
              <a:buFont typeface="+mj-lt"/>
              <a:buAutoNum type="arabicPeriod"/>
            </a:pPr>
            <a:endParaRPr lang="it-IT" sz="2400" dirty="0"/>
          </a:p>
          <a:p>
            <a:pPr marL="342900" indent="-342900">
              <a:buFont typeface="+mj-lt"/>
              <a:buAutoNum type="arabicPeriod"/>
            </a:pPr>
            <a:r>
              <a:rPr lang="it-IT" sz="2400" dirty="0"/>
              <a:t>C</a:t>
            </a:r>
            <a:r>
              <a:rPr lang="it-IT" sz="2400" dirty="0" smtClean="0"/>
              <a:t>ontroller</a:t>
            </a:r>
            <a:endParaRPr lang="it-IT" sz="2400" dirty="0"/>
          </a:p>
          <a:p>
            <a:pPr marL="342900" indent="-342900">
              <a:buFont typeface="+mj-lt"/>
              <a:buAutoNum type="arabicPeriod"/>
            </a:pPr>
            <a:endParaRPr lang="it-IT" sz="2400" dirty="0"/>
          </a:p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B60DFE4-6494-4E72-B0FB-E20C85A91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5</a:t>
            </a:fld>
            <a:endParaRPr lang="it-I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2869" y="428182"/>
            <a:ext cx="6826008" cy="3360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5524420" y="2711112"/>
            <a:ext cx="6498471" cy="3496618"/>
            <a:chOff x="5229145" y="2215812"/>
            <a:chExt cx="6498471" cy="3496618"/>
          </a:xfrm>
        </p:grpSpPr>
        <p:grpSp>
          <p:nvGrpSpPr>
            <p:cNvPr id="7" name="Group 6"/>
            <p:cNvGrpSpPr/>
            <p:nvPr/>
          </p:nvGrpSpPr>
          <p:grpSpPr>
            <a:xfrm>
              <a:off x="5229145" y="2215812"/>
              <a:ext cx="6498471" cy="3496618"/>
              <a:chOff x="5492423" y="3309046"/>
              <a:chExt cx="6498471" cy="3496618"/>
            </a:xfrm>
          </p:grpSpPr>
          <p:grpSp>
            <p:nvGrpSpPr>
              <p:cNvPr id="38" name="Gruppo 37">
                <a:extLst>
                  <a:ext uri="{FF2B5EF4-FFF2-40B4-BE49-F238E27FC236}">
                    <a16:creationId xmlns:a16="http://schemas.microsoft.com/office/drawing/2014/main" id="{B512A738-06CE-449C-AB21-D8CAC74490F3}"/>
                  </a:ext>
                </a:extLst>
              </p:cNvPr>
              <p:cNvGrpSpPr/>
              <p:nvPr/>
            </p:nvGrpSpPr>
            <p:grpSpPr>
              <a:xfrm>
                <a:off x="5492423" y="3309046"/>
                <a:ext cx="6498471" cy="3496618"/>
                <a:chOff x="6485606" y="1006522"/>
                <a:chExt cx="5465531" cy="3358427"/>
              </a:xfrm>
            </p:grpSpPr>
            <p:cxnSp>
              <p:nvCxnSpPr>
                <p:cNvPr id="17" name="Connettore 2 16">
                  <a:extLst>
                    <a:ext uri="{FF2B5EF4-FFF2-40B4-BE49-F238E27FC236}">
                      <a16:creationId xmlns:a16="http://schemas.microsoft.com/office/drawing/2014/main" id="{5297E4A2-2D0D-4240-A0B4-487EF902F986}"/>
                    </a:ext>
                  </a:extLst>
                </p:cNvPr>
                <p:cNvCxnSpPr/>
                <p:nvPr/>
              </p:nvCxnSpPr>
              <p:spPr>
                <a:xfrm>
                  <a:off x="8765803" y="3493689"/>
                  <a:ext cx="537704" cy="0"/>
                </a:xfrm>
                <a:prstGeom prst="straightConnector1">
                  <a:avLst/>
                </a:prstGeom>
                <a:ln w="57150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4" name="Immagine 3" descr="Immagine che contiene interni, pavimento, tavolo, sedendo&#10;&#10;Descrizione generata automaticamente">
                  <a:extLst>
                    <a:ext uri="{FF2B5EF4-FFF2-40B4-BE49-F238E27FC236}">
                      <a16:creationId xmlns:a16="http://schemas.microsoft.com/office/drawing/2014/main" id="{BFBE9A43-9DDD-4BB0-9753-5BEB0BB9B2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19" r="5429" b="23429"/>
                <a:stretch/>
              </p:blipFill>
              <p:spPr>
                <a:xfrm>
                  <a:off x="6485606" y="1006522"/>
                  <a:ext cx="5465531" cy="3358427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sp>
            <p:nvSpPr>
              <p:cNvPr id="14" name="Rettangolo con angoli arrotondati 13">
                <a:extLst>
                  <a:ext uri="{FF2B5EF4-FFF2-40B4-BE49-F238E27FC236}">
                    <a16:creationId xmlns:a16="http://schemas.microsoft.com/office/drawing/2014/main" id="{759D7B6D-0105-4657-A6DA-49D6EBE86C0E}"/>
                  </a:ext>
                </a:extLst>
              </p:cNvPr>
              <p:cNvSpPr/>
              <p:nvPr/>
            </p:nvSpPr>
            <p:spPr>
              <a:xfrm>
                <a:off x="8703736" y="3373535"/>
                <a:ext cx="304800" cy="3048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cxnSp>
            <p:nvCxnSpPr>
              <p:cNvPr id="41" name="Connettore diritto 40">
                <a:extLst>
                  <a:ext uri="{FF2B5EF4-FFF2-40B4-BE49-F238E27FC236}">
                    <a16:creationId xmlns:a16="http://schemas.microsoft.com/office/drawing/2014/main" id="{226842D1-F19B-4AC3-8490-4C9826F8BAC6}"/>
                  </a:ext>
                </a:extLst>
              </p:cNvPr>
              <p:cNvCxnSpPr/>
              <p:nvPr/>
            </p:nvCxnSpPr>
            <p:spPr>
              <a:xfrm>
                <a:off x="8856136" y="3678335"/>
                <a:ext cx="501130" cy="29731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ttangolo con angoli arrotondati 41">
                <a:extLst>
                  <a:ext uri="{FF2B5EF4-FFF2-40B4-BE49-F238E27FC236}">
                    <a16:creationId xmlns:a16="http://schemas.microsoft.com/office/drawing/2014/main" id="{D4C795A4-0C0D-49DA-9D77-59F5F2EAB324}"/>
                  </a:ext>
                </a:extLst>
              </p:cNvPr>
              <p:cNvSpPr/>
              <p:nvPr/>
            </p:nvSpPr>
            <p:spPr>
              <a:xfrm>
                <a:off x="11179208" y="3404840"/>
                <a:ext cx="287704" cy="32866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43" name="Connettore diritto 42">
                <a:extLst>
                  <a:ext uri="{FF2B5EF4-FFF2-40B4-BE49-F238E27FC236}">
                    <a16:creationId xmlns:a16="http://schemas.microsoft.com/office/drawing/2014/main" id="{DDB988E8-C335-4264-B20D-80B23E2646E5}"/>
                  </a:ext>
                </a:extLst>
              </p:cNvPr>
              <p:cNvCxnSpPr>
                <a:stCxn id="42" idx="2"/>
              </p:cNvCxnSpPr>
              <p:nvPr/>
            </p:nvCxnSpPr>
            <p:spPr>
              <a:xfrm flipH="1">
                <a:off x="10974070" y="3733505"/>
                <a:ext cx="348990" cy="25738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ttangolo con angoli arrotondati 43">
                <a:extLst>
                  <a:ext uri="{FF2B5EF4-FFF2-40B4-BE49-F238E27FC236}">
                    <a16:creationId xmlns:a16="http://schemas.microsoft.com/office/drawing/2014/main" id="{D44F845C-F3AD-4607-BC4B-D2D4E9A057C3}"/>
                  </a:ext>
                </a:extLst>
              </p:cNvPr>
              <p:cNvSpPr/>
              <p:nvPr/>
            </p:nvSpPr>
            <p:spPr>
              <a:xfrm>
                <a:off x="10187454" y="6351072"/>
                <a:ext cx="287704" cy="32866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Connettore diritto 44">
                <a:extLst>
                  <a:ext uri="{FF2B5EF4-FFF2-40B4-BE49-F238E27FC236}">
                    <a16:creationId xmlns:a16="http://schemas.microsoft.com/office/drawing/2014/main" id="{16C259A8-AA97-4F91-BC56-759198431291}"/>
                  </a:ext>
                </a:extLst>
              </p:cNvPr>
              <p:cNvCxnSpPr>
                <a:cxnSpLocks/>
                <a:stCxn id="44" idx="0"/>
              </p:cNvCxnSpPr>
              <p:nvPr/>
            </p:nvCxnSpPr>
            <p:spPr>
              <a:xfrm flipH="1" flipV="1">
                <a:off x="9872870" y="6069496"/>
                <a:ext cx="458436" cy="28157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ttangolo con angoli arrotondati 46">
                <a:extLst>
                  <a:ext uri="{FF2B5EF4-FFF2-40B4-BE49-F238E27FC236}">
                    <a16:creationId xmlns:a16="http://schemas.microsoft.com/office/drawing/2014/main" id="{25EBE8BE-A366-43B3-B17F-BE7732A070F8}"/>
                  </a:ext>
                </a:extLst>
              </p:cNvPr>
              <p:cNvSpPr/>
              <p:nvPr/>
            </p:nvSpPr>
            <p:spPr>
              <a:xfrm>
                <a:off x="8044450" y="3966087"/>
                <a:ext cx="287704" cy="32866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48" name="Connettore diritto 47">
                <a:extLst>
                  <a:ext uri="{FF2B5EF4-FFF2-40B4-BE49-F238E27FC236}">
                    <a16:creationId xmlns:a16="http://schemas.microsoft.com/office/drawing/2014/main" id="{895D38CB-91FE-4ECA-9822-5C9F634CB888}"/>
                  </a:ext>
                </a:extLst>
              </p:cNvPr>
              <p:cNvCxnSpPr>
                <a:endCxn id="47" idx="2"/>
              </p:cNvCxnSpPr>
              <p:nvPr/>
            </p:nvCxnSpPr>
            <p:spPr>
              <a:xfrm flipH="1" flipV="1">
                <a:off x="8188300" y="4294752"/>
                <a:ext cx="252838" cy="43455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ttangolo con angoli arrotondati 48">
                <a:extLst>
                  <a:ext uri="{FF2B5EF4-FFF2-40B4-BE49-F238E27FC236}">
                    <a16:creationId xmlns:a16="http://schemas.microsoft.com/office/drawing/2014/main" id="{751BAFA9-9B11-40C6-A229-43B16D436776}"/>
                  </a:ext>
                </a:extLst>
              </p:cNvPr>
              <p:cNvSpPr/>
              <p:nvPr/>
            </p:nvSpPr>
            <p:spPr>
              <a:xfrm>
                <a:off x="6717337" y="4881059"/>
                <a:ext cx="287704" cy="32866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50" name="Connettore diritto 49">
                <a:extLst>
                  <a:ext uri="{FF2B5EF4-FFF2-40B4-BE49-F238E27FC236}">
                    <a16:creationId xmlns:a16="http://schemas.microsoft.com/office/drawing/2014/main" id="{500AEA82-EB43-4821-9115-08820E1028DA}"/>
                  </a:ext>
                </a:extLst>
              </p:cNvPr>
              <p:cNvCxnSpPr/>
              <p:nvPr/>
            </p:nvCxnSpPr>
            <p:spPr>
              <a:xfrm flipV="1">
                <a:off x="6717340" y="5209724"/>
                <a:ext cx="143852" cy="53743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Connettore 2 16">
              <a:extLst>
                <a:ext uri="{FF2B5EF4-FFF2-40B4-BE49-F238E27FC236}">
                  <a16:creationId xmlns:a16="http://schemas.microsoft.com/office/drawing/2014/main" id="{5297E4A2-2D0D-4240-A0B4-487EF902F986}"/>
                </a:ext>
              </a:extLst>
            </p:cNvPr>
            <p:cNvCxnSpPr/>
            <p:nvPr/>
          </p:nvCxnSpPr>
          <p:spPr>
            <a:xfrm>
              <a:off x="7940280" y="4805320"/>
              <a:ext cx="639326" cy="0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260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622BDF-1BCE-4F15-B0A1-A88542357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356" y="346940"/>
            <a:ext cx="10515600" cy="1325563"/>
          </a:xfrm>
        </p:spPr>
        <p:txBody>
          <a:bodyPr/>
          <a:lstStyle/>
          <a:p>
            <a:r>
              <a:rPr lang="it-IT" b="1" dirty="0"/>
              <a:t>Manual Valve</a:t>
            </a:r>
            <a:br>
              <a:rPr lang="it-IT" b="1" dirty="0"/>
            </a:br>
            <a:endParaRPr lang="it-IT" b="1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14A9F99-25D4-483A-ABC1-8A7CE48803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74" y="94507"/>
            <a:ext cx="1463843" cy="1951791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8FB28E9-864C-4336-BAD4-4B91CE2DDDD0}"/>
              </a:ext>
            </a:extLst>
          </p:cNvPr>
          <p:cNvSpPr txBox="1"/>
          <p:nvPr/>
        </p:nvSpPr>
        <p:spPr>
          <a:xfrm>
            <a:off x="7020703" y="757765"/>
            <a:ext cx="356656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Currently installed</a:t>
            </a:r>
          </a:p>
          <a:p>
            <a:pPr algn="ctr"/>
            <a:r>
              <a:rPr lang="en-US" sz="2200" dirty="0" smtClean="0"/>
              <a:t>Used as reference</a:t>
            </a:r>
            <a:endParaRPr lang="it-IT" sz="2200" dirty="0"/>
          </a:p>
          <a:p>
            <a:endParaRPr lang="it-IT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B27DBB54-F502-46BF-A37A-69AEBB4B6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896" y="114954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667636F-8BB1-4DF3-A557-B45A0D072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6</a:t>
            </a:fld>
            <a:endParaRPr lang="it-IT"/>
          </a:p>
        </p:txBody>
      </p:sp>
      <p:graphicFrame>
        <p:nvGraphicFramePr>
          <p:cNvPr id="9" name="Grafico 5">
            <a:extLst>
              <a:ext uri="{FF2B5EF4-FFF2-40B4-BE49-F238E27FC236}">
                <a16:creationId xmlns:a16="http://schemas.microsoft.com/office/drawing/2014/main" id="{2F07DDDD-1EA5-4F7C-A56F-52E101E222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271225"/>
              </p:ext>
            </p:extLst>
          </p:nvPr>
        </p:nvGraphicFramePr>
        <p:xfrm>
          <a:off x="0" y="2178000"/>
          <a:ext cx="61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5453853"/>
              </p:ext>
            </p:extLst>
          </p:nvPr>
        </p:nvGraphicFramePr>
        <p:xfrm>
          <a:off x="6120000" y="1935906"/>
          <a:ext cx="61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777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7</a:t>
            </a:fld>
            <a:endParaRPr lang="it-IT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969017"/>
              </p:ext>
            </p:extLst>
          </p:nvPr>
        </p:nvGraphicFramePr>
        <p:xfrm>
          <a:off x="475367" y="418912"/>
          <a:ext cx="1152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ounded Rectangle 1"/>
          <p:cNvSpPr/>
          <p:nvPr/>
        </p:nvSpPr>
        <p:spPr>
          <a:xfrm>
            <a:off x="10353696" y="2812207"/>
            <a:ext cx="1335881" cy="19050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10353696" y="3580838"/>
            <a:ext cx="1066800" cy="220663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10353696" y="4120588"/>
            <a:ext cx="933450" cy="1905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0353696" y="3340099"/>
            <a:ext cx="933450" cy="190500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1428750" y="1428750"/>
            <a:ext cx="8858250" cy="4410075"/>
            <a:chOff x="1428750" y="1428750"/>
            <a:chExt cx="8858250" cy="441007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428750" y="1428750"/>
              <a:ext cx="114300" cy="181927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543050" y="3257550"/>
              <a:ext cx="457200" cy="17907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990725" y="5057775"/>
              <a:ext cx="466725" cy="2667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457450" y="5324475"/>
              <a:ext cx="942975" cy="304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400425" y="5638800"/>
              <a:ext cx="1362075" cy="14287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791075" y="5772150"/>
              <a:ext cx="5495925" cy="6667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5105400" y="1428750"/>
            <a:ext cx="5019675" cy="4381500"/>
            <a:chOff x="5105400" y="1428750"/>
            <a:chExt cx="5019675" cy="438150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5105400" y="1428750"/>
              <a:ext cx="38100" cy="466725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143500" y="1895475"/>
              <a:ext cx="190500" cy="129540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334000" y="3190875"/>
              <a:ext cx="161925" cy="102870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495925" y="4198144"/>
              <a:ext cx="111919" cy="509587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591175" y="4686300"/>
              <a:ext cx="371475" cy="568325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953125" y="5254625"/>
              <a:ext cx="266700" cy="193675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6229350" y="5438775"/>
              <a:ext cx="485775" cy="150812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715125" y="5589587"/>
              <a:ext cx="352425" cy="49213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105650" y="5638800"/>
              <a:ext cx="933450" cy="13335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077200" y="5753100"/>
              <a:ext cx="2047875" cy="5715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2645569" y="1430339"/>
            <a:ext cx="7548220" cy="4406502"/>
            <a:chOff x="2676525" y="1428750"/>
            <a:chExt cx="7548220" cy="4406502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676525" y="1428750"/>
              <a:ext cx="252412" cy="4085431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928937" y="5514181"/>
              <a:ext cx="1862138" cy="26749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772025" y="5781675"/>
              <a:ext cx="5452720" cy="53577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4849921" y="1428750"/>
            <a:ext cx="5437079" cy="4362648"/>
            <a:chOff x="4849921" y="1428750"/>
            <a:chExt cx="5437079" cy="4362648"/>
          </a:xfrm>
        </p:grpSpPr>
        <p:cxnSp>
          <p:nvCxnSpPr>
            <p:cNvPr id="56" name="Straight Connector 55"/>
            <p:cNvCxnSpPr/>
            <p:nvPr/>
          </p:nvCxnSpPr>
          <p:spPr>
            <a:xfrm>
              <a:off x="4849921" y="1428750"/>
              <a:ext cx="74504" cy="72390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4924425" y="2152650"/>
              <a:ext cx="216008" cy="1219388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5140433" y="3372038"/>
              <a:ext cx="274529" cy="866586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411048" y="4229100"/>
              <a:ext cx="84877" cy="333469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495925" y="4562569"/>
              <a:ext cx="166688" cy="276083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662613" y="4840288"/>
              <a:ext cx="380313" cy="423862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6057900" y="5264150"/>
              <a:ext cx="414337" cy="173038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10337" y="5435202"/>
              <a:ext cx="804863" cy="16391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314515" y="5614193"/>
              <a:ext cx="1142999" cy="91282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474184" y="5716984"/>
              <a:ext cx="1812816" cy="74414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Straight Arrow Connector 77"/>
          <p:cNvCxnSpPr/>
          <p:nvPr/>
        </p:nvCxnSpPr>
        <p:spPr>
          <a:xfrm flipV="1">
            <a:off x="4600575" y="2943225"/>
            <a:ext cx="438150" cy="2476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1257300" y="3914774"/>
            <a:ext cx="400050" cy="238126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2359819" y="3394074"/>
            <a:ext cx="400050" cy="23812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5362575" y="2830454"/>
            <a:ext cx="388143" cy="300202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38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7281" y="-96246"/>
            <a:ext cx="4076700" cy="93027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Installed valves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8</a:t>
            </a:fld>
            <a:endParaRPr lang="it-IT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391032"/>
              </p:ext>
            </p:extLst>
          </p:nvPr>
        </p:nvGraphicFramePr>
        <p:xfrm>
          <a:off x="6549855" y="329878"/>
          <a:ext cx="504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487126"/>
              </p:ext>
            </p:extLst>
          </p:nvPr>
        </p:nvGraphicFramePr>
        <p:xfrm>
          <a:off x="0" y="337790"/>
          <a:ext cx="504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539311"/>
              </p:ext>
            </p:extLst>
          </p:nvPr>
        </p:nvGraphicFramePr>
        <p:xfrm>
          <a:off x="0" y="3683591"/>
          <a:ext cx="504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6335565"/>
              </p:ext>
            </p:extLst>
          </p:nvPr>
        </p:nvGraphicFramePr>
        <p:xfrm>
          <a:off x="6549855" y="3618000"/>
          <a:ext cx="504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5767755" y="1034980"/>
            <a:ext cx="22148" cy="532137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225899" y="3577790"/>
            <a:ext cx="9495692" cy="322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30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52CFD-C76C-4492-A9FD-5856152B13D7}" type="slidenum">
              <a:rPr lang="it-IT" smtClean="0"/>
              <a:t>9</a:t>
            </a:fld>
            <a:endParaRPr lang="it-IT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7320" y="-16319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Comparison </a:t>
            </a:r>
            <a:r>
              <a:rPr lang="en-US" b="1" dirty="0" err="1" smtClean="0"/>
              <a:t>Burkert</a:t>
            </a:r>
            <a:r>
              <a:rPr lang="en-US" b="1" dirty="0" smtClean="0"/>
              <a:t> VS Manual</a:t>
            </a:r>
            <a:endParaRPr lang="en-GB" b="1" dirty="0"/>
          </a:p>
        </p:txBody>
      </p:sp>
      <p:graphicFrame>
        <p:nvGraphicFramePr>
          <p:cNvPr id="6" name="Grafico 2">
            <a:extLst>
              <a:ext uri="{FF2B5EF4-FFF2-40B4-BE49-F238E27FC236}">
                <a16:creationId xmlns:a16="http://schemas.microsoft.com/office/drawing/2014/main" id="{08E48E1A-A45F-4B4A-84F7-9C2B9C3475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4990004"/>
              </p:ext>
            </p:extLst>
          </p:nvPr>
        </p:nvGraphicFramePr>
        <p:xfrm>
          <a:off x="0" y="956350"/>
          <a:ext cx="612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73492" y="3656350"/>
                <a:ext cx="39603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𝑀𝑎𝑛𝑢𝑎𝑙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60% (5−65%)</m:t>
                      </m:r>
                    </m:oMath>
                  </m:oMathPara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92" y="3656350"/>
                <a:ext cx="3960382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2974312" y="4760853"/>
            <a:ext cx="2880388" cy="20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Grafico 2">
            <a:extLst>
              <a:ext uri="{FF2B5EF4-FFF2-40B4-BE49-F238E27FC236}">
                <a16:creationId xmlns:a16="http://schemas.microsoft.com/office/drawing/2014/main" id="{08E48E1A-A45F-4B4A-84F7-9C2B9C3475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1030949"/>
              </p:ext>
            </p:extLst>
          </p:nvPr>
        </p:nvGraphicFramePr>
        <p:xfrm>
          <a:off x="5854700" y="956350"/>
          <a:ext cx="612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Picture 4">
            <a:extLst>
              <a:ext uri="{FF2B5EF4-FFF2-40B4-BE49-F238E27FC236}">
                <a16:creationId xmlns:a16="http://schemas.microsoft.com/office/drawing/2014/main" id="{104D0C8B-C3A7-441A-A7D1-803B75325FA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1" b="14853"/>
          <a:stretch/>
        </p:blipFill>
        <p:spPr>
          <a:xfrm>
            <a:off x="10427078" y="92991"/>
            <a:ext cx="1547622" cy="144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5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1891</TotalTime>
  <Words>768</Words>
  <Application>Microsoft Office PowerPoint</Application>
  <PresentationFormat>Widescreen</PresentationFormat>
  <Paragraphs>332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Courier New</vt:lpstr>
      <vt:lpstr>Times New Roman</vt:lpstr>
      <vt:lpstr>Wingdings</vt:lpstr>
      <vt:lpstr>Tema di Office</vt:lpstr>
      <vt:lpstr> CMS-RPC  Regulation Valve  Test Summary</vt:lpstr>
      <vt:lpstr>CMS-RPC Regulation valves</vt:lpstr>
      <vt:lpstr>New regulation valves</vt:lpstr>
      <vt:lpstr>Valves List</vt:lpstr>
      <vt:lpstr>LAB Test Setup</vt:lpstr>
      <vt:lpstr>Manual Valve </vt:lpstr>
      <vt:lpstr>PowerPoint Presentation</vt:lpstr>
      <vt:lpstr>Installed valves</vt:lpstr>
      <vt:lpstr>PowerPoint Presentation</vt:lpstr>
      <vt:lpstr>What’s installed in USC</vt:lpstr>
      <vt:lpstr>Installation in USC</vt:lpstr>
      <vt:lpstr>First tests on the real systems</vt:lpstr>
      <vt:lpstr>First tests on the real systems</vt:lpstr>
      <vt:lpstr>PowerPoint Presentation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Regulation Valve Test Summary</dc:title>
  <dc:creator>Sabino Zagaria</dc:creator>
  <cp:lastModifiedBy>Sabino Zagaria</cp:lastModifiedBy>
  <cp:revision>122</cp:revision>
  <cp:lastPrinted>2020-01-21T12:52:40Z</cp:lastPrinted>
  <dcterms:created xsi:type="dcterms:W3CDTF">2019-09-11T10:09:17Z</dcterms:created>
  <dcterms:modified xsi:type="dcterms:W3CDTF">2020-01-21T13:13:49Z</dcterms:modified>
</cp:coreProperties>
</file>