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100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66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801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308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219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581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107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431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749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355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936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92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49356-0FCA-42B1-98B0-03F011FA9AE7}" type="datetimeFigureOut">
              <a:rPr lang="en-GB" smtClean="0"/>
              <a:t>21/01/2020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20943-359C-49D2-83CB-4098BF77A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59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251356"/>
            <a:ext cx="3329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ROUND TABLE FOR NUFACT 2020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980728"/>
            <a:ext cx="815492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Main discussion topic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traditionally</a:t>
            </a:r>
            <a:r>
              <a:rPr lang="fr-CH" dirty="0" smtClean="0"/>
              <a:t> the future of </a:t>
            </a:r>
            <a:r>
              <a:rPr lang="fr-CH" dirty="0" err="1" smtClean="0"/>
              <a:t>accelerator-based</a:t>
            </a:r>
            <a:r>
              <a:rPr lang="fr-CH" dirty="0" smtClean="0"/>
              <a:t> neutrino </a:t>
            </a:r>
            <a:r>
              <a:rPr lang="fr-CH" dirty="0" err="1" smtClean="0"/>
              <a:t>physics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comprise the </a:t>
            </a:r>
            <a:r>
              <a:rPr lang="fr-CH" dirty="0" err="1" smtClean="0"/>
              <a:t>following</a:t>
            </a:r>
            <a:r>
              <a:rPr lang="fr-CH" dirty="0" smtClean="0"/>
              <a:t> questions</a:t>
            </a:r>
            <a:endParaRPr lang="fr-CH" dirty="0"/>
          </a:p>
          <a:p>
            <a:r>
              <a:rPr lang="fr-CH" b="1" dirty="0" smtClean="0"/>
              <a:t>-(I)- on the </a:t>
            </a:r>
            <a:r>
              <a:rPr lang="fr-CH" b="1" dirty="0" err="1" smtClean="0"/>
              <a:t>way</a:t>
            </a:r>
            <a:r>
              <a:rPr lang="fr-CH" b="1" dirty="0" smtClean="0"/>
              <a:t> to DUNE and </a:t>
            </a:r>
            <a:r>
              <a:rPr lang="fr-CH" b="1" dirty="0" err="1" smtClean="0"/>
              <a:t>HyperK</a:t>
            </a:r>
            <a:r>
              <a:rPr lang="fr-CH" b="1" dirty="0" smtClean="0"/>
              <a:t> </a:t>
            </a:r>
            <a:r>
              <a:rPr lang="fr-CH" dirty="0" smtClean="0"/>
              <a:t>: how do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organize</a:t>
            </a:r>
            <a:r>
              <a:rPr lang="fr-CH" dirty="0" smtClean="0"/>
              <a:t> the </a:t>
            </a:r>
            <a:r>
              <a:rPr lang="fr-CH" dirty="0" err="1" smtClean="0"/>
              <a:t>co-existence</a:t>
            </a:r>
            <a:r>
              <a:rPr lang="fr-CH" dirty="0" smtClean="0"/>
              <a:t> </a:t>
            </a:r>
          </a:p>
          <a:p>
            <a:r>
              <a:rPr lang="fr-CH" dirty="0" smtClean="0"/>
              <a:t>to the best of the </a:t>
            </a:r>
            <a:r>
              <a:rPr lang="fr-CH" dirty="0" err="1" smtClean="0"/>
              <a:t>field</a:t>
            </a:r>
            <a:r>
              <a:rPr lang="fr-CH" dirty="0" smtClean="0"/>
              <a:t>?</a:t>
            </a:r>
          </a:p>
          <a:p>
            <a:r>
              <a:rPr lang="fr-CH" dirty="0" smtClean="0"/>
              <a:t>         -- </a:t>
            </a:r>
            <a:r>
              <a:rPr lang="fr-CH" dirty="0" err="1" smtClean="0"/>
              <a:t>status</a:t>
            </a:r>
            <a:r>
              <a:rPr lang="fr-CH" dirty="0" smtClean="0"/>
              <a:t> and issues for </a:t>
            </a:r>
            <a:r>
              <a:rPr lang="fr-CH" dirty="0" err="1" smtClean="0"/>
              <a:t>both</a:t>
            </a:r>
            <a:endParaRPr lang="fr-CH" dirty="0" smtClean="0"/>
          </a:p>
          <a:p>
            <a:r>
              <a:rPr lang="fr-CH" dirty="0" smtClean="0"/>
              <a:t>         -- joint </a:t>
            </a:r>
            <a:r>
              <a:rPr lang="fr-CH" dirty="0" err="1" smtClean="0"/>
              <a:t>projects</a:t>
            </a:r>
            <a:r>
              <a:rPr lang="fr-CH" dirty="0" smtClean="0"/>
              <a:t> </a:t>
            </a:r>
            <a:r>
              <a:rPr lang="fr-CH" dirty="0" err="1" smtClean="0"/>
              <a:t>related</a:t>
            </a:r>
            <a:r>
              <a:rPr lang="fr-CH" dirty="0" smtClean="0"/>
              <a:t> to: </a:t>
            </a:r>
          </a:p>
          <a:p>
            <a:r>
              <a:rPr lang="fr-CH" dirty="0" smtClean="0"/>
              <a:t>	</a:t>
            </a:r>
            <a:r>
              <a:rPr lang="fr-CH" dirty="0" err="1" smtClean="0"/>
              <a:t>beamline</a:t>
            </a:r>
            <a:r>
              <a:rPr lang="fr-CH" dirty="0" smtClean="0"/>
              <a:t> </a:t>
            </a:r>
            <a:r>
              <a:rPr lang="fr-CH" dirty="0" err="1" smtClean="0"/>
              <a:t>technology</a:t>
            </a:r>
            <a:endParaRPr lang="fr-CH" dirty="0" smtClean="0"/>
          </a:p>
          <a:p>
            <a:r>
              <a:rPr lang="fr-CH" dirty="0" smtClean="0"/>
              <a:t>	cross-section </a:t>
            </a:r>
            <a:r>
              <a:rPr lang="fr-CH" dirty="0" err="1" smtClean="0"/>
              <a:t>systematics</a:t>
            </a:r>
            <a:r>
              <a:rPr lang="fr-CH" dirty="0"/>
              <a:t> </a:t>
            </a:r>
            <a:r>
              <a:rPr lang="fr-CH" dirty="0" smtClean="0"/>
              <a:t>and how to </a:t>
            </a:r>
            <a:r>
              <a:rPr lang="fr-CH" dirty="0" err="1" smtClean="0"/>
              <a:t>tackle</a:t>
            </a:r>
            <a:r>
              <a:rPr lang="fr-CH" dirty="0" smtClean="0"/>
              <a:t> </a:t>
            </a:r>
            <a:r>
              <a:rPr lang="fr-CH" dirty="0" err="1" smtClean="0"/>
              <a:t>them</a:t>
            </a:r>
            <a:r>
              <a:rPr lang="fr-CH" dirty="0"/>
              <a:t> 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                             </a:t>
            </a:r>
            <a:r>
              <a:rPr lang="fr-CH" dirty="0" err="1" smtClean="0"/>
              <a:t>Nustorm</a:t>
            </a:r>
            <a:r>
              <a:rPr lang="fr-CH" dirty="0" smtClean="0"/>
              <a:t> and ENUBET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 </a:t>
            </a:r>
            <a:r>
              <a:rPr lang="fr-CH" dirty="0" err="1" smtClean="0"/>
              <a:t>addressed</a:t>
            </a:r>
            <a:r>
              <a:rPr lang="fr-CH" dirty="0" smtClean="0"/>
              <a:t> </a:t>
            </a:r>
            <a:r>
              <a:rPr lang="fr-CH" dirty="0" err="1" smtClean="0"/>
              <a:t>here</a:t>
            </a:r>
            <a:endParaRPr lang="fr-CH" dirty="0" smtClean="0"/>
          </a:p>
          <a:p>
            <a:r>
              <a:rPr lang="fr-CH" dirty="0"/>
              <a:t>	</a:t>
            </a:r>
            <a:r>
              <a:rPr lang="fr-CH" dirty="0" smtClean="0"/>
              <a:t>PMNS </a:t>
            </a:r>
            <a:r>
              <a:rPr lang="fr-CH" dirty="0" err="1" smtClean="0"/>
              <a:t>analysis</a:t>
            </a:r>
            <a:r>
              <a:rPr lang="fr-CH" dirty="0" smtClean="0"/>
              <a:t> and BPMNS analyses and </a:t>
            </a:r>
            <a:r>
              <a:rPr lang="fr-CH" dirty="0" err="1" smtClean="0"/>
              <a:t>joined</a:t>
            </a:r>
            <a:r>
              <a:rPr lang="fr-CH" dirty="0" smtClean="0"/>
              <a:t> </a:t>
            </a:r>
            <a:r>
              <a:rPr lang="fr-CH" dirty="0" err="1" smtClean="0"/>
              <a:t>preparations</a:t>
            </a:r>
            <a:r>
              <a:rPr lang="fr-CH" dirty="0" smtClean="0"/>
              <a:t> for </a:t>
            </a:r>
            <a:r>
              <a:rPr lang="fr-CH" dirty="0" err="1" smtClean="0"/>
              <a:t>it</a:t>
            </a:r>
            <a:endParaRPr lang="fr-CH" dirty="0" smtClean="0"/>
          </a:p>
          <a:p>
            <a:r>
              <a:rPr lang="fr-CH" dirty="0" smtClean="0"/>
              <a:t>        -- </a:t>
            </a:r>
            <a:r>
              <a:rPr lang="fr-CH" dirty="0" err="1" smtClean="0"/>
              <a:t>beyond</a:t>
            </a:r>
            <a:r>
              <a:rPr lang="fr-CH" dirty="0" smtClean="0"/>
              <a:t> DUNE and </a:t>
            </a:r>
            <a:r>
              <a:rPr lang="fr-CH" dirty="0" err="1" smtClean="0"/>
              <a:t>HyperK</a:t>
            </a:r>
            <a:r>
              <a:rPr lang="fr-CH" dirty="0" smtClean="0"/>
              <a:t>: more </a:t>
            </a:r>
            <a:r>
              <a:rPr lang="fr-CH" dirty="0" err="1" smtClean="0"/>
              <a:t>precision</a:t>
            </a:r>
            <a:r>
              <a:rPr lang="fr-CH" dirty="0" smtClean="0"/>
              <a:t>? </a:t>
            </a:r>
            <a:r>
              <a:rPr lang="fr-CH" dirty="0" err="1" smtClean="0"/>
              <a:t>why</a:t>
            </a:r>
            <a:r>
              <a:rPr lang="fr-CH" dirty="0" smtClean="0"/>
              <a:t> and </a:t>
            </a:r>
            <a:r>
              <a:rPr lang="fr-CH" dirty="0" err="1" smtClean="0"/>
              <a:t>when</a:t>
            </a:r>
            <a:r>
              <a:rPr lang="fr-CH" dirty="0" smtClean="0"/>
              <a:t>? </a:t>
            </a:r>
          </a:p>
          <a:p>
            <a:r>
              <a:rPr lang="fr-CH" dirty="0"/>
              <a:t> </a:t>
            </a:r>
            <a:r>
              <a:rPr lang="fr-CH" dirty="0" smtClean="0"/>
              <a:t> </a:t>
            </a:r>
          </a:p>
          <a:p>
            <a:r>
              <a:rPr lang="fr-CH" b="1" dirty="0" smtClean="0"/>
              <a:t>-(II)- </a:t>
            </a:r>
            <a:r>
              <a:rPr lang="fr-CH" b="1" dirty="0" err="1" smtClean="0"/>
              <a:t>searches</a:t>
            </a:r>
            <a:r>
              <a:rPr lang="fr-CH" b="1" dirty="0" smtClean="0"/>
              <a:t> for </a:t>
            </a:r>
            <a:r>
              <a:rPr lang="fr-CH" b="1" dirty="0" err="1" smtClean="0"/>
              <a:t>HNLs</a:t>
            </a:r>
            <a:r>
              <a:rPr lang="fr-CH" b="1" dirty="0" smtClean="0"/>
              <a:t> and </a:t>
            </a:r>
            <a:r>
              <a:rPr lang="fr-CH" b="1" dirty="0" err="1" smtClean="0"/>
              <a:t>other</a:t>
            </a:r>
            <a:r>
              <a:rPr lang="fr-CH" b="1" dirty="0" smtClean="0"/>
              <a:t> signal of neutrino mass </a:t>
            </a:r>
            <a:r>
              <a:rPr lang="fr-CH" b="1" dirty="0" err="1" smtClean="0"/>
              <a:t>generation</a:t>
            </a:r>
            <a:r>
              <a:rPr lang="fr-CH" b="1" dirty="0" smtClean="0"/>
              <a:t> </a:t>
            </a:r>
            <a:r>
              <a:rPr lang="fr-CH" b="1" dirty="0" err="1" smtClean="0"/>
              <a:t>proesses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       -- LHC, </a:t>
            </a:r>
            <a:r>
              <a:rPr lang="fr-CH" dirty="0" err="1" smtClean="0"/>
              <a:t>BelleII</a:t>
            </a:r>
            <a:r>
              <a:rPr lang="fr-CH" dirty="0" smtClean="0"/>
              <a:t>, FASER/MATHUSLA/SHIP/FCC/CEPC-SPPC (</a:t>
            </a:r>
            <a:r>
              <a:rPr lang="fr-CH" dirty="0" err="1" smtClean="0"/>
              <a:t>ee</a:t>
            </a:r>
            <a:r>
              <a:rPr lang="fr-CH" dirty="0" smtClean="0"/>
              <a:t>-</a:t>
            </a:r>
            <a:r>
              <a:rPr lang="fr-CH" dirty="0" err="1" smtClean="0"/>
              <a:t>hh</a:t>
            </a:r>
            <a:r>
              <a:rPr lang="fr-CH" dirty="0" smtClean="0"/>
              <a:t>-eh) </a:t>
            </a:r>
            <a:r>
              <a:rPr lang="fr-CH" dirty="0" err="1" smtClean="0"/>
              <a:t>etc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-- in tau-c-B-W-Z-H </a:t>
            </a:r>
            <a:r>
              <a:rPr lang="fr-CH" dirty="0" err="1" smtClean="0"/>
              <a:t>decays</a:t>
            </a:r>
            <a:r>
              <a:rPr lang="fr-CH" dirty="0" smtClean="0"/>
              <a:t> and </a:t>
            </a:r>
            <a:r>
              <a:rPr lang="fr-CH" dirty="0" err="1" smtClean="0"/>
              <a:t>complementarities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-- are </a:t>
            </a:r>
            <a:r>
              <a:rPr lang="fr-CH" dirty="0" err="1" smtClean="0"/>
              <a:t>models</a:t>
            </a:r>
            <a:r>
              <a:rPr lang="fr-CH" dirty="0" smtClean="0"/>
              <a:t> </a:t>
            </a:r>
            <a:r>
              <a:rPr lang="fr-CH" dirty="0" err="1" smtClean="0"/>
              <a:t>reasonable</a:t>
            </a:r>
            <a:r>
              <a:rPr lang="fr-CH" dirty="0" smtClean="0"/>
              <a:t>/how </a:t>
            </a:r>
            <a:r>
              <a:rPr lang="fr-CH" dirty="0" err="1" smtClean="0"/>
              <a:t>likely</a:t>
            </a:r>
            <a:r>
              <a:rPr lang="fr-CH" dirty="0" smtClean="0"/>
              <a:t>,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promoted</a:t>
            </a:r>
            <a:r>
              <a:rPr lang="fr-CH" dirty="0" smtClean="0"/>
              <a:t> </a:t>
            </a:r>
            <a:r>
              <a:rPr lang="fr-CH" dirty="0" err="1" smtClean="0"/>
              <a:t>too</a:t>
            </a:r>
            <a:r>
              <a:rPr lang="fr-CH" dirty="0" smtClean="0"/>
              <a:t> </a:t>
            </a:r>
            <a:r>
              <a:rPr lang="fr-CH" dirty="0" err="1" smtClean="0"/>
              <a:t>little</a:t>
            </a:r>
            <a:r>
              <a:rPr lang="fr-CH" dirty="0" smtClean="0"/>
              <a:t>, </a:t>
            </a:r>
            <a:r>
              <a:rPr lang="fr-CH" dirty="0" err="1" smtClean="0"/>
              <a:t>too</a:t>
            </a:r>
            <a:r>
              <a:rPr lang="fr-CH" dirty="0" smtClean="0"/>
              <a:t> </a:t>
            </a:r>
            <a:r>
              <a:rPr lang="fr-CH" dirty="0" err="1" smtClean="0"/>
              <a:t>much</a:t>
            </a:r>
            <a:r>
              <a:rPr lang="fr-CH" dirty="0" smtClean="0"/>
              <a:t>? </a:t>
            </a:r>
            <a:r>
              <a:rPr lang="fr-CH" dirty="0" err="1" smtClean="0"/>
              <a:t>etc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-- </a:t>
            </a:r>
            <a:r>
              <a:rPr lang="fr-CH" dirty="0" err="1" smtClean="0"/>
              <a:t>role</a:t>
            </a:r>
            <a:r>
              <a:rPr lang="fr-CH" dirty="0" smtClean="0"/>
              <a:t> of muon </a:t>
            </a:r>
            <a:r>
              <a:rPr lang="fr-CH" dirty="0" smtClean="0"/>
              <a:t>LFV </a:t>
            </a:r>
            <a:r>
              <a:rPr lang="fr-CH" dirty="0" err="1" smtClean="0"/>
              <a:t>expts</a:t>
            </a:r>
            <a:r>
              <a:rPr lang="fr-CH" dirty="0" smtClean="0"/>
              <a:t> </a:t>
            </a:r>
            <a:r>
              <a:rPr lang="fr-CH" dirty="0" smtClean="0"/>
              <a:t>and tau( or Z) </a:t>
            </a:r>
            <a:r>
              <a:rPr lang="fr-CH" dirty="0" err="1" smtClean="0"/>
              <a:t>factories</a:t>
            </a:r>
            <a:r>
              <a:rPr lang="fr-CH" dirty="0" smtClean="0"/>
              <a:t> </a:t>
            </a:r>
          </a:p>
          <a:p>
            <a:r>
              <a:rPr lang="fr-CH" dirty="0" smtClean="0"/>
              <a:t>       </a:t>
            </a:r>
          </a:p>
          <a:p>
            <a:r>
              <a:rPr lang="fr-CH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373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918001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Who</a:t>
            </a:r>
            <a:r>
              <a:rPr lang="fr-CH" dirty="0" smtClean="0"/>
              <a:t> to invite?</a:t>
            </a:r>
          </a:p>
          <a:p>
            <a:endParaRPr lang="fr-CH" dirty="0"/>
          </a:p>
          <a:p>
            <a:r>
              <a:rPr lang="fr-CH" dirty="0" smtClean="0"/>
              <a:t> -- </a:t>
            </a:r>
            <a:r>
              <a:rPr lang="fr-CH" dirty="0" err="1" smtClean="0"/>
              <a:t>Gianotti</a:t>
            </a:r>
            <a:r>
              <a:rPr lang="fr-CH" dirty="0" smtClean="0"/>
              <a:t> or </a:t>
            </a:r>
            <a:r>
              <a:rPr lang="fr-CH" dirty="0" err="1" smtClean="0"/>
              <a:t>next</a:t>
            </a:r>
            <a:r>
              <a:rPr lang="fr-CH" dirty="0" smtClean="0"/>
              <a:t> CERN DRC, </a:t>
            </a:r>
            <a:r>
              <a:rPr lang="fr-CH" dirty="0" err="1" smtClean="0"/>
              <a:t>Yamauchi</a:t>
            </a:r>
            <a:r>
              <a:rPr lang="fr-CH" dirty="0" smtClean="0"/>
              <a:t>, Y. Wang, Lockyer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somebody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PPG or </a:t>
            </a:r>
            <a:r>
              <a:rPr lang="fr-CH" dirty="0" err="1" smtClean="0"/>
              <a:t>Snowmass</a:t>
            </a:r>
            <a:r>
              <a:rPr lang="fr-CH" dirty="0" smtClean="0"/>
              <a:t> </a:t>
            </a:r>
            <a:r>
              <a:rPr lang="fr-CH" dirty="0" err="1" smtClean="0"/>
              <a:t>process</a:t>
            </a:r>
            <a:r>
              <a:rPr lang="fr-CH" dirty="0" smtClean="0"/>
              <a:t> (PPG: </a:t>
            </a:r>
            <a:r>
              <a:rPr lang="fr-CH" dirty="0" err="1" smtClean="0"/>
              <a:t>Zito</a:t>
            </a:r>
            <a:r>
              <a:rPr lang="fr-CH" dirty="0" smtClean="0"/>
              <a:t> (I) </a:t>
            </a:r>
            <a:r>
              <a:rPr lang="fr-CH" dirty="0" err="1" smtClean="0"/>
              <a:t>Lanfranchi</a:t>
            </a:r>
            <a:r>
              <a:rPr lang="fr-CH" dirty="0" smtClean="0"/>
              <a:t> (II), </a:t>
            </a:r>
            <a:r>
              <a:rPr lang="fr-CH" dirty="0" err="1" smtClean="0"/>
              <a:t>Nakaya</a:t>
            </a:r>
            <a:r>
              <a:rPr lang="fr-CH" dirty="0" smtClean="0"/>
              <a:t>))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spokes</a:t>
            </a:r>
            <a:r>
              <a:rPr lang="fr-CH" dirty="0" smtClean="0"/>
              <a:t> of </a:t>
            </a:r>
            <a:r>
              <a:rPr lang="fr-CH" dirty="0" err="1" smtClean="0"/>
              <a:t>experimental</a:t>
            </a:r>
            <a:r>
              <a:rPr lang="fr-CH" dirty="0" smtClean="0"/>
              <a:t> groups --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depend</a:t>
            </a:r>
            <a:r>
              <a:rPr lang="fr-CH" dirty="0" smtClean="0"/>
              <a:t> on </a:t>
            </a:r>
            <a:r>
              <a:rPr lang="fr-CH" dirty="0" err="1" smtClean="0"/>
              <a:t>choice</a:t>
            </a:r>
            <a:r>
              <a:rPr lang="fr-CH" dirty="0" smtClean="0"/>
              <a:t> of (I) or (II)</a:t>
            </a:r>
            <a:br>
              <a:rPr lang="fr-CH" dirty="0" smtClean="0"/>
            </a:br>
            <a:r>
              <a:rPr lang="fr-CH" dirty="0" smtClean="0"/>
              <a:t>    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Shiozawa</a:t>
            </a:r>
            <a:r>
              <a:rPr lang="fr-CH" dirty="0" smtClean="0"/>
              <a:t>/</a:t>
            </a:r>
            <a:r>
              <a:rPr lang="fr-CH" dirty="0" err="1" smtClean="0"/>
              <a:t>Wark</a:t>
            </a:r>
            <a:r>
              <a:rPr lang="fr-CH" dirty="0" smtClean="0"/>
              <a:t>  vs </a:t>
            </a:r>
            <a:r>
              <a:rPr lang="fr-CH" dirty="0" err="1" smtClean="0"/>
              <a:t>Blucher</a:t>
            </a:r>
            <a:r>
              <a:rPr lang="fr-CH" dirty="0" smtClean="0"/>
              <a:t>/</a:t>
            </a:r>
            <a:r>
              <a:rPr lang="fr-CH" dirty="0" err="1" smtClean="0"/>
              <a:t>Soldner-Rambold</a:t>
            </a:r>
            <a:r>
              <a:rPr lang="fr-CH" dirty="0" smtClean="0"/>
              <a:t>  vs </a:t>
            </a:r>
            <a:r>
              <a:rPr lang="fr-CH" dirty="0" err="1" smtClean="0"/>
              <a:t>Ekelof</a:t>
            </a:r>
            <a:r>
              <a:rPr lang="fr-CH" dirty="0" smtClean="0"/>
              <a:t>/Son-</a:t>
            </a:r>
            <a:r>
              <a:rPr lang="fr-CH" dirty="0" err="1" smtClean="0"/>
              <a:t>he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Long and/or </a:t>
            </a:r>
            <a:r>
              <a:rPr lang="fr-CH" dirty="0" err="1" smtClean="0"/>
              <a:t>Terranova</a:t>
            </a:r>
            <a:r>
              <a:rPr lang="fr-CH" dirty="0" smtClean="0"/>
              <a:t>;  </a:t>
            </a:r>
          </a:p>
          <a:p>
            <a:r>
              <a:rPr lang="fr-CH" dirty="0"/>
              <a:t> </a:t>
            </a:r>
            <a:r>
              <a:rPr lang="fr-CH" dirty="0" smtClean="0"/>
              <a:t>    or  </a:t>
            </a:r>
          </a:p>
          <a:p>
            <a:r>
              <a:rPr lang="fr-CH" dirty="0"/>
              <a:t> </a:t>
            </a:r>
            <a:r>
              <a:rPr lang="fr-CH" dirty="0" smtClean="0"/>
              <a:t>    ATLAS or CMS </a:t>
            </a:r>
            <a:r>
              <a:rPr lang="fr-CH" dirty="0" err="1" smtClean="0"/>
              <a:t>spoke</a:t>
            </a:r>
            <a:r>
              <a:rPr lang="fr-CH" dirty="0" smtClean="0"/>
              <a:t>, FCC expert, </a:t>
            </a:r>
            <a:r>
              <a:rPr lang="fr-CH" dirty="0" err="1" smtClean="0"/>
              <a:t>Golutvin</a:t>
            </a:r>
            <a:r>
              <a:rPr lang="fr-CH" dirty="0" smtClean="0"/>
              <a:t>, </a:t>
            </a:r>
            <a:r>
              <a:rPr lang="fr-CH" dirty="0" err="1" smtClean="0"/>
              <a:t>Faser</a:t>
            </a:r>
            <a:r>
              <a:rPr lang="fr-CH" dirty="0" smtClean="0"/>
              <a:t> </a:t>
            </a:r>
            <a:r>
              <a:rPr lang="fr-CH" dirty="0" err="1" smtClean="0"/>
              <a:t>spoke</a:t>
            </a:r>
            <a:r>
              <a:rPr lang="fr-CH" dirty="0" smtClean="0"/>
              <a:t>, etc…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theorist</a:t>
            </a:r>
            <a:r>
              <a:rPr lang="fr-CH" dirty="0" smtClean="0"/>
              <a:t> </a:t>
            </a:r>
            <a:r>
              <a:rPr lang="fr-CH" dirty="0" err="1" smtClean="0"/>
              <a:t>such</a:t>
            </a:r>
            <a:r>
              <a:rPr lang="fr-CH" dirty="0" smtClean="0"/>
              <a:t> as </a:t>
            </a:r>
            <a:r>
              <a:rPr lang="fr-CH" dirty="0" err="1" smtClean="0"/>
              <a:t>Petcov</a:t>
            </a:r>
            <a:r>
              <a:rPr lang="fr-CH" dirty="0" smtClean="0"/>
              <a:t>, </a:t>
            </a:r>
            <a:r>
              <a:rPr lang="fr-CH" dirty="0" err="1" smtClean="0"/>
              <a:t>Giudice</a:t>
            </a:r>
            <a:r>
              <a:rPr lang="fr-CH" dirty="0" smtClean="0"/>
              <a:t>, </a:t>
            </a:r>
            <a:r>
              <a:rPr lang="fr-CH" dirty="0" err="1" smtClean="0"/>
              <a:t>Shaposhnikov</a:t>
            </a:r>
            <a:r>
              <a:rPr lang="fr-CH" dirty="0" smtClean="0"/>
              <a:t>, Hernandez</a:t>
            </a:r>
          </a:p>
          <a:p>
            <a:r>
              <a:rPr lang="fr-CH" dirty="0"/>
              <a:t> </a:t>
            </a:r>
            <a:r>
              <a:rPr lang="fr-CH" dirty="0" smtClean="0"/>
              <a:t>    OR</a:t>
            </a:r>
            <a:br>
              <a:rPr lang="fr-CH" dirty="0" smtClean="0"/>
            </a:br>
            <a:r>
              <a:rPr lang="fr-CH" dirty="0" smtClean="0"/>
              <a:t>     experts in LBL </a:t>
            </a:r>
            <a:r>
              <a:rPr lang="fr-CH" dirty="0" err="1" smtClean="0"/>
              <a:t>systematics</a:t>
            </a:r>
            <a:r>
              <a:rPr lang="fr-CH" dirty="0" smtClean="0"/>
              <a:t>  </a:t>
            </a:r>
            <a:r>
              <a:rPr lang="fr-CH" dirty="0" err="1" smtClean="0"/>
              <a:t>Hartz</a:t>
            </a:r>
            <a:r>
              <a:rPr lang="fr-CH" dirty="0" smtClean="0"/>
              <a:t>, Sanchez, </a:t>
            </a:r>
            <a:r>
              <a:rPr lang="fr-CH" dirty="0" err="1" smtClean="0"/>
              <a:t>someone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DUNE(?) </a:t>
            </a:r>
          </a:p>
          <a:p>
            <a:endParaRPr lang="fr-CH" dirty="0"/>
          </a:p>
          <a:p>
            <a:r>
              <a:rPr lang="fr-CH" dirty="0" smtClean="0"/>
              <a:t>I propose to </a:t>
            </a:r>
            <a:r>
              <a:rPr lang="fr-CH" dirty="0" err="1" smtClean="0"/>
              <a:t>discuss</a:t>
            </a:r>
            <a:r>
              <a:rPr lang="fr-CH" dirty="0" smtClean="0"/>
              <a:t> and </a:t>
            </a:r>
            <a:r>
              <a:rPr lang="fr-CH" dirty="0" err="1" smtClean="0"/>
              <a:t>decide</a:t>
            </a:r>
            <a:r>
              <a:rPr lang="fr-CH" dirty="0" smtClean="0"/>
              <a:t> in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order</a:t>
            </a:r>
            <a:endParaRPr lang="fr-CH" dirty="0" smtClean="0"/>
          </a:p>
          <a:p>
            <a:pPr marL="342900" indent="-342900">
              <a:buAutoNum type="arabicParenR"/>
            </a:pPr>
            <a:r>
              <a:rPr lang="fr-CH" dirty="0" smtClean="0"/>
              <a:t>the topic (I), (II), </a:t>
            </a:r>
            <a:r>
              <a:rPr lang="fr-CH" dirty="0" err="1" smtClean="0"/>
              <a:t>other</a:t>
            </a:r>
            <a:r>
              <a:rPr lang="fr-CH" dirty="0" smtClean="0"/>
              <a:t>?  </a:t>
            </a:r>
          </a:p>
          <a:p>
            <a:pPr marL="342900" indent="-342900">
              <a:buAutoNum type="arabicParenR"/>
            </a:pPr>
            <a:r>
              <a:rPr lang="fr-CH" dirty="0" err="1" smtClean="0"/>
              <a:t>then</a:t>
            </a:r>
            <a:r>
              <a:rPr lang="fr-CH" dirty="0" smtClean="0"/>
              <a:t>: </a:t>
            </a:r>
            <a:r>
              <a:rPr lang="fr-CH" dirty="0" err="1" smtClean="0"/>
              <a:t>invitees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5198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119</Words>
  <Application>Microsoft Office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6</cp:revision>
  <dcterms:created xsi:type="dcterms:W3CDTF">2020-01-21T06:49:50Z</dcterms:created>
  <dcterms:modified xsi:type="dcterms:W3CDTF">2020-01-21T08:10:53Z</dcterms:modified>
</cp:coreProperties>
</file>