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366" r:id="rId2"/>
    <p:sldId id="260" r:id="rId3"/>
    <p:sldId id="367" r:id="rId4"/>
    <p:sldId id="256" r:id="rId5"/>
    <p:sldId id="371" r:id="rId6"/>
    <p:sldId id="375" r:id="rId7"/>
    <p:sldId id="372" r:id="rId8"/>
    <p:sldId id="368" r:id="rId9"/>
    <p:sldId id="370" r:id="rId10"/>
    <p:sldId id="280" r:id="rId11"/>
    <p:sldId id="258" r:id="rId12"/>
    <p:sldId id="369" r:id="rId13"/>
    <p:sldId id="282" r:id="rId14"/>
    <p:sldId id="285" r:id="rId15"/>
    <p:sldId id="283" r:id="rId16"/>
    <p:sldId id="286" r:id="rId17"/>
    <p:sldId id="373" r:id="rId18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anse Wrk" initials="JW" lastIdx="2" clrIdx="0">
    <p:extLst>
      <p:ext uri="{19B8F6BF-5375-455C-9EA6-DF929625EA0E}">
        <p15:presenceInfo xmlns:p15="http://schemas.microsoft.com/office/powerpoint/2012/main" userId="8c56fc598615ac86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8E2691F-6C89-4D44-84D2-047204CCC3A9}" v="593" dt="2020-01-23T23:20:44.82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1" autoAdjust="0"/>
    <p:restoredTop sz="94668" autoAdjust="0"/>
  </p:normalViewPr>
  <p:slideViewPr>
    <p:cSldViewPr snapToGrid="0">
      <p:cViewPr varScale="1">
        <p:scale>
          <a:sx n="86" d="100"/>
          <a:sy n="86" d="100"/>
        </p:scale>
        <p:origin x="331" y="6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9" d="100"/>
          <a:sy n="69" d="100"/>
        </p:scale>
        <p:origin x="2842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6/11/relationships/changesInfo" Target="changesInfos/changesInfo1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nse Wrk" userId="8c56fc598615ac86" providerId="LiveId" clId="{F8E2691F-6C89-4D44-84D2-047204CCC3A9}"/>
    <pc:docChg chg="undo redo custSel addSld delSld modSld sldOrd">
      <pc:chgData name="Janse Wrk" userId="8c56fc598615ac86" providerId="LiveId" clId="{F8E2691F-6C89-4D44-84D2-047204CCC3A9}" dt="2020-01-23T23:21:05.748" v="4072" actId="20577"/>
      <pc:docMkLst>
        <pc:docMk/>
      </pc:docMkLst>
      <pc:sldChg chg="addSp delSp modSp add modAnim">
        <pc:chgData name="Janse Wrk" userId="8c56fc598615ac86" providerId="LiveId" clId="{F8E2691F-6C89-4D44-84D2-047204CCC3A9}" dt="2020-01-23T23:03:11.396" v="3873"/>
        <pc:sldMkLst>
          <pc:docMk/>
          <pc:sldMk cId="2916206847" sldId="256"/>
        </pc:sldMkLst>
        <pc:spChg chg="del">
          <ac:chgData name="Janse Wrk" userId="8c56fc598615ac86" providerId="LiveId" clId="{F8E2691F-6C89-4D44-84D2-047204CCC3A9}" dt="2020-01-21T18:51:00.740" v="1" actId="478"/>
          <ac:spMkLst>
            <pc:docMk/>
            <pc:sldMk cId="2916206847" sldId="256"/>
            <ac:spMk id="2" creationId="{7A22E7C6-C993-4BA0-9CE3-D4587D9798E4}"/>
          </ac:spMkLst>
        </pc:spChg>
        <pc:spChg chg="del">
          <ac:chgData name="Janse Wrk" userId="8c56fc598615ac86" providerId="LiveId" clId="{F8E2691F-6C89-4D44-84D2-047204CCC3A9}" dt="2020-01-21T18:51:00.740" v="1" actId="478"/>
          <ac:spMkLst>
            <pc:docMk/>
            <pc:sldMk cId="2916206847" sldId="256"/>
            <ac:spMk id="3" creationId="{C388F560-F56D-4D5C-8F5A-67F89CD4FD82}"/>
          </ac:spMkLst>
        </pc:spChg>
        <pc:spChg chg="add mod">
          <ac:chgData name="Janse Wrk" userId="8c56fc598615ac86" providerId="LiveId" clId="{F8E2691F-6C89-4D44-84D2-047204CCC3A9}" dt="2020-01-21T18:51:23.466" v="12" actId="164"/>
          <ac:spMkLst>
            <pc:docMk/>
            <pc:sldMk cId="2916206847" sldId="256"/>
            <ac:spMk id="4" creationId="{1350ACB2-1357-49DA-8161-97F2AE7318A3}"/>
          </ac:spMkLst>
        </pc:spChg>
        <pc:spChg chg="add mod">
          <ac:chgData name="Janse Wrk" userId="8c56fc598615ac86" providerId="LiveId" clId="{F8E2691F-6C89-4D44-84D2-047204CCC3A9}" dt="2020-01-21T18:51:23.466" v="12" actId="164"/>
          <ac:spMkLst>
            <pc:docMk/>
            <pc:sldMk cId="2916206847" sldId="256"/>
            <ac:spMk id="5" creationId="{288394CC-B44A-4612-AE82-9F25DD3253C6}"/>
          </ac:spMkLst>
        </pc:spChg>
        <pc:spChg chg="add mod">
          <ac:chgData name="Janse Wrk" userId="8c56fc598615ac86" providerId="LiveId" clId="{F8E2691F-6C89-4D44-84D2-047204CCC3A9}" dt="2020-01-21T18:51:23.466" v="12" actId="164"/>
          <ac:spMkLst>
            <pc:docMk/>
            <pc:sldMk cId="2916206847" sldId="256"/>
            <ac:spMk id="6" creationId="{A9DD4963-2BA5-4BE3-9DA0-6D8AD8FB9FC6}"/>
          </ac:spMkLst>
        </pc:spChg>
        <pc:spChg chg="add mod">
          <ac:chgData name="Janse Wrk" userId="8c56fc598615ac86" providerId="LiveId" clId="{F8E2691F-6C89-4D44-84D2-047204CCC3A9}" dt="2020-01-21T18:51:23.466" v="12" actId="164"/>
          <ac:spMkLst>
            <pc:docMk/>
            <pc:sldMk cId="2916206847" sldId="256"/>
            <ac:spMk id="7" creationId="{ADD823D4-8BEF-4022-B6C3-C044324ACC01}"/>
          </ac:spMkLst>
        </pc:spChg>
        <pc:spChg chg="add mod">
          <ac:chgData name="Janse Wrk" userId="8c56fc598615ac86" providerId="LiveId" clId="{F8E2691F-6C89-4D44-84D2-047204CCC3A9}" dt="2020-01-21T18:51:23.466" v="12" actId="164"/>
          <ac:spMkLst>
            <pc:docMk/>
            <pc:sldMk cId="2916206847" sldId="256"/>
            <ac:spMk id="8" creationId="{1DE1FEA9-3DAB-4DAE-8A8C-EE46531F40D4}"/>
          </ac:spMkLst>
        </pc:spChg>
        <pc:spChg chg="add mod">
          <ac:chgData name="Janse Wrk" userId="8c56fc598615ac86" providerId="LiveId" clId="{F8E2691F-6C89-4D44-84D2-047204CCC3A9}" dt="2020-01-21T18:51:23.466" v="12" actId="164"/>
          <ac:spMkLst>
            <pc:docMk/>
            <pc:sldMk cId="2916206847" sldId="256"/>
            <ac:spMk id="9" creationId="{E73C21F3-B3C4-4F11-825E-765DC5A2DD11}"/>
          </ac:spMkLst>
        </pc:spChg>
        <pc:spChg chg="add mod">
          <ac:chgData name="Janse Wrk" userId="8c56fc598615ac86" providerId="LiveId" clId="{F8E2691F-6C89-4D44-84D2-047204CCC3A9}" dt="2020-01-21T18:51:23.466" v="12" actId="164"/>
          <ac:spMkLst>
            <pc:docMk/>
            <pc:sldMk cId="2916206847" sldId="256"/>
            <ac:spMk id="10" creationId="{7D457D3E-7B20-4748-94C5-6126F78321F5}"/>
          </ac:spMkLst>
        </pc:spChg>
        <pc:spChg chg="add mod">
          <ac:chgData name="Janse Wrk" userId="8c56fc598615ac86" providerId="LiveId" clId="{F8E2691F-6C89-4D44-84D2-047204CCC3A9}" dt="2020-01-21T18:51:23.466" v="12" actId="164"/>
          <ac:spMkLst>
            <pc:docMk/>
            <pc:sldMk cId="2916206847" sldId="256"/>
            <ac:spMk id="11" creationId="{337AE017-E63F-4EB2-B0AA-CB0E45CF77CD}"/>
          </ac:spMkLst>
        </pc:spChg>
        <pc:spChg chg="add mod">
          <ac:chgData name="Janse Wrk" userId="8c56fc598615ac86" providerId="LiveId" clId="{F8E2691F-6C89-4D44-84D2-047204CCC3A9}" dt="2020-01-21T18:51:23.466" v="12" actId="164"/>
          <ac:spMkLst>
            <pc:docMk/>
            <pc:sldMk cId="2916206847" sldId="256"/>
            <ac:spMk id="12" creationId="{C77361C7-6106-43FF-B72F-F86E3B5D630C}"/>
          </ac:spMkLst>
        </pc:spChg>
        <pc:spChg chg="add del mod">
          <ac:chgData name="Janse Wrk" userId="8c56fc598615ac86" providerId="LiveId" clId="{F8E2691F-6C89-4D44-84D2-047204CCC3A9}" dt="2020-01-23T12:12:48.497" v="3098" actId="478"/>
          <ac:spMkLst>
            <pc:docMk/>
            <pc:sldMk cId="2916206847" sldId="256"/>
            <ac:spMk id="13" creationId="{479816EA-859C-4DFE-967E-7AF9DF8DF45F}"/>
          </ac:spMkLst>
        </pc:spChg>
        <pc:spChg chg="add del mod">
          <ac:chgData name="Janse Wrk" userId="8c56fc598615ac86" providerId="LiveId" clId="{F8E2691F-6C89-4D44-84D2-047204CCC3A9}" dt="2020-01-23T12:12:45.847" v="3097" actId="478"/>
          <ac:spMkLst>
            <pc:docMk/>
            <pc:sldMk cId="2916206847" sldId="256"/>
            <ac:spMk id="14" creationId="{618432B1-F12B-4BF6-8043-00074E7820A6}"/>
          </ac:spMkLst>
        </pc:spChg>
        <pc:spChg chg="add mod">
          <ac:chgData name="Janse Wrk" userId="8c56fc598615ac86" providerId="LiveId" clId="{F8E2691F-6C89-4D44-84D2-047204CCC3A9}" dt="2020-01-21T18:51:23.466" v="12" actId="164"/>
          <ac:spMkLst>
            <pc:docMk/>
            <pc:sldMk cId="2916206847" sldId="256"/>
            <ac:spMk id="15" creationId="{2C587F02-FAEF-4C1F-A669-887228BF8EE8}"/>
          </ac:spMkLst>
        </pc:spChg>
        <pc:spChg chg="add mod">
          <ac:chgData name="Janse Wrk" userId="8c56fc598615ac86" providerId="LiveId" clId="{F8E2691F-6C89-4D44-84D2-047204CCC3A9}" dt="2020-01-21T18:51:23.466" v="12" actId="164"/>
          <ac:spMkLst>
            <pc:docMk/>
            <pc:sldMk cId="2916206847" sldId="256"/>
            <ac:spMk id="16" creationId="{AC393843-17A1-4E7E-BCD7-DCB92981C49C}"/>
          </ac:spMkLst>
        </pc:spChg>
        <pc:spChg chg="add mod">
          <ac:chgData name="Janse Wrk" userId="8c56fc598615ac86" providerId="LiveId" clId="{F8E2691F-6C89-4D44-84D2-047204CCC3A9}" dt="2020-01-21T18:51:23.466" v="12" actId="164"/>
          <ac:spMkLst>
            <pc:docMk/>
            <pc:sldMk cId="2916206847" sldId="256"/>
            <ac:spMk id="17" creationId="{81144196-65A7-4DBC-9B5C-83389F6725CC}"/>
          </ac:spMkLst>
        </pc:spChg>
        <pc:spChg chg="add mod">
          <ac:chgData name="Janse Wrk" userId="8c56fc598615ac86" providerId="LiveId" clId="{F8E2691F-6C89-4D44-84D2-047204CCC3A9}" dt="2020-01-21T18:51:23.466" v="12" actId="164"/>
          <ac:spMkLst>
            <pc:docMk/>
            <pc:sldMk cId="2916206847" sldId="256"/>
            <ac:spMk id="18" creationId="{E8055CB8-09FC-4C77-BB13-D845F21FCEF0}"/>
          </ac:spMkLst>
        </pc:spChg>
        <pc:spChg chg="add mod">
          <ac:chgData name="Janse Wrk" userId="8c56fc598615ac86" providerId="LiveId" clId="{F8E2691F-6C89-4D44-84D2-047204CCC3A9}" dt="2020-01-21T18:51:23.466" v="12" actId="164"/>
          <ac:spMkLst>
            <pc:docMk/>
            <pc:sldMk cId="2916206847" sldId="256"/>
            <ac:spMk id="19" creationId="{47C9D8A4-7A4F-42EA-B65D-E56CF0EB17F9}"/>
          </ac:spMkLst>
        </pc:spChg>
        <pc:spChg chg="add mod">
          <ac:chgData name="Janse Wrk" userId="8c56fc598615ac86" providerId="LiveId" clId="{F8E2691F-6C89-4D44-84D2-047204CCC3A9}" dt="2020-01-21T18:51:23.466" v="12" actId="164"/>
          <ac:spMkLst>
            <pc:docMk/>
            <pc:sldMk cId="2916206847" sldId="256"/>
            <ac:spMk id="20" creationId="{D9015E79-EABE-44A3-926E-C4BCF62F199F}"/>
          </ac:spMkLst>
        </pc:spChg>
        <pc:spChg chg="add mod">
          <ac:chgData name="Janse Wrk" userId="8c56fc598615ac86" providerId="LiveId" clId="{F8E2691F-6C89-4D44-84D2-047204CCC3A9}" dt="2020-01-21T18:51:23.466" v="12" actId="164"/>
          <ac:spMkLst>
            <pc:docMk/>
            <pc:sldMk cId="2916206847" sldId="256"/>
            <ac:spMk id="21" creationId="{F07A7DC8-E5DC-45A4-B55B-BBBA66FD34C4}"/>
          </ac:spMkLst>
        </pc:spChg>
        <pc:spChg chg="add mod">
          <ac:chgData name="Janse Wrk" userId="8c56fc598615ac86" providerId="LiveId" clId="{F8E2691F-6C89-4D44-84D2-047204CCC3A9}" dt="2020-01-21T18:51:23.466" v="12" actId="164"/>
          <ac:spMkLst>
            <pc:docMk/>
            <pc:sldMk cId="2916206847" sldId="256"/>
            <ac:spMk id="22" creationId="{5BA1F109-A5F3-4DFD-A72B-FC89D3BCFE16}"/>
          </ac:spMkLst>
        </pc:spChg>
        <pc:spChg chg="add mod">
          <ac:chgData name="Janse Wrk" userId="8c56fc598615ac86" providerId="LiveId" clId="{F8E2691F-6C89-4D44-84D2-047204CCC3A9}" dt="2020-01-21T18:51:23.466" v="12" actId="164"/>
          <ac:spMkLst>
            <pc:docMk/>
            <pc:sldMk cId="2916206847" sldId="256"/>
            <ac:spMk id="31" creationId="{01F37437-ED91-4A58-BF9F-766872A7DEFD}"/>
          </ac:spMkLst>
        </pc:spChg>
        <pc:spChg chg="add mod">
          <ac:chgData name="Janse Wrk" userId="8c56fc598615ac86" providerId="LiveId" clId="{F8E2691F-6C89-4D44-84D2-047204CCC3A9}" dt="2020-01-21T18:51:23.466" v="12" actId="164"/>
          <ac:spMkLst>
            <pc:docMk/>
            <pc:sldMk cId="2916206847" sldId="256"/>
            <ac:spMk id="32" creationId="{A2385E4F-7F6C-4C38-9467-DEAAA0C49CFC}"/>
          </ac:spMkLst>
        </pc:spChg>
        <pc:spChg chg="add mod">
          <ac:chgData name="Janse Wrk" userId="8c56fc598615ac86" providerId="LiveId" clId="{F8E2691F-6C89-4D44-84D2-047204CCC3A9}" dt="2020-01-23T12:04:13.246" v="3001" actId="20577"/>
          <ac:spMkLst>
            <pc:docMk/>
            <pc:sldMk cId="2916206847" sldId="256"/>
            <ac:spMk id="33" creationId="{3E239A5E-6D54-4A4C-8D74-9D5EF9D2610E}"/>
          </ac:spMkLst>
        </pc:spChg>
        <pc:spChg chg="add mod">
          <ac:chgData name="Janse Wrk" userId="8c56fc598615ac86" providerId="LiveId" clId="{F8E2691F-6C89-4D44-84D2-047204CCC3A9}" dt="2020-01-23T10:50:47.207" v="1842" actId="1076"/>
          <ac:spMkLst>
            <pc:docMk/>
            <pc:sldMk cId="2916206847" sldId="256"/>
            <ac:spMk id="65" creationId="{38A1422B-104E-427B-BA7C-11D1509AC9CC}"/>
          </ac:spMkLst>
        </pc:spChg>
        <pc:spChg chg="add mod">
          <ac:chgData name="Janse Wrk" userId="8c56fc598615ac86" providerId="LiveId" clId="{F8E2691F-6C89-4D44-84D2-047204CCC3A9}" dt="2020-01-23T10:52:34.362" v="1858" actId="14100"/>
          <ac:spMkLst>
            <pc:docMk/>
            <pc:sldMk cId="2916206847" sldId="256"/>
            <ac:spMk id="66" creationId="{29F5A9B9-BA50-4456-95B7-41BB1F13B8B3}"/>
          </ac:spMkLst>
        </pc:spChg>
        <pc:spChg chg="mod">
          <ac:chgData name="Janse Wrk" userId="8c56fc598615ac86" providerId="LiveId" clId="{F8E2691F-6C89-4D44-84D2-047204CCC3A9}" dt="2020-01-23T10:52:06.622" v="1853" actId="1076"/>
          <ac:spMkLst>
            <pc:docMk/>
            <pc:sldMk cId="2916206847" sldId="256"/>
            <ac:spMk id="69" creationId="{27DA3A92-0A2A-4ECC-B39A-AD55C1C33B5C}"/>
          </ac:spMkLst>
        </pc:spChg>
        <pc:spChg chg="add mod">
          <ac:chgData name="Janse Wrk" userId="8c56fc598615ac86" providerId="LiveId" clId="{F8E2691F-6C89-4D44-84D2-047204CCC3A9}" dt="2020-01-23T10:52:28.046" v="1857" actId="1076"/>
          <ac:spMkLst>
            <pc:docMk/>
            <pc:sldMk cId="2916206847" sldId="256"/>
            <ac:spMk id="79" creationId="{F217AA8C-A422-447E-BF77-EF52CBDDA6B3}"/>
          </ac:spMkLst>
        </pc:spChg>
        <pc:spChg chg="add mod">
          <ac:chgData name="Janse Wrk" userId="8c56fc598615ac86" providerId="LiveId" clId="{F8E2691F-6C89-4D44-84D2-047204CCC3A9}" dt="2020-01-23T10:50:34.967" v="1838" actId="1076"/>
          <ac:spMkLst>
            <pc:docMk/>
            <pc:sldMk cId="2916206847" sldId="256"/>
            <ac:spMk id="80" creationId="{E13D8108-BEEA-42AD-8E05-F6AAADD9B89B}"/>
          </ac:spMkLst>
        </pc:spChg>
        <pc:spChg chg="add mod">
          <ac:chgData name="Janse Wrk" userId="8c56fc598615ac86" providerId="LiveId" clId="{F8E2691F-6C89-4D44-84D2-047204CCC3A9}" dt="2020-01-23T10:51:02.195" v="1845" actId="1035"/>
          <ac:spMkLst>
            <pc:docMk/>
            <pc:sldMk cId="2916206847" sldId="256"/>
            <ac:spMk id="81" creationId="{6A93D450-88A2-473B-ABE5-A0F94879A7B9}"/>
          </ac:spMkLst>
        </pc:spChg>
        <pc:spChg chg="add mod">
          <ac:chgData name="Janse Wrk" userId="8c56fc598615ac86" providerId="LiveId" clId="{F8E2691F-6C89-4D44-84D2-047204CCC3A9}" dt="2020-01-23T10:51:12.200" v="1846" actId="1076"/>
          <ac:spMkLst>
            <pc:docMk/>
            <pc:sldMk cId="2916206847" sldId="256"/>
            <ac:spMk id="82" creationId="{AC6BF733-7C2D-4645-85AA-CD2D328C9B98}"/>
          </ac:spMkLst>
        </pc:spChg>
        <pc:spChg chg="add mod">
          <ac:chgData name="Janse Wrk" userId="8c56fc598615ac86" providerId="LiveId" clId="{F8E2691F-6C89-4D44-84D2-047204CCC3A9}" dt="2020-01-21T19:29:42.756" v="387" actId="164"/>
          <ac:spMkLst>
            <pc:docMk/>
            <pc:sldMk cId="2916206847" sldId="256"/>
            <ac:spMk id="83" creationId="{46B31001-8701-4970-B1C1-950C83012EAB}"/>
          </ac:spMkLst>
        </pc:spChg>
        <pc:spChg chg="add del mod">
          <ac:chgData name="Janse Wrk" userId="8c56fc598615ac86" providerId="LiveId" clId="{F8E2691F-6C89-4D44-84D2-047204CCC3A9}" dt="2020-01-23T12:01:46.109" v="2944" actId="478"/>
          <ac:spMkLst>
            <pc:docMk/>
            <pc:sldMk cId="2916206847" sldId="256"/>
            <ac:spMk id="85" creationId="{9E46E42D-1156-4C56-A2EF-6EDA19D0F091}"/>
          </ac:spMkLst>
        </pc:spChg>
        <pc:spChg chg="add">
          <ac:chgData name="Janse Wrk" userId="8c56fc598615ac86" providerId="LiveId" clId="{F8E2691F-6C89-4D44-84D2-047204CCC3A9}" dt="2020-01-23T12:01:59.644" v="2945"/>
          <ac:spMkLst>
            <pc:docMk/>
            <pc:sldMk cId="2916206847" sldId="256"/>
            <ac:spMk id="87" creationId="{9D904A94-CEF3-4F9D-9291-75692BE319D2}"/>
          </ac:spMkLst>
        </pc:spChg>
        <pc:spChg chg="add">
          <ac:chgData name="Janse Wrk" userId="8c56fc598615ac86" providerId="LiveId" clId="{F8E2691F-6C89-4D44-84D2-047204CCC3A9}" dt="2020-01-23T12:01:59.644" v="2945"/>
          <ac:spMkLst>
            <pc:docMk/>
            <pc:sldMk cId="2916206847" sldId="256"/>
            <ac:spMk id="88" creationId="{ABD6B6BF-334B-4930-8B5E-27C30298DAD8}"/>
          </ac:spMkLst>
        </pc:spChg>
        <pc:spChg chg="add">
          <ac:chgData name="Janse Wrk" userId="8c56fc598615ac86" providerId="LiveId" clId="{F8E2691F-6C89-4D44-84D2-047204CCC3A9}" dt="2020-01-23T12:01:59.644" v="2945"/>
          <ac:spMkLst>
            <pc:docMk/>
            <pc:sldMk cId="2916206847" sldId="256"/>
            <ac:spMk id="89" creationId="{89C65825-5046-4547-9E87-29CA5E09C836}"/>
          </ac:spMkLst>
        </pc:spChg>
        <pc:spChg chg="mod topLvl">
          <ac:chgData name="Janse Wrk" userId="8c56fc598615ac86" providerId="LiveId" clId="{F8E2691F-6C89-4D44-84D2-047204CCC3A9}" dt="2020-01-23T23:02:50.160" v="3870" actId="164"/>
          <ac:spMkLst>
            <pc:docMk/>
            <pc:sldMk cId="2916206847" sldId="256"/>
            <ac:spMk id="92" creationId="{5FAD7029-8E42-4827-931C-C3A06D300647}"/>
          </ac:spMkLst>
        </pc:spChg>
        <pc:spChg chg="add mod">
          <ac:chgData name="Janse Wrk" userId="8c56fc598615ac86" providerId="LiveId" clId="{F8E2691F-6C89-4D44-84D2-047204CCC3A9}" dt="2020-01-23T12:04:05.526" v="3000" actId="20577"/>
          <ac:spMkLst>
            <pc:docMk/>
            <pc:sldMk cId="2916206847" sldId="256"/>
            <ac:spMk id="98" creationId="{AFD725CE-A885-42AF-9F2F-2A72E32F06A2}"/>
          </ac:spMkLst>
        </pc:spChg>
        <pc:spChg chg="mod">
          <ac:chgData name="Janse Wrk" userId="8c56fc598615ac86" providerId="LiveId" clId="{F8E2691F-6C89-4D44-84D2-047204CCC3A9}" dt="2020-01-23T13:17:20.529" v="3382" actId="14100"/>
          <ac:spMkLst>
            <pc:docMk/>
            <pc:sldMk cId="2916206847" sldId="256"/>
            <ac:spMk id="143" creationId="{21271C1D-664B-4E07-B03D-C3A46B8AE95E}"/>
          </ac:spMkLst>
        </pc:spChg>
        <pc:spChg chg="mod">
          <ac:chgData name="Janse Wrk" userId="8c56fc598615ac86" providerId="LiveId" clId="{F8E2691F-6C89-4D44-84D2-047204CCC3A9}" dt="2020-01-23T13:17:12.188" v="3381" actId="207"/>
          <ac:spMkLst>
            <pc:docMk/>
            <pc:sldMk cId="2916206847" sldId="256"/>
            <ac:spMk id="145" creationId="{BE287554-385C-474E-881B-B0BD763BAF9C}"/>
          </ac:spMkLst>
        </pc:spChg>
        <pc:spChg chg="add mod">
          <ac:chgData name="Janse Wrk" userId="8c56fc598615ac86" providerId="LiveId" clId="{F8E2691F-6C89-4D44-84D2-047204CCC3A9}" dt="2020-01-23T13:17:38.321" v="3389" actId="207"/>
          <ac:spMkLst>
            <pc:docMk/>
            <pc:sldMk cId="2916206847" sldId="256"/>
            <ac:spMk id="161" creationId="{4B0FC700-BA8D-4C94-B586-EBF5990BFBF0}"/>
          </ac:spMkLst>
        </pc:spChg>
        <pc:grpChg chg="add mod">
          <ac:chgData name="Janse Wrk" userId="8c56fc598615ac86" providerId="LiveId" clId="{F8E2691F-6C89-4D44-84D2-047204CCC3A9}" dt="2020-01-23T23:02:55.609" v="3871" actId="1076"/>
          <ac:grpSpMkLst>
            <pc:docMk/>
            <pc:sldMk cId="2916206847" sldId="256"/>
            <ac:grpSpMk id="2" creationId="{6EF325E2-59C2-4D52-8B66-756894AD0FEE}"/>
          </ac:grpSpMkLst>
        </pc:grpChg>
        <pc:grpChg chg="add del mod">
          <ac:chgData name="Janse Wrk" userId="8c56fc598615ac86" providerId="LiveId" clId="{F8E2691F-6C89-4D44-84D2-047204CCC3A9}" dt="2020-01-23T12:12:55.644" v="3099" actId="478"/>
          <ac:grpSpMkLst>
            <pc:docMk/>
            <pc:sldMk cId="2916206847" sldId="256"/>
            <ac:grpSpMk id="34" creationId="{3886455D-0B76-4271-93B9-3549E05AD26E}"/>
          </ac:grpSpMkLst>
        </pc:grpChg>
        <pc:grpChg chg="add mod">
          <ac:chgData name="Janse Wrk" userId="8c56fc598615ac86" providerId="LiveId" clId="{F8E2691F-6C89-4D44-84D2-047204CCC3A9}" dt="2020-01-21T19:29:42.756" v="387" actId="164"/>
          <ac:grpSpMkLst>
            <pc:docMk/>
            <pc:sldMk cId="2916206847" sldId="256"/>
            <ac:grpSpMk id="37" creationId="{14861604-BFF7-4726-A57B-164810FF2B54}"/>
          </ac:grpSpMkLst>
        </pc:grpChg>
        <pc:grpChg chg="add mod">
          <ac:chgData name="Janse Wrk" userId="8c56fc598615ac86" providerId="LiveId" clId="{F8E2691F-6C89-4D44-84D2-047204CCC3A9}" dt="2020-01-21T19:29:42.756" v="387" actId="164"/>
          <ac:grpSpMkLst>
            <pc:docMk/>
            <pc:sldMk cId="2916206847" sldId="256"/>
            <ac:grpSpMk id="51" creationId="{142F1FDF-46CF-4209-AAA9-643D056AD50C}"/>
          </ac:grpSpMkLst>
        </pc:grpChg>
        <pc:grpChg chg="add mod">
          <ac:chgData name="Janse Wrk" userId="8c56fc598615ac86" providerId="LiveId" clId="{F8E2691F-6C89-4D44-84D2-047204CCC3A9}" dt="2020-01-21T19:29:42.756" v="387" actId="164"/>
          <ac:grpSpMkLst>
            <pc:docMk/>
            <pc:sldMk cId="2916206847" sldId="256"/>
            <ac:grpSpMk id="67" creationId="{69B8F7A8-FE32-4B1F-AB33-C48326DB7DB2}"/>
          </ac:grpSpMkLst>
        </pc:grpChg>
        <pc:grpChg chg="add mod">
          <ac:chgData name="Janse Wrk" userId="8c56fc598615ac86" providerId="LiveId" clId="{F8E2691F-6C89-4D44-84D2-047204CCC3A9}" dt="2020-01-21T19:29:42.756" v="387" actId="164"/>
          <ac:grpSpMkLst>
            <pc:docMk/>
            <pc:sldMk cId="2916206847" sldId="256"/>
            <ac:grpSpMk id="70" creationId="{5D591064-09BA-49EB-95A1-0436D3E7DD05}"/>
          </ac:grpSpMkLst>
        </pc:grpChg>
        <pc:grpChg chg="add mod">
          <ac:chgData name="Janse Wrk" userId="8c56fc598615ac86" providerId="LiveId" clId="{F8E2691F-6C89-4D44-84D2-047204CCC3A9}" dt="2020-01-21T19:29:42.756" v="387" actId="164"/>
          <ac:grpSpMkLst>
            <pc:docMk/>
            <pc:sldMk cId="2916206847" sldId="256"/>
            <ac:grpSpMk id="73" creationId="{EA5EB8AB-B808-4A2D-8A47-24C5CD533A2F}"/>
          </ac:grpSpMkLst>
        </pc:grpChg>
        <pc:grpChg chg="add mod">
          <ac:chgData name="Janse Wrk" userId="8c56fc598615ac86" providerId="LiveId" clId="{F8E2691F-6C89-4D44-84D2-047204CCC3A9}" dt="2020-01-21T19:29:42.756" v="387" actId="164"/>
          <ac:grpSpMkLst>
            <pc:docMk/>
            <pc:sldMk cId="2916206847" sldId="256"/>
            <ac:grpSpMk id="76" creationId="{7FCCA345-B788-4892-B78A-7209423C7DF3}"/>
          </ac:grpSpMkLst>
        </pc:grpChg>
        <pc:grpChg chg="add del mod">
          <ac:chgData name="Janse Wrk" userId="8c56fc598615ac86" providerId="LiveId" clId="{F8E2691F-6C89-4D44-84D2-047204CCC3A9}" dt="2020-01-23T12:01:30.007" v="2939" actId="478"/>
          <ac:grpSpMkLst>
            <pc:docMk/>
            <pc:sldMk cId="2916206847" sldId="256"/>
            <ac:grpSpMk id="84" creationId="{C828D670-69CD-4941-BAA2-5EE73C764FEA}"/>
          </ac:grpSpMkLst>
        </pc:grpChg>
        <pc:grpChg chg="add del mod">
          <ac:chgData name="Janse Wrk" userId="8c56fc598615ac86" providerId="LiveId" clId="{F8E2691F-6C89-4D44-84D2-047204CCC3A9}" dt="2020-01-23T12:02:19.731" v="2947" actId="478"/>
          <ac:grpSpMkLst>
            <pc:docMk/>
            <pc:sldMk cId="2916206847" sldId="256"/>
            <ac:grpSpMk id="91" creationId="{099FB70C-3B4A-4847-B7DF-AB500BDD4F91}"/>
          </ac:grpSpMkLst>
        </pc:grpChg>
        <pc:grpChg chg="add del mod">
          <ac:chgData name="Janse Wrk" userId="8c56fc598615ac86" providerId="LiveId" clId="{F8E2691F-6C89-4D44-84D2-047204CCC3A9}" dt="2020-01-23T23:01:37.038" v="3856" actId="165"/>
          <ac:grpSpMkLst>
            <pc:docMk/>
            <pc:sldMk cId="2916206847" sldId="256"/>
            <ac:grpSpMk id="94" creationId="{802FD8FB-3D90-4718-A922-A34BDEAD512B}"/>
          </ac:grpSpMkLst>
        </pc:grpChg>
        <pc:grpChg chg="add">
          <ac:chgData name="Janse Wrk" userId="8c56fc598615ac86" providerId="LiveId" clId="{F8E2691F-6C89-4D44-84D2-047204CCC3A9}" dt="2020-01-23T12:03:52.336" v="2961"/>
          <ac:grpSpMkLst>
            <pc:docMk/>
            <pc:sldMk cId="2916206847" sldId="256"/>
            <ac:grpSpMk id="95" creationId="{AB877BDD-0EEC-4D52-AF7A-B1AF2632FCD4}"/>
          </ac:grpSpMkLst>
        </pc:grpChg>
        <pc:grpChg chg="add del">
          <ac:chgData name="Janse Wrk" userId="8c56fc598615ac86" providerId="LiveId" clId="{F8E2691F-6C89-4D44-84D2-047204CCC3A9}" dt="2020-01-23T12:13:28.684" v="3104" actId="478"/>
          <ac:grpSpMkLst>
            <pc:docMk/>
            <pc:sldMk cId="2916206847" sldId="256"/>
            <ac:grpSpMk id="102" creationId="{F23C3303-5906-4473-81F7-7032B0F2809D}"/>
          </ac:grpSpMkLst>
        </pc:grpChg>
        <pc:grpChg chg="add">
          <ac:chgData name="Janse Wrk" userId="8c56fc598615ac86" providerId="LiveId" clId="{F8E2691F-6C89-4D44-84D2-047204CCC3A9}" dt="2020-01-23T12:13:29.432" v="3105"/>
          <ac:grpSpMkLst>
            <pc:docMk/>
            <pc:sldMk cId="2916206847" sldId="256"/>
            <ac:grpSpMk id="125" creationId="{1348E227-74B5-49E2-B3DF-D0A806D1FB28}"/>
          </ac:grpSpMkLst>
        </pc:grpChg>
        <pc:picChg chg="add del mod">
          <ac:chgData name="Janse Wrk" userId="8c56fc598615ac86" providerId="LiveId" clId="{F8E2691F-6C89-4D44-84D2-047204CCC3A9}" dt="2020-01-21T19:29:34.402" v="383" actId="478"/>
          <ac:picMkLst>
            <pc:docMk/>
            <pc:sldMk cId="2916206847" sldId="256"/>
            <ac:picMk id="36" creationId="{3766787E-8803-4379-AE8D-46C044ABFDAC}"/>
          </ac:picMkLst>
        </pc:picChg>
        <pc:picChg chg="add del mod topLvl">
          <ac:chgData name="Janse Wrk" userId="8c56fc598615ac86" providerId="LiveId" clId="{F8E2691F-6C89-4D44-84D2-047204CCC3A9}" dt="2020-01-23T23:01:40.868" v="3858" actId="478"/>
          <ac:picMkLst>
            <pc:docMk/>
            <pc:sldMk cId="2916206847" sldId="256"/>
            <ac:picMk id="86" creationId="{7D32A7C6-35E7-456B-9C6C-BA6D5ACC0B07}"/>
          </ac:picMkLst>
        </pc:picChg>
        <pc:picChg chg="add">
          <ac:chgData name="Janse Wrk" userId="8c56fc598615ac86" providerId="LiveId" clId="{F8E2691F-6C89-4D44-84D2-047204CCC3A9}" dt="2020-01-23T12:01:59.644" v="2945"/>
          <ac:picMkLst>
            <pc:docMk/>
            <pc:sldMk cId="2916206847" sldId="256"/>
            <ac:picMk id="90" creationId="{5B661D13-CD3A-4671-99D5-D07DD252DA89}"/>
          </ac:picMkLst>
        </pc:picChg>
        <pc:picChg chg="del">
          <ac:chgData name="Janse Wrk" userId="8c56fc598615ac86" providerId="LiveId" clId="{F8E2691F-6C89-4D44-84D2-047204CCC3A9}" dt="2020-01-23T12:02:19.731" v="2947" actId="478"/>
          <ac:picMkLst>
            <pc:docMk/>
            <pc:sldMk cId="2916206847" sldId="256"/>
            <ac:picMk id="93" creationId="{9831468E-8DBA-4CF7-8FD0-8DA19331CA77}"/>
          </ac:picMkLst>
        </pc:picChg>
        <pc:picChg chg="add mod">
          <ac:chgData name="Janse Wrk" userId="8c56fc598615ac86" providerId="LiveId" clId="{F8E2691F-6C89-4D44-84D2-047204CCC3A9}" dt="2020-01-23T23:02:50.160" v="3870" actId="164"/>
          <ac:picMkLst>
            <pc:docMk/>
            <pc:sldMk cId="2916206847" sldId="256"/>
            <ac:picMk id="1026" creationId="{9385FED0-708E-491C-8903-8DD7B2A360B1}"/>
          </ac:picMkLst>
        </pc:picChg>
        <pc:cxnChg chg="add del mod">
          <ac:chgData name="Janse Wrk" userId="8c56fc598615ac86" providerId="LiveId" clId="{F8E2691F-6C89-4D44-84D2-047204CCC3A9}" dt="2020-01-21T18:51:12.938" v="7" actId="478"/>
          <ac:cxnSpMkLst>
            <pc:docMk/>
            <pc:sldMk cId="2916206847" sldId="256"/>
            <ac:cxnSpMk id="23" creationId="{BE9A36AA-827A-4D5E-9CF1-B58953F11524}"/>
          </ac:cxnSpMkLst>
        </pc:cxnChg>
        <pc:cxnChg chg="add del mod">
          <ac:chgData name="Janse Wrk" userId="8c56fc598615ac86" providerId="LiveId" clId="{F8E2691F-6C89-4D44-84D2-047204CCC3A9}" dt="2020-01-21T18:51:11.703" v="6" actId="478"/>
          <ac:cxnSpMkLst>
            <pc:docMk/>
            <pc:sldMk cId="2916206847" sldId="256"/>
            <ac:cxnSpMk id="24" creationId="{7099DB0E-6EC2-44A6-BDA0-3503C012B372}"/>
          </ac:cxnSpMkLst>
        </pc:cxnChg>
        <pc:cxnChg chg="add del mod">
          <ac:chgData name="Janse Wrk" userId="8c56fc598615ac86" providerId="LiveId" clId="{F8E2691F-6C89-4D44-84D2-047204CCC3A9}" dt="2020-01-21T18:51:09.663" v="4" actId="478"/>
          <ac:cxnSpMkLst>
            <pc:docMk/>
            <pc:sldMk cId="2916206847" sldId="256"/>
            <ac:cxnSpMk id="25" creationId="{E1648C2D-A5B7-4F85-8E02-4FD21F1E4C98}"/>
          </ac:cxnSpMkLst>
        </pc:cxnChg>
        <pc:cxnChg chg="add del mod">
          <ac:chgData name="Janse Wrk" userId="8c56fc598615ac86" providerId="LiveId" clId="{F8E2691F-6C89-4D44-84D2-047204CCC3A9}" dt="2020-01-21T18:51:14.676" v="8" actId="478"/>
          <ac:cxnSpMkLst>
            <pc:docMk/>
            <pc:sldMk cId="2916206847" sldId="256"/>
            <ac:cxnSpMk id="26" creationId="{306807B0-8730-4DE0-886E-F856814273CB}"/>
          </ac:cxnSpMkLst>
        </pc:cxnChg>
        <pc:cxnChg chg="add del mod">
          <ac:chgData name="Janse Wrk" userId="8c56fc598615ac86" providerId="LiveId" clId="{F8E2691F-6C89-4D44-84D2-047204CCC3A9}" dt="2020-01-21T18:51:15.622" v="9" actId="478"/>
          <ac:cxnSpMkLst>
            <pc:docMk/>
            <pc:sldMk cId="2916206847" sldId="256"/>
            <ac:cxnSpMk id="27" creationId="{C9A2FE3E-5871-4A23-B299-227217B7E6A1}"/>
          </ac:cxnSpMkLst>
        </pc:cxnChg>
        <pc:cxnChg chg="add del mod">
          <ac:chgData name="Janse Wrk" userId="8c56fc598615ac86" providerId="LiveId" clId="{F8E2691F-6C89-4D44-84D2-047204CCC3A9}" dt="2020-01-21T18:51:16.785" v="10" actId="478"/>
          <ac:cxnSpMkLst>
            <pc:docMk/>
            <pc:sldMk cId="2916206847" sldId="256"/>
            <ac:cxnSpMk id="28" creationId="{3192E0E2-D05F-4563-84AF-00F0BABF1E4B}"/>
          </ac:cxnSpMkLst>
        </pc:cxnChg>
        <pc:cxnChg chg="add del mod">
          <ac:chgData name="Janse Wrk" userId="8c56fc598615ac86" providerId="LiveId" clId="{F8E2691F-6C89-4D44-84D2-047204CCC3A9}" dt="2020-01-21T18:51:17.951" v="11" actId="478"/>
          <ac:cxnSpMkLst>
            <pc:docMk/>
            <pc:sldMk cId="2916206847" sldId="256"/>
            <ac:cxnSpMk id="29" creationId="{4A4CEEE4-0254-4E79-8ECB-570E839BC1E6}"/>
          </ac:cxnSpMkLst>
        </pc:cxnChg>
        <pc:cxnChg chg="add del mod">
          <ac:chgData name="Janse Wrk" userId="8c56fc598615ac86" providerId="LiveId" clId="{F8E2691F-6C89-4D44-84D2-047204CCC3A9}" dt="2020-01-21T18:51:10.402" v="5" actId="478"/>
          <ac:cxnSpMkLst>
            <pc:docMk/>
            <pc:sldMk cId="2916206847" sldId="256"/>
            <ac:cxnSpMk id="30" creationId="{F6060892-974A-4631-BC81-67F6951507D7}"/>
          </ac:cxnSpMkLst>
        </pc:cxnChg>
        <pc:cxnChg chg="add mod">
          <ac:chgData name="Janse Wrk" userId="8c56fc598615ac86" providerId="LiveId" clId="{F8E2691F-6C89-4D44-84D2-047204CCC3A9}" dt="2020-01-23T12:12:55.644" v="3099" actId="478"/>
          <ac:cxnSpMkLst>
            <pc:docMk/>
            <pc:sldMk cId="2916206847" sldId="256"/>
            <ac:cxnSpMk id="100" creationId="{7B22238C-2EBE-4001-B1E8-C3FEE9E49124}"/>
          </ac:cxnSpMkLst>
        </pc:cxnChg>
        <pc:cxnChg chg="add mod">
          <ac:chgData name="Janse Wrk" userId="8c56fc598615ac86" providerId="LiveId" clId="{F8E2691F-6C89-4D44-84D2-047204CCC3A9}" dt="2020-01-23T12:04:46.084" v="3008" actId="688"/>
          <ac:cxnSpMkLst>
            <pc:docMk/>
            <pc:sldMk cId="2916206847" sldId="256"/>
            <ac:cxnSpMk id="101" creationId="{6A791EDB-1FAA-4A4F-961B-59C4AE71E543}"/>
          </ac:cxnSpMkLst>
        </pc:cxnChg>
      </pc:sldChg>
      <pc:sldChg chg="addSp delSp modSp add del ord modAnim">
        <pc:chgData name="Janse Wrk" userId="8c56fc598615ac86" providerId="LiveId" clId="{F8E2691F-6C89-4D44-84D2-047204CCC3A9}" dt="2020-01-23T10:53:11.468" v="1859" actId="47"/>
        <pc:sldMkLst>
          <pc:docMk/>
          <pc:sldMk cId="1667327940" sldId="257"/>
        </pc:sldMkLst>
        <pc:spChg chg="del">
          <ac:chgData name="Janse Wrk" userId="8c56fc598615ac86" providerId="LiveId" clId="{F8E2691F-6C89-4D44-84D2-047204CCC3A9}" dt="2020-01-21T18:59:40.166" v="20" actId="478"/>
          <ac:spMkLst>
            <pc:docMk/>
            <pc:sldMk cId="1667327940" sldId="257"/>
            <ac:spMk id="2" creationId="{1A1A6DE5-89AF-4892-89DA-868C9F1F23D1}"/>
          </ac:spMkLst>
        </pc:spChg>
        <pc:spChg chg="del">
          <ac:chgData name="Janse Wrk" userId="8c56fc598615ac86" providerId="LiveId" clId="{F8E2691F-6C89-4D44-84D2-047204CCC3A9}" dt="2020-01-21T18:59:40.166" v="20" actId="478"/>
          <ac:spMkLst>
            <pc:docMk/>
            <pc:sldMk cId="1667327940" sldId="257"/>
            <ac:spMk id="3" creationId="{FFE5A3C9-C737-4D69-BBC0-E5B699DBADEC}"/>
          </ac:spMkLst>
        </pc:spChg>
        <pc:spChg chg="add mod">
          <ac:chgData name="Janse Wrk" userId="8c56fc598615ac86" providerId="LiveId" clId="{F8E2691F-6C89-4D44-84D2-047204CCC3A9}" dt="2020-01-21T19:37:52.589" v="558" actId="1076"/>
          <ac:spMkLst>
            <pc:docMk/>
            <pc:sldMk cId="1667327940" sldId="257"/>
            <ac:spMk id="26" creationId="{759C53E8-51D0-4046-BF88-31D3F1D708A0}"/>
          </ac:spMkLst>
        </pc:spChg>
        <pc:spChg chg="add mod topLvl">
          <ac:chgData name="Janse Wrk" userId="8c56fc598615ac86" providerId="LiveId" clId="{F8E2691F-6C89-4D44-84D2-047204CCC3A9}" dt="2020-01-21T19:37:44.102" v="555" actId="1076"/>
          <ac:spMkLst>
            <pc:docMk/>
            <pc:sldMk cId="1667327940" sldId="257"/>
            <ac:spMk id="28" creationId="{6CA99B82-9468-4749-8AF9-C343F016DA82}"/>
          </ac:spMkLst>
        </pc:spChg>
        <pc:spChg chg="add mod">
          <ac:chgData name="Janse Wrk" userId="8c56fc598615ac86" providerId="LiveId" clId="{F8E2691F-6C89-4D44-84D2-047204CCC3A9}" dt="2020-01-21T19:37:38.709" v="554" actId="1076"/>
          <ac:spMkLst>
            <pc:docMk/>
            <pc:sldMk cId="1667327940" sldId="257"/>
            <ac:spMk id="30" creationId="{83F084F5-CEB1-498C-821A-87018D5D62F0}"/>
          </ac:spMkLst>
        </pc:spChg>
        <pc:spChg chg="add mod">
          <ac:chgData name="Janse Wrk" userId="8c56fc598615ac86" providerId="LiveId" clId="{F8E2691F-6C89-4D44-84D2-047204CCC3A9}" dt="2020-01-21T19:37:57.682" v="561" actId="20577"/>
          <ac:spMkLst>
            <pc:docMk/>
            <pc:sldMk cId="1667327940" sldId="257"/>
            <ac:spMk id="31" creationId="{8FB75C46-91C4-45FB-A7F4-FE5A5447C60C}"/>
          </ac:spMkLst>
        </pc:spChg>
        <pc:grpChg chg="add mod">
          <ac:chgData name="Janse Wrk" userId="8c56fc598615ac86" providerId="LiveId" clId="{F8E2691F-6C89-4D44-84D2-047204CCC3A9}" dt="2020-01-21T19:23:44.791" v="305" actId="164"/>
          <ac:grpSpMkLst>
            <pc:docMk/>
            <pc:sldMk cId="1667327940" sldId="257"/>
            <ac:grpSpMk id="13" creationId="{A3D99266-2870-400D-B8A9-51CD9858779C}"/>
          </ac:grpSpMkLst>
        </pc:grpChg>
        <pc:grpChg chg="add del mod">
          <ac:chgData name="Janse Wrk" userId="8c56fc598615ac86" providerId="LiveId" clId="{F8E2691F-6C89-4D44-84D2-047204CCC3A9}" dt="2020-01-21T19:23:44.791" v="305" actId="164"/>
          <ac:grpSpMkLst>
            <pc:docMk/>
            <pc:sldMk cId="1667327940" sldId="257"/>
            <ac:grpSpMk id="14" creationId="{B9F4750D-072C-4A2C-9072-8472B0EBC593}"/>
          </ac:grpSpMkLst>
        </pc:grpChg>
        <pc:grpChg chg="add mod topLvl">
          <ac:chgData name="Janse Wrk" userId="8c56fc598615ac86" providerId="LiveId" clId="{F8E2691F-6C89-4D44-84D2-047204CCC3A9}" dt="2020-01-21T19:36:36.747" v="541" actId="165"/>
          <ac:grpSpMkLst>
            <pc:docMk/>
            <pc:sldMk cId="1667327940" sldId="257"/>
            <ac:grpSpMk id="17" creationId="{2BBD759B-037B-4061-A768-D1D83F95E713}"/>
          </ac:grpSpMkLst>
        </pc:grpChg>
        <pc:grpChg chg="add mod topLvl">
          <ac:chgData name="Janse Wrk" userId="8c56fc598615ac86" providerId="LiveId" clId="{F8E2691F-6C89-4D44-84D2-047204CCC3A9}" dt="2020-01-21T19:36:36.747" v="541" actId="165"/>
          <ac:grpSpMkLst>
            <pc:docMk/>
            <pc:sldMk cId="1667327940" sldId="257"/>
            <ac:grpSpMk id="20" creationId="{3E42ADE7-E00A-49DF-830F-6C7197FABA82}"/>
          </ac:grpSpMkLst>
        </pc:grpChg>
        <pc:grpChg chg="add del">
          <ac:chgData name="Janse Wrk" userId="8c56fc598615ac86" providerId="LiveId" clId="{F8E2691F-6C89-4D44-84D2-047204CCC3A9}" dt="2020-01-21T19:22:44.402" v="291" actId="478"/>
          <ac:grpSpMkLst>
            <pc:docMk/>
            <pc:sldMk cId="1667327940" sldId="257"/>
            <ac:grpSpMk id="23" creationId="{154DCB6E-0323-4F99-9538-0246B66146CC}"/>
          </ac:grpSpMkLst>
        </pc:grpChg>
        <pc:grpChg chg="add mod ord">
          <ac:chgData name="Janse Wrk" userId="8c56fc598615ac86" providerId="LiveId" clId="{F8E2691F-6C89-4D44-84D2-047204CCC3A9}" dt="2020-01-21T19:24:46.940" v="316" actId="166"/>
          <ac:grpSpMkLst>
            <pc:docMk/>
            <pc:sldMk cId="1667327940" sldId="257"/>
            <ac:grpSpMk id="27" creationId="{BB2D4FD2-ABB5-4F04-B907-86AD2C8A4768}"/>
          </ac:grpSpMkLst>
        </pc:grpChg>
        <pc:grpChg chg="add del mod">
          <ac:chgData name="Janse Wrk" userId="8c56fc598615ac86" providerId="LiveId" clId="{F8E2691F-6C89-4D44-84D2-047204CCC3A9}" dt="2020-01-21T19:36:36.747" v="541" actId="165"/>
          <ac:grpSpMkLst>
            <pc:docMk/>
            <pc:sldMk cId="1667327940" sldId="257"/>
            <ac:grpSpMk id="29" creationId="{FA69D988-E391-4882-85B7-113BDDDAAD88}"/>
          </ac:grpSpMkLst>
        </pc:grpChg>
        <pc:picChg chg="add mod modCrop">
          <ac:chgData name="Janse Wrk" userId="8c56fc598615ac86" providerId="LiveId" clId="{F8E2691F-6C89-4D44-84D2-047204CCC3A9}" dt="2020-01-21T19:21:54.134" v="275" actId="1076"/>
          <ac:picMkLst>
            <pc:docMk/>
            <pc:sldMk cId="1667327940" sldId="257"/>
            <ac:picMk id="5" creationId="{DDAFE721-64A8-48DA-A6F3-BDADF9317659}"/>
          </ac:picMkLst>
        </pc:picChg>
        <pc:cxnChg chg="add mod">
          <ac:chgData name="Janse Wrk" userId="8c56fc598615ac86" providerId="LiveId" clId="{F8E2691F-6C89-4D44-84D2-047204CCC3A9}" dt="2020-01-21T19:20:11.206" v="255" actId="164"/>
          <ac:cxnSpMkLst>
            <pc:docMk/>
            <pc:sldMk cId="1667327940" sldId="257"/>
            <ac:cxnSpMk id="7" creationId="{C8C7B475-2BAE-4A96-9B95-6BC0175C36E9}"/>
          </ac:cxnSpMkLst>
        </pc:cxnChg>
        <pc:cxnChg chg="add mod">
          <ac:chgData name="Janse Wrk" userId="8c56fc598615ac86" providerId="LiveId" clId="{F8E2691F-6C89-4D44-84D2-047204CCC3A9}" dt="2020-01-21T19:20:11.206" v="255" actId="164"/>
          <ac:cxnSpMkLst>
            <pc:docMk/>
            <pc:sldMk cId="1667327940" sldId="257"/>
            <ac:cxnSpMk id="9" creationId="{04F97A00-00EA-476C-B0D3-26B29A4A2BE3}"/>
          </ac:cxnSpMkLst>
        </pc:cxnChg>
        <pc:cxnChg chg="mod">
          <ac:chgData name="Janse Wrk" userId="8c56fc598615ac86" providerId="LiveId" clId="{F8E2691F-6C89-4D44-84D2-047204CCC3A9}" dt="2020-01-21T19:25:31.070" v="321" actId="1035"/>
          <ac:cxnSpMkLst>
            <pc:docMk/>
            <pc:sldMk cId="1667327940" sldId="257"/>
            <ac:cxnSpMk id="15" creationId="{246F6305-3323-4749-B6B3-8AA259B2D12B}"/>
          </ac:cxnSpMkLst>
        </pc:cxnChg>
        <pc:cxnChg chg="mod">
          <ac:chgData name="Janse Wrk" userId="8c56fc598615ac86" providerId="LiveId" clId="{F8E2691F-6C89-4D44-84D2-047204CCC3A9}" dt="2020-01-21T19:25:31.070" v="321" actId="1035"/>
          <ac:cxnSpMkLst>
            <pc:docMk/>
            <pc:sldMk cId="1667327940" sldId="257"/>
            <ac:cxnSpMk id="16" creationId="{72047756-0978-4850-8388-F80A5B18787A}"/>
          </ac:cxnSpMkLst>
        </pc:cxnChg>
      </pc:sldChg>
      <pc:sldChg chg="addSp delSp modSp add modAnim">
        <pc:chgData name="Janse Wrk" userId="8c56fc598615ac86" providerId="LiveId" clId="{F8E2691F-6C89-4D44-84D2-047204CCC3A9}" dt="2020-01-23T23:20:50.893" v="4067" actId="478"/>
        <pc:sldMkLst>
          <pc:docMk/>
          <pc:sldMk cId="1740549276" sldId="258"/>
        </pc:sldMkLst>
        <pc:spChg chg="del">
          <ac:chgData name="Janse Wrk" userId="8c56fc598615ac86" providerId="LiveId" clId="{F8E2691F-6C89-4D44-84D2-047204CCC3A9}" dt="2020-01-21T19:08:08.417" v="47" actId="478"/>
          <ac:spMkLst>
            <pc:docMk/>
            <pc:sldMk cId="1740549276" sldId="258"/>
            <ac:spMk id="2" creationId="{5AA56166-EC6C-4012-81F5-28D2B4364820}"/>
          </ac:spMkLst>
        </pc:spChg>
        <pc:spChg chg="del">
          <ac:chgData name="Janse Wrk" userId="8c56fc598615ac86" providerId="LiveId" clId="{F8E2691F-6C89-4D44-84D2-047204CCC3A9}" dt="2020-01-21T19:08:08.417" v="47" actId="478"/>
          <ac:spMkLst>
            <pc:docMk/>
            <pc:sldMk cId="1740549276" sldId="258"/>
            <ac:spMk id="3" creationId="{34678546-FC8C-4E8F-BA6B-889A3B822067}"/>
          </ac:spMkLst>
        </pc:spChg>
        <pc:spChg chg="add del mod">
          <ac:chgData name="Janse Wrk" userId="8c56fc598615ac86" providerId="LiveId" clId="{F8E2691F-6C89-4D44-84D2-047204CCC3A9}" dt="2020-01-23T23:20:50.893" v="4067" actId="478"/>
          <ac:spMkLst>
            <pc:docMk/>
            <pc:sldMk cId="1740549276" sldId="258"/>
            <ac:spMk id="5" creationId="{A180C734-F291-40D8-A48C-7E5A37C0B3B5}"/>
          </ac:spMkLst>
        </pc:spChg>
        <pc:spChg chg="add mod ord">
          <ac:chgData name="Janse Wrk" userId="8c56fc598615ac86" providerId="LiveId" clId="{F8E2691F-6C89-4D44-84D2-047204CCC3A9}" dt="2020-01-22T12:13:01.940" v="1808" actId="164"/>
          <ac:spMkLst>
            <pc:docMk/>
            <pc:sldMk cId="1740549276" sldId="258"/>
            <ac:spMk id="10" creationId="{8A1DC819-7014-4356-AEE4-34F49F9D2109}"/>
          </ac:spMkLst>
        </pc:spChg>
        <pc:spChg chg="add mod">
          <ac:chgData name="Janse Wrk" userId="8c56fc598615ac86" providerId="LiveId" clId="{F8E2691F-6C89-4D44-84D2-047204CCC3A9}" dt="2020-01-22T12:13:01.940" v="1808" actId="164"/>
          <ac:spMkLst>
            <pc:docMk/>
            <pc:sldMk cId="1740549276" sldId="258"/>
            <ac:spMk id="11" creationId="{948A1091-BD4F-4544-8BE4-31C8BA69CEE7}"/>
          </ac:spMkLst>
        </pc:spChg>
        <pc:spChg chg="add mod">
          <ac:chgData name="Janse Wrk" userId="8c56fc598615ac86" providerId="LiveId" clId="{F8E2691F-6C89-4D44-84D2-047204CCC3A9}" dt="2020-01-22T12:13:01.940" v="1808" actId="164"/>
          <ac:spMkLst>
            <pc:docMk/>
            <pc:sldMk cId="1740549276" sldId="258"/>
            <ac:spMk id="12" creationId="{63E2BE14-8B4C-4F43-92EB-B6EFA0AFEE59}"/>
          </ac:spMkLst>
        </pc:spChg>
        <pc:spChg chg="add mod">
          <ac:chgData name="Janse Wrk" userId="8c56fc598615ac86" providerId="LiveId" clId="{F8E2691F-6C89-4D44-84D2-047204CCC3A9}" dt="2020-01-22T12:12:32.952" v="1803" actId="164"/>
          <ac:spMkLst>
            <pc:docMk/>
            <pc:sldMk cId="1740549276" sldId="258"/>
            <ac:spMk id="13" creationId="{3E884087-24D9-4268-BA26-14D6746E339F}"/>
          </ac:spMkLst>
        </pc:spChg>
        <pc:spChg chg="add mod">
          <ac:chgData name="Janse Wrk" userId="8c56fc598615ac86" providerId="LiveId" clId="{F8E2691F-6C89-4D44-84D2-047204CCC3A9}" dt="2020-01-22T12:12:32.952" v="1803" actId="164"/>
          <ac:spMkLst>
            <pc:docMk/>
            <pc:sldMk cId="1740549276" sldId="258"/>
            <ac:spMk id="14" creationId="{75E80119-930F-4CD2-A35C-8617E7D67985}"/>
          </ac:spMkLst>
        </pc:spChg>
        <pc:spChg chg="add mod">
          <ac:chgData name="Janse Wrk" userId="8c56fc598615ac86" providerId="LiveId" clId="{F8E2691F-6C89-4D44-84D2-047204CCC3A9}" dt="2020-01-22T12:12:32.952" v="1803" actId="164"/>
          <ac:spMkLst>
            <pc:docMk/>
            <pc:sldMk cId="1740549276" sldId="258"/>
            <ac:spMk id="15" creationId="{6540BD4B-BB20-4BC6-8679-24FC5D725C2D}"/>
          </ac:spMkLst>
        </pc:spChg>
        <pc:spChg chg="add mod">
          <ac:chgData name="Janse Wrk" userId="8c56fc598615ac86" providerId="LiveId" clId="{F8E2691F-6C89-4D44-84D2-047204CCC3A9}" dt="2020-01-22T12:12:32.952" v="1803" actId="164"/>
          <ac:spMkLst>
            <pc:docMk/>
            <pc:sldMk cId="1740549276" sldId="258"/>
            <ac:spMk id="16" creationId="{DAAC494C-78F8-4C85-B110-60D75C324E71}"/>
          </ac:spMkLst>
        </pc:spChg>
        <pc:spChg chg="add del">
          <ac:chgData name="Janse Wrk" userId="8c56fc598615ac86" providerId="LiveId" clId="{F8E2691F-6C89-4D44-84D2-047204CCC3A9}" dt="2020-01-23T11:43:24.792" v="2414"/>
          <ac:spMkLst>
            <pc:docMk/>
            <pc:sldMk cId="1740549276" sldId="258"/>
            <ac:spMk id="19" creationId="{1645B6BC-CA3A-4DE1-8C77-1C49526398EB}"/>
          </ac:spMkLst>
        </pc:spChg>
        <pc:spChg chg="add">
          <ac:chgData name="Janse Wrk" userId="8c56fc598615ac86" providerId="LiveId" clId="{F8E2691F-6C89-4D44-84D2-047204CCC3A9}" dt="2020-01-23T11:43:31.750" v="2415"/>
          <ac:spMkLst>
            <pc:docMk/>
            <pc:sldMk cId="1740549276" sldId="258"/>
            <ac:spMk id="20" creationId="{63A2A955-0B67-45E6-9506-EA44B36CD502}"/>
          </ac:spMkLst>
        </pc:spChg>
        <pc:spChg chg="add">
          <ac:chgData name="Janse Wrk" userId="8c56fc598615ac86" providerId="LiveId" clId="{F8E2691F-6C89-4D44-84D2-047204CCC3A9}" dt="2020-01-23T11:43:31.750" v="2415"/>
          <ac:spMkLst>
            <pc:docMk/>
            <pc:sldMk cId="1740549276" sldId="258"/>
            <ac:spMk id="21" creationId="{7B9FAEAB-2D7D-49A5-A0FA-C8B3AC90140B}"/>
          </ac:spMkLst>
        </pc:spChg>
        <pc:spChg chg="add">
          <ac:chgData name="Janse Wrk" userId="8c56fc598615ac86" providerId="LiveId" clId="{F8E2691F-6C89-4D44-84D2-047204CCC3A9}" dt="2020-01-23T11:43:31.750" v="2415"/>
          <ac:spMkLst>
            <pc:docMk/>
            <pc:sldMk cId="1740549276" sldId="258"/>
            <ac:spMk id="22" creationId="{47C8C9BF-939C-48CF-BFAC-9BECD73CC37F}"/>
          </ac:spMkLst>
        </pc:spChg>
        <pc:spChg chg="add del mod">
          <ac:chgData name="Janse Wrk" userId="8c56fc598615ac86" providerId="LiveId" clId="{F8E2691F-6C89-4D44-84D2-047204CCC3A9}" dt="2020-01-23T20:29:10.127" v="3461"/>
          <ac:spMkLst>
            <pc:docMk/>
            <pc:sldMk cId="1740549276" sldId="258"/>
            <ac:spMk id="26" creationId="{1D49D12A-67E1-44DE-84B8-0069FF3D77DA}"/>
          </ac:spMkLst>
        </pc:spChg>
        <pc:spChg chg="add mod">
          <ac:chgData name="Janse Wrk" userId="8c56fc598615ac86" providerId="LiveId" clId="{F8E2691F-6C89-4D44-84D2-047204CCC3A9}" dt="2020-01-23T20:30:58.837" v="3483" actId="1076"/>
          <ac:spMkLst>
            <pc:docMk/>
            <pc:sldMk cId="1740549276" sldId="258"/>
            <ac:spMk id="27" creationId="{043BD41A-0A6D-4AF6-A7EB-F84DAEA26DA4}"/>
          </ac:spMkLst>
        </pc:spChg>
        <pc:spChg chg="add del mod">
          <ac:chgData name="Janse Wrk" userId="8c56fc598615ac86" providerId="LiveId" clId="{F8E2691F-6C89-4D44-84D2-047204CCC3A9}" dt="2020-01-23T23:20:50.893" v="4067" actId="478"/>
          <ac:spMkLst>
            <pc:docMk/>
            <pc:sldMk cId="1740549276" sldId="258"/>
            <ac:spMk id="37" creationId="{50ECC82E-5CE2-4C3E-B4FB-9B8B953EB493}"/>
          </ac:spMkLst>
        </pc:spChg>
        <pc:spChg chg="add del mod">
          <ac:chgData name="Janse Wrk" userId="8c56fc598615ac86" providerId="LiveId" clId="{F8E2691F-6C89-4D44-84D2-047204CCC3A9}" dt="2020-01-23T23:20:50.893" v="4067" actId="478"/>
          <ac:spMkLst>
            <pc:docMk/>
            <pc:sldMk cId="1740549276" sldId="258"/>
            <ac:spMk id="38" creationId="{95678B1B-2D4F-41EE-965C-2CBB8FB50E54}"/>
          </ac:spMkLst>
        </pc:spChg>
        <pc:spChg chg="add del mod">
          <ac:chgData name="Janse Wrk" userId="8c56fc598615ac86" providerId="LiveId" clId="{F8E2691F-6C89-4D44-84D2-047204CCC3A9}" dt="2020-01-23T23:20:50.893" v="4067" actId="478"/>
          <ac:spMkLst>
            <pc:docMk/>
            <pc:sldMk cId="1740549276" sldId="258"/>
            <ac:spMk id="39" creationId="{53EA43A9-D400-4498-B2F4-B9E421B2296F}"/>
          </ac:spMkLst>
        </pc:spChg>
        <pc:spChg chg="add del mod">
          <ac:chgData name="Janse Wrk" userId="8c56fc598615ac86" providerId="LiveId" clId="{F8E2691F-6C89-4D44-84D2-047204CCC3A9}" dt="2020-01-23T23:20:50.893" v="4067" actId="478"/>
          <ac:spMkLst>
            <pc:docMk/>
            <pc:sldMk cId="1740549276" sldId="258"/>
            <ac:spMk id="40" creationId="{CC414287-CE64-4310-8E10-D9EFF2CCE047}"/>
          </ac:spMkLst>
        </pc:spChg>
        <pc:spChg chg="add del mod">
          <ac:chgData name="Janse Wrk" userId="8c56fc598615ac86" providerId="LiveId" clId="{F8E2691F-6C89-4D44-84D2-047204CCC3A9}" dt="2020-01-23T23:20:50.893" v="4067" actId="478"/>
          <ac:spMkLst>
            <pc:docMk/>
            <pc:sldMk cId="1740549276" sldId="258"/>
            <ac:spMk id="41" creationId="{15A6ED59-42AC-4D1B-9B1F-348B50D386ED}"/>
          </ac:spMkLst>
        </pc:spChg>
        <pc:grpChg chg="add mod">
          <ac:chgData name="Janse Wrk" userId="8c56fc598615ac86" providerId="LiveId" clId="{F8E2691F-6C89-4D44-84D2-047204CCC3A9}" dt="2020-01-22T12:12:55.722" v="1807" actId="1076"/>
          <ac:grpSpMkLst>
            <pc:docMk/>
            <pc:sldMk cId="1740549276" sldId="258"/>
            <ac:grpSpMk id="17" creationId="{F111EDC9-0F86-4E07-8B59-EEC9225C4BAF}"/>
          </ac:grpSpMkLst>
        </pc:grpChg>
        <pc:grpChg chg="add mod">
          <ac:chgData name="Janse Wrk" userId="8c56fc598615ac86" providerId="LiveId" clId="{F8E2691F-6C89-4D44-84D2-047204CCC3A9}" dt="2020-01-22T12:13:01.940" v="1808" actId="164"/>
          <ac:grpSpMkLst>
            <pc:docMk/>
            <pc:sldMk cId="1740549276" sldId="258"/>
            <ac:grpSpMk id="18" creationId="{AF9DB5F4-7A77-45F4-8CEB-278434E5CAA4}"/>
          </ac:grpSpMkLst>
        </pc:grpChg>
        <pc:grpChg chg="add del">
          <ac:chgData name="Janse Wrk" userId="8c56fc598615ac86" providerId="LiveId" clId="{F8E2691F-6C89-4D44-84D2-047204CCC3A9}" dt="2020-01-23T20:31:14.727" v="3484" actId="478"/>
          <ac:grpSpMkLst>
            <pc:docMk/>
            <pc:sldMk cId="1740549276" sldId="258"/>
            <ac:grpSpMk id="19" creationId="{0722323A-D9A2-495E-A2EF-9BC7ED3A16B2}"/>
          </ac:grpSpMkLst>
        </pc:grpChg>
        <pc:graphicFrameChg chg="add del mod">
          <ac:chgData name="Janse Wrk" userId="8c56fc598615ac86" providerId="LiveId" clId="{F8E2691F-6C89-4D44-84D2-047204CCC3A9}" dt="2020-01-21T19:08:19.918" v="52" actId="478"/>
          <ac:graphicFrameMkLst>
            <pc:docMk/>
            <pc:sldMk cId="1740549276" sldId="258"/>
            <ac:graphicFrameMk id="4" creationId="{FAE8C0A7-4921-485C-9C07-775715EAFEE1}"/>
          </ac:graphicFrameMkLst>
        </pc:graphicFrameChg>
        <pc:picChg chg="add mod">
          <ac:chgData name="Janse Wrk" userId="8c56fc598615ac86" providerId="LiveId" clId="{F8E2691F-6C89-4D44-84D2-047204CCC3A9}" dt="2020-01-22T12:13:01.940" v="1808" actId="164"/>
          <ac:picMkLst>
            <pc:docMk/>
            <pc:sldMk cId="1740549276" sldId="258"/>
            <ac:picMk id="9" creationId="{9439E04B-56E9-49F2-8B8A-BB2103751DF9}"/>
          </ac:picMkLst>
        </pc:picChg>
        <pc:picChg chg="add">
          <ac:chgData name="Janse Wrk" userId="8c56fc598615ac86" providerId="LiveId" clId="{F8E2691F-6C89-4D44-84D2-047204CCC3A9}" dt="2020-01-23T11:43:31.750" v="2415"/>
          <ac:picMkLst>
            <pc:docMk/>
            <pc:sldMk cId="1740549276" sldId="258"/>
            <ac:picMk id="23" creationId="{42601EDD-9063-4965-B6D6-F81EC2E78306}"/>
          </ac:picMkLst>
        </pc:picChg>
        <pc:cxnChg chg="add del mod">
          <ac:chgData name="Janse Wrk" userId="8c56fc598615ac86" providerId="LiveId" clId="{F8E2691F-6C89-4D44-84D2-047204CCC3A9}" dt="2020-01-23T23:20:50.893" v="4067" actId="478"/>
          <ac:cxnSpMkLst>
            <pc:docMk/>
            <pc:sldMk cId="1740549276" sldId="258"/>
            <ac:cxnSpMk id="3" creationId="{1A1F29D9-D9BB-421E-8CC0-7D169FAEB360}"/>
          </ac:cxnSpMkLst>
        </pc:cxnChg>
        <pc:cxnChg chg="add del mod">
          <ac:chgData name="Janse Wrk" userId="8c56fc598615ac86" providerId="LiveId" clId="{F8E2691F-6C89-4D44-84D2-047204CCC3A9}" dt="2020-01-23T23:20:50.893" v="4067" actId="478"/>
          <ac:cxnSpMkLst>
            <pc:docMk/>
            <pc:sldMk cId="1740549276" sldId="258"/>
            <ac:cxnSpMk id="19" creationId="{F697D916-6790-4599-BFEC-67780DC6BB86}"/>
          </ac:cxnSpMkLst>
        </pc:cxnChg>
        <pc:cxnChg chg="add del mod">
          <ac:chgData name="Janse Wrk" userId="8c56fc598615ac86" providerId="LiveId" clId="{F8E2691F-6C89-4D44-84D2-047204CCC3A9}" dt="2020-01-23T23:20:50.893" v="4067" actId="478"/>
          <ac:cxnSpMkLst>
            <pc:docMk/>
            <pc:sldMk cId="1740549276" sldId="258"/>
            <ac:cxnSpMk id="24" creationId="{6C4ABA4B-5AF6-49D2-A27C-9706FA402677}"/>
          </ac:cxnSpMkLst>
        </pc:cxnChg>
        <pc:cxnChg chg="add del mod">
          <ac:chgData name="Janse Wrk" userId="8c56fc598615ac86" providerId="LiveId" clId="{F8E2691F-6C89-4D44-84D2-047204CCC3A9}" dt="2020-01-23T23:20:50.893" v="4067" actId="478"/>
          <ac:cxnSpMkLst>
            <pc:docMk/>
            <pc:sldMk cId="1740549276" sldId="258"/>
            <ac:cxnSpMk id="25" creationId="{49BEE668-9451-4D12-AB93-B0162775E9AD}"/>
          </ac:cxnSpMkLst>
        </pc:cxnChg>
        <pc:cxnChg chg="add del mod">
          <ac:chgData name="Janse Wrk" userId="8c56fc598615ac86" providerId="LiveId" clId="{F8E2691F-6C89-4D44-84D2-047204CCC3A9}" dt="2020-01-23T23:20:50.893" v="4067" actId="478"/>
          <ac:cxnSpMkLst>
            <pc:docMk/>
            <pc:sldMk cId="1740549276" sldId="258"/>
            <ac:cxnSpMk id="26" creationId="{A979365A-2CF1-4D63-B509-4A7A83744E33}"/>
          </ac:cxnSpMkLst>
        </pc:cxnChg>
        <pc:cxnChg chg="add del mod">
          <ac:chgData name="Janse Wrk" userId="8c56fc598615ac86" providerId="LiveId" clId="{F8E2691F-6C89-4D44-84D2-047204CCC3A9}" dt="2020-01-23T23:20:50.893" v="4067" actId="478"/>
          <ac:cxnSpMkLst>
            <pc:docMk/>
            <pc:sldMk cId="1740549276" sldId="258"/>
            <ac:cxnSpMk id="28" creationId="{AD0E630A-CB4E-4778-8C33-FB7B8E3D9E2D}"/>
          </ac:cxnSpMkLst>
        </pc:cxnChg>
        <pc:cxnChg chg="add del mod">
          <ac:chgData name="Janse Wrk" userId="8c56fc598615ac86" providerId="LiveId" clId="{F8E2691F-6C89-4D44-84D2-047204CCC3A9}" dt="2020-01-23T23:20:50.893" v="4067" actId="478"/>
          <ac:cxnSpMkLst>
            <pc:docMk/>
            <pc:sldMk cId="1740549276" sldId="258"/>
            <ac:cxnSpMk id="29" creationId="{0EFB5DC8-C188-46EC-86D3-3485FE0E42C2}"/>
          </ac:cxnSpMkLst>
        </pc:cxnChg>
        <pc:cxnChg chg="add del mod">
          <ac:chgData name="Janse Wrk" userId="8c56fc598615ac86" providerId="LiveId" clId="{F8E2691F-6C89-4D44-84D2-047204CCC3A9}" dt="2020-01-23T23:20:50.893" v="4067" actId="478"/>
          <ac:cxnSpMkLst>
            <pc:docMk/>
            <pc:sldMk cId="1740549276" sldId="258"/>
            <ac:cxnSpMk id="30" creationId="{4342088A-7BB2-444E-91F0-E4836B346A0F}"/>
          </ac:cxnSpMkLst>
        </pc:cxnChg>
        <pc:cxnChg chg="add del mod">
          <ac:chgData name="Janse Wrk" userId="8c56fc598615ac86" providerId="LiveId" clId="{F8E2691F-6C89-4D44-84D2-047204CCC3A9}" dt="2020-01-23T23:20:50.893" v="4067" actId="478"/>
          <ac:cxnSpMkLst>
            <pc:docMk/>
            <pc:sldMk cId="1740549276" sldId="258"/>
            <ac:cxnSpMk id="31" creationId="{F8D1102F-9916-4F17-8F2A-1440095EF33F}"/>
          </ac:cxnSpMkLst>
        </pc:cxnChg>
        <pc:cxnChg chg="add del mod">
          <ac:chgData name="Janse Wrk" userId="8c56fc598615ac86" providerId="LiveId" clId="{F8E2691F-6C89-4D44-84D2-047204CCC3A9}" dt="2020-01-23T23:20:50.893" v="4067" actId="478"/>
          <ac:cxnSpMkLst>
            <pc:docMk/>
            <pc:sldMk cId="1740549276" sldId="258"/>
            <ac:cxnSpMk id="32" creationId="{F8206ADD-8249-4A9B-85C4-DB33E1FEFB37}"/>
          </ac:cxnSpMkLst>
        </pc:cxnChg>
        <pc:cxnChg chg="add del mod">
          <ac:chgData name="Janse Wrk" userId="8c56fc598615ac86" providerId="LiveId" clId="{F8E2691F-6C89-4D44-84D2-047204CCC3A9}" dt="2020-01-23T23:20:50.893" v="4067" actId="478"/>
          <ac:cxnSpMkLst>
            <pc:docMk/>
            <pc:sldMk cId="1740549276" sldId="258"/>
            <ac:cxnSpMk id="33" creationId="{D5837A9B-88E4-4F43-98AF-445C2D392DC6}"/>
          </ac:cxnSpMkLst>
        </pc:cxnChg>
        <pc:cxnChg chg="add del mod">
          <ac:chgData name="Janse Wrk" userId="8c56fc598615ac86" providerId="LiveId" clId="{F8E2691F-6C89-4D44-84D2-047204CCC3A9}" dt="2020-01-23T23:20:50.893" v="4067" actId="478"/>
          <ac:cxnSpMkLst>
            <pc:docMk/>
            <pc:sldMk cId="1740549276" sldId="258"/>
            <ac:cxnSpMk id="34" creationId="{BABF0DCB-BB65-4D91-9B8A-4575F2070505}"/>
          </ac:cxnSpMkLst>
        </pc:cxnChg>
        <pc:cxnChg chg="add del mod">
          <ac:chgData name="Janse Wrk" userId="8c56fc598615ac86" providerId="LiveId" clId="{F8E2691F-6C89-4D44-84D2-047204CCC3A9}" dt="2020-01-23T23:20:50.893" v="4067" actId="478"/>
          <ac:cxnSpMkLst>
            <pc:docMk/>
            <pc:sldMk cId="1740549276" sldId="258"/>
            <ac:cxnSpMk id="35" creationId="{41929CC4-744F-4E00-9DCD-FE0705D99D96}"/>
          </ac:cxnSpMkLst>
        </pc:cxnChg>
        <pc:cxnChg chg="add del mod">
          <ac:chgData name="Janse Wrk" userId="8c56fc598615ac86" providerId="LiveId" clId="{F8E2691F-6C89-4D44-84D2-047204CCC3A9}" dt="2020-01-23T23:20:50.893" v="4067" actId="478"/>
          <ac:cxnSpMkLst>
            <pc:docMk/>
            <pc:sldMk cId="1740549276" sldId="258"/>
            <ac:cxnSpMk id="36" creationId="{3F34B1E6-BBD9-43EF-8CC8-4C694A2BE832}"/>
          </ac:cxnSpMkLst>
        </pc:cxnChg>
        <pc:cxnChg chg="add del mod">
          <ac:chgData name="Janse Wrk" userId="8c56fc598615ac86" providerId="LiveId" clId="{F8E2691F-6C89-4D44-84D2-047204CCC3A9}" dt="2020-01-23T23:20:50.893" v="4067" actId="478"/>
          <ac:cxnSpMkLst>
            <pc:docMk/>
            <pc:sldMk cId="1740549276" sldId="258"/>
            <ac:cxnSpMk id="42" creationId="{5A752D54-C39D-4412-B47B-3DF63478E115}"/>
          </ac:cxnSpMkLst>
        </pc:cxnChg>
        <pc:cxnChg chg="add del mod">
          <ac:chgData name="Janse Wrk" userId="8c56fc598615ac86" providerId="LiveId" clId="{F8E2691F-6C89-4D44-84D2-047204CCC3A9}" dt="2020-01-23T23:20:50.893" v="4067" actId="478"/>
          <ac:cxnSpMkLst>
            <pc:docMk/>
            <pc:sldMk cId="1740549276" sldId="258"/>
            <ac:cxnSpMk id="43" creationId="{6A794068-398F-4E60-90C2-63D710C02C36}"/>
          </ac:cxnSpMkLst>
        </pc:cxnChg>
        <pc:cxnChg chg="add del mod">
          <ac:chgData name="Janse Wrk" userId="8c56fc598615ac86" providerId="LiveId" clId="{F8E2691F-6C89-4D44-84D2-047204CCC3A9}" dt="2020-01-23T23:20:50.893" v="4067" actId="478"/>
          <ac:cxnSpMkLst>
            <pc:docMk/>
            <pc:sldMk cId="1740549276" sldId="258"/>
            <ac:cxnSpMk id="44" creationId="{4956BA6A-21CA-4CF1-AD1F-8258F5D835B1}"/>
          </ac:cxnSpMkLst>
        </pc:cxnChg>
      </pc:sldChg>
      <pc:sldChg chg="addSp delSp modSp add del">
        <pc:chgData name="Janse Wrk" userId="8c56fc598615ac86" providerId="LiveId" clId="{F8E2691F-6C89-4D44-84D2-047204CCC3A9}" dt="2020-01-23T11:37:45.963" v="2252" actId="47"/>
        <pc:sldMkLst>
          <pc:docMk/>
          <pc:sldMk cId="2206791198" sldId="259"/>
        </pc:sldMkLst>
        <pc:spChg chg="del">
          <ac:chgData name="Janse Wrk" userId="8c56fc598615ac86" providerId="LiveId" clId="{F8E2691F-6C89-4D44-84D2-047204CCC3A9}" dt="2020-01-21T19:12:07.372" v="61" actId="478"/>
          <ac:spMkLst>
            <pc:docMk/>
            <pc:sldMk cId="2206791198" sldId="259"/>
            <ac:spMk id="2" creationId="{F97B8D07-3CF5-4893-BCAF-13B764360856}"/>
          </ac:spMkLst>
        </pc:spChg>
        <pc:spChg chg="del">
          <ac:chgData name="Janse Wrk" userId="8c56fc598615ac86" providerId="LiveId" clId="{F8E2691F-6C89-4D44-84D2-047204CCC3A9}" dt="2020-01-21T19:12:07.372" v="61" actId="478"/>
          <ac:spMkLst>
            <pc:docMk/>
            <pc:sldMk cId="2206791198" sldId="259"/>
            <ac:spMk id="3" creationId="{B8664B1B-7B12-4767-B51D-12F056557D44}"/>
          </ac:spMkLst>
        </pc:spChg>
        <pc:spChg chg="add mod">
          <ac:chgData name="Janse Wrk" userId="8c56fc598615ac86" providerId="LiveId" clId="{F8E2691F-6C89-4D44-84D2-047204CCC3A9}" dt="2020-01-22T11:50:40.420" v="1101" actId="20577"/>
          <ac:spMkLst>
            <pc:docMk/>
            <pc:sldMk cId="2206791198" sldId="259"/>
            <ac:spMk id="4" creationId="{1963BECC-626A-4258-B5F2-1C04573DAE22}"/>
          </ac:spMkLst>
        </pc:spChg>
      </pc:sldChg>
      <pc:sldChg chg="addSp delSp modSp add modAnim addCm delCm">
        <pc:chgData name="Janse Wrk" userId="8c56fc598615ac86" providerId="LiveId" clId="{F8E2691F-6C89-4D44-84D2-047204CCC3A9}" dt="2020-01-23T22:57:39.250" v="3848" actId="20577"/>
        <pc:sldMkLst>
          <pc:docMk/>
          <pc:sldMk cId="3420227174" sldId="260"/>
        </pc:sldMkLst>
        <pc:spChg chg="del">
          <ac:chgData name="Janse Wrk" userId="8c56fc598615ac86" providerId="LiveId" clId="{F8E2691F-6C89-4D44-84D2-047204CCC3A9}" dt="2020-01-21T19:15:07.985" v="199" actId="478"/>
          <ac:spMkLst>
            <pc:docMk/>
            <pc:sldMk cId="3420227174" sldId="260"/>
            <ac:spMk id="2" creationId="{9B1A8DC2-9268-44C4-99B1-798B5FA20A74}"/>
          </ac:spMkLst>
        </pc:spChg>
        <pc:spChg chg="del">
          <ac:chgData name="Janse Wrk" userId="8c56fc598615ac86" providerId="LiveId" clId="{F8E2691F-6C89-4D44-84D2-047204CCC3A9}" dt="2020-01-21T19:15:07.985" v="199" actId="478"/>
          <ac:spMkLst>
            <pc:docMk/>
            <pc:sldMk cId="3420227174" sldId="260"/>
            <ac:spMk id="3" creationId="{1DF5B052-46F1-42A3-B621-83216A7D6A1C}"/>
          </ac:spMkLst>
        </pc:spChg>
        <pc:spChg chg="add del mod ord">
          <ac:chgData name="Janse Wrk" userId="8c56fc598615ac86" providerId="LiveId" clId="{F8E2691F-6C89-4D44-84D2-047204CCC3A9}" dt="2020-01-22T11:51:17.203" v="1107" actId="478"/>
          <ac:spMkLst>
            <pc:docMk/>
            <pc:sldMk cId="3420227174" sldId="260"/>
            <ac:spMk id="4" creationId="{4024E4BE-7BC4-4AE1-AAC2-FA8BF885E5FC}"/>
          </ac:spMkLst>
        </pc:spChg>
        <pc:spChg chg="add mod ord">
          <ac:chgData name="Janse Wrk" userId="8c56fc598615ac86" providerId="LiveId" clId="{F8E2691F-6C89-4D44-84D2-047204CCC3A9}" dt="2020-01-22T11:54:47.296" v="1145" actId="164"/>
          <ac:spMkLst>
            <pc:docMk/>
            <pc:sldMk cId="3420227174" sldId="260"/>
            <ac:spMk id="5" creationId="{7763CA73-117D-4997-9F5F-257D68B70247}"/>
          </ac:spMkLst>
        </pc:spChg>
        <pc:spChg chg="add mod">
          <ac:chgData name="Janse Wrk" userId="8c56fc598615ac86" providerId="LiveId" clId="{F8E2691F-6C89-4D44-84D2-047204CCC3A9}" dt="2020-01-23T10:49:34.383" v="1833" actId="14100"/>
          <ac:spMkLst>
            <pc:docMk/>
            <pc:sldMk cId="3420227174" sldId="260"/>
            <ac:spMk id="8" creationId="{A1825451-20D1-4EC7-B5B2-0234A607FA38}"/>
          </ac:spMkLst>
        </pc:spChg>
        <pc:spChg chg="add mod ord">
          <ac:chgData name="Janse Wrk" userId="8c56fc598615ac86" providerId="LiveId" clId="{F8E2691F-6C89-4D44-84D2-047204CCC3A9}" dt="2020-01-22T11:54:52.216" v="1146" actId="164"/>
          <ac:spMkLst>
            <pc:docMk/>
            <pc:sldMk cId="3420227174" sldId="260"/>
            <ac:spMk id="9" creationId="{E4026583-4783-4A0A-9322-68A47C7C8E64}"/>
          </ac:spMkLst>
        </pc:spChg>
        <pc:spChg chg="add mod">
          <ac:chgData name="Janse Wrk" userId="8c56fc598615ac86" providerId="LiveId" clId="{F8E2691F-6C89-4D44-84D2-047204CCC3A9}" dt="2020-01-22T11:55:08.276" v="1149" actId="1076"/>
          <ac:spMkLst>
            <pc:docMk/>
            <pc:sldMk cId="3420227174" sldId="260"/>
            <ac:spMk id="10" creationId="{417173E8-1998-47DD-A22C-C39B8271C768}"/>
          </ac:spMkLst>
        </pc:spChg>
        <pc:spChg chg="add mod">
          <ac:chgData name="Janse Wrk" userId="8c56fc598615ac86" providerId="LiveId" clId="{F8E2691F-6C89-4D44-84D2-047204CCC3A9}" dt="2020-01-22T11:55:04.804" v="1148" actId="1076"/>
          <ac:spMkLst>
            <pc:docMk/>
            <pc:sldMk cId="3420227174" sldId="260"/>
            <ac:spMk id="11" creationId="{CC25FD23-D158-4C62-A8EA-32F4E4FA17C8}"/>
          </ac:spMkLst>
        </pc:spChg>
        <pc:spChg chg="add del mod">
          <ac:chgData name="Janse Wrk" userId="8c56fc598615ac86" providerId="LiveId" clId="{F8E2691F-6C89-4D44-84D2-047204CCC3A9}" dt="2020-01-22T11:56:09.635" v="1159"/>
          <ac:spMkLst>
            <pc:docMk/>
            <pc:sldMk cId="3420227174" sldId="260"/>
            <ac:spMk id="12" creationId="{CCDBBA47-2E8E-4A8F-B48B-CD228B7F0FF4}"/>
          </ac:spMkLst>
        </pc:spChg>
        <pc:spChg chg="add mod">
          <ac:chgData name="Janse Wrk" userId="8c56fc598615ac86" providerId="LiveId" clId="{F8E2691F-6C89-4D44-84D2-047204CCC3A9}" dt="2020-01-23T22:57:39.250" v="3848" actId="20577"/>
          <ac:spMkLst>
            <pc:docMk/>
            <pc:sldMk cId="3420227174" sldId="260"/>
            <ac:spMk id="13" creationId="{E2ED892D-13F1-47D2-A5C4-2EC225BCBCC5}"/>
          </ac:spMkLst>
        </pc:spChg>
        <pc:spChg chg="add mod">
          <ac:chgData name="Janse Wrk" userId="8c56fc598615ac86" providerId="LiveId" clId="{F8E2691F-6C89-4D44-84D2-047204CCC3A9}" dt="2020-01-22T12:03:21.856" v="1549" actId="208"/>
          <ac:spMkLst>
            <pc:docMk/>
            <pc:sldMk cId="3420227174" sldId="260"/>
            <ac:spMk id="14" creationId="{6FD7C585-1A2B-420C-A054-EE7D540E62EA}"/>
          </ac:spMkLst>
        </pc:spChg>
        <pc:spChg chg="add mod">
          <ac:chgData name="Janse Wrk" userId="8c56fc598615ac86" providerId="LiveId" clId="{F8E2691F-6C89-4D44-84D2-047204CCC3A9}" dt="2020-01-23T10:49:26.158" v="1832" actId="20577"/>
          <ac:spMkLst>
            <pc:docMk/>
            <pc:sldMk cId="3420227174" sldId="260"/>
            <ac:spMk id="18" creationId="{97EAD16C-1D36-43F8-91B3-17AFFDD842FE}"/>
          </ac:spMkLst>
        </pc:spChg>
        <pc:spChg chg="add mod">
          <ac:chgData name="Janse Wrk" userId="8c56fc598615ac86" providerId="LiveId" clId="{F8E2691F-6C89-4D44-84D2-047204CCC3A9}" dt="2020-01-22T12:06:24.612" v="1698" actId="1076"/>
          <ac:spMkLst>
            <pc:docMk/>
            <pc:sldMk cId="3420227174" sldId="260"/>
            <ac:spMk id="19" creationId="{F80380B9-1847-48F3-B273-E327859B9727}"/>
          </ac:spMkLst>
        </pc:spChg>
        <pc:grpChg chg="add mod">
          <ac:chgData name="Janse Wrk" userId="8c56fc598615ac86" providerId="LiveId" clId="{F8E2691F-6C89-4D44-84D2-047204CCC3A9}" dt="2020-01-22T11:54:59.568" v="1147" actId="1076"/>
          <ac:grpSpMkLst>
            <pc:docMk/>
            <pc:sldMk cId="3420227174" sldId="260"/>
            <ac:grpSpMk id="6" creationId="{C7407AD3-E8FE-468C-953F-8AAADE314373}"/>
          </ac:grpSpMkLst>
        </pc:grpChg>
        <pc:grpChg chg="add mod">
          <ac:chgData name="Janse Wrk" userId="8c56fc598615ac86" providerId="LiveId" clId="{F8E2691F-6C89-4D44-84D2-047204CCC3A9}" dt="2020-01-22T11:54:52.216" v="1146" actId="164"/>
          <ac:grpSpMkLst>
            <pc:docMk/>
            <pc:sldMk cId="3420227174" sldId="260"/>
            <ac:grpSpMk id="7" creationId="{7EDB0BE1-D0AE-4EE8-97C8-33AEE0042074}"/>
          </ac:grpSpMkLst>
        </pc:grpChg>
        <pc:picChg chg="add mod">
          <ac:chgData name="Janse Wrk" userId="8c56fc598615ac86" providerId="LiveId" clId="{F8E2691F-6C89-4D44-84D2-047204CCC3A9}" dt="2020-01-22T11:54:52.216" v="1146" actId="164"/>
          <ac:picMkLst>
            <pc:docMk/>
            <pc:sldMk cId="3420227174" sldId="260"/>
            <ac:picMk id="1026" creationId="{A4A33BBE-E861-44FD-A714-5620042926D6}"/>
          </ac:picMkLst>
        </pc:picChg>
        <pc:picChg chg="add mod">
          <ac:chgData name="Janse Wrk" userId="8c56fc598615ac86" providerId="LiveId" clId="{F8E2691F-6C89-4D44-84D2-047204CCC3A9}" dt="2020-01-22T11:54:47.296" v="1145" actId="164"/>
          <ac:picMkLst>
            <pc:docMk/>
            <pc:sldMk cId="3420227174" sldId="260"/>
            <ac:picMk id="1028" creationId="{CA164875-A9AC-46AF-9881-36DF91ACAC74}"/>
          </ac:picMkLst>
        </pc:picChg>
        <pc:picChg chg="add mod">
          <ac:chgData name="Janse Wrk" userId="8c56fc598615ac86" providerId="LiveId" clId="{F8E2691F-6C89-4D44-84D2-047204CCC3A9}" dt="2020-01-22T11:54:47.296" v="1145" actId="164"/>
          <ac:picMkLst>
            <pc:docMk/>
            <pc:sldMk cId="3420227174" sldId="260"/>
            <ac:picMk id="1030" creationId="{F5DDCBFC-9F83-458E-9F30-10D2BE06A957}"/>
          </ac:picMkLst>
        </pc:picChg>
      </pc:sldChg>
      <pc:sldChg chg="delSp modSp add del">
        <pc:chgData name="Janse Wrk" userId="8c56fc598615ac86" providerId="LiveId" clId="{F8E2691F-6C89-4D44-84D2-047204CCC3A9}" dt="2020-01-21T19:30:39.332" v="399" actId="47"/>
        <pc:sldMkLst>
          <pc:docMk/>
          <pc:sldMk cId="2426823957" sldId="269"/>
        </pc:sldMkLst>
        <pc:spChg chg="del mod">
          <ac:chgData name="Janse Wrk" userId="8c56fc598615ac86" providerId="LiveId" clId="{F8E2691F-6C89-4D44-84D2-047204CCC3A9}" dt="2020-01-21T19:27:12.082" v="327"/>
          <ac:spMkLst>
            <pc:docMk/>
            <pc:sldMk cId="2426823957" sldId="269"/>
            <ac:spMk id="3" creationId="{7E115860-9C64-46E2-A89C-E2FC0931A1B9}"/>
          </ac:spMkLst>
        </pc:spChg>
        <pc:spChg chg="mod">
          <ac:chgData name="Janse Wrk" userId="8c56fc598615ac86" providerId="LiveId" clId="{F8E2691F-6C89-4D44-84D2-047204CCC3A9}" dt="2020-01-21T19:28:03.261" v="359" actId="20577"/>
          <ac:spMkLst>
            <pc:docMk/>
            <pc:sldMk cId="2426823957" sldId="269"/>
            <ac:spMk id="10" creationId="{082507BF-F23B-455B-83B1-19B673A74DEE}"/>
          </ac:spMkLst>
        </pc:spChg>
        <pc:spChg chg="mod">
          <ac:chgData name="Janse Wrk" userId="8c56fc598615ac86" providerId="LiveId" clId="{F8E2691F-6C89-4D44-84D2-047204CCC3A9}" dt="2020-01-21T19:28:12.726" v="362" actId="20577"/>
          <ac:spMkLst>
            <pc:docMk/>
            <pc:sldMk cId="2426823957" sldId="269"/>
            <ac:spMk id="13" creationId="{D639F6DA-7B8A-44E1-BD6C-C767F22E4F44}"/>
          </ac:spMkLst>
        </pc:spChg>
        <pc:spChg chg="mod">
          <ac:chgData name="Janse Wrk" userId="8c56fc598615ac86" providerId="LiveId" clId="{F8E2691F-6C89-4D44-84D2-047204CCC3A9}" dt="2020-01-21T19:28:32.816" v="371" actId="20577"/>
          <ac:spMkLst>
            <pc:docMk/>
            <pc:sldMk cId="2426823957" sldId="269"/>
            <ac:spMk id="35" creationId="{0C399224-BE5B-45F2-9B2C-222299FABC3C}"/>
          </ac:spMkLst>
        </pc:spChg>
        <pc:spChg chg="mod">
          <ac:chgData name="Janse Wrk" userId="8c56fc598615ac86" providerId="LiveId" clId="{F8E2691F-6C89-4D44-84D2-047204CCC3A9}" dt="2020-01-21T19:28:26.780" v="368" actId="20577"/>
          <ac:spMkLst>
            <pc:docMk/>
            <pc:sldMk cId="2426823957" sldId="269"/>
            <ac:spMk id="42" creationId="{3A72834A-B3E6-4129-B30F-222412B6D255}"/>
          </ac:spMkLst>
        </pc:spChg>
        <pc:spChg chg="mod">
          <ac:chgData name="Janse Wrk" userId="8c56fc598615ac86" providerId="LiveId" clId="{F8E2691F-6C89-4D44-84D2-047204CCC3A9}" dt="2020-01-21T19:28:43.532" v="378" actId="20577"/>
          <ac:spMkLst>
            <pc:docMk/>
            <pc:sldMk cId="2426823957" sldId="269"/>
            <ac:spMk id="49" creationId="{33FA085D-6FD2-47A4-AC87-5CE697B3EC29}"/>
          </ac:spMkLst>
        </pc:spChg>
        <pc:spChg chg="mod">
          <ac:chgData name="Janse Wrk" userId="8c56fc598615ac86" providerId="LiveId" clId="{F8E2691F-6C89-4D44-84D2-047204CCC3A9}" dt="2020-01-21T19:27:48.013" v="352" actId="20577"/>
          <ac:spMkLst>
            <pc:docMk/>
            <pc:sldMk cId="2426823957" sldId="269"/>
            <ac:spMk id="54" creationId="{363BE824-1337-45CB-A20A-963AF00C9F4A}"/>
          </ac:spMkLst>
        </pc:spChg>
        <pc:spChg chg="mod">
          <ac:chgData name="Janse Wrk" userId="8c56fc598615ac86" providerId="LiveId" clId="{F8E2691F-6C89-4D44-84D2-047204CCC3A9}" dt="2020-01-21T19:27:44.063" v="349" actId="20577"/>
          <ac:spMkLst>
            <pc:docMk/>
            <pc:sldMk cId="2426823957" sldId="269"/>
            <ac:spMk id="58" creationId="{1CCC5593-E797-4446-B465-BE6C50DDABE8}"/>
          </ac:spMkLst>
        </pc:spChg>
        <pc:spChg chg="mod">
          <ac:chgData name="Janse Wrk" userId="8c56fc598615ac86" providerId="LiveId" clId="{F8E2691F-6C89-4D44-84D2-047204CCC3A9}" dt="2020-01-21T19:27:52.156" v="356" actId="20577"/>
          <ac:spMkLst>
            <pc:docMk/>
            <pc:sldMk cId="2426823957" sldId="269"/>
            <ac:spMk id="60" creationId="{17DF5D4D-E304-4B33-AA61-800EA66DB747}"/>
          </ac:spMkLst>
        </pc:spChg>
        <pc:spChg chg="mod">
          <ac:chgData name="Janse Wrk" userId="8c56fc598615ac86" providerId="LiveId" clId="{F8E2691F-6C89-4D44-84D2-047204CCC3A9}" dt="2020-01-21T19:27:34.168" v="346" actId="20577"/>
          <ac:spMkLst>
            <pc:docMk/>
            <pc:sldMk cId="2426823957" sldId="269"/>
            <ac:spMk id="61" creationId="{553F1596-7071-46CD-BE29-2F457B43F4A5}"/>
          </ac:spMkLst>
        </pc:spChg>
        <pc:spChg chg="mod">
          <ac:chgData name="Janse Wrk" userId="8c56fc598615ac86" providerId="LiveId" clId="{F8E2691F-6C89-4D44-84D2-047204CCC3A9}" dt="2020-01-21T19:27:19.653" v="333" actId="20577"/>
          <ac:spMkLst>
            <pc:docMk/>
            <pc:sldMk cId="2426823957" sldId="269"/>
            <ac:spMk id="62" creationId="{7992B135-5E8B-443C-ACE5-4AB8878881ED}"/>
          </ac:spMkLst>
        </pc:spChg>
        <pc:spChg chg="mod">
          <ac:chgData name="Janse Wrk" userId="8c56fc598615ac86" providerId="LiveId" clId="{F8E2691F-6C89-4D44-84D2-047204CCC3A9}" dt="2020-01-21T19:29:03.653" v="382" actId="20577"/>
          <ac:spMkLst>
            <pc:docMk/>
            <pc:sldMk cId="2426823957" sldId="269"/>
            <ac:spMk id="88" creationId="{AAA990DC-2283-4C53-A0E5-4EE18DE820F2}"/>
          </ac:spMkLst>
        </pc:spChg>
        <pc:spChg chg="mod">
          <ac:chgData name="Janse Wrk" userId="8c56fc598615ac86" providerId="LiveId" clId="{F8E2691F-6C89-4D44-84D2-047204CCC3A9}" dt="2020-01-21T19:29:00.028" v="380" actId="20577"/>
          <ac:spMkLst>
            <pc:docMk/>
            <pc:sldMk cId="2426823957" sldId="269"/>
            <ac:spMk id="93" creationId="{AF14433C-6C43-457A-BFA2-E4B8FF87B131}"/>
          </ac:spMkLst>
        </pc:spChg>
      </pc:sldChg>
      <pc:sldChg chg="addSp delSp modSp add modAnim">
        <pc:chgData name="Janse Wrk" userId="8c56fc598615ac86" providerId="LiveId" clId="{F8E2691F-6C89-4D44-84D2-047204CCC3A9}" dt="2020-01-23T23:11:55.456" v="4004" actId="20577"/>
        <pc:sldMkLst>
          <pc:docMk/>
          <pc:sldMk cId="1517905928" sldId="280"/>
        </pc:sldMkLst>
        <pc:spChg chg="mod">
          <ac:chgData name="Janse Wrk" userId="8c56fc598615ac86" providerId="LiveId" clId="{F8E2691F-6C89-4D44-84D2-047204CCC3A9}" dt="2020-01-23T11:46:20.213" v="2441" actId="14100"/>
          <ac:spMkLst>
            <pc:docMk/>
            <pc:sldMk cId="1517905928" sldId="280"/>
            <ac:spMk id="19" creationId="{0B7F5B55-486E-4C22-B0D3-76FF929DE63A}"/>
          </ac:spMkLst>
        </pc:spChg>
        <pc:spChg chg="mod">
          <ac:chgData name="Janse Wrk" userId="8c56fc598615ac86" providerId="LiveId" clId="{F8E2691F-6C89-4D44-84D2-047204CCC3A9}" dt="2020-01-23T23:11:55.456" v="4004" actId="20577"/>
          <ac:spMkLst>
            <pc:docMk/>
            <pc:sldMk cId="1517905928" sldId="280"/>
            <ac:spMk id="20" creationId="{FFFBA79B-190C-4127-8494-FE9FA85DB17E}"/>
          </ac:spMkLst>
        </pc:spChg>
        <pc:spChg chg="add mod">
          <ac:chgData name="Janse Wrk" userId="8c56fc598615ac86" providerId="LiveId" clId="{F8E2691F-6C89-4D44-84D2-047204CCC3A9}" dt="2020-01-23T11:47:22.003" v="2446" actId="14100"/>
          <ac:spMkLst>
            <pc:docMk/>
            <pc:sldMk cId="1517905928" sldId="280"/>
            <ac:spMk id="21" creationId="{775A0F5B-3F7F-4393-9341-1E312910474E}"/>
          </ac:spMkLst>
        </pc:spChg>
        <pc:spChg chg="add">
          <ac:chgData name="Janse Wrk" userId="8c56fc598615ac86" providerId="LiveId" clId="{F8E2691F-6C89-4D44-84D2-047204CCC3A9}" dt="2020-01-23T11:43:37.067" v="2416"/>
          <ac:spMkLst>
            <pc:docMk/>
            <pc:sldMk cId="1517905928" sldId="280"/>
            <ac:spMk id="23" creationId="{CDFF82D6-360F-410D-B0CF-B8115DCDC906}"/>
          </ac:spMkLst>
        </pc:spChg>
        <pc:spChg chg="add">
          <ac:chgData name="Janse Wrk" userId="8c56fc598615ac86" providerId="LiveId" clId="{F8E2691F-6C89-4D44-84D2-047204CCC3A9}" dt="2020-01-23T11:43:37.067" v="2416"/>
          <ac:spMkLst>
            <pc:docMk/>
            <pc:sldMk cId="1517905928" sldId="280"/>
            <ac:spMk id="24" creationId="{0380995C-CA57-4A8C-96E2-611AA812F600}"/>
          </ac:spMkLst>
        </pc:spChg>
        <pc:spChg chg="add">
          <ac:chgData name="Janse Wrk" userId="8c56fc598615ac86" providerId="LiveId" clId="{F8E2691F-6C89-4D44-84D2-047204CCC3A9}" dt="2020-01-23T11:43:37.067" v="2416"/>
          <ac:spMkLst>
            <pc:docMk/>
            <pc:sldMk cId="1517905928" sldId="280"/>
            <ac:spMk id="25" creationId="{95B4EA45-66CC-42D8-B061-7C063A8C6FEA}"/>
          </ac:spMkLst>
        </pc:spChg>
        <pc:spChg chg="add mod ord">
          <ac:chgData name="Janse Wrk" userId="8c56fc598615ac86" providerId="LiveId" clId="{F8E2691F-6C89-4D44-84D2-047204CCC3A9}" dt="2020-01-23T11:45:51.076" v="2437" actId="167"/>
          <ac:spMkLst>
            <pc:docMk/>
            <pc:sldMk cId="1517905928" sldId="280"/>
            <ac:spMk id="34" creationId="{4A756FC9-6491-4946-88EF-DBABD077CAFF}"/>
          </ac:spMkLst>
        </pc:spChg>
        <pc:spChg chg="mod">
          <ac:chgData name="Janse Wrk" userId="8c56fc598615ac86" providerId="LiveId" clId="{F8E2691F-6C89-4D44-84D2-047204CCC3A9}" dt="2020-01-23T23:10:42.041" v="3962" actId="20577"/>
          <ac:spMkLst>
            <pc:docMk/>
            <pc:sldMk cId="1517905928" sldId="280"/>
            <ac:spMk id="39" creationId="{15392061-AC18-49A3-AA6C-6C8A93F9426E}"/>
          </ac:spMkLst>
        </pc:spChg>
        <pc:spChg chg="add mod">
          <ac:chgData name="Janse Wrk" userId="8c56fc598615ac86" providerId="LiveId" clId="{F8E2691F-6C89-4D44-84D2-047204CCC3A9}" dt="2020-01-23T11:47:42.873" v="2467" actId="20577"/>
          <ac:spMkLst>
            <pc:docMk/>
            <pc:sldMk cId="1517905928" sldId="280"/>
            <ac:spMk id="40" creationId="{52FF60AE-9513-46D8-9D20-9D5C4EAF3DEE}"/>
          </ac:spMkLst>
        </pc:spChg>
        <pc:grpChg chg="add mod">
          <ac:chgData name="Janse Wrk" userId="8c56fc598615ac86" providerId="LiveId" clId="{F8E2691F-6C89-4D44-84D2-047204CCC3A9}" dt="2020-01-23T11:47:22.003" v="2446" actId="14100"/>
          <ac:grpSpMkLst>
            <pc:docMk/>
            <pc:sldMk cId="1517905928" sldId="280"/>
            <ac:grpSpMk id="18" creationId="{5329A30C-310C-448B-9992-4914182959CA}"/>
          </ac:grpSpMkLst>
        </pc:grpChg>
        <pc:grpChg chg="add mod">
          <ac:chgData name="Janse Wrk" userId="8c56fc598615ac86" providerId="LiveId" clId="{F8E2691F-6C89-4D44-84D2-047204CCC3A9}" dt="2020-01-23T20:29:26.670" v="3463"/>
          <ac:grpSpMkLst>
            <pc:docMk/>
            <pc:sldMk cId="1517905928" sldId="280"/>
            <ac:grpSpMk id="37" creationId="{13844FD0-CB93-4EEE-AEA3-374480BF9DEF}"/>
          </ac:grpSpMkLst>
        </pc:grpChg>
        <pc:grpChg chg="mod">
          <ac:chgData name="Janse Wrk" userId="8c56fc598615ac86" providerId="LiveId" clId="{F8E2691F-6C89-4D44-84D2-047204CCC3A9}" dt="2020-01-23T20:29:50.744" v="3465" actId="1076"/>
          <ac:grpSpMkLst>
            <pc:docMk/>
            <pc:sldMk cId="1517905928" sldId="280"/>
            <ac:grpSpMk id="93" creationId="{FBB6E7DB-F240-49F1-BEDB-9138EAE0BACD}"/>
          </ac:grpSpMkLst>
        </pc:grpChg>
        <pc:picChg chg="add del mod">
          <ac:chgData name="Janse Wrk" userId="8c56fc598615ac86" providerId="LiveId" clId="{F8E2691F-6C89-4D44-84D2-047204CCC3A9}" dt="2020-01-21T19:35:58.276" v="537" actId="478"/>
          <ac:picMkLst>
            <pc:docMk/>
            <pc:sldMk cId="1517905928" sldId="280"/>
            <ac:picMk id="22" creationId="{DA90D8BE-F8E5-46CE-AC51-DBA887A28428}"/>
          </ac:picMkLst>
        </pc:picChg>
        <pc:picChg chg="add">
          <ac:chgData name="Janse Wrk" userId="8c56fc598615ac86" providerId="LiveId" clId="{F8E2691F-6C89-4D44-84D2-047204CCC3A9}" dt="2020-01-23T11:43:37.067" v="2416"/>
          <ac:picMkLst>
            <pc:docMk/>
            <pc:sldMk cId="1517905928" sldId="280"/>
            <ac:picMk id="26" creationId="{FDACC4C3-E6C5-4776-96EA-8F40EF06D3B5}"/>
          </ac:picMkLst>
        </pc:picChg>
        <pc:cxnChg chg="add del mod">
          <ac:chgData name="Janse Wrk" userId="8c56fc598615ac86" providerId="LiveId" clId="{F8E2691F-6C89-4D44-84D2-047204CCC3A9}" dt="2020-01-23T11:45:23.462" v="2432" actId="478"/>
          <ac:cxnSpMkLst>
            <pc:docMk/>
            <pc:sldMk cId="1517905928" sldId="280"/>
            <ac:cxnSpMk id="3" creationId="{97267465-5207-4AF4-8C8F-9AFF4150A99F}"/>
          </ac:cxnSpMkLst>
        </pc:cxnChg>
      </pc:sldChg>
      <pc:sldChg chg="addSp delSp add del">
        <pc:chgData name="Janse Wrk" userId="8c56fc598615ac86" providerId="LiveId" clId="{F8E2691F-6C89-4D44-84D2-047204CCC3A9}" dt="2020-01-23T12:05:34.740" v="3015" actId="47"/>
        <pc:sldMkLst>
          <pc:docMk/>
          <pc:sldMk cId="2540399587" sldId="281"/>
        </pc:sldMkLst>
        <pc:spChg chg="del">
          <ac:chgData name="Janse Wrk" userId="8c56fc598615ac86" providerId="LiveId" clId="{F8E2691F-6C89-4D44-84D2-047204CCC3A9}" dt="2020-01-21T19:43:11.641" v="563" actId="478"/>
          <ac:spMkLst>
            <pc:docMk/>
            <pc:sldMk cId="2540399587" sldId="281"/>
            <ac:spMk id="2" creationId="{42F090A1-08DB-4B54-9000-B4987BF536C6}"/>
          </ac:spMkLst>
        </pc:spChg>
        <pc:spChg chg="del">
          <ac:chgData name="Janse Wrk" userId="8c56fc598615ac86" providerId="LiveId" clId="{F8E2691F-6C89-4D44-84D2-047204CCC3A9}" dt="2020-01-21T19:43:11.641" v="563" actId="478"/>
          <ac:spMkLst>
            <pc:docMk/>
            <pc:sldMk cId="2540399587" sldId="281"/>
            <ac:spMk id="3" creationId="{980EF179-E27D-4594-9370-95687EE5D7C2}"/>
          </ac:spMkLst>
        </pc:spChg>
        <pc:spChg chg="add">
          <ac:chgData name="Janse Wrk" userId="8c56fc598615ac86" providerId="LiveId" clId="{F8E2691F-6C89-4D44-84D2-047204CCC3A9}" dt="2020-01-23T12:01:35.825" v="2941"/>
          <ac:spMkLst>
            <pc:docMk/>
            <pc:sldMk cId="2540399587" sldId="281"/>
            <ac:spMk id="54" creationId="{2DC77956-D8AB-4AB8-BE65-930D4FD31703}"/>
          </ac:spMkLst>
        </pc:spChg>
        <pc:grpChg chg="add">
          <ac:chgData name="Janse Wrk" userId="8c56fc598615ac86" providerId="LiveId" clId="{F8E2691F-6C89-4D44-84D2-047204CCC3A9}" dt="2020-01-23T12:01:21.574" v="2938"/>
          <ac:grpSpMkLst>
            <pc:docMk/>
            <pc:sldMk cId="2540399587" sldId="281"/>
            <ac:grpSpMk id="6" creationId="{2D7A198E-9933-42FE-AE00-C5E35073068B}"/>
          </ac:grpSpMkLst>
        </pc:grpChg>
        <pc:picChg chg="add">
          <ac:chgData name="Janse Wrk" userId="8c56fc598615ac86" providerId="LiveId" clId="{F8E2691F-6C89-4D44-84D2-047204CCC3A9}" dt="2020-01-22T11:46:32.646" v="866"/>
          <ac:picMkLst>
            <pc:docMk/>
            <pc:sldMk cId="2540399587" sldId="281"/>
            <ac:picMk id="5" creationId="{781237C9-F117-4B6D-A98C-F0CBD9BE6017}"/>
          </ac:picMkLst>
        </pc:picChg>
        <pc:picChg chg="add">
          <ac:chgData name="Janse Wrk" userId="8c56fc598615ac86" providerId="LiveId" clId="{F8E2691F-6C89-4D44-84D2-047204CCC3A9}" dt="2020-01-21T19:43:12.990" v="564"/>
          <ac:picMkLst>
            <pc:docMk/>
            <pc:sldMk cId="2540399587" sldId="281"/>
            <ac:picMk id="2050" creationId="{36078A28-C994-4351-91FE-C6672DFA4D4F}"/>
          </ac:picMkLst>
        </pc:picChg>
      </pc:sldChg>
      <pc:sldChg chg="addSp delSp modSp add modAnim">
        <pc:chgData name="Janse Wrk" userId="8c56fc598615ac86" providerId="LiveId" clId="{F8E2691F-6C89-4D44-84D2-047204CCC3A9}" dt="2020-01-23T11:43:00.757" v="2409" actId="478"/>
        <pc:sldMkLst>
          <pc:docMk/>
          <pc:sldMk cId="2999615342" sldId="282"/>
        </pc:sldMkLst>
        <pc:spChg chg="del">
          <ac:chgData name="Janse Wrk" userId="8c56fc598615ac86" providerId="LiveId" clId="{F8E2691F-6C89-4D44-84D2-047204CCC3A9}" dt="2020-01-22T11:33:51.849" v="566" actId="478"/>
          <ac:spMkLst>
            <pc:docMk/>
            <pc:sldMk cId="2999615342" sldId="282"/>
            <ac:spMk id="2" creationId="{3647887F-D5FC-4C39-81AC-1EEEF6B916E2}"/>
          </ac:spMkLst>
        </pc:spChg>
        <pc:spChg chg="del">
          <ac:chgData name="Janse Wrk" userId="8c56fc598615ac86" providerId="LiveId" clId="{F8E2691F-6C89-4D44-84D2-047204CCC3A9}" dt="2020-01-22T11:33:51.849" v="566" actId="478"/>
          <ac:spMkLst>
            <pc:docMk/>
            <pc:sldMk cId="2999615342" sldId="282"/>
            <ac:spMk id="3" creationId="{E7678D4D-21F6-497F-BDF1-3D289B8E77FA}"/>
          </ac:spMkLst>
        </pc:spChg>
        <pc:spChg chg="add mod">
          <ac:chgData name="Janse Wrk" userId="8c56fc598615ac86" providerId="LiveId" clId="{F8E2691F-6C89-4D44-84D2-047204CCC3A9}" dt="2020-01-23T10:57:32.503" v="1908" actId="1076"/>
          <ac:spMkLst>
            <pc:docMk/>
            <pc:sldMk cId="2999615342" sldId="282"/>
            <ac:spMk id="4" creationId="{7FCF9006-AD78-41F5-B15E-F1E4781F5EFF}"/>
          </ac:spMkLst>
        </pc:spChg>
        <pc:spChg chg="add mod">
          <ac:chgData name="Janse Wrk" userId="8c56fc598615ac86" providerId="LiveId" clId="{F8E2691F-6C89-4D44-84D2-047204CCC3A9}" dt="2020-01-23T10:57:32.503" v="1908" actId="1076"/>
          <ac:spMkLst>
            <pc:docMk/>
            <pc:sldMk cId="2999615342" sldId="282"/>
            <ac:spMk id="5" creationId="{D1CE7B39-876B-4F71-B561-57C45C89F970}"/>
          </ac:spMkLst>
        </pc:spChg>
        <pc:spChg chg="add mod">
          <ac:chgData name="Janse Wrk" userId="8c56fc598615ac86" providerId="LiveId" clId="{F8E2691F-6C89-4D44-84D2-047204CCC3A9}" dt="2020-01-23T10:57:24.237" v="1907" actId="1076"/>
          <ac:spMkLst>
            <pc:docMk/>
            <pc:sldMk cId="2999615342" sldId="282"/>
            <ac:spMk id="6" creationId="{F6BF8510-A521-437F-9064-D5FB62D358AE}"/>
          </ac:spMkLst>
        </pc:spChg>
        <pc:spChg chg="add mod">
          <ac:chgData name="Janse Wrk" userId="8c56fc598615ac86" providerId="LiveId" clId="{F8E2691F-6C89-4D44-84D2-047204CCC3A9}" dt="2020-01-23T10:57:32.503" v="1908" actId="1076"/>
          <ac:spMkLst>
            <pc:docMk/>
            <pc:sldMk cId="2999615342" sldId="282"/>
            <ac:spMk id="7" creationId="{47419B5B-8AF4-4A2D-85B9-2E109729B658}"/>
          </ac:spMkLst>
        </pc:spChg>
        <pc:spChg chg="add mod">
          <ac:chgData name="Janse Wrk" userId="8c56fc598615ac86" providerId="LiveId" clId="{F8E2691F-6C89-4D44-84D2-047204CCC3A9}" dt="2020-01-23T11:42:21.598" v="2400" actId="20577"/>
          <ac:spMkLst>
            <pc:docMk/>
            <pc:sldMk cId="2999615342" sldId="282"/>
            <ac:spMk id="9" creationId="{FEB6D298-6B29-4E57-AD24-E1A5AA0ABC51}"/>
          </ac:spMkLst>
        </pc:spChg>
        <pc:spChg chg="add del mod">
          <ac:chgData name="Janse Wrk" userId="8c56fc598615ac86" providerId="LiveId" clId="{F8E2691F-6C89-4D44-84D2-047204CCC3A9}" dt="2020-01-23T11:43:00.757" v="2409" actId="478"/>
          <ac:spMkLst>
            <pc:docMk/>
            <pc:sldMk cId="2999615342" sldId="282"/>
            <ac:spMk id="10" creationId="{CF7B00F0-70DB-4698-A434-859CFE9C8A06}"/>
          </ac:spMkLst>
        </pc:spChg>
        <pc:spChg chg="add del mod">
          <ac:chgData name="Janse Wrk" userId="8c56fc598615ac86" providerId="LiveId" clId="{F8E2691F-6C89-4D44-84D2-047204CCC3A9}" dt="2020-01-23T10:55:33.715" v="1888" actId="478"/>
          <ac:spMkLst>
            <pc:docMk/>
            <pc:sldMk cId="2999615342" sldId="282"/>
            <ac:spMk id="16" creationId="{913F747B-9DA0-41D0-9239-54AD03528D23}"/>
          </ac:spMkLst>
        </pc:spChg>
        <pc:spChg chg="add del mod">
          <ac:chgData name="Janse Wrk" userId="8c56fc598615ac86" providerId="LiveId" clId="{F8E2691F-6C89-4D44-84D2-047204CCC3A9}" dt="2020-01-23T10:55:35.694" v="1889" actId="478"/>
          <ac:spMkLst>
            <pc:docMk/>
            <pc:sldMk cId="2999615342" sldId="282"/>
            <ac:spMk id="17" creationId="{91AEB8C3-3A77-4F04-829C-EEBE1F34DFA8}"/>
          </ac:spMkLst>
        </pc:spChg>
        <pc:spChg chg="add del mod">
          <ac:chgData name="Janse Wrk" userId="8c56fc598615ac86" providerId="LiveId" clId="{F8E2691F-6C89-4D44-84D2-047204CCC3A9}" dt="2020-01-23T10:55:29.437" v="1887" actId="478"/>
          <ac:spMkLst>
            <pc:docMk/>
            <pc:sldMk cId="2999615342" sldId="282"/>
            <ac:spMk id="18" creationId="{0D65206E-B9F7-433B-909A-94C01CE3F994}"/>
          </ac:spMkLst>
        </pc:spChg>
        <pc:spChg chg="add del mod">
          <ac:chgData name="Janse Wrk" userId="8c56fc598615ac86" providerId="LiveId" clId="{F8E2691F-6C89-4D44-84D2-047204CCC3A9}" dt="2020-01-23T10:55:37.095" v="1890" actId="478"/>
          <ac:spMkLst>
            <pc:docMk/>
            <pc:sldMk cId="2999615342" sldId="282"/>
            <ac:spMk id="19" creationId="{D767C0B2-249C-436C-AD3C-B1A93C77FD7D}"/>
          </ac:spMkLst>
        </pc:spChg>
        <pc:spChg chg="add del mod">
          <ac:chgData name="Janse Wrk" userId="8c56fc598615ac86" providerId="LiveId" clId="{F8E2691F-6C89-4D44-84D2-047204CCC3A9}" dt="2020-01-23T10:55:40.379" v="1892" actId="478"/>
          <ac:spMkLst>
            <pc:docMk/>
            <pc:sldMk cId="2999615342" sldId="282"/>
            <ac:spMk id="23" creationId="{193D2DD8-3790-4EEF-96FD-61873BD5D731}"/>
          </ac:spMkLst>
        </pc:spChg>
        <pc:spChg chg="add del mod">
          <ac:chgData name="Janse Wrk" userId="8c56fc598615ac86" providerId="LiveId" clId="{F8E2691F-6C89-4D44-84D2-047204CCC3A9}" dt="2020-01-23T10:55:45.003" v="1895" actId="478"/>
          <ac:spMkLst>
            <pc:docMk/>
            <pc:sldMk cId="2999615342" sldId="282"/>
            <ac:spMk id="24" creationId="{57F17A55-8391-4002-9279-62CBBA678EC2}"/>
          </ac:spMkLst>
        </pc:spChg>
        <pc:spChg chg="add del mod">
          <ac:chgData name="Janse Wrk" userId="8c56fc598615ac86" providerId="LiveId" clId="{F8E2691F-6C89-4D44-84D2-047204CCC3A9}" dt="2020-01-23T10:56:51.474" v="1906" actId="1076"/>
          <ac:spMkLst>
            <pc:docMk/>
            <pc:sldMk cId="2999615342" sldId="282"/>
            <ac:spMk id="25" creationId="{E0CCB029-FE71-454A-B053-C10297C9E9D5}"/>
          </ac:spMkLst>
        </pc:spChg>
        <pc:spChg chg="add del mod">
          <ac:chgData name="Janse Wrk" userId="8c56fc598615ac86" providerId="LiveId" clId="{F8E2691F-6C89-4D44-84D2-047204CCC3A9}" dt="2020-01-23T10:55:42.051" v="1893" actId="478"/>
          <ac:spMkLst>
            <pc:docMk/>
            <pc:sldMk cId="2999615342" sldId="282"/>
            <ac:spMk id="26" creationId="{AAC10E18-4B57-4C8F-A7C3-CDB93C8BCE5B}"/>
          </ac:spMkLst>
        </pc:spChg>
        <pc:spChg chg="add del">
          <ac:chgData name="Janse Wrk" userId="8c56fc598615ac86" providerId="LiveId" clId="{F8E2691F-6C89-4D44-84D2-047204CCC3A9}" dt="2020-01-22T11:44:54.031" v="840"/>
          <ac:spMkLst>
            <pc:docMk/>
            <pc:sldMk cId="2999615342" sldId="282"/>
            <ac:spMk id="28" creationId="{36B9E85A-D894-46A9-8E40-01E62F7D5E35}"/>
          </ac:spMkLst>
        </pc:spChg>
        <pc:spChg chg="add del">
          <ac:chgData name="Janse Wrk" userId="8c56fc598615ac86" providerId="LiveId" clId="{F8E2691F-6C89-4D44-84D2-047204CCC3A9}" dt="2020-01-22T11:44:53.461" v="839"/>
          <ac:spMkLst>
            <pc:docMk/>
            <pc:sldMk cId="2999615342" sldId="282"/>
            <ac:spMk id="29" creationId="{4AABCD3D-A82A-429B-BA96-C68263D68220}"/>
          </ac:spMkLst>
        </pc:spChg>
        <pc:spChg chg="add del mod">
          <ac:chgData name="Janse Wrk" userId="8c56fc598615ac86" providerId="LiveId" clId="{F8E2691F-6C89-4D44-84D2-047204CCC3A9}" dt="2020-01-23T10:55:48.479" v="1898" actId="478"/>
          <ac:spMkLst>
            <pc:docMk/>
            <pc:sldMk cId="2999615342" sldId="282"/>
            <ac:spMk id="33" creationId="{19BC0BE1-89E6-4BBB-9B37-75C0C073F560}"/>
          </ac:spMkLst>
        </pc:spChg>
        <pc:spChg chg="add del mod">
          <ac:chgData name="Janse Wrk" userId="8c56fc598615ac86" providerId="LiveId" clId="{F8E2691F-6C89-4D44-84D2-047204CCC3A9}" dt="2020-01-23T10:55:50.216" v="1899" actId="478"/>
          <ac:spMkLst>
            <pc:docMk/>
            <pc:sldMk cId="2999615342" sldId="282"/>
            <ac:spMk id="34" creationId="{9F61F8F8-BD55-4943-B1C3-56A82E27AD4A}"/>
          </ac:spMkLst>
        </pc:spChg>
        <pc:spChg chg="add del mod">
          <ac:chgData name="Janse Wrk" userId="8c56fc598615ac86" providerId="LiveId" clId="{F8E2691F-6C89-4D44-84D2-047204CCC3A9}" dt="2020-01-23T10:56:37.374" v="1905" actId="1076"/>
          <ac:spMkLst>
            <pc:docMk/>
            <pc:sldMk cId="2999615342" sldId="282"/>
            <ac:spMk id="35" creationId="{D8EA0254-E819-475D-85F5-098B452F8DD9}"/>
          </ac:spMkLst>
        </pc:spChg>
        <pc:spChg chg="add del mod">
          <ac:chgData name="Janse Wrk" userId="8c56fc598615ac86" providerId="LiveId" clId="{F8E2691F-6C89-4D44-84D2-047204CCC3A9}" dt="2020-01-23T10:55:47.434" v="1897" actId="478"/>
          <ac:spMkLst>
            <pc:docMk/>
            <pc:sldMk cId="2999615342" sldId="282"/>
            <ac:spMk id="36" creationId="{929A3C62-0860-4E1D-8C1B-C3122E795E97}"/>
          </ac:spMkLst>
        </pc:spChg>
        <pc:spChg chg="add del">
          <ac:chgData name="Janse Wrk" userId="8c56fc598615ac86" providerId="LiveId" clId="{F8E2691F-6C89-4D44-84D2-047204CCC3A9}" dt="2020-01-22T11:49:14.986" v="1056"/>
          <ac:spMkLst>
            <pc:docMk/>
            <pc:sldMk cId="2999615342" sldId="282"/>
            <ac:spMk id="38" creationId="{0E3B0EB4-869F-425F-A8E2-CF12FC2F4016}"/>
          </ac:spMkLst>
        </pc:spChg>
        <pc:spChg chg="add del">
          <ac:chgData name="Janse Wrk" userId="8c56fc598615ac86" providerId="LiveId" clId="{F8E2691F-6C89-4D44-84D2-047204CCC3A9}" dt="2020-01-22T11:49:14.986" v="1056"/>
          <ac:spMkLst>
            <pc:docMk/>
            <pc:sldMk cId="2999615342" sldId="282"/>
            <ac:spMk id="39" creationId="{C9490907-E5BB-4454-A628-8AEA4D1B6DD8}"/>
          </ac:spMkLst>
        </pc:spChg>
        <pc:spChg chg="add del">
          <ac:chgData name="Janse Wrk" userId="8c56fc598615ac86" providerId="LiveId" clId="{F8E2691F-6C89-4D44-84D2-047204CCC3A9}" dt="2020-01-22T11:49:14.986" v="1056"/>
          <ac:spMkLst>
            <pc:docMk/>
            <pc:sldMk cId="2999615342" sldId="282"/>
            <ac:spMk id="40" creationId="{6CEB1103-B6F9-4A8A-9811-426AE51D507F}"/>
          </ac:spMkLst>
        </pc:spChg>
        <pc:spChg chg="add del">
          <ac:chgData name="Janse Wrk" userId="8c56fc598615ac86" providerId="LiveId" clId="{F8E2691F-6C89-4D44-84D2-047204CCC3A9}" dt="2020-01-22T11:49:14.986" v="1056"/>
          <ac:spMkLst>
            <pc:docMk/>
            <pc:sldMk cId="2999615342" sldId="282"/>
            <ac:spMk id="41" creationId="{022485E5-71A8-4277-8BE1-629BAAA71463}"/>
          </ac:spMkLst>
        </pc:spChg>
        <pc:spChg chg="add mod ord">
          <ac:chgData name="Janse Wrk" userId="8c56fc598615ac86" providerId="LiveId" clId="{F8E2691F-6C89-4D44-84D2-047204CCC3A9}" dt="2020-01-23T10:55:10.772" v="1884" actId="207"/>
          <ac:spMkLst>
            <pc:docMk/>
            <pc:sldMk cId="2999615342" sldId="282"/>
            <ac:spMk id="44" creationId="{DBFF2178-7A4F-48B9-8A6F-5362E8F7D14B}"/>
          </ac:spMkLst>
        </pc:spChg>
        <pc:spChg chg="add del mod ord">
          <ac:chgData name="Janse Wrk" userId="8c56fc598615ac86" providerId="LiveId" clId="{F8E2691F-6C89-4D44-84D2-047204CCC3A9}" dt="2020-01-23T10:54:45.870" v="1880" actId="478"/>
          <ac:spMkLst>
            <pc:docMk/>
            <pc:sldMk cId="2999615342" sldId="282"/>
            <ac:spMk id="46" creationId="{FE2830BE-1830-4F68-B9DC-77D64B5E118B}"/>
          </ac:spMkLst>
        </pc:spChg>
        <pc:spChg chg="add">
          <ac:chgData name="Janse Wrk" userId="8c56fc598615ac86" providerId="LiveId" clId="{F8E2691F-6C89-4D44-84D2-047204CCC3A9}" dt="2020-01-23T11:41:59.508" v="2393"/>
          <ac:spMkLst>
            <pc:docMk/>
            <pc:sldMk cId="2999615342" sldId="282"/>
            <ac:spMk id="48" creationId="{200FFCF5-5BBF-4DD7-BFB4-81B1B57D30EB}"/>
          </ac:spMkLst>
        </pc:spChg>
        <pc:spChg chg="add">
          <ac:chgData name="Janse Wrk" userId="8c56fc598615ac86" providerId="LiveId" clId="{F8E2691F-6C89-4D44-84D2-047204CCC3A9}" dt="2020-01-23T11:41:59.508" v="2393"/>
          <ac:spMkLst>
            <pc:docMk/>
            <pc:sldMk cId="2999615342" sldId="282"/>
            <ac:spMk id="49" creationId="{C89071E1-87EE-4A63-B302-A071BFDE4182}"/>
          </ac:spMkLst>
        </pc:spChg>
        <pc:spChg chg="add">
          <ac:chgData name="Janse Wrk" userId="8c56fc598615ac86" providerId="LiveId" clId="{F8E2691F-6C89-4D44-84D2-047204CCC3A9}" dt="2020-01-23T11:41:59.508" v="2393"/>
          <ac:spMkLst>
            <pc:docMk/>
            <pc:sldMk cId="2999615342" sldId="282"/>
            <ac:spMk id="50" creationId="{1581DDD2-7F45-4E5F-A9CC-234A5066486D}"/>
          </ac:spMkLst>
        </pc:spChg>
        <pc:grpChg chg="add">
          <ac:chgData name="Janse Wrk" userId="8c56fc598615ac86" providerId="LiveId" clId="{F8E2691F-6C89-4D44-84D2-047204CCC3A9}" dt="2020-01-22T11:34:42.645" v="577"/>
          <ac:grpSpMkLst>
            <pc:docMk/>
            <pc:sldMk cId="2999615342" sldId="282"/>
            <ac:grpSpMk id="11" creationId="{FF6A2B95-9180-4B9A-BA7E-079B09FC9417}"/>
          </ac:grpSpMkLst>
        </pc:grpChg>
        <pc:picChg chg="add del mod">
          <ac:chgData name="Janse Wrk" userId="8c56fc598615ac86" providerId="LiveId" clId="{F8E2691F-6C89-4D44-84D2-047204CCC3A9}" dt="2020-01-22T11:37:22.675" v="653" actId="478"/>
          <ac:picMkLst>
            <pc:docMk/>
            <pc:sldMk cId="2999615342" sldId="282"/>
            <ac:picMk id="8" creationId="{42B9FAC8-A86B-4050-99EF-A630786AA4FF}"/>
          </ac:picMkLst>
        </pc:picChg>
        <pc:picChg chg="add mod">
          <ac:chgData name="Janse Wrk" userId="8c56fc598615ac86" providerId="LiveId" clId="{F8E2691F-6C89-4D44-84D2-047204CCC3A9}" dt="2020-01-23T10:57:32.503" v="1908" actId="1076"/>
          <ac:picMkLst>
            <pc:docMk/>
            <pc:sldMk cId="2999615342" sldId="282"/>
            <ac:picMk id="15" creationId="{D182C22B-1640-44D5-AD33-ECFBA1B940A1}"/>
          </ac:picMkLst>
        </pc:picChg>
        <pc:picChg chg="add del mod">
          <ac:chgData name="Janse Wrk" userId="8c56fc598615ac86" providerId="LiveId" clId="{F8E2691F-6C89-4D44-84D2-047204CCC3A9}" dt="2020-01-22T11:39:40.762" v="766" actId="478"/>
          <ac:picMkLst>
            <pc:docMk/>
            <pc:sldMk cId="2999615342" sldId="282"/>
            <ac:picMk id="20" creationId="{8C0F3609-6DF5-469C-BD46-DF62FED114FC}"/>
          </ac:picMkLst>
        </pc:picChg>
        <pc:picChg chg="add del mod">
          <ac:chgData name="Janse Wrk" userId="8c56fc598615ac86" providerId="LiveId" clId="{F8E2691F-6C89-4D44-84D2-047204CCC3A9}" dt="2020-01-23T10:55:37.961" v="1891" actId="478"/>
          <ac:picMkLst>
            <pc:docMk/>
            <pc:sldMk cId="2999615342" sldId="282"/>
            <ac:picMk id="22" creationId="{142850E2-F917-497E-ACFE-C304BA211562}"/>
          </ac:picMkLst>
        </pc:picChg>
        <pc:picChg chg="add del mod">
          <ac:chgData name="Janse Wrk" userId="8c56fc598615ac86" providerId="LiveId" clId="{F8E2691F-6C89-4D44-84D2-047204CCC3A9}" dt="2020-01-22T11:45:16.507" v="845" actId="478"/>
          <ac:picMkLst>
            <pc:docMk/>
            <pc:sldMk cId="2999615342" sldId="282"/>
            <ac:picMk id="27" creationId="{4304FBED-16AD-42A9-8E1D-66ACA6E425A1}"/>
          </ac:picMkLst>
        </pc:picChg>
        <pc:picChg chg="add del mod">
          <ac:chgData name="Janse Wrk" userId="8c56fc598615ac86" providerId="LiveId" clId="{F8E2691F-6C89-4D44-84D2-047204CCC3A9}" dt="2020-01-23T10:55:42.927" v="1894" actId="478"/>
          <ac:picMkLst>
            <pc:docMk/>
            <pc:sldMk cId="2999615342" sldId="282"/>
            <ac:picMk id="31" creationId="{6B7E5947-E111-4E02-8FCE-817C2BBE12CF}"/>
          </ac:picMkLst>
        </pc:picChg>
        <pc:picChg chg="add del mod">
          <ac:chgData name="Janse Wrk" userId="8c56fc598615ac86" providerId="LiveId" clId="{F8E2691F-6C89-4D44-84D2-047204CCC3A9}" dt="2020-01-22T11:49:19.434" v="1059" actId="478"/>
          <ac:picMkLst>
            <pc:docMk/>
            <pc:sldMk cId="2999615342" sldId="282"/>
            <ac:picMk id="37" creationId="{99458F81-F303-4945-AC48-6BE07B16107A}"/>
          </ac:picMkLst>
        </pc:picChg>
        <pc:picChg chg="add del">
          <ac:chgData name="Janse Wrk" userId="8c56fc598615ac86" providerId="LiveId" clId="{F8E2691F-6C89-4D44-84D2-047204CCC3A9}" dt="2020-01-22T11:49:14.986" v="1056"/>
          <ac:picMkLst>
            <pc:docMk/>
            <pc:sldMk cId="2999615342" sldId="282"/>
            <ac:picMk id="42" creationId="{44F845C9-AB81-492D-A19E-8931166FD194}"/>
          </ac:picMkLst>
        </pc:picChg>
        <pc:picChg chg="add del mod">
          <ac:chgData name="Janse Wrk" userId="8c56fc598615ac86" providerId="LiveId" clId="{F8E2691F-6C89-4D44-84D2-047204CCC3A9}" dt="2020-01-23T10:55:46.426" v="1896" actId="478"/>
          <ac:picMkLst>
            <pc:docMk/>
            <pc:sldMk cId="2999615342" sldId="282"/>
            <ac:picMk id="43" creationId="{43FB6AE2-1EFC-44C7-9012-85C94EDA35B9}"/>
          </ac:picMkLst>
        </pc:picChg>
        <pc:picChg chg="add">
          <ac:chgData name="Janse Wrk" userId="8c56fc598615ac86" providerId="LiveId" clId="{F8E2691F-6C89-4D44-84D2-047204CCC3A9}" dt="2020-01-23T11:41:59.508" v="2393"/>
          <ac:picMkLst>
            <pc:docMk/>
            <pc:sldMk cId="2999615342" sldId="282"/>
            <ac:picMk id="51" creationId="{E5E9264A-5F7C-4EA5-A069-AF0633EEDFC0}"/>
          </ac:picMkLst>
        </pc:picChg>
        <pc:picChg chg="add del mod">
          <ac:chgData name="Janse Wrk" userId="8c56fc598615ac86" providerId="LiveId" clId="{F8E2691F-6C89-4D44-84D2-047204CCC3A9}" dt="2020-01-22T11:46:54.930" v="871" actId="478"/>
          <ac:picMkLst>
            <pc:docMk/>
            <pc:sldMk cId="2999615342" sldId="282"/>
            <ac:picMk id="3074" creationId="{0B9576ED-BCAA-4784-BA45-21EAEBE6FA26}"/>
          </ac:picMkLst>
        </pc:picChg>
        <pc:picChg chg="add mod">
          <ac:chgData name="Janse Wrk" userId="8c56fc598615ac86" providerId="LiveId" clId="{F8E2691F-6C89-4D44-84D2-047204CCC3A9}" dt="2020-01-23T10:54:05.908" v="1867" actId="1076"/>
          <ac:picMkLst>
            <pc:docMk/>
            <pc:sldMk cId="2999615342" sldId="282"/>
            <ac:picMk id="3080" creationId="{216D155E-63E8-4562-A243-81B5E9B949AC}"/>
          </ac:picMkLst>
        </pc:picChg>
      </pc:sldChg>
      <pc:sldChg chg="addSp delSp modSp add modAnim">
        <pc:chgData name="Janse Wrk" userId="8c56fc598615ac86" providerId="LiveId" clId="{F8E2691F-6C89-4D44-84D2-047204CCC3A9}" dt="2020-01-23T11:43:11.550" v="2411" actId="478"/>
        <pc:sldMkLst>
          <pc:docMk/>
          <pc:sldMk cId="615019414" sldId="283"/>
        </pc:sldMkLst>
        <pc:spChg chg="del">
          <ac:chgData name="Janse Wrk" userId="8c56fc598615ac86" providerId="LiveId" clId="{F8E2691F-6C89-4D44-84D2-047204CCC3A9}" dt="2020-01-23T11:11:45.485" v="1986" actId="478"/>
          <ac:spMkLst>
            <pc:docMk/>
            <pc:sldMk cId="615019414" sldId="283"/>
            <ac:spMk id="4" creationId="{7FCF9006-AD78-41F5-B15E-F1E4781F5EFF}"/>
          </ac:spMkLst>
        </pc:spChg>
        <pc:spChg chg="del">
          <ac:chgData name="Janse Wrk" userId="8c56fc598615ac86" providerId="LiveId" clId="{F8E2691F-6C89-4D44-84D2-047204CCC3A9}" dt="2020-01-23T11:11:45.485" v="1986" actId="478"/>
          <ac:spMkLst>
            <pc:docMk/>
            <pc:sldMk cId="615019414" sldId="283"/>
            <ac:spMk id="5" creationId="{D1CE7B39-876B-4F71-B561-57C45C89F970}"/>
          </ac:spMkLst>
        </pc:spChg>
        <pc:spChg chg="del">
          <ac:chgData name="Janse Wrk" userId="8c56fc598615ac86" providerId="LiveId" clId="{F8E2691F-6C89-4D44-84D2-047204CCC3A9}" dt="2020-01-23T11:11:40.622" v="1985" actId="478"/>
          <ac:spMkLst>
            <pc:docMk/>
            <pc:sldMk cId="615019414" sldId="283"/>
            <ac:spMk id="6" creationId="{F6BF8510-A521-437F-9064-D5FB62D358AE}"/>
          </ac:spMkLst>
        </pc:spChg>
        <pc:spChg chg="del">
          <ac:chgData name="Janse Wrk" userId="8c56fc598615ac86" providerId="LiveId" clId="{F8E2691F-6C89-4D44-84D2-047204CCC3A9}" dt="2020-01-23T11:11:45.485" v="1986" actId="478"/>
          <ac:spMkLst>
            <pc:docMk/>
            <pc:sldMk cId="615019414" sldId="283"/>
            <ac:spMk id="7" creationId="{47419B5B-8AF4-4A2D-85B9-2E109729B658}"/>
          </ac:spMkLst>
        </pc:spChg>
        <pc:spChg chg="del">
          <ac:chgData name="Janse Wrk" userId="8c56fc598615ac86" providerId="LiveId" clId="{F8E2691F-6C89-4D44-84D2-047204CCC3A9}" dt="2020-01-23T11:42:35.348" v="2403" actId="478"/>
          <ac:spMkLst>
            <pc:docMk/>
            <pc:sldMk cId="615019414" sldId="283"/>
            <ac:spMk id="9" creationId="{FEB6D298-6B29-4E57-AD24-E1A5AA0ABC51}"/>
          </ac:spMkLst>
        </pc:spChg>
        <pc:spChg chg="del">
          <ac:chgData name="Janse Wrk" userId="8c56fc598615ac86" providerId="LiveId" clId="{F8E2691F-6C89-4D44-84D2-047204CCC3A9}" dt="2020-01-23T11:43:11.550" v="2411" actId="478"/>
          <ac:spMkLst>
            <pc:docMk/>
            <pc:sldMk cId="615019414" sldId="283"/>
            <ac:spMk id="10" creationId="{CF7B00F0-70DB-4698-A434-859CFE9C8A06}"/>
          </ac:spMkLst>
        </pc:spChg>
        <pc:spChg chg="mod">
          <ac:chgData name="Janse Wrk" userId="8c56fc598615ac86" providerId="LiveId" clId="{F8E2691F-6C89-4D44-84D2-047204CCC3A9}" dt="2020-01-23T11:14:21.876" v="2021"/>
          <ac:spMkLst>
            <pc:docMk/>
            <pc:sldMk cId="615019414" sldId="283"/>
            <ac:spMk id="17" creationId="{91AEB8C3-3A77-4F04-829C-EEBE1F34DFA8}"/>
          </ac:spMkLst>
        </pc:spChg>
        <pc:spChg chg="del">
          <ac:chgData name="Janse Wrk" userId="8c56fc598615ac86" providerId="LiveId" clId="{F8E2691F-6C89-4D44-84D2-047204CCC3A9}" dt="2020-01-23T11:11:40.622" v="1985" actId="478"/>
          <ac:spMkLst>
            <pc:docMk/>
            <pc:sldMk cId="615019414" sldId="283"/>
            <ac:spMk id="18" creationId="{0D65206E-B9F7-433B-909A-94C01CE3F994}"/>
          </ac:spMkLst>
        </pc:spChg>
        <pc:spChg chg="add del">
          <ac:chgData name="Janse Wrk" userId="8c56fc598615ac86" providerId="LiveId" clId="{F8E2691F-6C89-4D44-84D2-047204CCC3A9}" dt="2020-01-23T11:02:31.622" v="1943" actId="478"/>
          <ac:spMkLst>
            <pc:docMk/>
            <pc:sldMk cId="615019414" sldId="283"/>
            <ac:spMk id="23" creationId="{193D2DD8-3790-4EEF-96FD-61873BD5D731}"/>
          </ac:spMkLst>
        </pc:spChg>
        <pc:spChg chg="add del">
          <ac:chgData name="Janse Wrk" userId="8c56fc598615ac86" providerId="LiveId" clId="{F8E2691F-6C89-4D44-84D2-047204CCC3A9}" dt="2020-01-23T11:02:31.576" v="1942" actId="478"/>
          <ac:spMkLst>
            <pc:docMk/>
            <pc:sldMk cId="615019414" sldId="283"/>
            <ac:spMk id="24" creationId="{57F17A55-8391-4002-9279-62CBBA678EC2}"/>
          </ac:spMkLst>
        </pc:spChg>
        <pc:spChg chg="del">
          <ac:chgData name="Janse Wrk" userId="8c56fc598615ac86" providerId="LiveId" clId="{F8E2691F-6C89-4D44-84D2-047204CCC3A9}" dt="2020-01-23T11:11:40.622" v="1985" actId="478"/>
          <ac:spMkLst>
            <pc:docMk/>
            <pc:sldMk cId="615019414" sldId="283"/>
            <ac:spMk id="25" creationId="{E0CCB029-FE71-454A-B053-C10297C9E9D5}"/>
          </ac:spMkLst>
        </pc:spChg>
        <pc:spChg chg="add del">
          <ac:chgData name="Janse Wrk" userId="8c56fc598615ac86" providerId="LiveId" clId="{F8E2691F-6C89-4D44-84D2-047204CCC3A9}" dt="2020-01-23T11:02:31.572" v="1941" actId="478"/>
          <ac:spMkLst>
            <pc:docMk/>
            <pc:sldMk cId="615019414" sldId="283"/>
            <ac:spMk id="26" creationId="{AAC10E18-4B57-4C8F-A7C3-CDB93C8BCE5B}"/>
          </ac:spMkLst>
        </pc:spChg>
        <pc:spChg chg="add">
          <ac:chgData name="Janse Wrk" userId="8c56fc598615ac86" providerId="LiveId" clId="{F8E2691F-6C89-4D44-84D2-047204CCC3A9}" dt="2020-01-23T11:07:47.387" v="1955"/>
          <ac:spMkLst>
            <pc:docMk/>
            <pc:sldMk cId="615019414" sldId="283"/>
            <ac:spMk id="30" creationId="{2A5305F7-2B39-4B7C-ACEF-4764BBDDEA34}"/>
          </ac:spMkLst>
        </pc:spChg>
        <pc:spChg chg="add del">
          <ac:chgData name="Janse Wrk" userId="8c56fc598615ac86" providerId="LiveId" clId="{F8E2691F-6C89-4D44-84D2-047204CCC3A9}" dt="2020-01-23T11:07:33.201" v="1952" actId="478"/>
          <ac:spMkLst>
            <pc:docMk/>
            <pc:sldMk cId="615019414" sldId="283"/>
            <ac:spMk id="33" creationId="{19BC0BE1-89E6-4BBB-9B37-75C0C073F560}"/>
          </ac:spMkLst>
        </pc:spChg>
        <pc:spChg chg="add del">
          <ac:chgData name="Janse Wrk" userId="8c56fc598615ac86" providerId="LiveId" clId="{F8E2691F-6C89-4D44-84D2-047204CCC3A9}" dt="2020-01-23T11:07:33.201" v="1952" actId="478"/>
          <ac:spMkLst>
            <pc:docMk/>
            <pc:sldMk cId="615019414" sldId="283"/>
            <ac:spMk id="34" creationId="{9F61F8F8-BD55-4943-B1C3-56A82E27AD4A}"/>
          </ac:spMkLst>
        </pc:spChg>
        <pc:spChg chg="del">
          <ac:chgData name="Janse Wrk" userId="8c56fc598615ac86" providerId="LiveId" clId="{F8E2691F-6C89-4D44-84D2-047204CCC3A9}" dt="2020-01-23T11:11:40.622" v="1985" actId="478"/>
          <ac:spMkLst>
            <pc:docMk/>
            <pc:sldMk cId="615019414" sldId="283"/>
            <ac:spMk id="35" creationId="{D8EA0254-E819-475D-85F5-098B452F8DD9}"/>
          </ac:spMkLst>
        </pc:spChg>
        <pc:spChg chg="add del">
          <ac:chgData name="Janse Wrk" userId="8c56fc598615ac86" providerId="LiveId" clId="{F8E2691F-6C89-4D44-84D2-047204CCC3A9}" dt="2020-01-23T11:07:33.201" v="1952" actId="478"/>
          <ac:spMkLst>
            <pc:docMk/>
            <pc:sldMk cId="615019414" sldId="283"/>
            <ac:spMk id="36" creationId="{929A3C62-0860-4E1D-8C1B-C3122E795E97}"/>
          </ac:spMkLst>
        </pc:spChg>
        <pc:spChg chg="add">
          <ac:chgData name="Janse Wrk" userId="8c56fc598615ac86" providerId="LiveId" clId="{F8E2691F-6C89-4D44-84D2-047204CCC3A9}" dt="2020-01-23T11:11:46.312" v="1987"/>
          <ac:spMkLst>
            <pc:docMk/>
            <pc:sldMk cId="615019414" sldId="283"/>
            <ac:spMk id="37" creationId="{2D26213E-7E1A-4DB6-9A55-88ADCCF5C987}"/>
          </ac:spMkLst>
        </pc:spChg>
        <pc:spChg chg="add">
          <ac:chgData name="Janse Wrk" userId="8c56fc598615ac86" providerId="LiveId" clId="{F8E2691F-6C89-4D44-84D2-047204CCC3A9}" dt="2020-01-23T11:11:46.312" v="1987"/>
          <ac:spMkLst>
            <pc:docMk/>
            <pc:sldMk cId="615019414" sldId="283"/>
            <ac:spMk id="38" creationId="{6D5E87A4-A33B-4045-B00F-647BBD20240E}"/>
          </ac:spMkLst>
        </pc:spChg>
        <pc:spChg chg="add">
          <ac:chgData name="Janse Wrk" userId="8c56fc598615ac86" providerId="LiveId" clId="{F8E2691F-6C89-4D44-84D2-047204CCC3A9}" dt="2020-01-23T11:11:46.312" v="1987"/>
          <ac:spMkLst>
            <pc:docMk/>
            <pc:sldMk cId="615019414" sldId="283"/>
            <ac:spMk id="39" creationId="{444942E5-69FA-4F8C-AA3F-8344FF50B4FA}"/>
          </ac:spMkLst>
        </pc:spChg>
        <pc:spChg chg="add">
          <ac:chgData name="Janse Wrk" userId="8c56fc598615ac86" providerId="LiveId" clId="{F8E2691F-6C89-4D44-84D2-047204CCC3A9}" dt="2020-01-23T11:11:46.312" v="1987"/>
          <ac:spMkLst>
            <pc:docMk/>
            <pc:sldMk cId="615019414" sldId="283"/>
            <ac:spMk id="40" creationId="{EF80F311-A0B4-4593-A5D3-A2E1A9C53EE7}"/>
          </ac:spMkLst>
        </pc:spChg>
        <pc:spChg chg="add">
          <ac:chgData name="Janse Wrk" userId="8c56fc598615ac86" providerId="LiveId" clId="{F8E2691F-6C89-4D44-84D2-047204CCC3A9}" dt="2020-01-23T11:11:46.312" v="1987"/>
          <ac:spMkLst>
            <pc:docMk/>
            <pc:sldMk cId="615019414" sldId="283"/>
            <ac:spMk id="42" creationId="{98AF8272-6A95-4499-B9BC-7901A31A7F31}"/>
          </ac:spMkLst>
        </pc:spChg>
        <pc:spChg chg="del mod">
          <ac:chgData name="Janse Wrk" userId="8c56fc598615ac86" providerId="LiveId" clId="{F8E2691F-6C89-4D44-84D2-047204CCC3A9}" dt="2020-01-23T11:02:39.221" v="1945" actId="478"/>
          <ac:spMkLst>
            <pc:docMk/>
            <pc:sldMk cId="615019414" sldId="283"/>
            <ac:spMk id="44" creationId="{DBFF2178-7A4F-48B9-8A6F-5362E8F7D14B}"/>
          </ac:spMkLst>
        </pc:spChg>
        <pc:spChg chg="add">
          <ac:chgData name="Janse Wrk" userId="8c56fc598615ac86" providerId="LiveId" clId="{F8E2691F-6C89-4D44-84D2-047204CCC3A9}" dt="2020-01-23T11:11:46.312" v="1987"/>
          <ac:spMkLst>
            <pc:docMk/>
            <pc:sldMk cId="615019414" sldId="283"/>
            <ac:spMk id="45" creationId="{99314E86-3989-40D4-914E-E79FADF3B5F8}"/>
          </ac:spMkLst>
        </pc:spChg>
        <pc:spChg chg="add">
          <ac:chgData name="Janse Wrk" userId="8c56fc598615ac86" providerId="LiveId" clId="{F8E2691F-6C89-4D44-84D2-047204CCC3A9}" dt="2020-01-23T11:11:46.312" v="1987"/>
          <ac:spMkLst>
            <pc:docMk/>
            <pc:sldMk cId="615019414" sldId="283"/>
            <ac:spMk id="46" creationId="{698D89AA-0A48-4EF7-A3B6-0A9A8814BE6F}"/>
          </ac:spMkLst>
        </pc:spChg>
        <pc:spChg chg="add">
          <ac:chgData name="Janse Wrk" userId="8c56fc598615ac86" providerId="LiveId" clId="{F8E2691F-6C89-4D44-84D2-047204CCC3A9}" dt="2020-01-23T11:42:06.109" v="2395"/>
          <ac:spMkLst>
            <pc:docMk/>
            <pc:sldMk cId="615019414" sldId="283"/>
            <ac:spMk id="47" creationId="{07F79854-F6A2-4BDA-A1EB-1433956F0D56}"/>
          </ac:spMkLst>
        </pc:spChg>
        <pc:spChg chg="add">
          <ac:chgData name="Janse Wrk" userId="8c56fc598615ac86" providerId="LiveId" clId="{F8E2691F-6C89-4D44-84D2-047204CCC3A9}" dt="2020-01-23T11:42:06.109" v="2395"/>
          <ac:spMkLst>
            <pc:docMk/>
            <pc:sldMk cId="615019414" sldId="283"/>
            <ac:spMk id="48" creationId="{694D9E27-0905-4975-9024-9BB899649767}"/>
          </ac:spMkLst>
        </pc:spChg>
        <pc:spChg chg="add">
          <ac:chgData name="Janse Wrk" userId="8c56fc598615ac86" providerId="LiveId" clId="{F8E2691F-6C89-4D44-84D2-047204CCC3A9}" dt="2020-01-23T11:42:06.109" v="2395"/>
          <ac:spMkLst>
            <pc:docMk/>
            <pc:sldMk cId="615019414" sldId="283"/>
            <ac:spMk id="49" creationId="{0D457FE9-4996-4F70-B96A-6DD5B705CB70}"/>
          </ac:spMkLst>
        </pc:spChg>
        <pc:spChg chg="add">
          <ac:chgData name="Janse Wrk" userId="8c56fc598615ac86" providerId="LiveId" clId="{F8E2691F-6C89-4D44-84D2-047204CCC3A9}" dt="2020-01-23T11:42:35.939" v="2404"/>
          <ac:spMkLst>
            <pc:docMk/>
            <pc:sldMk cId="615019414" sldId="283"/>
            <ac:spMk id="51" creationId="{9D227169-CF5B-40D9-9C26-0870B60EC6F7}"/>
          </ac:spMkLst>
        </pc:spChg>
        <pc:picChg chg="del">
          <ac:chgData name="Janse Wrk" userId="8c56fc598615ac86" providerId="LiveId" clId="{F8E2691F-6C89-4D44-84D2-047204CCC3A9}" dt="2020-01-23T11:11:45.485" v="1986" actId="478"/>
          <ac:picMkLst>
            <pc:docMk/>
            <pc:sldMk cId="615019414" sldId="283"/>
            <ac:picMk id="15" creationId="{D182C22B-1640-44D5-AD33-ECFBA1B940A1}"/>
          </ac:picMkLst>
        </pc:picChg>
        <pc:picChg chg="add del">
          <ac:chgData name="Janse Wrk" userId="8c56fc598615ac86" providerId="LiveId" clId="{F8E2691F-6C89-4D44-84D2-047204CCC3A9}" dt="2020-01-23T11:02:31.572" v="1941" actId="478"/>
          <ac:picMkLst>
            <pc:docMk/>
            <pc:sldMk cId="615019414" sldId="283"/>
            <ac:picMk id="31" creationId="{6B7E5947-E111-4E02-8FCE-817C2BBE12CF}"/>
          </ac:picMkLst>
        </pc:picChg>
        <pc:picChg chg="add del">
          <ac:chgData name="Janse Wrk" userId="8c56fc598615ac86" providerId="LiveId" clId="{F8E2691F-6C89-4D44-84D2-047204CCC3A9}" dt="2020-01-23T11:07:55.763" v="1956" actId="478"/>
          <ac:picMkLst>
            <pc:docMk/>
            <pc:sldMk cId="615019414" sldId="283"/>
            <ac:picMk id="32" creationId="{A383E4FD-5B8C-48B4-8F5E-2411C9CDA4F4}"/>
          </ac:picMkLst>
        </pc:picChg>
        <pc:picChg chg="add">
          <ac:chgData name="Janse Wrk" userId="8c56fc598615ac86" providerId="LiveId" clId="{F8E2691F-6C89-4D44-84D2-047204CCC3A9}" dt="2020-01-23T11:11:46.312" v="1987"/>
          <ac:picMkLst>
            <pc:docMk/>
            <pc:sldMk cId="615019414" sldId="283"/>
            <ac:picMk id="41" creationId="{BA98C956-CE2C-4F5F-9217-D998E6D14E16}"/>
          </ac:picMkLst>
        </pc:picChg>
        <pc:picChg chg="add del">
          <ac:chgData name="Janse Wrk" userId="8c56fc598615ac86" providerId="LiveId" clId="{F8E2691F-6C89-4D44-84D2-047204CCC3A9}" dt="2020-01-23T11:07:33.201" v="1952" actId="478"/>
          <ac:picMkLst>
            <pc:docMk/>
            <pc:sldMk cId="615019414" sldId="283"/>
            <ac:picMk id="43" creationId="{43FB6AE2-1EFC-44C7-9012-85C94EDA35B9}"/>
          </ac:picMkLst>
        </pc:picChg>
        <pc:picChg chg="add">
          <ac:chgData name="Janse Wrk" userId="8c56fc598615ac86" providerId="LiveId" clId="{F8E2691F-6C89-4D44-84D2-047204CCC3A9}" dt="2020-01-23T11:42:06.109" v="2395"/>
          <ac:picMkLst>
            <pc:docMk/>
            <pc:sldMk cId="615019414" sldId="283"/>
            <ac:picMk id="50" creationId="{39A7AA0B-F5E8-4568-8CFA-DB2DD71D8E7B}"/>
          </ac:picMkLst>
        </pc:picChg>
        <pc:picChg chg="add del">
          <ac:chgData name="Janse Wrk" userId="8c56fc598615ac86" providerId="LiveId" clId="{F8E2691F-6C89-4D44-84D2-047204CCC3A9}" dt="2020-01-23T11:02:39.221" v="1945" actId="478"/>
          <ac:picMkLst>
            <pc:docMk/>
            <pc:sldMk cId="615019414" sldId="283"/>
            <ac:picMk id="3080" creationId="{216D155E-63E8-4562-A243-81B5E9B949AC}"/>
          </ac:picMkLst>
        </pc:picChg>
        <pc:picChg chg="add del mod">
          <ac:chgData name="Janse Wrk" userId="8c56fc598615ac86" providerId="LiveId" clId="{F8E2691F-6C89-4D44-84D2-047204CCC3A9}" dt="2020-01-23T11:02:29.353" v="1936"/>
          <ac:picMkLst>
            <pc:docMk/>
            <pc:sldMk cId="615019414" sldId="283"/>
            <ac:picMk id="4098" creationId="{6C65588C-E3C2-4E04-AB30-E95443CF13C2}"/>
          </ac:picMkLst>
        </pc:picChg>
        <pc:picChg chg="add mod">
          <ac:chgData name="Janse Wrk" userId="8c56fc598615ac86" providerId="LiveId" clId="{F8E2691F-6C89-4D44-84D2-047204CCC3A9}" dt="2020-01-23T11:08:45.018" v="1963" actId="1076"/>
          <ac:picMkLst>
            <pc:docMk/>
            <pc:sldMk cId="615019414" sldId="283"/>
            <ac:picMk id="4100" creationId="{A305812D-2C44-4686-87E1-E21527E2761D}"/>
          </ac:picMkLst>
        </pc:picChg>
      </pc:sldChg>
      <pc:sldChg chg="add del">
        <pc:chgData name="Janse Wrk" userId="8c56fc598615ac86" providerId="LiveId" clId="{F8E2691F-6C89-4D44-84D2-047204CCC3A9}" dt="2020-01-23T11:01:53.207" v="1927"/>
        <pc:sldMkLst>
          <pc:docMk/>
          <pc:sldMk cId="1036034998" sldId="284"/>
        </pc:sldMkLst>
      </pc:sldChg>
      <pc:sldChg chg="add del">
        <pc:chgData name="Janse Wrk" userId="8c56fc598615ac86" providerId="LiveId" clId="{F8E2691F-6C89-4D44-84D2-047204CCC3A9}" dt="2020-01-23T11:03:17.386" v="1948" actId="47"/>
        <pc:sldMkLst>
          <pc:docMk/>
          <pc:sldMk cId="2805613864" sldId="284"/>
        </pc:sldMkLst>
      </pc:sldChg>
      <pc:sldChg chg="addSp delSp modSp add modAnim">
        <pc:chgData name="Janse Wrk" userId="8c56fc598615ac86" providerId="LiveId" clId="{F8E2691F-6C89-4D44-84D2-047204CCC3A9}" dt="2020-01-23T11:43:05.648" v="2410" actId="478"/>
        <pc:sldMkLst>
          <pc:docMk/>
          <pc:sldMk cId="657287629" sldId="285"/>
        </pc:sldMkLst>
        <pc:spChg chg="del">
          <ac:chgData name="Janse Wrk" userId="8c56fc598615ac86" providerId="LiveId" clId="{F8E2691F-6C89-4D44-84D2-047204CCC3A9}" dt="2020-01-23T11:11:28.527" v="1984" actId="478"/>
          <ac:spMkLst>
            <pc:docMk/>
            <pc:sldMk cId="657287629" sldId="285"/>
            <ac:spMk id="4" creationId="{7FCF9006-AD78-41F5-B15E-F1E4781F5EFF}"/>
          </ac:spMkLst>
        </pc:spChg>
        <pc:spChg chg="del">
          <ac:chgData name="Janse Wrk" userId="8c56fc598615ac86" providerId="LiveId" clId="{F8E2691F-6C89-4D44-84D2-047204CCC3A9}" dt="2020-01-23T11:11:17.039" v="1981" actId="478"/>
          <ac:spMkLst>
            <pc:docMk/>
            <pc:sldMk cId="657287629" sldId="285"/>
            <ac:spMk id="6" creationId="{F6BF8510-A521-437F-9064-D5FB62D358AE}"/>
          </ac:spMkLst>
        </pc:spChg>
        <pc:spChg chg="del">
          <ac:chgData name="Janse Wrk" userId="8c56fc598615ac86" providerId="LiveId" clId="{F8E2691F-6C89-4D44-84D2-047204CCC3A9}" dt="2020-01-23T11:11:26.912" v="1983" actId="478"/>
          <ac:spMkLst>
            <pc:docMk/>
            <pc:sldMk cId="657287629" sldId="285"/>
            <ac:spMk id="7" creationId="{47419B5B-8AF4-4A2D-85B9-2E109729B658}"/>
          </ac:spMkLst>
        </pc:spChg>
        <pc:spChg chg="del">
          <ac:chgData name="Janse Wrk" userId="8c56fc598615ac86" providerId="LiveId" clId="{F8E2691F-6C89-4D44-84D2-047204CCC3A9}" dt="2020-01-23T11:42:30.315" v="2401" actId="478"/>
          <ac:spMkLst>
            <pc:docMk/>
            <pc:sldMk cId="657287629" sldId="285"/>
            <ac:spMk id="9" creationId="{FEB6D298-6B29-4E57-AD24-E1A5AA0ABC51}"/>
          </ac:spMkLst>
        </pc:spChg>
        <pc:spChg chg="del mod">
          <ac:chgData name="Janse Wrk" userId="8c56fc598615ac86" providerId="LiveId" clId="{F8E2691F-6C89-4D44-84D2-047204CCC3A9}" dt="2020-01-23T11:43:05.648" v="2410" actId="478"/>
          <ac:spMkLst>
            <pc:docMk/>
            <pc:sldMk cId="657287629" sldId="285"/>
            <ac:spMk id="10" creationId="{CF7B00F0-70DB-4698-A434-859CFE9C8A06}"/>
          </ac:spMkLst>
        </pc:spChg>
        <pc:spChg chg="mod">
          <ac:chgData name="Janse Wrk" userId="8c56fc598615ac86" providerId="LiveId" clId="{F8E2691F-6C89-4D44-84D2-047204CCC3A9}" dt="2020-01-23T11:14:25.075" v="2022"/>
          <ac:spMkLst>
            <pc:docMk/>
            <pc:sldMk cId="657287629" sldId="285"/>
            <ac:spMk id="17" creationId="{91AEB8C3-3A77-4F04-829C-EEBE1F34DFA8}"/>
          </ac:spMkLst>
        </pc:spChg>
        <pc:spChg chg="del">
          <ac:chgData name="Janse Wrk" userId="8c56fc598615ac86" providerId="LiveId" clId="{F8E2691F-6C89-4D44-84D2-047204CCC3A9}" dt="2020-01-23T11:11:17.039" v="1981" actId="478"/>
          <ac:spMkLst>
            <pc:docMk/>
            <pc:sldMk cId="657287629" sldId="285"/>
            <ac:spMk id="18" creationId="{0D65206E-B9F7-433B-909A-94C01CE3F994}"/>
          </ac:spMkLst>
        </pc:spChg>
        <pc:spChg chg="add">
          <ac:chgData name="Janse Wrk" userId="8c56fc598615ac86" providerId="LiveId" clId="{F8E2691F-6C89-4D44-84D2-047204CCC3A9}" dt="2020-01-23T11:11:18.016" v="1982"/>
          <ac:spMkLst>
            <pc:docMk/>
            <pc:sldMk cId="657287629" sldId="285"/>
            <ac:spMk id="21" creationId="{AF36C5D1-0289-4CCD-931E-D94A75EAF005}"/>
          </ac:spMkLst>
        </pc:spChg>
        <pc:spChg chg="add">
          <ac:chgData name="Janse Wrk" userId="8c56fc598615ac86" providerId="LiveId" clId="{F8E2691F-6C89-4D44-84D2-047204CCC3A9}" dt="2020-01-23T11:11:18.016" v="1982"/>
          <ac:spMkLst>
            <pc:docMk/>
            <pc:sldMk cId="657287629" sldId="285"/>
            <ac:spMk id="23" creationId="{48E69486-5330-4B20-98A4-0BFAB6607E09}"/>
          </ac:spMkLst>
        </pc:spChg>
        <pc:spChg chg="add">
          <ac:chgData name="Janse Wrk" userId="8c56fc598615ac86" providerId="LiveId" clId="{F8E2691F-6C89-4D44-84D2-047204CCC3A9}" dt="2020-01-23T11:11:18.016" v="1982"/>
          <ac:spMkLst>
            <pc:docMk/>
            <pc:sldMk cId="657287629" sldId="285"/>
            <ac:spMk id="24" creationId="{D81FA36D-E6A2-4844-9005-549368191912}"/>
          </ac:spMkLst>
        </pc:spChg>
        <pc:spChg chg="del">
          <ac:chgData name="Janse Wrk" userId="8c56fc598615ac86" providerId="LiveId" clId="{F8E2691F-6C89-4D44-84D2-047204CCC3A9}" dt="2020-01-23T11:11:17.039" v="1981" actId="478"/>
          <ac:spMkLst>
            <pc:docMk/>
            <pc:sldMk cId="657287629" sldId="285"/>
            <ac:spMk id="25" creationId="{E0CCB029-FE71-454A-B053-C10297C9E9D5}"/>
          </ac:spMkLst>
        </pc:spChg>
        <pc:spChg chg="add">
          <ac:chgData name="Janse Wrk" userId="8c56fc598615ac86" providerId="LiveId" clId="{F8E2691F-6C89-4D44-84D2-047204CCC3A9}" dt="2020-01-23T11:11:18.016" v="1982"/>
          <ac:spMkLst>
            <pc:docMk/>
            <pc:sldMk cId="657287629" sldId="285"/>
            <ac:spMk id="26" creationId="{78B8F478-96D1-419E-99A2-1A2608B2C2AD}"/>
          </ac:spMkLst>
        </pc:spChg>
        <pc:spChg chg="add">
          <ac:chgData name="Janse Wrk" userId="8c56fc598615ac86" providerId="LiveId" clId="{F8E2691F-6C89-4D44-84D2-047204CCC3A9}" dt="2020-01-23T11:11:18.016" v="1982"/>
          <ac:spMkLst>
            <pc:docMk/>
            <pc:sldMk cId="657287629" sldId="285"/>
            <ac:spMk id="28" creationId="{C289FEC2-7D22-40B1-AD67-E2FDF4E0646C}"/>
          </ac:spMkLst>
        </pc:spChg>
        <pc:spChg chg="add">
          <ac:chgData name="Janse Wrk" userId="8c56fc598615ac86" providerId="LiveId" clId="{F8E2691F-6C89-4D44-84D2-047204CCC3A9}" dt="2020-01-23T11:11:18.016" v="1982"/>
          <ac:spMkLst>
            <pc:docMk/>
            <pc:sldMk cId="657287629" sldId="285"/>
            <ac:spMk id="29" creationId="{A8458B15-760D-4F02-B7C7-B2A605615A2C}"/>
          </ac:spMkLst>
        </pc:spChg>
        <pc:spChg chg="add">
          <ac:chgData name="Janse Wrk" userId="8c56fc598615ac86" providerId="LiveId" clId="{F8E2691F-6C89-4D44-84D2-047204CCC3A9}" dt="2020-01-23T11:11:18.016" v="1982"/>
          <ac:spMkLst>
            <pc:docMk/>
            <pc:sldMk cId="657287629" sldId="285"/>
            <ac:spMk id="30" creationId="{2F41D5A6-8476-4CE2-B565-E4E97B9A6DF5}"/>
          </ac:spMkLst>
        </pc:spChg>
        <pc:spChg chg="add">
          <ac:chgData name="Janse Wrk" userId="8c56fc598615ac86" providerId="LiveId" clId="{F8E2691F-6C89-4D44-84D2-047204CCC3A9}" dt="2020-01-23T11:42:04.399" v="2394"/>
          <ac:spMkLst>
            <pc:docMk/>
            <pc:sldMk cId="657287629" sldId="285"/>
            <ac:spMk id="31" creationId="{FFBABEE6-D910-44C6-9AB4-AC80FA3F3556}"/>
          </ac:spMkLst>
        </pc:spChg>
        <pc:spChg chg="add">
          <ac:chgData name="Janse Wrk" userId="8c56fc598615ac86" providerId="LiveId" clId="{F8E2691F-6C89-4D44-84D2-047204CCC3A9}" dt="2020-01-23T11:42:04.399" v="2394"/>
          <ac:spMkLst>
            <pc:docMk/>
            <pc:sldMk cId="657287629" sldId="285"/>
            <ac:spMk id="32" creationId="{B1C482BF-C855-4CBD-9679-A799E29006A6}"/>
          </ac:spMkLst>
        </pc:spChg>
        <pc:spChg chg="add">
          <ac:chgData name="Janse Wrk" userId="8c56fc598615ac86" providerId="LiveId" clId="{F8E2691F-6C89-4D44-84D2-047204CCC3A9}" dt="2020-01-23T11:42:04.399" v="2394"/>
          <ac:spMkLst>
            <pc:docMk/>
            <pc:sldMk cId="657287629" sldId="285"/>
            <ac:spMk id="33" creationId="{9AE1136A-CB32-4D0B-8F77-567A910598B1}"/>
          </ac:spMkLst>
        </pc:spChg>
        <pc:spChg chg="del">
          <ac:chgData name="Janse Wrk" userId="8c56fc598615ac86" providerId="LiveId" clId="{F8E2691F-6C89-4D44-84D2-047204CCC3A9}" dt="2020-01-23T11:11:17.039" v="1981" actId="478"/>
          <ac:spMkLst>
            <pc:docMk/>
            <pc:sldMk cId="657287629" sldId="285"/>
            <ac:spMk id="35" creationId="{D8EA0254-E819-475D-85F5-098B452F8DD9}"/>
          </ac:spMkLst>
        </pc:spChg>
        <pc:spChg chg="add">
          <ac:chgData name="Janse Wrk" userId="8c56fc598615ac86" providerId="LiveId" clId="{F8E2691F-6C89-4D44-84D2-047204CCC3A9}" dt="2020-01-23T11:42:30.870" v="2402"/>
          <ac:spMkLst>
            <pc:docMk/>
            <pc:sldMk cId="657287629" sldId="285"/>
            <ac:spMk id="36" creationId="{B0E7E0B1-92C0-495B-BCB1-C9BD350AC863}"/>
          </ac:spMkLst>
        </pc:spChg>
        <pc:picChg chg="add">
          <ac:chgData name="Janse Wrk" userId="8c56fc598615ac86" providerId="LiveId" clId="{F8E2691F-6C89-4D44-84D2-047204CCC3A9}" dt="2020-01-23T11:11:18.016" v="1982"/>
          <ac:picMkLst>
            <pc:docMk/>
            <pc:sldMk cId="657287629" sldId="285"/>
            <ac:picMk id="27" creationId="{3D161901-80F5-4521-BC3A-F67C14AB0FA7}"/>
          </ac:picMkLst>
        </pc:picChg>
        <pc:picChg chg="add">
          <ac:chgData name="Janse Wrk" userId="8c56fc598615ac86" providerId="LiveId" clId="{F8E2691F-6C89-4D44-84D2-047204CCC3A9}" dt="2020-01-23T11:42:04.399" v="2394"/>
          <ac:picMkLst>
            <pc:docMk/>
            <pc:sldMk cId="657287629" sldId="285"/>
            <ac:picMk id="34" creationId="{75FD17A7-B236-4CC5-95EB-A9B8E0A341E2}"/>
          </ac:picMkLst>
        </pc:picChg>
      </pc:sldChg>
      <pc:sldChg chg="addSp delSp modSp add modAnim">
        <pc:chgData name="Janse Wrk" userId="8c56fc598615ac86" providerId="LiveId" clId="{F8E2691F-6C89-4D44-84D2-047204CCC3A9}" dt="2020-01-23T23:20:47.100" v="4065" actId="1076"/>
        <pc:sldMkLst>
          <pc:docMk/>
          <pc:sldMk cId="3851003295" sldId="286"/>
        </pc:sldMkLst>
        <pc:spChg chg="add del mod">
          <ac:chgData name="Janse Wrk" userId="8c56fc598615ac86" providerId="LiveId" clId="{F8E2691F-6C89-4D44-84D2-047204CCC3A9}" dt="2020-01-23T20:34:07.761" v="3528" actId="478"/>
          <ac:spMkLst>
            <pc:docMk/>
            <pc:sldMk cId="3851003295" sldId="286"/>
            <ac:spMk id="2" creationId="{D84C105C-640A-41E9-A0D5-B7BD33AF88F5}"/>
          </ac:spMkLst>
        </pc:spChg>
        <pc:spChg chg="del">
          <ac:chgData name="Janse Wrk" userId="8c56fc598615ac86" providerId="LiveId" clId="{F8E2691F-6C89-4D44-84D2-047204CCC3A9}" dt="2020-01-23T11:11:53.793" v="1988" actId="478"/>
          <ac:spMkLst>
            <pc:docMk/>
            <pc:sldMk cId="3851003295" sldId="286"/>
            <ac:spMk id="4" creationId="{7FCF9006-AD78-41F5-B15E-F1E4781F5EFF}"/>
          </ac:spMkLst>
        </pc:spChg>
        <pc:spChg chg="del">
          <ac:chgData name="Janse Wrk" userId="8c56fc598615ac86" providerId="LiveId" clId="{F8E2691F-6C89-4D44-84D2-047204CCC3A9}" dt="2020-01-23T11:11:53.793" v="1988" actId="478"/>
          <ac:spMkLst>
            <pc:docMk/>
            <pc:sldMk cId="3851003295" sldId="286"/>
            <ac:spMk id="5" creationId="{D1CE7B39-876B-4F71-B561-57C45C89F970}"/>
          </ac:spMkLst>
        </pc:spChg>
        <pc:spChg chg="del">
          <ac:chgData name="Janse Wrk" userId="8c56fc598615ac86" providerId="LiveId" clId="{F8E2691F-6C89-4D44-84D2-047204CCC3A9}" dt="2020-01-23T11:11:53.793" v="1988" actId="478"/>
          <ac:spMkLst>
            <pc:docMk/>
            <pc:sldMk cId="3851003295" sldId="286"/>
            <ac:spMk id="6" creationId="{F6BF8510-A521-437F-9064-D5FB62D358AE}"/>
          </ac:spMkLst>
        </pc:spChg>
        <pc:spChg chg="del">
          <ac:chgData name="Janse Wrk" userId="8c56fc598615ac86" providerId="LiveId" clId="{F8E2691F-6C89-4D44-84D2-047204CCC3A9}" dt="2020-01-23T11:11:53.793" v="1988" actId="478"/>
          <ac:spMkLst>
            <pc:docMk/>
            <pc:sldMk cId="3851003295" sldId="286"/>
            <ac:spMk id="7" creationId="{47419B5B-8AF4-4A2D-85B9-2E109729B658}"/>
          </ac:spMkLst>
        </pc:spChg>
        <pc:spChg chg="del">
          <ac:chgData name="Janse Wrk" userId="8c56fc598615ac86" providerId="LiveId" clId="{F8E2691F-6C89-4D44-84D2-047204CCC3A9}" dt="2020-01-23T11:42:41.223" v="2405" actId="478"/>
          <ac:spMkLst>
            <pc:docMk/>
            <pc:sldMk cId="3851003295" sldId="286"/>
            <ac:spMk id="9" creationId="{FEB6D298-6B29-4E57-AD24-E1A5AA0ABC51}"/>
          </ac:spMkLst>
        </pc:spChg>
        <pc:spChg chg="del">
          <ac:chgData name="Janse Wrk" userId="8c56fc598615ac86" providerId="LiveId" clId="{F8E2691F-6C89-4D44-84D2-047204CCC3A9}" dt="2020-01-23T11:43:16.763" v="2412" actId="478"/>
          <ac:spMkLst>
            <pc:docMk/>
            <pc:sldMk cId="3851003295" sldId="286"/>
            <ac:spMk id="10" creationId="{CF7B00F0-70DB-4698-A434-859CFE9C8A06}"/>
          </ac:spMkLst>
        </pc:spChg>
        <pc:spChg chg="mod">
          <ac:chgData name="Janse Wrk" userId="8c56fc598615ac86" providerId="LiveId" clId="{F8E2691F-6C89-4D44-84D2-047204CCC3A9}" dt="2020-01-23T23:20:46.467" v="4064" actId="1076"/>
          <ac:spMkLst>
            <pc:docMk/>
            <pc:sldMk cId="3851003295" sldId="286"/>
            <ac:spMk id="17" creationId="{91AEB8C3-3A77-4F04-829C-EEBE1F34DFA8}"/>
          </ac:spMkLst>
        </pc:spChg>
        <pc:spChg chg="del">
          <ac:chgData name="Janse Wrk" userId="8c56fc598615ac86" providerId="LiveId" clId="{F8E2691F-6C89-4D44-84D2-047204CCC3A9}" dt="2020-01-23T11:11:57.815" v="1989" actId="478"/>
          <ac:spMkLst>
            <pc:docMk/>
            <pc:sldMk cId="3851003295" sldId="286"/>
            <ac:spMk id="18" creationId="{0D65206E-B9F7-433B-909A-94C01CE3F994}"/>
          </ac:spMkLst>
        </pc:spChg>
        <pc:spChg chg="mod">
          <ac:chgData name="Janse Wrk" userId="8c56fc598615ac86" providerId="LiveId" clId="{F8E2691F-6C89-4D44-84D2-047204CCC3A9}" dt="2020-01-23T23:20:45.245" v="4062" actId="1076"/>
          <ac:spMkLst>
            <pc:docMk/>
            <pc:sldMk cId="3851003295" sldId="286"/>
            <ac:spMk id="24" creationId="{57F17A55-8391-4002-9279-62CBBA678EC2}"/>
          </ac:spMkLst>
        </pc:spChg>
        <pc:spChg chg="del">
          <ac:chgData name="Janse Wrk" userId="8c56fc598615ac86" providerId="LiveId" clId="{F8E2691F-6C89-4D44-84D2-047204CCC3A9}" dt="2020-01-23T11:11:57.815" v="1989" actId="478"/>
          <ac:spMkLst>
            <pc:docMk/>
            <pc:sldMk cId="3851003295" sldId="286"/>
            <ac:spMk id="25" creationId="{E0CCB029-FE71-454A-B053-C10297C9E9D5}"/>
          </ac:spMkLst>
        </pc:spChg>
        <pc:spChg chg="add">
          <ac:chgData name="Janse Wrk" userId="8c56fc598615ac86" providerId="LiveId" clId="{F8E2691F-6C89-4D44-84D2-047204CCC3A9}" dt="2020-01-23T11:09:01.896" v="1964"/>
          <ac:spMkLst>
            <pc:docMk/>
            <pc:sldMk cId="3851003295" sldId="286"/>
            <ac:spMk id="27" creationId="{C97764D8-81AC-4593-A702-44E1DFF31D12}"/>
          </ac:spMkLst>
        </pc:spChg>
        <pc:spChg chg="add">
          <ac:chgData name="Janse Wrk" userId="8c56fc598615ac86" providerId="LiveId" clId="{F8E2691F-6C89-4D44-84D2-047204CCC3A9}" dt="2020-01-23T11:11:58.384" v="1990"/>
          <ac:spMkLst>
            <pc:docMk/>
            <pc:sldMk cId="3851003295" sldId="286"/>
            <ac:spMk id="30" creationId="{CD1DA572-65CE-480B-B9C6-E9DF9A04E5A7}"/>
          </ac:spMkLst>
        </pc:spChg>
        <pc:spChg chg="add mod">
          <ac:chgData name="Janse Wrk" userId="8c56fc598615ac86" providerId="LiveId" clId="{F8E2691F-6C89-4D44-84D2-047204CCC3A9}" dt="2020-01-23T23:20:45.858" v="4063" actId="1076"/>
          <ac:spMkLst>
            <pc:docMk/>
            <pc:sldMk cId="3851003295" sldId="286"/>
            <ac:spMk id="32" creationId="{0926A9DB-F237-4103-BB5E-EC43F3CDBD7C}"/>
          </ac:spMkLst>
        </pc:spChg>
        <pc:spChg chg="mod">
          <ac:chgData name="Janse Wrk" userId="8c56fc598615ac86" providerId="LiveId" clId="{F8E2691F-6C89-4D44-84D2-047204CCC3A9}" dt="2020-01-23T23:20:47.100" v="4065" actId="1076"/>
          <ac:spMkLst>
            <pc:docMk/>
            <pc:sldMk cId="3851003295" sldId="286"/>
            <ac:spMk id="34" creationId="{9F61F8F8-BD55-4943-B1C3-56A82E27AD4A}"/>
          </ac:spMkLst>
        </pc:spChg>
        <pc:spChg chg="del">
          <ac:chgData name="Janse Wrk" userId="8c56fc598615ac86" providerId="LiveId" clId="{F8E2691F-6C89-4D44-84D2-047204CCC3A9}" dt="2020-01-23T11:11:57.815" v="1989" actId="478"/>
          <ac:spMkLst>
            <pc:docMk/>
            <pc:sldMk cId="3851003295" sldId="286"/>
            <ac:spMk id="35" creationId="{D8EA0254-E819-475D-85F5-098B452F8DD9}"/>
          </ac:spMkLst>
        </pc:spChg>
        <pc:spChg chg="add">
          <ac:chgData name="Janse Wrk" userId="8c56fc598615ac86" providerId="LiveId" clId="{F8E2691F-6C89-4D44-84D2-047204CCC3A9}" dt="2020-01-23T11:11:58.384" v="1990"/>
          <ac:spMkLst>
            <pc:docMk/>
            <pc:sldMk cId="3851003295" sldId="286"/>
            <ac:spMk id="37" creationId="{B3912C2E-05C0-4564-893C-9D625C9F76B7}"/>
          </ac:spMkLst>
        </pc:spChg>
        <pc:spChg chg="add">
          <ac:chgData name="Janse Wrk" userId="8c56fc598615ac86" providerId="LiveId" clId="{F8E2691F-6C89-4D44-84D2-047204CCC3A9}" dt="2020-01-23T11:11:58.384" v="1990"/>
          <ac:spMkLst>
            <pc:docMk/>
            <pc:sldMk cId="3851003295" sldId="286"/>
            <ac:spMk id="38" creationId="{ACDAC70C-FC2A-449E-AAAD-8E35729910B2}"/>
          </ac:spMkLst>
        </pc:spChg>
        <pc:spChg chg="add">
          <ac:chgData name="Janse Wrk" userId="8c56fc598615ac86" providerId="LiveId" clId="{F8E2691F-6C89-4D44-84D2-047204CCC3A9}" dt="2020-01-23T11:11:58.384" v="1990"/>
          <ac:spMkLst>
            <pc:docMk/>
            <pc:sldMk cId="3851003295" sldId="286"/>
            <ac:spMk id="40" creationId="{090CF6AA-802C-4333-9083-E32FCF7D296D}"/>
          </ac:spMkLst>
        </pc:spChg>
        <pc:spChg chg="add">
          <ac:chgData name="Janse Wrk" userId="8c56fc598615ac86" providerId="LiveId" clId="{F8E2691F-6C89-4D44-84D2-047204CCC3A9}" dt="2020-01-23T11:11:58.384" v="1990"/>
          <ac:spMkLst>
            <pc:docMk/>
            <pc:sldMk cId="3851003295" sldId="286"/>
            <ac:spMk id="41" creationId="{F521922E-B756-4E98-88B5-63D4CBD404A8}"/>
          </ac:spMkLst>
        </pc:spChg>
        <pc:spChg chg="add">
          <ac:chgData name="Janse Wrk" userId="8c56fc598615ac86" providerId="LiveId" clId="{F8E2691F-6C89-4D44-84D2-047204CCC3A9}" dt="2020-01-23T11:11:58.384" v="1990"/>
          <ac:spMkLst>
            <pc:docMk/>
            <pc:sldMk cId="3851003295" sldId="286"/>
            <ac:spMk id="42" creationId="{EA9DEBA3-023E-4F94-BCB0-AC79524790C0}"/>
          </ac:spMkLst>
        </pc:spChg>
        <pc:spChg chg="add">
          <ac:chgData name="Janse Wrk" userId="8c56fc598615ac86" providerId="LiveId" clId="{F8E2691F-6C89-4D44-84D2-047204CCC3A9}" dt="2020-01-23T11:42:07.906" v="2396"/>
          <ac:spMkLst>
            <pc:docMk/>
            <pc:sldMk cId="3851003295" sldId="286"/>
            <ac:spMk id="44" creationId="{70F36F43-FC13-40E8-8CCC-4018EDAA82D8}"/>
          </ac:spMkLst>
        </pc:spChg>
        <pc:spChg chg="add">
          <ac:chgData name="Janse Wrk" userId="8c56fc598615ac86" providerId="LiveId" clId="{F8E2691F-6C89-4D44-84D2-047204CCC3A9}" dt="2020-01-23T11:42:07.906" v="2396"/>
          <ac:spMkLst>
            <pc:docMk/>
            <pc:sldMk cId="3851003295" sldId="286"/>
            <ac:spMk id="45" creationId="{69EB2BFC-E35C-4889-B1DA-BE8654C8259E}"/>
          </ac:spMkLst>
        </pc:spChg>
        <pc:spChg chg="add">
          <ac:chgData name="Janse Wrk" userId="8c56fc598615ac86" providerId="LiveId" clId="{F8E2691F-6C89-4D44-84D2-047204CCC3A9}" dt="2020-01-23T11:42:07.906" v="2396"/>
          <ac:spMkLst>
            <pc:docMk/>
            <pc:sldMk cId="3851003295" sldId="286"/>
            <ac:spMk id="46" creationId="{5E75EC64-FF4C-4A10-9920-E9BCA649863D}"/>
          </ac:spMkLst>
        </pc:spChg>
        <pc:spChg chg="add">
          <ac:chgData name="Janse Wrk" userId="8c56fc598615ac86" providerId="LiveId" clId="{F8E2691F-6C89-4D44-84D2-047204CCC3A9}" dt="2020-01-23T11:42:41.820" v="2406"/>
          <ac:spMkLst>
            <pc:docMk/>
            <pc:sldMk cId="3851003295" sldId="286"/>
            <ac:spMk id="48" creationId="{DF149757-FBE9-48A8-8B28-385622A6637A}"/>
          </ac:spMkLst>
        </pc:spChg>
        <pc:picChg chg="del">
          <ac:chgData name="Janse Wrk" userId="8c56fc598615ac86" providerId="LiveId" clId="{F8E2691F-6C89-4D44-84D2-047204CCC3A9}" dt="2020-01-23T11:11:53.793" v="1988" actId="478"/>
          <ac:picMkLst>
            <pc:docMk/>
            <pc:sldMk cId="3851003295" sldId="286"/>
            <ac:picMk id="15" creationId="{D182C22B-1640-44D5-AD33-ECFBA1B940A1}"/>
          </ac:picMkLst>
        </pc:picChg>
        <pc:picChg chg="add del">
          <ac:chgData name="Janse Wrk" userId="8c56fc598615ac86" providerId="LiveId" clId="{F8E2691F-6C89-4D44-84D2-047204CCC3A9}" dt="2020-01-23T11:09:05.428" v="1965" actId="478"/>
          <ac:picMkLst>
            <pc:docMk/>
            <pc:sldMk cId="3851003295" sldId="286"/>
            <ac:picMk id="28" creationId="{E5062954-9934-4FB3-B7E7-078B1B105F95}"/>
          </ac:picMkLst>
        </pc:picChg>
        <pc:picChg chg="add">
          <ac:chgData name="Janse Wrk" userId="8c56fc598615ac86" providerId="LiveId" clId="{F8E2691F-6C89-4D44-84D2-047204CCC3A9}" dt="2020-01-23T11:11:58.384" v="1990"/>
          <ac:picMkLst>
            <pc:docMk/>
            <pc:sldMk cId="3851003295" sldId="286"/>
            <ac:picMk id="39" creationId="{2E1D7C9B-4446-4575-A4AA-6135301D11AB}"/>
          </ac:picMkLst>
        </pc:picChg>
        <pc:picChg chg="add">
          <ac:chgData name="Janse Wrk" userId="8c56fc598615ac86" providerId="LiveId" clId="{F8E2691F-6C89-4D44-84D2-047204CCC3A9}" dt="2020-01-23T11:42:07.906" v="2396"/>
          <ac:picMkLst>
            <pc:docMk/>
            <pc:sldMk cId="3851003295" sldId="286"/>
            <ac:picMk id="47" creationId="{B4E889BD-C400-420C-9E52-37D7695E790B}"/>
          </ac:picMkLst>
        </pc:picChg>
        <pc:picChg chg="add mod">
          <ac:chgData name="Janse Wrk" userId="8c56fc598615ac86" providerId="LiveId" clId="{F8E2691F-6C89-4D44-84D2-047204CCC3A9}" dt="2020-01-23T11:10:42.710" v="1978" actId="18131"/>
          <ac:picMkLst>
            <pc:docMk/>
            <pc:sldMk cId="3851003295" sldId="286"/>
            <ac:picMk id="5122" creationId="{DF22FFD1-9E9B-4435-9293-316420340008}"/>
          </ac:picMkLst>
        </pc:picChg>
        <pc:cxnChg chg="add del">
          <ac:chgData name="Janse Wrk" userId="8c56fc598615ac86" providerId="LiveId" clId="{F8E2691F-6C89-4D44-84D2-047204CCC3A9}" dt="2020-01-23T23:20:44.827" v="4061"/>
          <ac:cxnSpMkLst>
            <pc:docMk/>
            <pc:sldMk cId="3851003295" sldId="286"/>
            <ac:cxnSpMk id="35" creationId="{C8EA440E-CDEA-4968-8A4B-7D3D32A30590}"/>
          </ac:cxnSpMkLst>
        </pc:cxnChg>
      </pc:sldChg>
      <pc:sldChg chg="add del">
        <pc:chgData name="Janse Wrk" userId="8c56fc598615ac86" providerId="LiveId" clId="{F8E2691F-6C89-4D44-84D2-047204CCC3A9}" dt="2020-01-23T11:07:39.526" v="1954"/>
        <pc:sldMkLst>
          <pc:docMk/>
          <pc:sldMk cId="1774605280" sldId="287"/>
        </pc:sldMkLst>
      </pc:sldChg>
      <pc:sldChg chg="addSp delSp modSp add modNotes">
        <pc:chgData name="Janse Wrk" userId="8c56fc598615ac86" providerId="LiveId" clId="{F8E2691F-6C89-4D44-84D2-047204CCC3A9}" dt="2020-01-23T22:52:35.331" v="3839" actId="20577"/>
        <pc:sldMkLst>
          <pc:docMk/>
          <pc:sldMk cId="2969686009" sldId="366"/>
        </pc:sldMkLst>
        <pc:spChg chg="mod">
          <ac:chgData name="Janse Wrk" userId="8c56fc598615ac86" providerId="LiveId" clId="{F8E2691F-6C89-4D44-84D2-047204CCC3A9}" dt="2020-01-23T11:37:50.049" v="2253" actId="20577"/>
          <ac:spMkLst>
            <pc:docMk/>
            <pc:sldMk cId="2969686009" sldId="366"/>
            <ac:spMk id="2" creationId="{00000000-0000-0000-0000-000000000000}"/>
          </ac:spMkLst>
        </pc:spChg>
        <pc:spChg chg="mod">
          <ac:chgData name="Janse Wrk" userId="8c56fc598615ac86" providerId="LiveId" clId="{F8E2691F-6C89-4D44-84D2-047204CCC3A9}" dt="2020-01-23T11:40:01.034" v="2379" actId="20577"/>
          <ac:spMkLst>
            <pc:docMk/>
            <pc:sldMk cId="2969686009" sldId="366"/>
            <ac:spMk id="11" creationId="{00000000-0000-0000-0000-000000000000}"/>
          </ac:spMkLst>
        </pc:spChg>
        <pc:spChg chg="add ord">
          <ac:chgData name="Janse Wrk" userId="8c56fc598615ac86" providerId="LiveId" clId="{F8E2691F-6C89-4D44-84D2-047204CCC3A9}" dt="2020-01-23T11:29:36.498" v="2250" actId="167"/>
          <ac:spMkLst>
            <pc:docMk/>
            <pc:sldMk cId="2969686009" sldId="366"/>
            <ac:spMk id="13" creationId="{2E958D96-4C03-49F2-A7B8-6548D9F6090C}"/>
          </ac:spMkLst>
        </pc:spChg>
        <pc:picChg chg="del">
          <ac:chgData name="Janse Wrk" userId="8c56fc598615ac86" providerId="LiveId" clId="{F8E2691F-6C89-4D44-84D2-047204CCC3A9}" dt="2020-01-23T11:40:50.214" v="2380" actId="478"/>
          <ac:picMkLst>
            <pc:docMk/>
            <pc:sldMk cId="2969686009" sldId="366"/>
            <ac:picMk id="12" creationId="{00000000-0000-0000-0000-000000000000}"/>
          </ac:picMkLst>
        </pc:picChg>
        <pc:picChg chg="add mod">
          <ac:chgData name="Janse Wrk" userId="8c56fc598615ac86" providerId="LiveId" clId="{F8E2691F-6C89-4D44-84D2-047204CCC3A9}" dt="2020-01-23T11:41:08.673" v="2386" actId="14100"/>
          <ac:picMkLst>
            <pc:docMk/>
            <pc:sldMk cId="2969686009" sldId="366"/>
            <ac:picMk id="14" creationId="{34648327-DF98-4A5C-8230-7E3DBBABCD7E}"/>
          </ac:picMkLst>
        </pc:picChg>
      </pc:sldChg>
      <pc:sldChg chg="addSp delSp modSp add">
        <pc:chgData name="Janse Wrk" userId="8c56fc598615ac86" providerId="LiveId" clId="{F8E2691F-6C89-4D44-84D2-047204CCC3A9}" dt="2020-01-23T11:41:29.724" v="2388"/>
        <pc:sldMkLst>
          <pc:docMk/>
          <pc:sldMk cId="1454263922" sldId="367"/>
        </pc:sldMkLst>
        <pc:spChg chg="mod">
          <ac:chgData name="Janse Wrk" userId="8c56fc598615ac86" providerId="LiveId" clId="{F8E2691F-6C89-4D44-84D2-047204CCC3A9}" dt="2020-01-23T11:38:18.828" v="2293" actId="207"/>
          <ac:spMkLst>
            <pc:docMk/>
            <pc:sldMk cId="1454263922" sldId="367"/>
            <ac:spMk id="2" creationId="{00000000-0000-0000-0000-000000000000}"/>
          </ac:spMkLst>
        </pc:spChg>
        <pc:spChg chg="del">
          <ac:chgData name="Janse Wrk" userId="8c56fc598615ac86" providerId="LiveId" clId="{F8E2691F-6C89-4D44-84D2-047204CCC3A9}" dt="2020-01-23T11:41:29.086" v="2387" actId="478"/>
          <ac:spMkLst>
            <pc:docMk/>
            <pc:sldMk cId="1454263922" sldId="367"/>
            <ac:spMk id="7" creationId="{00000000-0000-0000-0000-000000000000}"/>
          </ac:spMkLst>
        </pc:spChg>
        <pc:spChg chg="del">
          <ac:chgData name="Janse Wrk" userId="8c56fc598615ac86" providerId="LiveId" clId="{F8E2691F-6C89-4D44-84D2-047204CCC3A9}" dt="2020-01-23T11:41:29.086" v="2387" actId="478"/>
          <ac:spMkLst>
            <pc:docMk/>
            <pc:sldMk cId="1454263922" sldId="367"/>
            <ac:spMk id="11" creationId="{00000000-0000-0000-0000-000000000000}"/>
          </ac:spMkLst>
        </pc:spChg>
        <pc:spChg chg="mod">
          <ac:chgData name="Janse Wrk" userId="8c56fc598615ac86" providerId="LiveId" clId="{F8E2691F-6C89-4D44-84D2-047204CCC3A9}" dt="2020-01-23T11:38:29.967" v="2300" actId="1036"/>
          <ac:spMkLst>
            <pc:docMk/>
            <pc:sldMk cId="1454263922" sldId="367"/>
            <ac:spMk id="13" creationId="{2E958D96-4C03-49F2-A7B8-6548D9F6090C}"/>
          </ac:spMkLst>
        </pc:spChg>
        <pc:spChg chg="add">
          <ac:chgData name="Janse Wrk" userId="8c56fc598615ac86" providerId="LiveId" clId="{F8E2691F-6C89-4D44-84D2-047204CCC3A9}" dt="2020-01-23T11:41:29.724" v="2388"/>
          <ac:spMkLst>
            <pc:docMk/>
            <pc:sldMk cId="1454263922" sldId="367"/>
            <ac:spMk id="14" creationId="{871CD860-D049-461C-8B48-AEFB5CB8B5CA}"/>
          </ac:spMkLst>
        </pc:spChg>
        <pc:spChg chg="del">
          <ac:chgData name="Janse Wrk" userId="8c56fc598615ac86" providerId="LiveId" clId="{F8E2691F-6C89-4D44-84D2-047204CCC3A9}" dt="2020-01-23T11:41:29.086" v="2387" actId="478"/>
          <ac:spMkLst>
            <pc:docMk/>
            <pc:sldMk cId="1454263922" sldId="367"/>
            <ac:spMk id="15" creationId="{00000000-0000-0000-0000-000000000000}"/>
          </ac:spMkLst>
        </pc:spChg>
        <pc:spChg chg="add">
          <ac:chgData name="Janse Wrk" userId="8c56fc598615ac86" providerId="LiveId" clId="{F8E2691F-6C89-4D44-84D2-047204CCC3A9}" dt="2020-01-23T11:41:29.724" v="2388"/>
          <ac:spMkLst>
            <pc:docMk/>
            <pc:sldMk cId="1454263922" sldId="367"/>
            <ac:spMk id="16" creationId="{19349D9A-FB27-455B-A486-FCA1B8F0ABCF}"/>
          </ac:spMkLst>
        </pc:spChg>
        <pc:spChg chg="add">
          <ac:chgData name="Janse Wrk" userId="8c56fc598615ac86" providerId="LiveId" clId="{F8E2691F-6C89-4D44-84D2-047204CCC3A9}" dt="2020-01-23T11:41:29.724" v="2388"/>
          <ac:spMkLst>
            <pc:docMk/>
            <pc:sldMk cId="1454263922" sldId="367"/>
            <ac:spMk id="17" creationId="{C709FA59-B296-4F93-81E4-4E86F0001486}"/>
          </ac:spMkLst>
        </pc:spChg>
        <pc:picChg chg="del">
          <ac:chgData name="Janse Wrk" userId="8c56fc598615ac86" providerId="LiveId" clId="{F8E2691F-6C89-4D44-84D2-047204CCC3A9}" dt="2020-01-23T11:41:29.086" v="2387" actId="478"/>
          <ac:picMkLst>
            <pc:docMk/>
            <pc:sldMk cId="1454263922" sldId="367"/>
            <ac:picMk id="12" creationId="{00000000-0000-0000-0000-000000000000}"/>
          </ac:picMkLst>
        </pc:picChg>
        <pc:picChg chg="add">
          <ac:chgData name="Janse Wrk" userId="8c56fc598615ac86" providerId="LiveId" clId="{F8E2691F-6C89-4D44-84D2-047204CCC3A9}" dt="2020-01-23T11:41:29.724" v="2388"/>
          <ac:picMkLst>
            <pc:docMk/>
            <pc:sldMk cId="1454263922" sldId="367"/>
            <ac:picMk id="18" creationId="{6741435D-842E-4BD2-84A6-6D77840DA153}"/>
          </ac:picMkLst>
        </pc:picChg>
      </pc:sldChg>
      <pc:sldChg chg="addSp delSp modSp add">
        <pc:chgData name="Janse Wrk" userId="8c56fc598615ac86" providerId="LiveId" clId="{F8E2691F-6C89-4D44-84D2-047204CCC3A9}" dt="2020-01-23T11:41:39.333" v="2390"/>
        <pc:sldMkLst>
          <pc:docMk/>
          <pc:sldMk cId="2506604959" sldId="368"/>
        </pc:sldMkLst>
        <pc:spChg chg="mod">
          <ac:chgData name="Janse Wrk" userId="8c56fc598615ac86" providerId="LiveId" clId="{F8E2691F-6C89-4D44-84D2-047204CCC3A9}" dt="2020-01-23T11:39:00.728" v="2329" actId="207"/>
          <ac:spMkLst>
            <pc:docMk/>
            <pc:sldMk cId="2506604959" sldId="368"/>
            <ac:spMk id="2" creationId="{00000000-0000-0000-0000-000000000000}"/>
          </ac:spMkLst>
        </pc:spChg>
        <pc:spChg chg="del">
          <ac:chgData name="Janse Wrk" userId="8c56fc598615ac86" providerId="LiveId" clId="{F8E2691F-6C89-4D44-84D2-047204CCC3A9}" dt="2020-01-23T11:41:38.664" v="2389" actId="478"/>
          <ac:spMkLst>
            <pc:docMk/>
            <pc:sldMk cId="2506604959" sldId="368"/>
            <ac:spMk id="7" creationId="{00000000-0000-0000-0000-000000000000}"/>
          </ac:spMkLst>
        </pc:spChg>
        <pc:spChg chg="del">
          <ac:chgData name="Janse Wrk" userId="8c56fc598615ac86" providerId="LiveId" clId="{F8E2691F-6C89-4D44-84D2-047204CCC3A9}" dt="2020-01-23T11:41:38.664" v="2389" actId="478"/>
          <ac:spMkLst>
            <pc:docMk/>
            <pc:sldMk cId="2506604959" sldId="368"/>
            <ac:spMk id="11" creationId="{00000000-0000-0000-0000-000000000000}"/>
          </ac:spMkLst>
        </pc:spChg>
        <pc:spChg chg="mod">
          <ac:chgData name="Janse Wrk" userId="8c56fc598615ac86" providerId="LiveId" clId="{F8E2691F-6C89-4D44-84D2-047204CCC3A9}" dt="2020-01-23T11:39:04.556" v="2330" actId="1035"/>
          <ac:spMkLst>
            <pc:docMk/>
            <pc:sldMk cId="2506604959" sldId="368"/>
            <ac:spMk id="13" creationId="{2E958D96-4C03-49F2-A7B8-6548D9F6090C}"/>
          </ac:spMkLst>
        </pc:spChg>
        <pc:spChg chg="add">
          <ac:chgData name="Janse Wrk" userId="8c56fc598615ac86" providerId="LiveId" clId="{F8E2691F-6C89-4D44-84D2-047204CCC3A9}" dt="2020-01-23T11:41:39.333" v="2390"/>
          <ac:spMkLst>
            <pc:docMk/>
            <pc:sldMk cId="2506604959" sldId="368"/>
            <ac:spMk id="14" creationId="{6FC1D8EC-A8C3-40AA-B69E-F6FBA28EE00A}"/>
          </ac:spMkLst>
        </pc:spChg>
        <pc:spChg chg="del">
          <ac:chgData name="Janse Wrk" userId="8c56fc598615ac86" providerId="LiveId" clId="{F8E2691F-6C89-4D44-84D2-047204CCC3A9}" dt="2020-01-23T11:41:38.664" v="2389" actId="478"/>
          <ac:spMkLst>
            <pc:docMk/>
            <pc:sldMk cId="2506604959" sldId="368"/>
            <ac:spMk id="15" creationId="{00000000-0000-0000-0000-000000000000}"/>
          </ac:spMkLst>
        </pc:spChg>
        <pc:spChg chg="add">
          <ac:chgData name="Janse Wrk" userId="8c56fc598615ac86" providerId="LiveId" clId="{F8E2691F-6C89-4D44-84D2-047204CCC3A9}" dt="2020-01-23T11:41:39.333" v="2390"/>
          <ac:spMkLst>
            <pc:docMk/>
            <pc:sldMk cId="2506604959" sldId="368"/>
            <ac:spMk id="16" creationId="{FDFE65AA-5DF9-41CF-A09C-5B5FD8AE3F1A}"/>
          </ac:spMkLst>
        </pc:spChg>
        <pc:spChg chg="add">
          <ac:chgData name="Janse Wrk" userId="8c56fc598615ac86" providerId="LiveId" clId="{F8E2691F-6C89-4D44-84D2-047204CCC3A9}" dt="2020-01-23T11:41:39.333" v="2390"/>
          <ac:spMkLst>
            <pc:docMk/>
            <pc:sldMk cId="2506604959" sldId="368"/>
            <ac:spMk id="17" creationId="{A9800849-9F71-4881-80A0-D70F2FF81601}"/>
          </ac:spMkLst>
        </pc:spChg>
        <pc:picChg chg="del">
          <ac:chgData name="Janse Wrk" userId="8c56fc598615ac86" providerId="LiveId" clId="{F8E2691F-6C89-4D44-84D2-047204CCC3A9}" dt="2020-01-23T11:41:38.664" v="2389" actId="478"/>
          <ac:picMkLst>
            <pc:docMk/>
            <pc:sldMk cId="2506604959" sldId="368"/>
            <ac:picMk id="12" creationId="{00000000-0000-0000-0000-000000000000}"/>
          </ac:picMkLst>
        </pc:picChg>
        <pc:picChg chg="add">
          <ac:chgData name="Janse Wrk" userId="8c56fc598615ac86" providerId="LiveId" clId="{F8E2691F-6C89-4D44-84D2-047204CCC3A9}" dt="2020-01-23T11:41:39.333" v="2390"/>
          <ac:picMkLst>
            <pc:docMk/>
            <pc:sldMk cId="2506604959" sldId="368"/>
            <ac:picMk id="18" creationId="{5EBE76C2-614C-447F-97A1-6EB7F6A7C10F}"/>
          </ac:picMkLst>
        </pc:picChg>
      </pc:sldChg>
      <pc:sldChg chg="addSp delSp modSp add">
        <pc:chgData name="Janse Wrk" userId="8c56fc598615ac86" providerId="LiveId" clId="{F8E2691F-6C89-4D44-84D2-047204CCC3A9}" dt="2020-01-23T11:41:53.359" v="2392"/>
        <pc:sldMkLst>
          <pc:docMk/>
          <pc:sldMk cId="3527654702" sldId="369"/>
        </pc:sldMkLst>
        <pc:spChg chg="mod">
          <ac:chgData name="Janse Wrk" userId="8c56fc598615ac86" providerId="LiveId" clId="{F8E2691F-6C89-4D44-84D2-047204CCC3A9}" dt="2020-01-23T11:39:37.671" v="2353" actId="207"/>
          <ac:spMkLst>
            <pc:docMk/>
            <pc:sldMk cId="3527654702" sldId="369"/>
            <ac:spMk id="2" creationId="{00000000-0000-0000-0000-000000000000}"/>
          </ac:spMkLst>
        </pc:spChg>
        <pc:spChg chg="del">
          <ac:chgData name="Janse Wrk" userId="8c56fc598615ac86" providerId="LiveId" clId="{F8E2691F-6C89-4D44-84D2-047204CCC3A9}" dt="2020-01-23T11:41:52.738" v="2391" actId="478"/>
          <ac:spMkLst>
            <pc:docMk/>
            <pc:sldMk cId="3527654702" sldId="369"/>
            <ac:spMk id="7" creationId="{00000000-0000-0000-0000-000000000000}"/>
          </ac:spMkLst>
        </pc:spChg>
        <pc:spChg chg="del">
          <ac:chgData name="Janse Wrk" userId="8c56fc598615ac86" providerId="LiveId" clId="{F8E2691F-6C89-4D44-84D2-047204CCC3A9}" dt="2020-01-23T11:41:52.738" v="2391" actId="478"/>
          <ac:spMkLst>
            <pc:docMk/>
            <pc:sldMk cId="3527654702" sldId="369"/>
            <ac:spMk id="11" creationId="{00000000-0000-0000-0000-000000000000}"/>
          </ac:spMkLst>
        </pc:spChg>
        <pc:spChg chg="mod">
          <ac:chgData name="Janse Wrk" userId="8c56fc598615ac86" providerId="LiveId" clId="{F8E2691F-6C89-4D44-84D2-047204CCC3A9}" dt="2020-01-23T11:39:42.491" v="2357" actId="1035"/>
          <ac:spMkLst>
            <pc:docMk/>
            <pc:sldMk cId="3527654702" sldId="369"/>
            <ac:spMk id="13" creationId="{2E958D96-4C03-49F2-A7B8-6548D9F6090C}"/>
          </ac:spMkLst>
        </pc:spChg>
        <pc:spChg chg="add">
          <ac:chgData name="Janse Wrk" userId="8c56fc598615ac86" providerId="LiveId" clId="{F8E2691F-6C89-4D44-84D2-047204CCC3A9}" dt="2020-01-23T11:41:53.359" v="2392"/>
          <ac:spMkLst>
            <pc:docMk/>
            <pc:sldMk cId="3527654702" sldId="369"/>
            <ac:spMk id="14" creationId="{B3FAFB69-4DA4-4BCD-8320-78E7D9570417}"/>
          </ac:spMkLst>
        </pc:spChg>
        <pc:spChg chg="del">
          <ac:chgData name="Janse Wrk" userId="8c56fc598615ac86" providerId="LiveId" clId="{F8E2691F-6C89-4D44-84D2-047204CCC3A9}" dt="2020-01-23T11:41:52.738" v="2391" actId="478"/>
          <ac:spMkLst>
            <pc:docMk/>
            <pc:sldMk cId="3527654702" sldId="369"/>
            <ac:spMk id="15" creationId="{00000000-0000-0000-0000-000000000000}"/>
          </ac:spMkLst>
        </pc:spChg>
        <pc:spChg chg="add">
          <ac:chgData name="Janse Wrk" userId="8c56fc598615ac86" providerId="LiveId" clId="{F8E2691F-6C89-4D44-84D2-047204CCC3A9}" dt="2020-01-23T11:41:53.359" v="2392"/>
          <ac:spMkLst>
            <pc:docMk/>
            <pc:sldMk cId="3527654702" sldId="369"/>
            <ac:spMk id="16" creationId="{A042CF5E-E0B6-489F-AE54-79E04AD0EE7D}"/>
          </ac:spMkLst>
        </pc:spChg>
        <pc:spChg chg="add">
          <ac:chgData name="Janse Wrk" userId="8c56fc598615ac86" providerId="LiveId" clId="{F8E2691F-6C89-4D44-84D2-047204CCC3A9}" dt="2020-01-23T11:41:53.359" v="2392"/>
          <ac:spMkLst>
            <pc:docMk/>
            <pc:sldMk cId="3527654702" sldId="369"/>
            <ac:spMk id="17" creationId="{4CBFCA5A-E2B9-4F81-87F4-755FFEAA896A}"/>
          </ac:spMkLst>
        </pc:spChg>
        <pc:picChg chg="add">
          <ac:chgData name="Janse Wrk" userId="8c56fc598615ac86" providerId="LiveId" clId="{F8E2691F-6C89-4D44-84D2-047204CCC3A9}" dt="2020-01-23T11:41:53.359" v="2392"/>
          <ac:picMkLst>
            <pc:docMk/>
            <pc:sldMk cId="3527654702" sldId="369"/>
            <ac:picMk id="18" creationId="{1FC005B8-199E-4083-90C8-3EE7CD5327D8}"/>
          </ac:picMkLst>
        </pc:picChg>
      </pc:sldChg>
      <pc:sldChg chg="addSp delSp modSp add setBg">
        <pc:chgData name="Janse Wrk" userId="8c56fc598615ac86" providerId="LiveId" clId="{F8E2691F-6C89-4D44-84D2-047204CCC3A9}" dt="2020-01-23T20:31:48.796" v="3486" actId="1036"/>
        <pc:sldMkLst>
          <pc:docMk/>
          <pc:sldMk cId="2678116417" sldId="370"/>
        </pc:sldMkLst>
        <pc:spChg chg="del">
          <ac:chgData name="Janse Wrk" userId="8c56fc598615ac86" providerId="LiveId" clId="{F8E2691F-6C89-4D44-84D2-047204CCC3A9}" dt="2020-01-23T11:52:22.525" v="2637" actId="478"/>
          <ac:spMkLst>
            <pc:docMk/>
            <pc:sldMk cId="2678116417" sldId="370"/>
            <ac:spMk id="2" creationId="{F9DA5B7D-E844-413E-8F55-E013C4730C28}"/>
          </ac:spMkLst>
        </pc:spChg>
        <pc:spChg chg="del">
          <ac:chgData name="Janse Wrk" userId="8c56fc598615ac86" providerId="LiveId" clId="{F8E2691F-6C89-4D44-84D2-047204CCC3A9}" dt="2020-01-23T11:52:22.525" v="2637" actId="478"/>
          <ac:spMkLst>
            <pc:docMk/>
            <pc:sldMk cId="2678116417" sldId="370"/>
            <ac:spMk id="3" creationId="{1FC46DCD-40B5-4E7E-B357-A1759F5ADFA8}"/>
          </ac:spMkLst>
        </pc:spChg>
        <pc:spChg chg="add">
          <ac:chgData name="Janse Wrk" userId="8c56fc598615ac86" providerId="LiveId" clId="{F8E2691F-6C89-4D44-84D2-047204CCC3A9}" dt="2020-01-23T11:52:35.048" v="2638"/>
          <ac:spMkLst>
            <pc:docMk/>
            <pc:sldMk cId="2678116417" sldId="370"/>
            <ac:spMk id="4" creationId="{4FE9102B-A8AA-466B-8308-13F06BD65A9D}"/>
          </ac:spMkLst>
        </pc:spChg>
        <pc:spChg chg="add">
          <ac:chgData name="Janse Wrk" userId="8c56fc598615ac86" providerId="LiveId" clId="{F8E2691F-6C89-4D44-84D2-047204CCC3A9}" dt="2020-01-23T11:52:35.048" v="2638"/>
          <ac:spMkLst>
            <pc:docMk/>
            <pc:sldMk cId="2678116417" sldId="370"/>
            <ac:spMk id="5" creationId="{F3A64032-A809-4388-A2F7-6398DEE9F513}"/>
          </ac:spMkLst>
        </pc:spChg>
        <pc:spChg chg="add">
          <ac:chgData name="Janse Wrk" userId="8c56fc598615ac86" providerId="LiveId" clId="{F8E2691F-6C89-4D44-84D2-047204CCC3A9}" dt="2020-01-23T11:52:35.048" v="2638"/>
          <ac:spMkLst>
            <pc:docMk/>
            <pc:sldMk cId="2678116417" sldId="370"/>
            <ac:spMk id="6" creationId="{501958D9-2D9A-4795-B2E3-7C9DDB157A33}"/>
          </ac:spMkLst>
        </pc:spChg>
        <pc:spChg chg="add mod">
          <ac:chgData name="Janse Wrk" userId="8c56fc598615ac86" providerId="LiveId" clId="{F8E2691F-6C89-4D44-84D2-047204CCC3A9}" dt="2020-01-23T11:55:17.504" v="2692" actId="207"/>
          <ac:spMkLst>
            <pc:docMk/>
            <pc:sldMk cId="2678116417" sldId="370"/>
            <ac:spMk id="8" creationId="{464B2E60-A907-49D9-830D-0FD9A406953A}"/>
          </ac:spMkLst>
        </pc:spChg>
        <pc:spChg chg="add mod">
          <ac:chgData name="Janse Wrk" userId="8c56fc598615ac86" providerId="LiveId" clId="{F8E2691F-6C89-4D44-84D2-047204CCC3A9}" dt="2020-01-23T20:31:48.796" v="3486" actId="1036"/>
          <ac:spMkLst>
            <pc:docMk/>
            <pc:sldMk cId="2678116417" sldId="370"/>
            <ac:spMk id="12" creationId="{FE53CC86-1546-4469-877D-0D8C4F405625}"/>
          </ac:spMkLst>
        </pc:spChg>
        <pc:grpChg chg="add mod">
          <ac:chgData name="Janse Wrk" userId="8c56fc598615ac86" providerId="LiveId" clId="{F8E2691F-6C89-4D44-84D2-047204CCC3A9}" dt="2020-01-23T11:52:55.765" v="2640" actId="1076"/>
          <ac:grpSpMkLst>
            <pc:docMk/>
            <pc:sldMk cId="2678116417" sldId="370"/>
            <ac:grpSpMk id="9" creationId="{DF7D82BF-77C5-4DDD-9366-93540D3FC34E}"/>
          </ac:grpSpMkLst>
        </pc:grpChg>
        <pc:picChg chg="add">
          <ac:chgData name="Janse Wrk" userId="8c56fc598615ac86" providerId="LiveId" clId="{F8E2691F-6C89-4D44-84D2-047204CCC3A9}" dt="2020-01-23T11:52:35.048" v="2638"/>
          <ac:picMkLst>
            <pc:docMk/>
            <pc:sldMk cId="2678116417" sldId="370"/>
            <ac:picMk id="7" creationId="{12A8C8A1-A393-487E-8CBA-286C38F70FE9}"/>
          </ac:picMkLst>
        </pc:picChg>
        <pc:cxnChg chg="mod">
          <ac:chgData name="Janse Wrk" userId="8c56fc598615ac86" providerId="LiveId" clId="{F8E2691F-6C89-4D44-84D2-047204CCC3A9}" dt="2020-01-23T11:55:23.771" v="2693" actId="208"/>
          <ac:cxnSpMkLst>
            <pc:docMk/>
            <pc:sldMk cId="2678116417" sldId="370"/>
            <ac:cxnSpMk id="10" creationId="{BE6AC609-222B-48B2-9F73-60D09A61C66B}"/>
          </ac:cxnSpMkLst>
        </pc:cxnChg>
        <pc:cxnChg chg="mod">
          <ac:chgData name="Janse Wrk" userId="8c56fc598615ac86" providerId="LiveId" clId="{F8E2691F-6C89-4D44-84D2-047204CCC3A9}" dt="2020-01-23T11:55:23.771" v="2693" actId="208"/>
          <ac:cxnSpMkLst>
            <pc:docMk/>
            <pc:sldMk cId="2678116417" sldId="370"/>
            <ac:cxnSpMk id="11" creationId="{7CCF5A95-6EEE-48C8-A7B4-E2F9256EEAD4}"/>
          </ac:cxnSpMkLst>
        </pc:cxnChg>
      </pc:sldChg>
      <pc:sldChg chg="addSp delSp modSp add del">
        <pc:chgData name="Janse Wrk" userId="8c56fc598615ac86" providerId="LiveId" clId="{F8E2691F-6C89-4D44-84D2-047204CCC3A9}" dt="2020-01-23T23:05:41.606" v="3914" actId="164"/>
        <pc:sldMkLst>
          <pc:docMk/>
          <pc:sldMk cId="4135792916" sldId="371"/>
        </pc:sldMkLst>
        <pc:spChg chg="add mod">
          <ac:chgData name="Janse Wrk" userId="8c56fc598615ac86" providerId="LiveId" clId="{F8E2691F-6C89-4D44-84D2-047204CCC3A9}" dt="2020-01-23T23:05:41.606" v="3914" actId="164"/>
          <ac:spMkLst>
            <pc:docMk/>
            <pc:sldMk cId="4135792916" sldId="371"/>
            <ac:spMk id="2" creationId="{C93EB68F-5C32-495E-9C3A-B7E3F3461ACE}"/>
          </ac:spMkLst>
        </pc:spChg>
        <pc:spChg chg="mod topLvl">
          <ac:chgData name="Janse Wrk" userId="8c56fc598615ac86" providerId="LiveId" clId="{F8E2691F-6C89-4D44-84D2-047204CCC3A9}" dt="2020-01-23T23:05:41.606" v="3914" actId="164"/>
          <ac:spMkLst>
            <pc:docMk/>
            <pc:sldMk cId="4135792916" sldId="371"/>
            <ac:spMk id="41" creationId="{B92D998F-509A-4308-8D85-ECC2867EBBDA}"/>
          </ac:spMkLst>
        </pc:spChg>
        <pc:spChg chg="mod topLvl">
          <ac:chgData name="Janse Wrk" userId="8c56fc598615ac86" providerId="LiveId" clId="{F8E2691F-6C89-4D44-84D2-047204CCC3A9}" dt="2020-01-23T23:05:41.606" v="3914" actId="164"/>
          <ac:spMkLst>
            <pc:docMk/>
            <pc:sldMk cId="4135792916" sldId="371"/>
            <ac:spMk id="42" creationId="{7760B35C-807D-4493-BBFE-5AEAE6D189CE}"/>
          </ac:spMkLst>
        </pc:spChg>
        <pc:spChg chg="mod topLvl">
          <ac:chgData name="Janse Wrk" userId="8c56fc598615ac86" providerId="LiveId" clId="{F8E2691F-6C89-4D44-84D2-047204CCC3A9}" dt="2020-01-23T23:05:41.606" v="3914" actId="164"/>
          <ac:spMkLst>
            <pc:docMk/>
            <pc:sldMk cId="4135792916" sldId="371"/>
            <ac:spMk id="47" creationId="{55608A1E-2C8D-42BE-9D10-30C35B8B63DD}"/>
          </ac:spMkLst>
        </pc:spChg>
        <pc:spChg chg="mod topLvl">
          <ac:chgData name="Janse Wrk" userId="8c56fc598615ac86" providerId="LiveId" clId="{F8E2691F-6C89-4D44-84D2-047204CCC3A9}" dt="2020-01-23T23:05:41.606" v="3914" actId="164"/>
          <ac:spMkLst>
            <pc:docMk/>
            <pc:sldMk cId="4135792916" sldId="371"/>
            <ac:spMk id="48" creationId="{455F9E38-DFAF-4D7D-97A7-0CBEE6EE232B}"/>
          </ac:spMkLst>
        </pc:spChg>
        <pc:spChg chg="mod topLvl">
          <ac:chgData name="Janse Wrk" userId="8c56fc598615ac86" providerId="LiveId" clId="{F8E2691F-6C89-4D44-84D2-047204CCC3A9}" dt="2020-01-23T23:05:41.606" v="3914" actId="164"/>
          <ac:spMkLst>
            <pc:docMk/>
            <pc:sldMk cId="4135792916" sldId="371"/>
            <ac:spMk id="49" creationId="{F30432C1-84EA-4211-9BAB-608A000CA083}"/>
          </ac:spMkLst>
        </pc:spChg>
        <pc:spChg chg="mod topLvl">
          <ac:chgData name="Janse Wrk" userId="8c56fc598615ac86" providerId="LiveId" clId="{F8E2691F-6C89-4D44-84D2-047204CCC3A9}" dt="2020-01-23T23:05:41.606" v="3914" actId="164"/>
          <ac:spMkLst>
            <pc:docMk/>
            <pc:sldMk cId="4135792916" sldId="371"/>
            <ac:spMk id="50" creationId="{9157EFD4-2C51-4AD0-8003-5EC52702678C}"/>
          </ac:spMkLst>
        </pc:spChg>
        <pc:spChg chg="mod topLvl">
          <ac:chgData name="Janse Wrk" userId="8c56fc598615ac86" providerId="LiveId" clId="{F8E2691F-6C89-4D44-84D2-047204CCC3A9}" dt="2020-01-23T23:05:41.606" v="3914" actId="164"/>
          <ac:spMkLst>
            <pc:docMk/>
            <pc:sldMk cId="4135792916" sldId="371"/>
            <ac:spMk id="51" creationId="{FD35C206-D483-4C09-A19E-CBCD1B09FBC9}"/>
          </ac:spMkLst>
        </pc:spChg>
        <pc:spChg chg="del mod">
          <ac:chgData name="Janse Wrk" userId="8c56fc598615ac86" providerId="LiveId" clId="{F8E2691F-6C89-4D44-84D2-047204CCC3A9}" dt="2020-01-23T23:05:08.554" v="3910" actId="478"/>
          <ac:spMkLst>
            <pc:docMk/>
            <pc:sldMk cId="4135792916" sldId="371"/>
            <ac:spMk id="60" creationId="{6F3D84EC-7ED1-4DD5-AAF3-B9D43455836A}"/>
          </ac:spMkLst>
        </pc:spChg>
        <pc:spChg chg="mod">
          <ac:chgData name="Janse Wrk" userId="8c56fc598615ac86" providerId="LiveId" clId="{F8E2691F-6C89-4D44-84D2-047204CCC3A9}" dt="2020-01-23T13:14:53.406" v="3325" actId="20577"/>
          <ac:spMkLst>
            <pc:docMk/>
            <pc:sldMk cId="4135792916" sldId="371"/>
            <ac:spMk id="98" creationId="{AFD725CE-A885-42AF-9F2F-2A72E32F06A2}"/>
          </ac:spMkLst>
        </pc:spChg>
        <pc:grpChg chg="add mod">
          <ac:chgData name="Janse Wrk" userId="8c56fc598615ac86" providerId="LiveId" clId="{F8E2691F-6C89-4D44-84D2-047204CCC3A9}" dt="2020-01-23T23:05:41.606" v="3914" actId="164"/>
          <ac:grpSpMkLst>
            <pc:docMk/>
            <pc:sldMk cId="4135792916" sldId="371"/>
            <ac:grpSpMk id="3" creationId="{1C304EE8-0404-4330-B9A9-DAA986B1B962}"/>
          </ac:grpSpMkLst>
        </pc:grpChg>
        <pc:grpChg chg="del">
          <ac:chgData name="Janse Wrk" userId="8c56fc598615ac86" providerId="LiveId" clId="{F8E2691F-6C89-4D44-84D2-047204CCC3A9}" dt="2020-01-23T12:13:25.019" v="3102" actId="478"/>
          <ac:grpSpMkLst>
            <pc:docMk/>
            <pc:sldMk cId="4135792916" sldId="371"/>
            <ac:grpSpMk id="34" creationId="{3886455D-0B76-4271-93B9-3549E05AD26E}"/>
          </ac:grpSpMkLst>
        </pc:grpChg>
        <pc:grpChg chg="add del mod">
          <ac:chgData name="Janse Wrk" userId="8c56fc598615ac86" providerId="LiveId" clId="{F8E2691F-6C89-4D44-84D2-047204CCC3A9}" dt="2020-01-23T23:05:21.225" v="3911" actId="165"/>
          <ac:grpSpMkLst>
            <pc:docMk/>
            <pc:sldMk cId="4135792916" sldId="371"/>
            <ac:grpSpMk id="38" creationId="{E6E4AFD1-A830-4A66-8F70-B927B0B0CDC6}"/>
          </ac:grpSpMkLst>
        </pc:grpChg>
        <pc:grpChg chg="mod topLvl">
          <ac:chgData name="Janse Wrk" userId="8c56fc598615ac86" providerId="LiveId" clId="{F8E2691F-6C89-4D44-84D2-047204CCC3A9}" dt="2020-01-23T23:05:41.606" v="3914" actId="164"/>
          <ac:grpSpMkLst>
            <pc:docMk/>
            <pc:sldMk cId="4135792916" sldId="371"/>
            <ac:grpSpMk id="39" creationId="{0B90CF46-4352-4373-B14A-64456CC2E4AC}"/>
          </ac:grpSpMkLst>
        </pc:grpChg>
        <pc:grpChg chg="del mod topLvl">
          <ac:chgData name="Janse Wrk" userId="8c56fc598615ac86" providerId="LiveId" clId="{F8E2691F-6C89-4D44-84D2-047204CCC3A9}" dt="2020-01-23T23:05:30.933" v="3913" actId="478"/>
          <ac:grpSpMkLst>
            <pc:docMk/>
            <pc:sldMk cId="4135792916" sldId="371"/>
            <ac:grpSpMk id="40" creationId="{DD489C48-42ED-4DC8-898C-5C4D98341D6F}"/>
          </ac:grpSpMkLst>
        </pc:grpChg>
        <pc:grpChg chg="mod topLvl">
          <ac:chgData name="Janse Wrk" userId="8c56fc598615ac86" providerId="LiveId" clId="{F8E2691F-6C89-4D44-84D2-047204CCC3A9}" dt="2020-01-23T23:05:41.606" v="3914" actId="164"/>
          <ac:grpSpMkLst>
            <pc:docMk/>
            <pc:sldMk cId="4135792916" sldId="371"/>
            <ac:grpSpMk id="43" creationId="{5E492755-FF5D-4995-9AC7-487C7E3628E9}"/>
          </ac:grpSpMkLst>
        </pc:grpChg>
        <pc:grpChg chg="mod topLvl">
          <ac:chgData name="Janse Wrk" userId="8c56fc598615ac86" providerId="LiveId" clId="{F8E2691F-6C89-4D44-84D2-047204CCC3A9}" dt="2020-01-23T23:05:41.606" v="3914" actId="164"/>
          <ac:grpSpMkLst>
            <pc:docMk/>
            <pc:sldMk cId="4135792916" sldId="371"/>
            <ac:grpSpMk id="44" creationId="{7BB1F3CF-97E1-48CC-8A6C-1260FE5A224B}"/>
          </ac:grpSpMkLst>
        </pc:grpChg>
        <pc:grpChg chg="mod topLvl">
          <ac:chgData name="Janse Wrk" userId="8c56fc598615ac86" providerId="LiveId" clId="{F8E2691F-6C89-4D44-84D2-047204CCC3A9}" dt="2020-01-23T23:05:41.606" v="3914" actId="164"/>
          <ac:grpSpMkLst>
            <pc:docMk/>
            <pc:sldMk cId="4135792916" sldId="371"/>
            <ac:grpSpMk id="45" creationId="{6CD9067C-0B60-498B-9E49-E1EE5137BDEE}"/>
          </ac:grpSpMkLst>
        </pc:grpChg>
        <pc:grpChg chg="mod topLvl">
          <ac:chgData name="Janse Wrk" userId="8c56fc598615ac86" providerId="LiveId" clId="{F8E2691F-6C89-4D44-84D2-047204CCC3A9}" dt="2020-01-23T23:05:41.606" v="3914" actId="164"/>
          <ac:grpSpMkLst>
            <pc:docMk/>
            <pc:sldMk cId="4135792916" sldId="371"/>
            <ac:grpSpMk id="46" creationId="{0C886C73-21D0-476E-9A2A-E01ABBC1EDC1}"/>
          </ac:grpSpMkLst>
        </pc:grpChg>
        <pc:grpChg chg="add del">
          <ac:chgData name="Janse Wrk" userId="8c56fc598615ac86" providerId="LiveId" clId="{F8E2691F-6C89-4D44-84D2-047204CCC3A9}" dt="2020-01-23T23:00:13.955" v="3849" actId="478"/>
          <ac:grpSpMkLst>
            <pc:docMk/>
            <pc:sldMk cId="4135792916" sldId="371"/>
            <ac:grpSpMk id="91" creationId="{4AF316DE-9B8B-4635-89B4-F6437D921379}"/>
          </ac:grpSpMkLst>
        </pc:grpChg>
        <pc:grpChg chg="del">
          <ac:chgData name="Janse Wrk" userId="8c56fc598615ac86" providerId="LiveId" clId="{F8E2691F-6C89-4D44-84D2-047204CCC3A9}" dt="2020-01-23T12:05:07.283" v="3010" actId="478"/>
          <ac:grpSpMkLst>
            <pc:docMk/>
            <pc:sldMk cId="4135792916" sldId="371"/>
            <ac:grpSpMk id="94" creationId="{802FD8FB-3D90-4718-A922-A34BDEAD512B}"/>
          </ac:grpSpMkLst>
        </pc:grpChg>
        <pc:grpChg chg="add">
          <ac:chgData name="Janse Wrk" userId="8c56fc598615ac86" providerId="LiveId" clId="{F8E2691F-6C89-4D44-84D2-047204CCC3A9}" dt="2020-01-23T23:00:20.129" v="3850"/>
          <ac:grpSpMkLst>
            <pc:docMk/>
            <pc:sldMk cId="4135792916" sldId="371"/>
            <ac:grpSpMk id="135" creationId="{A6C5E971-DFDD-4681-AE20-1A8E1F821043}"/>
          </ac:grpSpMkLst>
        </pc:grpChg>
        <pc:cxnChg chg="mod">
          <ac:chgData name="Janse Wrk" userId="8c56fc598615ac86" providerId="LiveId" clId="{F8E2691F-6C89-4D44-84D2-047204CCC3A9}" dt="2020-01-23T12:13:25.019" v="3102" actId="478"/>
          <ac:cxnSpMkLst>
            <pc:docMk/>
            <pc:sldMk cId="4135792916" sldId="371"/>
            <ac:cxnSpMk id="100" creationId="{7B22238C-2EBE-4001-B1E8-C3FEE9E49124}"/>
          </ac:cxnSpMkLst>
        </pc:cxnChg>
      </pc:sldChg>
      <pc:sldChg chg="addSp delSp modSp add del modAnim addCm delCm">
        <pc:chgData name="Janse Wrk" userId="8c56fc598615ac86" providerId="LiveId" clId="{F8E2691F-6C89-4D44-84D2-047204CCC3A9}" dt="2020-01-23T23:08:42.065" v="3933" actId="14100"/>
        <pc:sldMkLst>
          <pc:docMk/>
          <pc:sldMk cId="2551788358" sldId="372"/>
        </pc:sldMkLst>
        <pc:spChg chg="add del mod">
          <ac:chgData name="Janse Wrk" userId="8c56fc598615ac86" providerId="LiveId" clId="{F8E2691F-6C89-4D44-84D2-047204CCC3A9}" dt="2020-01-23T12:06:32.809" v="3019" actId="478"/>
          <ac:spMkLst>
            <pc:docMk/>
            <pc:sldMk cId="2551788358" sldId="372"/>
            <ac:spMk id="2" creationId="{B4C4C8CA-EEA5-4B60-B7B1-946FFBD1D619}"/>
          </ac:spMkLst>
        </pc:spChg>
        <pc:spChg chg="mod topLvl">
          <ac:chgData name="Janse Wrk" userId="8c56fc598615ac86" providerId="LiveId" clId="{F8E2691F-6C89-4D44-84D2-047204CCC3A9}" dt="2020-01-23T23:07:12.238" v="3918" actId="165"/>
          <ac:spMkLst>
            <pc:docMk/>
            <pc:sldMk cId="2551788358" sldId="372"/>
            <ac:spMk id="4" creationId="{1350ACB2-1357-49DA-8161-97F2AE7318A3}"/>
          </ac:spMkLst>
        </pc:spChg>
        <pc:spChg chg="mod topLvl">
          <ac:chgData name="Janse Wrk" userId="8c56fc598615ac86" providerId="LiveId" clId="{F8E2691F-6C89-4D44-84D2-047204CCC3A9}" dt="2020-01-23T23:07:12.238" v="3918" actId="165"/>
          <ac:spMkLst>
            <pc:docMk/>
            <pc:sldMk cId="2551788358" sldId="372"/>
            <ac:spMk id="5" creationId="{288394CC-B44A-4612-AE82-9F25DD3253C6}"/>
          </ac:spMkLst>
        </pc:spChg>
        <pc:spChg chg="mod topLvl">
          <ac:chgData name="Janse Wrk" userId="8c56fc598615ac86" providerId="LiveId" clId="{F8E2691F-6C89-4D44-84D2-047204CCC3A9}" dt="2020-01-23T23:07:12.238" v="3918" actId="165"/>
          <ac:spMkLst>
            <pc:docMk/>
            <pc:sldMk cId="2551788358" sldId="372"/>
            <ac:spMk id="6" creationId="{A9DD4963-2BA5-4BE3-9DA0-6D8AD8FB9FC6}"/>
          </ac:spMkLst>
        </pc:spChg>
        <pc:spChg chg="mod topLvl">
          <ac:chgData name="Janse Wrk" userId="8c56fc598615ac86" providerId="LiveId" clId="{F8E2691F-6C89-4D44-84D2-047204CCC3A9}" dt="2020-01-23T23:07:12.238" v="3918" actId="165"/>
          <ac:spMkLst>
            <pc:docMk/>
            <pc:sldMk cId="2551788358" sldId="372"/>
            <ac:spMk id="7" creationId="{ADD823D4-8BEF-4022-B6C3-C044324ACC01}"/>
          </ac:spMkLst>
        </pc:spChg>
        <pc:spChg chg="mod topLvl">
          <ac:chgData name="Janse Wrk" userId="8c56fc598615ac86" providerId="LiveId" clId="{F8E2691F-6C89-4D44-84D2-047204CCC3A9}" dt="2020-01-23T23:07:19.899" v="3919" actId="14100"/>
          <ac:spMkLst>
            <pc:docMk/>
            <pc:sldMk cId="2551788358" sldId="372"/>
            <ac:spMk id="8" creationId="{1DE1FEA9-3DAB-4DAE-8A8C-EE46531F40D4}"/>
          </ac:spMkLst>
        </pc:spChg>
        <pc:spChg chg="mod topLvl">
          <ac:chgData name="Janse Wrk" userId="8c56fc598615ac86" providerId="LiveId" clId="{F8E2691F-6C89-4D44-84D2-047204CCC3A9}" dt="2020-01-23T23:07:12.238" v="3918" actId="165"/>
          <ac:spMkLst>
            <pc:docMk/>
            <pc:sldMk cId="2551788358" sldId="372"/>
            <ac:spMk id="9" creationId="{E73C21F3-B3C4-4F11-825E-765DC5A2DD11}"/>
          </ac:spMkLst>
        </pc:spChg>
        <pc:spChg chg="mod topLvl">
          <ac:chgData name="Janse Wrk" userId="8c56fc598615ac86" providerId="LiveId" clId="{F8E2691F-6C89-4D44-84D2-047204CCC3A9}" dt="2020-01-23T23:07:32.468" v="3922" actId="207"/>
          <ac:spMkLst>
            <pc:docMk/>
            <pc:sldMk cId="2551788358" sldId="372"/>
            <ac:spMk id="10" creationId="{7D457D3E-7B20-4748-94C5-6126F78321F5}"/>
          </ac:spMkLst>
        </pc:spChg>
        <pc:spChg chg="mod topLvl">
          <ac:chgData name="Janse Wrk" userId="8c56fc598615ac86" providerId="LiveId" clId="{F8E2691F-6C89-4D44-84D2-047204CCC3A9}" dt="2020-01-23T23:07:12.238" v="3918" actId="165"/>
          <ac:spMkLst>
            <pc:docMk/>
            <pc:sldMk cId="2551788358" sldId="372"/>
            <ac:spMk id="11" creationId="{337AE017-E63F-4EB2-B0AA-CB0E45CF77CD}"/>
          </ac:spMkLst>
        </pc:spChg>
        <pc:spChg chg="mod topLvl">
          <ac:chgData name="Janse Wrk" userId="8c56fc598615ac86" providerId="LiveId" clId="{F8E2691F-6C89-4D44-84D2-047204CCC3A9}" dt="2020-01-23T23:07:12.238" v="3918" actId="165"/>
          <ac:spMkLst>
            <pc:docMk/>
            <pc:sldMk cId="2551788358" sldId="372"/>
            <ac:spMk id="12" creationId="{C77361C7-6106-43FF-B72F-F86E3B5D630C}"/>
          </ac:spMkLst>
        </pc:spChg>
        <pc:spChg chg="mod topLvl">
          <ac:chgData name="Janse Wrk" userId="8c56fc598615ac86" providerId="LiveId" clId="{F8E2691F-6C89-4D44-84D2-047204CCC3A9}" dt="2020-01-23T23:07:12.238" v="3918" actId="165"/>
          <ac:spMkLst>
            <pc:docMk/>
            <pc:sldMk cId="2551788358" sldId="372"/>
            <ac:spMk id="13" creationId="{479816EA-859C-4DFE-967E-7AF9DF8DF45F}"/>
          </ac:spMkLst>
        </pc:spChg>
        <pc:spChg chg="mod topLvl">
          <ac:chgData name="Janse Wrk" userId="8c56fc598615ac86" providerId="LiveId" clId="{F8E2691F-6C89-4D44-84D2-047204CCC3A9}" dt="2020-01-23T23:07:12.238" v="3918" actId="165"/>
          <ac:spMkLst>
            <pc:docMk/>
            <pc:sldMk cId="2551788358" sldId="372"/>
            <ac:spMk id="14" creationId="{618432B1-F12B-4BF6-8043-00074E7820A6}"/>
          </ac:spMkLst>
        </pc:spChg>
        <pc:spChg chg="mod topLvl">
          <ac:chgData name="Janse Wrk" userId="8c56fc598615ac86" providerId="LiveId" clId="{F8E2691F-6C89-4D44-84D2-047204CCC3A9}" dt="2020-01-23T23:07:12.238" v="3918" actId="165"/>
          <ac:spMkLst>
            <pc:docMk/>
            <pc:sldMk cId="2551788358" sldId="372"/>
            <ac:spMk id="15" creationId="{2C587F02-FAEF-4C1F-A669-887228BF8EE8}"/>
          </ac:spMkLst>
        </pc:spChg>
        <pc:spChg chg="mod topLvl">
          <ac:chgData name="Janse Wrk" userId="8c56fc598615ac86" providerId="LiveId" clId="{F8E2691F-6C89-4D44-84D2-047204CCC3A9}" dt="2020-01-23T23:07:12.238" v="3918" actId="165"/>
          <ac:spMkLst>
            <pc:docMk/>
            <pc:sldMk cId="2551788358" sldId="372"/>
            <ac:spMk id="16" creationId="{AC393843-17A1-4E7E-BCD7-DCB92981C49C}"/>
          </ac:spMkLst>
        </pc:spChg>
        <pc:spChg chg="mod topLvl">
          <ac:chgData name="Janse Wrk" userId="8c56fc598615ac86" providerId="LiveId" clId="{F8E2691F-6C89-4D44-84D2-047204CCC3A9}" dt="2020-01-23T23:07:12.238" v="3918" actId="165"/>
          <ac:spMkLst>
            <pc:docMk/>
            <pc:sldMk cId="2551788358" sldId="372"/>
            <ac:spMk id="17" creationId="{81144196-65A7-4DBC-9B5C-83389F6725CC}"/>
          </ac:spMkLst>
        </pc:spChg>
        <pc:spChg chg="mod topLvl">
          <ac:chgData name="Janse Wrk" userId="8c56fc598615ac86" providerId="LiveId" clId="{F8E2691F-6C89-4D44-84D2-047204CCC3A9}" dt="2020-01-23T23:07:12.238" v="3918" actId="165"/>
          <ac:spMkLst>
            <pc:docMk/>
            <pc:sldMk cId="2551788358" sldId="372"/>
            <ac:spMk id="18" creationId="{E8055CB8-09FC-4C77-BB13-D845F21FCEF0}"/>
          </ac:spMkLst>
        </pc:spChg>
        <pc:spChg chg="mod topLvl">
          <ac:chgData name="Janse Wrk" userId="8c56fc598615ac86" providerId="LiveId" clId="{F8E2691F-6C89-4D44-84D2-047204CCC3A9}" dt="2020-01-23T23:07:12.238" v="3918" actId="165"/>
          <ac:spMkLst>
            <pc:docMk/>
            <pc:sldMk cId="2551788358" sldId="372"/>
            <ac:spMk id="19" creationId="{47C9D8A4-7A4F-42EA-B65D-E56CF0EB17F9}"/>
          </ac:spMkLst>
        </pc:spChg>
        <pc:spChg chg="mod topLvl">
          <ac:chgData name="Janse Wrk" userId="8c56fc598615ac86" providerId="LiveId" clId="{F8E2691F-6C89-4D44-84D2-047204CCC3A9}" dt="2020-01-23T23:07:12.238" v="3918" actId="165"/>
          <ac:spMkLst>
            <pc:docMk/>
            <pc:sldMk cId="2551788358" sldId="372"/>
            <ac:spMk id="20" creationId="{D9015E79-EABE-44A3-926E-C4BCF62F199F}"/>
          </ac:spMkLst>
        </pc:spChg>
        <pc:spChg chg="mod topLvl">
          <ac:chgData name="Janse Wrk" userId="8c56fc598615ac86" providerId="LiveId" clId="{F8E2691F-6C89-4D44-84D2-047204CCC3A9}" dt="2020-01-23T23:07:12.238" v="3918" actId="165"/>
          <ac:spMkLst>
            <pc:docMk/>
            <pc:sldMk cId="2551788358" sldId="372"/>
            <ac:spMk id="21" creationId="{F07A7DC8-E5DC-45A4-B55B-BBBA66FD34C4}"/>
          </ac:spMkLst>
        </pc:spChg>
        <pc:spChg chg="mod topLvl">
          <ac:chgData name="Janse Wrk" userId="8c56fc598615ac86" providerId="LiveId" clId="{F8E2691F-6C89-4D44-84D2-047204CCC3A9}" dt="2020-01-23T23:07:12.238" v="3918" actId="165"/>
          <ac:spMkLst>
            <pc:docMk/>
            <pc:sldMk cId="2551788358" sldId="372"/>
            <ac:spMk id="22" creationId="{5BA1F109-A5F3-4DFD-A72B-FC89D3BCFE16}"/>
          </ac:spMkLst>
        </pc:spChg>
        <pc:spChg chg="mod topLvl">
          <ac:chgData name="Janse Wrk" userId="8c56fc598615ac86" providerId="LiveId" clId="{F8E2691F-6C89-4D44-84D2-047204CCC3A9}" dt="2020-01-23T23:07:12.238" v="3918" actId="165"/>
          <ac:spMkLst>
            <pc:docMk/>
            <pc:sldMk cId="2551788358" sldId="372"/>
            <ac:spMk id="31" creationId="{01F37437-ED91-4A58-BF9F-766872A7DEFD}"/>
          </ac:spMkLst>
        </pc:spChg>
        <pc:spChg chg="mod topLvl">
          <ac:chgData name="Janse Wrk" userId="8c56fc598615ac86" providerId="LiveId" clId="{F8E2691F-6C89-4D44-84D2-047204CCC3A9}" dt="2020-01-23T23:07:12.238" v="3918" actId="165"/>
          <ac:spMkLst>
            <pc:docMk/>
            <pc:sldMk cId="2551788358" sldId="372"/>
            <ac:spMk id="32" creationId="{A2385E4F-7F6C-4C38-9467-DEAAA0C49CFC}"/>
          </ac:spMkLst>
        </pc:spChg>
        <pc:spChg chg="mod topLvl">
          <ac:chgData name="Janse Wrk" userId="8c56fc598615ac86" providerId="LiveId" clId="{F8E2691F-6C89-4D44-84D2-047204CCC3A9}" dt="2020-01-23T23:07:12.238" v="3918" actId="165"/>
          <ac:spMkLst>
            <pc:docMk/>
            <pc:sldMk cId="2551788358" sldId="372"/>
            <ac:spMk id="33" creationId="{3E239A5E-6D54-4A4C-8D74-9D5EF9D2610E}"/>
          </ac:spMkLst>
        </pc:spChg>
        <pc:spChg chg="add mod ord topLvl">
          <ac:chgData name="Janse Wrk" userId="8c56fc598615ac86" providerId="LiveId" clId="{F8E2691F-6C89-4D44-84D2-047204CCC3A9}" dt="2020-01-23T23:07:03.021" v="3917" actId="165"/>
          <ac:spMkLst>
            <pc:docMk/>
            <pc:sldMk cId="2551788358" sldId="372"/>
            <ac:spMk id="86" creationId="{38F8AA64-F2DA-4F17-8E1E-01930BA6C166}"/>
          </ac:spMkLst>
        </pc:spChg>
        <pc:spChg chg="add del mod">
          <ac:chgData name="Janse Wrk" userId="8c56fc598615ac86" providerId="LiveId" clId="{F8E2691F-6C89-4D44-84D2-047204CCC3A9}" dt="2020-01-23T12:12:06.849" v="3090" actId="478"/>
          <ac:spMkLst>
            <pc:docMk/>
            <pc:sldMk cId="2551788358" sldId="372"/>
            <ac:spMk id="91" creationId="{092F556C-3944-40A0-A085-E0102EC5EC70}"/>
          </ac:spMkLst>
        </pc:spChg>
        <pc:spChg chg="add mod topLvl">
          <ac:chgData name="Janse Wrk" userId="8c56fc598615ac86" providerId="LiveId" clId="{F8E2691F-6C89-4D44-84D2-047204CCC3A9}" dt="2020-01-23T23:07:03.021" v="3917" actId="165"/>
          <ac:spMkLst>
            <pc:docMk/>
            <pc:sldMk cId="2551788358" sldId="372"/>
            <ac:spMk id="92" creationId="{9A56DD6B-4AA3-451B-96F5-C9611859FBCA}"/>
          </ac:spMkLst>
        </pc:spChg>
        <pc:spChg chg="add mod topLvl">
          <ac:chgData name="Janse Wrk" userId="8c56fc598615ac86" providerId="LiveId" clId="{F8E2691F-6C89-4D44-84D2-047204CCC3A9}" dt="2020-01-23T23:07:03.021" v="3917" actId="165"/>
          <ac:spMkLst>
            <pc:docMk/>
            <pc:sldMk cId="2551788358" sldId="372"/>
            <ac:spMk id="93" creationId="{EF61BFED-3B0F-4328-B937-84C4728C6FD4}"/>
          </ac:spMkLst>
        </pc:spChg>
        <pc:spChg chg="add mod topLvl">
          <ac:chgData name="Janse Wrk" userId="8c56fc598615ac86" providerId="LiveId" clId="{F8E2691F-6C89-4D44-84D2-047204CCC3A9}" dt="2020-01-23T23:07:03.021" v="3917" actId="165"/>
          <ac:spMkLst>
            <pc:docMk/>
            <pc:sldMk cId="2551788358" sldId="372"/>
            <ac:spMk id="94" creationId="{253E6CFD-73F1-46B6-96CA-85D3537112FF}"/>
          </ac:spMkLst>
        </pc:spChg>
        <pc:spChg chg="mod">
          <ac:chgData name="Janse Wrk" userId="8c56fc598615ac86" providerId="LiveId" clId="{F8E2691F-6C89-4D44-84D2-047204CCC3A9}" dt="2020-01-23T13:15:14.661" v="3374" actId="20577"/>
          <ac:spMkLst>
            <pc:docMk/>
            <pc:sldMk cId="2551788358" sldId="372"/>
            <ac:spMk id="98" creationId="{AFD725CE-A885-42AF-9F2F-2A72E32F06A2}"/>
          </ac:spMkLst>
        </pc:spChg>
        <pc:spChg chg="add mod topLvl">
          <ac:chgData name="Janse Wrk" userId="8c56fc598615ac86" providerId="LiveId" clId="{F8E2691F-6C89-4D44-84D2-047204CCC3A9}" dt="2020-01-23T23:07:03.021" v="3917" actId="165"/>
          <ac:spMkLst>
            <pc:docMk/>
            <pc:sldMk cId="2551788358" sldId="372"/>
            <ac:spMk id="99" creationId="{EF298B00-2CD0-46A3-BF4F-65317FFD1216}"/>
          </ac:spMkLst>
        </pc:spChg>
        <pc:spChg chg="add mod topLvl">
          <ac:chgData name="Janse Wrk" userId="8c56fc598615ac86" providerId="LiveId" clId="{F8E2691F-6C89-4D44-84D2-047204CCC3A9}" dt="2020-01-23T23:07:03.021" v="3917" actId="165"/>
          <ac:spMkLst>
            <pc:docMk/>
            <pc:sldMk cId="2551788358" sldId="372"/>
            <ac:spMk id="102" creationId="{B551910D-D6A7-4271-BB77-F544EE90577D}"/>
          </ac:spMkLst>
        </pc:spChg>
        <pc:spChg chg="add mod">
          <ac:chgData name="Janse Wrk" userId="8c56fc598615ac86" providerId="LiveId" clId="{F8E2691F-6C89-4D44-84D2-047204CCC3A9}" dt="2020-01-23T12:09:32.309" v="3063" actId="164"/>
          <ac:spMkLst>
            <pc:docMk/>
            <pc:sldMk cId="2551788358" sldId="372"/>
            <ac:spMk id="103" creationId="{EC9B90D6-4D15-4A21-AD82-06DCC62FDAB3}"/>
          </ac:spMkLst>
        </pc:spChg>
        <pc:spChg chg="add mod">
          <ac:chgData name="Janse Wrk" userId="8c56fc598615ac86" providerId="LiveId" clId="{F8E2691F-6C89-4D44-84D2-047204CCC3A9}" dt="2020-01-23T12:09:32.309" v="3063" actId="164"/>
          <ac:spMkLst>
            <pc:docMk/>
            <pc:sldMk cId="2551788358" sldId="372"/>
            <ac:spMk id="104" creationId="{22A1099A-943F-4AA1-8BFC-47C7047B1705}"/>
          </ac:spMkLst>
        </pc:spChg>
        <pc:spChg chg="add mod">
          <ac:chgData name="Janse Wrk" userId="8c56fc598615ac86" providerId="LiveId" clId="{F8E2691F-6C89-4D44-84D2-047204CCC3A9}" dt="2020-01-23T23:07:26.082" v="3921" actId="1076"/>
          <ac:spMkLst>
            <pc:docMk/>
            <pc:sldMk cId="2551788358" sldId="372"/>
            <ac:spMk id="105" creationId="{0C32AF16-015E-4E41-A20C-3DA315CF1E7D}"/>
          </ac:spMkLst>
        </pc:spChg>
        <pc:spChg chg="add del mod">
          <ac:chgData name="Janse Wrk" userId="8c56fc598615ac86" providerId="LiveId" clId="{F8E2691F-6C89-4D44-84D2-047204CCC3A9}" dt="2020-01-23T12:09:55.316" v="3069" actId="478"/>
          <ac:spMkLst>
            <pc:docMk/>
            <pc:sldMk cId="2551788358" sldId="372"/>
            <ac:spMk id="105" creationId="{151DEFB4-18DC-492F-B25E-C23E953BD7AE}"/>
          </ac:spMkLst>
        </pc:spChg>
        <pc:spChg chg="add del mod">
          <ac:chgData name="Janse Wrk" userId="8c56fc598615ac86" providerId="LiveId" clId="{F8E2691F-6C89-4D44-84D2-047204CCC3A9}" dt="2020-01-23T12:09:55.316" v="3069" actId="478"/>
          <ac:spMkLst>
            <pc:docMk/>
            <pc:sldMk cId="2551788358" sldId="372"/>
            <ac:spMk id="106" creationId="{D619376A-5B43-4BF7-94D9-3929223E3803}"/>
          </ac:spMkLst>
        </pc:spChg>
        <pc:spChg chg="add mod">
          <ac:chgData name="Janse Wrk" userId="8c56fc598615ac86" providerId="LiveId" clId="{F8E2691F-6C89-4D44-84D2-047204CCC3A9}" dt="2020-01-23T23:08:07.898" v="3928" actId="1076"/>
          <ac:spMkLst>
            <pc:docMk/>
            <pc:sldMk cId="2551788358" sldId="372"/>
            <ac:spMk id="106" creationId="{EBE5F491-D4D2-482D-8E38-FF5D5EA8A641}"/>
          </ac:spMkLst>
        </pc:spChg>
        <pc:spChg chg="del mod topLvl">
          <ac:chgData name="Janse Wrk" userId="8c56fc598615ac86" providerId="LiveId" clId="{F8E2691F-6C89-4D44-84D2-047204CCC3A9}" dt="2020-01-23T12:10:15.776" v="3076" actId="478"/>
          <ac:spMkLst>
            <pc:docMk/>
            <pc:sldMk cId="2551788358" sldId="372"/>
            <ac:spMk id="108" creationId="{792CA9F7-41F5-445D-A5CA-4F2BB3F89008}"/>
          </ac:spMkLst>
        </pc:spChg>
        <pc:spChg chg="mod ord topLvl">
          <ac:chgData name="Janse Wrk" userId="8c56fc598615ac86" providerId="LiveId" clId="{F8E2691F-6C89-4D44-84D2-047204CCC3A9}" dt="2020-01-23T23:07:03.021" v="3917" actId="165"/>
          <ac:spMkLst>
            <pc:docMk/>
            <pc:sldMk cId="2551788358" sldId="372"/>
            <ac:spMk id="109" creationId="{62452B94-D9FA-4206-8312-442A71ECF430}"/>
          </ac:spMkLst>
        </pc:spChg>
        <pc:spChg chg="del mod topLvl">
          <ac:chgData name="Janse Wrk" userId="8c56fc598615ac86" providerId="LiveId" clId="{F8E2691F-6C89-4D44-84D2-047204CCC3A9}" dt="2020-01-23T13:04:51.266" v="3156" actId="478"/>
          <ac:spMkLst>
            <pc:docMk/>
            <pc:sldMk cId="2551788358" sldId="372"/>
            <ac:spMk id="151" creationId="{ACEE1F49-08B2-4868-966B-1BB26BD21808}"/>
          </ac:spMkLst>
        </pc:spChg>
        <pc:spChg chg="del mod topLvl">
          <ac:chgData name="Janse Wrk" userId="8c56fc598615ac86" providerId="LiveId" clId="{F8E2691F-6C89-4D44-84D2-047204CCC3A9}" dt="2020-01-23T13:04:48.836" v="3154" actId="478"/>
          <ac:spMkLst>
            <pc:docMk/>
            <pc:sldMk cId="2551788358" sldId="372"/>
            <ac:spMk id="152" creationId="{A0F1AC09-6914-4E57-85C6-4E148E27912A}"/>
          </ac:spMkLst>
        </pc:spChg>
        <pc:spChg chg="del mod topLvl">
          <ac:chgData name="Janse Wrk" userId="8c56fc598615ac86" providerId="LiveId" clId="{F8E2691F-6C89-4D44-84D2-047204CCC3A9}" dt="2020-01-23T13:04:13.787" v="3147" actId="478"/>
          <ac:spMkLst>
            <pc:docMk/>
            <pc:sldMk cId="2551788358" sldId="372"/>
            <ac:spMk id="153" creationId="{A9ACA24B-D492-49D6-9FBB-44B2EC285D5E}"/>
          </ac:spMkLst>
        </pc:spChg>
        <pc:spChg chg="del mod topLvl">
          <ac:chgData name="Janse Wrk" userId="8c56fc598615ac86" providerId="LiveId" clId="{F8E2691F-6C89-4D44-84D2-047204CCC3A9}" dt="2020-01-23T13:04:47.446" v="3153" actId="478"/>
          <ac:spMkLst>
            <pc:docMk/>
            <pc:sldMk cId="2551788358" sldId="372"/>
            <ac:spMk id="154" creationId="{30BC6B6A-CA71-4065-B270-7FE2106179B5}"/>
          </ac:spMkLst>
        </pc:spChg>
        <pc:spChg chg="del mod topLvl">
          <ac:chgData name="Janse Wrk" userId="8c56fc598615ac86" providerId="LiveId" clId="{F8E2691F-6C89-4D44-84D2-047204CCC3A9}" dt="2020-01-23T13:04:07.224" v="3146" actId="478"/>
          <ac:spMkLst>
            <pc:docMk/>
            <pc:sldMk cId="2551788358" sldId="372"/>
            <ac:spMk id="155" creationId="{A70792EA-26B3-4B4C-8E41-B931F564FE0A}"/>
          </ac:spMkLst>
        </pc:spChg>
        <pc:spChg chg="mod topLvl">
          <ac:chgData name="Janse Wrk" userId="8c56fc598615ac86" providerId="LiveId" clId="{F8E2691F-6C89-4D44-84D2-047204CCC3A9}" dt="2020-01-23T23:07:49.554" v="3925" actId="165"/>
          <ac:spMkLst>
            <pc:docMk/>
            <pc:sldMk cId="2551788358" sldId="372"/>
            <ac:spMk id="157" creationId="{C3F75FD2-1DCA-4C72-8759-08705ECD510A}"/>
          </ac:spMkLst>
        </pc:spChg>
        <pc:spChg chg="mod topLvl">
          <ac:chgData name="Janse Wrk" userId="8c56fc598615ac86" providerId="LiveId" clId="{F8E2691F-6C89-4D44-84D2-047204CCC3A9}" dt="2020-01-23T23:07:49.554" v="3925" actId="165"/>
          <ac:spMkLst>
            <pc:docMk/>
            <pc:sldMk cId="2551788358" sldId="372"/>
            <ac:spMk id="158" creationId="{F2875425-A9CC-42FF-80FB-98997A62E584}"/>
          </ac:spMkLst>
        </pc:spChg>
        <pc:spChg chg="mod">
          <ac:chgData name="Janse Wrk" userId="8c56fc598615ac86" providerId="LiveId" clId="{F8E2691F-6C89-4D44-84D2-047204CCC3A9}" dt="2020-01-23T12:15:26.066" v="3128" actId="1035"/>
          <ac:spMkLst>
            <pc:docMk/>
            <pc:sldMk cId="2551788358" sldId="372"/>
            <ac:spMk id="159" creationId="{80D8231C-FD0C-4D4B-B53D-1964C33EBB0D}"/>
          </ac:spMkLst>
        </pc:spChg>
        <pc:spChg chg="mod">
          <ac:chgData name="Janse Wrk" userId="8c56fc598615ac86" providerId="LiveId" clId="{F8E2691F-6C89-4D44-84D2-047204CCC3A9}" dt="2020-01-23T12:15:32.303" v="3129" actId="14100"/>
          <ac:spMkLst>
            <pc:docMk/>
            <pc:sldMk cId="2551788358" sldId="372"/>
            <ac:spMk id="160" creationId="{8C3FF8B4-03F1-41B7-96E4-608E120790FA}"/>
          </ac:spMkLst>
        </pc:spChg>
        <pc:spChg chg="mod topLvl">
          <ac:chgData name="Janse Wrk" userId="8c56fc598615ac86" providerId="LiveId" clId="{F8E2691F-6C89-4D44-84D2-047204CCC3A9}" dt="2020-01-23T23:07:49.554" v="3925" actId="165"/>
          <ac:spMkLst>
            <pc:docMk/>
            <pc:sldMk cId="2551788358" sldId="372"/>
            <ac:spMk id="161" creationId="{6D4FAAF5-5100-43CE-AE6E-533E80E1CD03}"/>
          </ac:spMkLst>
        </pc:spChg>
        <pc:spChg chg="mod topLvl">
          <ac:chgData name="Janse Wrk" userId="8c56fc598615ac86" providerId="LiveId" clId="{F8E2691F-6C89-4D44-84D2-047204CCC3A9}" dt="2020-01-23T23:07:49.554" v="3925" actId="165"/>
          <ac:spMkLst>
            <pc:docMk/>
            <pc:sldMk cId="2551788358" sldId="372"/>
            <ac:spMk id="162" creationId="{83C160F2-9FDE-439B-B6A9-E1A22E2A4E63}"/>
          </ac:spMkLst>
        </pc:spChg>
        <pc:spChg chg="mod topLvl">
          <ac:chgData name="Janse Wrk" userId="8c56fc598615ac86" providerId="LiveId" clId="{F8E2691F-6C89-4D44-84D2-047204CCC3A9}" dt="2020-01-23T23:07:49.554" v="3925" actId="165"/>
          <ac:spMkLst>
            <pc:docMk/>
            <pc:sldMk cId="2551788358" sldId="372"/>
            <ac:spMk id="163" creationId="{FA491EFA-54DD-4762-B316-FA13AB00DEB3}"/>
          </ac:spMkLst>
        </pc:spChg>
        <pc:spChg chg="mod topLvl">
          <ac:chgData name="Janse Wrk" userId="8c56fc598615ac86" providerId="LiveId" clId="{F8E2691F-6C89-4D44-84D2-047204CCC3A9}" dt="2020-01-23T23:07:49.554" v="3925" actId="165"/>
          <ac:spMkLst>
            <pc:docMk/>
            <pc:sldMk cId="2551788358" sldId="372"/>
            <ac:spMk id="164" creationId="{E277DCDD-7AA1-4012-9A9D-4606C690574D}"/>
          </ac:spMkLst>
        </pc:spChg>
        <pc:spChg chg="mod topLvl">
          <ac:chgData name="Janse Wrk" userId="8c56fc598615ac86" providerId="LiveId" clId="{F8E2691F-6C89-4D44-84D2-047204CCC3A9}" dt="2020-01-23T23:07:58.489" v="3926" actId="14100"/>
          <ac:spMkLst>
            <pc:docMk/>
            <pc:sldMk cId="2551788358" sldId="372"/>
            <ac:spMk id="165" creationId="{0E37A1AE-3989-46CE-99C8-98E4E876DEB9}"/>
          </ac:spMkLst>
        </pc:spChg>
        <pc:spChg chg="mod topLvl">
          <ac:chgData name="Janse Wrk" userId="8c56fc598615ac86" providerId="LiveId" clId="{F8E2691F-6C89-4D44-84D2-047204CCC3A9}" dt="2020-01-23T23:07:49.554" v="3925" actId="165"/>
          <ac:spMkLst>
            <pc:docMk/>
            <pc:sldMk cId="2551788358" sldId="372"/>
            <ac:spMk id="166" creationId="{3625BB7C-1A2E-48A0-8493-70F8C83E5CAF}"/>
          </ac:spMkLst>
        </pc:spChg>
        <pc:spChg chg="mod ord topLvl">
          <ac:chgData name="Janse Wrk" userId="8c56fc598615ac86" providerId="LiveId" clId="{F8E2691F-6C89-4D44-84D2-047204CCC3A9}" dt="2020-01-23T23:07:49.554" v="3925" actId="165"/>
          <ac:spMkLst>
            <pc:docMk/>
            <pc:sldMk cId="2551788358" sldId="372"/>
            <ac:spMk id="167" creationId="{F4A912DD-504B-4BC8-B60C-F3186ADA4079}"/>
          </ac:spMkLst>
        </pc:spChg>
        <pc:spChg chg="del mod topLvl">
          <ac:chgData name="Janse Wrk" userId="8c56fc598615ac86" providerId="LiveId" clId="{F8E2691F-6C89-4D44-84D2-047204CCC3A9}" dt="2020-01-23T13:04:42.223" v="3150" actId="478"/>
          <ac:spMkLst>
            <pc:docMk/>
            <pc:sldMk cId="2551788358" sldId="372"/>
            <ac:spMk id="168" creationId="{882E0C54-D6B0-4D8F-86DA-57DF96C34138}"/>
          </ac:spMkLst>
        </pc:spChg>
        <pc:spChg chg="mod ord topLvl">
          <ac:chgData name="Janse Wrk" userId="8c56fc598615ac86" providerId="LiveId" clId="{F8E2691F-6C89-4D44-84D2-047204CCC3A9}" dt="2020-01-23T23:07:49.554" v="3925" actId="165"/>
          <ac:spMkLst>
            <pc:docMk/>
            <pc:sldMk cId="2551788358" sldId="372"/>
            <ac:spMk id="169" creationId="{F063BBEA-E078-4B57-A2F5-61B172B41BF8}"/>
          </ac:spMkLst>
        </pc:spChg>
        <pc:spChg chg="del mod topLvl">
          <ac:chgData name="Janse Wrk" userId="8c56fc598615ac86" providerId="LiveId" clId="{F8E2691F-6C89-4D44-84D2-047204CCC3A9}" dt="2020-01-23T13:04:49.741" v="3155" actId="478"/>
          <ac:spMkLst>
            <pc:docMk/>
            <pc:sldMk cId="2551788358" sldId="372"/>
            <ac:spMk id="170" creationId="{7B190CFE-6E70-4108-A579-4487DC019171}"/>
          </ac:spMkLst>
        </pc:spChg>
        <pc:spChg chg="del">
          <ac:chgData name="Janse Wrk" userId="8c56fc598615ac86" providerId="LiveId" clId="{F8E2691F-6C89-4D44-84D2-047204CCC3A9}" dt="2020-01-23T12:14:42.037" v="3121" actId="478"/>
          <ac:spMkLst>
            <pc:docMk/>
            <pc:sldMk cId="2551788358" sldId="372"/>
            <ac:spMk id="171" creationId="{DC0FF5D6-DA1D-4405-AAE2-FCB4099BC342}"/>
          </ac:spMkLst>
        </pc:spChg>
        <pc:spChg chg="del mod topLvl">
          <ac:chgData name="Janse Wrk" userId="8c56fc598615ac86" providerId="LiveId" clId="{F8E2691F-6C89-4D44-84D2-047204CCC3A9}" dt="2020-01-23T13:04:46.585" v="3152" actId="478"/>
          <ac:spMkLst>
            <pc:docMk/>
            <pc:sldMk cId="2551788358" sldId="372"/>
            <ac:spMk id="172" creationId="{B2E16DCF-87BC-4CA6-8339-ABCA82AE8B41}"/>
          </ac:spMkLst>
        </pc:spChg>
        <pc:spChg chg="del">
          <ac:chgData name="Janse Wrk" userId="8c56fc598615ac86" providerId="LiveId" clId="{F8E2691F-6C89-4D44-84D2-047204CCC3A9}" dt="2020-01-23T12:14:47.938" v="3122" actId="478"/>
          <ac:spMkLst>
            <pc:docMk/>
            <pc:sldMk cId="2551788358" sldId="372"/>
            <ac:spMk id="173" creationId="{8B992E36-AF1C-4412-8FFD-4DDBE9F99B38}"/>
          </ac:spMkLst>
        </pc:spChg>
        <pc:spChg chg="del mod topLvl">
          <ac:chgData name="Janse Wrk" userId="8c56fc598615ac86" providerId="LiveId" clId="{F8E2691F-6C89-4D44-84D2-047204CCC3A9}" dt="2020-01-23T13:04:55.052" v="3157" actId="478"/>
          <ac:spMkLst>
            <pc:docMk/>
            <pc:sldMk cId="2551788358" sldId="372"/>
            <ac:spMk id="174" creationId="{EA1BC5E4-35D8-4995-833F-FC1589C3D8CA}"/>
          </ac:spMkLst>
        </pc:spChg>
        <pc:spChg chg="mod topLvl">
          <ac:chgData name="Janse Wrk" userId="8c56fc598615ac86" providerId="LiveId" clId="{F8E2691F-6C89-4D44-84D2-047204CCC3A9}" dt="2020-01-23T23:07:49.554" v="3925" actId="165"/>
          <ac:spMkLst>
            <pc:docMk/>
            <pc:sldMk cId="2551788358" sldId="372"/>
            <ac:spMk id="175" creationId="{88691AEA-86FA-46A5-AA70-EB3829BB5061}"/>
          </ac:spMkLst>
        </pc:spChg>
        <pc:spChg chg="del mod topLvl">
          <ac:chgData name="Janse Wrk" userId="8c56fc598615ac86" providerId="LiveId" clId="{F8E2691F-6C89-4D44-84D2-047204CCC3A9}" dt="2020-01-23T13:04:56.569" v="3158" actId="478"/>
          <ac:spMkLst>
            <pc:docMk/>
            <pc:sldMk cId="2551788358" sldId="372"/>
            <ac:spMk id="176" creationId="{72917207-8B1C-4AD1-96DF-C1275B75AB22}"/>
          </ac:spMkLst>
        </pc:spChg>
        <pc:spChg chg="mod topLvl">
          <ac:chgData name="Janse Wrk" userId="8c56fc598615ac86" providerId="LiveId" clId="{F8E2691F-6C89-4D44-84D2-047204CCC3A9}" dt="2020-01-23T23:07:49.554" v="3925" actId="165"/>
          <ac:spMkLst>
            <pc:docMk/>
            <pc:sldMk cId="2551788358" sldId="372"/>
            <ac:spMk id="177" creationId="{C31AF25B-174B-47B8-B3BA-80269BA56F16}"/>
          </ac:spMkLst>
        </pc:spChg>
        <pc:spChg chg="del mod topLvl">
          <ac:chgData name="Janse Wrk" userId="8c56fc598615ac86" providerId="LiveId" clId="{F8E2691F-6C89-4D44-84D2-047204CCC3A9}" dt="2020-01-23T13:04:40.585" v="3149" actId="478"/>
          <ac:spMkLst>
            <pc:docMk/>
            <pc:sldMk cId="2551788358" sldId="372"/>
            <ac:spMk id="178" creationId="{D61B5863-2324-4F1C-ACD3-2339FFF1E883}"/>
          </ac:spMkLst>
        </pc:spChg>
        <pc:spChg chg="del mod topLvl">
          <ac:chgData name="Janse Wrk" userId="8c56fc598615ac86" providerId="LiveId" clId="{F8E2691F-6C89-4D44-84D2-047204CCC3A9}" dt="2020-01-23T13:04:44.932" v="3151" actId="478"/>
          <ac:spMkLst>
            <pc:docMk/>
            <pc:sldMk cId="2551788358" sldId="372"/>
            <ac:spMk id="179" creationId="{A8FDABCC-C559-4ECC-B5B4-541ABA673643}"/>
          </ac:spMkLst>
        </pc:spChg>
        <pc:spChg chg="mod topLvl">
          <ac:chgData name="Janse Wrk" userId="8c56fc598615ac86" providerId="LiveId" clId="{F8E2691F-6C89-4D44-84D2-047204CCC3A9}" dt="2020-01-23T23:07:49.554" v="3925" actId="165"/>
          <ac:spMkLst>
            <pc:docMk/>
            <pc:sldMk cId="2551788358" sldId="372"/>
            <ac:spMk id="180" creationId="{0006F47E-0406-4FD1-BFAE-9B20CAFB7C36}"/>
          </ac:spMkLst>
        </pc:spChg>
        <pc:spChg chg="mod topLvl">
          <ac:chgData name="Janse Wrk" userId="8c56fc598615ac86" providerId="LiveId" clId="{F8E2691F-6C89-4D44-84D2-047204CCC3A9}" dt="2020-01-23T23:07:49.554" v="3925" actId="165"/>
          <ac:spMkLst>
            <pc:docMk/>
            <pc:sldMk cId="2551788358" sldId="372"/>
            <ac:spMk id="181" creationId="{518C4EA8-3E9C-44CC-A854-7ACEF7DCB3D4}"/>
          </ac:spMkLst>
        </pc:spChg>
        <pc:spChg chg="mod topLvl">
          <ac:chgData name="Janse Wrk" userId="8c56fc598615ac86" providerId="LiveId" clId="{F8E2691F-6C89-4D44-84D2-047204CCC3A9}" dt="2020-01-23T23:07:49.554" v="3925" actId="165"/>
          <ac:spMkLst>
            <pc:docMk/>
            <pc:sldMk cId="2551788358" sldId="372"/>
            <ac:spMk id="182" creationId="{0CF9CA5F-0F15-4B2D-8C81-748106DD1CAC}"/>
          </ac:spMkLst>
        </pc:spChg>
        <pc:spChg chg="add mod">
          <ac:chgData name="Janse Wrk" userId="8c56fc598615ac86" providerId="LiveId" clId="{F8E2691F-6C89-4D44-84D2-047204CCC3A9}" dt="2020-01-23T12:15:41.423" v="3131" actId="571"/>
          <ac:spMkLst>
            <pc:docMk/>
            <pc:sldMk cId="2551788358" sldId="372"/>
            <ac:spMk id="183" creationId="{F9085B72-79A3-49D3-B421-26D2AE470EE4}"/>
          </ac:spMkLst>
        </pc:spChg>
        <pc:spChg chg="mod topLvl">
          <ac:chgData name="Janse Wrk" userId="8c56fc598615ac86" providerId="LiveId" clId="{F8E2691F-6C89-4D44-84D2-047204CCC3A9}" dt="2020-01-23T23:08:28.868" v="3931" actId="207"/>
          <ac:spMkLst>
            <pc:docMk/>
            <pc:sldMk cId="2551788358" sldId="372"/>
            <ac:spMk id="219" creationId="{B6C06A6D-73DA-45F9-9430-DFFA2515D2F9}"/>
          </ac:spMkLst>
        </pc:spChg>
        <pc:spChg chg="mod topLvl">
          <ac:chgData name="Janse Wrk" userId="8c56fc598615ac86" providerId="LiveId" clId="{F8E2691F-6C89-4D44-84D2-047204CCC3A9}" dt="2020-01-23T23:08:21.657" v="3930" actId="165"/>
          <ac:spMkLst>
            <pc:docMk/>
            <pc:sldMk cId="2551788358" sldId="372"/>
            <ac:spMk id="220" creationId="{5B1C3B49-DE36-46D4-890C-99F8D8486745}"/>
          </ac:spMkLst>
        </pc:spChg>
        <pc:spChg chg="mod topLvl">
          <ac:chgData name="Janse Wrk" userId="8c56fc598615ac86" providerId="LiveId" clId="{F8E2691F-6C89-4D44-84D2-047204CCC3A9}" dt="2020-01-23T23:08:21.657" v="3930" actId="165"/>
          <ac:spMkLst>
            <pc:docMk/>
            <pc:sldMk cId="2551788358" sldId="372"/>
            <ac:spMk id="221" creationId="{73F64B6D-91CB-4627-83AC-C51072EABAD7}"/>
          </ac:spMkLst>
        </pc:spChg>
        <pc:spChg chg="mod topLvl">
          <ac:chgData name="Janse Wrk" userId="8c56fc598615ac86" providerId="LiveId" clId="{F8E2691F-6C89-4D44-84D2-047204CCC3A9}" dt="2020-01-23T23:08:21.657" v="3930" actId="165"/>
          <ac:spMkLst>
            <pc:docMk/>
            <pc:sldMk cId="2551788358" sldId="372"/>
            <ac:spMk id="222" creationId="{1B059DBF-8218-4F9E-86CB-BE3992A83608}"/>
          </ac:spMkLst>
        </pc:spChg>
        <pc:spChg chg="mod topLvl">
          <ac:chgData name="Janse Wrk" userId="8c56fc598615ac86" providerId="LiveId" clId="{F8E2691F-6C89-4D44-84D2-047204CCC3A9}" dt="2020-01-23T23:08:21.657" v="3930" actId="165"/>
          <ac:spMkLst>
            <pc:docMk/>
            <pc:sldMk cId="2551788358" sldId="372"/>
            <ac:spMk id="223" creationId="{7F5EC66D-8DFC-4ED5-9ABC-6B4809905A5D}"/>
          </ac:spMkLst>
        </pc:spChg>
        <pc:spChg chg="mod topLvl">
          <ac:chgData name="Janse Wrk" userId="8c56fc598615ac86" providerId="LiveId" clId="{F8E2691F-6C89-4D44-84D2-047204CCC3A9}" dt="2020-01-23T23:08:21.657" v="3930" actId="165"/>
          <ac:spMkLst>
            <pc:docMk/>
            <pc:sldMk cId="2551788358" sldId="372"/>
            <ac:spMk id="224" creationId="{DE508A8B-B535-4681-8F4A-E16C7AEFC6AC}"/>
          </ac:spMkLst>
        </pc:spChg>
        <pc:spChg chg="mod topLvl">
          <ac:chgData name="Janse Wrk" userId="8c56fc598615ac86" providerId="LiveId" clId="{F8E2691F-6C89-4D44-84D2-047204CCC3A9}" dt="2020-01-23T23:08:21.657" v="3930" actId="165"/>
          <ac:spMkLst>
            <pc:docMk/>
            <pc:sldMk cId="2551788358" sldId="372"/>
            <ac:spMk id="225" creationId="{CA5FC72B-9833-40CC-A416-D0A45F8F0191}"/>
          </ac:spMkLst>
        </pc:spChg>
        <pc:spChg chg="mod topLvl">
          <ac:chgData name="Janse Wrk" userId="8c56fc598615ac86" providerId="LiveId" clId="{F8E2691F-6C89-4D44-84D2-047204CCC3A9}" dt="2020-01-23T23:08:21.657" v="3930" actId="165"/>
          <ac:spMkLst>
            <pc:docMk/>
            <pc:sldMk cId="2551788358" sldId="372"/>
            <ac:spMk id="226" creationId="{2C24543F-2D13-40DE-9090-B1811DC041CA}"/>
          </ac:spMkLst>
        </pc:spChg>
        <pc:spChg chg="mod topLvl">
          <ac:chgData name="Janse Wrk" userId="8c56fc598615ac86" providerId="LiveId" clId="{F8E2691F-6C89-4D44-84D2-047204CCC3A9}" dt="2020-01-23T23:08:21.657" v="3930" actId="165"/>
          <ac:spMkLst>
            <pc:docMk/>
            <pc:sldMk cId="2551788358" sldId="372"/>
            <ac:spMk id="227" creationId="{786B22DC-B5DA-410B-9EB6-8567E371D4C3}"/>
          </ac:spMkLst>
        </pc:spChg>
        <pc:spChg chg="mod topLvl">
          <ac:chgData name="Janse Wrk" userId="8c56fc598615ac86" providerId="LiveId" clId="{F8E2691F-6C89-4D44-84D2-047204CCC3A9}" dt="2020-01-23T23:08:21.657" v="3930" actId="165"/>
          <ac:spMkLst>
            <pc:docMk/>
            <pc:sldMk cId="2551788358" sldId="372"/>
            <ac:spMk id="229" creationId="{194A559D-84BD-4AF7-82EC-95C0A2977900}"/>
          </ac:spMkLst>
        </pc:spChg>
        <pc:spChg chg="mod topLvl">
          <ac:chgData name="Janse Wrk" userId="8c56fc598615ac86" providerId="LiveId" clId="{F8E2691F-6C89-4D44-84D2-047204CCC3A9}" dt="2020-01-23T23:08:21.657" v="3930" actId="165"/>
          <ac:spMkLst>
            <pc:docMk/>
            <pc:sldMk cId="2551788358" sldId="372"/>
            <ac:spMk id="230" creationId="{8D3BDADC-F41F-423A-8F57-438A6794B6DC}"/>
          </ac:spMkLst>
        </pc:spChg>
        <pc:spChg chg="mod topLvl">
          <ac:chgData name="Janse Wrk" userId="8c56fc598615ac86" providerId="LiveId" clId="{F8E2691F-6C89-4D44-84D2-047204CCC3A9}" dt="2020-01-23T23:08:21.657" v="3930" actId="165"/>
          <ac:spMkLst>
            <pc:docMk/>
            <pc:sldMk cId="2551788358" sldId="372"/>
            <ac:spMk id="231" creationId="{56E31DB4-AEB0-4229-AC74-ABD9D2EE08EB}"/>
          </ac:spMkLst>
        </pc:spChg>
        <pc:spChg chg="mod topLvl">
          <ac:chgData name="Janse Wrk" userId="8c56fc598615ac86" providerId="LiveId" clId="{F8E2691F-6C89-4D44-84D2-047204CCC3A9}" dt="2020-01-23T23:08:21.657" v="3930" actId="165"/>
          <ac:spMkLst>
            <pc:docMk/>
            <pc:sldMk cId="2551788358" sldId="372"/>
            <ac:spMk id="232" creationId="{C772C66F-DA7C-4FD1-9A99-A92C86DD35F3}"/>
          </ac:spMkLst>
        </pc:spChg>
        <pc:spChg chg="mod topLvl">
          <ac:chgData name="Janse Wrk" userId="8c56fc598615ac86" providerId="LiveId" clId="{F8E2691F-6C89-4D44-84D2-047204CCC3A9}" dt="2020-01-23T23:08:21.657" v="3930" actId="165"/>
          <ac:spMkLst>
            <pc:docMk/>
            <pc:sldMk cId="2551788358" sldId="372"/>
            <ac:spMk id="233" creationId="{F72F8100-9C2F-4C7C-8F60-74B5648D7F11}"/>
          </ac:spMkLst>
        </pc:spChg>
        <pc:spChg chg="add mod">
          <ac:chgData name="Janse Wrk" userId="8c56fc598615ac86" providerId="LiveId" clId="{F8E2691F-6C89-4D44-84D2-047204CCC3A9}" dt="2020-01-23T13:11:23.909" v="3260" actId="164"/>
          <ac:spMkLst>
            <pc:docMk/>
            <pc:sldMk cId="2551788358" sldId="372"/>
            <ac:spMk id="239" creationId="{8DDDADCF-4A4D-4231-9120-C7526859B607}"/>
          </ac:spMkLst>
        </pc:spChg>
        <pc:spChg chg="add mod">
          <ac:chgData name="Janse Wrk" userId="8c56fc598615ac86" providerId="LiveId" clId="{F8E2691F-6C89-4D44-84D2-047204CCC3A9}" dt="2020-01-23T13:11:23.909" v="3260" actId="164"/>
          <ac:spMkLst>
            <pc:docMk/>
            <pc:sldMk cId="2551788358" sldId="372"/>
            <ac:spMk id="240" creationId="{6AC6AAB4-7CE8-4C9C-B073-41BA90049B48}"/>
          </ac:spMkLst>
        </pc:spChg>
        <pc:spChg chg="mod topLvl">
          <ac:chgData name="Janse Wrk" userId="8c56fc598615ac86" providerId="LiveId" clId="{F8E2691F-6C89-4D44-84D2-047204CCC3A9}" dt="2020-01-23T13:12:44.265" v="3279" actId="14100"/>
          <ac:spMkLst>
            <pc:docMk/>
            <pc:sldMk cId="2551788358" sldId="372"/>
            <ac:spMk id="243" creationId="{EB0E5598-D305-427A-9B6B-DF803F8D02BF}"/>
          </ac:spMkLst>
        </pc:spChg>
        <pc:spChg chg="del topLvl">
          <ac:chgData name="Janse Wrk" userId="8c56fc598615ac86" providerId="LiveId" clId="{F8E2691F-6C89-4D44-84D2-047204CCC3A9}" dt="2020-01-23T13:12:11.531" v="3272" actId="478"/>
          <ac:spMkLst>
            <pc:docMk/>
            <pc:sldMk cId="2551788358" sldId="372"/>
            <ac:spMk id="244" creationId="{8A72AB0A-231A-4A40-9157-EA406F06B196}"/>
          </ac:spMkLst>
        </pc:spChg>
        <pc:spChg chg="del topLvl">
          <ac:chgData name="Janse Wrk" userId="8c56fc598615ac86" providerId="LiveId" clId="{F8E2691F-6C89-4D44-84D2-047204CCC3A9}" dt="2020-01-23T13:12:17.584" v="3275" actId="478"/>
          <ac:spMkLst>
            <pc:docMk/>
            <pc:sldMk cId="2551788358" sldId="372"/>
            <ac:spMk id="246" creationId="{50D21557-2DAA-4F73-9DC8-D21CFCB42825}"/>
          </ac:spMkLst>
        </pc:spChg>
        <pc:spChg chg="mod topLvl">
          <ac:chgData name="Janse Wrk" userId="8c56fc598615ac86" providerId="LiveId" clId="{F8E2691F-6C89-4D44-84D2-047204CCC3A9}" dt="2020-01-23T13:13:01.506" v="3286" actId="1076"/>
          <ac:spMkLst>
            <pc:docMk/>
            <pc:sldMk cId="2551788358" sldId="372"/>
            <ac:spMk id="247" creationId="{69E988B9-8C7B-4A52-82F4-9467EDBE1CA7}"/>
          </ac:spMkLst>
        </pc:spChg>
        <pc:grpChg chg="add mod topLvl">
          <ac:chgData name="Janse Wrk" userId="8c56fc598615ac86" providerId="LiveId" clId="{F8E2691F-6C89-4D44-84D2-047204CCC3A9}" dt="2020-01-23T23:07:03.021" v="3917" actId="165"/>
          <ac:grpSpMkLst>
            <pc:docMk/>
            <pc:sldMk cId="2551788358" sldId="372"/>
            <ac:grpSpMk id="3" creationId="{B6380AC6-6E00-4E1C-B9C2-542373952EE6}"/>
          </ac:grpSpMkLst>
        </pc:grpChg>
        <pc:grpChg chg="add del mod">
          <ac:chgData name="Janse Wrk" userId="8c56fc598615ac86" providerId="LiveId" clId="{F8E2691F-6C89-4D44-84D2-047204CCC3A9}" dt="2020-01-23T23:07:03.021" v="3917" actId="165"/>
          <ac:grpSpMkLst>
            <pc:docMk/>
            <pc:sldMk cId="2551788358" sldId="372"/>
            <ac:grpSpMk id="23" creationId="{2AE167D7-58BB-48C6-BD9E-E037F8D18226}"/>
          </ac:grpSpMkLst>
        </pc:grpChg>
        <pc:grpChg chg="add del mod">
          <ac:chgData name="Janse Wrk" userId="8c56fc598615ac86" providerId="LiveId" clId="{F8E2691F-6C89-4D44-84D2-047204CCC3A9}" dt="2020-01-23T13:04:03.132" v="3145" actId="165"/>
          <ac:grpSpMkLst>
            <pc:docMk/>
            <pc:sldMk cId="2551788358" sldId="372"/>
            <ac:grpSpMk id="26" creationId="{5F923903-0184-4307-B29D-A90898EF7643}"/>
          </ac:grpSpMkLst>
        </pc:grpChg>
        <pc:grpChg chg="add mod">
          <ac:chgData name="Janse Wrk" userId="8c56fc598615ac86" providerId="LiveId" clId="{F8E2691F-6C89-4D44-84D2-047204CCC3A9}" dt="2020-01-23T13:11:14.305" v="3259" actId="1076"/>
          <ac:grpSpMkLst>
            <pc:docMk/>
            <pc:sldMk cId="2551788358" sldId="372"/>
            <ac:grpSpMk id="29" creationId="{16EEC313-69C3-4631-B030-DC494159CB6F}"/>
          </ac:grpSpMkLst>
        </pc:grpChg>
        <pc:grpChg chg="del mod topLvl">
          <ac:chgData name="Janse Wrk" userId="8c56fc598615ac86" providerId="LiveId" clId="{F8E2691F-6C89-4D44-84D2-047204CCC3A9}" dt="2020-01-23T23:07:12.238" v="3918" actId="165"/>
          <ac:grpSpMkLst>
            <pc:docMk/>
            <pc:sldMk cId="2551788358" sldId="372"/>
            <ac:grpSpMk id="34" creationId="{3886455D-0B76-4271-93B9-3549E05AD26E}"/>
          </ac:grpSpMkLst>
        </pc:grpChg>
        <pc:grpChg chg="add del mod">
          <ac:chgData name="Janse Wrk" userId="8c56fc598615ac86" providerId="LiveId" clId="{F8E2691F-6C89-4D44-84D2-047204CCC3A9}" dt="2020-01-23T23:07:49.554" v="3925" actId="165"/>
          <ac:grpSpMkLst>
            <pc:docMk/>
            <pc:sldMk cId="2551788358" sldId="372"/>
            <ac:grpSpMk id="36" creationId="{96563F07-4ABD-4A7D-88AD-57C08E5F869C}"/>
          </ac:grpSpMkLst>
        </pc:grpChg>
        <pc:grpChg chg="del">
          <ac:chgData name="Janse Wrk" userId="8c56fc598615ac86" providerId="LiveId" clId="{F8E2691F-6C89-4D44-84D2-047204CCC3A9}" dt="2020-01-23T12:06:10.952" v="3017" actId="478"/>
          <ac:grpSpMkLst>
            <pc:docMk/>
            <pc:sldMk cId="2551788358" sldId="372"/>
            <ac:grpSpMk id="38" creationId="{E6E4AFD1-A830-4A66-8F70-B927B0B0CDC6}"/>
          </ac:grpSpMkLst>
        </pc:grpChg>
        <pc:grpChg chg="add del mod">
          <ac:chgData name="Janse Wrk" userId="8c56fc598615ac86" providerId="LiveId" clId="{F8E2691F-6C89-4D44-84D2-047204CCC3A9}" dt="2020-01-23T12:10:15.776" v="3076" actId="478"/>
          <ac:grpSpMkLst>
            <pc:docMk/>
            <pc:sldMk cId="2551788358" sldId="372"/>
            <ac:grpSpMk id="107" creationId="{0342F982-0D8A-498D-897B-31B2AEE1EFF0}"/>
          </ac:grpSpMkLst>
        </pc:grpChg>
        <pc:grpChg chg="add del mod">
          <ac:chgData name="Janse Wrk" userId="8c56fc598615ac86" providerId="LiveId" clId="{F8E2691F-6C89-4D44-84D2-047204CCC3A9}" dt="2020-01-23T12:13:40.340" v="3109" actId="478"/>
          <ac:grpSpMkLst>
            <pc:docMk/>
            <pc:sldMk cId="2551788358" sldId="372"/>
            <ac:grpSpMk id="110" creationId="{8034F58C-47B6-42B9-85E8-9AAB58C5DDF6}"/>
          </ac:grpSpMkLst>
        </pc:grpChg>
        <pc:grpChg chg="mod">
          <ac:chgData name="Janse Wrk" userId="8c56fc598615ac86" providerId="LiveId" clId="{F8E2691F-6C89-4D44-84D2-047204CCC3A9}" dt="2020-01-23T12:13:39.082" v="3108"/>
          <ac:grpSpMkLst>
            <pc:docMk/>
            <pc:sldMk cId="2551788358" sldId="372"/>
            <ac:grpSpMk id="111" creationId="{9D009E5A-40CD-4445-BF00-C3734D2A549D}"/>
          </ac:grpSpMkLst>
        </pc:grpChg>
        <pc:grpChg chg="mod">
          <ac:chgData name="Janse Wrk" userId="8c56fc598615ac86" providerId="LiveId" clId="{F8E2691F-6C89-4D44-84D2-047204CCC3A9}" dt="2020-01-23T12:13:39.082" v="3108"/>
          <ac:grpSpMkLst>
            <pc:docMk/>
            <pc:sldMk cId="2551788358" sldId="372"/>
            <ac:grpSpMk id="119" creationId="{C932BD89-30CF-4977-A793-FEEB584CABAA}"/>
          </ac:grpSpMkLst>
        </pc:grpChg>
        <pc:grpChg chg="add del mod">
          <ac:chgData name="Janse Wrk" userId="8c56fc598615ac86" providerId="LiveId" clId="{F8E2691F-6C89-4D44-84D2-047204CCC3A9}" dt="2020-01-23T12:16:05.833" v="3134" actId="165"/>
          <ac:grpSpMkLst>
            <pc:docMk/>
            <pc:sldMk cId="2551788358" sldId="372"/>
            <ac:grpSpMk id="147" creationId="{2C55CFCC-635E-4B7F-BF40-86D6597A6258}"/>
          </ac:grpSpMkLst>
        </pc:grpChg>
        <pc:grpChg chg="del mod topLvl">
          <ac:chgData name="Janse Wrk" userId="8c56fc598615ac86" providerId="LiveId" clId="{F8E2691F-6C89-4D44-84D2-047204CCC3A9}" dt="2020-01-23T13:02:18.946" v="3137" actId="165"/>
          <ac:grpSpMkLst>
            <pc:docMk/>
            <pc:sldMk cId="2551788358" sldId="372"/>
            <ac:grpSpMk id="148" creationId="{0189FA24-79D8-464B-B864-027658CDC090}"/>
          </ac:grpSpMkLst>
        </pc:grpChg>
        <pc:grpChg chg="mod topLvl">
          <ac:chgData name="Janse Wrk" userId="8c56fc598615ac86" providerId="LiveId" clId="{F8E2691F-6C89-4D44-84D2-047204CCC3A9}" dt="2020-01-23T23:07:49.554" v="3925" actId="165"/>
          <ac:grpSpMkLst>
            <pc:docMk/>
            <pc:sldMk cId="2551788358" sldId="372"/>
            <ac:grpSpMk id="156" creationId="{440633C9-5A37-4305-B3FB-3FA13DCACCBB}"/>
          </ac:grpSpMkLst>
        </pc:grpChg>
        <pc:grpChg chg="add mod">
          <ac:chgData name="Janse Wrk" userId="8c56fc598615ac86" providerId="LiveId" clId="{F8E2691F-6C89-4D44-84D2-047204CCC3A9}" dt="2020-01-23T12:15:41.423" v="3131" actId="571"/>
          <ac:grpSpMkLst>
            <pc:docMk/>
            <pc:sldMk cId="2551788358" sldId="372"/>
            <ac:grpSpMk id="184" creationId="{8F169DD8-D4BB-4F3E-81FF-C828B60103AE}"/>
          </ac:grpSpMkLst>
        </pc:grpChg>
        <pc:grpChg chg="mod">
          <ac:chgData name="Janse Wrk" userId="8c56fc598615ac86" providerId="LiveId" clId="{F8E2691F-6C89-4D44-84D2-047204CCC3A9}" dt="2020-01-23T12:15:41.423" v="3131" actId="571"/>
          <ac:grpSpMkLst>
            <pc:docMk/>
            <pc:sldMk cId="2551788358" sldId="372"/>
            <ac:grpSpMk id="185" creationId="{C5E36E72-E6F7-4CB5-9853-444FCE1782E7}"/>
          </ac:grpSpMkLst>
        </pc:grpChg>
        <pc:grpChg chg="mod">
          <ac:chgData name="Janse Wrk" userId="8c56fc598615ac86" providerId="LiveId" clId="{F8E2691F-6C89-4D44-84D2-047204CCC3A9}" dt="2020-01-23T12:15:41.423" v="3131" actId="571"/>
          <ac:grpSpMkLst>
            <pc:docMk/>
            <pc:sldMk cId="2551788358" sldId="372"/>
            <ac:grpSpMk id="193" creationId="{990C74AD-057A-48DE-AD34-39D731DD2003}"/>
          </ac:grpSpMkLst>
        </pc:grpChg>
        <pc:grpChg chg="add del mod topLvl">
          <ac:chgData name="Janse Wrk" userId="8c56fc598615ac86" providerId="LiveId" clId="{F8E2691F-6C89-4D44-84D2-047204CCC3A9}" dt="2020-01-23T23:08:21.657" v="3930" actId="165"/>
          <ac:grpSpMkLst>
            <pc:docMk/>
            <pc:sldMk cId="2551788358" sldId="372"/>
            <ac:grpSpMk id="218" creationId="{BAF81BBA-BD47-43F4-9605-C68625BAF47D}"/>
          </ac:grpSpMkLst>
        </pc:grpChg>
        <pc:grpChg chg="add mod">
          <ac:chgData name="Janse Wrk" userId="8c56fc598615ac86" providerId="LiveId" clId="{F8E2691F-6C89-4D44-84D2-047204CCC3A9}" dt="2020-01-23T13:11:14.305" v="3259" actId="1076"/>
          <ac:grpSpMkLst>
            <pc:docMk/>
            <pc:sldMk cId="2551788358" sldId="372"/>
            <ac:grpSpMk id="235" creationId="{FED86F90-C6E3-4369-837F-41CCE02E3783}"/>
          </ac:grpSpMkLst>
        </pc:grpChg>
        <pc:grpChg chg="add mod">
          <ac:chgData name="Janse Wrk" userId="8c56fc598615ac86" providerId="LiveId" clId="{F8E2691F-6C89-4D44-84D2-047204CCC3A9}" dt="2020-01-23T13:11:37.785" v="3262" actId="1076"/>
          <ac:grpSpMkLst>
            <pc:docMk/>
            <pc:sldMk cId="2551788358" sldId="372"/>
            <ac:grpSpMk id="241" creationId="{36C7BC73-7EAE-4BEA-8A96-1BBEE0B88AB4}"/>
          </ac:grpSpMkLst>
        </pc:grpChg>
        <pc:grpChg chg="add del mod ord">
          <ac:chgData name="Janse Wrk" userId="8c56fc598615ac86" providerId="LiveId" clId="{F8E2691F-6C89-4D44-84D2-047204CCC3A9}" dt="2020-01-23T13:12:11.531" v="3272" actId="478"/>
          <ac:grpSpMkLst>
            <pc:docMk/>
            <pc:sldMk cId="2551788358" sldId="372"/>
            <ac:grpSpMk id="242" creationId="{2F5A33D0-0E71-4173-B5EA-65F54B8ABE1D}"/>
          </ac:grpSpMkLst>
        </pc:grpChg>
        <pc:grpChg chg="add del mod">
          <ac:chgData name="Janse Wrk" userId="8c56fc598615ac86" providerId="LiveId" clId="{F8E2691F-6C89-4D44-84D2-047204CCC3A9}" dt="2020-01-23T13:12:17.584" v="3275" actId="478"/>
          <ac:grpSpMkLst>
            <pc:docMk/>
            <pc:sldMk cId="2551788358" sldId="372"/>
            <ac:grpSpMk id="245" creationId="{4AAA6480-CA24-49CD-91A3-060604E06B36}"/>
          </ac:grpSpMkLst>
        </pc:grpChg>
        <pc:cxnChg chg="add mod">
          <ac:chgData name="Janse Wrk" userId="8c56fc598615ac86" providerId="LiveId" clId="{F8E2691F-6C89-4D44-84D2-047204CCC3A9}" dt="2020-01-23T13:07:49.465" v="3203" actId="208"/>
          <ac:cxnSpMkLst>
            <pc:docMk/>
            <pc:sldMk cId="2551788358" sldId="372"/>
            <ac:cxnSpMk id="28" creationId="{192278A5-8730-4B31-9B01-9BA42109B1E7}"/>
          </ac:cxnSpMkLst>
        </pc:cxnChg>
        <pc:cxnChg chg="add mod">
          <ac:chgData name="Janse Wrk" userId="8c56fc598615ac86" providerId="LiveId" clId="{F8E2691F-6C89-4D44-84D2-047204CCC3A9}" dt="2020-01-23T13:11:14.305" v="3259" actId="1076"/>
          <ac:cxnSpMkLst>
            <pc:docMk/>
            <pc:sldMk cId="2551788358" sldId="372"/>
            <ac:cxnSpMk id="35" creationId="{9F08E5B1-7BF6-47EE-ADE9-03681A48285D}"/>
          </ac:cxnSpMkLst>
        </pc:cxnChg>
        <pc:cxnChg chg="mod topLvl">
          <ac:chgData name="Janse Wrk" userId="8c56fc598615ac86" providerId="LiveId" clId="{F8E2691F-6C89-4D44-84D2-047204CCC3A9}" dt="2020-01-23T23:07:03.021" v="3917" actId="165"/>
          <ac:cxnSpMkLst>
            <pc:docMk/>
            <pc:sldMk cId="2551788358" sldId="372"/>
            <ac:cxnSpMk id="100" creationId="{7B22238C-2EBE-4001-B1E8-C3FEE9E49124}"/>
          </ac:cxnSpMkLst>
        </pc:cxnChg>
        <pc:cxnChg chg="mod ord topLvl">
          <ac:chgData name="Janse Wrk" userId="8c56fc598615ac86" providerId="LiveId" clId="{F8E2691F-6C89-4D44-84D2-047204CCC3A9}" dt="2020-01-23T23:07:38.526" v="3923" actId="166"/>
          <ac:cxnSpMkLst>
            <pc:docMk/>
            <pc:sldMk cId="2551788358" sldId="372"/>
            <ac:cxnSpMk id="101" creationId="{6A791EDB-1FAA-4A4F-961B-59C4AE71E543}"/>
          </ac:cxnSpMkLst>
        </pc:cxnChg>
        <pc:cxnChg chg="mod">
          <ac:chgData name="Janse Wrk" userId="8c56fc598615ac86" providerId="LiveId" clId="{F8E2691F-6C89-4D44-84D2-047204CCC3A9}" dt="2020-01-23T12:13:40.340" v="3109" actId="478"/>
          <ac:cxnSpMkLst>
            <pc:docMk/>
            <pc:sldMk cId="2551788358" sldId="372"/>
            <ac:cxnSpMk id="112" creationId="{EA6997EC-E427-4909-93B9-BA576B7F016D}"/>
          </ac:cxnSpMkLst>
        </pc:cxnChg>
        <pc:cxnChg chg="add mod">
          <ac:chgData name="Janse Wrk" userId="8c56fc598615ac86" providerId="LiveId" clId="{F8E2691F-6C89-4D44-84D2-047204CCC3A9}" dt="2020-01-23T13:13:09.469" v="3287" actId="1076"/>
          <ac:cxnSpMkLst>
            <pc:docMk/>
            <pc:sldMk cId="2551788358" sldId="372"/>
            <ac:cxnSpMk id="146" creationId="{623B4506-16BF-43F5-ABAD-8B505FE60885}"/>
          </ac:cxnSpMkLst>
        </pc:cxnChg>
        <pc:cxnChg chg="del mod topLvl">
          <ac:chgData name="Janse Wrk" userId="8c56fc598615ac86" providerId="LiveId" clId="{F8E2691F-6C89-4D44-84D2-047204CCC3A9}" dt="2020-01-23T13:04:37.917" v="3148" actId="478"/>
          <ac:cxnSpMkLst>
            <pc:docMk/>
            <pc:sldMk cId="2551788358" sldId="372"/>
            <ac:cxnSpMk id="149" creationId="{5BF14027-722B-4D07-9B2D-DF42FB3DBAC9}"/>
          </ac:cxnSpMkLst>
        </pc:cxnChg>
        <pc:cxnChg chg="mod ord topLvl">
          <ac:chgData name="Janse Wrk" userId="8c56fc598615ac86" providerId="LiveId" clId="{F8E2691F-6C89-4D44-84D2-047204CCC3A9}" dt="2020-01-23T23:08:42.065" v="3933" actId="14100"/>
          <ac:cxnSpMkLst>
            <pc:docMk/>
            <pc:sldMk cId="2551788358" sldId="372"/>
            <ac:cxnSpMk id="150" creationId="{2CDBFE15-9678-46EF-8DE8-8792F5DEF5AF}"/>
          </ac:cxnSpMkLst>
        </pc:cxnChg>
        <pc:cxnChg chg="mod topLvl">
          <ac:chgData name="Janse Wrk" userId="8c56fc598615ac86" providerId="LiveId" clId="{F8E2691F-6C89-4D44-84D2-047204CCC3A9}" dt="2020-01-23T23:08:21.657" v="3930" actId="165"/>
          <ac:cxnSpMkLst>
            <pc:docMk/>
            <pc:sldMk cId="2551788358" sldId="372"/>
            <ac:cxnSpMk id="228" creationId="{51F3B440-A5A0-4CE7-82B4-FFA7DCF7D7AE}"/>
          </ac:cxnSpMkLst>
        </pc:cxnChg>
        <pc:cxnChg chg="add mod">
          <ac:chgData name="Janse Wrk" userId="8c56fc598615ac86" providerId="LiveId" clId="{F8E2691F-6C89-4D44-84D2-047204CCC3A9}" dt="2020-01-23T13:07:49.465" v="3203" actId="208"/>
          <ac:cxnSpMkLst>
            <pc:docMk/>
            <pc:sldMk cId="2551788358" sldId="372"/>
            <ac:cxnSpMk id="234" creationId="{36FC5E9E-2F28-42E7-BE7C-8AE6051E1EB2}"/>
          </ac:cxnSpMkLst>
        </pc:cxnChg>
        <pc:cxnChg chg="mod">
          <ac:chgData name="Janse Wrk" userId="8c56fc598615ac86" providerId="LiveId" clId="{F8E2691F-6C89-4D44-84D2-047204CCC3A9}" dt="2020-01-23T13:07:53.850" v="3204" actId="208"/>
          <ac:cxnSpMkLst>
            <pc:docMk/>
            <pc:sldMk cId="2551788358" sldId="372"/>
            <ac:cxnSpMk id="236" creationId="{ABBFF838-FDE9-4886-BBD4-8B11D9D4B800}"/>
          </ac:cxnSpMkLst>
        </pc:cxnChg>
        <pc:cxnChg chg="mod">
          <ac:chgData name="Janse Wrk" userId="8c56fc598615ac86" providerId="LiveId" clId="{F8E2691F-6C89-4D44-84D2-047204CCC3A9}" dt="2020-01-23T13:07:53.850" v="3204" actId="208"/>
          <ac:cxnSpMkLst>
            <pc:docMk/>
            <pc:sldMk cId="2551788358" sldId="372"/>
            <ac:cxnSpMk id="237" creationId="{5F601C25-9D00-4AB6-ADA5-0D815B61981B}"/>
          </ac:cxnSpMkLst>
        </pc:cxnChg>
        <pc:cxnChg chg="add mod">
          <ac:chgData name="Janse Wrk" userId="8c56fc598615ac86" providerId="LiveId" clId="{F8E2691F-6C89-4D44-84D2-047204CCC3A9}" dt="2020-01-23T13:11:14.305" v="3259" actId="1076"/>
          <ac:cxnSpMkLst>
            <pc:docMk/>
            <pc:sldMk cId="2551788358" sldId="372"/>
            <ac:cxnSpMk id="238" creationId="{9D8E9282-1388-418B-B674-7586852EF8B7}"/>
          </ac:cxnSpMkLst>
        </pc:cxnChg>
      </pc:sldChg>
      <pc:sldChg chg="add del">
        <pc:chgData name="Janse Wrk" userId="8c56fc598615ac86" providerId="LiveId" clId="{F8E2691F-6C89-4D44-84D2-047204CCC3A9}" dt="2020-01-23T12:05:14.496" v="3012" actId="47"/>
        <pc:sldMkLst>
          <pc:docMk/>
          <pc:sldMk cId="3919686171" sldId="372"/>
        </pc:sldMkLst>
      </pc:sldChg>
      <pc:sldChg chg="delSp modSp add modAnim">
        <pc:chgData name="Janse Wrk" userId="8c56fc598615ac86" providerId="LiveId" clId="{F8E2691F-6C89-4D44-84D2-047204CCC3A9}" dt="2020-01-23T23:21:05.748" v="4072" actId="20577"/>
        <pc:sldMkLst>
          <pc:docMk/>
          <pc:sldMk cId="2536602152" sldId="373"/>
        </pc:sldMkLst>
        <pc:spChg chg="mod">
          <ac:chgData name="Janse Wrk" userId="8c56fc598615ac86" providerId="LiveId" clId="{F8E2691F-6C89-4D44-84D2-047204CCC3A9}" dt="2020-01-23T23:21:05.748" v="4072" actId="20577"/>
          <ac:spMkLst>
            <pc:docMk/>
            <pc:sldMk cId="2536602152" sldId="373"/>
            <ac:spMk id="2" creationId="{D84C105C-640A-41E9-A0D5-B7BD33AF88F5}"/>
          </ac:spMkLst>
        </pc:spChg>
        <pc:spChg chg="del">
          <ac:chgData name="Janse Wrk" userId="8c56fc598615ac86" providerId="LiveId" clId="{F8E2691F-6C89-4D44-84D2-047204CCC3A9}" dt="2020-01-23T20:33:18.178" v="3489" actId="478"/>
          <ac:spMkLst>
            <pc:docMk/>
            <pc:sldMk cId="2536602152" sldId="373"/>
            <ac:spMk id="27" creationId="{C97764D8-81AC-4593-A702-44E1DFF31D12}"/>
          </ac:spMkLst>
        </pc:spChg>
        <pc:picChg chg="del">
          <ac:chgData name="Janse Wrk" userId="8c56fc598615ac86" providerId="LiveId" clId="{F8E2691F-6C89-4D44-84D2-047204CCC3A9}" dt="2020-01-23T20:33:18.178" v="3489" actId="478"/>
          <ac:picMkLst>
            <pc:docMk/>
            <pc:sldMk cId="2536602152" sldId="373"/>
            <ac:picMk id="5122" creationId="{DF22FFD1-9E9B-4435-9293-316420340008}"/>
          </ac:picMkLst>
        </pc:picChg>
      </pc:sldChg>
      <pc:sldChg chg="add del ord">
        <pc:chgData name="Janse Wrk" userId="8c56fc598615ac86" providerId="LiveId" clId="{F8E2691F-6C89-4D44-84D2-047204CCC3A9}" dt="2020-01-23T23:04:17.322" v="3888" actId="47"/>
        <pc:sldMkLst>
          <pc:docMk/>
          <pc:sldMk cId="1966290588" sldId="374"/>
        </pc:sldMkLst>
      </pc:sldChg>
      <pc:sldChg chg="addSp delSp modSp add ord">
        <pc:chgData name="Janse Wrk" userId="8c56fc598615ac86" providerId="LiveId" clId="{F8E2691F-6C89-4D44-84D2-047204CCC3A9}" dt="2020-01-23T23:06:47.507" v="3916" actId="165"/>
        <pc:sldMkLst>
          <pc:docMk/>
          <pc:sldMk cId="2920300282" sldId="375"/>
        </pc:sldMkLst>
        <pc:spChg chg="add del mod">
          <ac:chgData name="Janse Wrk" userId="8c56fc598615ac86" providerId="LiveId" clId="{F8E2691F-6C89-4D44-84D2-047204CCC3A9}" dt="2020-01-23T23:04:09.109" v="3885"/>
          <ac:spMkLst>
            <pc:docMk/>
            <pc:sldMk cId="2920300282" sldId="375"/>
            <ac:spMk id="2" creationId="{C21B6251-29DA-4251-8BD2-58F923C79332}"/>
          </ac:spMkLst>
        </pc:spChg>
        <pc:spChg chg="mod topLvl">
          <ac:chgData name="Janse Wrk" userId="8c56fc598615ac86" providerId="LiveId" clId="{F8E2691F-6C89-4D44-84D2-047204CCC3A9}" dt="2020-01-23T23:06:41.492" v="3915" actId="165"/>
          <ac:spMkLst>
            <pc:docMk/>
            <pc:sldMk cId="2920300282" sldId="375"/>
            <ac:spMk id="129" creationId="{AC82D846-158D-460F-A313-9F66588B51FD}"/>
          </ac:spMkLst>
        </pc:spChg>
        <pc:spChg chg="mod topLvl">
          <ac:chgData name="Janse Wrk" userId="8c56fc598615ac86" providerId="LiveId" clId="{F8E2691F-6C89-4D44-84D2-047204CCC3A9}" dt="2020-01-23T23:06:41.492" v="3915" actId="165"/>
          <ac:spMkLst>
            <pc:docMk/>
            <pc:sldMk cId="2920300282" sldId="375"/>
            <ac:spMk id="130" creationId="{B9CBBE68-C292-4D0D-AA5F-FD30B4A7D666}"/>
          </ac:spMkLst>
        </pc:spChg>
        <pc:spChg chg="mod topLvl">
          <ac:chgData name="Janse Wrk" userId="8c56fc598615ac86" providerId="LiveId" clId="{F8E2691F-6C89-4D44-84D2-047204CCC3A9}" dt="2020-01-23T23:06:41.492" v="3915" actId="165"/>
          <ac:spMkLst>
            <pc:docMk/>
            <pc:sldMk cId="2920300282" sldId="375"/>
            <ac:spMk id="131" creationId="{CC3DB3CB-8C9F-44F7-8828-9267C18F2967}"/>
          </ac:spMkLst>
        </pc:spChg>
        <pc:spChg chg="mod topLvl">
          <ac:chgData name="Janse Wrk" userId="8c56fc598615ac86" providerId="LiveId" clId="{F8E2691F-6C89-4D44-84D2-047204CCC3A9}" dt="2020-01-23T23:06:41.492" v="3915" actId="165"/>
          <ac:spMkLst>
            <pc:docMk/>
            <pc:sldMk cId="2920300282" sldId="375"/>
            <ac:spMk id="132" creationId="{98BB9A5F-F9FB-4893-895E-66F33F5F4233}"/>
          </ac:spMkLst>
        </pc:spChg>
        <pc:spChg chg="mod topLvl">
          <ac:chgData name="Janse Wrk" userId="8c56fc598615ac86" providerId="LiveId" clId="{F8E2691F-6C89-4D44-84D2-047204CCC3A9}" dt="2020-01-23T23:06:41.492" v="3915" actId="165"/>
          <ac:spMkLst>
            <pc:docMk/>
            <pc:sldMk cId="2920300282" sldId="375"/>
            <ac:spMk id="133" creationId="{6261CF4F-63B4-422F-B7FC-CF3412A8E82B}"/>
          </ac:spMkLst>
        </pc:spChg>
        <pc:spChg chg="mod topLvl">
          <ac:chgData name="Janse Wrk" userId="8c56fc598615ac86" providerId="LiveId" clId="{F8E2691F-6C89-4D44-84D2-047204CCC3A9}" dt="2020-01-23T23:06:41.492" v="3915" actId="165"/>
          <ac:spMkLst>
            <pc:docMk/>
            <pc:sldMk cId="2920300282" sldId="375"/>
            <ac:spMk id="135" creationId="{9A218A7B-FD0A-47AD-BFC4-73CD08C1F17F}"/>
          </ac:spMkLst>
        </pc:spChg>
        <pc:spChg chg="mod topLvl">
          <ac:chgData name="Janse Wrk" userId="8c56fc598615ac86" providerId="LiveId" clId="{F8E2691F-6C89-4D44-84D2-047204CCC3A9}" dt="2020-01-23T23:06:41.492" v="3915" actId="165"/>
          <ac:spMkLst>
            <pc:docMk/>
            <pc:sldMk cId="2920300282" sldId="375"/>
            <ac:spMk id="136" creationId="{CFB43BF8-A7DB-4F2A-BDDD-C623343F8388}"/>
          </ac:spMkLst>
        </pc:spChg>
        <pc:spChg chg="mod topLvl">
          <ac:chgData name="Janse Wrk" userId="8c56fc598615ac86" providerId="LiveId" clId="{F8E2691F-6C89-4D44-84D2-047204CCC3A9}" dt="2020-01-23T23:06:47.507" v="3916" actId="165"/>
          <ac:spMkLst>
            <pc:docMk/>
            <pc:sldMk cId="2920300282" sldId="375"/>
            <ac:spMk id="139" creationId="{CEDDC715-E816-40B9-83CF-00B879C60882}"/>
          </ac:spMkLst>
        </pc:spChg>
        <pc:spChg chg="mod topLvl">
          <ac:chgData name="Janse Wrk" userId="8c56fc598615ac86" providerId="LiveId" clId="{F8E2691F-6C89-4D44-84D2-047204CCC3A9}" dt="2020-01-23T23:06:47.507" v="3916" actId="165"/>
          <ac:spMkLst>
            <pc:docMk/>
            <pc:sldMk cId="2920300282" sldId="375"/>
            <ac:spMk id="140" creationId="{6805E980-9FCA-46AB-B8D4-4ED40AA1A53F}"/>
          </ac:spMkLst>
        </pc:spChg>
        <pc:spChg chg="mod topLvl">
          <ac:chgData name="Janse Wrk" userId="8c56fc598615ac86" providerId="LiveId" clId="{F8E2691F-6C89-4D44-84D2-047204CCC3A9}" dt="2020-01-23T23:06:47.507" v="3916" actId="165"/>
          <ac:spMkLst>
            <pc:docMk/>
            <pc:sldMk cId="2920300282" sldId="375"/>
            <ac:spMk id="141" creationId="{6227A5B4-19E6-4A8C-BF12-1DA16F77B7F6}"/>
          </ac:spMkLst>
        </pc:spChg>
        <pc:spChg chg="mod topLvl">
          <ac:chgData name="Janse Wrk" userId="8c56fc598615ac86" providerId="LiveId" clId="{F8E2691F-6C89-4D44-84D2-047204CCC3A9}" dt="2020-01-23T23:06:47.507" v="3916" actId="165"/>
          <ac:spMkLst>
            <pc:docMk/>
            <pc:sldMk cId="2920300282" sldId="375"/>
            <ac:spMk id="142" creationId="{9E02EB9B-A68C-418E-9955-9B708A4D4932}"/>
          </ac:spMkLst>
        </pc:spChg>
        <pc:spChg chg="mod topLvl">
          <ac:chgData name="Janse Wrk" userId="8c56fc598615ac86" providerId="LiveId" clId="{F8E2691F-6C89-4D44-84D2-047204CCC3A9}" dt="2020-01-23T23:06:47.507" v="3916" actId="165"/>
          <ac:spMkLst>
            <pc:docMk/>
            <pc:sldMk cId="2920300282" sldId="375"/>
            <ac:spMk id="143" creationId="{21271C1D-664B-4E07-B03D-C3A46B8AE95E}"/>
          </ac:spMkLst>
        </pc:spChg>
        <pc:spChg chg="mod topLvl">
          <ac:chgData name="Janse Wrk" userId="8c56fc598615ac86" providerId="LiveId" clId="{F8E2691F-6C89-4D44-84D2-047204CCC3A9}" dt="2020-01-23T23:06:47.507" v="3916" actId="165"/>
          <ac:spMkLst>
            <pc:docMk/>
            <pc:sldMk cId="2920300282" sldId="375"/>
            <ac:spMk id="144" creationId="{FBFF74BB-3CB2-49B6-8F9E-4C1B44D09E41}"/>
          </ac:spMkLst>
        </pc:spChg>
        <pc:spChg chg="mod topLvl">
          <ac:chgData name="Janse Wrk" userId="8c56fc598615ac86" providerId="LiveId" clId="{F8E2691F-6C89-4D44-84D2-047204CCC3A9}" dt="2020-01-23T23:06:47.507" v="3916" actId="165"/>
          <ac:spMkLst>
            <pc:docMk/>
            <pc:sldMk cId="2920300282" sldId="375"/>
            <ac:spMk id="145" creationId="{BE287554-385C-474E-881B-B0BD763BAF9C}"/>
          </ac:spMkLst>
        </pc:spChg>
        <pc:spChg chg="mod topLvl">
          <ac:chgData name="Janse Wrk" userId="8c56fc598615ac86" providerId="LiveId" clId="{F8E2691F-6C89-4D44-84D2-047204CCC3A9}" dt="2020-01-23T23:06:47.507" v="3916" actId="165"/>
          <ac:spMkLst>
            <pc:docMk/>
            <pc:sldMk cId="2920300282" sldId="375"/>
            <ac:spMk id="146" creationId="{73BBFDAC-4A44-4643-9F89-69B89564618D}"/>
          </ac:spMkLst>
        </pc:spChg>
        <pc:spChg chg="mod topLvl">
          <ac:chgData name="Janse Wrk" userId="8c56fc598615ac86" providerId="LiveId" clId="{F8E2691F-6C89-4D44-84D2-047204CCC3A9}" dt="2020-01-23T23:06:47.507" v="3916" actId="165"/>
          <ac:spMkLst>
            <pc:docMk/>
            <pc:sldMk cId="2920300282" sldId="375"/>
            <ac:spMk id="147" creationId="{92ADAF3D-1C4B-4CB6-8EF6-4780FD845FF0}"/>
          </ac:spMkLst>
        </pc:spChg>
        <pc:spChg chg="mod topLvl">
          <ac:chgData name="Janse Wrk" userId="8c56fc598615ac86" providerId="LiveId" clId="{F8E2691F-6C89-4D44-84D2-047204CCC3A9}" dt="2020-01-23T23:06:47.507" v="3916" actId="165"/>
          <ac:spMkLst>
            <pc:docMk/>
            <pc:sldMk cId="2920300282" sldId="375"/>
            <ac:spMk id="148" creationId="{A4B78995-738B-485B-8666-CFB94189D7DB}"/>
          </ac:spMkLst>
        </pc:spChg>
        <pc:spChg chg="mod topLvl">
          <ac:chgData name="Janse Wrk" userId="8c56fc598615ac86" providerId="LiveId" clId="{F8E2691F-6C89-4D44-84D2-047204CCC3A9}" dt="2020-01-23T23:06:47.507" v="3916" actId="165"/>
          <ac:spMkLst>
            <pc:docMk/>
            <pc:sldMk cId="2920300282" sldId="375"/>
            <ac:spMk id="149" creationId="{2E7B9423-3CF2-46C7-B6FD-D01BBEED34B0}"/>
          </ac:spMkLst>
        </pc:spChg>
        <pc:spChg chg="mod topLvl">
          <ac:chgData name="Janse Wrk" userId="8c56fc598615ac86" providerId="LiveId" clId="{F8E2691F-6C89-4D44-84D2-047204CCC3A9}" dt="2020-01-23T23:06:47.507" v="3916" actId="165"/>
          <ac:spMkLst>
            <pc:docMk/>
            <pc:sldMk cId="2920300282" sldId="375"/>
            <ac:spMk id="150" creationId="{D536E35D-DABA-448D-A400-AD946C10BB87}"/>
          </ac:spMkLst>
        </pc:spChg>
        <pc:spChg chg="mod topLvl">
          <ac:chgData name="Janse Wrk" userId="8c56fc598615ac86" providerId="LiveId" clId="{F8E2691F-6C89-4D44-84D2-047204CCC3A9}" dt="2020-01-23T23:06:47.507" v="3916" actId="165"/>
          <ac:spMkLst>
            <pc:docMk/>
            <pc:sldMk cId="2920300282" sldId="375"/>
            <ac:spMk id="151" creationId="{CB52E7CC-C762-42AF-A600-85132E37B0A8}"/>
          </ac:spMkLst>
        </pc:spChg>
        <pc:spChg chg="mod topLvl">
          <ac:chgData name="Janse Wrk" userId="8c56fc598615ac86" providerId="LiveId" clId="{F8E2691F-6C89-4D44-84D2-047204CCC3A9}" dt="2020-01-23T23:06:47.507" v="3916" actId="165"/>
          <ac:spMkLst>
            <pc:docMk/>
            <pc:sldMk cId="2920300282" sldId="375"/>
            <ac:spMk id="152" creationId="{25039EAB-62B2-463D-9DAD-EE7A67A8ECA2}"/>
          </ac:spMkLst>
        </pc:spChg>
        <pc:spChg chg="mod topLvl">
          <ac:chgData name="Janse Wrk" userId="8c56fc598615ac86" providerId="LiveId" clId="{F8E2691F-6C89-4D44-84D2-047204CCC3A9}" dt="2020-01-23T23:06:47.507" v="3916" actId="165"/>
          <ac:spMkLst>
            <pc:docMk/>
            <pc:sldMk cId="2920300282" sldId="375"/>
            <ac:spMk id="153" creationId="{7C1BC668-C90D-4739-8EF7-E26C00ECC77E}"/>
          </ac:spMkLst>
        </pc:spChg>
        <pc:spChg chg="mod topLvl">
          <ac:chgData name="Janse Wrk" userId="8c56fc598615ac86" providerId="LiveId" clId="{F8E2691F-6C89-4D44-84D2-047204CCC3A9}" dt="2020-01-23T23:06:47.507" v="3916" actId="165"/>
          <ac:spMkLst>
            <pc:docMk/>
            <pc:sldMk cId="2920300282" sldId="375"/>
            <ac:spMk id="154" creationId="{954558F4-7B10-4716-8200-31682EFC8F5C}"/>
          </ac:spMkLst>
        </pc:spChg>
        <pc:spChg chg="mod topLvl">
          <ac:chgData name="Janse Wrk" userId="8c56fc598615ac86" providerId="LiveId" clId="{F8E2691F-6C89-4D44-84D2-047204CCC3A9}" dt="2020-01-23T23:06:47.507" v="3916" actId="165"/>
          <ac:spMkLst>
            <pc:docMk/>
            <pc:sldMk cId="2920300282" sldId="375"/>
            <ac:spMk id="155" creationId="{269E088E-A42A-437D-9E12-D611347F9552}"/>
          </ac:spMkLst>
        </pc:spChg>
        <pc:spChg chg="mod topLvl">
          <ac:chgData name="Janse Wrk" userId="8c56fc598615ac86" providerId="LiveId" clId="{F8E2691F-6C89-4D44-84D2-047204CCC3A9}" dt="2020-01-23T23:06:47.507" v="3916" actId="165"/>
          <ac:spMkLst>
            <pc:docMk/>
            <pc:sldMk cId="2920300282" sldId="375"/>
            <ac:spMk id="156" creationId="{6781E70E-CBEB-4063-B10D-0D35BB43DED2}"/>
          </ac:spMkLst>
        </pc:spChg>
        <pc:spChg chg="mod topLvl">
          <ac:chgData name="Janse Wrk" userId="8c56fc598615ac86" providerId="LiveId" clId="{F8E2691F-6C89-4D44-84D2-047204CCC3A9}" dt="2020-01-23T23:06:47.507" v="3916" actId="165"/>
          <ac:spMkLst>
            <pc:docMk/>
            <pc:sldMk cId="2920300282" sldId="375"/>
            <ac:spMk id="157" creationId="{8B096AEF-24DB-41F0-8D63-8AFDE878454D}"/>
          </ac:spMkLst>
        </pc:spChg>
        <pc:spChg chg="mod topLvl">
          <ac:chgData name="Janse Wrk" userId="8c56fc598615ac86" providerId="LiveId" clId="{F8E2691F-6C89-4D44-84D2-047204CCC3A9}" dt="2020-01-23T23:06:47.507" v="3916" actId="165"/>
          <ac:spMkLst>
            <pc:docMk/>
            <pc:sldMk cId="2920300282" sldId="375"/>
            <ac:spMk id="158" creationId="{27FF2913-D1CB-4708-9F30-41DB75022A80}"/>
          </ac:spMkLst>
        </pc:spChg>
        <pc:spChg chg="mod topLvl">
          <ac:chgData name="Janse Wrk" userId="8c56fc598615ac86" providerId="LiveId" clId="{F8E2691F-6C89-4D44-84D2-047204CCC3A9}" dt="2020-01-23T23:06:47.507" v="3916" actId="165"/>
          <ac:spMkLst>
            <pc:docMk/>
            <pc:sldMk cId="2920300282" sldId="375"/>
            <ac:spMk id="159" creationId="{D57635B7-8CEC-4DA2-9948-8152DD309246}"/>
          </ac:spMkLst>
        </pc:spChg>
        <pc:spChg chg="mod topLvl">
          <ac:chgData name="Janse Wrk" userId="8c56fc598615ac86" providerId="LiveId" clId="{F8E2691F-6C89-4D44-84D2-047204CCC3A9}" dt="2020-01-23T23:06:47.507" v="3916" actId="165"/>
          <ac:spMkLst>
            <pc:docMk/>
            <pc:sldMk cId="2920300282" sldId="375"/>
            <ac:spMk id="160" creationId="{C649ED20-5FAA-4B61-B364-00D081142DDA}"/>
          </ac:spMkLst>
        </pc:spChg>
        <pc:grpChg chg="del">
          <ac:chgData name="Janse Wrk" userId="8c56fc598615ac86" providerId="LiveId" clId="{F8E2691F-6C89-4D44-84D2-047204CCC3A9}" dt="2020-01-23T23:06:41.492" v="3915" actId="165"/>
          <ac:grpSpMkLst>
            <pc:docMk/>
            <pc:sldMk cId="2920300282" sldId="375"/>
            <ac:grpSpMk id="125" creationId="{1348E227-74B5-49E2-B3DF-D0A806D1FB28}"/>
          </ac:grpSpMkLst>
        </pc:grpChg>
        <pc:grpChg chg="del mod topLvl">
          <ac:chgData name="Janse Wrk" userId="8c56fc598615ac86" providerId="LiveId" clId="{F8E2691F-6C89-4D44-84D2-047204CCC3A9}" dt="2020-01-23T23:06:47.507" v="3916" actId="165"/>
          <ac:grpSpMkLst>
            <pc:docMk/>
            <pc:sldMk cId="2920300282" sldId="375"/>
            <ac:grpSpMk id="126" creationId="{0A787766-D11F-4AB3-9A3B-A73266D91387}"/>
          </ac:grpSpMkLst>
        </pc:grpChg>
        <pc:grpChg chg="mod topLvl">
          <ac:chgData name="Janse Wrk" userId="8c56fc598615ac86" providerId="LiveId" clId="{F8E2691F-6C89-4D44-84D2-047204CCC3A9}" dt="2020-01-23T23:06:41.492" v="3915" actId="165"/>
          <ac:grpSpMkLst>
            <pc:docMk/>
            <pc:sldMk cId="2920300282" sldId="375"/>
            <ac:grpSpMk id="134" creationId="{2159326C-762F-4B67-89D8-AC65743390BF}"/>
          </ac:grpSpMkLst>
        </pc:grpChg>
        <pc:cxnChg chg="mod topLvl">
          <ac:chgData name="Janse Wrk" userId="8c56fc598615ac86" providerId="LiveId" clId="{F8E2691F-6C89-4D44-84D2-047204CCC3A9}" dt="2020-01-23T23:06:41.492" v="3915" actId="165"/>
          <ac:cxnSpMkLst>
            <pc:docMk/>
            <pc:sldMk cId="2920300282" sldId="375"/>
            <ac:cxnSpMk id="127" creationId="{EC784D48-7CB2-40C9-80E8-037D4B8EBFA1}"/>
          </ac:cxnSpMkLst>
        </pc:cxnChg>
        <pc:cxnChg chg="mod topLvl">
          <ac:chgData name="Janse Wrk" userId="8c56fc598615ac86" providerId="LiveId" clId="{F8E2691F-6C89-4D44-84D2-047204CCC3A9}" dt="2020-01-23T23:06:41.492" v="3915" actId="165"/>
          <ac:cxnSpMkLst>
            <pc:docMk/>
            <pc:sldMk cId="2920300282" sldId="375"/>
            <ac:cxnSpMk id="128" creationId="{38F97355-AF7E-4162-9187-837E09DD1B5B}"/>
          </ac:cxnSpMkLst>
        </pc:cxn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937F3410-CE5A-414E-923B-57D769FC2A7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6C25008-D913-4096-949F-774095896E2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811D44-0A39-4B35-A314-B31CD04F8E34}" type="datetimeFigureOut">
              <a:rPr lang="de-DE" smtClean="0"/>
              <a:t>23.01.2020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8D31674-3654-40EA-9CA2-EB1075CE3DC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0D2E2C4-F683-4625-9AC8-93D91ED39BA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11393A-6AC8-41CF-93B4-2C873BA24AE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098487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3CD901-8066-4F5C-AC83-33D32606660D}" type="datetimeFigureOut">
              <a:rPr lang="de-DE" smtClean="0"/>
              <a:t>23.01.2020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06D6DB-E26C-48C2-B8E5-77E817021B7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38962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/>
              <a:t>Quick Update on </a:t>
            </a:r>
            <a:r>
              <a:rPr lang="de-DE" dirty="0" err="1"/>
              <a:t>what</a:t>
            </a:r>
            <a:r>
              <a:rPr lang="de-DE" dirty="0"/>
              <a:t> I </a:t>
            </a:r>
            <a:r>
              <a:rPr lang="de-DE" dirty="0" err="1"/>
              <a:t>have</a:t>
            </a:r>
            <a:r>
              <a:rPr lang="de-DE" dirty="0"/>
              <a:t> </a:t>
            </a:r>
            <a:r>
              <a:rPr lang="de-DE" dirty="0" err="1"/>
              <a:t>been</a:t>
            </a:r>
            <a:r>
              <a:rPr lang="de-DE" dirty="0"/>
              <a:t> </a:t>
            </a:r>
            <a:r>
              <a:rPr lang="de-DE" dirty="0" err="1"/>
              <a:t>working</a:t>
            </a:r>
            <a:r>
              <a:rPr lang="de-DE" dirty="0"/>
              <a:t> </a:t>
            </a:r>
            <a:r>
              <a:rPr lang="de-DE" dirty="0" err="1"/>
              <a:t>since</a:t>
            </a:r>
            <a:r>
              <a:rPr lang="de-DE" dirty="0"/>
              <a:t> </a:t>
            </a:r>
            <a:r>
              <a:rPr lang="de-DE" dirty="0" err="1"/>
              <a:t>november</a:t>
            </a:r>
            <a:endParaRPr lang="de-DE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/>
              <a:t>A </a:t>
            </a:r>
            <a:r>
              <a:rPr lang="de-DE" dirty="0" err="1"/>
              <a:t>lot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time </a:t>
            </a:r>
            <a:r>
              <a:rPr lang="de-DE" dirty="0" err="1"/>
              <a:t>into</a:t>
            </a:r>
            <a:r>
              <a:rPr lang="de-DE" dirty="0"/>
              <a:t> </a:t>
            </a:r>
            <a:r>
              <a:rPr lang="de-DE" dirty="0" err="1"/>
              <a:t>learning</a:t>
            </a:r>
            <a:r>
              <a:rPr lang="de-DE" dirty="0"/>
              <a:t> </a:t>
            </a:r>
            <a:r>
              <a:rPr lang="de-DE" dirty="0" err="1"/>
              <a:t>process</a:t>
            </a:r>
            <a:r>
              <a:rPr lang="de-DE" dirty="0"/>
              <a:t>, </a:t>
            </a:r>
            <a:r>
              <a:rPr lang="de-DE" dirty="0" err="1"/>
              <a:t>therefore</a:t>
            </a:r>
            <a:r>
              <a:rPr lang="de-DE" dirty="0"/>
              <a:t> </a:t>
            </a:r>
            <a:r>
              <a:rPr lang="de-DE" dirty="0" err="1"/>
              <a:t>focus</a:t>
            </a:r>
            <a:r>
              <a:rPr lang="de-DE" dirty="0"/>
              <a:t> also on </a:t>
            </a:r>
            <a:r>
              <a:rPr lang="de-DE" dirty="0" err="1"/>
              <a:t>things</a:t>
            </a:r>
            <a:r>
              <a:rPr lang="de-DE" dirty="0"/>
              <a:t> stuck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6F747-7A3A-5445-B159-F758C001B7AA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54036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6D6DB-E26C-48C2-B8E5-77E817021B78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16835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Fußzeilen!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6F747-7A3A-5445-B159-F758C001B7AA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76374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Gewindestange = </a:t>
            </a:r>
            <a:r>
              <a:rPr lang="de-DE" dirty="0" err="1"/>
              <a:t>threaded</a:t>
            </a:r>
            <a:r>
              <a:rPr lang="de-DE" baseline="0" dirty="0"/>
              <a:t> </a:t>
            </a:r>
            <a:r>
              <a:rPr lang="de-DE" baseline="0" dirty="0" err="1"/>
              <a:t>rods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6D6DB-E26C-48C2-B8E5-77E817021B78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041854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Gewindestange = </a:t>
            </a:r>
            <a:r>
              <a:rPr lang="de-DE" dirty="0" err="1"/>
              <a:t>threaded</a:t>
            </a:r>
            <a:r>
              <a:rPr lang="de-DE" baseline="0" dirty="0"/>
              <a:t> </a:t>
            </a:r>
            <a:r>
              <a:rPr lang="de-DE" baseline="0" dirty="0" err="1"/>
              <a:t>rods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6D6DB-E26C-48C2-B8E5-77E817021B78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270307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6D6DB-E26C-48C2-B8E5-77E817021B78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684723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Fußzeilen!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6F747-7A3A-5445-B159-F758C001B7AA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588138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Fußzeilen!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6F747-7A3A-5445-B159-F758C001B7AA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63959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14E1063-B00B-4B43-A88D-6783BAF1CD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4D3D4A91-8630-4B59-8323-E1114168C2F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902CD8D-08E0-4CBD-BE75-EBE1234100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64904-D343-4FDE-8D60-8E45B286A375}" type="datetimeFigureOut">
              <a:rPr lang="de-DE" smtClean="0"/>
              <a:t>23.01.2020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3B43A76-979D-4B45-A112-998D5DA23F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2C9EB1B-07AD-4FF7-AE09-29E3024FC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64767-DE5D-4D08-979C-039AEBD9B59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621277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953AD40-4733-486B-A9B4-EC93D61C91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1450B270-3AD2-4AEA-B0A0-B2BD10D9841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F0500E5-19F0-4A18-8430-CA644BA515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64904-D343-4FDE-8D60-8E45B286A375}" type="datetimeFigureOut">
              <a:rPr lang="de-DE" smtClean="0"/>
              <a:t>23.01.2020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4493629-3C3C-435E-8730-283A6BDCD1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148EFBB-463D-42B1-9D5A-D79AAD77C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64767-DE5D-4D08-979C-039AEBD9B59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926803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4DB080BD-8496-448A-BACA-CF2829CCCE5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34923E28-216C-4F71-97B9-6BA1047167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F85792E-72C2-4BC4-A5E6-5B7D140E2C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64904-D343-4FDE-8D60-8E45B286A375}" type="datetimeFigureOut">
              <a:rPr lang="de-DE" smtClean="0"/>
              <a:t>23.01.2020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E548CEA-5118-4842-B0B8-7519AA3FAE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309FC91-BBAB-4289-9EC7-51E0C05F0E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64767-DE5D-4D08-979C-039AEBD9B59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597475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2E7E804-2D87-41A5-B7FC-27AAA81D6F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250B0C1-DD6A-488A-8A09-CFD17F095A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FB334E8-FE36-4A87-9055-EA84B6D596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64904-D343-4FDE-8D60-8E45B286A375}" type="datetimeFigureOut">
              <a:rPr lang="de-DE" smtClean="0"/>
              <a:t>23.01.2020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A1BF404-9535-46BD-82AB-196D5942C8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0F714F0-979D-4576-8E46-AA3BB8D072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64767-DE5D-4D08-979C-039AEBD9B59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9805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96C523-94B6-4113-BFE1-F3EB4C1495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B9E6A5B-EF44-47AC-BB57-E69588F873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82D84A5-C177-4FB5-99EF-697AD24BCC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64904-D343-4FDE-8D60-8E45B286A375}" type="datetimeFigureOut">
              <a:rPr lang="de-DE" smtClean="0"/>
              <a:t>23.01.2020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F6B02D6-4ED0-4443-8897-0C7CEF7030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1FACA86-6256-466F-BE0D-34ADE080B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64767-DE5D-4D08-979C-039AEBD9B59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42746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12E051B-E85D-4A4A-BA42-E6D70C4432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99CDED5-73EE-4FE5-A34C-921EB9D5D4B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1DA323E-C3A9-4A41-A147-363A0E3060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281AD63-3FCF-46AA-AF41-0A92E0D4B9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64904-D343-4FDE-8D60-8E45B286A375}" type="datetimeFigureOut">
              <a:rPr lang="de-DE" smtClean="0"/>
              <a:t>23.01.2020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3EB0D0C-9DEB-4D28-B4F8-81806F4B5B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97B811F-6922-4144-88D8-5509AF9DB3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64767-DE5D-4D08-979C-039AEBD9B59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04330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1599438-73B2-44DE-BF8C-E9FEDE2621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F5A9F5C-2C6A-42D4-AE3A-E4E246346A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C0426D4-E2B1-4EB6-9A85-ABCBE2504D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D9522A5F-A2C3-40CA-A8D9-7D3E5EFB06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34CBF2E9-795C-4785-B8A2-59818BE454F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8C68E91A-2DF2-488B-929A-0E6057A75C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64904-D343-4FDE-8D60-8E45B286A375}" type="datetimeFigureOut">
              <a:rPr lang="de-DE" smtClean="0"/>
              <a:t>23.01.2020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967F55E4-DBA9-4F04-BD8A-0D4B59E8B6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580D64BA-24D1-46EF-943A-F216E8517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64767-DE5D-4D08-979C-039AEBD9B59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50507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109BAA6-7749-4160-AF86-52C109EC36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C07E225-3D19-4326-A443-B1A5067179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64904-D343-4FDE-8D60-8E45B286A375}" type="datetimeFigureOut">
              <a:rPr lang="de-DE" smtClean="0"/>
              <a:t>23.01.2020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1009A1C-E79B-4328-8827-676EDCED86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70D5FF5-2105-48CD-A8E1-5A6E82BBFA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64767-DE5D-4D08-979C-039AEBD9B59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02521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673159BA-C927-4A58-841F-37BA62363E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64904-D343-4FDE-8D60-8E45B286A375}" type="datetimeFigureOut">
              <a:rPr lang="de-DE" smtClean="0"/>
              <a:t>23.01.2020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FC2E5258-D0CE-4661-BA7E-37B082DA18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0F49160-E777-4C8B-BEA3-618822DD04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64767-DE5D-4D08-979C-039AEBD9B59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54551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7BC5F6D-6A61-4C8B-9520-CFA432AE0C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E316BC8-E6AB-400C-8723-36D35DC94A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9EB9258-5749-4695-9727-9CBDD4F20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101C9EC-1932-4DB3-9995-BA740285E4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64904-D343-4FDE-8D60-8E45B286A375}" type="datetimeFigureOut">
              <a:rPr lang="de-DE" smtClean="0"/>
              <a:t>23.01.2020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E5404C9-98D9-4D07-A337-E079C822B6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1220E0E-99BC-41A5-ADF4-3D4183803A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64767-DE5D-4D08-979C-039AEBD9B59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2592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B1BF92-D491-43A6-BA3B-18D270C59A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F1872888-7457-407E-B6FE-8CFEB161639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7019E40-8146-4A65-9D66-BCBFEAC1F8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9BB26EA-8D83-44FC-B6E3-B82E4FE888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64904-D343-4FDE-8D60-8E45B286A375}" type="datetimeFigureOut">
              <a:rPr lang="de-DE" smtClean="0"/>
              <a:t>23.01.2020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8A7CF33-EE91-416E-81C5-05505E5660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C0F7014-FE5B-4120-89FE-9941FF2F7E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64767-DE5D-4D08-979C-039AEBD9B59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31039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D627EBD2-D8A4-462C-A729-F4C700FFA0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2390FB2-E6F7-4B0A-8BED-109DE525BF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1DE6AE5-4947-4845-8358-EBF369BAF6C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564904-D343-4FDE-8D60-8E45B286A375}" type="datetimeFigureOut">
              <a:rPr lang="de-DE" smtClean="0"/>
              <a:t>23.01.2020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AD7D5C3-3B5A-4135-B141-49974F0173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38BDC9F-75F1-446D-BB97-B8E1FDDCB6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F64767-DE5D-4D08-979C-039AEBD9B59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5612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jpeg"/><Relationship Id="rId4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jpeg"/><Relationship Id="rId5" Type="http://schemas.openxmlformats.org/officeDocument/2006/relationships/image" Target="../media/image10.png"/><Relationship Id="rId4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jpeg"/><Relationship Id="rId5" Type="http://schemas.openxmlformats.org/officeDocument/2006/relationships/image" Target="../media/image10.png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Abgerundetes Rechteck 10">
            <a:extLst>
              <a:ext uri="{FF2B5EF4-FFF2-40B4-BE49-F238E27FC236}">
                <a16:creationId xmlns:a16="http://schemas.microsoft.com/office/drawing/2014/main" id="{2E958D96-4C03-49F2-A7B8-6548D9F6090C}"/>
              </a:ext>
            </a:extLst>
          </p:cNvPr>
          <p:cNvSpPr/>
          <p:nvPr/>
        </p:nvSpPr>
        <p:spPr>
          <a:xfrm>
            <a:off x="2855640" y="2268949"/>
            <a:ext cx="5040560" cy="478892"/>
          </a:xfrm>
          <a:prstGeom prst="roundRect">
            <a:avLst/>
          </a:prstGeom>
          <a:solidFill>
            <a:srgbClr val="1D226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de-DE" sz="1600" b="1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Rechteck 6"/>
          <p:cNvSpPr/>
          <p:nvPr/>
        </p:nvSpPr>
        <p:spPr>
          <a:xfrm>
            <a:off x="0" y="6381064"/>
            <a:ext cx="12192000" cy="501650"/>
          </a:xfrm>
          <a:prstGeom prst="rect">
            <a:avLst/>
          </a:prstGeom>
          <a:solidFill>
            <a:srgbClr val="E3E8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>
          <a:xfrm>
            <a:off x="272327" y="6432034"/>
            <a:ext cx="415637" cy="365125"/>
          </a:xfrm>
          <a:ln>
            <a:noFill/>
          </a:ln>
        </p:spPr>
        <p:txBody>
          <a:bodyPr/>
          <a:lstStyle/>
          <a:p>
            <a:pPr algn="l"/>
            <a:fld id="{2500E7ED-5C83-664F-B4FE-CE4E06B01BBB}" type="slidenum">
              <a:rPr lang="de-DE" sz="1000" b="1" smtClean="0">
                <a:solidFill>
                  <a:srgbClr val="1D2262"/>
                </a:solidFill>
                <a:latin typeface="Arial" charset="0"/>
                <a:ea typeface="Arial" charset="0"/>
                <a:cs typeface="Arial" charset="0"/>
              </a:rPr>
              <a:pPr algn="l"/>
              <a:t>1</a:t>
            </a:fld>
            <a:endParaRPr lang="de-DE" sz="1000" b="1" dirty="0">
              <a:solidFill>
                <a:srgbClr val="1D2262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3" name="Textfeld 22"/>
          <p:cNvSpPr txBox="1"/>
          <p:nvPr/>
        </p:nvSpPr>
        <p:spPr>
          <a:xfrm>
            <a:off x="407368" y="260648"/>
            <a:ext cx="7056784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900" b="1">
                <a:solidFill>
                  <a:srgbClr val="1D2262"/>
                </a:solidFill>
                <a:latin typeface="Arial" charset="0"/>
                <a:ea typeface="Arial" charset="0"/>
                <a:cs typeface="Arial" charset="0"/>
              </a:rPr>
              <a:t>Agenda</a:t>
            </a:r>
            <a:endParaRPr lang="de-DE" sz="1900" dirty="0">
              <a:solidFill>
                <a:srgbClr val="1D2262"/>
              </a:solidFill>
              <a:latin typeface="Arial" charset="0"/>
              <a:ea typeface="Arial" charset="0"/>
              <a:cs typeface="Arial" charset="0"/>
            </a:endParaRPr>
          </a:p>
        </p:txBody>
      </p:sp>
      <p:grpSp>
        <p:nvGrpSpPr>
          <p:cNvPr id="31" name="Gruppierung 30"/>
          <p:cNvGrpSpPr/>
          <p:nvPr/>
        </p:nvGrpSpPr>
        <p:grpSpPr>
          <a:xfrm>
            <a:off x="0" y="450000"/>
            <a:ext cx="360362" cy="45336"/>
            <a:chOff x="0" y="404664"/>
            <a:chExt cx="360362" cy="45336"/>
          </a:xfrm>
        </p:grpSpPr>
        <p:cxnSp>
          <p:nvCxnSpPr>
            <p:cNvPr id="32" name="Gerade Verbindung 31"/>
            <p:cNvCxnSpPr/>
            <p:nvPr/>
          </p:nvCxnSpPr>
          <p:spPr>
            <a:xfrm>
              <a:off x="0" y="404664"/>
              <a:ext cx="360362" cy="0"/>
            </a:xfrm>
            <a:prstGeom prst="line">
              <a:avLst/>
            </a:prstGeom>
            <a:ln w="19050" cap="rnd">
              <a:solidFill>
                <a:srgbClr val="2F52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Gerade Verbindung 32"/>
            <p:cNvCxnSpPr/>
            <p:nvPr/>
          </p:nvCxnSpPr>
          <p:spPr>
            <a:xfrm>
              <a:off x="0" y="450000"/>
              <a:ext cx="360362" cy="0"/>
            </a:xfrm>
            <a:prstGeom prst="line">
              <a:avLst/>
            </a:prstGeom>
            <a:ln w="19050" cap="rnd">
              <a:solidFill>
                <a:srgbClr val="2F52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extfeld 1"/>
          <p:cNvSpPr txBox="1"/>
          <p:nvPr/>
        </p:nvSpPr>
        <p:spPr>
          <a:xfrm>
            <a:off x="3001932" y="2326099"/>
            <a:ext cx="669451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de-DE" b="1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Amplifiers</a:t>
            </a:r>
            <a:endParaRPr lang="de-DE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  <a:p>
            <a:pPr marL="457200" indent="-457200">
              <a:buAutoNum type="arabicPeriod"/>
            </a:pPr>
            <a:endParaRPr lang="de-DE" b="1" dirty="0">
              <a:solidFill>
                <a:srgbClr val="1D2262"/>
              </a:solidFill>
              <a:latin typeface="Arial" charset="0"/>
              <a:ea typeface="Arial" charset="0"/>
              <a:cs typeface="Arial" charset="0"/>
            </a:endParaRPr>
          </a:p>
          <a:p>
            <a:pPr marL="457200" indent="-457200">
              <a:buFontTx/>
              <a:buAutoNum type="arabicPeriod"/>
            </a:pPr>
            <a:r>
              <a:rPr lang="de-DE" b="1" dirty="0">
                <a:solidFill>
                  <a:srgbClr val="1D2262"/>
                </a:solidFill>
                <a:latin typeface="Arial" charset="0"/>
                <a:ea typeface="Arial" charset="0"/>
                <a:cs typeface="Arial" charset="0"/>
              </a:rPr>
              <a:t>Magnet </a:t>
            </a:r>
            <a:r>
              <a:rPr lang="de-DE" b="1" dirty="0" err="1">
                <a:solidFill>
                  <a:srgbClr val="1D2262"/>
                </a:solidFill>
                <a:latin typeface="Arial" charset="0"/>
                <a:ea typeface="Arial" charset="0"/>
                <a:cs typeface="Arial" charset="0"/>
              </a:rPr>
              <a:t>sandwich</a:t>
            </a:r>
            <a:endParaRPr lang="de-DE" b="1" dirty="0">
              <a:solidFill>
                <a:srgbClr val="1D2262"/>
              </a:solidFill>
              <a:latin typeface="Arial" charset="0"/>
              <a:ea typeface="Arial" charset="0"/>
              <a:cs typeface="Arial" charset="0"/>
            </a:endParaRPr>
          </a:p>
          <a:p>
            <a:pPr marL="457200" indent="-457200">
              <a:buFontTx/>
              <a:buAutoNum type="arabicPeriod"/>
            </a:pPr>
            <a:endParaRPr lang="de-DE" b="1" dirty="0">
              <a:solidFill>
                <a:srgbClr val="1D2262"/>
              </a:solidFill>
              <a:latin typeface="Arial" charset="0"/>
              <a:ea typeface="Arial" charset="0"/>
              <a:cs typeface="Arial" charset="0"/>
            </a:endParaRPr>
          </a:p>
          <a:p>
            <a:pPr marL="457200" indent="-457200">
              <a:buFontTx/>
              <a:buAutoNum type="arabicPeriod"/>
            </a:pPr>
            <a:r>
              <a:rPr lang="de-DE" b="1" dirty="0">
                <a:solidFill>
                  <a:srgbClr val="1D2262"/>
                </a:solidFill>
                <a:latin typeface="Arial" charset="0"/>
                <a:ea typeface="Arial" charset="0"/>
                <a:cs typeface="Arial" charset="0"/>
              </a:rPr>
              <a:t>Noise </a:t>
            </a:r>
            <a:r>
              <a:rPr lang="de-DE" b="1" dirty="0" err="1">
                <a:solidFill>
                  <a:srgbClr val="1D2262"/>
                </a:solidFill>
                <a:latin typeface="Arial" charset="0"/>
                <a:ea typeface="Arial" charset="0"/>
                <a:cs typeface="Arial" charset="0"/>
              </a:rPr>
              <a:t>measurement</a:t>
            </a:r>
            <a:endParaRPr lang="de-DE" b="1" dirty="0">
              <a:solidFill>
                <a:srgbClr val="1D2262"/>
              </a:solidFill>
              <a:latin typeface="Arial" charset="0"/>
              <a:ea typeface="Arial" charset="0"/>
              <a:cs typeface="Arial" charset="0"/>
            </a:endParaRPr>
          </a:p>
          <a:p>
            <a:pPr marL="457200" indent="-457200">
              <a:buFontTx/>
              <a:buAutoNum type="arabicPeriod"/>
            </a:pPr>
            <a:endParaRPr lang="de-DE" b="1" dirty="0">
              <a:solidFill>
                <a:srgbClr val="1D2262"/>
              </a:solidFill>
              <a:latin typeface="Arial" charset="0"/>
              <a:ea typeface="Arial" charset="0"/>
              <a:cs typeface="Arial" charset="0"/>
            </a:endParaRPr>
          </a:p>
          <a:p>
            <a:pPr marL="457200" indent="-457200">
              <a:buFontTx/>
              <a:buAutoNum type="arabicPeriod"/>
            </a:pPr>
            <a:r>
              <a:rPr lang="de-DE" b="1" dirty="0" err="1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Lessons</a:t>
            </a:r>
            <a:r>
              <a:rPr lang="de-DE" b="1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b="1" dirty="0" err="1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learned</a:t>
            </a:r>
            <a:endParaRPr lang="de-DE" b="1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457200" indent="-457200">
              <a:buFontTx/>
              <a:buAutoNum type="arabicPeriod"/>
            </a:pPr>
            <a:endParaRPr lang="de-DE" b="1" dirty="0">
              <a:solidFill>
                <a:srgbClr val="1D2262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687964" y="6432036"/>
            <a:ext cx="4114800" cy="365125"/>
          </a:xfrm>
        </p:spPr>
        <p:txBody>
          <a:bodyPr/>
          <a:lstStyle/>
          <a:p>
            <a:pPr algn="l"/>
            <a:r>
              <a:rPr lang="de-DE" sz="1000" dirty="0">
                <a:solidFill>
                  <a:srgbClr val="1D2262"/>
                </a:solidFill>
                <a:latin typeface="Arial" charset="0"/>
                <a:ea typeface="Arial" charset="0"/>
                <a:cs typeface="Arial" charset="0"/>
              </a:rPr>
              <a:t>BASE Update 24.01.2020</a:t>
            </a: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34648327-DF98-4A5C-8230-7E3DBBABCD7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04036" y="6379273"/>
            <a:ext cx="687964" cy="41268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69686009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hteck: abgerundete Ecken 33">
            <a:extLst>
              <a:ext uri="{FF2B5EF4-FFF2-40B4-BE49-F238E27FC236}">
                <a16:creationId xmlns:a16="http://schemas.microsoft.com/office/drawing/2014/main" id="{4A756FC9-6491-4946-88EF-DBABD077CAFF}"/>
              </a:ext>
            </a:extLst>
          </p:cNvPr>
          <p:cNvSpPr/>
          <p:nvPr/>
        </p:nvSpPr>
        <p:spPr>
          <a:xfrm>
            <a:off x="431068" y="80258"/>
            <a:ext cx="11072968" cy="2696718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93" name="Gruppieren 92">
            <a:extLst>
              <a:ext uri="{FF2B5EF4-FFF2-40B4-BE49-F238E27FC236}">
                <a16:creationId xmlns:a16="http://schemas.microsoft.com/office/drawing/2014/main" id="{FBB6E7DB-F240-49F1-BEDB-9138EAE0BACD}"/>
              </a:ext>
            </a:extLst>
          </p:cNvPr>
          <p:cNvGrpSpPr>
            <a:grpSpLocks noChangeAspect="1"/>
          </p:cNvGrpSpPr>
          <p:nvPr/>
        </p:nvGrpSpPr>
        <p:grpSpPr>
          <a:xfrm>
            <a:off x="800471" y="309965"/>
            <a:ext cx="11114099" cy="2727735"/>
            <a:chOff x="1979584" y="2030956"/>
            <a:chExt cx="8427565" cy="2068379"/>
          </a:xfrm>
        </p:grpSpPr>
        <p:sp>
          <p:nvSpPr>
            <p:cNvPr id="4" name="Gleichschenkliges Dreieck 3">
              <a:extLst>
                <a:ext uri="{FF2B5EF4-FFF2-40B4-BE49-F238E27FC236}">
                  <a16:creationId xmlns:a16="http://schemas.microsoft.com/office/drawing/2014/main" id="{AE39E884-C569-4AD7-9544-8B532C5563DD}"/>
                </a:ext>
              </a:extLst>
            </p:cNvPr>
            <p:cNvSpPr>
              <a:spLocks/>
            </p:cNvSpPr>
            <p:nvPr/>
          </p:nvSpPr>
          <p:spPr>
            <a:xfrm rot="5400000">
              <a:off x="2807787" y="2034362"/>
              <a:ext cx="1276143" cy="1308450"/>
            </a:xfrm>
            <a:prstGeom prst="triangle">
              <a:avLst/>
            </a:prstGeom>
            <a:solidFill>
              <a:schemeClr val="bg2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5" name="Gerader Verbinder 4">
              <a:extLst>
                <a:ext uri="{FF2B5EF4-FFF2-40B4-BE49-F238E27FC236}">
                  <a16:creationId xmlns:a16="http://schemas.microsoft.com/office/drawing/2014/main" id="{A49F776E-A4B9-408F-B518-D2EBCCAE720B}"/>
                </a:ext>
              </a:extLst>
            </p:cNvPr>
            <p:cNvCxnSpPr>
              <a:cxnSpLocks/>
              <a:stCxn id="4" idx="0"/>
              <a:endCxn id="6" idx="3"/>
            </p:cNvCxnSpPr>
            <p:nvPr/>
          </p:nvCxnSpPr>
          <p:spPr>
            <a:xfrm flipV="1">
              <a:off x="4100084" y="2682946"/>
              <a:ext cx="812050" cy="5642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Gleichschenkliges Dreieck 5">
              <a:extLst>
                <a:ext uri="{FF2B5EF4-FFF2-40B4-BE49-F238E27FC236}">
                  <a16:creationId xmlns:a16="http://schemas.microsoft.com/office/drawing/2014/main" id="{4BA27D7B-E196-4929-AE64-302882541229}"/>
                </a:ext>
              </a:extLst>
            </p:cNvPr>
            <p:cNvSpPr>
              <a:spLocks/>
            </p:cNvSpPr>
            <p:nvPr/>
          </p:nvSpPr>
          <p:spPr>
            <a:xfrm rot="5400000">
              <a:off x="4928287" y="2028720"/>
              <a:ext cx="1276143" cy="1308450"/>
            </a:xfrm>
            <a:prstGeom prst="triangle">
              <a:avLst/>
            </a:prstGeom>
            <a:solidFill>
              <a:schemeClr val="bg2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7" name="Gerader Verbinder 6">
              <a:extLst>
                <a:ext uri="{FF2B5EF4-FFF2-40B4-BE49-F238E27FC236}">
                  <a16:creationId xmlns:a16="http://schemas.microsoft.com/office/drawing/2014/main" id="{F983776D-7849-47C8-991B-515BC25FB35B}"/>
                </a:ext>
              </a:extLst>
            </p:cNvPr>
            <p:cNvCxnSpPr>
              <a:cxnSpLocks/>
              <a:stCxn id="6" idx="0"/>
              <a:endCxn id="9" idx="1"/>
            </p:cNvCxnSpPr>
            <p:nvPr/>
          </p:nvCxnSpPr>
          <p:spPr>
            <a:xfrm flipV="1">
              <a:off x="6220584" y="2681145"/>
              <a:ext cx="691195" cy="1801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Grafik 7" descr="Ein Bild, das Brücke, Uhr enthält.&#10;&#10;Automatisch generierte Beschreibung">
              <a:extLst>
                <a:ext uri="{FF2B5EF4-FFF2-40B4-BE49-F238E27FC236}">
                  <a16:creationId xmlns:a16="http://schemas.microsoft.com/office/drawing/2014/main" id="{DD72F5BA-6AEE-4CB8-AB35-B0C98828CFBF}"/>
                </a:ext>
              </a:extLst>
            </p:cNvPr>
            <p:cNvPicPr>
              <a:picLocks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09964" y="2138830"/>
              <a:ext cx="1081730" cy="1081730"/>
            </a:xfrm>
            <a:prstGeom prst="rect">
              <a:avLst/>
            </a:prstGeom>
          </p:spPr>
        </p:pic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6DC45AA1-F988-4977-A033-4173A736C230}"/>
                </a:ext>
              </a:extLst>
            </p:cNvPr>
            <p:cNvSpPr>
              <a:spLocks/>
            </p:cNvSpPr>
            <p:nvPr/>
          </p:nvSpPr>
          <p:spPr>
            <a:xfrm>
              <a:off x="6911779" y="2030956"/>
              <a:ext cx="1615367" cy="1300378"/>
            </a:xfrm>
            <a:prstGeom prst="rect">
              <a:avLst/>
            </a:prstGeom>
            <a:noFill/>
            <a:ln w="381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" name="Rechteck: abgerundete Ecken 10">
              <a:extLst>
                <a:ext uri="{FF2B5EF4-FFF2-40B4-BE49-F238E27FC236}">
                  <a16:creationId xmlns:a16="http://schemas.microsoft.com/office/drawing/2014/main" id="{49C096EC-E024-4A37-9619-CB1B735D2169}"/>
                </a:ext>
              </a:extLst>
            </p:cNvPr>
            <p:cNvSpPr>
              <a:spLocks/>
            </p:cNvSpPr>
            <p:nvPr/>
          </p:nvSpPr>
          <p:spPr>
            <a:xfrm>
              <a:off x="4929451" y="3598968"/>
              <a:ext cx="1324610" cy="492689"/>
            </a:xfrm>
            <a:prstGeom prst="roundRect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800" dirty="0"/>
                <a:t>ZFL</a:t>
              </a:r>
            </a:p>
          </p:txBody>
        </p:sp>
        <p:sp>
          <p:nvSpPr>
            <p:cNvPr id="12" name="Rechteck: abgerundete Ecken 11">
              <a:extLst>
                <a:ext uri="{FF2B5EF4-FFF2-40B4-BE49-F238E27FC236}">
                  <a16:creationId xmlns:a16="http://schemas.microsoft.com/office/drawing/2014/main" id="{6A74CC32-2869-41B8-8D7E-A1176A746463}"/>
                </a:ext>
              </a:extLst>
            </p:cNvPr>
            <p:cNvSpPr>
              <a:spLocks/>
            </p:cNvSpPr>
            <p:nvPr/>
          </p:nvSpPr>
          <p:spPr>
            <a:xfrm>
              <a:off x="2789831" y="3598968"/>
              <a:ext cx="1324610" cy="492689"/>
            </a:xfrm>
            <a:prstGeom prst="roundRect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800" dirty="0"/>
                <a:t>H-</a:t>
              </a:r>
              <a:r>
                <a:rPr lang="de-DE" sz="2800" dirty="0" err="1"/>
                <a:t>Amp</a:t>
              </a:r>
              <a:endParaRPr lang="de-DE" sz="2800" dirty="0"/>
            </a:p>
          </p:txBody>
        </p:sp>
        <p:sp>
          <p:nvSpPr>
            <p:cNvPr id="13" name="Rechteck: abgerundete Ecken 12">
              <a:extLst>
                <a:ext uri="{FF2B5EF4-FFF2-40B4-BE49-F238E27FC236}">
                  <a16:creationId xmlns:a16="http://schemas.microsoft.com/office/drawing/2014/main" id="{5002C8B4-CB36-40B6-B571-0A1646143E2E}"/>
                </a:ext>
              </a:extLst>
            </p:cNvPr>
            <p:cNvSpPr>
              <a:spLocks/>
            </p:cNvSpPr>
            <p:nvPr/>
          </p:nvSpPr>
          <p:spPr>
            <a:xfrm>
              <a:off x="6880153" y="3606646"/>
              <a:ext cx="1615368" cy="492689"/>
            </a:xfrm>
            <a:prstGeom prst="roundRect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800" dirty="0"/>
                <a:t> Analysator</a:t>
              </a:r>
            </a:p>
          </p:txBody>
        </p:sp>
        <p:sp>
          <p:nvSpPr>
            <p:cNvPr id="32" name="Textfeld 31">
              <a:extLst>
                <a:ext uri="{FF2B5EF4-FFF2-40B4-BE49-F238E27FC236}">
                  <a16:creationId xmlns:a16="http://schemas.microsoft.com/office/drawing/2014/main" id="{9A3F4D84-838C-4B57-88F4-C12D91FA0D19}"/>
                </a:ext>
              </a:extLst>
            </p:cNvPr>
            <p:cNvSpPr txBox="1">
              <a:spLocks/>
            </p:cNvSpPr>
            <p:nvPr/>
          </p:nvSpPr>
          <p:spPr>
            <a:xfrm>
              <a:off x="3019677" y="2503921"/>
              <a:ext cx="752000" cy="3488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800" dirty="0"/>
                <a:t>e</a:t>
              </a:r>
              <a:r>
                <a:rPr lang="de-DE" sz="2800" baseline="-25000" dirty="0"/>
                <a:t>n</a:t>
              </a:r>
              <a:r>
                <a:rPr lang="de-DE" baseline="-25000" dirty="0"/>
                <a:t>,</a:t>
              </a:r>
              <a:r>
                <a:rPr lang="de-DE" dirty="0"/>
                <a:t> </a:t>
              </a:r>
              <a:r>
                <a:rPr lang="de-DE" sz="2800" dirty="0"/>
                <a:t>G</a:t>
              </a:r>
              <a:r>
                <a:rPr lang="de-DE" sz="2800" baseline="-25000" dirty="0"/>
                <a:t>1</a:t>
              </a:r>
              <a:endParaRPr lang="de-DE" sz="2800" dirty="0"/>
            </a:p>
          </p:txBody>
        </p:sp>
        <p:sp>
          <p:nvSpPr>
            <p:cNvPr id="33" name="Textfeld 32">
              <a:extLst>
                <a:ext uri="{FF2B5EF4-FFF2-40B4-BE49-F238E27FC236}">
                  <a16:creationId xmlns:a16="http://schemas.microsoft.com/office/drawing/2014/main" id="{936CE5EB-7E05-4FC4-952B-852F829DA045}"/>
                </a:ext>
              </a:extLst>
            </p:cNvPr>
            <p:cNvSpPr txBox="1">
              <a:spLocks/>
            </p:cNvSpPr>
            <p:nvPr/>
          </p:nvSpPr>
          <p:spPr>
            <a:xfrm>
              <a:off x="5141980" y="2495029"/>
              <a:ext cx="1069756" cy="3488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800" dirty="0" err="1"/>
                <a:t>z</a:t>
              </a:r>
              <a:r>
                <a:rPr lang="de-DE" sz="2800" baseline="-25000" dirty="0" err="1"/>
                <a:t>n</a:t>
              </a:r>
              <a:r>
                <a:rPr lang="de-DE" baseline="-25000" dirty="0"/>
                <a:t>,</a:t>
              </a:r>
              <a:r>
                <a:rPr lang="de-DE" dirty="0"/>
                <a:t> </a:t>
              </a:r>
              <a:r>
                <a:rPr lang="de-DE" sz="2800" dirty="0"/>
                <a:t>G</a:t>
              </a:r>
              <a:r>
                <a:rPr lang="de-DE" sz="2800" baseline="-25000" dirty="0"/>
                <a:t>2</a:t>
              </a:r>
              <a:endParaRPr lang="de-DE" sz="2800" dirty="0"/>
            </a:p>
          </p:txBody>
        </p:sp>
        <p:cxnSp>
          <p:nvCxnSpPr>
            <p:cNvPr id="35" name="Gerade Verbindung mit Pfeil 34">
              <a:extLst>
                <a:ext uri="{FF2B5EF4-FFF2-40B4-BE49-F238E27FC236}">
                  <a16:creationId xmlns:a16="http://schemas.microsoft.com/office/drawing/2014/main" id="{CE473B8B-A38C-4730-AC60-A62166D04FCB}"/>
                </a:ext>
              </a:extLst>
            </p:cNvPr>
            <p:cNvCxnSpPr>
              <a:cxnSpLocks/>
            </p:cNvCxnSpPr>
            <p:nvPr/>
          </p:nvCxnSpPr>
          <p:spPr>
            <a:xfrm>
              <a:off x="1979584" y="2688588"/>
              <a:ext cx="810247" cy="0"/>
            </a:xfrm>
            <a:prstGeom prst="straightConnector1">
              <a:avLst/>
            </a:prstGeom>
            <a:ln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feld 35">
              <a:extLst>
                <a:ext uri="{FF2B5EF4-FFF2-40B4-BE49-F238E27FC236}">
                  <a16:creationId xmlns:a16="http://schemas.microsoft.com/office/drawing/2014/main" id="{467648E8-714C-401E-9944-D3E30FEA2E67}"/>
                </a:ext>
              </a:extLst>
            </p:cNvPr>
            <p:cNvSpPr txBox="1">
              <a:spLocks/>
            </p:cNvSpPr>
            <p:nvPr/>
          </p:nvSpPr>
          <p:spPr>
            <a:xfrm>
              <a:off x="9337393" y="2493530"/>
              <a:ext cx="1069756" cy="3488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800" dirty="0" err="1"/>
                <a:t>N</a:t>
              </a:r>
              <a:r>
                <a:rPr lang="de-DE" sz="2800" baseline="-25000" dirty="0" err="1"/>
                <a:t>n</a:t>
              </a:r>
              <a:r>
                <a:rPr lang="de-DE" dirty="0"/>
                <a:t> </a:t>
              </a:r>
            </a:p>
          </p:txBody>
        </p:sp>
        <p:cxnSp>
          <p:nvCxnSpPr>
            <p:cNvPr id="88" name="Gerade Verbindung mit Pfeil 87">
              <a:extLst>
                <a:ext uri="{FF2B5EF4-FFF2-40B4-BE49-F238E27FC236}">
                  <a16:creationId xmlns:a16="http://schemas.microsoft.com/office/drawing/2014/main" id="{F827CF7C-1CBF-4620-ACC3-C24751317585}"/>
                </a:ext>
              </a:extLst>
            </p:cNvPr>
            <p:cNvCxnSpPr>
              <a:cxnSpLocks/>
            </p:cNvCxnSpPr>
            <p:nvPr/>
          </p:nvCxnSpPr>
          <p:spPr>
            <a:xfrm>
              <a:off x="8527146" y="2688587"/>
              <a:ext cx="810247" cy="0"/>
            </a:xfrm>
            <a:prstGeom prst="straightConnector1">
              <a:avLst/>
            </a:prstGeom>
            <a:ln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Rechteck: abgerundete Ecken 88">
              <a:extLst>
                <a:ext uri="{FF2B5EF4-FFF2-40B4-BE49-F238E27FC236}">
                  <a16:creationId xmlns:a16="http://schemas.microsoft.com/office/drawing/2014/main" id="{7A81DEAA-17FE-42ED-88D8-8E85C750F63A}"/>
                </a:ext>
              </a:extLst>
            </p:cNvPr>
            <p:cNvSpPr>
              <a:spLocks/>
            </p:cNvSpPr>
            <p:nvPr/>
          </p:nvSpPr>
          <p:spPr>
            <a:xfrm>
              <a:off x="9326380" y="2433350"/>
              <a:ext cx="397094" cy="492689"/>
            </a:xfrm>
            <a:prstGeom prst="roundRect">
              <a:avLst/>
            </a:prstGeom>
            <a:no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/>
                <a:t> </a:t>
              </a:r>
            </a:p>
          </p:txBody>
        </p:sp>
      </p:grpSp>
      <p:grpSp>
        <p:nvGrpSpPr>
          <p:cNvPr id="18" name="Gruppieren 17">
            <a:extLst>
              <a:ext uri="{FF2B5EF4-FFF2-40B4-BE49-F238E27FC236}">
                <a16:creationId xmlns:a16="http://schemas.microsoft.com/office/drawing/2014/main" id="{5329A30C-310C-448B-9992-4914182959CA}"/>
              </a:ext>
            </a:extLst>
          </p:cNvPr>
          <p:cNvGrpSpPr/>
          <p:nvPr/>
        </p:nvGrpSpPr>
        <p:grpSpPr>
          <a:xfrm>
            <a:off x="432335" y="3286902"/>
            <a:ext cx="4370429" cy="2861746"/>
            <a:chOff x="1049282" y="3657163"/>
            <a:chExt cx="4682576" cy="3187133"/>
          </a:xfrm>
        </p:grpSpPr>
        <p:sp>
          <p:nvSpPr>
            <p:cNvPr id="19" name="Rechteck: abgerundete Ecken 18">
              <a:extLst>
                <a:ext uri="{FF2B5EF4-FFF2-40B4-BE49-F238E27FC236}">
                  <a16:creationId xmlns:a16="http://schemas.microsoft.com/office/drawing/2014/main" id="{0B7F5B55-486E-4C22-B0D3-76FF929DE63A}"/>
                </a:ext>
              </a:extLst>
            </p:cNvPr>
            <p:cNvSpPr/>
            <p:nvPr/>
          </p:nvSpPr>
          <p:spPr>
            <a:xfrm>
              <a:off x="1049282" y="3657163"/>
              <a:ext cx="4568555" cy="3187133"/>
            </a:xfrm>
            <a:prstGeom prst="roundRect">
              <a:avLst/>
            </a:prstGeom>
            <a:no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Textfeld 19">
              <a:extLst>
                <a:ext uri="{FF2B5EF4-FFF2-40B4-BE49-F238E27FC236}">
                  <a16:creationId xmlns:a16="http://schemas.microsoft.com/office/drawing/2014/main" id="{FFFBA79B-190C-4127-8494-FE9FA85DB17E}"/>
                </a:ext>
              </a:extLst>
            </p:cNvPr>
            <p:cNvSpPr txBox="1"/>
            <p:nvPr/>
          </p:nvSpPr>
          <p:spPr>
            <a:xfrm>
              <a:off x="1215984" y="4497399"/>
              <a:ext cx="4515874" cy="19537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de-DE" dirty="0"/>
                <a:t>e</a:t>
              </a:r>
              <a:r>
                <a:rPr lang="de-DE" baseline="-25000" dirty="0"/>
                <a:t>n </a:t>
              </a:r>
              <a:r>
                <a:rPr lang="de-DE" dirty="0"/>
                <a:t> </a:t>
              </a:r>
              <a:r>
                <a:rPr lang="de-DE" dirty="0" err="1"/>
                <a:t>equivalent</a:t>
              </a:r>
              <a:r>
                <a:rPr lang="de-DE" dirty="0"/>
                <a:t> </a:t>
              </a:r>
              <a:r>
                <a:rPr lang="de-DE" dirty="0" err="1"/>
                <a:t>input</a:t>
              </a:r>
              <a:r>
                <a:rPr lang="de-DE" dirty="0"/>
                <a:t> </a:t>
              </a:r>
              <a:r>
                <a:rPr lang="de-DE" dirty="0" err="1"/>
                <a:t>noise</a:t>
              </a:r>
              <a:r>
                <a:rPr lang="de-DE" dirty="0"/>
                <a:t> [</a:t>
              </a:r>
              <a:r>
                <a:rPr lang="de-DE" dirty="0" err="1"/>
                <a:t>calculated</a:t>
              </a:r>
              <a:r>
                <a:rPr lang="de-DE" dirty="0"/>
                <a:t>]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de-DE" dirty="0" err="1"/>
                <a:t>N</a:t>
              </a:r>
              <a:r>
                <a:rPr lang="de-DE" baseline="-25000" dirty="0" err="1"/>
                <a:t>n</a:t>
              </a:r>
              <a:r>
                <a:rPr lang="de-DE" dirty="0"/>
                <a:t> total </a:t>
              </a:r>
              <a:r>
                <a:rPr lang="de-DE" dirty="0" err="1"/>
                <a:t>output</a:t>
              </a:r>
              <a:r>
                <a:rPr lang="de-DE" dirty="0"/>
                <a:t> </a:t>
              </a:r>
              <a:r>
                <a:rPr lang="de-DE" dirty="0" err="1"/>
                <a:t>noise</a:t>
              </a:r>
              <a:r>
                <a:rPr lang="de-DE" dirty="0"/>
                <a:t> [</a:t>
              </a:r>
              <a:r>
                <a:rPr lang="de-DE" dirty="0" err="1"/>
                <a:t>Spectrum</a:t>
              </a:r>
              <a:r>
                <a:rPr lang="de-DE" dirty="0"/>
                <a:t> A.]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de-DE" dirty="0" err="1"/>
                <a:t>z</a:t>
              </a:r>
              <a:r>
                <a:rPr lang="de-DE" baseline="-25000" dirty="0" err="1"/>
                <a:t>n</a:t>
              </a:r>
              <a:r>
                <a:rPr lang="de-DE" dirty="0"/>
                <a:t> </a:t>
              </a:r>
              <a:r>
                <a:rPr lang="de-DE" dirty="0" err="1"/>
                <a:t>noise</a:t>
              </a:r>
              <a:r>
                <a:rPr lang="de-DE" dirty="0"/>
                <a:t> </a:t>
              </a:r>
              <a:r>
                <a:rPr lang="de-DE" dirty="0" err="1"/>
                <a:t>of</a:t>
              </a:r>
              <a:r>
                <a:rPr lang="de-DE" dirty="0"/>
                <a:t> </a:t>
              </a:r>
              <a:r>
                <a:rPr lang="de-DE" dirty="0" err="1"/>
                <a:t>the</a:t>
              </a:r>
              <a:r>
                <a:rPr lang="de-DE" dirty="0"/>
                <a:t> ZFL [</a:t>
              </a:r>
              <a:r>
                <a:rPr lang="de-DE" dirty="0" err="1"/>
                <a:t>calculated</a:t>
              </a:r>
              <a:r>
                <a:rPr lang="de-DE" dirty="0"/>
                <a:t>]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de-DE" dirty="0" err="1"/>
                <a:t>s</a:t>
              </a:r>
              <a:r>
                <a:rPr lang="de-DE" baseline="-25000" dirty="0" err="1"/>
                <a:t>n</a:t>
              </a:r>
              <a:r>
                <a:rPr lang="de-DE" dirty="0"/>
                <a:t> </a:t>
              </a:r>
              <a:r>
                <a:rPr lang="de-DE" dirty="0" err="1"/>
                <a:t>noise</a:t>
              </a:r>
              <a:r>
                <a:rPr lang="de-DE" dirty="0"/>
                <a:t> </a:t>
              </a:r>
              <a:r>
                <a:rPr lang="de-DE" dirty="0" err="1"/>
                <a:t>of</a:t>
              </a:r>
              <a:r>
                <a:rPr lang="de-DE" dirty="0"/>
                <a:t> </a:t>
              </a:r>
              <a:r>
                <a:rPr lang="de-DE" dirty="0" err="1"/>
                <a:t>the</a:t>
              </a:r>
              <a:r>
                <a:rPr lang="de-DE" dirty="0"/>
                <a:t> </a:t>
              </a:r>
              <a:r>
                <a:rPr lang="de-DE" dirty="0" err="1"/>
                <a:t>Sp.A</a:t>
              </a:r>
              <a:r>
                <a:rPr lang="de-DE" dirty="0"/>
                <a:t>. [</a:t>
              </a:r>
              <a:r>
                <a:rPr lang="de-DE" dirty="0" err="1"/>
                <a:t>Spectrum</a:t>
              </a:r>
              <a:r>
                <a:rPr lang="de-DE" dirty="0"/>
                <a:t> A.]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de-DE" dirty="0"/>
                <a:t>G</a:t>
              </a:r>
              <a:r>
                <a:rPr lang="de-DE" baseline="-25000" dirty="0"/>
                <a:t>1 </a:t>
              </a:r>
              <a:r>
                <a:rPr lang="de-DE" dirty="0" err="1"/>
                <a:t>Gain</a:t>
              </a:r>
              <a:r>
                <a:rPr lang="de-DE" dirty="0"/>
                <a:t> </a:t>
              </a:r>
              <a:r>
                <a:rPr lang="de-DE" dirty="0" err="1"/>
                <a:t>of</a:t>
              </a:r>
              <a:r>
                <a:rPr lang="de-DE" dirty="0"/>
                <a:t> </a:t>
              </a:r>
              <a:r>
                <a:rPr lang="de-DE" dirty="0" err="1"/>
                <a:t>my</a:t>
              </a:r>
              <a:r>
                <a:rPr lang="de-DE" dirty="0"/>
                <a:t> Amps [Network A.]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de-DE" dirty="0"/>
                <a:t>G</a:t>
              </a:r>
              <a:r>
                <a:rPr lang="de-DE" baseline="-25000" dirty="0"/>
                <a:t>2</a:t>
              </a:r>
              <a:r>
                <a:rPr lang="de-DE" dirty="0"/>
                <a:t> </a:t>
              </a:r>
              <a:r>
                <a:rPr lang="de-DE" dirty="0" err="1"/>
                <a:t>Gain</a:t>
              </a:r>
              <a:r>
                <a:rPr lang="de-DE" dirty="0"/>
                <a:t> </a:t>
              </a:r>
              <a:r>
                <a:rPr lang="de-DE" dirty="0" err="1"/>
                <a:t>of</a:t>
              </a:r>
              <a:r>
                <a:rPr lang="de-DE" dirty="0"/>
                <a:t> </a:t>
              </a:r>
              <a:r>
                <a:rPr lang="de-DE" dirty="0" err="1"/>
                <a:t>the</a:t>
              </a:r>
              <a:r>
                <a:rPr lang="de-DE" dirty="0"/>
                <a:t> ZFL [Network A.]</a:t>
              </a:r>
            </a:p>
          </p:txBody>
        </p:sp>
      </p:grpSp>
      <p:sp>
        <p:nvSpPr>
          <p:cNvPr id="21" name="Rechteck: abgerundete Ecken 20">
            <a:extLst>
              <a:ext uri="{FF2B5EF4-FFF2-40B4-BE49-F238E27FC236}">
                <a16:creationId xmlns:a16="http://schemas.microsoft.com/office/drawing/2014/main" id="{775A0F5B-3F7F-4393-9341-1E312910474E}"/>
              </a:ext>
            </a:extLst>
          </p:cNvPr>
          <p:cNvSpPr/>
          <p:nvPr/>
        </p:nvSpPr>
        <p:spPr>
          <a:xfrm>
            <a:off x="432334" y="3220417"/>
            <a:ext cx="4264009" cy="697060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bg1"/>
                </a:solidFill>
              </a:rPr>
              <a:t>e</a:t>
            </a:r>
            <a:r>
              <a:rPr lang="de-DE" baseline="-25000" dirty="0">
                <a:solidFill>
                  <a:schemeClr val="bg1"/>
                </a:solidFill>
              </a:rPr>
              <a:t>n</a:t>
            </a:r>
            <a:r>
              <a:rPr lang="de-DE" baseline="30000" dirty="0">
                <a:solidFill>
                  <a:schemeClr val="bg1"/>
                </a:solidFill>
              </a:rPr>
              <a:t>2</a:t>
            </a:r>
            <a:r>
              <a:rPr lang="de-DE" dirty="0">
                <a:solidFill>
                  <a:schemeClr val="bg1"/>
                </a:solidFill>
              </a:rPr>
              <a:t>G</a:t>
            </a:r>
            <a:r>
              <a:rPr lang="de-DE" baseline="-25000" dirty="0">
                <a:solidFill>
                  <a:schemeClr val="bg1"/>
                </a:solidFill>
              </a:rPr>
              <a:t>1</a:t>
            </a:r>
            <a:r>
              <a:rPr lang="de-DE" baseline="30000" dirty="0">
                <a:solidFill>
                  <a:schemeClr val="bg1"/>
                </a:solidFill>
              </a:rPr>
              <a:t>2</a:t>
            </a:r>
            <a:r>
              <a:rPr lang="de-DE" dirty="0">
                <a:solidFill>
                  <a:schemeClr val="bg1"/>
                </a:solidFill>
              </a:rPr>
              <a:t> G</a:t>
            </a:r>
            <a:r>
              <a:rPr lang="de-DE" baseline="-25000" dirty="0">
                <a:solidFill>
                  <a:schemeClr val="bg1"/>
                </a:solidFill>
              </a:rPr>
              <a:t>2</a:t>
            </a:r>
            <a:r>
              <a:rPr lang="de-DE" baseline="30000" dirty="0">
                <a:solidFill>
                  <a:schemeClr val="bg1"/>
                </a:solidFill>
              </a:rPr>
              <a:t>2</a:t>
            </a:r>
            <a:r>
              <a:rPr lang="de-DE" dirty="0">
                <a:solidFill>
                  <a:schemeClr val="bg1"/>
                </a:solidFill>
              </a:rPr>
              <a:t> + z</a:t>
            </a:r>
            <a:r>
              <a:rPr lang="de-DE" baseline="-25000" dirty="0">
                <a:solidFill>
                  <a:schemeClr val="bg1"/>
                </a:solidFill>
              </a:rPr>
              <a:t>n</a:t>
            </a:r>
            <a:r>
              <a:rPr lang="de-DE" baseline="30000" dirty="0">
                <a:solidFill>
                  <a:schemeClr val="bg1"/>
                </a:solidFill>
              </a:rPr>
              <a:t>2</a:t>
            </a:r>
            <a:r>
              <a:rPr lang="de-DE" dirty="0">
                <a:solidFill>
                  <a:schemeClr val="bg1"/>
                </a:solidFill>
              </a:rPr>
              <a:t>G</a:t>
            </a:r>
            <a:r>
              <a:rPr lang="de-DE" baseline="-25000" dirty="0">
                <a:solidFill>
                  <a:schemeClr val="bg1"/>
                </a:solidFill>
              </a:rPr>
              <a:t>2</a:t>
            </a:r>
            <a:r>
              <a:rPr lang="de-DE" baseline="30000" dirty="0">
                <a:solidFill>
                  <a:schemeClr val="bg1"/>
                </a:solidFill>
              </a:rPr>
              <a:t>2</a:t>
            </a:r>
            <a:r>
              <a:rPr lang="de-DE" dirty="0">
                <a:solidFill>
                  <a:schemeClr val="bg1"/>
                </a:solidFill>
              </a:rPr>
              <a:t>+s</a:t>
            </a:r>
            <a:r>
              <a:rPr lang="de-DE" baseline="-25000" dirty="0">
                <a:solidFill>
                  <a:schemeClr val="bg1"/>
                </a:solidFill>
              </a:rPr>
              <a:t>n</a:t>
            </a:r>
            <a:r>
              <a:rPr lang="de-DE" baseline="30000" dirty="0">
                <a:solidFill>
                  <a:schemeClr val="bg1"/>
                </a:solidFill>
              </a:rPr>
              <a:t>2</a:t>
            </a:r>
            <a:r>
              <a:rPr lang="de-DE" dirty="0">
                <a:solidFill>
                  <a:schemeClr val="bg1"/>
                </a:solidFill>
              </a:rPr>
              <a:t> = N</a:t>
            </a:r>
            <a:r>
              <a:rPr lang="de-DE" baseline="-25000" dirty="0">
                <a:solidFill>
                  <a:schemeClr val="bg1"/>
                </a:solidFill>
              </a:rPr>
              <a:t>n</a:t>
            </a:r>
            <a:r>
              <a:rPr lang="de-DE" baseline="30000" dirty="0">
                <a:solidFill>
                  <a:schemeClr val="bg1"/>
                </a:solidFill>
              </a:rPr>
              <a:t>2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CDFF82D6-360F-410D-B0CF-B8115DCDC906}"/>
              </a:ext>
            </a:extLst>
          </p:cNvPr>
          <p:cNvSpPr/>
          <p:nvPr/>
        </p:nvSpPr>
        <p:spPr>
          <a:xfrm>
            <a:off x="0" y="6381064"/>
            <a:ext cx="12192000" cy="501650"/>
          </a:xfrm>
          <a:prstGeom prst="rect">
            <a:avLst/>
          </a:prstGeom>
          <a:solidFill>
            <a:srgbClr val="E3E8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Foliennummernplatzhalter 14">
            <a:extLst>
              <a:ext uri="{FF2B5EF4-FFF2-40B4-BE49-F238E27FC236}">
                <a16:creationId xmlns:a16="http://schemas.microsoft.com/office/drawing/2014/main" id="{0380995C-CA57-4A8C-96E2-611AA812F6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72327" y="6432034"/>
            <a:ext cx="415637" cy="365125"/>
          </a:xfrm>
          <a:ln>
            <a:noFill/>
          </a:ln>
        </p:spPr>
        <p:txBody>
          <a:bodyPr/>
          <a:lstStyle/>
          <a:p>
            <a:pPr algn="l"/>
            <a:fld id="{2500E7ED-5C83-664F-B4FE-CE4E06B01BBB}" type="slidenum">
              <a:rPr lang="de-DE" sz="1000" b="1" smtClean="0">
                <a:solidFill>
                  <a:srgbClr val="1D2262"/>
                </a:solidFill>
                <a:latin typeface="Arial" charset="0"/>
                <a:ea typeface="Arial" charset="0"/>
                <a:cs typeface="Arial" charset="0"/>
              </a:rPr>
              <a:pPr algn="l"/>
              <a:t>10</a:t>
            </a:fld>
            <a:endParaRPr lang="de-DE" sz="1000" b="1" dirty="0">
              <a:solidFill>
                <a:srgbClr val="1D2262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5" name="Fußzeilenplatzhalter 4">
            <a:extLst>
              <a:ext uri="{FF2B5EF4-FFF2-40B4-BE49-F238E27FC236}">
                <a16:creationId xmlns:a16="http://schemas.microsoft.com/office/drawing/2014/main" id="{95B4EA45-66CC-42D8-B061-7C063A8C6F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87964" y="6432036"/>
            <a:ext cx="4114800" cy="365125"/>
          </a:xfrm>
        </p:spPr>
        <p:txBody>
          <a:bodyPr/>
          <a:lstStyle/>
          <a:p>
            <a:pPr algn="l"/>
            <a:r>
              <a:rPr lang="de-DE" sz="1000" dirty="0">
                <a:solidFill>
                  <a:srgbClr val="1D2262"/>
                </a:solidFill>
                <a:latin typeface="Arial" charset="0"/>
                <a:ea typeface="Arial" charset="0"/>
                <a:cs typeface="Arial" charset="0"/>
              </a:rPr>
              <a:t>BASE Update 24.01.2020</a:t>
            </a:r>
          </a:p>
        </p:txBody>
      </p:sp>
      <p:pic>
        <p:nvPicPr>
          <p:cNvPr id="26" name="Grafik 25">
            <a:extLst>
              <a:ext uri="{FF2B5EF4-FFF2-40B4-BE49-F238E27FC236}">
                <a16:creationId xmlns:a16="http://schemas.microsoft.com/office/drawing/2014/main" id="{FDACC4C3-E6C5-4776-96EA-8F40EF06D3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04036" y="6379273"/>
            <a:ext cx="687964" cy="412687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7" name="Gruppieren 36">
            <a:extLst>
              <a:ext uri="{FF2B5EF4-FFF2-40B4-BE49-F238E27FC236}">
                <a16:creationId xmlns:a16="http://schemas.microsoft.com/office/drawing/2014/main" id="{13844FD0-CB93-4EEE-AEA3-374480BF9DEF}"/>
              </a:ext>
            </a:extLst>
          </p:cNvPr>
          <p:cNvGrpSpPr/>
          <p:nvPr/>
        </p:nvGrpSpPr>
        <p:grpSpPr>
          <a:xfrm>
            <a:off x="6437564" y="3335353"/>
            <a:ext cx="4682576" cy="3062777"/>
            <a:chOff x="1049282" y="3657163"/>
            <a:chExt cx="4682576" cy="3411022"/>
          </a:xfrm>
        </p:grpSpPr>
        <p:sp>
          <p:nvSpPr>
            <p:cNvPr id="38" name="Rechteck: abgerundete Ecken 37">
              <a:extLst>
                <a:ext uri="{FF2B5EF4-FFF2-40B4-BE49-F238E27FC236}">
                  <a16:creationId xmlns:a16="http://schemas.microsoft.com/office/drawing/2014/main" id="{F198B024-C000-4D0B-A530-37814E9530B8}"/>
                </a:ext>
              </a:extLst>
            </p:cNvPr>
            <p:cNvSpPr/>
            <p:nvPr/>
          </p:nvSpPr>
          <p:spPr>
            <a:xfrm>
              <a:off x="1049282" y="3657163"/>
              <a:ext cx="4568555" cy="3187133"/>
            </a:xfrm>
            <a:prstGeom prst="roundRect">
              <a:avLst/>
            </a:prstGeom>
            <a:no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9" name="Textfeld 38">
              <a:extLst>
                <a:ext uri="{FF2B5EF4-FFF2-40B4-BE49-F238E27FC236}">
                  <a16:creationId xmlns:a16="http://schemas.microsoft.com/office/drawing/2014/main" id="{15392061-AC18-49A3-AA6C-6C8A93F9426E}"/>
                </a:ext>
              </a:extLst>
            </p:cNvPr>
            <p:cNvSpPr txBox="1"/>
            <p:nvPr/>
          </p:nvSpPr>
          <p:spPr>
            <a:xfrm>
              <a:off x="1215984" y="4497399"/>
              <a:ext cx="4515874" cy="25707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de-DE" dirty="0"/>
                <a:t>…Units…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de-DE" dirty="0" err="1"/>
                <a:t>Measured</a:t>
              </a:r>
              <a:r>
                <a:rPr lang="de-DE" dirty="0"/>
                <a:t> </a:t>
              </a:r>
              <a:r>
                <a:rPr lang="de-DE" dirty="0" err="1"/>
                <a:t>data</a:t>
              </a:r>
              <a:r>
                <a:rPr lang="de-DE" dirty="0"/>
                <a:t> vs. </a:t>
              </a:r>
              <a:r>
                <a:rPr lang="de-DE" dirty="0" err="1"/>
                <a:t>Calculated</a:t>
              </a:r>
              <a:r>
                <a:rPr lang="de-DE" dirty="0"/>
                <a:t> </a:t>
              </a:r>
              <a:r>
                <a:rPr lang="de-DE" dirty="0" err="1"/>
                <a:t>data</a:t>
              </a:r>
              <a:r>
                <a:rPr lang="de-DE" dirty="0"/>
                <a:t> 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de-DE" dirty="0" err="1"/>
                <a:t>Labview</a:t>
              </a:r>
              <a:endParaRPr lang="de-DE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de-DE" dirty="0" err="1"/>
                <a:t>Mathematica</a:t>
              </a:r>
              <a:endParaRPr lang="de-DE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de-DE" dirty="0" err="1"/>
                <a:t>How</a:t>
              </a:r>
              <a:r>
                <a:rPr lang="de-DE" dirty="0"/>
                <a:t> </a:t>
              </a:r>
              <a:r>
                <a:rPr lang="de-DE" dirty="0" err="1"/>
                <a:t>to</a:t>
              </a:r>
              <a:r>
                <a:rPr lang="de-DE" dirty="0"/>
                <a:t> </a:t>
              </a:r>
              <a:r>
                <a:rPr lang="de-DE" dirty="0" err="1"/>
                <a:t>spectrum</a:t>
              </a:r>
              <a:r>
                <a:rPr lang="de-DE" dirty="0"/>
                <a:t> </a:t>
              </a:r>
              <a:r>
                <a:rPr lang="de-DE" dirty="0" err="1"/>
                <a:t>analyzer</a:t>
              </a:r>
              <a:endParaRPr lang="de-DE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de-DE" dirty="0"/>
                <a:t>RBW*#Points &lt; Span -&gt; </a:t>
              </a:r>
              <a:r>
                <a:rPr lang="de-DE" dirty="0" err="1"/>
                <a:t>interpolation</a:t>
              </a:r>
              <a:r>
                <a:rPr lang="de-DE" dirty="0"/>
                <a:t> 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de-DE" dirty="0"/>
            </a:p>
            <a:p>
              <a:endParaRPr lang="de-DE" dirty="0"/>
            </a:p>
          </p:txBody>
        </p:sp>
      </p:grpSp>
      <p:sp>
        <p:nvSpPr>
          <p:cNvPr id="40" name="Rechteck: abgerundete Ecken 39">
            <a:extLst>
              <a:ext uri="{FF2B5EF4-FFF2-40B4-BE49-F238E27FC236}">
                <a16:creationId xmlns:a16="http://schemas.microsoft.com/office/drawing/2014/main" id="{52FF60AE-9513-46D8-9D20-9D5C4EAF3DEE}"/>
              </a:ext>
            </a:extLst>
          </p:cNvPr>
          <p:cNvSpPr/>
          <p:nvPr/>
        </p:nvSpPr>
        <p:spPr>
          <a:xfrm>
            <a:off x="6437563" y="3268868"/>
            <a:ext cx="4568555" cy="697060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bg1"/>
                </a:solidFill>
              </a:rPr>
              <a:t>In </a:t>
            </a:r>
            <a:r>
              <a:rPr lang="de-DE" dirty="0" err="1">
                <a:solidFill>
                  <a:schemeClr val="bg1"/>
                </a:solidFill>
              </a:rPr>
              <a:t>practical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terms</a:t>
            </a:r>
            <a:r>
              <a:rPr lang="de-DE" dirty="0">
                <a:solidFill>
                  <a:schemeClr val="bg1"/>
                </a:solidFill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1517905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4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uppieren 17">
            <a:extLst>
              <a:ext uri="{FF2B5EF4-FFF2-40B4-BE49-F238E27FC236}">
                <a16:creationId xmlns:a16="http://schemas.microsoft.com/office/drawing/2014/main" id="{AF9DB5F4-7A77-45F4-8CEB-278434E5CAA4}"/>
              </a:ext>
            </a:extLst>
          </p:cNvPr>
          <p:cNvGrpSpPr/>
          <p:nvPr/>
        </p:nvGrpSpPr>
        <p:grpSpPr>
          <a:xfrm>
            <a:off x="1741356" y="901118"/>
            <a:ext cx="8589364" cy="5046229"/>
            <a:chOff x="1741356" y="901118"/>
            <a:chExt cx="8589364" cy="5046229"/>
          </a:xfrm>
        </p:grpSpPr>
        <p:sp>
          <p:nvSpPr>
            <p:cNvPr id="10" name="Rechteck: abgerundete Ecken 9">
              <a:extLst>
                <a:ext uri="{FF2B5EF4-FFF2-40B4-BE49-F238E27FC236}">
                  <a16:creationId xmlns:a16="http://schemas.microsoft.com/office/drawing/2014/main" id="{8A1DC819-7014-4356-AEE4-34F49F9D2109}"/>
                </a:ext>
              </a:extLst>
            </p:cNvPr>
            <p:cNvSpPr/>
            <p:nvPr/>
          </p:nvSpPr>
          <p:spPr>
            <a:xfrm>
              <a:off x="1741356" y="910652"/>
              <a:ext cx="8197123" cy="5036695"/>
            </a:xfrm>
            <a:prstGeom prst="roundRect">
              <a:avLst/>
            </a:prstGeom>
            <a:solidFill>
              <a:srgbClr val="FFFF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9" name="Grafik 8" descr="Ein Bild, das Karte, Text enthält.&#10;&#10;Automatisch generierte Beschreibung">
              <a:extLst>
                <a:ext uri="{FF2B5EF4-FFF2-40B4-BE49-F238E27FC236}">
                  <a16:creationId xmlns:a16="http://schemas.microsoft.com/office/drawing/2014/main" id="{9439E04B-56E9-49F2-8B8A-BB2103751DF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03304" y="1276201"/>
              <a:ext cx="7185391" cy="4065755"/>
            </a:xfrm>
            <a:prstGeom prst="rect">
              <a:avLst/>
            </a:prstGeom>
          </p:spPr>
        </p:pic>
        <p:sp>
          <p:nvSpPr>
            <p:cNvPr id="11" name="Textfeld 10">
              <a:extLst>
                <a:ext uri="{FF2B5EF4-FFF2-40B4-BE49-F238E27FC236}">
                  <a16:creationId xmlns:a16="http://schemas.microsoft.com/office/drawing/2014/main" id="{948A1091-BD4F-4544-8BE4-31C8BA69CEE7}"/>
                </a:ext>
              </a:extLst>
            </p:cNvPr>
            <p:cNvSpPr txBox="1"/>
            <p:nvPr/>
          </p:nvSpPr>
          <p:spPr>
            <a:xfrm>
              <a:off x="3327816" y="5341956"/>
              <a:ext cx="70029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err="1"/>
                <a:t>Frequency</a:t>
              </a:r>
              <a:r>
                <a:rPr lang="de-DE" dirty="0"/>
                <a:t> in Log(Hz)</a:t>
              </a:r>
            </a:p>
          </p:txBody>
        </p:sp>
        <p:sp>
          <p:nvSpPr>
            <p:cNvPr id="12" name="Textfeld 11">
              <a:extLst>
                <a:ext uri="{FF2B5EF4-FFF2-40B4-BE49-F238E27FC236}">
                  <a16:creationId xmlns:a16="http://schemas.microsoft.com/office/drawing/2014/main" id="{63E2BE14-8B4C-4F43-92EB-B6EFA0AFEE59}"/>
                </a:ext>
              </a:extLst>
            </p:cNvPr>
            <p:cNvSpPr txBox="1"/>
            <p:nvPr/>
          </p:nvSpPr>
          <p:spPr>
            <a:xfrm rot="16200000">
              <a:off x="59474" y="2779309"/>
              <a:ext cx="412571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/>
                <a:t>Noise </a:t>
              </a:r>
              <a:r>
                <a:rPr lang="de-DE" dirty="0" err="1"/>
                <a:t>density</a:t>
              </a:r>
              <a:r>
                <a:rPr lang="de-DE" dirty="0"/>
                <a:t> in Log( V/√Hz)</a:t>
              </a:r>
            </a:p>
          </p:txBody>
        </p:sp>
      </p:grpSp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F111EDC9-0F86-4E07-8B59-EEC9225C4BAF}"/>
              </a:ext>
            </a:extLst>
          </p:cNvPr>
          <p:cNvGrpSpPr/>
          <p:nvPr/>
        </p:nvGrpSpPr>
        <p:grpSpPr>
          <a:xfrm>
            <a:off x="7428874" y="1276201"/>
            <a:ext cx="7381699" cy="734881"/>
            <a:chOff x="6829267" y="1203961"/>
            <a:chExt cx="7381699" cy="734881"/>
          </a:xfrm>
        </p:grpSpPr>
        <p:sp>
          <p:nvSpPr>
            <p:cNvPr id="13" name="Rechteck 12">
              <a:extLst>
                <a:ext uri="{FF2B5EF4-FFF2-40B4-BE49-F238E27FC236}">
                  <a16:creationId xmlns:a16="http://schemas.microsoft.com/office/drawing/2014/main" id="{3E884087-24D9-4268-BA26-14D6746E339F}"/>
                </a:ext>
              </a:extLst>
            </p:cNvPr>
            <p:cNvSpPr/>
            <p:nvPr/>
          </p:nvSpPr>
          <p:spPr>
            <a:xfrm>
              <a:off x="6829268" y="1261211"/>
              <a:ext cx="224853" cy="254833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4" name="Rechteck 13">
              <a:extLst>
                <a:ext uri="{FF2B5EF4-FFF2-40B4-BE49-F238E27FC236}">
                  <a16:creationId xmlns:a16="http://schemas.microsoft.com/office/drawing/2014/main" id="{75E80119-930F-4CD2-A35C-8617E7D67985}"/>
                </a:ext>
              </a:extLst>
            </p:cNvPr>
            <p:cNvSpPr/>
            <p:nvPr/>
          </p:nvSpPr>
          <p:spPr>
            <a:xfrm>
              <a:off x="6829267" y="1626760"/>
              <a:ext cx="224853" cy="254833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5" name="Textfeld 14">
              <a:extLst>
                <a:ext uri="{FF2B5EF4-FFF2-40B4-BE49-F238E27FC236}">
                  <a16:creationId xmlns:a16="http://schemas.microsoft.com/office/drawing/2014/main" id="{6540BD4B-BB20-4BC6-8679-24FC5D725C2D}"/>
                </a:ext>
              </a:extLst>
            </p:cNvPr>
            <p:cNvSpPr txBox="1"/>
            <p:nvPr/>
          </p:nvSpPr>
          <p:spPr>
            <a:xfrm>
              <a:off x="7208062" y="1203961"/>
              <a:ext cx="70029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err="1"/>
                <a:t>Without</a:t>
              </a:r>
              <a:r>
                <a:rPr lang="de-DE" dirty="0"/>
                <a:t> Magnet</a:t>
              </a:r>
            </a:p>
          </p:txBody>
        </p:sp>
        <p:sp>
          <p:nvSpPr>
            <p:cNvPr id="16" name="Textfeld 15">
              <a:extLst>
                <a:ext uri="{FF2B5EF4-FFF2-40B4-BE49-F238E27FC236}">
                  <a16:creationId xmlns:a16="http://schemas.microsoft.com/office/drawing/2014/main" id="{DAAC494C-78F8-4C85-B110-60D75C324E71}"/>
                </a:ext>
              </a:extLst>
            </p:cNvPr>
            <p:cNvSpPr txBox="1"/>
            <p:nvPr/>
          </p:nvSpPr>
          <p:spPr>
            <a:xfrm>
              <a:off x="7208062" y="1569510"/>
              <a:ext cx="70029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err="1"/>
                <a:t>With</a:t>
              </a:r>
              <a:r>
                <a:rPr lang="de-DE" dirty="0"/>
                <a:t> Magnet</a:t>
              </a:r>
            </a:p>
          </p:txBody>
        </p:sp>
      </p:grpSp>
      <p:sp>
        <p:nvSpPr>
          <p:cNvPr id="20" name="Rechteck 19">
            <a:extLst>
              <a:ext uri="{FF2B5EF4-FFF2-40B4-BE49-F238E27FC236}">
                <a16:creationId xmlns:a16="http://schemas.microsoft.com/office/drawing/2014/main" id="{63A2A955-0B67-45E6-9506-EA44B36CD502}"/>
              </a:ext>
            </a:extLst>
          </p:cNvPr>
          <p:cNvSpPr/>
          <p:nvPr/>
        </p:nvSpPr>
        <p:spPr>
          <a:xfrm>
            <a:off x="0" y="6381064"/>
            <a:ext cx="12192000" cy="501650"/>
          </a:xfrm>
          <a:prstGeom prst="rect">
            <a:avLst/>
          </a:prstGeom>
          <a:solidFill>
            <a:srgbClr val="E3E8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Foliennummernplatzhalter 14">
            <a:extLst>
              <a:ext uri="{FF2B5EF4-FFF2-40B4-BE49-F238E27FC236}">
                <a16:creationId xmlns:a16="http://schemas.microsoft.com/office/drawing/2014/main" id="{7B9FAEAB-2D7D-49A5-A0FA-C8B3AC9014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72327" y="6432034"/>
            <a:ext cx="415637" cy="365125"/>
          </a:xfrm>
          <a:ln>
            <a:noFill/>
          </a:ln>
        </p:spPr>
        <p:txBody>
          <a:bodyPr/>
          <a:lstStyle/>
          <a:p>
            <a:pPr algn="l"/>
            <a:fld id="{2500E7ED-5C83-664F-B4FE-CE4E06B01BBB}" type="slidenum">
              <a:rPr lang="de-DE" sz="1000" b="1" smtClean="0">
                <a:solidFill>
                  <a:srgbClr val="1D2262"/>
                </a:solidFill>
                <a:latin typeface="Arial" charset="0"/>
                <a:ea typeface="Arial" charset="0"/>
                <a:cs typeface="Arial" charset="0"/>
              </a:rPr>
              <a:pPr algn="l"/>
              <a:t>11</a:t>
            </a:fld>
            <a:endParaRPr lang="de-DE" sz="1000" b="1" dirty="0">
              <a:solidFill>
                <a:srgbClr val="1D2262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2" name="Fußzeilenplatzhalter 4">
            <a:extLst>
              <a:ext uri="{FF2B5EF4-FFF2-40B4-BE49-F238E27FC236}">
                <a16:creationId xmlns:a16="http://schemas.microsoft.com/office/drawing/2014/main" id="{47C8C9BF-939C-48CF-BFAC-9BECD73CC3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87964" y="6432036"/>
            <a:ext cx="4114800" cy="365125"/>
          </a:xfrm>
        </p:spPr>
        <p:txBody>
          <a:bodyPr/>
          <a:lstStyle/>
          <a:p>
            <a:pPr algn="l"/>
            <a:r>
              <a:rPr lang="de-DE" sz="1000" dirty="0">
                <a:solidFill>
                  <a:srgbClr val="1D2262"/>
                </a:solidFill>
                <a:latin typeface="Arial" charset="0"/>
                <a:ea typeface="Arial" charset="0"/>
                <a:cs typeface="Arial" charset="0"/>
              </a:rPr>
              <a:t>BASE Update 24.01.2020</a:t>
            </a:r>
          </a:p>
        </p:txBody>
      </p:sp>
      <p:pic>
        <p:nvPicPr>
          <p:cNvPr id="23" name="Grafik 22">
            <a:extLst>
              <a:ext uri="{FF2B5EF4-FFF2-40B4-BE49-F238E27FC236}">
                <a16:creationId xmlns:a16="http://schemas.microsoft.com/office/drawing/2014/main" id="{42601EDD-9063-4965-B6D6-F81EC2E783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04036" y="6379273"/>
            <a:ext cx="687964" cy="412687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Rechteck: abgerundete Ecken 26">
            <a:extLst>
              <a:ext uri="{FF2B5EF4-FFF2-40B4-BE49-F238E27FC236}">
                <a16:creationId xmlns:a16="http://schemas.microsoft.com/office/drawing/2014/main" id="{043BD41A-0A6D-4AF6-A7EB-F84DAEA26DA4}"/>
              </a:ext>
            </a:extLst>
          </p:cNvPr>
          <p:cNvSpPr>
            <a:spLocks/>
          </p:cNvSpPr>
          <p:nvPr/>
        </p:nvSpPr>
        <p:spPr>
          <a:xfrm>
            <a:off x="8101390" y="2957034"/>
            <a:ext cx="3674178" cy="704088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/>
              <a:t>But: </a:t>
            </a:r>
          </a:p>
          <a:p>
            <a:pPr algn="ctr"/>
            <a:r>
              <a:rPr lang="de-DE" sz="1600" dirty="0"/>
              <a:t>RBW*#Points &lt; Span -&gt; </a:t>
            </a:r>
            <a:r>
              <a:rPr lang="de-DE" sz="1600" dirty="0" err="1"/>
              <a:t>interpolation</a:t>
            </a:r>
            <a:r>
              <a:rPr lang="de-DE" sz="16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40549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Abgerundetes Rechteck 10">
            <a:extLst>
              <a:ext uri="{FF2B5EF4-FFF2-40B4-BE49-F238E27FC236}">
                <a16:creationId xmlns:a16="http://schemas.microsoft.com/office/drawing/2014/main" id="{2E958D96-4C03-49F2-A7B8-6548D9F6090C}"/>
              </a:ext>
            </a:extLst>
          </p:cNvPr>
          <p:cNvSpPr/>
          <p:nvPr/>
        </p:nvSpPr>
        <p:spPr>
          <a:xfrm>
            <a:off x="2855640" y="3935189"/>
            <a:ext cx="5040560" cy="478892"/>
          </a:xfrm>
          <a:prstGeom prst="roundRect">
            <a:avLst/>
          </a:prstGeom>
          <a:solidFill>
            <a:srgbClr val="1D226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de-DE" sz="1600" b="1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2" name="Bild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7758" y="6175260"/>
            <a:ext cx="1292375" cy="913258"/>
          </a:xfrm>
          <a:prstGeom prst="rect">
            <a:avLst/>
          </a:prstGeom>
        </p:spPr>
      </p:pic>
      <p:sp>
        <p:nvSpPr>
          <p:cNvPr id="23" name="Textfeld 22"/>
          <p:cNvSpPr txBox="1"/>
          <p:nvPr/>
        </p:nvSpPr>
        <p:spPr>
          <a:xfrm>
            <a:off x="407368" y="260648"/>
            <a:ext cx="7056784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900" b="1">
                <a:solidFill>
                  <a:srgbClr val="1D2262"/>
                </a:solidFill>
                <a:latin typeface="Arial" charset="0"/>
                <a:ea typeface="Arial" charset="0"/>
                <a:cs typeface="Arial" charset="0"/>
              </a:rPr>
              <a:t>Agenda</a:t>
            </a:r>
            <a:endParaRPr lang="de-DE" sz="1900" dirty="0">
              <a:solidFill>
                <a:srgbClr val="1D2262"/>
              </a:solidFill>
              <a:latin typeface="Arial" charset="0"/>
              <a:ea typeface="Arial" charset="0"/>
              <a:cs typeface="Arial" charset="0"/>
            </a:endParaRPr>
          </a:p>
        </p:txBody>
      </p:sp>
      <p:grpSp>
        <p:nvGrpSpPr>
          <p:cNvPr id="31" name="Gruppierung 30"/>
          <p:cNvGrpSpPr/>
          <p:nvPr/>
        </p:nvGrpSpPr>
        <p:grpSpPr>
          <a:xfrm>
            <a:off x="0" y="450000"/>
            <a:ext cx="360362" cy="45336"/>
            <a:chOff x="0" y="404664"/>
            <a:chExt cx="360362" cy="45336"/>
          </a:xfrm>
        </p:grpSpPr>
        <p:cxnSp>
          <p:nvCxnSpPr>
            <p:cNvPr id="32" name="Gerade Verbindung 31"/>
            <p:cNvCxnSpPr/>
            <p:nvPr/>
          </p:nvCxnSpPr>
          <p:spPr>
            <a:xfrm>
              <a:off x="0" y="404664"/>
              <a:ext cx="360362" cy="0"/>
            </a:xfrm>
            <a:prstGeom prst="line">
              <a:avLst/>
            </a:prstGeom>
            <a:ln w="19050" cap="rnd">
              <a:solidFill>
                <a:srgbClr val="2F52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Gerade Verbindung 32"/>
            <p:cNvCxnSpPr/>
            <p:nvPr/>
          </p:nvCxnSpPr>
          <p:spPr>
            <a:xfrm>
              <a:off x="0" y="450000"/>
              <a:ext cx="360362" cy="0"/>
            </a:xfrm>
            <a:prstGeom prst="line">
              <a:avLst/>
            </a:prstGeom>
            <a:ln w="19050" cap="rnd">
              <a:solidFill>
                <a:srgbClr val="2F52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extfeld 1"/>
          <p:cNvSpPr txBox="1"/>
          <p:nvPr/>
        </p:nvSpPr>
        <p:spPr>
          <a:xfrm>
            <a:off x="3001932" y="2326099"/>
            <a:ext cx="669451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de-DE" b="1" dirty="0" err="1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Amplifiers</a:t>
            </a:r>
            <a:endParaRPr lang="de-DE" b="1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457200" indent="-457200">
              <a:buAutoNum type="arabicPeriod"/>
            </a:pPr>
            <a:endParaRPr lang="de-DE" b="1" dirty="0">
              <a:solidFill>
                <a:srgbClr val="1D2262"/>
              </a:solidFill>
              <a:latin typeface="Arial" charset="0"/>
              <a:ea typeface="Arial" charset="0"/>
              <a:cs typeface="Arial" charset="0"/>
            </a:endParaRPr>
          </a:p>
          <a:p>
            <a:pPr marL="457200" indent="-457200">
              <a:buFontTx/>
              <a:buAutoNum type="arabicPeriod"/>
            </a:pPr>
            <a:r>
              <a:rPr lang="de-DE" b="1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Magnet </a:t>
            </a:r>
            <a:r>
              <a:rPr lang="de-DE" b="1" dirty="0" err="1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sandwich</a:t>
            </a:r>
            <a:endParaRPr lang="de-DE" b="1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457200" indent="-457200">
              <a:buFontTx/>
              <a:buAutoNum type="arabicPeriod"/>
            </a:pPr>
            <a:endParaRPr lang="de-DE" b="1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457200" indent="-457200">
              <a:buFontTx/>
              <a:buAutoNum type="arabicPeriod"/>
            </a:pPr>
            <a:r>
              <a:rPr lang="de-DE" b="1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Noise </a:t>
            </a:r>
            <a:r>
              <a:rPr lang="de-DE" b="1" dirty="0" err="1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measurement</a:t>
            </a:r>
            <a:endParaRPr lang="de-DE" b="1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457200" indent="-457200">
              <a:buFontTx/>
              <a:buAutoNum type="arabicPeriod"/>
            </a:pPr>
            <a:endParaRPr lang="de-DE" b="1" dirty="0">
              <a:solidFill>
                <a:srgbClr val="1D2262"/>
              </a:solidFill>
              <a:latin typeface="Arial" charset="0"/>
              <a:ea typeface="Arial" charset="0"/>
              <a:cs typeface="Arial" charset="0"/>
            </a:endParaRPr>
          </a:p>
          <a:p>
            <a:pPr marL="457200" indent="-457200">
              <a:buFontTx/>
              <a:buAutoNum type="arabicPeriod"/>
            </a:pPr>
            <a:r>
              <a:rPr lang="de-DE" b="1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Lessons</a:t>
            </a:r>
            <a:r>
              <a:rPr lang="de-DE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b="1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learned</a:t>
            </a:r>
            <a:endParaRPr lang="de-DE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  <a:p>
            <a:pPr marL="457200" indent="-457200">
              <a:buFontTx/>
              <a:buAutoNum type="arabicPeriod"/>
            </a:pPr>
            <a:endParaRPr lang="de-DE" b="1" dirty="0">
              <a:solidFill>
                <a:srgbClr val="1D2262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B3FAFB69-4DA4-4BCD-8320-78E7D9570417}"/>
              </a:ext>
            </a:extLst>
          </p:cNvPr>
          <p:cNvSpPr/>
          <p:nvPr/>
        </p:nvSpPr>
        <p:spPr>
          <a:xfrm>
            <a:off x="0" y="6381064"/>
            <a:ext cx="12192000" cy="501650"/>
          </a:xfrm>
          <a:prstGeom prst="rect">
            <a:avLst/>
          </a:prstGeom>
          <a:solidFill>
            <a:srgbClr val="E3E8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Foliennummernplatzhalter 14">
            <a:extLst>
              <a:ext uri="{FF2B5EF4-FFF2-40B4-BE49-F238E27FC236}">
                <a16:creationId xmlns:a16="http://schemas.microsoft.com/office/drawing/2014/main" id="{A042CF5E-E0B6-489F-AE54-79E04AD0EE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72327" y="6432034"/>
            <a:ext cx="415637" cy="365125"/>
          </a:xfrm>
          <a:ln>
            <a:noFill/>
          </a:ln>
        </p:spPr>
        <p:txBody>
          <a:bodyPr/>
          <a:lstStyle/>
          <a:p>
            <a:pPr algn="l"/>
            <a:fld id="{2500E7ED-5C83-664F-B4FE-CE4E06B01BBB}" type="slidenum">
              <a:rPr lang="de-DE" sz="1000" b="1" smtClean="0">
                <a:solidFill>
                  <a:srgbClr val="1D2262"/>
                </a:solidFill>
                <a:latin typeface="Arial" charset="0"/>
                <a:ea typeface="Arial" charset="0"/>
                <a:cs typeface="Arial" charset="0"/>
              </a:rPr>
              <a:pPr algn="l"/>
              <a:t>12</a:t>
            </a:fld>
            <a:endParaRPr lang="de-DE" sz="1000" b="1" dirty="0">
              <a:solidFill>
                <a:srgbClr val="1D2262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Fußzeilenplatzhalter 4">
            <a:extLst>
              <a:ext uri="{FF2B5EF4-FFF2-40B4-BE49-F238E27FC236}">
                <a16:creationId xmlns:a16="http://schemas.microsoft.com/office/drawing/2014/main" id="{4CBFCA5A-E2B9-4F81-87F4-755FFEAA89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87964" y="6432036"/>
            <a:ext cx="4114800" cy="365125"/>
          </a:xfrm>
        </p:spPr>
        <p:txBody>
          <a:bodyPr/>
          <a:lstStyle/>
          <a:p>
            <a:pPr algn="l"/>
            <a:r>
              <a:rPr lang="de-DE" sz="1000" dirty="0">
                <a:solidFill>
                  <a:srgbClr val="1D2262"/>
                </a:solidFill>
                <a:latin typeface="Arial" charset="0"/>
                <a:ea typeface="Arial" charset="0"/>
                <a:cs typeface="Arial" charset="0"/>
              </a:rPr>
              <a:t>BASE Update 24.01.2020</a:t>
            </a:r>
          </a:p>
        </p:txBody>
      </p:sp>
      <p:pic>
        <p:nvPicPr>
          <p:cNvPr id="18" name="Grafik 17">
            <a:extLst>
              <a:ext uri="{FF2B5EF4-FFF2-40B4-BE49-F238E27FC236}">
                <a16:creationId xmlns:a16="http://schemas.microsoft.com/office/drawing/2014/main" id="{1FC005B8-199E-4083-90C8-3EE7CD5327D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04036" y="6379273"/>
            <a:ext cx="687964" cy="41268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27654702"/>
      </p:ext>
    </p:extLst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hteck 43">
            <a:extLst>
              <a:ext uri="{FF2B5EF4-FFF2-40B4-BE49-F238E27FC236}">
                <a16:creationId xmlns:a16="http://schemas.microsoft.com/office/drawing/2014/main" id="{DBFF2178-7A4F-48B9-8A6F-5362E8F7D14B}"/>
              </a:ext>
            </a:extLst>
          </p:cNvPr>
          <p:cNvSpPr/>
          <p:nvPr/>
        </p:nvSpPr>
        <p:spPr>
          <a:xfrm>
            <a:off x="8798560" y="1581412"/>
            <a:ext cx="3200400" cy="4297061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Rechteck: abgerundete Ecken 3">
            <a:extLst>
              <a:ext uri="{FF2B5EF4-FFF2-40B4-BE49-F238E27FC236}">
                <a16:creationId xmlns:a16="http://schemas.microsoft.com/office/drawing/2014/main" id="{7FCF9006-AD78-41F5-B15E-F1E4781F5EFF}"/>
              </a:ext>
            </a:extLst>
          </p:cNvPr>
          <p:cNvSpPr/>
          <p:nvPr/>
        </p:nvSpPr>
        <p:spPr>
          <a:xfrm>
            <a:off x="879045" y="811243"/>
            <a:ext cx="7324237" cy="945537"/>
          </a:xfrm>
          <a:prstGeom prst="round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D1CE7B39-876B-4F71-B561-57C45C89F970}"/>
              </a:ext>
            </a:extLst>
          </p:cNvPr>
          <p:cNvSpPr txBox="1"/>
          <p:nvPr/>
        </p:nvSpPr>
        <p:spPr>
          <a:xfrm>
            <a:off x="1365459" y="1058773"/>
            <a:ext cx="34223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err="1">
                <a:solidFill>
                  <a:srgbClr val="FFC000"/>
                </a:solidFill>
              </a:rPr>
              <a:t>Hardwelding</a:t>
            </a:r>
            <a:r>
              <a:rPr lang="de-DE" sz="2000" dirty="0">
                <a:solidFill>
                  <a:srgbClr val="FFC000"/>
                </a:solidFill>
              </a:rPr>
              <a:t> </a:t>
            </a:r>
            <a:r>
              <a:rPr lang="de-DE" sz="2000" dirty="0" err="1">
                <a:solidFill>
                  <a:srgbClr val="FFC000"/>
                </a:solidFill>
              </a:rPr>
              <a:t>is</a:t>
            </a:r>
            <a:r>
              <a:rPr lang="de-DE" sz="2000" dirty="0">
                <a:solidFill>
                  <a:srgbClr val="FFC000"/>
                </a:solidFill>
              </a:rPr>
              <a:t> a </a:t>
            </a:r>
            <a:r>
              <a:rPr lang="de-DE" sz="2000" dirty="0" err="1">
                <a:solidFill>
                  <a:srgbClr val="FFC000"/>
                </a:solidFill>
              </a:rPr>
              <a:t>thing</a:t>
            </a:r>
            <a:r>
              <a:rPr lang="de-DE" sz="2000" dirty="0">
                <a:solidFill>
                  <a:srgbClr val="FFC000"/>
                </a:solidFill>
              </a:rPr>
              <a:t>…</a:t>
            </a:r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F6BF8510-A521-437F-9064-D5FB62D358AE}"/>
              </a:ext>
            </a:extLst>
          </p:cNvPr>
          <p:cNvSpPr/>
          <p:nvPr/>
        </p:nvSpPr>
        <p:spPr>
          <a:xfrm>
            <a:off x="566022" y="925545"/>
            <a:ext cx="713173" cy="727969"/>
          </a:xfrm>
          <a:prstGeom prst="ellipse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rgbClr val="FFC000"/>
                </a:solidFill>
              </a:rPr>
              <a:t>1.</a:t>
            </a:r>
          </a:p>
        </p:txBody>
      </p:sp>
      <p:sp>
        <p:nvSpPr>
          <p:cNvPr id="7" name="Rechteck: abgerundete Ecken 6">
            <a:extLst>
              <a:ext uri="{FF2B5EF4-FFF2-40B4-BE49-F238E27FC236}">
                <a16:creationId xmlns:a16="http://schemas.microsoft.com/office/drawing/2014/main" id="{47419B5B-8AF4-4A2D-85B9-2E109729B658}"/>
              </a:ext>
            </a:extLst>
          </p:cNvPr>
          <p:cNvSpPr/>
          <p:nvPr/>
        </p:nvSpPr>
        <p:spPr>
          <a:xfrm>
            <a:off x="7846695" y="894844"/>
            <a:ext cx="713173" cy="727969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Textfeld 22">
            <a:extLst>
              <a:ext uri="{FF2B5EF4-FFF2-40B4-BE49-F238E27FC236}">
                <a16:creationId xmlns:a16="http://schemas.microsoft.com/office/drawing/2014/main" id="{FEB6D298-6B29-4E57-AD24-E1A5AA0ABC51}"/>
              </a:ext>
            </a:extLst>
          </p:cNvPr>
          <p:cNvSpPr txBox="1"/>
          <p:nvPr/>
        </p:nvSpPr>
        <p:spPr>
          <a:xfrm>
            <a:off x="416894" y="117967"/>
            <a:ext cx="7056784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900" b="1" dirty="0" err="1">
                <a:solidFill>
                  <a:srgbClr val="1D2262"/>
                </a:solidFill>
                <a:latin typeface="Arial" charset="0"/>
                <a:ea typeface="Arial" charset="0"/>
                <a:cs typeface="Arial" charset="0"/>
              </a:rPr>
              <a:t>My</a:t>
            </a:r>
            <a:r>
              <a:rPr lang="de-DE" sz="1900" b="1" dirty="0">
                <a:solidFill>
                  <a:srgbClr val="1D2262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900" b="1" dirty="0" err="1">
                <a:solidFill>
                  <a:srgbClr val="1D2262"/>
                </a:solidFill>
                <a:latin typeface="Arial" charset="0"/>
                <a:ea typeface="Arial" charset="0"/>
                <a:cs typeface="Arial" charset="0"/>
              </a:rPr>
              <a:t>lessons</a:t>
            </a:r>
            <a:r>
              <a:rPr lang="de-DE" sz="1900" b="1" dirty="0">
                <a:solidFill>
                  <a:srgbClr val="1D2262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900" b="1" dirty="0" err="1">
                <a:solidFill>
                  <a:srgbClr val="1D2262"/>
                </a:solidFill>
                <a:latin typeface="Arial" charset="0"/>
                <a:ea typeface="Arial" charset="0"/>
                <a:cs typeface="Arial" charset="0"/>
              </a:rPr>
              <a:t>learned</a:t>
            </a:r>
            <a:r>
              <a:rPr lang="de-DE" sz="1900" b="1" dirty="0">
                <a:solidFill>
                  <a:srgbClr val="1D2262"/>
                </a:solidFill>
                <a:latin typeface="Arial" charset="0"/>
                <a:ea typeface="Arial" charset="0"/>
                <a:cs typeface="Arial" charset="0"/>
              </a:rPr>
              <a:t> at BASE</a:t>
            </a:r>
            <a:endParaRPr lang="de-DE" sz="1900" dirty="0">
              <a:solidFill>
                <a:srgbClr val="1D2262"/>
              </a:solidFill>
              <a:latin typeface="Arial" charset="0"/>
              <a:ea typeface="Arial" charset="0"/>
              <a:cs typeface="Arial" charset="0"/>
            </a:endParaRPr>
          </a:p>
        </p:txBody>
      </p:sp>
      <p:grpSp>
        <p:nvGrpSpPr>
          <p:cNvPr id="11" name="Gruppierung 19">
            <a:extLst>
              <a:ext uri="{FF2B5EF4-FFF2-40B4-BE49-F238E27FC236}">
                <a16:creationId xmlns:a16="http://schemas.microsoft.com/office/drawing/2014/main" id="{FF6A2B95-9180-4B9A-BA7E-079B09FC9417}"/>
              </a:ext>
            </a:extLst>
          </p:cNvPr>
          <p:cNvGrpSpPr/>
          <p:nvPr/>
        </p:nvGrpSpPr>
        <p:grpSpPr>
          <a:xfrm>
            <a:off x="9526" y="307319"/>
            <a:ext cx="360362" cy="45336"/>
            <a:chOff x="0" y="404664"/>
            <a:chExt cx="360362" cy="45336"/>
          </a:xfrm>
        </p:grpSpPr>
        <p:cxnSp>
          <p:nvCxnSpPr>
            <p:cNvPr id="12" name="Gerade Verbindung 24">
              <a:extLst>
                <a:ext uri="{FF2B5EF4-FFF2-40B4-BE49-F238E27FC236}">
                  <a16:creationId xmlns:a16="http://schemas.microsoft.com/office/drawing/2014/main" id="{638ABD2A-650D-42F1-A20F-CF8573BD0173}"/>
                </a:ext>
              </a:extLst>
            </p:cNvPr>
            <p:cNvCxnSpPr/>
            <p:nvPr/>
          </p:nvCxnSpPr>
          <p:spPr>
            <a:xfrm>
              <a:off x="0" y="404664"/>
              <a:ext cx="360362" cy="0"/>
            </a:xfrm>
            <a:prstGeom prst="line">
              <a:avLst/>
            </a:prstGeom>
            <a:ln w="19050" cap="rnd">
              <a:solidFill>
                <a:srgbClr val="2F52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Gerade Verbindung 25">
              <a:extLst>
                <a:ext uri="{FF2B5EF4-FFF2-40B4-BE49-F238E27FC236}">
                  <a16:creationId xmlns:a16="http://schemas.microsoft.com/office/drawing/2014/main" id="{9556ACDD-75BF-4441-A412-A6898B1B1BD2}"/>
                </a:ext>
              </a:extLst>
            </p:cNvPr>
            <p:cNvCxnSpPr/>
            <p:nvPr/>
          </p:nvCxnSpPr>
          <p:spPr>
            <a:xfrm>
              <a:off x="0" y="450000"/>
              <a:ext cx="360362" cy="0"/>
            </a:xfrm>
            <a:prstGeom prst="line">
              <a:avLst/>
            </a:prstGeom>
            <a:ln w="19050" cap="rnd">
              <a:solidFill>
                <a:srgbClr val="2F52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5" name="Grafik 14">
            <a:extLst>
              <a:ext uri="{FF2B5EF4-FFF2-40B4-BE49-F238E27FC236}">
                <a16:creationId xmlns:a16="http://schemas.microsoft.com/office/drawing/2014/main" id="{D182C22B-1640-44D5-AD33-ECFBA1B940A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1367" y="1002316"/>
            <a:ext cx="528669" cy="528669"/>
          </a:xfrm>
          <a:prstGeom prst="rect">
            <a:avLst/>
          </a:prstGeom>
        </p:spPr>
      </p:pic>
      <p:sp>
        <p:nvSpPr>
          <p:cNvPr id="18" name="Ellipse 17">
            <a:extLst>
              <a:ext uri="{FF2B5EF4-FFF2-40B4-BE49-F238E27FC236}">
                <a16:creationId xmlns:a16="http://schemas.microsoft.com/office/drawing/2014/main" id="{0D65206E-B9F7-433B-909A-94C01CE3F994}"/>
              </a:ext>
            </a:extLst>
          </p:cNvPr>
          <p:cNvSpPr/>
          <p:nvPr/>
        </p:nvSpPr>
        <p:spPr>
          <a:xfrm>
            <a:off x="571870" y="2393994"/>
            <a:ext cx="713173" cy="727969"/>
          </a:xfrm>
          <a:prstGeom prst="ellipse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rgbClr val="FFC000"/>
                </a:solidFill>
              </a:rPr>
              <a:t>2.</a:t>
            </a:r>
          </a:p>
        </p:txBody>
      </p:sp>
      <p:sp>
        <p:nvSpPr>
          <p:cNvPr id="25" name="Ellipse 24">
            <a:extLst>
              <a:ext uri="{FF2B5EF4-FFF2-40B4-BE49-F238E27FC236}">
                <a16:creationId xmlns:a16="http://schemas.microsoft.com/office/drawing/2014/main" id="{E0CCB029-FE71-454A-B053-C10297C9E9D5}"/>
              </a:ext>
            </a:extLst>
          </p:cNvPr>
          <p:cNvSpPr/>
          <p:nvPr/>
        </p:nvSpPr>
        <p:spPr>
          <a:xfrm>
            <a:off x="571868" y="3873480"/>
            <a:ext cx="713173" cy="727969"/>
          </a:xfrm>
          <a:prstGeom prst="ellipse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rgbClr val="FFC000"/>
                </a:solidFill>
              </a:rPr>
              <a:t>3.</a:t>
            </a:r>
          </a:p>
        </p:txBody>
      </p:sp>
      <p:sp>
        <p:nvSpPr>
          <p:cNvPr id="35" name="Ellipse 34">
            <a:extLst>
              <a:ext uri="{FF2B5EF4-FFF2-40B4-BE49-F238E27FC236}">
                <a16:creationId xmlns:a16="http://schemas.microsoft.com/office/drawing/2014/main" id="{D8EA0254-E819-475D-85F5-098B452F8DD9}"/>
              </a:ext>
            </a:extLst>
          </p:cNvPr>
          <p:cNvSpPr/>
          <p:nvPr/>
        </p:nvSpPr>
        <p:spPr>
          <a:xfrm>
            <a:off x="571868" y="5352966"/>
            <a:ext cx="713173" cy="727969"/>
          </a:xfrm>
          <a:prstGeom prst="ellipse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rgbClr val="FFC000"/>
                </a:solidFill>
              </a:rPr>
              <a:t>4.</a:t>
            </a:r>
          </a:p>
        </p:txBody>
      </p:sp>
      <p:pic>
        <p:nvPicPr>
          <p:cNvPr id="3080" name="Picture 8">
            <a:extLst>
              <a:ext uri="{FF2B5EF4-FFF2-40B4-BE49-F238E27FC236}">
                <a16:creationId xmlns:a16="http://schemas.microsoft.com/office/drawing/2014/main" id="{216D155E-63E8-4562-A243-81B5E9B949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2670" y="1709089"/>
            <a:ext cx="3006824" cy="4007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8" name="Rechteck 47">
            <a:extLst>
              <a:ext uri="{FF2B5EF4-FFF2-40B4-BE49-F238E27FC236}">
                <a16:creationId xmlns:a16="http://schemas.microsoft.com/office/drawing/2014/main" id="{200FFCF5-5BBF-4DD7-BFB4-81B1B57D30EB}"/>
              </a:ext>
            </a:extLst>
          </p:cNvPr>
          <p:cNvSpPr/>
          <p:nvPr/>
        </p:nvSpPr>
        <p:spPr>
          <a:xfrm>
            <a:off x="0" y="6381064"/>
            <a:ext cx="12192000" cy="501650"/>
          </a:xfrm>
          <a:prstGeom prst="rect">
            <a:avLst/>
          </a:prstGeom>
          <a:solidFill>
            <a:srgbClr val="E3E8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Foliennummernplatzhalter 14">
            <a:extLst>
              <a:ext uri="{FF2B5EF4-FFF2-40B4-BE49-F238E27FC236}">
                <a16:creationId xmlns:a16="http://schemas.microsoft.com/office/drawing/2014/main" id="{C89071E1-87EE-4A63-B302-A071BFDE41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72327" y="6432034"/>
            <a:ext cx="415637" cy="365125"/>
          </a:xfrm>
          <a:ln>
            <a:noFill/>
          </a:ln>
        </p:spPr>
        <p:txBody>
          <a:bodyPr/>
          <a:lstStyle/>
          <a:p>
            <a:pPr algn="l"/>
            <a:fld id="{2500E7ED-5C83-664F-B4FE-CE4E06B01BBB}" type="slidenum">
              <a:rPr lang="de-DE" sz="1000" b="1" smtClean="0">
                <a:solidFill>
                  <a:srgbClr val="1D2262"/>
                </a:solidFill>
                <a:latin typeface="Arial" charset="0"/>
                <a:ea typeface="Arial" charset="0"/>
                <a:cs typeface="Arial" charset="0"/>
              </a:rPr>
              <a:pPr algn="l"/>
              <a:t>13</a:t>
            </a:fld>
            <a:endParaRPr lang="de-DE" sz="1000" b="1" dirty="0">
              <a:solidFill>
                <a:srgbClr val="1D2262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0" name="Fußzeilenplatzhalter 4">
            <a:extLst>
              <a:ext uri="{FF2B5EF4-FFF2-40B4-BE49-F238E27FC236}">
                <a16:creationId xmlns:a16="http://schemas.microsoft.com/office/drawing/2014/main" id="{1581DDD2-7F45-4E5F-A9CC-234A506648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87964" y="6432036"/>
            <a:ext cx="4114800" cy="365125"/>
          </a:xfrm>
        </p:spPr>
        <p:txBody>
          <a:bodyPr/>
          <a:lstStyle/>
          <a:p>
            <a:pPr algn="l"/>
            <a:r>
              <a:rPr lang="de-DE" sz="1000" dirty="0">
                <a:solidFill>
                  <a:srgbClr val="1D2262"/>
                </a:solidFill>
                <a:latin typeface="Arial" charset="0"/>
                <a:ea typeface="Arial" charset="0"/>
                <a:cs typeface="Arial" charset="0"/>
              </a:rPr>
              <a:t>BASE Update 24.01.2020</a:t>
            </a:r>
          </a:p>
        </p:txBody>
      </p:sp>
      <p:pic>
        <p:nvPicPr>
          <p:cNvPr id="51" name="Grafik 50">
            <a:extLst>
              <a:ext uri="{FF2B5EF4-FFF2-40B4-BE49-F238E27FC236}">
                <a16:creationId xmlns:a16="http://schemas.microsoft.com/office/drawing/2014/main" id="{E5E9264A-5F7C-4EA5-A069-AF0633EEDF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04036" y="6379273"/>
            <a:ext cx="687964" cy="41268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99615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4" grpId="0" animBg="1"/>
      <p:bldP spid="5" grpId="0"/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hteck 43">
            <a:extLst>
              <a:ext uri="{FF2B5EF4-FFF2-40B4-BE49-F238E27FC236}">
                <a16:creationId xmlns:a16="http://schemas.microsoft.com/office/drawing/2014/main" id="{DBFF2178-7A4F-48B9-8A6F-5362E8F7D14B}"/>
              </a:ext>
            </a:extLst>
          </p:cNvPr>
          <p:cNvSpPr/>
          <p:nvPr/>
        </p:nvSpPr>
        <p:spPr>
          <a:xfrm>
            <a:off x="8798560" y="1581413"/>
            <a:ext cx="3200400" cy="4209788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D1CE7B39-876B-4F71-B561-57C45C89F970}"/>
              </a:ext>
            </a:extLst>
          </p:cNvPr>
          <p:cNvSpPr txBox="1"/>
          <p:nvPr/>
        </p:nvSpPr>
        <p:spPr>
          <a:xfrm>
            <a:off x="1349027" y="1181302"/>
            <a:ext cx="34223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err="1">
                <a:solidFill>
                  <a:srgbClr val="FFC000"/>
                </a:solidFill>
              </a:rPr>
              <a:t>Hardwelding</a:t>
            </a:r>
            <a:r>
              <a:rPr lang="de-DE" sz="2000" dirty="0">
                <a:solidFill>
                  <a:srgbClr val="FFC000"/>
                </a:solidFill>
              </a:rPr>
              <a:t> </a:t>
            </a:r>
            <a:r>
              <a:rPr lang="de-DE" sz="2000" dirty="0" err="1">
                <a:solidFill>
                  <a:srgbClr val="FFC000"/>
                </a:solidFill>
              </a:rPr>
              <a:t>is</a:t>
            </a:r>
            <a:r>
              <a:rPr lang="de-DE" sz="2000" dirty="0">
                <a:solidFill>
                  <a:srgbClr val="FFC000"/>
                </a:solidFill>
              </a:rPr>
              <a:t> a </a:t>
            </a:r>
            <a:r>
              <a:rPr lang="de-DE" sz="2000" dirty="0" err="1">
                <a:solidFill>
                  <a:srgbClr val="FFC000"/>
                </a:solidFill>
              </a:rPr>
              <a:t>thing</a:t>
            </a:r>
            <a:r>
              <a:rPr lang="de-DE" sz="2000" dirty="0">
                <a:solidFill>
                  <a:srgbClr val="FFC000"/>
                </a:solidFill>
              </a:rPr>
              <a:t>…</a:t>
            </a:r>
          </a:p>
        </p:txBody>
      </p:sp>
      <p:grpSp>
        <p:nvGrpSpPr>
          <p:cNvPr id="11" name="Gruppierung 19">
            <a:extLst>
              <a:ext uri="{FF2B5EF4-FFF2-40B4-BE49-F238E27FC236}">
                <a16:creationId xmlns:a16="http://schemas.microsoft.com/office/drawing/2014/main" id="{FF6A2B95-9180-4B9A-BA7E-079B09FC9417}"/>
              </a:ext>
            </a:extLst>
          </p:cNvPr>
          <p:cNvGrpSpPr/>
          <p:nvPr/>
        </p:nvGrpSpPr>
        <p:grpSpPr>
          <a:xfrm>
            <a:off x="9526" y="307319"/>
            <a:ext cx="360362" cy="45336"/>
            <a:chOff x="0" y="404664"/>
            <a:chExt cx="360362" cy="45336"/>
          </a:xfrm>
        </p:grpSpPr>
        <p:cxnSp>
          <p:nvCxnSpPr>
            <p:cNvPr id="12" name="Gerade Verbindung 24">
              <a:extLst>
                <a:ext uri="{FF2B5EF4-FFF2-40B4-BE49-F238E27FC236}">
                  <a16:creationId xmlns:a16="http://schemas.microsoft.com/office/drawing/2014/main" id="{638ABD2A-650D-42F1-A20F-CF8573BD0173}"/>
                </a:ext>
              </a:extLst>
            </p:cNvPr>
            <p:cNvCxnSpPr/>
            <p:nvPr/>
          </p:nvCxnSpPr>
          <p:spPr>
            <a:xfrm>
              <a:off x="0" y="404664"/>
              <a:ext cx="360362" cy="0"/>
            </a:xfrm>
            <a:prstGeom prst="line">
              <a:avLst/>
            </a:prstGeom>
            <a:ln w="19050" cap="rnd">
              <a:solidFill>
                <a:srgbClr val="2F52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Gerade Verbindung 25">
              <a:extLst>
                <a:ext uri="{FF2B5EF4-FFF2-40B4-BE49-F238E27FC236}">
                  <a16:creationId xmlns:a16="http://schemas.microsoft.com/office/drawing/2014/main" id="{9556ACDD-75BF-4441-A412-A6898B1B1BD2}"/>
                </a:ext>
              </a:extLst>
            </p:cNvPr>
            <p:cNvCxnSpPr/>
            <p:nvPr/>
          </p:nvCxnSpPr>
          <p:spPr>
            <a:xfrm>
              <a:off x="0" y="450000"/>
              <a:ext cx="360362" cy="0"/>
            </a:xfrm>
            <a:prstGeom prst="line">
              <a:avLst/>
            </a:prstGeom>
            <a:ln w="19050" cap="rnd">
              <a:solidFill>
                <a:srgbClr val="2F52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5" name="Grafik 14">
            <a:extLst>
              <a:ext uri="{FF2B5EF4-FFF2-40B4-BE49-F238E27FC236}">
                <a16:creationId xmlns:a16="http://schemas.microsoft.com/office/drawing/2014/main" id="{D182C22B-1640-44D5-AD33-ECFBA1B940A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4935" y="1124845"/>
            <a:ext cx="528669" cy="528669"/>
          </a:xfrm>
          <a:prstGeom prst="rect">
            <a:avLst/>
          </a:prstGeom>
        </p:spPr>
      </p:pic>
      <p:sp>
        <p:nvSpPr>
          <p:cNvPr id="16" name="Rechteck: abgerundete Ecken 15">
            <a:extLst>
              <a:ext uri="{FF2B5EF4-FFF2-40B4-BE49-F238E27FC236}">
                <a16:creationId xmlns:a16="http://schemas.microsoft.com/office/drawing/2014/main" id="{913F747B-9DA0-41D0-9239-54AD03528D23}"/>
              </a:ext>
            </a:extLst>
          </p:cNvPr>
          <p:cNvSpPr/>
          <p:nvPr/>
        </p:nvSpPr>
        <p:spPr>
          <a:xfrm>
            <a:off x="862613" y="2310393"/>
            <a:ext cx="7324238" cy="945537"/>
          </a:xfrm>
          <a:prstGeom prst="round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91AEB8C3-3A77-4F04-829C-EEBE1F34DFA8}"/>
              </a:ext>
            </a:extLst>
          </p:cNvPr>
          <p:cNvSpPr txBox="1"/>
          <p:nvPr/>
        </p:nvSpPr>
        <p:spPr>
          <a:xfrm>
            <a:off x="1349027" y="2557923"/>
            <a:ext cx="70700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err="1">
                <a:solidFill>
                  <a:srgbClr val="FFC000"/>
                </a:solidFill>
              </a:rPr>
              <a:t>There</a:t>
            </a:r>
            <a:r>
              <a:rPr lang="de-DE" sz="2000" dirty="0">
                <a:solidFill>
                  <a:srgbClr val="FFC000"/>
                </a:solidFill>
              </a:rPr>
              <a:t> </a:t>
            </a:r>
            <a:r>
              <a:rPr lang="de-DE" sz="2000" dirty="0" err="1">
                <a:solidFill>
                  <a:srgbClr val="FFC000"/>
                </a:solidFill>
              </a:rPr>
              <a:t>are</a:t>
            </a:r>
            <a:r>
              <a:rPr lang="de-DE" sz="2000" dirty="0">
                <a:solidFill>
                  <a:srgbClr val="FFC000"/>
                </a:solidFill>
              </a:rPr>
              <a:t> </a:t>
            </a:r>
            <a:r>
              <a:rPr lang="de-DE" sz="2000" dirty="0" err="1">
                <a:solidFill>
                  <a:srgbClr val="FFC000"/>
                </a:solidFill>
              </a:rPr>
              <a:t>problems</a:t>
            </a:r>
            <a:r>
              <a:rPr lang="de-DE" sz="2000" dirty="0">
                <a:solidFill>
                  <a:srgbClr val="FFC000"/>
                </a:solidFill>
              </a:rPr>
              <a:t> </a:t>
            </a:r>
            <a:r>
              <a:rPr lang="de-DE" sz="2000" dirty="0" err="1">
                <a:solidFill>
                  <a:srgbClr val="FFC000"/>
                </a:solidFill>
              </a:rPr>
              <a:t>to</a:t>
            </a:r>
            <a:r>
              <a:rPr lang="de-DE" sz="2000" dirty="0">
                <a:solidFill>
                  <a:srgbClr val="FFC000"/>
                </a:solidFill>
              </a:rPr>
              <a:t> </a:t>
            </a:r>
            <a:r>
              <a:rPr lang="de-DE" sz="2000" dirty="0" err="1">
                <a:solidFill>
                  <a:srgbClr val="FFC000"/>
                </a:solidFill>
              </a:rPr>
              <a:t>look</a:t>
            </a:r>
            <a:r>
              <a:rPr lang="de-DE" sz="2000" dirty="0">
                <a:solidFill>
                  <a:srgbClr val="FFC000"/>
                </a:solidFill>
              </a:rPr>
              <a:t> </a:t>
            </a:r>
            <a:r>
              <a:rPr lang="de-DE" sz="2000" dirty="0" err="1">
                <a:solidFill>
                  <a:srgbClr val="FFC000"/>
                </a:solidFill>
              </a:rPr>
              <a:t>into</a:t>
            </a:r>
            <a:r>
              <a:rPr lang="de-DE" sz="2000" dirty="0">
                <a:solidFill>
                  <a:srgbClr val="FFC000"/>
                </a:solidFill>
              </a:rPr>
              <a:t> and </a:t>
            </a:r>
            <a:r>
              <a:rPr lang="de-DE" sz="2000" dirty="0" err="1">
                <a:solidFill>
                  <a:srgbClr val="FFC000"/>
                </a:solidFill>
              </a:rPr>
              <a:t>some</a:t>
            </a:r>
            <a:r>
              <a:rPr lang="de-DE" sz="2000" dirty="0">
                <a:solidFill>
                  <a:srgbClr val="FFC000"/>
                </a:solidFill>
              </a:rPr>
              <a:t> not </a:t>
            </a:r>
            <a:r>
              <a:rPr lang="de-DE" sz="2000" dirty="0" err="1">
                <a:solidFill>
                  <a:srgbClr val="FFC000"/>
                </a:solidFill>
              </a:rPr>
              <a:t>to</a:t>
            </a:r>
            <a:r>
              <a:rPr lang="de-DE" sz="2000" dirty="0">
                <a:solidFill>
                  <a:srgbClr val="FFC000"/>
                </a:solidFill>
              </a:rPr>
              <a:t>…</a:t>
            </a:r>
          </a:p>
        </p:txBody>
      </p:sp>
      <p:sp>
        <p:nvSpPr>
          <p:cNvPr id="19" name="Rechteck: abgerundete Ecken 18">
            <a:extLst>
              <a:ext uri="{FF2B5EF4-FFF2-40B4-BE49-F238E27FC236}">
                <a16:creationId xmlns:a16="http://schemas.microsoft.com/office/drawing/2014/main" id="{D767C0B2-249C-436C-AD3C-B1A93C77FD7D}"/>
              </a:ext>
            </a:extLst>
          </p:cNvPr>
          <p:cNvSpPr/>
          <p:nvPr/>
        </p:nvSpPr>
        <p:spPr>
          <a:xfrm>
            <a:off x="7830264" y="2393993"/>
            <a:ext cx="713173" cy="727969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2" name="Grafik 21">
            <a:extLst>
              <a:ext uri="{FF2B5EF4-FFF2-40B4-BE49-F238E27FC236}">
                <a16:creationId xmlns:a16="http://schemas.microsoft.com/office/drawing/2014/main" id="{142850E2-F917-497E-ACFE-C304BA2115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4595" y="2525723"/>
            <a:ext cx="464507" cy="464507"/>
          </a:xfrm>
          <a:prstGeom prst="rect">
            <a:avLst/>
          </a:prstGeom>
        </p:spPr>
      </p:pic>
      <p:pic>
        <p:nvPicPr>
          <p:cNvPr id="4098" name="Picture 2">
            <a:extLst>
              <a:ext uri="{FF2B5EF4-FFF2-40B4-BE49-F238E27FC236}">
                <a16:creationId xmlns:a16="http://schemas.microsoft.com/office/drawing/2014/main" id="{6C65588C-E3C2-4E04-AB30-E95443CF13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2850" y="1690556"/>
            <a:ext cx="2991819" cy="3987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Rechteck: abgerundete Ecken 20">
            <a:extLst>
              <a:ext uri="{FF2B5EF4-FFF2-40B4-BE49-F238E27FC236}">
                <a16:creationId xmlns:a16="http://schemas.microsoft.com/office/drawing/2014/main" id="{AF36C5D1-0289-4CCD-931E-D94A75EAF005}"/>
              </a:ext>
            </a:extLst>
          </p:cNvPr>
          <p:cNvSpPr/>
          <p:nvPr/>
        </p:nvSpPr>
        <p:spPr>
          <a:xfrm>
            <a:off x="879045" y="811243"/>
            <a:ext cx="7324237" cy="945537"/>
          </a:xfrm>
          <a:prstGeom prst="round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48E69486-5330-4B20-98A4-0BFAB6607E09}"/>
              </a:ext>
            </a:extLst>
          </p:cNvPr>
          <p:cNvSpPr txBox="1"/>
          <p:nvPr/>
        </p:nvSpPr>
        <p:spPr>
          <a:xfrm>
            <a:off x="1365459" y="1058773"/>
            <a:ext cx="34223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err="1">
                <a:solidFill>
                  <a:srgbClr val="FFC000"/>
                </a:solidFill>
              </a:rPr>
              <a:t>Hardwelding</a:t>
            </a:r>
            <a:r>
              <a:rPr lang="de-DE" sz="2000" dirty="0">
                <a:solidFill>
                  <a:srgbClr val="FFC000"/>
                </a:solidFill>
              </a:rPr>
              <a:t> </a:t>
            </a:r>
            <a:r>
              <a:rPr lang="de-DE" sz="2000" dirty="0" err="1">
                <a:solidFill>
                  <a:srgbClr val="FFC000"/>
                </a:solidFill>
              </a:rPr>
              <a:t>is</a:t>
            </a:r>
            <a:r>
              <a:rPr lang="de-DE" sz="2000" dirty="0">
                <a:solidFill>
                  <a:srgbClr val="FFC000"/>
                </a:solidFill>
              </a:rPr>
              <a:t> a </a:t>
            </a:r>
            <a:r>
              <a:rPr lang="de-DE" sz="2000" dirty="0" err="1">
                <a:solidFill>
                  <a:srgbClr val="FFC000"/>
                </a:solidFill>
              </a:rPr>
              <a:t>thing</a:t>
            </a:r>
            <a:r>
              <a:rPr lang="de-DE" sz="2000" dirty="0">
                <a:solidFill>
                  <a:srgbClr val="FFC000"/>
                </a:solidFill>
              </a:rPr>
              <a:t>…</a:t>
            </a:r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D81FA36D-E6A2-4844-9005-549368191912}"/>
              </a:ext>
            </a:extLst>
          </p:cNvPr>
          <p:cNvSpPr/>
          <p:nvPr/>
        </p:nvSpPr>
        <p:spPr>
          <a:xfrm>
            <a:off x="566022" y="925545"/>
            <a:ext cx="713173" cy="727969"/>
          </a:xfrm>
          <a:prstGeom prst="ellipse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rgbClr val="FFC000"/>
                </a:solidFill>
              </a:rPr>
              <a:t>1.</a:t>
            </a:r>
          </a:p>
        </p:txBody>
      </p:sp>
      <p:sp>
        <p:nvSpPr>
          <p:cNvPr id="26" name="Rechteck: abgerundete Ecken 25">
            <a:extLst>
              <a:ext uri="{FF2B5EF4-FFF2-40B4-BE49-F238E27FC236}">
                <a16:creationId xmlns:a16="http://schemas.microsoft.com/office/drawing/2014/main" id="{78B8F478-96D1-419E-99A2-1A2608B2C2AD}"/>
              </a:ext>
            </a:extLst>
          </p:cNvPr>
          <p:cNvSpPr/>
          <p:nvPr/>
        </p:nvSpPr>
        <p:spPr>
          <a:xfrm>
            <a:off x="7846695" y="894844"/>
            <a:ext cx="713173" cy="727969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7" name="Grafik 26">
            <a:extLst>
              <a:ext uri="{FF2B5EF4-FFF2-40B4-BE49-F238E27FC236}">
                <a16:creationId xmlns:a16="http://schemas.microsoft.com/office/drawing/2014/main" id="{3D161901-80F5-4521-BC3A-F67C14AB0F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1367" y="1002316"/>
            <a:ext cx="528669" cy="528669"/>
          </a:xfrm>
          <a:prstGeom prst="rect">
            <a:avLst/>
          </a:prstGeom>
        </p:spPr>
      </p:pic>
      <p:sp>
        <p:nvSpPr>
          <p:cNvPr id="28" name="Ellipse 27">
            <a:extLst>
              <a:ext uri="{FF2B5EF4-FFF2-40B4-BE49-F238E27FC236}">
                <a16:creationId xmlns:a16="http://schemas.microsoft.com/office/drawing/2014/main" id="{C289FEC2-7D22-40B1-AD67-E2FDF4E0646C}"/>
              </a:ext>
            </a:extLst>
          </p:cNvPr>
          <p:cNvSpPr/>
          <p:nvPr/>
        </p:nvSpPr>
        <p:spPr>
          <a:xfrm>
            <a:off x="571870" y="2393994"/>
            <a:ext cx="713173" cy="727969"/>
          </a:xfrm>
          <a:prstGeom prst="ellipse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rgbClr val="FFC000"/>
                </a:solidFill>
              </a:rPr>
              <a:t>2.</a:t>
            </a:r>
          </a:p>
        </p:txBody>
      </p:sp>
      <p:sp>
        <p:nvSpPr>
          <p:cNvPr id="29" name="Ellipse 28">
            <a:extLst>
              <a:ext uri="{FF2B5EF4-FFF2-40B4-BE49-F238E27FC236}">
                <a16:creationId xmlns:a16="http://schemas.microsoft.com/office/drawing/2014/main" id="{A8458B15-760D-4F02-B7C7-B2A605615A2C}"/>
              </a:ext>
            </a:extLst>
          </p:cNvPr>
          <p:cNvSpPr/>
          <p:nvPr/>
        </p:nvSpPr>
        <p:spPr>
          <a:xfrm>
            <a:off x="571868" y="3873480"/>
            <a:ext cx="713173" cy="727969"/>
          </a:xfrm>
          <a:prstGeom prst="ellipse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rgbClr val="FFC000"/>
                </a:solidFill>
              </a:rPr>
              <a:t>3.</a:t>
            </a:r>
          </a:p>
        </p:txBody>
      </p:sp>
      <p:sp>
        <p:nvSpPr>
          <p:cNvPr id="30" name="Ellipse 29">
            <a:extLst>
              <a:ext uri="{FF2B5EF4-FFF2-40B4-BE49-F238E27FC236}">
                <a16:creationId xmlns:a16="http://schemas.microsoft.com/office/drawing/2014/main" id="{2F41D5A6-8476-4CE2-B565-E4E97B9A6DF5}"/>
              </a:ext>
            </a:extLst>
          </p:cNvPr>
          <p:cNvSpPr/>
          <p:nvPr/>
        </p:nvSpPr>
        <p:spPr>
          <a:xfrm>
            <a:off x="571868" y="5352966"/>
            <a:ext cx="713173" cy="727969"/>
          </a:xfrm>
          <a:prstGeom prst="ellipse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rgbClr val="FFC000"/>
                </a:solidFill>
              </a:rPr>
              <a:t>4.</a:t>
            </a:r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FFBABEE6-D910-44C6-9AB4-AC80FA3F3556}"/>
              </a:ext>
            </a:extLst>
          </p:cNvPr>
          <p:cNvSpPr/>
          <p:nvPr/>
        </p:nvSpPr>
        <p:spPr>
          <a:xfrm>
            <a:off x="0" y="6381064"/>
            <a:ext cx="12192000" cy="501650"/>
          </a:xfrm>
          <a:prstGeom prst="rect">
            <a:avLst/>
          </a:prstGeom>
          <a:solidFill>
            <a:srgbClr val="E3E8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2" name="Foliennummernplatzhalter 14">
            <a:extLst>
              <a:ext uri="{FF2B5EF4-FFF2-40B4-BE49-F238E27FC236}">
                <a16:creationId xmlns:a16="http://schemas.microsoft.com/office/drawing/2014/main" id="{B1C482BF-C855-4CBD-9679-A799E29006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72327" y="6432034"/>
            <a:ext cx="415637" cy="365125"/>
          </a:xfrm>
          <a:ln>
            <a:noFill/>
          </a:ln>
        </p:spPr>
        <p:txBody>
          <a:bodyPr/>
          <a:lstStyle/>
          <a:p>
            <a:pPr algn="l"/>
            <a:fld id="{2500E7ED-5C83-664F-B4FE-CE4E06B01BBB}" type="slidenum">
              <a:rPr lang="de-DE" sz="1000" b="1" smtClean="0">
                <a:solidFill>
                  <a:srgbClr val="1D2262"/>
                </a:solidFill>
                <a:latin typeface="Arial" charset="0"/>
                <a:ea typeface="Arial" charset="0"/>
                <a:cs typeface="Arial" charset="0"/>
              </a:rPr>
              <a:pPr algn="l"/>
              <a:t>14</a:t>
            </a:fld>
            <a:endParaRPr lang="de-DE" sz="1000" b="1" dirty="0">
              <a:solidFill>
                <a:srgbClr val="1D2262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3" name="Fußzeilenplatzhalter 4">
            <a:extLst>
              <a:ext uri="{FF2B5EF4-FFF2-40B4-BE49-F238E27FC236}">
                <a16:creationId xmlns:a16="http://schemas.microsoft.com/office/drawing/2014/main" id="{9AE1136A-CB32-4D0B-8F77-567A910598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87964" y="6432036"/>
            <a:ext cx="4114800" cy="365125"/>
          </a:xfrm>
        </p:spPr>
        <p:txBody>
          <a:bodyPr/>
          <a:lstStyle/>
          <a:p>
            <a:pPr algn="l"/>
            <a:r>
              <a:rPr lang="de-DE" sz="1000" dirty="0">
                <a:solidFill>
                  <a:srgbClr val="1D2262"/>
                </a:solidFill>
                <a:latin typeface="Arial" charset="0"/>
                <a:ea typeface="Arial" charset="0"/>
                <a:cs typeface="Arial" charset="0"/>
              </a:rPr>
              <a:t>BASE Update 24.01.2020</a:t>
            </a:r>
          </a:p>
        </p:txBody>
      </p:sp>
      <p:pic>
        <p:nvPicPr>
          <p:cNvPr id="34" name="Grafik 33">
            <a:extLst>
              <a:ext uri="{FF2B5EF4-FFF2-40B4-BE49-F238E27FC236}">
                <a16:creationId xmlns:a16="http://schemas.microsoft.com/office/drawing/2014/main" id="{75FD17A7-B236-4CC5-95EB-A9B8E0A341E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04036" y="6379273"/>
            <a:ext cx="687964" cy="412687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Textfeld 22">
            <a:extLst>
              <a:ext uri="{FF2B5EF4-FFF2-40B4-BE49-F238E27FC236}">
                <a16:creationId xmlns:a16="http://schemas.microsoft.com/office/drawing/2014/main" id="{B0E7E0B1-92C0-495B-BCB1-C9BD350AC863}"/>
              </a:ext>
            </a:extLst>
          </p:cNvPr>
          <p:cNvSpPr txBox="1"/>
          <p:nvPr/>
        </p:nvSpPr>
        <p:spPr>
          <a:xfrm>
            <a:off x="416894" y="117967"/>
            <a:ext cx="7056784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900" b="1" dirty="0" err="1">
                <a:solidFill>
                  <a:srgbClr val="1D2262"/>
                </a:solidFill>
                <a:latin typeface="Arial" charset="0"/>
                <a:ea typeface="Arial" charset="0"/>
                <a:cs typeface="Arial" charset="0"/>
              </a:rPr>
              <a:t>My</a:t>
            </a:r>
            <a:r>
              <a:rPr lang="de-DE" sz="1900" b="1" dirty="0">
                <a:solidFill>
                  <a:srgbClr val="1D2262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900" b="1" dirty="0" err="1">
                <a:solidFill>
                  <a:srgbClr val="1D2262"/>
                </a:solidFill>
                <a:latin typeface="Arial" charset="0"/>
                <a:ea typeface="Arial" charset="0"/>
                <a:cs typeface="Arial" charset="0"/>
              </a:rPr>
              <a:t>lessons</a:t>
            </a:r>
            <a:r>
              <a:rPr lang="de-DE" sz="1900" b="1" dirty="0">
                <a:solidFill>
                  <a:srgbClr val="1D2262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900" b="1" dirty="0" err="1">
                <a:solidFill>
                  <a:srgbClr val="1D2262"/>
                </a:solidFill>
                <a:latin typeface="Arial" charset="0"/>
                <a:ea typeface="Arial" charset="0"/>
                <a:cs typeface="Arial" charset="0"/>
              </a:rPr>
              <a:t>learned</a:t>
            </a:r>
            <a:r>
              <a:rPr lang="de-DE" sz="1900" b="1" dirty="0">
                <a:solidFill>
                  <a:srgbClr val="1D2262"/>
                </a:solidFill>
                <a:latin typeface="Arial" charset="0"/>
                <a:ea typeface="Arial" charset="0"/>
                <a:cs typeface="Arial" charset="0"/>
              </a:rPr>
              <a:t> at BASE</a:t>
            </a:r>
            <a:endParaRPr lang="de-DE" sz="1900" dirty="0">
              <a:solidFill>
                <a:srgbClr val="1D2262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7287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16" grpId="0" animBg="1"/>
      <p:bldP spid="17" grpId="0"/>
      <p:bldP spid="1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uppierung 19">
            <a:extLst>
              <a:ext uri="{FF2B5EF4-FFF2-40B4-BE49-F238E27FC236}">
                <a16:creationId xmlns:a16="http://schemas.microsoft.com/office/drawing/2014/main" id="{FF6A2B95-9180-4B9A-BA7E-079B09FC9417}"/>
              </a:ext>
            </a:extLst>
          </p:cNvPr>
          <p:cNvGrpSpPr/>
          <p:nvPr/>
        </p:nvGrpSpPr>
        <p:grpSpPr>
          <a:xfrm>
            <a:off x="9526" y="307319"/>
            <a:ext cx="360362" cy="45336"/>
            <a:chOff x="0" y="404664"/>
            <a:chExt cx="360362" cy="45336"/>
          </a:xfrm>
        </p:grpSpPr>
        <p:cxnSp>
          <p:nvCxnSpPr>
            <p:cNvPr id="12" name="Gerade Verbindung 24">
              <a:extLst>
                <a:ext uri="{FF2B5EF4-FFF2-40B4-BE49-F238E27FC236}">
                  <a16:creationId xmlns:a16="http://schemas.microsoft.com/office/drawing/2014/main" id="{638ABD2A-650D-42F1-A20F-CF8573BD0173}"/>
                </a:ext>
              </a:extLst>
            </p:cNvPr>
            <p:cNvCxnSpPr/>
            <p:nvPr/>
          </p:nvCxnSpPr>
          <p:spPr>
            <a:xfrm>
              <a:off x="0" y="404664"/>
              <a:ext cx="360362" cy="0"/>
            </a:xfrm>
            <a:prstGeom prst="line">
              <a:avLst/>
            </a:prstGeom>
            <a:ln w="19050" cap="rnd">
              <a:solidFill>
                <a:srgbClr val="2F52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Gerade Verbindung 25">
              <a:extLst>
                <a:ext uri="{FF2B5EF4-FFF2-40B4-BE49-F238E27FC236}">
                  <a16:creationId xmlns:a16="http://schemas.microsoft.com/office/drawing/2014/main" id="{9556ACDD-75BF-4441-A412-A6898B1B1BD2}"/>
                </a:ext>
              </a:extLst>
            </p:cNvPr>
            <p:cNvCxnSpPr/>
            <p:nvPr/>
          </p:nvCxnSpPr>
          <p:spPr>
            <a:xfrm>
              <a:off x="0" y="450000"/>
              <a:ext cx="360362" cy="0"/>
            </a:xfrm>
            <a:prstGeom prst="line">
              <a:avLst/>
            </a:prstGeom>
            <a:ln w="19050" cap="rnd">
              <a:solidFill>
                <a:srgbClr val="2F52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Rechteck: abgerundete Ecken 15">
            <a:extLst>
              <a:ext uri="{FF2B5EF4-FFF2-40B4-BE49-F238E27FC236}">
                <a16:creationId xmlns:a16="http://schemas.microsoft.com/office/drawing/2014/main" id="{913F747B-9DA0-41D0-9239-54AD03528D23}"/>
              </a:ext>
            </a:extLst>
          </p:cNvPr>
          <p:cNvSpPr/>
          <p:nvPr/>
        </p:nvSpPr>
        <p:spPr>
          <a:xfrm>
            <a:off x="862613" y="2310393"/>
            <a:ext cx="7324238" cy="945537"/>
          </a:xfrm>
          <a:prstGeom prst="round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91AEB8C3-3A77-4F04-829C-EEBE1F34DFA8}"/>
              </a:ext>
            </a:extLst>
          </p:cNvPr>
          <p:cNvSpPr txBox="1"/>
          <p:nvPr/>
        </p:nvSpPr>
        <p:spPr>
          <a:xfrm>
            <a:off x="1349027" y="2557923"/>
            <a:ext cx="70700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err="1">
                <a:solidFill>
                  <a:srgbClr val="FFC000"/>
                </a:solidFill>
              </a:rPr>
              <a:t>There</a:t>
            </a:r>
            <a:r>
              <a:rPr lang="de-DE" sz="2000" dirty="0">
                <a:solidFill>
                  <a:srgbClr val="FFC000"/>
                </a:solidFill>
              </a:rPr>
              <a:t> </a:t>
            </a:r>
            <a:r>
              <a:rPr lang="de-DE" sz="2000" dirty="0" err="1">
                <a:solidFill>
                  <a:srgbClr val="FFC000"/>
                </a:solidFill>
              </a:rPr>
              <a:t>are</a:t>
            </a:r>
            <a:r>
              <a:rPr lang="de-DE" sz="2000" dirty="0">
                <a:solidFill>
                  <a:srgbClr val="FFC000"/>
                </a:solidFill>
              </a:rPr>
              <a:t> </a:t>
            </a:r>
            <a:r>
              <a:rPr lang="de-DE" sz="2000" dirty="0" err="1">
                <a:solidFill>
                  <a:srgbClr val="FFC000"/>
                </a:solidFill>
              </a:rPr>
              <a:t>problems</a:t>
            </a:r>
            <a:r>
              <a:rPr lang="de-DE" sz="2000" dirty="0">
                <a:solidFill>
                  <a:srgbClr val="FFC000"/>
                </a:solidFill>
              </a:rPr>
              <a:t> </a:t>
            </a:r>
            <a:r>
              <a:rPr lang="de-DE" sz="2000" dirty="0" err="1">
                <a:solidFill>
                  <a:srgbClr val="FFC000"/>
                </a:solidFill>
              </a:rPr>
              <a:t>to</a:t>
            </a:r>
            <a:r>
              <a:rPr lang="de-DE" sz="2000" dirty="0">
                <a:solidFill>
                  <a:srgbClr val="FFC000"/>
                </a:solidFill>
              </a:rPr>
              <a:t> </a:t>
            </a:r>
            <a:r>
              <a:rPr lang="de-DE" sz="2000" dirty="0" err="1">
                <a:solidFill>
                  <a:srgbClr val="FFC000"/>
                </a:solidFill>
              </a:rPr>
              <a:t>look</a:t>
            </a:r>
            <a:r>
              <a:rPr lang="de-DE" sz="2000" dirty="0">
                <a:solidFill>
                  <a:srgbClr val="FFC000"/>
                </a:solidFill>
              </a:rPr>
              <a:t> </a:t>
            </a:r>
            <a:r>
              <a:rPr lang="de-DE" sz="2000" dirty="0" err="1">
                <a:solidFill>
                  <a:srgbClr val="FFC000"/>
                </a:solidFill>
              </a:rPr>
              <a:t>into</a:t>
            </a:r>
            <a:r>
              <a:rPr lang="de-DE" sz="2000" dirty="0">
                <a:solidFill>
                  <a:srgbClr val="FFC000"/>
                </a:solidFill>
              </a:rPr>
              <a:t> and </a:t>
            </a:r>
            <a:r>
              <a:rPr lang="de-DE" sz="2000" dirty="0" err="1">
                <a:solidFill>
                  <a:srgbClr val="FFC000"/>
                </a:solidFill>
              </a:rPr>
              <a:t>some</a:t>
            </a:r>
            <a:r>
              <a:rPr lang="de-DE" sz="2000" dirty="0">
                <a:solidFill>
                  <a:srgbClr val="FFC000"/>
                </a:solidFill>
              </a:rPr>
              <a:t> not </a:t>
            </a:r>
            <a:r>
              <a:rPr lang="de-DE" sz="2000" dirty="0" err="1">
                <a:solidFill>
                  <a:srgbClr val="FFC000"/>
                </a:solidFill>
              </a:rPr>
              <a:t>to</a:t>
            </a:r>
            <a:r>
              <a:rPr lang="de-DE" sz="2000" dirty="0">
                <a:solidFill>
                  <a:srgbClr val="FFC000"/>
                </a:solidFill>
              </a:rPr>
              <a:t>…</a:t>
            </a:r>
          </a:p>
        </p:txBody>
      </p:sp>
      <p:sp>
        <p:nvSpPr>
          <p:cNvPr id="19" name="Rechteck: abgerundete Ecken 18">
            <a:extLst>
              <a:ext uri="{FF2B5EF4-FFF2-40B4-BE49-F238E27FC236}">
                <a16:creationId xmlns:a16="http://schemas.microsoft.com/office/drawing/2014/main" id="{D767C0B2-249C-436C-AD3C-B1A93C77FD7D}"/>
              </a:ext>
            </a:extLst>
          </p:cNvPr>
          <p:cNvSpPr/>
          <p:nvPr/>
        </p:nvSpPr>
        <p:spPr>
          <a:xfrm>
            <a:off x="7830264" y="2393993"/>
            <a:ext cx="713173" cy="727969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2" name="Grafik 21">
            <a:extLst>
              <a:ext uri="{FF2B5EF4-FFF2-40B4-BE49-F238E27FC236}">
                <a16:creationId xmlns:a16="http://schemas.microsoft.com/office/drawing/2014/main" id="{142850E2-F917-497E-ACFE-C304BA2115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4595" y="2525723"/>
            <a:ext cx="464507" cy="464507"/>
          </a:xfrm>
          <a:prstGeom prst="rect">
            <a:avLst/>
          </a:prstGeom>
        </p:spPr>
      </p:pic>
      <p:sp>
        <p:nvSpPr>
          <p:cNvPr id="23" name="Rechteck: abgerundete Ecken 22">
            <a:extLst>
              <a:ext uri="{FF2B5EF4-FFF2-40B4-BE49-F238E27FC236}">
                <a16:creationId xmlns:a16="http://schemas.microsoft.com/office/drawing/2014/main" id="{193D2DD8-3790-4EEF-96FD-61873BD5D731}"/>
              </a:ext>
            </a:extLst>
          </p:cNvPr>
          <p:cNvSpPr/>
          <p:nvPr/>
        </p:nvSpPr>
        <p:spPr>
          <a:xfrm>
            <a:off x="928456" y="3770613"/>
            <a:ext cx="7324238" cy="945537"/>
          </a:xfrm>
          <a:prstGeom prst="round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57F17A55-8391-4002-9279-62CBBA678EC2}"/>
              </a:ext>
            </a:extLst>
          </p:cNvPr>
          <p:cNvSpPr txBox="1"/>
          <p:nvPr/>
        </p:nvSpPr>
        <p:spPr>
          <a:xfrm>
            <a:off x="1279194" y="4018143"/>
            <a:ext cx="70700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err="1">
                <a:solidFill>
                  <a:srgbClr val="FFC000"/>
                </a:solidFill>
              </a:rPr>
              <a:t>Don´t</a:t>
            </a:r>
            <a:r>
              <a:rPr lang="de-DE" sz="2000" dirty="0">
                <a:solidFill>
                  <a:srgbClr val="FFC000"/>
                </a:solidFill>
              </a:rPr>
              <a:t> </a:t>
            </a:r>
            <a:r>
              <a:rPr lang="de-DE" sz="2000" dirty="0" err="1">
                <a:solidFill>
                  <a:srgbClr val="FFC000"/>
                </a:solidFill>
              </a:rPr>
              <a:t>try</a:t>
            </a:r>
            <a:r>
              <a:rPr lang="de-DE" sz="2000" dirty="0">
                <a:solidFill>
                  <a:srgbClr val="FFC000"/>
                </a:solidFill>
              </a:rPr>
              <a:t> </a:t>
            </a:r>
            <a:r>
              <a:rPr lang="de-DE" sz="2000" dirty="0" err="1">
                <a:solidFill>
                  <a:srgbClr val="FFC000"/>
                </a:solidFill>
              </a:rPr>
              <a:t>to</a:t>
            </a:r>
            <a:r>
              <a:rPr lang="de-DE" sz="2000" dirty="0">
                <a:solidFill>
                  <a:srgbClr val="FFC000"/>
                </a:solidFill>
              </a:rPr>
              <a:t> finish </a:t>
            </a:r>
            <a:r>
              <a:rPr lang="de-DE" sz="2000" dirty="0" err="1">
                <a:solidFill>
                  <a:srgbClr val="FFC000"/>
                </a:solidFill>
              </a:rPr>
              <a:t>something</a:t>
            </a:r>
            <a:r>
              <a:rPr lang="de-DE" sz="2000" dirty="0">
                <a:solidFill>
                  <a:srgbClr val="FFC000"/>
                </a:solidFill>
              </a:rPr>
              <a:t> in a </a:t>
            </a:r>
            <a:r>
              <a:rPr lang="de-DE" sz="2000" dirty="0" err="1">
                <a:solidFill>
                  <a:srgbClr val="FFC000"/>
                </a:solidFill>
              </a:rPr>
              <a:t>rush</a:t>
            </a:r>
            <a:r>
              <a:rPr lang="de-DE" sz="2000" dirty="0">
                <a:solidFill>
                  <a:srgbClr val="FFC000"/>
                </a:solidFill>
              </a:rPr>
              <a:t> on </a:t>
            </a:r>
            <a:r>
              <a:rPr lang="de-DE" sz="2000" dirty="0" err="1">
                <a:solidFill>
                  <a:srgbClr val="FFC000"/>
                </a:solidFill>
              </a:rPr>
              <a:t>the</a:t>
            </a:r>
            <a:r>
              <a:rPr lang="de-DE" sz="2000" dirty="0">
                <a:solidFill>
                  <a:srgbClr val="FFC000"/>
                </a:solidFill>
              </a:rPr>
              <a:t> same </a:t>
            </a:r>
            <a:r>
              <a:rPr lang="de-DE" sz="2000" dirty="0" err="1">
                <a:solidFill>
                  <a:srgbClr val="FFC000"/>
                </a:solidFill>
              </a:rPr>
              <a:t>day</a:t>
            </a:r>
            <a:r>
              <a:rPr lang="de-DE" sz="2000" dirty="0">
                <a:solidFill>
                  <a:srgbClr val="FFC000"/>
                </a:solidFill>
              </a:rPr>
              <a:t>…</a:t>
            </a:r>
          </a:p>
        </p:txBody>
      </p:sp>
      <p:sp>
        <p:nvSpPr>
          <p:cNvPr id="26" name="Rechteck: abgerundete Ecken 25">
            <a:extLst>
              <a:ext uri="{FF2B5EF4-FFF2-40B4-BE49-F238E27FC236}">
                <a16:creationId xmlns:a16="http://schemas.microsoft.com/office/drawing/2014/main" id="{AAC10E18-4B57-4C8F-A7C3-CDB93C8BCE5B}"/>
              </a:ext>
            </a:extLst>
          </p:cNvPr>
          <p:cNvSpPr/>
          <p:nvPr/>
        </p:nvSpPr>
        <p:spPr>
          <a:xfrm>
            <a:off x="7760431" y="3854213"/>
            <a:ext cx="713173" cy="727969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31" name="Grafik 30">
            <a:extLst>
              <a:ext uri="{FF2B5EF4-FFF2-40B4-BE49-F238E27FC236}">
                <a16:creationId xmlns:a16="http://schemas.microsoft.com/office/drawing/2014/main" id="{6B7E5947-E111-4E02-8FCE-817C2BBE12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0263" y="3988181"/>
            <a:ext cx="513672" cy="513672"/>
          </a:xfrm>
          <a:prstGeom prst="rect">
            <a:avLst/>
          </a:prstGeom>
        </p:spPr>
      </p:pic>
      <p:sp>
        <p:nvSpPr>
          <p:cNvPr id="30" name="Rechteck 29">
            <a:extLst>
              <a:ext uri="{FF2B5EF4-FFF2-40B4-BE49-F238E27FC236}">
                <a16:creationId xmlns:a16="http://schemas.microsoft.com/office/drawing/2014/main" id="{2A5305F7-2B39-4B7C-ACEF-4764BBDDEA34}"/>
              </a:ext>
            </a:extLst>
          </p:cNvPr>
          <p:cNvSpPr/>
          <p:nvPr/>
        </p:nvSpPr>
        <p:spPr>
          <a:xfrm>
            <a:off x="8798560" y="1581413"/>
            <a:ext cx="3200400" cy="4209788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4100" name="Picture 4">
            <a:extLst>
              <a:ext uri="{FF2B5EF4-FFF2-40B4-BE49-F238E27FC236}">
                <a16:creationId xmlns:a16="http://schemas.microsoft.com/office/drawing/2014/main" id="{A305812D-2C44-4686-87E1-E21527E276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9164" y="1745342"/>
            <a:ext cx="2939192" cy="3917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Rechteck: abgerundete Ecken 36">
            <a:extLst>
              <a:ext uri="{FF2B5EF4-FFF2-40B4-BE49-F238E27FC236}">
                <a16:creationId xmlns:a16="http://schemas.microsoft.com/office/drawing/2014/main" id="{2D26213E-7E1A-4DB6-9A55-88ADCCF5C987}"/>
              </a:ext>
            </a:extLst>
          </p:cNvPr>
          <p:cNvSpPr/>
          <p:nvPr/>
        </p:nvSpPr>
        <p:spPr>
          <a:xfrm>
            <a:off x="879045" y="811243"/>
            <a:ext cx="7324237" cy="945537"/>
          </a:xfrm>
          <a:prstGeom prst="round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6D5E87A4-A33B-4045-B00F-647BBD20240E}"/>
              </a:ext>
            </a:extLst>
          </p:cNvPr>
          <p:cNvSpPr txBox="1"/>
          <p:nvPr/>
        </p:nvSpPr>
        <p:spPr>
          <a:xfrm>
            <a:off x="1365459" y="1058773"/>
            <a:ext cx="34223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err="1">
                <a:solidFill>
                  <a:srgbClr val="FFC000"/>
                </a:solidFill>
              </a:rPr>
              <a:t>Hardwelding</a:t>
            </a:r>
            <a:r>
              <a:rPr lang="de-DE" sz="2000" dirty="0">
                <a:solidFill>
                  <a:srgbClr val="FFC000"/>
                </a:solidFill>
              </a:rPr>
              <a:t> </a:t>
            </a:r>
            <a:r>
              <a:rPr lang="de-DE" sz="2000" dirty="0" err="1">
                <a:solidFill>
                  <a:srgbClr val="FFC000"/>
                </a:solidFill>
              </a:rPr>
              <a:t>is</a:t>
            </a:r>
            <a:r>
              <a:rPr lang="de-DE" sz="2000" dirty="0">
                <a:solidFill>
                  <a:srgbClr val="FFC000"/>
                </a:solidFill>
              </a:rPr>
              <a:t> a </a:t>
            </a:r>
            <a:r>
              <a:rPr lang="de-DE" sz="2000" dirty="0" err="1">
                <a:solidFill>
                  <a:srgbClr val="FFC000"/>
                </a:solidFill>
              </a:rPr>
              <a:t>thing</a:t>
            </a:r>
            <a:r>
              <a:rPr lang="de-DE" sz="2000" dirty="0">
                <a:solidFill>
                  <a:srgbClr val="FFC000"/>
                </a:solidFill>
              </a:rPr>
              <a:t>…</a:t>
            </a:r>
          </a:p>
        </p:txBody>
      </p:sp>
      <p:sp>
        <p:nvSpPr>
          <p:cNvPr id="39" name="Ellipse 38">
            <a:extLst>
              <a:ext uri="{FF2B5EF4-FFF2-40B4-BE49-F238E27FC236}">
                <a16:creationId xmlns:a16="http://schemas.microsoft.com/office/drawing/2014/main" id="{444942E5-69FA-4F8C-AA3F-8344FF50B4FA}"/>
              </a:ext>
            </a:extLst>
          </p:cNvPr>
          <p:cNvSpPr/>
          <p:nvPr/>
        </p:nvSpPr>
        <p:spPr>
          <a:xfrm>
            <a:off x="566022" y="925545"/>
            <a:ext cx="713173" cy="727969"/>
          </a:xfrm>
          <a:prstGeom prst="ellipse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rgbClr val="FFC000"/>
                </a:solidFill>
              </a:rPr>
              <a:t>1.</a:t>
            </a:r>
          </a:p>
        </p:txBody>
      </p:sp>
      <p:sp>
        <p:nvSpPr>
          <p:cNvPr id="40" name="Rechteck: abgerundete Ecken 39">
            <a:extLst>
              <a:ext uri="{FF2B5EF4-FFF2-40B4-BE49-F238E27FC236}">
                <a16:creationId xmlns:a16="http://schemas.microsoft.com/office/drawing/2014/main" id="{EF80F311-A0B4-4593-A5D3-A2E1A9C53EE7}"/>
              </a:ext>
            </a:extLst>
          </p:cNvPr>
          <p:cNvSpPr/>
          <p:nvPr/>
        </p:nvSpPr>
        <p:spPr>
          <a:xfrm>
            <a:off x="7846695" y="894844"/>
            <a:ext cx="713173" cy="727969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41" name="Grafik 40">
            <a:extLst>
              <a:ext uri="{FF2B5EF4-FFF2-40B4-BE49-F238E27FC236}">
                <a16:creationId xmlns:a16="http://schemas.microsoft.com/office/drawing/2014/main" id="{BA98C956-CE2C-4F5F-9217-D998E6D14E1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1367" y="1002316"/>
            <a:ext cx="528669" cy="528669"/>
          </a:xfrm>
          <a:prstGeom prst="rect">
            <a:avLst/>
          </a:prstGeom>
        </p:spPr>
      </p:pic>
      <p:sp>
        <p:nvSpPr>
          <p:cNvPr id="42" name="Ellipse 41">
            <a:extLst>
              <a:ext uri="{FF2B5EF4-FFF2-40B4-BE49-F238E27FC236}">
                <a16:creationId xmlns:a16="http://schemas.microsoft.com/office/drawing/2014/main" id="{98AF8272-6A95-4499-B9BC-7901A31A7F31}"/>
              </a:ext>
            </a:extLst>
          </p:cNvPr>
          <p:cNvSpPr/>
          <p:nvPr/>
        </p:nvSpPr>
        <p:spPr>
          <a:xfrm>
            <a:off x="571870" y="2393994"/>
            <a:ext cx="713173" cy="727969"/>
          </a:xfrm>
          <a:prstGeom prst="ellipse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rgbClr val="FFC000"/>
                </a:solidFill>
              </a:rPr>
              <a:t>2.</a:t>
            </a:r>
          </a:p>
        </p:txBody>
      </p:sp>
      <p:sp>
        <p:nvSpPr>
          <p:cNvPr id="45" name="Ellipse 44">
            <a:extLst>
              <a:ext uri="{FF2B5EF4-FFF2-40B4-BE49-F238E27FC236}">
                <a16:creationId xmlns:a16="http://schemas.microsoft.com/office/drawing/2014/main" id="{99314E86-3989-40D4-914E-E79FADF3B5F8}"/>
              </a:ext>
            </a:extLst>
          </p:cNvPr>
          <p:cNvSpPr/>
          <p:nvPr/>
        </p:nvSpPr>
        <p:spPr>
          <a:xfrm>
            <a:off x="571868" y="3873480"/>
            <a:ext cx="713173" cy="727969"/>
          </a:xfrm>
          <a:prstGeom prst="ellipse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rgbClr val="FFC000"/>
                </a:solidFill>
              </a:rPr>
              <a:t>3.</a:t>
            </a:r>
          </a:p>
        </p:txBody>
      </p:sp>
      <p:sp>
        <p:nvSpPr>
          <p:cNvPr id="46" name="Ellipse 45">
            <a:extLst>
              <a:ext uri="{FF2B5EF4-FFF2-40B4-BE49-F238E27FC236}">
                <a16:creationId xmlns:a16="http://schemas.microsoft.com/office/drawing/2014/main" id="{698D89AA-0A48-4EF7-A3B6-0A9A8814BE6F}"/>
              </a:ext>
            </a:extLst>
          </p:cNvPr>
          <p:cNvSpPr/>
          <p:nvPr/>
        </p:nvSpPr>
        <p:spPr>
          <a:xfrm>
            <a:off x="571868" y="5352966"/>
            <a:ext cx="713173" cy="727969"/>
          </a:xfrm>
          <a:prstGeom prst="ellipse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rgbClr val="FFC000"/>
                </a:solidFill>
              </a:rPr>
              <a:t>4.</a:t>
            </a:r>
          </a:p>
        </p:txBody>
      </p:sp>
      <p:sp>
        <p:nvSpPr>
          <p:cNvPr id="47" name="Rechteck 46">
            <a:extLst>
              <a:ext uri="{FF2B5EF4-FFF2-40B4-BE49-F238E27FC236}">
                <a16:creationId xmlns:a16="http://schemas.microsoft.com/office/drawing/2014/main" id="{07F79854-F6A2-4BDA-A1EB-1433956F0D56}"/>
              </a:ext>
            </a:extLst>
          </p:cNvPr>
          <p:cNvSpPr/>
          <p:nvPr/>
        </p:nvSpPr>
        <p:spPr>
          <a:xfrm>
            <a:off x="0" y="6381064"/>
            <a:ext cx="12192000" cy="501650"/>
          </a:xfrm>
          <a:prstGeom prst="rect">
            <a:avLst/>
          </a:prstGeom>
          <a:solidFill>
            <a:srgbClr val="E3E8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8" name="Foliennummernplatzhalter 14">
            <a:extLst>
              <a:ext uri="{FF2B5EF4-FFF2-40B4-BE49-F238E27FC236}">
                <a16:creationId xmlns:a16="http://schemas.microsoft.com/office/drawing/2014/main" id="{694D9E27-0905-4975-9024-9BB8996497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72327" y="6432034"/>
            <a:ext cx="415637" cy="365125"/>
          </a:xfrm>
          <a:ln>
            <a:noFill/>
          </a:ln>
        </p:spPr>
        <p:txBody>
          <a:bodyPr/>
          <a:lstStyle/>
          <a:p>
            <a:pPr algn="l"/>
            <a:fld id="{2500E7ED-5C83-664F-B4FE-CE4E06B01BBB}" type="slidenum">
              <a:rPr lang="de-DE" sz="1000" b="1" smtClean="0">
                <a:solidFill>
                  <a:srgbClr val="1D2262"/>
                </a:solidFill>
                <a:latin typeface="Arial" charset="0"/>
                <a:ea typeface="Arial" charset="0"/>
                <a:cs typeface="Arial" charset="0"/>
              </a:rPr>
              <a:pPr algn="l"/>
              <a:t>15</a:t>
            </a:fld>
            <a:endParaRPr lang="de-DE" sz="1000" b="1" dirty="0">
              <a:solidFill>
                <a:srgbClr val="1D2262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9" name="Fußzeilenplatzhalter 4">
            <a:extLst>
              <a:ext uri="{FF2B5EF4-FFF2-40B4-BE49-F238E27FC236}">
                <a16:creationId xmlns:a16="http://schemas.microsoft.com/office/drawing/2014/main" id="{0D457FE9-4996-4F70-B96A-6DD5B705CB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87964" y="6432036"/>
            <a:ext cx="4114800" cy="365125"/>
          </a:xfrm>
        </p:spPr>
        <p:txBody>
          <a:bodyPr/>
          <a:lstStyle/>
          <a:p>
            <a:pPr algn="l"/>
            <a:r>
              <a:rPr lang="de-DE" sz="1000" dirty="0">
                <a:solidFill>
                  <a:srgbClr val="1D2262"/>
                </a:solidFill>
                <a:latin typeface="Arial" charset="0"/>
                <a:ea typeface="Arial" charset="0"/>
                <a:cs typeface="Arial" charset="0"/>
              </a:rPr>
              <a:t>BASE Update 24.01.2020</a:t>
            </a:r>
          </a:p>
        </p:txBody>
      </p:sp>
      <p:pic>
        <p:nvPicPr>
          <p:cNvPr id="50" name="Grafik 49">
            <a:extLst>
              <a:ext uri="{FF2B5EF4-FFF2-40B4-BE49-F238E27FC236}">
                <a16:creationId xmlns:a16="http://schemas.microsoft.com/office/drawing/2014/main" id="{39A7AA0B-F5E8-4568-8CFA-DB2DD71D8E7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04036" y="6379273"/>
            <a:ext cx="687964" cy="412687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Textfeld 22">
            <a:extLst>
              <a:ext uri="{FF2B5EF4-FFF2-40B4-BE49-F238E27FC236}">
                <a16:creationId xmlns:a16="http://schemas.microsoft.com/office/drawing/2014/main" id="{9D227169-CF5B-40D9-9C26-0870B60EC6F7}"/>
              </a:ext>
            </a:extLst>
          </p:cNvPr>
          <p:cNvSpPr txBox="1"/>
          <p:nvPr/>
        </p:nvSpPr>
        <p:spPr>
          <a:xfrm>
            <a:off x="416894" y="117967"/>
            <a:ext cx="7056784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900" b="1" dirty="0" err="1">
                <a:solidFill>
                  <a:srgbClr val="1D2262"/>
                </a:solidFill>
                <a:latin typeface="Arial" charset="0"/>
                <a:ea typeface="Arial" charset="0"/>
                <a:cs typeface="Arial" charset="0"/>
              </a:rPr>
              <a:t>My</a:t>
            </a:r>
            <a:r>
              <a:rPr lang="de-DE" sz="1900" b="1" dirty="0">
                <a:solidFill>
                  <a:srgbClr val="1D2262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900" b="1" dirty="0" err="1">
                <a:solidFill>
                  <a:srgbClr val="1D2262"/>
                </a:solidFill>
                <a:latin typeface="Arial" charset="0"/>
                <a:ea typeface="Arial" charset="0"/>
                <a:cs typeface="Arial" charset="0"/>
              </a:rPr>
              <a:t>lessons</a:t>
            </a:r>
            <a:r>
              <a:rPr lang="de-DE" sz="1900" b="1" dirty="0">
                <a:solidFill>
                  <a:srgbClr val="1D2262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900" b="1" dirty="0" err="1">
                <a:solidFill>
                  <a:srgbClr val="1D2262"/>
                </a:solidFill>
                <a:latin typeface="Arial" charset="0"/>
                <a:ea typeface="Arial" charset="0"/>
                <a:cs typeface="Arial" charset="0"/>
              </a:rPr>
              <a:t>learned</a:t>
            </a:r>
            <a:r>
              <a:rPr lang="de-DE" sz="1900" b="1" dirty="0">
                <a:solidFill>
                  <a:srgbClr val="1D2262"/>
                </a:solidFill>
                <a:latin typeface="Arial" charset="0"/>
                <a:ea typeface="Arial" charset="0"/>
                <a:cs typeface="Arial" charset="0"/>
              </a:rPr>
              <a:t> at BASE</a:t>
            </a:r>
            <a:endParaRPr lang="de-DE" sz="1900" dirty="0">
              <a:solidFill>
                <a:srgbClr val="1D2262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5019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/>
      <p:bldP spid="26" grpId="0" animBg="1"/>
      <p:bldP spid="3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uppierung 19">
            <a:extLst>
              <a:ext uri="{FF2B5EF4-FFF2-40B4-BE49-F238E27FC236}">
                <a16:creationId xmlns:a16="http://schemas.microsoft.com/office/drawing/2014/main" id="{FF6A2B95-9180-4B9A-BA7E-079B09FC9417}"/>
              </a:ext>
            </a:extLst>
          </p:cNvPr>
          <p:cNvGrpSpPr/>
          <p:nvPr/>
        </p:nvGrpSpPr>
        <p:grpSpPr>
          <a:xfrm>
            <a:off x="9526" y="307319"/>
            <a:ext cx="360362" cy="45336"/>
            <a:chOff x="0" y="404664"/>
            <a:chExt cx="360362" cy="45336"/>
          </a:xfrm>
        </p:grpSpPr>
        <p:cxnSp>
          <p:nvCxnSpPr>
            <p:cNvPr id="12" name="Gerade Verbindung 24">
              <a:extLst>
                <a:ext uri="{FF2B5EF4-FFF2-40B4-BE49-F238E27FC236}">
                  <a16:creationId xmlns:a16="http://schemas.microsoft.com/office/drawing/2014/main" id="{638ABD2A-650D-42F1-A20F-CF8573BD0173}"/>
                </a:ext>
              </a:extLst>
            </p:cNvPr>
            <p:cNvCxnSpPr/>
            <p:nvPr/>
          </p:nvCxnSpPr>
          <p:spPr>
            <a:xfrm>
              <a:off x="0" y="404664"/>
              <a:ext cx="360362" cy="0"/>
            </a:xfrm>
            <a:prstGeom prst="line">
              <a:avLst/>
            </a:prstGeom>
            <a:ln w="19050" cap="rnd">
              <a:solidFill>
                <a:srgbClr val="2F52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Gerade Verbindung 25">
              <a:extLst>
                <a:ext uri="{FF2B5EF4-FFF2-40B4-BE49-F238E27FC236}">
                  <a16:creationId xmlns:a16="http://schemas.microsoft.com/office/drawing/2014/main" id="{9556ACDD-75BF-4441-A412-A6898B1B1BD2}"/>
                </a:ext>
              </a:extLst>
            </p:cNvPr>
            <p:cNvCxnSpPr/>
            <p:nvPr/>
          </p:nvCxnSpPr>
          <p:spPr>
            <a:xfrm>
              <a:off x="0" y="450000"/>
              <a:ext cx="360362" cy="0"/>
            </a:xfrm>
            <a:prstGeom prst="line">
              <a:avLst/>
            </a:prstGeom>
            <a:ln w="19050" cap="rnd">
              <a:solidFill>
                <a:srgbClr val="2F52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Rechteck: abgerundete Ecken 15">
            <a:extLst>
              <a:ext uri="{FF2B5EF4-FFF2-40B4-BE49-F238E27FC236}">
                <a16:creationId xmlns:a16="http://schemas.microsoft.com/office/drawing/2014/main" id="{913F747B-9DA0-41D0-9239-54AD03528D23}"/>
              </a:ext>
            </a:extLst>
          </p:cNvPr>
          <p:cNvSpPr/>
          <p:nvPr/>
        </p:nvSpPr>
        <p:spPr>
          <a:xfrm>
            <a:off x="862613" y="2310393"/>
            <a:ext cx="7324238" cy="945537"/>
          </a:xfrm>
          <a:prstGeom prst="round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91AEB8C3-3A77-4F04-829C-EEBE1F34DFA8}"/>
              </a:ext>
            </a:extLst>
          </p:cNvPr>
          <p:cNvSpPr txBox="1"/>
          <p:nvPr/>
        </p:nvSpPr>
        <p:spPr>
          <a:xfrm>
            <a:off x="1349027" y="2557923"/>
            <a:ext cx="70700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err="1">
                <a:solidFill>
                  <a:srgbClr val="FFC000"/>
                </a:solidFill>
              </a:rPr>
              <a:t>There</a:t>
            </a:r>
            <a:r>
              <a:rPr lang="de-DE" sz="2000" dirty="0">
                <a:solidFill>
                  <a:srgbClr val="FFC000"/>
                </a:solidFill>
              </a:rPr>
              <a:t> </a:t>
            </a:r>
            <a:r>
              <a:rPr lang="de-DE" sz="2000" dirty="0" err="1">
                <a:solidFill>
                  <a:srgbClr val="FFC000"/>
                </a:solidFill>
              </a:rPr>
              <a:t>are</a:t>
            </a:r>
            <a:r>
              <a:rPr lang="de-DE" sz="2000" dirty="0">
                <a:solidFill>
                  <a:srgbClr val="FFC000"/>
                </a:solidFill>
              </a:rPr>
              <a:t> </a:t>
            </a:r>
            <a:r>
              <a:rPr lang="de-DE" sz="2000" dirty="0" err="1">
                <a:solidFill>
                  <a:srgbClr val="FFC000"/>
                </a:solidFill>
              </a:rPr>
              <a:t>problems</a:t>
            </a:r>
            <a:r>
              <a:rPr lang="de-DE" sz="2000" dirty="0">
                <a:solidFill>
                  <a:srgbClr val="FFC000"/>
                </a:solidFill>
              </a:rPr>
              <a:t> </a:t>
            </a:r>
            <a:r>
              <a:rPr lang="de-DE" sz="2000" dirty="0" err="1">
                <a:solidFill>
                  <a:srgbClr val="FFC000"/>
                </a:solidFill>
              </a:rPr>
              <a:t>to</a:t>
            </a:r>
            <a:r>
              <a:rPr lang="de-DE" sz="2000" dirty="0">
                <a:solidFill>
                  <a:srgbClr val="FFC000"/>
                </a:solidFill>
              </a:rPr>
              <a:t> </a:t>
            </a:r>
            <a:r>
              <a:rPr lang="de-DE" sz="2000" dirty="0" err="1">
                <a:solidFill>
                  <a:srgbClr val="FFC000"/>
                </a:solidFill>
              </a:rPr>
              <a:t>look</a:t>
            </a:r>
            <a:r>
              <a:rPr lang="de-DE" sz="2000" dirty="0">
                <a:solidFill>
                  <a:srgbClr val="FFC000"/>
                </a:solidFill>
              </a:rPr>
              <a:t> </a:t>
            </a:r>
            <a:r>
              <a:rPr lang="de-DE" sz="2000" dirty="0" err="1">
                <a:solidFill>
                  <a:srgbClr val="FFC000"/>
                </a:solidFill>
              </a:rPr>
              <a:t>into</a:t>
            </a:r>
            <a:r>
              <a:rPr lang="de-DE" sz="2000" dirty="0">
                <a:solidFill>
                  <a:srgbClr val="FFC000"/>
                </a:solidFill>
              </a:rPr>
              <a:t> and </a:t>
            </a:r>
            <a:r>
              <a:rPr lang="de-DE" sz="2000" dirty="0" err="1">
                <a:solidFill>
                  <a:srgbClr val="FFC000"/>
                </a:solidFill>
              </a:rPr>
              <a:t>some</a:t>
            </a:r>
            <a:r>
              <a:rPr lang="de-DE" sz="2000" dirty="0">
                <a:solidFill>
                  <a:srgbClr val="FFC000"/>
                </a:solidFill>
              </a:rPr>
              <a:t> not </a:t>
            </a:r>
            <a:r>
              <a:rPr lang="de-DE" sz="2000" dirty="0" err="1">
                <a:solidFill>
                  <a:srgbClr val="FFC000"/>
                </a:solidFill>
              </a:rPr>
              <a:t>to</a:t>
            </a:r>
            <a:r>
              <a:rPr lang="de-DE" sz="2000" dirty="0">
                <a:solidFill>
                  <a:srgbClr val="FFC000"/>
                </a:solidFill>
              </a:rPr>
              <a:t>…</a:t>
            </a:r>
          </a:p>
        </p:txBody>
      </p:sp>
      <p:sp>
        <p:nvSpPr>
          <p:cNvPr id="19" name="Rechteck: abgerundete Ecken 18">
            <a:extLst>
              <a:ext uri="{FF2B5EF4-FFF2-40B4-BE49-F238E27FC236}">
                <a16:creationId xmlns:a16="http://schemas.microsoft.com/office/drawing/2014/main" id="{D767C0B2-249C-436C-AD3C-B1A93C77FD7D}"/>
              </a:ext>
            </a:extLst>
          </p:cNvPr>
          <p:cNvSpPr/>
          <p:nvPr/>
        </p:nvSpPr>
        <p:spPr>
          <a:xfrm>
            <a:off x="7830264" y="2393993"/>
            <a:ext cx="713173" cy="727969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2" name="Grafik 21">
            <a:extLst>
              <a:ext uri="{FF2B5EF4-FFF2-40B4-BE49-F238E27FC236}">
                <a16:creationId xmlns:a16="http://schemas.microsoft.com/office/drawing/2014/main" id="{142850E2-F917-497E-ACFE-C304BA2115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4595" y="2525723"/>
            <a:ext cx="464507" cy="464507"/>
          </a:xfrm>
          <a:prstGeom prst="rect">
            <a:avLst/>
          </a:prstGeom>
        </p:spPr>
      </p:pic>
      <p:sp>
        <p:nvSpPr>
          <p:cNvPr id="23" name="Rechteck: abgerundete Ecken 22">
            <a:extLst>
              <a:ext uri="{FF2B5EF4-FFF2-40B4-BE49-F238E27FC236}">
                <a16:creationId xmlns:a16="http://schemas.microsoft.com/office/drawing/2014/main" id="{193D2DD8-3790-4EEF-96FD-61873BD5D731}"/>
              </a:ext>
            </a:extLst>
          </p:cNvPr>
          <p:cNvSpPr/>
          <p:nvPr/>
        </p:nvSpPr>
        <p:spPr>
          <a:xfrm>
            <a:off x="928456" y="3770613"/>
            <a:ext cx="7324238" cy="945537"/>
          </a:xfrm>
          <a:prstGeom prst="round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57F17A55-8391-4002-9279-62CBBA678EC2}"/>
              </a:ext>
            </a:extLst>
          </p:cNvPr>
          <p:cNvSpPr txBox="1"/>
          <p:nvPr/>
        </p:nvSpPr>
        <p:spPr>
          <a:xfrm>
            <a:off x="1279194" y="4018143"/>
            <a:ext cx="70700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err="1">
                <a:solidFill>
                  <a:srgbClr val="FFC000"/>
                </a:solidFill>
              </a:rPr>
              <a:t>Don´t</a:t>
            </a:r>
            <a:r>
              <a:rPr lang="de-DE" sz="2000" dirty="0">
                <a:solidFill>
                  <a:srgbClr val="FFC000"/>
                </a:solidFill>
              </a:rPr>
              <a:t> </a:t>
            </a:r>
            <a:r>
              <a:rPr lang="de-DE" sz="2000" dirty="0" err="1">
                <a:solidFill>
                  <a:srgbClr val="FFC000"/>
                </a:solidFill>
              </a:rPr>
              <a:t>try</a:t>
            </a:r>
            <a:r>
              <a:rPr lang="de-DE" sz="2000" dirty="0">
                <a:solidFill>
                  <a:srgbClr val="FFC000"/>
                </a:solidFill>
              </a:rPr>
              <a:t> </a:t>
            </a:r>
            <a:r>
              <a:rPr lang="de-DE" sz="2000" dirty="0" err="1">
                <a:solidFill>
                  <a:srgbClr val="FFC000"/>
                </a:solidFill>
              </a:rPr>
              <a:t>to</a:t>
            </a:r>
            <a:r>
              <a:rPr lang="de-DE" sz="2000" dirty="0">
                <a:solidFill>
                  <a:srgbClr val="FFC000"/>
                </a:solidFill>
              </a:rPr>
              <a:t> finish </a:t>
            </a:r>
            <a:r>
              <a:rPr lang="de-DE" sz="2000" dirty="0" err="1">
                <a:solidFill>
                  <a:srgbClr val="FFC000"/>
                </a:solidFill>
              </a:rPr>
              <a:t>something</a:t>
            </a:r>
            <a:r>
              <a:rPr lang="de-DE" sz="2000" dirty="0">
                <a:solidFill>
                  <a:srgbClr val="FFC000"/>
                </a:solidFill>
              </a:rPr>
              <a:t> in a </a:t>
            </a:r>
            <a:r>
              <a:rPr lang="de-DE" sz="2000" dirty="0" err="1">
                <a:solidFill>
                  <a:srgbClr val="FFC000"/>
                </a:solidFill>
              </a:rPr>
              <a:t>rush</a:t>
            </a:r>
            <a:r>
              <a:rPr lang="de-DE" sz="2000" dirty="0">
                <a:solidFill>
                  <a:srgbClr val="FFC000"/>
                </a:solidFill>
              </a:rPr>
              <a:t> on </a:t>
            </a:r>
            <a:r>
              <a:rPr lang="de-DE" sz="2000" dirty="0" err="1">
                <a:solidFill>
                  <a:srgbClr val="FFC000"/>
                </a:solidFill>
              </a:rPr>
              <a:t>the</a:t>
            </a:r>
            <a:r>
              <a:rPr lang="de-DE" sz="2000" dirty="0">
                <a:solidFill>
                  <a:srgbClr val="FFC000"/>
                </a:solidFill>
              </a:rPr>
              <a:t> same </a:t>
            </a:r>
            <a:r>
              <a:rPr lang="de-DE" sz="2000" dirty="0" err="1">
                <a:solidFill>
                  <a:srgbClr val="FFC000"/>
                </a:solidFill>
              </a:rPr>
              <a:t>day</a:t>
            </a:r>
            <a:r>
              <a:rPr lang="de-DE" sz="2000" dirty="0">
                <a:solidFill>
                  <a:srgbClr val="FFC000"/>
                </a:solidFill>
              </a:rPr>
              <a:t>…</a:t>
            </a:r>
          </a:p>
        </p:txBody>
      </p:sp>
      <p:sp>
        <p:nvSpPr>
          <p:cNvPr id="26" name="Rechteck: abgerundete Ecken 25">
            <a:extLst>
              <a:ext uri="{FF2B5EF4-FFF2-40B4-BE49-F238E27FC236}">
                <a16:creationId xmlns:a16="http://schemas.microsoft.com/office/drawing/2014/main" id="{AAC10E18-4B57-4C8F-A7C3-CDB93C8BCE5B}"/>
              </a:ext>
            </a:extLst>
          </p:cNvPr>
          <p:cNvSpPr/>
          <p:nvPr/>
        </p:nvSpPr>
        <p:spPr>
          <a:xfrm>
            <a:off x="7760431" y="3854213"/>
            <a:ext cx="713173" cy="727969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31" name="Grafik 30">
            <a:extLst>
              <a:ext uri="{FF2B5EF4-FFF2-40B4-BE49-F238E27FC236}">
                <a16:creationId xmlns:a16="http://schemas.microsoft.com/office/drawing/2014/main" id="{6B7E5947-E111-4E02-8FCE-817C2BBE12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0263" y="3988181"/>
            <a:ext cx="513672" cy="513672"/>
          </a:xfrm>
          <a:prstGeom prst="rect">
            <a:avLst/>
          </a:prstGeom>
        </p:spPr>
      </p:pic>
      <p:sp>
        <p:nvSpPr>
          <p:cNvPr id="33" name="Rechteck: abgerundete Ecken 32">
            <a:extLst>
              <a:ext uri="{FF2B5EF4-FFF2-40B4-BE49-F238E27FC236}">
                <a16:creationId xmlns:a16="http://schemas.microsoft.com/office/drawing/2014/main" id="{19BC0BE1-89E6-4BBB-9B37-75C0C073F560}"/>
              </a:ext>
            </a:extLst>
          </p:cNvPr>
          <p:cNvSpPr/>
          <p:nvPr/>
        </p:nvSpPr>
        <p:spPr>
          <a:xfrm>
            <a:off x="862613" y="5230833"/>
            <a:ext cx="7324238" cy="945537"/>
          </a:xfrm>
          <a:prstGeom prst="round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9F61F8F8-BD55-4943-B1C3-56A82E27AD4A}"/>
              </a:ext>
            </a:extLst>
          </p:cNvPr>
          <p:cNvSpPr txBox="1"/>
          <p:nvPr/>
        </p:nvSpPr>
        <p:spPr>
          <a:xfrm>
            <a:off x="1213351" y="5478363"/>
            <a:ext cx="70700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err="1">
                <a:solidFill>
                  <a:srgbClr val="FFC000"/>
                </a:solidFill>
              </a:rPr>
              <a:t>Detailed</a:t>
            </a:r>
            <a:r>
              <a:rPr lang="de-DE" sz="2000" dirty="0">
                <a:solidFill>
                  <a:srgbClr val="FFC000"/>
                </a:solidFill>
              </a:rPr>
              <a:t> </a:t>
            </a:r>
            <a:r>
              <a:rPr lang="de-DE" sz="2000" dirty="0" err="1">
                <a:solidFill>
                  <a:srgbClr val="FFC000"/>
                </a:solidFill>
              </a:rPr>
              <a:t>sketches</a:t>
            </a:r>
            <a:r>
              <a:rPr lang="de-DE" sz="2000" dirty="0">
                <a:solidFill>
                  <a:srgbClr val="FFC000"/>
                </a:solidFill>
              </a:rPr>
              <a:t> save </a:t>
            </a:r>
            <a:r>
              <a:rPr lang="de-DE" sz="2000" dirty="0" err="1">
                <a:solidFill>
                  <a:srgbClr val="FFC000"/>
                </a:solidFill>
              </a:rPr>
              <a:t>measurement</a:t>
            </a:r>
            <a:r>
              <a:rPr lang="de-DE" sz="2000" dirty="0">
                <a:solidFill>
                  <a:srgbClr val="FFC000"/>
                </a:solidFill>
              </a:rPr>
              <a:t> time…</a:t>
            </a:r>
          </a:p>
        </p:txBody>
      </p:sp>
      <p:sp>
        <p:nvSpPr>
          <p:cNvPr id="36" name="Rechteck: abgerundete Ecken 35">
            <a:extLst>
              <a:ext uri="{FF2B5EF4-FFF2-40B4-BE49-F238E27FC236}">
                <a16:creationId xmlns:a16="http://schemas.microsoft.com/office/drawing/2014/main" id="{929A3C62-0860-4E1D-8C1B-C3122E795E97}"/>
              </a:ext>
            </a:extLst>
          </p:cNvPr>
          <p:cNvSpPr/>
          <p:nvPr/>
        </p:nvSpPr>
        <p:spPr>
          <a:xfrm>
            <a:off x="7694588" y="5314433"/>
            <a:ext cx="713173" cy="727969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43" name="Grafik 42">
            <a:extLst>
              <a:ext uri="{FF2B5EF4-FFF2-40B4-BE49-F238E27FC236}">
                <a16:creationId xmlns:a16="http://schemas.microsoft.com/office/drawing/2014/main" id="{43FB6AE2-1EFC-44C7-9012-85C94EDA35B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3438" y="5405538"/>
            <a:ext cx="545758" cy="545758"/>
          </a:xfrm>
          <a:prstGeom prst="rect">
            <a:avLst/>
          </a:prstGeom>
        </p:spPr>
      </p:pic>
      <p:sp>
        <p:nvSpPr>
          <p:cNvPr id="27" name="Rechteck 26">
            <a:extLst>
              <a:ext uri="{FF2B5EF4-FFF2-40B4-BE49-F238E27FC236}">
                <a16:creationId xmlns:a16="http://schemas.microsoft.com/office/drawing/2014/main" id="{C97764D8-81AC-4593-A702-44E1DFF31D12}"/>
              </a:ext>
            </a:extLst>
          </p:cNvPr>
          <p:cNvSpPr/>
          <p:nvPr/>
        </p:nvSpPr>
        <p:spPr>
          <a:xfrm>
            <a:off x="8798560" y="1581413"/>
            <a:ext cx="3200400" cy="4209788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DF22FFD1-9E9B-4435-9293-31642034000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10" t="10" r="14358" b="-10"/>
          <a:stretch/>
        </p:blipFill>
        <p:spPr bwMode="auto">
          <a:xfrm>
            <a:off x="8967331" y="1726735"/>
            <a:ext cx="2818269" cy="3919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Rechteck: abgerundete Ecken 29">
            <a:extLst>
              <a:ext uri="{FF2B5EF4-FFF2-40B4-BE49-F238E27FC236}">
                <a16:creationId xmlns:a16="http://schemas.microsoft.com/office/drawing/2014/main" id="{CD1DA572-65CE-480B-B9C6-E9DF9A04E5A7}"/>
              </a:ext>
            </a:extLst>
          </p:cNvPr>
          <p:cNvSpPr/>
          <p:nvPr/>
        </p:nvSpPr>
        <p:spPr>
          <a:xfrm>
            <a:off x="879045" y="811243"/>
            <a:ext cx="7324237" cy="945537"/>
          </a:xfrm>
          <a:prstGeom prst="round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0926A9DB-F237-4103-BB5E-EC43F3CDBD7C}"/>
              </a:ext>
            </a:extLst>
          </p:cNvPr>
          <p:cNvSpPr txBox="1"/>
          <p:nvPr/>
        </p:nvSpPr>
        <p:spPr>
          <a:xfrm>
            <a:off x="1365459" y="1058773"/>
            <a:ext cx="34223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err="1">
                <a:solidFill>
                  <a:srgbClr val="FFC000"/>
                </a:solidFill>
              </a:rPr>
              <a:t>Hardwelding</a:t>
            </a:r>
            <a:r>
              <a:rPr lang="de-DE" sz="2000" dirty="0">
                <a:solidFill>
                  <a:srgbClr val="FFC000"/>
                </a:solidFill>
              </a:rPr>
              <a:t> </a:t>
            </a:r>
            <a:r>
              <a:rPr lang="de-DE" sz="2000" dirty="0" err="1">
                <a:solidFill>
                  <a:srgbClr val="FFC000"/>
                </a:solidFill>
              </a:rPr>
              <a:t>is</a:t>
            </a:r>
            <a:r>
              <a:rPr lang="de-DE" sz="2000" dirty="0">
                <a:solidFill>
                  <a:srgbClr val="FFC000"/>
                </a:solidFill>
              </a:rPr>
              <a:t> a </a:t>
            </a:r>
            <a:r>
              <a:rPr lang="de-DE" sz="2000" dirty="0" err="1">
                <a:solidFill>
                  <a:srgbClr val="FFC000"/>
                </a:solidFill>
              </a:rPr>
              <a:t>thing</a:t>
            </a:r>
            <a:r>
              <a:rPr lang="de-DE" sz="2000" dirty="0">
                <a:solidFill>
                  <a:srgbClr val="FFC000"/>
                </a:solidFill>
              </a:rPr>
              <a:t>…</a:t>
            </a:r>
          </a:p>
        </p:txBody>
      </p:sp>
      <p:sp>
        <p:nvSpPr>
          <p:cNvPr id="37" name="Ellipse 36">
            <a:extLst>
              <a:ext uri="{FF2B5EF4-FFF2-40B4-BE49-F238E27FC236}">
                <a16:creationId xmlns:a16="http://schemas.microsoft.com/office/drawing/2014/main" id="{B3912C2E-05C0-4564-893C-9D625C9F76B7}"/>
              </a:ext>
            </a:extLst>
          </p:cNvPr>
          <p:cNvSpPr/>
          <p:nvPr/>
        </p:nvSpPr>
        <p:spPr>
          <a:xfrm>
            <a:off x="566022" y="925545"/>
            <a:ext cx="713173" cy="727969"/>
          </a:xfrm>
          <a:prstGeom prst="ellipse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rgbClr val="FFC000"/>
                </a:solidFill>
              </a:rPr>
              <a:t>1.</a:t>
            </a:r>
          </a:p>
        </p:txBody>
      </p:sp>
      <p:sp>
        <p:nvSpPr>
          <p:cNvPr id="38" name="Rechteck: abgerundete Ecken 37">
            <a:extLst>
              <a:ext uri="{FF2B5EF4-FFF2-40B4-BE49-F238E27FC236}">
                <a16:creationId xmlns:a16="http://schemas.microsoft.com/office/drawing/2014/main" id="{ACDAC70C-FC2A-449E-AAAD-8E35729910B2}"/>
              </a:ext>
            </a:extLst>
          </p:cNvPr>
          <p:cNvSpPr/>
          <p:nvPr/>
        </p:nvSpPr>
        <p:spPr>
          <a:xfrm>
            <a:off x="7846695" y="894844"/>
            <a:ext cx="713173" cy="727969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39" name="Grafik 38">
            <a:extLst>
              <a:ext uri="{FF2B5EF4-FFF2-40B4-BE49-F238E27FC236}">
                <a16:creationId xmlns:a16="http://schemas.microsoft.com/office/drawing/2014/main" id="{2E1D7C9B-4446-4575-A4AA-6135301D11A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1367" y="1002316"/>
            <a:ext cx="528669" cy="528669"/>
          </a:xfrm>
          <a:prstGeom prst="rect">
            <a:avLst/>
          </a:prstGeom>
        </p:spPr>
      </p:pic>
      <p:sp>
        <p:nvSpPr>
          <p:cNvPr id="40" name="Ellipse 39">
            <a:extLst>
              <a:ext uri="{FF2B5EF4-FFF2-40B4-BE49-F238E27FC236}">
                <a16:creationId xmlns:a16="http://schemas.microsoft.com/office/drawing/2014/main" id="{090CF6AA-802C-4333-9083-E32FCF7D296D}"/>
              </a:ext>
            </a:extLst>
          </p:cNvPr>
          <p:cNvSpPr/>
          <p:nvPr/>
        </p:nvSpPr>
        <p:spPr>
          <a:xfrm>
            <a:off x="571870" y="2393994"/>
            <a:ext cx="713173" cy="727969"/>
          </a:xfrm>
          <a:prstGeom prst="ellipse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rgbClr val="FFC000"/>
                </a:solidFill>
              </a:rPr>
              <a:t>2.</a:t>
            </a:r>
          </a:p>
        </p:txBody>
      </p:sp>
      <p:sp>
        <p:nvSpPr>
          <p:cNvPr id="41" name="Ellipse 40">
            <a:extLst>
              <a:ext uri="{FF2B5EF4-FFF2-40B4-BE49-F238E27FC236}">
                <a16:creationId xmlns:a16="http://schemas.microsoft.com/office/drawing/2014/main" id="{F521922E-B756-4E98-88B5-63D4CBD404A8}"/>
              </a:ext>
            </a:extLst>
          </p:cNvPr>
          <p:cNvSpPr/>
          <p:nvPr/>
        </p:nvSpPr>
        <p:spPr>
          <a:xfrm>
            <a:off x="571868" y="3873480"/>
            <a:ext cx="713173" cy="727969"/>
          </a:xfrm>
          <a:prstGeom prst="ellipse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rgbClr val="FFC000"/>
                </a:solidFill>
              </a:rPr>
              <a:t>3.</a:t>
            </a:r>
          </a:p>
        </p:txBody>
      </p:sp>
      <p:sp>
        <p:nvSpPr>
          <p:cNvPr id="42" name="Ellipse 41">
            <a:extLst>
              <a:ext uri="{FF2B5EF4-FFF2-40B4-BE49-F238E27FC236}">
                <a16:creationId xmlns:a16="http://schemas.microsoft.com/office/drawing/2014/main" id="{EA9DEBA3-023E-4F94-BCB0-AC79524790C0}"/>
              </a:ext>
            </a:extLst>
          </p:cNvPr>
          <p:cNvSpPr/>
          <p:nvPr/>
        </p:nvSpPr>
        <p:spPr>
          <a:xfrm>
            <a:off x="571868" y="5352966"/>
            <a:ext cx="713173" cy="727969"/>
          </a:xfrm>
          <a:prstGeom prst="ellipse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rgbClr val="FFC000"/>
                </a:solidFill>
              </a:rPr>
              <a:t>4.</a:t>
            </a:r>
          </a:p>
        </p:txBody>
      </p:sp>
      <p:sp>
        <p:nvSpPr>
          <p:cNvPr id="44" name="Rechteck 43">
            <a:extLst>
              <a:ext uri="{FF2B5EF4-FFF2-40B4-BE49-F238E27FC236}">
                <a16:creationId xmlns:a16="http://schemas.microsoft.com/office/drawing/2014/main" id="{70F36F43-FC13-40E8-8CCC-4018EDAA82D8}"/>
              </a:ext>
            </a:extLst>
          </p:cNvPr>
          <p:cNvSpPr/>
          <p:nvPr/>
        </p:nvSpPr>
        <p:spPr>
          <a:xfrm>
            <a:off x="0" y="6381064"/>
            <a:ext cx="12192000" cy="501650"/>
          </a:xfrm>
          <a:prstGeom prst="rect">
            <a:avLst/>
          </a:prstGeom>
          <a:solidFill>
            <a:srgbClr val="E3E8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oliennummernplatzhalter 14">
            <a:extLst>
              <a:ext uri="{FF2B5EF4-FFF2-40B4-BE49-F238E27FC236}">
                <a16:creationId xmlns:a16="http://schemas.microsoft.com/office/drawing/2014/main" id="{69EB2BFC-E35C-4889-B1DA-BE8654C825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72327" y="6432034"/>
            <a:ext cx="415637" cy="365125"/>
          </a:xfrm>
          <a:ln>
            <a:noFill/>
          </a:ln>
        </p:spPr>
        <p:txBody>
          <a:bodyPr/>
          <a:lstStyle/>
          <a:p>
            <a:pPr algn="l"/>
            <a:fld id="{2500E7ED-5C83-664F-B4FE-CE4E06B01BBB}" type="slidenum">
              <a:rPr lang="de-DE" sz="1000" b="1" smtClean="0">
                <a:solidFill>
                  <a:srgbClr val="1D2262"/>
                </a:solidFill>
                <a:latin typeface="Arial" charset="0"/>
                <a:ea typeface="Arial" charset="0"/>
                <a:cs typeface="Arial" charset="0"/>
              </a:rPr>
              <a:pPr algn="l"/>
              <a:t>16</a:t>
            </a:fld>
            <a:endParaRPr lang="de-DE" sz="1000" b="1" dirty="0">
              <a:solidFill>
                <a:srgbClr val="1D2262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6" name="Fußzeilenplatzhalter 4">
            <a:extLst>
              <a:ext uri="{FF2B5EF4-FFF2-40B4-BE49-F238E27FC236}">
                <a16:creationId xmlns:a16="http://schemas.microsoft.com/office/drawing/2014/main" id="{5E75EC64-FF4C-4A10-9920-E9BCA64986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87964" y="6432036"/>
            <a:ext cx="4114800" cy="365125"/>
          </a:xfrm>
        </p:spPr>
        <p:txBody>
          <a:bodyPr/>
          <a:lstStyle/>
          <a:p>
            <a:pPr algn="l"/>
            <a:r>
              <a:rPr lang="de-DE" sz="1000" dirty="0">
                <a:solidFill>
                  <a:srgbClr val="1D2262"/>
                </a:solidFill>
                <a:latin typeface="Arial" charset="0"/>
                <a:ea typeface="Arial" charset="0"/>
                <a:cs typeface="Arial" charset="0"/>
              </a:rPr>
              <a:t>BASE Update 24.01.2020</a:t>
            </a:r>
          </a:p>
        </p:txBody>
      </p:sp>
      <p:pic>
        <p:nvPicPr>
          <p:cNvPr id="47" name="Grafik 46">
            <a:extLst>
              <a:ext uri="{FF2B5EF4-FFF2-40B4-BE49-F238E27FC236}">
                <a16:creationId xmlns:a16="http://schemas.microsoft.com/office/drawing/2014/main" id="{B4E889BD-C400-420C-9E52-37D7695E790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04036" y="6379273"/>
            <a:ext cx="687964" cy="412687"/>
          </a:xfrm>
          <a:prstGeom prst="rect">
            <a:avLst/>
          </a:prstGeom>
          <a:noFill/>
          <a:ln>
            <a:noFill/>
          </a:ln>
        </p:spPr>
      </p:pic>
      <p:sp>
        <p:nvSpPr>
          <p:cNvPr id="48" name="Textfeld 22">
            <a:extLst>
              <a:ext uri="{FF2B5EF4-FFF2-40B4-BE49-F238E27FC236}">
                <a16:creationId xmlns:a16="http://schemas.microsoft.com/office/drawing/2014/main" id="{DF149757-FBE9-48A8-8B28-385622A6637A}"/>
              </a:ext>
            </a:extLst>
          </p:cNvPr>
          <p:cNvSpPr txBox="1"/>
          <p:nvPr/>
        </p:nvSpPr>
        <p:spPr>
          <a:xfrm>
            <a:off x="416894" y="117967"/>
            <a:ext cx="7056784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900" b="1" dirty="0" err="1">
                <a:solidFill>
                  <a:srgbClr val="1D2262"/>
                </a:solidFill>
                <a:latin typeface="Arial" charset="0"/>
                <a:ea typeface="Arial" charset="0"/>
                <a:cs typeface="Arial" charset="0"/>
              </a:rPr>
              <a:t>My</a:t>
            </a:r>
            <a:r>
              <a:rPr lang="de-DE" sz="1900" b="1" dirty="0">
                <a:solidFill>
                  <a:srgbClr val="1D2262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900" b="1" dirty="0" err="1">
                <a:solidFill>
                  <a:srgbClr val="1D2262"/>
                </a:solidFill>
                <a:latin typeface="Arial" charset="0"/>
                <a:ea typeface="Arial" charset="0"/>
                <a:cs typeface="Arial" charset="0"/>
              </a:rPr>
              <a:t>lessons</a:t>
            </a:r>
            <a:r>
              <a:rPr lang="de-DE" sz="1900" b="1" dirty="0">
                <a:solidFill>
                  <a:srgbClr val="1D2262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900" b="1" dirty="0" err="1">
                <a:solidFill>
                  <a:srgbClr val="1D2262"/>
                </a:solidFill>
                <a:latin typeface="Arial" charset="0"/>
                <a:ea typeface="Arial" charset="0"/>
                <a:cs typeface="Arial" charset="0"/>
              </a:rPr>
              <a:t>learned</a:t>
            </a:r>
            <a:r>
              <a:rPr lang="de-DE" sz="1900" b="1" dirty="0">
                <a:solidFill>
                  <a:srgbClr val="1D2262"/>
                </a:solidFill>
                <a:latin typeface="Arial" charset="0"/>
                <a:ea typeface="Arial" charset="0"/>
                <a:cs typeface="Arial" charset="0"/>
              </a:rPr>
              <a:t> at BASE</a:t>
            </a:r>
            <a:endParaRPr lang="de-DE" sz="1900" dirty="0">
              <a:solidFill>
                <a:srgbClr val="1D2262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1003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/>
      <p:bldP spid="36" grpId="0" animBg="1"/>
      <p:bldP spid="2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uppierung 19">
            <a:extLst>
              <a:ext uri="{FF2B5EF4-FFF2-40B4-BE49-F238E27FC236}">
                <a16:creationId xmlns:a16="http://schemas.microsoft.com/office/drawing/2014/main" id="{FF6A2B95-9180-4B9A-BA7E-079B09FC9417}"/>
              </a:ext>
            </a:extLst>
          </p:cNvPr>
          <p:cNvGrpSpPr/>
          <p:nvPr/>
        </p:nvGrpSpPr>
        <p:grpSpPr>
          <a:xfrm>
            <a:off x="9526" y="307319"/>
            <a:ext cx="360362" cy="45336"/>
            <a:chOff x="0" y="404664"/>
            <a:chExt cx="360362" cy="45336"/>
          </a:xfrm>
        </p:grpSpPr>
        <p:cxnSp>
          <p:nvCxnSpPr>
            <p:cNvPr id="12" name="Gerade Verbindung 24">
              <a:extLst>
                <a:ext uri="{FF2B5EF4-FFF2-40B4-BE49-F238E27FC236}">
                  <a16:creationId xmlns:a16="http://schemas.microsoft.com/office/drawing/2014/main" id="{638ABD2A-650D-42F1-A20F-CF8573BD0173}"/>
                </a:ext>
              </a:extLst>
            </p:cNvPr>
            <p:cNvCxnSpPr/>
            <p:nvPr/>
          </p:nvCxnSpPr>
          <p:spPr>
            <a:xfrm>
              <a:off x="0" y="404664"/>
              <a:ext cx="360362" cy="0"/>
            </a:xfrm>
            <a:prstGeom prst="line">
              <a:avLst/>
            </a:prstGeom>
            <a:ln w="19050" cap="rnd">
              <a:solidFill>
                <a:srgbClr val="2F52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Gerade Verbindung 25">
              <a:extLst>
                <a:ext uri="{FF2B5EF4-FFF2-40B4-BE49-F238E27FC236}">
                  <a16:creationId xmlns:a16="http://schemas.microsoft.com/office/drawing/2014/main" id="{9556ACDD-75BF-4441-A412-A6898B1B1BD2}"/>
                </a:ext>
              </a:extLst>
            </p:cNvPr>
            <p:cNvCxnSpPr/>
            <p:nvPr/>
          </p:nvCxnSpPr>
          <p:spPr>
            <a:xfrm>
              <a:off x="0" y="450000"/>
              <a:ext cx="360362" cy="0"/>
            </a:xfrm>
            <a:prstGeom prst="line">
              <a:avLst/>
            </a:prstGeom>
            <a:ln w="19050" cap="rnd">
              <a:solidFill>
                <a:srgbClr val="2F52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Rechteck: abgerundete Ecken 15">
            <a:extLst>
              <a:ext uri="{FF2B5EF4-FFF2-40B4-BE49-F238E27FC236}">
                <a16:creationId xmlns:a16="http://schemas.microsoft.com/office/drawing/2014/main" id="{913F747B-9DA0-41D0-9239-54AD03528D23}"/>
              </a:ext>
            </a:extLst>
          </p:cNvPr>
          <p:cNvSpPr/>
          <p:nvPr/>
        </p:nvSpPr>
        <p:spPr>
          <a:xfrm>
            <a:off x="862613" y="2310393"/>
            <a:ext cx="7324238" cy="945537"/>
          </a:xfrm>
          <a:prstGeom prst="round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91AEB8C3-3A77-4F04-829C-EEBE1F34DFA8}"/>
              </a:ext>
            </a:extLst>
          </p:cNvPr>
          <p:cNvSpPr txBox="1"/>
          <p:nvPr/>
        </p:nvSpPr>
        <p:spPr>
          <a:xfrm>
            <a:off x="1349027" y="2557923"/>
            <a:ext cx="70700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err="1">
                <a:solidFill>
                  <a:srgbClr val="FFC000"/>
                </a:solidFill>
              </a:rPr>
              <a:t>There</a:t>
            </a:r>
            <a:r>
              <a:rPr lang="de-DE" sz="2000" dirty="0">
                <a:solidFill>
                  <a:srgbClr val="FFC000"/>
                </a:solidFill>
              </a:rPr>
              <a:t> </a:t>
            </a:r>
            <a:r>
              <a:rPr lang="de-DE" sz="2000" dirty="0" err="1">
                <a:solidFill>
                  <a:srgbClr val="FFC000"/>
                </a:solidFill>
              </a:rPr>
              <a:t>are</a:t>
            </a:r>
            <a:r>
              <a:rPr lang="de-DE" sz="2000" dirty="0">
                <a:solidFill>
                  <a:srgbClr val="FFC000"/>
                </a:solidFill>
              </a:rPr>
              <a:t> </a:t>
            </a:r>
            <a:r>
              <a:rPr lang="de-DE" sz="2000" dirty="0" err="1">
                <a:solidFill>
                  <a:srgbClr val="FFC000"/>
                </a:solidFill>
              </a:rPr>
              <a:t>problems</a:t>
            </a:r>
            <a:r>
              <a:rPr lang="de-DE" sz="2000" dirty="0">
                <a:solidFill>
                  <a:srgbClr val="FFC000"/>
                </a:solidFill>
              </a:rPr>
              <a:t> </a:t>
            </a:r>
            <a:r>
              <a:rPr lang="de-DE" sz="2000" dirty="0" err="1">
                <a:solidFill>
                  <a:srgbClr val="FFC000"/>
                </a:solidFill>
              </a:rPr>
              <a:t>to</a:t>
            </a:r>
            <a:r>
              <a:rPr lang="de-DE" sz="2000" dirty="0">
                <a:solidFill>
                  <a:srgbClr val="FFC000"/>
                </a:solidFill>
              </a:rPr>
              <a:t> </a:t>
            </a:r>
            <a:r>
              <a:rPr lang="de-DE" sz="2000" dirty="0" err="1">
                <a:solidFill>
                  <a:srgbClr val="FFC000"/>
                </a:solidFill>
              </a:rPr>
              <a:t>look</a:t>
            </a:r>
            <a:r>
              <a:rPr lang="de-DE" sz="2000" dirty="0">
                <a:solidFill>
                  <a:srgbClr val="FFC000"/>
                </a:solidFill>
              </a:rPr>
              <a:t> </a:t>
            </a:r>
            <a:r>
              <a:rPr lang="de-DE" sz="2000" dirty="0" err="1">
                <a:solidFill>
                  <a:srgbClr val="FFC000"/>
                </a:solidFill>
              </a:rPr>
              <a:t>into</a:t>
            </a:r>
            <a:r>
              <a:rPr lang="de-DE" sz="2000" dirty="0">
                <a:solidFill>
                  <a:srgbClr val="FFC000"/>
                </a:solidFill>
              </a:rPr>
              <a:t> and </a:t>
            </a:r>
            <a:r>
              <a:rPr lang="de-DE" sz="2000" dirty="0" err="1">
                <a:solidFill>
                  <a:srgbClr val="FFC000"/>
                </a:solidFill>
              </a:rPr>
              <a:t>some</a:t>
            </a:r>
            <a:r>
              <a:rPr lang="de-DE" sz="2000" dirty="0">
                <a:solidFill>
                  <a:srgbClr val="FFC000"/>
                </a:solidFill>
              </a:rPr>
              <a:t> not </a:t>
            </a:r>
            <a:r>
              <a:rPr lang="de-DE" sz="2000" dirty="0" err="1">
                <a:solidFill>
                  <a:srgbClr val="FFC000"/>
                </a:solidFill>
              </a:rPr>
              <a:t>to</a:t>
            </a:r>
            <a:r>
              <a:rPr lang="de-DE" sz="2000" dirty="0">
                <a:solidFill>
                  <a:srgbClr val="FFC000"/>
                </a:solidFill>
              </a:rPr>
              <a:t>…</a:t>
            </a:r>
          </a:p>
        </p:txBody>
      </p:sp>
      <p:sp>
        <p:nvSpPr>
          <p:cNvPr id="19" name="Rechteck: abgerundete Ecken 18">
            <a:extLst>
              <a:ext uri="{FF2B5EF4-FFF2-40B4-BE49-F238E27FC236}">
                <a16:creationId xmlns:a16="http://schemas.microsoft.com/office/drawing/2014/main" id="{D767C0B2-249C-436C-AD3C-B1A93C77FD7D}"/>
              </a:ext>
            </a:extLst>
          </p:cNvPr>
          <p:cNvSpPr/>
          <p:nvPr/>
        </p:nvSpPr>
        <p:spPr>
          <a:xfrm>
            <a:off x="7830264" y="2393993"/>
            <a:ext cx="713173" cy="727969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2" name="Grafik 21">
            <a:extLst>
              <a:ext uri="{FF2B5EF4-FFF2-40B4-BE49-F238E27FC236}">
                <a16:creationId xmlns:a16="http://schemas.microsoft.com/office/drawing/2014/main" id="{142850E2-F917-497E-ACFE-C304BA2115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4595" y="2525723"/>
            <a:ext cx="464507" cy="464507"/>
          </a:xfrm>
          <a:prstGeom prst="rect">
            <a:avLst/>
          </a:prstGeom>
        </p:spPr>
      </p:pic>
      <p:sp>
        <p:nvSpPr>
          <p:cNvPr id="23" name="Rechteck: abgerundete Ecken 22">
            <a:extLst>
              <a:ext uri="{FF2B5EF4-FFF2-40B4-BE49-F238E27FC236}">
                <a16:creationId xmlns:a16="http://schemas.microsoft.com/office/drawing/2014/main" id="{193D2DD8-3790-4EEF-96FD-61873BD5D731}"/>
              </a:ext>
            </a:extLst>
          </p:cNvPr>
          <p:cNvSpPr/>
          <p:nvPr/>
        </p:nvSpPr>
        <p:spPr>
          <a:xfrm>
            <a:off x="928456" y="3770613"/>
            <a:ext cx="7324238" cy="945537"/>
          </a:xfrm>
          <a:prstGeom prst="round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57F17A55-8391-4002-9279-62CBBA678EC2}"/>
              </a:ext>
            </a:extLst>
          </p:cNvPr>
          <p:cNvSpPr txBox="1"/>
          <p:nvPr/>
        </p:nvSpPr>
        <p:spPr>
          <a:xfrm>
            <a:off x="1279194" y="4018143"/>
            <a:ext cx="70700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err="1">
                <a:solidFill>
                  <a:srgbClr val="FFC000"/>
                </a:solidFill>
              </a:rPr>
              <a:t>Don´t</a:t>
            </a:r>
            <a:r>
              <a:rPr lang="de-DE" sz="2000" dirty="0">
                <a:solidFill>
                  <a:srgbClr val="FFC000"/>
                </a:solidFill>
              </a:rPr>
              <a:t> </a:t>
            </a:r>
            <a:r>
              <a:rPr lang="de-DE" sz="2000" dirty="0" err="1">
                <a:solidFill>
                  <a:srgbClr val="FFC000"/>
                </a:solidFill>
              </a:rPr>
              <a:t>try</a:t>
            </a:r>
            <a:r>
              <a:rPr lang="de-DE" sz="2000" dirty="0">
                <a:solidFill>
                  <a:srgbClr val="FFC000"/>
                </a:solidFill>
              </a:rPr>
              <a:t> </a:t>
            </a:r>
            <a:r>
              <a:rPr lang="de-DE" sz="2000" dirty="0" err="1">
                <a:solidFill>
                  <a:srgbClr val="FFC000"/>
                </a:solidFill>
              </a:rPr>
              <a:t>to</a:t>
            </a:r>
            <a:r>
              <a:rPr lang="de-DE" sz="2000" dirty="0">
                <a:solidFill>
                  <a:srgbClr val="FFC000"/>
                </a:solidFill>
              </a:rPr>
              <a:t> finish </a:t>
            </a:r>
            <a:r>
              <a:rPr lang="de-DE" sz="2000" dirty="0" err="1">
                <a:solidFill>
                  <a:srgbClr val="FFC000"/>
                </a:solidFill>
              </a:rPr>
              <a:t>something</a:t>
            </a:r>
            <a:r>
              <a:rPr lang="de-DE" sz="2000" dirty="0">
                <a:solidFill>
                  <a:srgbClr val="FFC000"/>
                </a:solidFill>
              </a:rPr>
              <a:t> in a </a:t>
            </a:r>
            <a:r>
              <a:rPr lang="de-DE" sz="2000" dirty="0" err="1">
                <a:solidFill>
                  <a:srgbClr val="FFC000"/>
                </a:solidFill>
              </a:rPr>
              <a:t>rush</a:t>
            </a:r>
            <a:r>
              <a:rPr lang="de-DE" sz="2000" dirty="0">
                <a:solidFill>
                  <a:srgbClr val="FFC000"/>
                </a:solidFill>
              </a:rPr>
              <a:t> on </a:t>
            </a:r>
            <a:r>
              <a:rPr lang="de-DE" sz="2000" dirty="0" err="1">
                <a:solidFill>
                  <a:srgbClr val="FFC000"/>
                </a:solidFill>
              </a:rPr>
              <a:t>the</a:t>
            </a:r>
            <a:r>
              <a:rPr lang="de-DE" sz="2000" dirty="0">
                <a:solidFill>
                  <a:srgbClr val="FFC000"/>
                </a:solidFill>
              </a:rPr>
              <a:t> same </a:t>
            </a:r>
            <a:r>
              <a:rPr lang="de-DE" sz="2000" dirty="0" err="1">
                <a:solidFill>
                  <a:srgbClr val="FFC000"/>
                </a:solidFill>
              </a:rPr>
              <a:t>day</a:t>
            </a:r>
            <a:r>
              <a:rPr lang="de-DE" sz="2000" dirty="0">
                <a:solidFill>
                  <a:srgbClr val="FFC000"/>
                </a:solidFill>
              </a:rPr>
              <a:t>…</a:t>
            </a:r>
          </a:p>
        </p:txBody>
      </p:sp>
      <p:sp>
        <p:nvSpPr>
          <p:cNvPr id="26" name="Rechteck: abgerundete Ecken 25">
            <a:extLst>
              <a:ext uri="{FF2B5EF4-FFF2-40B4-BE49-F238E27FC236}">
                <a16:creationId xmlns:a16="http://schemas.microsoft.com/office/drawing/2014/main" id="{AAC10E18-4B57-4C8F-A7C3-CDB93C8BCE5B}"/>
              </a:ext>
            </a:extLst>
          </p:cNvPr>
          <p:cNvSpPr/>
          <p:nvPr/>
        </p:nvSpPr>
        <p:spPr>
          <a:xfrm>
            <a:off x="7760431" y="3854213"/>
            <a:ext cx="713173" cy="727969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31" name="Grafik 30">
            <a:extLst>
              <a:ext uri="{FF2B5EF4-FFF2-40B4-BE49-F238E27FC236}">
                <a16:creationId xmlns:a16="http://schemas.microsoft.com/office/drawing/2014/main" id="{6B7E5947-E111-4E02-8FCE-817C2BBE12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0263" y="3988181"/>
            <a:ext cx="513672" cy="513672"/>
          </a:xfrm>
          <a:prstGeom prst="rect">
            <a:avLst/>
          </a:prstGeom>
        </p:spPr>
      </p:pic>
      <p:sp>
        <p:nvSpPr>
          <p:cNvPr id="33" name="Rechteck: abgerundete Ecken 32">
            <a:extLst>
              <a:ext uri="{FF2B5EF4-FFF2-40B4-BE49-F238E27FC236}">
                <a16:creationId xmlns:a16="http://schemas.microsoft.com/office/drawing/2014/main" id="{19BC0BE1-89E6-4BBB-9B37-75C0C073F560}"/>
              </a:ext>
            </a:extLst>
          </p:cNvPr>
          <p:cNvSpPr/>
          <p:nvPr/>
        </p:nvSpPr>
        <p:spPr>
          <a:xfrm>
            <a:off x="862613" y="5230833"/>
            <a:ext cx="7324238" cy="945537"/>
          </a:xfrm>
          <a:prstGeom prst="round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9F61F8F8-BD55-4943-B1C3-56A82E27AD4A}"/>
              </a:ext>
            </a:extLst>
          </p:cNvPr>
          <p:cNvSpPr txBox="1"/>
          <p:nvPr/>
        </p:nvSpPr>
        <p:spPr>
          <a:xfrm>
            <a:off x="1213351" y="5478363"/>
            <a:ext cx="70700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err="1">
                <a:solidFill>
                  <a:srgbClr val="FFC000"/>
                </a:solidFill>
              </a:rPr>
              <a:t>Detailed</a:t>
            </a:r>
            <a:r>
              <a:rPr lang="de-DE" sz="2000" dirty="0">
                <a:solidFill>
                  <a:srgbClr val="FFC000"/>
                </a:solidFill>
              </a:rPr>
              <a:t> </a:t>
            </a:r>
            <a:r>
              <a:rPr lang="de-DE" sz="2000" dirty="0" err="1">
                <a:solidFill>
                  <a:srgbClr val="FFC000"/>
                </a:solidFill>
              </a:rPr>
              <a:t>sketches</a:t>
            </a:r>
            <a:r>
              <a:rPr lang="de-DE" sz="2000" dirty="0">
                <a:solidFill>
                  <a:srgbClr val="FFC000"/>
                </a:solidFill>
              </a:rPr>
              <a:t> save </a:t>
            </a:r>
            <a:r>
              <a:rPr lang="de-DE" sz="2000" dirty="0" err="1">
                <a:solidFill>
                  <a:srgbClr val="FFC000"/>
                </a:solidFill>
              </a:rPr>
              <a:t>measurement</a:t>
            </a:r>
            <a:r>
              <a:rPr lang="de-DE" sz="2000" dirty="0">
                <a:solidFill>
                  <a:srgbClr val="FFC000"/>
                </a:solidFill>
              </a:rPr>
              <a:t> time…</a:t>
            </a:r>
          </a:p>
        </p:txBody>
      </p:sp>
      <p:sp>
        <p:nvSpPr>
          <p:cNvPr id="36" name="Rechteck: abgerundete Ecken 35">
            <a:extLst>
              <a:ext uri="{FF2B5EF4-FFF2-40B4-BE49-F238E27FC236}">
                <a16:creationId xmlns:a16="http://schemas.microsoft.com/office/drawing/2014/main" id="{929A3C62-0860-4E1D-8C1B-C3122E795E97}"/>
              </a:ext>
            </a:extLst>
          </p:cNvPr>
          <p:cNvSpPr/>
          <p:nvPr/>
        </p:nvSpPr>
        <p:spPr>
          <a:xfrm>
            <a:off x="7694588" y="5314433"/>
            <a:ext cx="713173" cy="727969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43" name="Grafik 42">
            <a:extLst>
              <a:ext uri="{FF2B5EF4-FFF2-40B4-BE49-F238E27FC236}">
                <a16:creationId xmlns:a16="http://schemas.microsoft.com/office/drawing/2014/main" id="{43FB6AE2-1EFC-44C7-9012-85C94EDA35B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3438" y="5405538"/>
            <a:ext cx="545758" cy="545758"/>
          </a:xfrm>
          <a:prstGeom prst="rect">
            <a:avLst/>
          </a:prstGeom>
        </p:spPr>
      </p:pic>
      <p:sp>
        <p:nvSpPr>
          <p:cNvPr id="30" name="Rechteck: abgerundete Ecken 29">
            <a:extLst>
              <a:ext uri="{FF2B5EF4-FFF2-40B4-BE49-F238E27FC236}">
                <a16:creationId xmlns:a16="http://schemas.microsoft.com/office/drawing/2014/main" id="{CD1DA572-65CE-480B-B9C6-E9DF9A04E5A7}"/>
              </a:ext>
            </a:extLst>
          </p:cNvPr>
          <p:cNvSpPr/>
          <p:nvPr/>
        </p:nvSpPr>
        <p:spPr>
          <a:xfrm>
            <a:off x="879045" y="811243"/>
            <a:ext cx="7324237" cy="945537"/>
          </a:xfrm>
          <a:prstGeom prst="round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0926A9DB-F237-4103-BB5E-EC43F3CDBD7C}"/>
              </a:ext>
            </a:extLst>
          </p:cNvPr>
          <p:cNvSpPr txBox="1"/>
          <p:nvPr/>
        </p:nvSpPr>
        <p:spPr>
          <a:xfrm>
            <a:off x="1365459" y="1058773"/>
            <a:ext cx="34223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err="1">
                <a:solidFill>
                  <a:srgbClr val="FFC000"/>
                </a:solidFill>
              </a:rPr>
              <a:t>Hardwelding</a:t>
            </a:r>
            <a:r>
              <a:rPr lang="de-DE" sz="2000" dirty="0">
                <a:solidFill>
                  <a:srgbClr val="FFC000"/>
                </a:solidFill>
              </a:rPr>
              <a:t> </a:t>
            </a:r>
            <a:r>
              <a:rPr lang="de-DE" sz="2000" dirty="0" err="1">
                <a:solidFill>
                  <a:srgbClr val="FFC000"/>
                </a:solidFill>
              </a:rPr>
              <a:t>is</a:t>
            </a:r>
            <a:r>
              <a:rPr lang="de-DE" sz="2000" dirty="0">
                <a:solidFill>
                  <a:srgbClr val="FFC000"/>
                </a:solidFill>
              </a:rPr>
              <a:t> a </a:t>
            </a:r>
            <a:r>
              <a:rPr lang="de-DE" sz="2000" dirty="0" err="1">
                <a:solidFill>
                  <a:srgbClr val="FFC000"/>
                </a:solidFill>
              </a:rPr>
              <a:t>thing</a:t>
            </a:r>
            <a:r>
              <a:rPr lang="de-DE" sz="2000" dirty="0">
                <a:solidFill>
                  <a:srgbClr val="FFC000"/>
                </a:solidFill>
              </a:rPr>
              <a:t>…</a:t>
            </a:r>
          </a:p>
        </p:txBody>
      </p:sp>
      <p:sp>
        <p:nvSpPr>
          <p:cNvPr id="37" name="Ellipse 36">
            <a:extLst>
              <a:ext uri="{FF2B5EF4-FFF2-40B4-BE49-F238E27FC236}">
                <a16:creationId xmlns:a16="http://schemas.microsoft.com/office/drawing/2014/main" id="{B3912C2E-05C0-4564-893C-9D625C9F76B7}"/>
              </a:ext>
            </a:extLst>
          </p:cNvPr>
          <p:cNvSpPr/>
          <p:nvPr/>
        </p:nvSpPr>
        <p:spPr>
          <a:xfrm>
            <a:off x="566022" y="925545"/>
            <a:ext cx="713173" cy="727969"/>
          </a:xfrm>
          <a:prstGeom prst="ellipse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rgbClr val="FFC000"/>
                </a:solidFill>
              </a:rPr>
              <a:t>1.</a:t>
            </a:r>
          </a:p>
        </p:txBody>
      </p:sp>
      <p:sp>
        <p:nvSpPr>
          <p:cNvPr id="38" name="Rechteck: abgerundete Ecken 37">
            <a:extLst>
              <a:ext uri="{FF2B5EF4-FFF2-40B4-BE49-F238E27FC236}">
                <a16:creationId xmlns:a16="http://schemas.microsoft.com/office/drawing/2014/main" id="{ACDAC70C-FC2A-449E-AAAD-8E35729910B2}"/>
              </a:ext>
            </a:extLst>
          </p:cNvPr>
          <p:cNvSpPr/>
          <p:nvPr/>
        </p:nvSpPr>
        <p:spPr>
          <a:xfrm>
            <a:off x="7846695" y="894844"/>
            <a:ext cx="713173" cy="727969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39" name="Grafik 38">
            <a:extLst>
              <a:ext uri="{FF2B5EF4-FFF2-40B4-BE49-F238E27FC236}">
                <a16:creationId xmlns:a16="http://schemas.microsoft.com/office/drawing/2014/main" id="{2E1D7C9B-4446-4575-A4AA-6135301D11A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1367" y="1002316"/>
            <a:ext cx="528669" cy="528669"/>
          </a:xfrm>
          <a:prstGeom prst="rect">
            <a:avLst/>
          </a:prstGeom>
        </p:spPr>
      </p:pic>
      <p:sp>
        <p:nvSpPr>
          <p:cNvPr id="40" name="Ellipse 39">
            <a:extLst>
              <a:ext uri="{FF2B5EF4-FFF2-40B4-BE49-F238E27FC236}">
                <a16:creationId xmlns:a16="http://schemas.microsoft.com/office/drawing/2014/main" id="{090CF6AA-802C-4333-9083-E32FCF7D296D}"/>
              </a:ext>
            </a:extLst>
          </p:cNvPr>
          <p:cNvSpPr/>
          <p:nvPr/>
        </p:nvSpPr>
        <p:spPr>
          <a:xfrm>
            <a:off x="571870" y="2393994"/>
            <a:ext cx="713173" cy="727969"/>
          </a:xfrm>
          <a:prstGeom prst="ellipse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rgbClr val="FFC000"/>
                </a:solidFill>
              </a:rPr>
              <a:t>2.</a:t>
            </a:r>
          </a:p>
        </p:txBody>
      </p:sp>
      <p:sp>
        <p:nvSpPr>
          <p:cNvPr id="41" name="Ellipse 40">
            <a:extLst>
              <a:ext uri="{FF2B5EF4-FFF2-40B4-BE49-F238E27FC236}">
                <a16:creationId xmlns:a16="http://schemas.microsoft.com/office/drawing/2014/main" id="{F521922E-B756-4E98-88B5-63D4CBD404A8}"/>
              </a:ext>
            </a:extLst>
          </p:cNvPr>
          <p:cNvSpPr/>
          <p:nvPr/>
        </p:nvSpPr>
        <p:spPr>
          <a:xfrm>
            <a:off x="571868" y="3873480"/>
            <a:ext cx="713173" cy="727969"/>
          </a:xfrm>
          <a:prstGeom prst="ellipse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rgbClr val="FFC000"/>
                </a:solidFill>
              </a:rPr>
              <a:t>3.</a:t>
            </a:r>
          </a:p>
        </p:txBody>
      </p:sp>
      <p:sp>
        <p:nvSpPr>
          <p:cNvPr id="42" name="Ellipse 41">
            <a:extLst>
              <a:ext uri="{FF2B5EF4-FFF2-40B4-BE49-F238E27FC236}">
                <a16:creationId xmlns:a16="http://schemas.microsoft.com/office/drawing/2014/main" id="{EA9DEBA3-023E-4F94-BCB0-AC79524790C0}"/>
              </a:ext>
            </a:extLst>
          </p:cNvPr>
          <p:cNvSpPr/>
          <p:nvPr/>
        </p:nvSpPr>
        <p:spPr>
          <a:xfrm>
            <a:off x="571868" y="5352966"/>
            <a:ext cx="713173" cy="727969"/>
          </a:xfrm>
          <a:prstGeom prst="ellipse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rgbClr val="FFC000"/>
                </a:solidFill>
              </a:rPr>
              <a:t>4.</a:t>
            </a:r>
          </a:p>
        </p:txBody>
      </p:sp>
      <p:sp>
        <p:nvSpPr>
          <p:cNvPr id="44" name="Rechteck 43">
            <a:extLst>
              <a:ext uri="{FF2B5EF4-FFF2-40B4-BE49-F238E27FC236}">
                <a16:creationId xmlns:a16="http://schemas.microsoft.com/office/drawing/2014/main" id="{70F36F43-FC13-40E8-8CCC-4018EDAA82D8}"/>
              </a:ext>
            </a:extLst>
          </p:cNvPr>
          <p:cNvSpPr/>
          <p:nvPr/>
        </p:nvSpPr>
        <p:spPr>
          <a:xfrm>
            <a:off x="0" y="6381064"/>
            <a:ext cx="12192000" cy="501650"/>
          </a:xfrm>
          <a:prstGeom prst="rect">
            <a:avLst/>
          </a:prstGeom>
          <a:solidFill>
            <a:srgbClr val="E3E8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oliennummernplatzhalter 14">
            <a:extLst>
              <a:ext uri="{FF2B5EF4-FFF2-40B4-BE49-F238E27FC236}">
                <a16:creationId xmlns:a16="http://schemas.microsoft.com/office/drawing/2014/main" id="{69EB2BFC-E35C-4889-B1DA-BE8654C825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72327" y="6432034"/>
            <a:ext cx="415637" cy="365125"/>
          </a:xfrm>
          <a:ln>
            <a:noFill/>
          </a:ln>
        </p:spPr>
        <p:txBody>
          <a:bodyPr/>
          <a:lstStyle/>
          <a:p>
            <a:pPr algn="l"/>
            <a:fld id="{2500E7ED-5C83-664F-B4FE-CE4E06B01BBB}" type="slidenum">
              <a:rPr lang="de-DE" sz="1000" b="1" smtClean="0">
                <a:solidFill>
                  <a:srgbClr val="1D2262"/>
                </a:solidFill>
                <a:latin typeface="Arial" charset="0"/>
                <a:ea typeface="Arial" charset="0"/>
                <a:cs typeface="Arial" charset="0"/>
              </a:rPr>
              <a:pPr algn="l"/>
              <a:t>17</a:t>
            </a:fld>
            <a:endParaRPr lang="de-DE" sz="1000" b="1" dirty="0">
              <a:solidFill>
                <a:srgbClr val="1D2262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6" name="Fußzeilenplatzhalter 4">
            <a:extLst>
              <a:ext uri="{FF2B5EF4-FFF2-40B4-BE49-F238E27FC236}">
                <a16:creationId xmlns:a16="http://schemas.microsoft.com/office/drawing/2014/main" id="{5E75EC64-FF4C-4A10-9920-E9BCA64986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87964" y="6432036"/>
            <a:ext cx="4114800" cy="365125"/>
          </a:xfrm>
        </p:spPr>
        <p:txBody>
          <a:bodyPr/>
          <a:lstStyle/>
          <a:p>
            <a:pPr algn="l"/>
            <a:r>
              <a:rPr lang="de-DE" sz="1000" dirty="0">
                <a:solidFill>
                  <a:srgbClr val="1D2262"/>
                </a:solidFill>
                <a:latin typeface="Arial" charset="0"/>
                <a:ea typeface="Arial" charset="0"/>
                <a:cs typeface="Arial" charset="0"/>
              </a:rPr>
              <a:t>BASE Update 24.01.2020</a:t>
            </a:r>
          </a:p>
        </p:txBody>
      </p:sp>
      <p:pic>
        <p:nvPicPr>
          <p:cNvPr id="47" name="Grafik 46">
            <a:extLst>
              <a:ext uri="{FF2B5EF4-FFF2-40B4-BE49-F238E27FC236}">
                <a16:creationId xmlns:a16="http://schemas.microsoft.com/office/drawing/2014/main" id="{B4E889BD-C400-420C-9E52-37D7695E790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04036" y="6379273"/>
            <a:ext cx="687964" cy="412687"/>
          </a:xfrm>
          <a:prstGeom prst="rect">
            <a:avLst/>
          </a:prstGeom>
          <a:noFill/>
          <a:ln>
            <a:noFill/>
          </a:ln>
        </p:spPr>
      </p:pic>
      <p:sp>
        <p:nvSpPr>
          <p:cNvPr id="48" name="Textfeld 22">
            <a:extLst>
              <a:ext uri="{FF2B5EF4-FFF2-40B4-BE49-F238E27FC236}">
                <a16:creationId xmlns:a16="http://schemas.microsoft.com/office/drawing/2014/main" id="{DF149757-FBE9-48A8-8B28-385622A6637A}"/>
              </a:ext>
            </a:extLst>
          </p:cNvPr>
          <p:cNvSpPr txBox="1"/>
          <p:nvPr/>
        </p:nvSpPr>
        <p:spPr>
          <a:xfrm>
            <a:off x="416894" y="117967"/>
            <a:ext cx="7056784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900" b="1" dirty="0" err="1">
                <a:solidFill>
                  <a:srgbClr val="1D2262"/>
                </a:solidFill>
                <a:latin typeface="Arial" charset="0"/>
                <a:ea typeface="Arial" charset="0"/>
                <a:cs typeface="Arial" charset="0"/>
              </a:rPr>
              <a:t>My</a:t>
            </a:r>
            <a:r>
              <a:rPr lang="de-DE" sz="1900" b="1" dirty="0">
                <a:solidFill>
                  <a:srgbClr val="1D2262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900" b="1" dirty="0" err="1">
                <a:solidFill>
                  <a:srgbClr val="1D2262"/>
                </a:solidFill>
                <a:latin typeface="Arial" charset="0"/>
                <a:ea typeface="Arial" charset="0"/>
                <a:cs typeface="Arial" charset="0"/>
              </a:rPr>
              <a:t>lessons</a:t>
            </a:r>
            <a:r>
              <a:rPr lang="de-DE" sz="1900" b="1" dirty="0">
                <a:solidFill>
                  <a:srgbClr val="1D2262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900" b="1" dirty="0" err="1">
                <a:solidFill>
                  <a:srgbClr val="1D2262"/>
                </a:solidFill>
                <a:latin typeface="Arial" charset="0"/>
                <a:ea typeface="Arial" charset="0"/>
                <a:cs typeface="Arial" charset="0"/>
              </a:rPr>
              <a:t>learned</a:t>
            </a:r>
            <a:r>
              <a:rPr lang="de-DE" sz="1900" b="1" dirty="0">
                <a:solidFill>
                  <a:srgbClr val="1D2262"/>
                </a:solidFill>
                <a:latin typeface="Arial" charset="0"/>
                <a:ea typeface="Arial" charset="0"/>
                <a:cs typeface="Arial" charset="0"/>
              </a:rPr>
              <a:t> at BASE</a:t>
            </a:r>
            <a:endParaRPr lang="de-DE" sz="1900" dirty="0">
              <a:solidFill>
                <a:srgbClr val="1D2262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" name="Wolke 1">
            <a:extLst>
              <a:ext uri="{FF2B5EF4-FFF2-40B4-BE49-F238E27FC236}">
                <a16:creationId xmlns:a16="http://schemas.microsoft.com/office/drawing/2014/main" id="{D84C105C-640A-41E9-A0D5-B7BD33AF88F5}"/>
              </a:ext>
            </a:extLst>
          </p:cNvPr>
          <p:cNvSpPr/>
          <p:nvPr/>
        </p:nvSpPr>
        <p:spPr>
          <a:xfrm>
            <a:off x="9047135" y="2810529"/>
            <a:ext cx="2956906" cy="1236941"/>
          </a:xfrm>
          <a:prstGeom prst="cloud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&amp; </a:t>
            </a:r>
            <a:r>
              <a:rPr lang="de-DE" dirty="0" err="1"/>
              <a:t>good</a:t>
            </a:r>
            <a:r>
              <a:rPr lang="de-DE" dirty="0"/>
              <a:t> </a:t>
            </a:r>
            <a:r>
              <a:rPr lang="de-DE" dirty="0" err="1"/>
              <a:t>grounding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not trivial…</a:t>
            </a:r>
          </a:p>
        </p:txBody>
      </p:sp>
    </p:spTree>
    <p:extLst>
      <p:ext uri="{BB962C8B-B14F-4D97-AF65-F5344CB8AC3E}">
        <p14:creationId xmlns:p14="http://schemas.microsoft.com/office/powerpoint/2010/main" val="2536602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/>
      <p:bldP spid="3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7EDB0BE1-D0AE-4EE8-97C8-33AEE0042074}"/>
              </a:ext>
            </a:extLst>
          </p:cNvPr>
          <p:cNvGrpSpPr/>
          <p:nvPr/>
        </p:nvGrpSpPr>
        <p:grpSpPr>
          <a:xfrm>
            <a:off x="1080655" y="124691"/>
            <a:ext cx="3314700" cy="2566555"/>
            <a:chOff x="1080655" y="124691"/>
            <a:chExt cx="3314700" cy="2566555"/>
          </a:xfrm>
        </p:grpSpPr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E4026583-4783-4A0A-9322-68A47C7C8E64}"/>
                </a:ext>
              </a:extLst>
            </p:cNvPr>
            <p:cNvSpPr/>
            <p:nvPr/>
          </p:nvSpPr>
          <p:spPr>
            <a:xfrm>
              <a:off x="1080655" y="124691"/>
              <a:ext cx="3314700" cy="2566555"/>
            </a:xfrm>
            <a:prstGeom prst="rect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1026" name="Picture 2">
              <a:extLst>
                <a:ext uri="{FF2B5EF4-FFF2-40B4-BE49-F238E27FC236}">
                  <a16:creationId xmlns:a16="http://schemas.microsoft.com/office/drawing/2014/main" id="{A4A33BBE-E861-44FD-A714-5620042926D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9758" y="241091"/>
              <a:ext cx="3117273" cy="233795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C7407AD3-E8FE-468C-953F-8AAADE314373}"/>
              </a:ext>
            </a:extLst>
          </p:cNvPr>
          <p:cNvGrpSpPr/>
          <p:nvPr/>
        </p:nvGrpSpPr>
        <p:grpSpPr>
          <a:xfrm>
            <a:off x="1080655" y="2820636"/>
            <a:ext cx="3314700" cy="3912673"/>
            <a:chOff x="1080655" y="2945327"/>
            <a:chExt cx="3314700" cy="3912673"/>
          </a:xfrm>
        </p:grpSpPr>
        <p:sp>
          <p:nvSpPr>
            <p:cNvPr id="5" name="Rechteck 4">
              <a:extLst>
                <a:ext uri="{FF2B5EF4-FFF2-40B4-BE49-F238E27FC236}">
                  <a16:creationId xmlns:a16="http://schemas.microsoft.com/office/drawing/2014/main" id="{7763CA73-117D-4997-9F5F-257D68B70247}"/>
                </a:ext>
              </a:extLst>
            </p:cNvPr>
            <p:cNvSpPr/>
            <p:nvPr/>
          </p:nvSpPr>
          <p:spPr>
            <a:xfrm>
              <a:off x="1080655" y="2945327"/>
              <a:ext cx="3314700" cy="3912673"/>
            </a:xfrm>
            <a:prstGeom prst="rect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1030" name="Picture 6">
              <a:extLst>
                <a:ext uri="{FF2B5EF4-FFF2-40B4-BE49-F238E27FC236}">
                  <a16:creationId xmlns:a16="http://schemas.microsoft.com/office/drawing/2014/main" id="{F5DDCBFC-9F83-458E-9F30-10D2BE06A957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228" t="17929" r="9705" b="7369"/>
            <a:stretch/>
          </p:blipFill>
          <p:spPr bwMode="auto">
            <a:xfrm rot="16200000">
              <a:off x="1766454" y="4203122"/>
              <a:ext cx="1943100" cy="31172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>
              <a:extLst>
                <a:ext uri="{FF2B5EF4-FFF2-40B4-BE49-F238E27FC236}">
                  <a16:creationId xmlns:a16="http://schemas.microsoft.com/office/drawing/2014/main" id="{CA164875-A9AC-46AF-9881-36DF91ACAC7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365"/>
            <a:stretch/>
          </p:blipFill>
          <p:spPr bwMode="auto">
            <a:xfrm rot="16200000">
              <a:off x="1906482" y="2309131"/>
              <a:ext cx="1663043" cy="31172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0" name="Ellipse 9">
            <a:extLst>
              <a:ext uri="{FF2B5EF4-FFF2-40B4-BE49-F238E27FC236}">
                <a16:creationId xmlns:a16="http://schemas.microsoft.com/office/drawing/2014/main" id="{417173E8-1998-47DD-A22C-C39B8271C768}"/>
              </a:ext>
            </a:extLst>
          </p:cNvPr>
          <p:cNvSpPr/>
          <p:nvPr/>
        </p:nvSpPr>
        <p:spPr>
          <a:xfrm>
            <a:off x="179047" y="1043983"/>
            <a:ext cx="713173" cy="727969"/>
          </a:xfrm>
          <a:prstGeom prst="ellipse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rgbClr val="FFC000"/>
                </a:solidFill>
              </a:rPr>
              <a:t>1.</a:t>
            </a:r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CC25FD23-D158-4C62-A8EA-32F4E4FA17C8}"/>
              </a:ext>
            </a:extLst>
          </p:cNvPr>
          <p:cNvSpPr/>
          <p:nvPr/>
        </p:nvSpPr>
        <p:spPr>
          <a:xfrm>
            <a:off x="179047" y="4412987"/>
            <a:ext cx="713173" cy="727969"/>
          </a:xfrm>
          <a:prstGeom prst="ellipse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rgbClr val="FFC000"/>
                </a:solidFill>
              </a:rPr>
              <a:t>2.</a:t>
            </a:r>
          </a:p>
        </p:txBody>
      </p:sp>
      <p:sp>
        <p:nvSpPr>
          <p:cNvPr id="8" name="Rechteck: abgerundete Ecken 7">
            <a:extLst>
              <a:ext uri="{FF2B5EF4-FFF2-40B4-BE49-F238E27FC236}">
                <a16:creationId xmlns:a16="http://schemas.microsoft.com/office/drawing/2014/main" id="{A1825451-20D1-4EC7-B5B2-0234A607FA38}"/>
              </a:ext>
            </a:extLst>
          </p:cNvPr>
          <p:cNvSpPr/>
          <p:nvPr/>
        </p:nvSpPr>
        <p:spPr>
          <a:xfrm>
            <a:off x="6095999" y="545522"/>
            <a:ext cx="5739245" cy="6187787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E2ED892D-13F1-47D2-A5C4-2EC225BCBCC5}"/>
              </a:ext>
            </a:extLst>
          </p:cNvPr>
          <p:cNvSpPr txBox="1"/>
          <p:nvPr/>
        </p:nvSpPr>
        <p:spPr>
          <a:xfrm>
            <a:off x="6095998" y="1730087"/>
            <a:ext cx="573924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/>
              <a:t>The </a:t>
            </a:r>
            <a:r>
              <a:rPr lang="de-DE" sz="2400" dirty="0" err="1"/>
              <a:t>second</a:t>
            </a:r>
            <a:r>
              <a:rPr lang="de-DE" sz="2400" dirty="0"/>
              <a:t> </a:t>
            </a:r>
            <a:r>
              <a:rPr lang="de-DE" sz="2400" dirty="0" err="1"/>
              <a:t>Amp</a:t>
            </a:r>
            <a:r>
              <a:rPr lang="de-DE" sz="2400" dirty="0"/>
              <a:t> </a:t>
            </a:r>
            <a:r>
              <a:rPr lang="de-DE" sz="2400" dirty="0" err="1"/>
              <a:t>is</a:t>
            </a:r>
            <a:r>
              <a:rPr lang="de-DE" sz="2400" dirty="0"/>
              <a:t> </a:t>
            </a:r>
            <a:r>
              <a:rPr lang="de-DE" sz="2400" dirty="0" err="1"/>
              <a:t>build</a:t>
            </a:r>
            <a:r>
              <a:rPr lang="de-DE" sz="2400" dirty="0"/>
              <a:t> in a </a:t>
            </a:r>
            <a:r>
              <a:rPr lang="de-DE" sz="2400" dirty="0" err="1"/>
              <a:t>copper</a:t>
            </a:r>
            <a:r>
              <a:rPr lang="de-DE" sz="2400" dirty="0"/>
              <a:t> </a:t>
            </a:r>
            <a:r>
              <a:rPr lang="de-DE" sz="2400" dirty="0" err="1"/>
              <a:t>case</a:t>
            </a:r>
            <a:r>
              <a:rPr lang="de-DE" sz="2400" dirty="0"/>
              <a:t>, </a:t>
            </a:r>
            <a:r>
              <a:rPr lang="de-DE" sz="2400" dirty="0" err="1"/>
              <a:t>therefore</a:t>
            </a:r>
            <a:r>
              <a:rPr lang="de-DE" sz="2400" dirty="0"/>
              <a:t> </a:t>
            </a:r>
            <a:r>
              <a:rPr lang="de-DE" sz="2400" dirty="0" err="1"/>
              <a:t>magnetproof</a:t>
            </a:r>
            <a:endParaRPr lang="de-DE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/>
              <a:t>In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second</a:t>
            </a:r>
            <a:r>
              <a:rPr lang="de-DE" sz="2400" dirty="0"/>
              <a:t> </a:t>
            </a:r>
            <a:r>
              <a:rPr lang="de-DE" sz="2400" dirty="0" err="1"/>
              <a:t>Amp</a:t>
            </a:r>
            <a:r>
              <a:rPr lang="de-DE" sz="2400" dirty="0"/>
              <a:t>, IN and OUT </a:t>
            </a:r>
            <a:r>
              <a:rPr lang="de-DE" sz="2400" dirty="0" err="1"/>
              <a:t>are</a:t>
            </a:r>
            <a:r>
              <a:rPr lang="de-DE" sz="2400" dirty="0"/>
              <a:t> </a:t>
            </a:r>
            <a:r>
              <a:rPr lang="de-DE" sz="2400" dirty="0" err="1"/>
              <a:t>connected</a:t>
            </a:r>
            <a:r>
              <a:rPr lang="de-DE" sz="2400" dirty="0"/>
              <a:t> via </a:t>
            </a:r>
            <a:r>
              <a:rPr lang="de-DE" sz="2400" dirty="0" err="1"/>
              <a:t>coax</a:t>
            </a:r>
            <a:r>
              <a:rPr lang="de-DE" sz="2400" dirty="0"/>
              <a:t>  [high </a:t>
            </a:r>
            <a:r>
              <a:rPr lang="de-DE" sz="2400" dirty="0" err="1"/>
              <a:t>impact</a:t>
            </a:r>
            <a:r>
              <a:rPr lang="de-DE" sz="2400" dirty="0"/>
              <a:t>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/>
              <a:t>The </a:t>
            </a:r>
            <a:r>
              <a:rPr lang="de-DE" sz="2400" dirty="0" err="1"/>
              <a:t>board</a:t>
            </a:r>
            <a:r>
              <a:rPr lang="de-DE" sz="2400" dirty="0"/>
              <a:t> </a:t>
            </a:r>
            <a:r>
              <a:rPr lang="de-DE" sz="2400" dirty="0" err="1"/>
              <a:t>of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second</a:t>
            </a:r>
            <a:r>
              <a:rPr lang="de-DE" sz="2400" dirty="0"/>
              <a:t> </a:t>
            </a:r>
            <a:r>
              <a:rPr lang="de-DE" sz="2400" dirty="0" err="1"/>
              <a:t>Amp</a:t>
            </a:r>
            <a:r>
              <a:rPr lang="de-DE" sz="2400" dirty="0"/>
              <a:t> </a:t>
            </a:r>
            <a:r>
              <a:rPr lang="de-DE" sz="2400" dirty="0" err="1"/>
              <a:t>has</a:t>
            </a:r>
            <a:r>
              <a:rPr lang="de-DE" sz="2400" dirty="0"/>
              <a:t> </a:t>
            </a:r>
            <a:r>
              <a:rPr lang="de-DE" sz="2400" dirty="0" err="1"/>
              <a:t>slightly</a:t>
            </a:r>
            <a:r>
              <a:rPr lang="de-DE" sz="2400" dirty="0"/>
              <a:t> </a:t>
            </a:r>
            <a:r>
              <a:rPr lang="de-DE" sz="2400" dirty="0" err="1"/>
              <a:t>improved</a:t>
            </a:r>
            <a:r>
              <a:rPr lang="de-DE" sz="2400" dirty="0"/>
              <a:t> </a:t>
            </a:r>
            <a:r>
              <a:rPr lang="de-DE" sz="2400" dirty="0" err="1"/>
              <a:t>layout</a:t>
            </a:r>
            <a:endParaRPr lang="de-DE" sz="2400" dirty="0"/>
          </a:p>
        </p:txBody>
      </p:sp>
      <p:sp>
        <p:nvSpPr>
          <p:cNvPr id="14" name="Rechteck: abgerundete Ecken 13">
            <a:extLst>
              <a:ext uri="{FF2B5EF4-FFF2-40B4-BE49-F238E27FC236}">
                <a16:creationId xmlns:a16="http://schemas.microsoft.com/office/drawing/2014/main" id="{6FD7C585-1A2B-420C-A054-EE7D540E62EA}"/>
              </a:ext>
            </a:extLst>
          </p:cNvPr>
          <p:cNvSpPr/>
          <p:nvPr/>
        </p:nvSpPr>
        <p:spPr>
          <a:xfrm>
            <a:off x="6095997" y="501057"/>
            <a:ext cx="5739245" cy="1085851"/>
          </a:xfrm>
          <a:prstGeom prst="round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u="sng" dirty="0" err="1"/>
              <a:t>first</a:t>
            </a:r>
            <a:r>
              <a:rPr lang="de-DE" sz="2400" u="sng" dirty="0"/>
              <a:t> </a:t>
            </a:r>
            <a:r>
              <a:rPr lang="de-DE" sz="2400" u="sng" dirty="0" err="1"/>
              <a:t>Amp</a:t>
            </a:r>
            <a:r>
              <a:rPr lang="de-DE" sz="2400" u="sng" dirty="0"/>
              <a:t> Vs  </a:t>
            </a:r>
            <a:r>
              <a:rPr lang="de-DE" sz="2400" u="sng" dirty="0" err="1"/>
              <a:t>second</a:t>
            </a:r>
            <a:r>
              <a:rPr lang="de-DE" sz="2400" u="sng" dirty="0"/>
              <a:t> </a:t>
            </a:r>
            <a:r>
              <a:rPr lang="de-DE" sz="2400" u="sng" dirty="0" err="1"/>
              <a:t>Amp</a:t>
            </a:r>
            <a:endParaRPr lang="de-DE" sz="2400" u="sng" dirty="0"/>
          </a:p>
        </p:txBody>
      </p:sp>
      <p:sp>
        <p:nvSpPr>
          <p:cNvPr id="18" name="Rechteck: abgerundete Ecken 17">
            <a:extLst>
              <a:ext uri="{FF2B5EF4-FFF2-40B4-BE49-F238E27FC236}">
                <a16:creationId xmlns:a16="http://schemas.microsoft.com/office/drawing/2014/main" id="{97EAD16C-1D36-43F8-91B3-17AFFDD842FE}"/>
              </a:ext>
            </a:extLst>
          </p:cNvPr>
          <p:cNvSpPr/>
          <p:nvPr/>
        </p:nvSpPr>
        <p:spPr>
          <a:xfrm>
            <a:off x="6095997" y="4234045"/>
            <a:ext cx="5739245" cy="1085851"/>
          </a:xfrm>
          <a:prstGeom prst="round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dirty="0"/>
              <a:t>Problem: </a:t>
            </a:r>
            <a:r>
              <a:rPr lang="de-DE" sz="2400" dirty="0" err="1"/>
              <a:t>loose</a:t>
            </a:r>
            <a:r>
              <a:rPr lang="de-DE" sz="2400" dirty="0"/>
              <a:t> </a:t>
            </a:r>
            <a:r>
              <a:rPr lang="de-DE" sz="2400" dirty="0" err="1"/>
              <a:t>cables</a:t>
            </a:r>
            <a:r>
              <a:rPr lang="de-DE" sz="2400" dirty="0"/>
              <a:t> </a:t>
            </a:r>
            <a:r>
              <a:rPr lang="de-DE" sz="2400" dirty="0" err="1"/>
              <a:t>have</a:t>
            </a:r>
            <a:r>
              <a:rPr lang="de-DE" sz="2400" dirty="0"/>
              <a:t> a </a:t>
            </a:r>
            <a:r>
              <a:rPr lang="de-DE" sz="2400" dirty="0" err="1"/>
              <a:t>mechanical</a:t>
            </a:r>
            <a:r>
              <a:rPr lang="de-DE" sz="2400" dirty="0"/>
              <a:t> </a:t>
            </a:r>
            <a:r>
              <a:rPr lang="de-DE" sz="2400" dirty="0" err="1"/>
              <a:t>impact</a:t>
            </a:r>
            <a:r>
              <a:rPr lang="de-DE" sz="2400" dirty="0"/>
              <a:t> on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board</a:t>
            </a:r>
            <a:r>
              <a:rPr lang="de-DE" sz="2400" dirty="0"/>
              <a:t> 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F80380B9-1847-48F3-B273-E327859B9727}"/>
              </a:ext>
            </a:extLst>
          </p:cNvPr>
          <p:cNvSpPr txBox="1"/>
          <p:nvPr/>
        </p:nvSpPr>
        <p:spPr>
          <a:xfrm>
            <a:off x="6095997" y="5406234"/>
            <a:ext cx="57392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err="1"/>
              <a:t>Solved</a:t>
            </a:r>
            <a:r>
              <a:rPr lang="de-DE" sz="2400" dirty="0"/>
              <a:t> </a:t>
            </a:r>
            <a:r>
              <a:rPr lang="de-DE" sz="2400" dirty="0" err="1"/>
              <a:t>by</a:t>
            </a:r>
            <a:r>
              <a:rPr lang="de-DE" sz="2400" dirty="0"/>
              <a:t> </a:t>
            </a:r>
            <a:r>
              <a:rPr lang="de-DE" sz="2400" dirty="0" err="1"/>
              <a:t>soldering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cables</a:t>
            </a:r>
            <a:r>
              <a:rPr lang="de-DE" sz="2400" dirty="0"/>
              <a:t> on </a:t>
            </a:r>
            <a:r>
              <a:rPr lang="de-DE" sz="2400" dirty="0" err="1"/>
              <a:t>the</a:t>
            </a:r>
            <a:r>
              <a:rPr lang="de-DE" sz="2400" dirty="0"/>
              <a:t> box </a:t>
            </a:r>
          </a:p>
        </p:txBody>
      </p:sp>
    </p:spTree>
    <p:extLst>
      <p:ext uri="{BB962C8B-B14F-4D97-AF65-F5344CB8AC3E}">
        <p14:creationId xmlns:p14="http://schemas.microsoft.com/office/powerpoint/2010/main" val="34202271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Abgerundetes Rechteck 10">
            <a:extLst>
              <a:ext uri="{FF2B5EF4-FFF2-40B4-BE49-F238E27FC236}">
                <a16:creationId xmlns:a16="http://schemas.microsoft.com/office/drawing/2014/main" id="{2E958D96-4C03-49F2-A7B8-6548D9F6090C}"/>
              </a:ext>
            </a:extLst>
          </p:cNvPr>
          <p:cNvSpPr/>
          <p:nvPr/>
        </p:nvSpPr>
        <p:spPr>
          <a:xfrm>
            <a:off x="2855640" y="2827749"/>
            <a:ext cx="5040560" cy="478892"/>
          </a:xfrm>
          <a:prstGeom prst="roundRect">
            <a:avLst/>
          </a:prstGeom>
          <a:solidFill>
            <a:srgbClr val="1D226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de-DE" sz="1600" b="1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3" name="Textfeld 22"/>
          <p:cNvSpPr txBox="1"/>
          <p:nvPr/>
        </p:nvSpPr>
        <p:spPr>
          <a:xfrm>
            <a:off x="407368" y="260648"/>
            <a:ext cx="7056784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900" b="1">
                <a:solidFill>
                  <a:srgbClr val="1D2262"/>
                </a:solidFill>
                <a:latin typeface="Arial" charset="0"/>
                <a:ea typeface="Arial" charset="0"/>
                <a:cs typeface="Arial" charset="0"/>
              </a:rPr>
              <a:t>Agenda</a:t>
            </a:r>
            <a:endParaRPr lang="de-DE" sz="1900" dirty="0">
              <a:solidFill>
                <a:srgbClr val="1D2262"/>
              </a:solidFill>
              <a:latin typeface="Arial" charset="0"/>
              <a:ea typeface="Arial" charset="0"/>
              <a:cs typeface="Arial" charset="0"/>
            </a:endParaRPr>
          </a:p>
        </p:txBody>
      </p:sp>
      <p:grpSp>
        <p:nvGrpSpPr>
          <p:cNvPr id="31" name="Gruppierung 30"/>
          <p:cNvGrpSpPr/>
          <p:nvPr/>
        </p:nvGrpSpPr>
        <p:grpSpPr>
          <a:xfrm>
            <a:off x="0" y="450000"/>
            <a:ext cx="360362" cy="45336"/>
            <a:chOff x="0" y="404664"/>
            <a:chExt cx="360362" cy="45336"/>
          </a:xfrm>
        </p:grpSpPr>
        <p:cxnSp>
          <p:nvCxnSpPr>
            <p:cNvPr id="32" name="Gerade Verbindung 31"/>
            <p:cNvCxnSpPr/>
            <p:nvPr/>
          </p:nvCxnSpPr>
          <p:spPr>
            <a:xfrm>
              <a:off x="0" y="404664"/>
              <a:ext cx="360362" cy="0"/>
            </a:xfrm>
            <a:prstGeom prst="line">
              <a:avLst/>
            </a:prstGeom>
            <a:ln w="19050" cap="rnd">
              <a:solidFill>
                <a:srgbClr val="2F52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Gerade Verbindung 32"/>
            <p:cNvCxnSpPr/>
            <p:nvPr/>
          </p:nvCxnSpPr>
          <p:spPr>
            <a:xfrm>
              <a:off x="0" y="450000"/>
              <a:ext cx="360362" cy="0"/>
            </a:xfrm>
            <a:prstGeom prst="line">
              <a:avLst/>
            </a:prstGeom>
            <a:ln w="19050" cap="rnd">
              <a:solidFill>
                <a:srgbClr val="2F52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extfeld 1"/>
          <p:cNvSpPr txBox="1"/>
          <p:nvPr/>
        </p:nvSpPr>
        <p:spPr>
          <a:xfrm>
            <a:off x="3001932" y="2326099"/>
            <a:ext cx="669451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de-DE" b="1" dirty="0" err="1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Amplifiers</a:t>
            </a:r>
            <a:endParaRPr lang="de-DE" b="1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457200" indent="-457200">
              <a:buAutoNum type="arabicPeriod"/>
            </a:pPr>
            <a:endParaRPr lang="de-DE" b="1" dirty="0">
              <a:solidFill>
                <a:srgbClr val="1D2262"/>
              </a:solidFill>
              <a:latin typeface="Arial" charset="0"/>
              <a:ea typeface="Arial" charset="0"/>
              <a:cs typeface="Arial" charset="0"/>
            </a:endParaRPr>
          </a:p>
          <a:p>
            <a:pPr marL="457200" indent="-457200">
              <a:buFontTx/>
              <a:buAutoNum type="arabicPeriod"/>
            </a:pPr>
            <a:r>
              <a:rPr lang="de-DE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Magnet </a:t>
            </a:r>
            <a:r>
              <a:rPr lang="de-DE" b="1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sandwich</a:t>
            </a:r>
            <a:endParaRPr lang="de-DE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  <a:p>
            <a:pPr marL="457200" indent="-457200">
              <a:buFontTx/>
              <a:buAutoNum type="arabicPeriod"/>
            </a:pPr>
            <a:endParaRPr lang="de-DE" b="1" dirty="0">
              <a:solidFill>
                <a:srgbClr val="1D2262"/>
              </a:solidFill>
              <a:latin typeface="Arial" charset="0"/>
              <a:ea typeface="Arial" charset="0"/>
              <a:cs typeface="Arial" charset="0"/>
            </a:endParaRPr>
          </a:p>
          <a:p>
            <a:pPr marL="457200" indent="-457200">
              <a:buFontTx/>
              <a:buAutoNum type="arabicPeriod"/>
            </a:pPr>
            <a:r>
              <a:rPr lang="de-DE" b="1" dirty="0">
                <a:solidFill>
                  <a:srgbClr val="1D2262"/>
                </a:solidFill>
                <a:latin typeface="Arial" charset="0"/>
                <a:ea typeface="Arial" charset="0"/>
                <a:cs typeface="Arial" charset="0"/>
              </a:rPr>
              <a:t>Noise </a:t>
            </a:r>
            <a:r>
              <a:rPr lang="de-DE" b="1" dirty="0" err="1">
                <a:solidFill>
                  <a:srgbClr val="1D2262"/>
                </a:solidFill>
                <a:latin typeface="Arial" charset="0"/>
                <a:ea typeface="Arial" charset="0"/>
                <a:cs typeface="Arial" charset="0"/>
              </a:rPr>
              <a:t>measurement</a:t>
            </a:r>
            <a:endParaRPr lang="de-DE" b="1" dirty="0">
              <a:solidFill>
                <a:srgbClr val="1D2262"/>
              </a:solidFill>
              <a:latin typeface="Arial" charset="0"/>
              <a:ea typeface="Arial" charset="0"/>
              <a:cs typeface="Arial" charset="0"/>
            </a:endParaRPr>
          </a:p>
          <a:p>
            <a:pPr marL="457200" indent="-457200">
              <a:buFontTx/>
              <a:buAutoNum type="arabicPeriod"/>
            </a:pPr>
            <a:endParaRPr lang="de-DE" b="1" dirty="0">
              <a:solidFill>
                <a:srgbClr val="1D2262"/>
              </a:solidFill>
              <a:latin typeface="Arial" charset="0"/>
              <a:ea typeface="Arial" charset="0"/>
              <a:cs typeface="Arial" charset="0"/>
            </a:endParaRPr>
          </a:p>
          <a:p>
            <a:pPr marL="457200" indent="-457200">
              <a:buFontTx/>
              <a:buAutoNum type="arabicPeriod"/>
            </a:pPr>
            <a:r>
              <a:rPr lang="de-DE" b="1" dirty="0" err="1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Lessons</a:t>
            </a:r>
            <a:r>
              <a:rPr lang="de-DE" b="1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b="1" dirty="0" err="1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learned</a:t>
            </a:r>
            <a:endParaRPr lang="de-DE" b="1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457200" indent="-457200">
              <a:buFontTx/>
              <a:buAutoNum type="arabicPeriod"/>
            </a:pPr>
            <a:endParaRPr lang="de-DE" b="1" dirty="0">
              <a:solidFill>
                <a:srgbClr val="1D2262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871CD860-D049-461C-8B48-AEFB5CB8B5CA}"/>
              </a:ext>
            </a:extLst>
          </p:cNvPr>
          <p:cNvSpPr/>
          <p:nvPr/>
        </p:nvSpPr>
        <p:spPr>
          <a:xfrm>
            <a:off x="0" y="6381064"/>
            <a:ext cx="12192000" cy="501650"/>
          </a:xfrm>
          <a:prstGeom prst="rect">
            <a:avLst/>
          </a:prstGeom>
          <a:solidFill>
            <a:srgbClr val="E3E8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Foliennummernplatzhalter 14">
            <a:extLst>
              <a:ext uri="{FF2B5EF4-FFF2-40B4-BE49-F238E27FC236}">
                <a16:creationId xmlns:a16="http://schemas.microsoft.com/office/drawing/2014/main" id="{19349D9A-FB27-455B-A486-FCA1B8F0A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72327" y="6432034"/>
            <a:ext cx="415637" cy="365125"/>
          </a:xfrm>
          <a:ln>
            <a:noFill/>
          </a:ln>
        </p:spPr>
        <p:txBody>
          <a:bodyPr/>
          <a:lstStyle/>
          <a:p>
            <a:pPr algn="l"/>
            <a:fld id="{2500E7ED-5C83-664F-B4FE-CE4E06B01BBB}" type="slidenum">
              <a:rPr lang="de-DE" sz="1000" b="1" smtClean="0">
                <a:solidFill>
                  <a:srgbClr val="1D2262"/>
                </a:solidFill>
                <a:latin typeface="Arial" charset="0"/>
                <a:ea typeface="Arial" charset="0"/>
                <a:cs typeface="Arial" charset="0"/>
              </a:rPr>
              <a:pPr algn="l"/>
              <a:t>3</a:t>
            </a:fld>
            <a:endParaRPr lang="de-DE" sz="1000" b="1" dirty="0">
              <a:solidFill>
                <a:srgbClr val="1D2262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Fußzeilenplatzhalter 4">
            <a:extLst>
              <a:ext uri="{FF2B5EF4-FFF2-40B4-BE49-F238E27FC236}">
                <a16:creationId xmlns:a16="http://schemas.microsoft.com/office/drawing/2014/main" id="{C709FA59-B296-4F93-81E4-4E86F0001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87964" y="6432036"/>
            <a:ext cx="4114800" cy="365125"/>
          </a:xfrm>
        </p:spPr>
        <p:txBody>
          <a:bodyPr/>
          <a:lstStyle/>
          <a:p>
            <a:pPr algn="l"/>
            <a:r>
              <a:rPr lang="de-DE" sz="1000" dirty="0">
                <a:solidFill>
                  <a:srgbClr val="1D2262"/>
                </a:solidFill>
                <a:latin typeface="Arial" charset="0"/>
                <a:ea typeface="Arial" charset="0"/>
                <a:cs typeface="Arial" charset="0"/>
              </a:rPr>
              <a:t>BASE Update 24.01.2020</a:t>
            </a:r>
          </a:p>
        </p:txBody>
      </p:sp>
      <p:pic>
        <p:nvPicPr>
          <p:cNvPr id="18" name="Grafik 17">
            <a:extLst>
              <a:ext uri="{FF2B5EF4-FFF2-40B4-BE49-F238E27FC236}">
                <a16:creationId xmlns:a16="http://schemas.microsoft.com/office/drawing/2014/main" id="{6741435D-842E-4BD2-84A6-6D77840DA1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04036" y="6379273"/>
            <a:ext cx="687964" cy="41268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54263922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Rechteck 86">
            <a:extLst>
              <a:ext uri="{FF2B5EF4-FFF2-40B4-BE49-F238E27FC236}">
                <a16:creationId xmlns:a16="http://schemas.microsoft.com/office/drawing/2014/main" id="{9D904A94-CEF3-4F9D-9291-75692BE319D2}"/>
              </a:ext>
            </a:extLst>
          </p:cNvPr>
          <p:cNvSpPr/>
          <p:nvPr/>
        </p:nvSpPr>
        <p:spPr>
          <a:xfrm>
            <a:off x="0" y="6381064"/>
            <a:ext cx="12192000" cy="501650"/>
          </a:xfrm>
          <a:prstGeom prst="rect">
            <a:avLst/>
          </a:prstGeom>
          <a:solidFill>
            <a:srgbClr val="E3E8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8" name="Foliennummernplatzhalter 14">
            <a:extLst>
              <a:ext uri="{FF2B5EF4-FFF2-40B4-BE49-F238E27FC236}">
                <a16:creationId xmlns:a16="http://schemas.microsoft.com/office/drawing/2014/main" id="{ABD6B6BF-334B-4930-8B5E-27C30298DA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72327" y="6432034"/>
            <a:ext cx="415637" cy="365125"/>
          </a:xfrm>
          <a:ln>
            <a:noFill/>
          </a:ln>
        </p:spPr>
        <p:txBody>
          <a:bodyPr/>
          <a:lstStyle/>
          <a:p>
            <a:pPr algn="l"/>
            <a:fld id="{2500E7ED-5C83-664F-B4FE-CE4E06B01BBB}" type="slidenum">
              <a:rPr lang="de-DE" sz="1000" b="1" smtClean="0">
                <a:solidFill>
                  <a:srgbClr val="1D2262"/>
                </a:solidFill>
                <a:latin typeface="Arial" charset="0"/>
                <a:ea typeface="Arial" charset="0"/>
                <a:cs typeface="Arial" charset="0"/>
              </a:rPr>
              <a:pPr algn="l"/>
              <a:t>4</a:t>
            </a:fld>
            <a:endParaRPr lang="de-DE" sz="1000" b="1" dirty="0">
              <a:solidFill>
                <a:srgbClr val="1D2262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9" name="Fußzeilenplatzhalter 4">
            <a:extLst>
              <a:ext uri="{FF2B5EF4-FFF2-40B4-BE49-F238E27FC236}">
                <a16:creationId xmlns:a16="http://schemas.microsoft.com/office/drawing/2014/main" id="{89C65825-5046-4547-9E87-29CA5E09C8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87964" y="6432036"/>
            <a:ext cx="4114800" cy="365125"/>
          </a:xfrm>
        </p:spPr>
        <p:txBody>
          <a:bodyPr/>
          <a:lstStyle/>
          <a:p>
            <a:pPr algn="l"/>
            <a:r>
              <a:rPr lang="de-DE" sz="1000" dirty="0">
                <a:solidFill>
                  <a:srgbClr val="1D2262"/>
                </a:solidFill>
                <a:latin typeface="Arial" charset="0"/>
                <a:ea typeface="Arial" charset="0"/>
                <a:cs typeface="Arial" charset="0"/>
              </a:rPr>
              <a:t>BASE Update 24.01.2020</a:t>
            </a:r>
          </a:p>
        </p:txBody>
      </p:sp>
      <p:pic>
        <p:nvPicPr>
          <p:cNvPr id="90" name="Grafik 89">
            <a:extLst>
              <a:ext uri="{FF2B5EF4-FFF2-40B4-BE49-F238E27FC236}">
                <a16:creationId xmlns:a16="http://schemas.microsoft.com/office/drawing/2014/main" id="{5B661D13-CD3A-4671-99D5-D07DD252DA8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04036" y="6379273"/>
            <a:ext cx="687964" cy="412687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5" name="Gruppierung 19">
            <a:extLst>
              <a:ext uri="{FF2B5EF4-FFF2-40B4-BE49-F238E27FC236}">
                <a16:creationId xmlns:a16="http://schemas.microsoft.com/office/drawing/2014/main" id="{AB877BDD-0EEC-4D52-AF7A-B1AF2632FCD4}"/>
              </a:ext>
            </a:extLst>
          </p:cNvPr>
          <p:cNvGrpSpPr/>
          <p:nvPr/>
        </p:nvGrpSpPr>
        <p:grpSpPr>
          <a:xfrm>
            <a:off x="9526" y="307319"/>
            <a:ext cx="360362" cy="45336"/>
            <a:chOff x="0" y="404664"/>
            <a:chExt cx="360362" cy="45336"/>
          </a:xfrm>
        </p:grpSpPr>
        <p:cxnSp>
          <p:nvCxnSpPr>
            <p:cNvPr id="96" name="Gerade Verbindung 24">
              <a:extLst>
                <a:ext uri="{FF2B5EF4-FFF2-40B4-BE49-F238E27FC236}">
                  <a16:creationId xmlns:a16="http://schemas.microsoft.com/office/drawing/2014/main" id="{62F21D9D-0E79-402C-B3CD-5426D767810C}"/>
                </a:ext>
              </a:extLst>
            </p:cNvPr>
            <p:cNvCxnSpPr/>
            <p:nvPr/>
          </p:nvCxnSpPr>
          <p:spPr>
            <a:xfrm>
              <a:off x="0" y="404664"/>
              <a:ext cx="360362" cy="0"/>
            </a:xfrm>
            <a:prstGeom prst="line">
              <a:avLst/>
            </a:prstGeom>
            <a:ln w="19050" cap="rnd">
              <a:solidFill>
                <a:srgbClr val="2F52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Gerade Verbindung 25">
              <a:extLst>
                <a:ext uri="{FF2B5EF4-FFF2-40B4-BE49-F238E27FC236}">
                  <a16:creationId xmlns:a16="http://schemas.microsoft.com/office/drawing/2014/main" id="{6F301097-9C78-4837-9853-DECBF542ACD4}"/>
                </a:ext>
              </a:extLst>
            </p:cNvPr>
            <p:cNvCxnSpPr/>
            <p:nvPr/>
          </p:nvCxnSpPr>
          <p:spPr>
            <a:xfrm>
              <a:off x="0" y="450000"/>
              <a:ext cx="360362" cy="0"/>
            </a:xfrm>
            <a:prstGeom prst="line">
              <a:avLst/>
            </a:prstGeom>
            <a:ln w="19050" cap="rnd">
              <a:solidFill>
                <a:srgbClr val="2F52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8" name="Textfeld 22">
            <a:extLst>
              <a:ext uri="{FF2B5EF4-FFF2-40B4-BE49-F238E27FC236}">
                <a16:creationId xmlns:a16="http://schemas.microsoft.com/office/drawing/2014/main" id="{AFD725CE-A885-42AF-9F2F-2A72E32F06A2}"/>
              </a:ext>
            </a:extLst>
          </p:cNvPr>
          <p:cNvSpPr txBox="1"/>
          <p:nvPr/>
        </p:nvSpPr>
        <p:spPr>
          <a:xfrm>
            <a:off x="416894" y="117967"/>
            <a:ext cx="7056784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900" b="1" dirty="0">
                <a:solidFill>
                  <a:srgbClr val="1D2262"/>
                </a:solidFill>
                <a:latin typeface="Arial" charset="0"/>
                <a:ea typeface="Arial" charset="0"/>
                <a:cs typeface="Arial" charset="0"/>
              </a:rPr>
              <a:t>Construction </a:t>
            </a:r>
            <a:r>
              <a:rPr lang="de-DE" sz="1900" b="1" dirty="0" err="1">
                <a:solidFill>
                  <a:srgbClr val="1D2262"/>
                </a:solidFill>
                <a:latin typeface="Arial" charset="0"/>
                <a:ea typeface="Arial" charset="0"/>
                <a:cs typeface="Arial" charset="0"/>
              </a:rPr>
              <a:t>of</a:t>
            </a:r>
            <a:r>
              <a:rPr lang="de-DE" sz="1900" b="1" dirty="0">
                <a:solidFill>
                  <a:srgbClr val="1D2262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900" b="1" dirty="0" err="1">
                <a:solidFill>
                  <a:srgbClr val="1D2262"/>
                </a:solidFill>
                <a:latin typeface="Arial" charset="0"/>
                <a:ea typeface="Arial" charset="0"/>
                <a:cs typeface="Arial" charset="0"/>
              </a:rPr>
              <a:t>the</a:t>
            </a:r>
            <a:r>
              <a:rPr lang="de-DE" sz="1900" b="1" dirty="0">
                <a:solidFill>
                  <a:srgbClr val="1D2262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900" b="1" dirty="0" err="1">
                <a:solidFill>
                  <a:srgbClr val="1D2262"/>
                </a:solidFill>
                <a:latin typeface="Arial" charset="0"/>
                <a:ea typeface="Arial" charset="0"/>
                <a:cs typeface="Arial" charset="0"/>
              </a:rPr>
              <a:t>magnet</a:t>
            </a:r>
            <a:r>
              <a:rPr lang="de-DE" sz="1900" b="1" dirty="0">
                <a:solidFill>
                  <a:srgbClr val="1D2262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900" b="1" dirty="0" err="1">
                <a:solidFill>
                  <a:srgbClr val="1D2262"/>
                </a:solidFill>
                <a:latin typeface="Arial" charset="0"/>
                <a:ea typeface="Arial" charset="0"/>
                <a:cs typeface="Arial" charset="0"/>
              </a:rPr>
              <a:t>sandwich</a:t>
            </a:r>
            <a:endParaRPr lang="de-DE" sz="1900" dirty="0">
              <a:solidFill>
                <a:srgbClr val="1D2262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100" name="Gerade Verbindung mit Pfeil 99">
            <a:extLst>
              <a:ext uri="{FF2B5EF4-FFF2-40B4-BE49-F238E27FC236}">
                <a16:creationId xmlns:a16="http://schemas.microsoft.com/office/drawing/2014/main" id="{7B22238C-2EBE-4001-B1E8-C3FEE9E49124}"/>
              </a:ext>
            </a:extLst>
          </p:cNvPr>
          <p:cNvCxnSpPr>
            <a:cxnSpLocks/>
          </p:cNvCxnSpPr>
          <p:nvPr/>
        </p:nvCxnSpPr>
        <p:spPr>
          <a:xfrm>
            <a:off x="2621741" y="2294409"/>
            <a:ext cx="11556" cy="904576"/>
          </a:xfrm>
          <a:prstGeom prst="straightConnector1">
            <a:avLst/>
          </a:prstGeom>
          <a:ln w="571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Gerade Verbindung mit Pfeil 100">
            <a:extLst>
              <a:ext uri="{FF2B5EF4-FFF2-40B4-BE49-F238E27FC236}">
                <a16:creationId xmlns:a16="http://schemas.microsoft.com/office/drawing/2014/main" id="{6A791EDB-1FAA-4A4F-961B-59C4AE71E543}"/>
              </a:ext>
            </a:extLst>
          </p:cNvPr>
          <p:cNvCxnSpPr>
            <a:cxnSpLocks/>
          </p:cNvCxnSpPr>
          <p:nvPr/>
        </p:nvCxnSpPr>
        <p:spPr>
          <a:xfrm rot="10800000">
            <a:off x="2640842" y="4127456"/>
            <a:ext cx="11556" cy="904576"/>
          </a:xfrm>
          <a:prstGeom prst="straightConnector1">
            <a:avLst/>
          </a:prstGeom>
          <a:ln w="571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5" name="Gruppieren 124">
            <a:extLst>
              <a:ext uri="{FF2B5EF4-FFF2-40B4-BE49-F238E27FC236}">
                <a16:creationId xmlns:a16="http://schemas.microsoft.com/office/drawing/2014/main" id="{1348E227-74B5-49E2-B3DF-D0A806D1FB28}"/>
              </a:ext>
            </a:extLst>
          </p:cNvPr>
          <p:cNvGrpSpPr/>
          <p:nvPr/>
        </p:nvGrpSpPr>
        <p:grpSpPr>
          <a:xfrm>
            <a:off x="587626" y="624256"/>
            <a:ext cx="4449110" cy="5394593"/>
            <a:chOff x="587626" y="624256"/>
            <a:chExt cx="4449110" cy="5394593"/>
          </a:xfrm>
        </p:grpSpPr>
        <p:grpSp>
          <p:nvGrpSpPr>
            <p:cNvPr id="126" name="Gruppieren 125">
              <a:extLst>
                <a:ext uri="{FF2B5EF4-FFF2-40B4-BE49-F238E27FC236}">
                  <a16:creationId xmlns:a16="http://schemas.microsoft.com/office/drawing/2014/main" id="{0A787766-D11F-4AB3-9A3B-A73266D91387}"/>
                </a:ext>
              </a:extLst>
            </p:cNvPr>
            <p:cNvGrpSpPr/>
            <p:nvPr/>
          </p:nvGrpSpPr>
          <p:grpSpPr>
            <a:xfrm>
              <a:off x="587626" y="624256"/>
              <a:ext cx="4449110" cy="5394593"/>
              <a:chOff x="1269736" y="1052095"/>
              <a:chExt cx="3608826" cy="4284477"/>
            </a:xfrm>
          </p:grpSpPr>
          <p:sp>
            <p:nvSpPr>
              <p:cNvPr id="139" name="Rechteck 138">
                <a:extLst>
                  <a:ext uri="{FF2B5EF4-FFF2-40B4-BE49-F238E27FC236}">
                    <a16:creationId xmlns:a16="http://schemas.microsoft.com/office/drawing/2014/main" id="{CEDDC715-E816-40B9-83CF-00B879C6088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880910" y="1052095"/>
                <a:ext cx="206755" cy="4284477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>
                <a:solidFill>
                  <a:schemeClr val="bg2">
                    <a:lumMod val="1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0" name="Rechteck 139">
                <a:extLst>
                  <a:ext uri="{FF2B5EF4-FFF2-40B4-BE49-F238E27FC236}">
                    <a16:creationId xmlns:a16="http://schemas.microsoft.com/office/drawing/2014/main" id="{6805E980-9FCA-46AB-B8D4-4ED40AA1A53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74243" y="1052095"/>
                <a:ext cx="206755" cy="4284477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>
                <a:solidFill>
                  <a:schemeClr val="bg2">
                    <a:lumMod val="1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1" name="Rechteck 140">
                <a:extLst>
                  <a:ext uri="{FF2B5EF4-FFF2-40B4-BE49-F238E27FC236}">
                    <a16:creationId xmlns:a16="http://schemas.microsoft.com/office/drawing/2014/main" id="{6227A5B4-19E6-4A8C-BF12-1DA16F77B7F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269736" y="4814074"/>
                <a:ext cx="3318629" cy="522497"/>
              </a:xfrm>
              <a:prstGeom prst="rect">
                <a:avLst/>
              </a:prstGeom>
              <a:solidFill>
                <a:schemeClr val="bg2">
                  <a:lumMod val="75000"/>
                  <a:alpha val="60000"/>
                </a:schemeClr>
              </a:solidFill>
              <a:ln>
                <a:solidFill>
                  <a:schemeClr val="bg2">
                    <a:lumMod val="1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2" name="Rechteck 141">
                <a:extLst>
                  <a:ext uri="{FF2B5EF4-FFF2-40B4-BE49-F238E27FC236}">
                    <a16:creationId xmlns:a16="http://schemas.microsoft.com/office/drawing/2014/main" id="{9E02EB9B-A68C-418E-9955-9B708A4D493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744565" y="4291577"/>
                <a:ext cx="2323040" cy="522497"/>
              </a:xfrm>
              <a:prstGeom prst="rect">
                <a:avLst/>
              </a:prstGeom>
              <a:solidFill>
                <a:schemeClr val="bg2">
                  <a:lumMod val="75000"/>
                  <a:alpha val="60000"/>
                </a:schemeClr>
              </a:solidFill>
              <a:ln>
                <a:solidFill>
                  <a:schemeClr val="bg2">
                    <a:lumMod val="1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3" name="Rechteck 142">
                <a:extLst>
                  <a:ext uri="{FF2B5EF4-FFF2-40B4-BE49-F238E27FC236}">
                    <a16:creationId xmlns:a16="http://schemas.microsoft.com/office/drawing/2014/main" id="{21271C1D-664B-4E07-B03D-C3A46B8AE95E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115985" y="3804515"/>
                <a:ext cx="1626129" cy="485937"/>
              </a:xfrm>
              <a:prstGeom prst="rect">
                <a:avLst/>
              </a:prstGeom>
              <a:solidFill>
                <a:schemeClr val="bg2">
                  <a:lumMod val="10000"/>
                </a:schemeClr>
              </a:solidFill>
              <a:ln>
                <a:solidFill>
                  <a:schemeClr val="bg2">
                    <a:lumMod val="1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4" name="Rechteck 143">
                <a:extLst>
                  <a:ext uri="{FF2B5EF4-FFF2-40B4-BE49-F238E27FC236}">
                    <a16:creationId xmlns:a16="http://schemas.microsoft.com/office/drawing/2014/main" id="{FBFF74BB-3CB2-49B6-8F9E-4C1B44D09E4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726334" y="3699641"/>
                <a:ext cx="2386686" cy="125255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>
                <a:solidFill>
                  <a:schemeClr val="bg2">
                    <a:lumMod val="1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5" name="Rechteck 144">
                <a:extLst>
                  <a:ext uri="{FF2B5EF4-FFF2-40B4-BE49-F238E27FC236}">
                    <a16:creationId xmlns:a16="http://schemas.microsoft.com/office/drawing/2014/main" id="{BE287554-385C-474E-881B-B0BD763BAF9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115985" y="2365492"/>
                <a:ext cx="1626129" cy="731496"/>
              </a:xfrm>
              <a:prstGeom prst="rect">
                <a:avLst/>
              </a:prstGeom>
              <a:solidFill>
                <a:schemeClr val="bg2">
                  <a:lumMod val="10000"/>
                </a:schemeClr>
              </a:solidFill>
              <a:ln>
                <a:solidFill>
                  <a:schemeClr val="bg2">
                    <a:lumMod val="1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6" name="Rechteck 145">
                <a:extLst>
                  <a:ext uri="{FF2B5EF4-FFF2-40B4-BE49-F238E27FC236}">
                    <a16:creationId xmlns:a16="http://schemas.microsoft.com/office/drawing/2014/main" id="{73BBFDAC-4A44-4643-9F89-69B89564618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726333" y="3087323"/>
                <a:ext cx="2386686" cy="125256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>
                <a:solidFill>
                  <a:schemeClr val="bg2">
                    <a:lumMod val="1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147" name="Rechteck 146">
                <a:extLst>
                  <a:ext uri="{FF2B5EF4-FFF2-40B4-BE49-F238E27FC236}">
                    <a16:creationId xmlns:a16="http://schemas.microsoft.com/office/drawing/2014/main" id="{92ADAF3D-1C4B-4CB6-8EF6-4780FD845FF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726333" y="2253303"/>
                <a:ext cx="2386686" cy="125256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>
                <a:solidFill>
                  <a:schemeClr val="bg2">
                    <a:lumMod val="1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8" name="Rechteck 147">
                <a:extLst>
                  <a:ext uri="{FF2B5EF4-FFF2-40B4-BE49-F238E27FC236}">
                    <a16:creationId xmlns:a16="http://schemas.microsoft.com/office/drawing/2014/main" id="{A4B78995-738B-485B-8666-CFB94189D7D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849891" y="3254092"/>
                <a:ext cx="264952" cy="159258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>
                <a:solidFill>
                  <a:schemeClr val="bg2">
                    <a:lumMod val="1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9" name="Rechteck 148">
                <a:extLst>
                  <a:ext uri="{FF2B5EF4-FFF2-40B4-BE49-F238E27FC236}">
                    <a16:creationId xmlns:a16="http://schemas.microsoft.com/office/drawing/2014/main" id="{2E7B9423-3CF2-46C7-B6FD-D01BBEED34B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849891" y="3502461"/>
                <a:ext cx="264952" cy="159258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>
                <a:solidFill>
                  <a:schemeClr val="bg2">
                    <a:lumMod val="1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50" name="Rechteck 149">
                <a:extLst>
                  <a:ext uri="{FF2B5EF4-FFF2-40B4-BE49-F238E27FC236}">
                    <a16:creationId xmlns:a16="http://schemas.microsoft.com/office/drawing/2014/main" id="{D536E35D-DABA-448D-A400-AD946C10BB8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47275" y="3250501"/>
                <a:ext cx="264937" cy="159250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>
                <a:solidFill>
                  <a:schemeClr val="bg2">
                    <a:lumMod val="1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51" name="Rechteck 150">
                <a:extLst>
                  <a:ext uri="{FF2B5EF4-FFF2-40B4-BE49-F238E27FC236}">
                    <a16:creationId xmlns:a16="http://schemas.microsoft.com/office/drawing/2014/main" id="{CB52E7CC-C762-42AF-A600-85132E37B0A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48081" y="3506943"/>
                <a:ext cx="264952" cy="159258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>
                <a:solidFill>
                  <a:schemeClr val="bg2">
                    <a:lumMod val="1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52" name="Rechteck 151">
                <a:extLst>
                  <a:ext uri="{FF2B5EF4-FFF2-40B4-BE49-F238E27FC236}">
                    <a16:creationId xmlns:a16="http://schemas.microsoft.com/office/drawing/2014/main" id="{25039EAB-62B2-463D-9DAD-EE7A67A8ECA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42113" y="2049946"/>
                <a:ext cx="264952" cy="159258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>
                <a:solidFill>
                  <a:schemeClr val="bg2">
                    <a:lumMod val="1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53" name="Rechteck 152">
                <a:extLst>
                  <a:ext uri="{FF2B5EF4-FFF2-40B4-BE49-F238E27FC236}">
                    <a16:creationId xmlns:a16="http://schemas.microsoft.com/office/drawing/2014/main" id="{7C1BC668-C90D-4739-8EF7-E26C00ECC77E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46255" y="4089958"/>
                <a:ext cx="264952" cy="159258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>
                <a:solidFill>
                  <a:schemeClr val="bg2">
                    <a:lumMod val="1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54" name="Rechteck 153">
                <a:extLst>
                  <a:ext uri="{FF2B5EF4-FFF2-40B4-BE49-F238E27FC236}">
                    <a16:creationId xmlns:a16="http://schemas.microsoft.com/office/drawing/2014/main" id="{954558F4-7B10-4716-8200-31682EFC8F5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839281" y="2049946"/>
                <a:ext cx="264952" cy="159258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>
                <a:solidFill>
                  <a:schemeClr val="bg2">
                    <a:lumMod val="1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55" name="Rechteck 154">
                <a:extLst>
                  <a:ext uri="{FF2B5EF4-FFF2-40B4-BE49-F238E27FC236}">
                    <a16:creationId xmlns:a16="http://schemas.microsoft.com/office/drawing/2014/main" id="{269E088E-A42A-437D-9E12-D611347F955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836874" y="4089958"/>
                <a:ext cx="264952" cy="159258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>
                <a:solidFill>
                  <a:schemeClr val="bg2">
                    <a:lumMod val="1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56" name="Rechteck 155">
                <a:extLst>
                  <a:ext uri="{FF2B5EF4-FFF2-40B4-BE49-F238E27FC236}">
                    <a16:creationId xmlns:a16="http://schemas.microsoft.com/office/drawing/2014/main" id="{6781E70E-CBEB-4063-B10D-0D35BB43DED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807585" y="2378559"/>
                <a:ext cx="306148" cy="708766"/>
              </a:xfrm>
              <a:prstGeom prst="rect">
                <a:avLst/>
              </a:prstGeom>
              <a:solidFill>
                <a:schemeClr val="bg2">
                  <a:lumMod val="75000"/>
                  <a:alpha val="60000"/>
                </a:schemeClr>
              </a:solidFill>
              <a:ln>
                <a:solidFill>
                  <a:schemeClr val="bg2">
                    <a:lumMod val="1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57" name="Rechteck 156">
                <a:extLst>
                  <a:ext uri="{FF2B5EF4-FFF2-40B4-BE49-F238E27FC236}">
                    <a16:creationId xmlns:a16="http://schemas.microsoft.com/office/drawing/2014/main" id="{8B096AEF-24DB-41F0-8D63-8AFDE878454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42113" y="2378559"/>
                <a:ext cx="298908" cy="708766"/>
              </a:xfrm>
              <a:prstGeom prst="rect">
                <a:avLst/>
              </a:prstGeom>
              <a:solidFill>
                <a:schemeClr val="bg2">
                  <a:lumMod val="75000"/>
                  <a:alpha val="60000"/>
                </a:schemeClr>
              </a:solidFill>
              <a:ln>
                <a:solidFill>
                  <a:schemeClr val="bg2">
                    <a:lumMod val="1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58" name="Rechteck 157">
                <a:extLst>
                  <a:ext uri="{FF2B5EF4-FFF2-40B4-BE49-F238E27FC236}">
                    <a16:creationId xmlns:a16="http://schemas.microsoft.com/office/drawing/2014/main" id="{27FF2913-D1CB-4708-9F30-41DB75022A8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140931" y="4605357"/>
                <a:ext cx="737631" cy="208717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59" name="Rechteck 158">
                <a:extLst>
                  <a:ext uri="{FF2B5EF4-FFF2-40B4-BE49-F238E27FC236}">
                    <a16:creationId xmlns:a16="http://schemas.microsoft.com/office/drawing/2014/main" id="{D57635B7-8CEC-4DA2-9948-8152DD309246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5400000">
                <a:off x="4253419" y="4789176"/>
                <a:ext cx="929082" cy="165708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60" name="Rechteck: abgerundete Ecken 159">
                <a:extLst>
                  <a:ext uri="{FF2B5EF4-FFF2-40B4-BE49-F238E27FC236}">
                    <a16:creationId xmlns:a16="http://schemas.microsoft.com/office/drawing/2014/main" id="{C649ED20-5FAA-4B61-B364-00D081142DD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156904" y="3270507"/>
                <a:ext cx="1561104" cy="373876"/>
              </a:xfrm>
              <a:prstGeom prst="round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400" dirty="0"/>
                  <a:t> B Field</a:t>
                </a:r>
              </a:p>
            </p:txBody>
          </p:sp>
        </p:grpSp>
        <p:cxnSp>
          <p:nvCxnSpPr>
            <p:cNvPr id="127" name="Gerade Verbindung mit Pfeil 126">
              <a:extLst>
                <a:ext uri="{FF2B5EF4-FFF2-40B4-BE49-F238E27FC236}">
                  <a16:creationId xmlns:a16="http://schemas.microsoft.com/office/drawing/2014/main" id="{EC784D48-7CB2-40C9-80E8-037D4B8EBFA1}"/>
                </a:ext>
              </a:extLst>
            </p:cNvPr>
            <p:cNvCxnSpPr>
              <a:stCxn id="147" idx="2"/>
              <a:endCxn id="145" idx="2"/>
            </p:cNvCxnSpPr>
            <p:nvPr/>
          </p:nvCxnSpPr>
          <p:spPr>
            <a:xfrm>
              <a:off x="2621741" y="2294409"/>
              <a:ext cx="11556" cy="904576"/>
            </a:xfrm>
            <a:prstGeom prst="straightConnector1">
              <a:avLst/>
            </a:prstGeom>
            <a:ln w="5715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Gerade Verbindung mit Pfeil 127">
              <a:extLst>
                <a:ext uri="{FF2B5EF4-FFF2-40B4-BE49-F238E27FC236}">
                  <a16:creationId xmlns:a16="http://schemas.microsoft.com/office/drawing/2014/main" id="{38F97355-AF7E-4162-9187-837E09DD1B5B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2640842" y="4127456"/>
              <a:ext cx="11556" cy="904576"/>
            </a:xfrm>
            <a:prstGeom prst="straightConnector1">
              <a:avLst/>
            </a:prstGeom>
            <a:ln w="5715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Rechteck 128">
              <a:extLst>
                <a:ext uri="{FF2B5EF4-FFF2-40B4-BE49-F238E27FC236}">
                  <a16:creationId xmlns:a16="http://schemas.microsoft.com/office/drawing/2014/main" id="{AC82D846-158D-460F-A313-9F66588B51F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165515" y="3328739"/>
              <a:ext cx="326644" cy="200522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0" name="Rechteck 129">
              <a:extLst>
                <a:ext uri="{FF2B5EF4-FFF2-40B4-BE49-F238E27FC236}">
                  <a16:creationId xmlns:a16="http://schemas.microsoft.com/office/drawing/2014/main" id="{B9CBBE68-C292-4D0D-AA5F-FD30B4A7D66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05372" y="3340243"/>
              <a:ext cx="326644" cy="200522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1" name="Rechteck 130">
              <a:extLst>
                <a:ext uri="{FF2B5EF4-FFF2-40B4-BE49-F238E27FC236}">
                  <a16:creationId xmlns:a16="http://schemas.microsoft.com/office/drawing/2014/main" id="{CC3DB3CB-8C9F-44F7-8828-9267C18F296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48953" y="1943854"/>
              <a:ext cx="242947" cy="1396389"/>
            </a:xfrm>
            <a:prstGeom prst="rect">
              <a:avLst/>
            </a:prstGeom>
            <a:solidFill>
              <a:schemeClr val="bg2">
                <a:lumMod val="50000"/>
                <a:alpha val="50000"/>
              </a:schemeClr>
            </a:solidFill>
            <a:ln>
              <a:solidFill>
                <a:schemeClr val="bg2">
                  <a:lumMod val="10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2" name="Rechteck 131">
              <a:extLst>
                <a:ext uri="{FF2B5EF4-FFF2-40B4-BE49-F238E27FC236}">
                  <a16:creationId xmlns:a16="http://schemas.microsoft.com/office/drawing/2014/main" id="{98BB9A5F-F9FB-4893-895E-66F33F5F423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165515" y="3328739"/>
              <a:ext cx="326644" cy="200522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3" name="Rechteck 132">
              <a:extLst>
                <a:ext uri="{FF2B5EF4-FFF2-40B4-BE49-F238E27FC236}">
                  <a16:creationId xmlns:a16="http://schemas.microsoft.com/office/drawing/2014/main" id="{6261CF4F-63B4-422F-B7FC-CF3412A8E82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205631" y="1933333"/>
              <a:ext cx="242947" cy="1396389"/>
            </a:xfrm>
            <a:prstGeom prst="rect">
              <a:avLst/>
            </a:prstGeom>
            <a:solidFill>
              <a:schemeClr val="bg2">
                <a:lumMod val="50000"/>
                <a:alpha val="50000"/>
              </a:schemeClr>
            </a:solidFill>
            <a:ln>
              <a:solidFill>
                <a:schemeClr val="bg2">
                  <a:lumMod val="10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134" name="Gruppieren 133">
              <a:extLst>
                <a:ext uri="{FF2B5EF4-FFF2-40B4-BE49-F238E27FC236}">
                  <a16:creationId xmlns:a16="http://schemas.microsoft.com/office/drawing/2014/main" id="{2159326C-762F-4B67-89D8-AC65743390BF}"/>
                </a:ext>
              </a:extLst>
            </p:cNvPr>
            <p:cNvGrpSpPr>
              <a:grpSpLocks noChangeAspect="1"/>
            </p:cNvGrpSpPr>
            <p:nvPr/>
          </p:nvGrpSpPr>
          <p:grpSpPr>
            <a:xfrm rot="10800000">
              <a:off x="1917094" y="3765477"/>
              <a:ext cx="326644" cy="1596911"/>
              <a:chOff x="2057772" y="2096254"/>
              <a:chExt cx="326644" cy="1596911"/>
            </a:xfrm>
          </p:grpSpPr>
          <p:sp>
            <p:nvSpPr>
              <p:cNvPr id="137" name="Rechteck 136">
                <a:extLst>
                  <a:ext uri="{FF2B5EF4-FFF2-40B4-BE49-F238E27FC236}">
                    <a16:creationId xmlns:a16="http://schemas.microsoft.com/office/drawing/2014/main" id="{306B8237-AC2E-43A4-B067-EDDBDAED0FB1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0800000">
                <a:off x="2057772" y="3492643"/>
                <a:ext cx="326644" cy="200522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>
                <a:solidFill>
                  <a:schemeClr val="bg2">
                    <a:lumMod val="1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38" name="Rechteck 137">
                <a:extLst>
                  <a:ext uri="{FF2B5EF4-FFF2-40B4-BE49-F238E27FC236}">
                    <a16:creationId xmlns:a16="http://schemas.microsoft.com/office/drawing/2014/main" id="{FA68B60C-63AC-4BB7-98A6-D8DD1D8EE373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0800000">
                <a:off x="2101353" y="2096254"/>
                <a:ext cx="242947" cy="1396389"/>
              </a:xfrm>
              <a:prstGeom prst="rect">
                <a:avLst/>
              </a:prstGeom>
              <a:solidFill>
                <a:schemeClr val="bg2">
                  <a:lumMod val="50000"/>
                  <a:alpha val="50000"/>
                </a:schemeClr>
              </a:solidFill>
              <a:ln>
                <a:solidFill>
                  <a:schemeClr val="bg2">
                    <a:lumMod val="10000"/>
                  </a:schemeClr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135" name="Rechteck 134">
              <a:extLst>
                <a:ext uri="{FF2B5EF4-FFF2-40B4-BE49-F238E27FC236}">
                  <a16:creationId xmlns:a16="http://schemas.microsoft.com/office/drawing/2014/main" id="{9A218A7B-FD0A-47AD-BFC4-73CD08C1F17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165515" y="3757852"/>
              <a:ext cx="326644" cy="200522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6" name="Rechteck 135">
              <a:extLst>
                <a:ext uri="{FF2B5EF4-FFF2-40B4-BE49-F238E27FC236}">
                  <a16:creationId xmlns:a16="http://schemas.microsoft.com/office/drawing/2014/main" id="{CFB43BF8-A7DB-4F2A-BDDD-C623343F838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208322" y="3958374"/>
              <a:ext cx="242947" cy="1403720"/>
            </a:xfrm>
            <a:prstGeom prst="rect">
              <a:avLst/>
            </a:prstGeom>
            <a:solidFill>
              <a:schemeClr val="bg2">
                <a:lumMod val="50000"/>
                <a:alpha val="50000"/>
              </a:schemeClr>
            </a:solidFill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161" name="Rechteck 160">
            <a:extLst>
              <a:ext uri="{FF2B5EF4-FFF2-40B4-BE49-F238E27FC236}">
                <a16:creationId xmlns:a16="http://schemas.microsoft.com/office/drawing/2014/main" id="{4B0FC700-BA8D-4C94-B586-EBF5990BFBF0}"/>
              </a:ext>
            </a:extLst>
          </p:cNvPr>
          <p:cNvSpPr>
            <a:spLocks noChangeAspect="1"/>
          </p:cNvSpPr>
          <p:nvPr/>
        </p:nvSpPr>
        <p:spPr>
          <a:xfrm>
            <a:off x="1628140" y="4713185"/>
            <a:ext cx="2004759" cy="305922"/>
          </a:xfrm>
          <a:prstGeom prst="rect">
            <a:avLst/>
          </a:prstGeom>
          <a:solidFill>
            <a:schemeClr val="bg2">
              <a:lumMod val="10000"/>
              <a:alpha val="7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6EF325E2-59C2-4D52-8B66-756894AD0FEE}"/>
              </a:ext>
            </a:extLst>
          </p:cNvPr>
          <p:cNvGrpSpPr/>
          <p:nvPr/>
        </p:nvGrpSpPr>
        <p:grpSpPr>
          <a:xfrm>
            <a:off x="6363165" y="307319"/>
            <a:ext cx="5488777" cy="5846932"/>
            <a:chOff x="6172226" y="-97025"/>
            <a:chExt cx="5488777" cy="5846932"/>
          </a:xfrm>
        </p:grpSpPr>
        <p:sp>
          <p:nvSpPr>
            <p:cNvPr id="92" name="Rechteck 91">
              <a:extLst>
                <a:ext uri="{FF2B5EF4-FFF2-40B4-BE49-F238E27FC236}">
                  <a16:creationId xmlns:a16="http://schemas.microsoft.com/office/drawing/2014/main" id="{5FAD7029-8E42-4827-931C-C3A06D300647}"/>
                </a:ext>
              </a:extLst>
            </p:cNvPr>
            <p:cNvSpPr/>
            <p:nvPr/>
          </p:nvSpPr>
          <p:spPr>
            <a:xfrm>
              <a:off x="6172226" y="-97025"/>
              <a:ext cx="5488777" cy="5846932"/>
            </a:xfrm>
            <a:prstGeom prst="rect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1026" name="Picture 2">
              <a:extLst>
                <a:ext uri="{FF2B5EF4-FFF2-40B4-BE49-F238E27FC236}">
                  <a16:creationId xmlns:a16="http://schemas.microsoft.com/office/drawing/2014/main" id="{9385FED0-708E-491C-8903-8DD7B2A360B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45" t="7931" r="-645" b="13318"/>
            <a:stretch/>
          </p:blipFill>
          <p:spPr bwMode="auto">
            <a:xfrm>
              <a:off x="6353789" y="117967"/>
              <a:ext cx="5145087" cy="54007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9162068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Rechteck 86">
            <a:extLst>
              <a:ext uri="{FF2B5EF4-FFF2-40B4-BE49-F238E27FC236}">
                <a16:creationId xmlns:a16="http://schemas.microsoft.com/office/drawing/2014/main" id="{9D904A94-CEF3-4F9D-9291-75692BE319D2}"/>
              </a:ext>
            </a:extLst>
          </p:cNvPr>
          <p:cNvSpPr/>
          <p:nvPr/>
        </p:nvSpPr>
        <p:spPr>
          <a:xfrm>
            <a:off x="0" y="6381064"/>
            <a:ext cx="12192000" cy="501650"/>
          </a:xfrm>
          <a:prstGeom prst="rect">
            <a:avLst/>
          </a:prstGeom>
          <a:solidFill>
            <a:srgbClr val="E3E8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8" name="Foliennummernplatzhalter 14">
            <a:extLst>
              <a:ext uri="{FF2B5EF4-FFF2-40B4-BE49-F238E27FC236}">
                <a16:creationId xmlns:a16="http://schemas.microsoft.com/office/drawing/2014/main" id="{ABD6B6BF-334B-4930-8B5E-27C30298DA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72327" y="6432034"/>
            <a:ext cx="415637" cy="365125"/>
          </a:xfrm>
          <a:ln>
            <a:noFill/>
          </a:ln>
        </p:spPr>
        <p:txBody>
          <a:bodyPr/>
          <a:lstStyle/>
          <a:p>
            <a:pPr algn="l"/>
            <a:fld id="{2500E7ED-5C83-664F-B4FE-CE4E06B01BBB}" type="slidenum">
              <a:rPr lang="de-DE" sz="1000" b="1" smtClean="0">
                <a:solidFill>
                  <a:srgbClr val="1D2262"/>
                </a:solidFill>
                <a:latin typeface="Arial" charset="0"/>
                <a:ea typeface="Arial" charset="0"/>
                <a:cs typeface="Arial" charset="0"/>
              </a:rPr>
              <a:pPr algn="l"/>
              <a:t>5</a:t>
            </a:fld>
            <a:endParaRPr lang="de-DE" sz="1000" b="1" dirty="0">
              <a:solidFill>
                <a:srgbClr val="1D2262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9" name="Fußzeilenplatzhalter 4">
            <a:extLst>
              <a:ext uri="{FF2B5EF4-FFF2-40B4-BE49-F238E27FC236}">
                <a16:creationId xmlns:a16="http://schemas.microsoft.com/office/drawing/2014/main" id="{89C65825-5046-4547-9E87-29CA5E09C8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87964" y="6432036"/>
            <a:ext cx="4114800" cy="365125"/>
          </a:xfrm>
        </p:spPr>
        <p:txBody>
          <a:bodyPr/>
          <a:lstStyle/>
          <a:p>
            <a:pPr algn="l"/>
            <a:r>
              <a:rPr lang="de-DE" sz="1000" dirty="0">
                <a:solidFill>
                  <a:srgbClr val="1D2262"/>
                </a:solidFill>
                <a:latin typeface="Arial" charset="0"/>
                <a:ea typeface="Arial" charset="0"/>
                <a:cs typeface="Arial" charset="0"/>
              </a:rPr>
              <a:t>BASE Update 24.01.2020</a:t>
            </a:r>
          </a:p>
        </p:txBody>
      </p:sp>
      <p:pic>
        <p:nvPicPr>
          <p:cNvPr id="90" name="Grafik 89">
            <a:extLst>
              <a:ext uri="{FF2B5EF4-FFF2-40B4-BE49-F238E27FC236}">
                <a16:creationId xmlns:a16="http://schemas.microsoft.com/office/drawing/2014/main" id="{5B661D13-CD3A-4671-99D5-D07DD252DA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04036" y="6379273"/>
            <a:ext cx="687964" cy="412687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5" name="Gruppierung 19">
            <a:extLst>
              <a:ext uri="{FF2B5EF4-FFF2-40B4-BE49-F238E27FC236}">
                <a16:creationId xmlns:a16="http://schemas.microsoft.com/office/drawing/2014/main" id="{AB877BDD-0EEC-4D52-AF7A-B1AF2632FCD4}"/>
              </a:ext>
            </a:extLst>
          </p:cNvPr>
          <p:cNvGrpSpPr/>
          <p:nvPr/>
        </p:nvGrpSpPr>
        <p:grpSpPr>
          <a:xfrm>
            <a:off x="9526" y="307319"/>
            <a:ext cx="360362" cy="45336"/>
            <a:chOff x="0" y="404664"/>
            <a:chExt cx="360362" cy="45336"/>
          </a:xfrm>
        </p:grpSpPr>
        <p:cxnSp>
          <p:nvCxnSpPr>
            <p:cNvPr id="96" name="Gerade Verbindung 24">
              <a:extLst>
                <a:ext uri="{FF2B5EF4-FFF2-40B4-BE49-F238E27FC236}">
                  <a16:creationId xmlns:a16="http://schemas.microsoft.com/office/drawing/2014/main" id="{62F21D9D-0E79-402C-B3CD-5426D767810C}"/>
                </a:ext>
              </a:extLst>
            </p:cNvPr>
            <p:cNvCxnSpPr/>
            <p:nvPr/>
          </p:nvCxnSpPr>
          <p:spPr>
            <a:xfrm>
              <a:off x="0" y="404664"/>
              <a:ext cx="360362" cy="0"/>
            </a:xfrm>
            <a:prstGeom prst="line">
              <a:avLst/>
            </a:prstGeom>
            <a:ln w="19050" cap="rnd">
              <a:solidFill>
                <a:srgbClr val="2F52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Gerade Verbindung 25">
              <a:extLst>
                <a:ext uri="{FF2B5EF4-FFF2-40B4-BE49-F238E27FC236}">
                  <a16:creationId xmlns:a16="http://schemas.microsoft.com/office/drawing/2014/main" id="{6F301097-9C78-4837-9853-DECBF542ACD4}"/>
                </a:ext>
              </a:extLst>
            </p:cNvPr>
            <p:cNvCxnSpPr/>
            <p:nvPr/>
          </p:nvCxnSpPr>
          <p:spPr>
            <a:xfrm>
              <a:off x="0" y="450000"/>
              <a:ext cx="360362" cy="0"/>
            </a:xfrm>
            <a:prstGeom prst="line">
              <a:avLst/>
            </a:prstGeom>
            <a:ln w="19050" cap="rnd">
              <a:solidFill>
                <a:srgbClr val="2F52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8" name="Textfeld 22">
            <a:extLst>
              <a:ext uri="{FF2B5EF4-FFF2-40B4-BE49-F238E27FC236}">
                <a16:creationId xmlns:a16="http://schemas.microsoft.com/office/drawing/2014/main" id="{AFD725CE-A885-42AF-9F2F-2A72E32F06A2}"/>
              </a:ext>
            </a:extLst>
          </p:cNvPr>
          <p:cNvSpPr txBox="1"/>
          <p:nvPr/>
        </p:nvSpPr>
        <p:spPr>
          <a:xfrm>
            <a:off x="416894" y="117967"/>
            <a:ext cx="7056784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900" b="1" dirty="0" err="1">
                <a:solidFill>
                  <a:srgbClr val="1D2262"/>
                </a:solidFill>
                <a:latin typeface="Arial" charset="0"/>
                <a:ea typeface="Arial" charset="0"/>
                <a:cs typeface="Arial" charset="0"/>
              </a:rPr>
              <a:t>Magnetic</a:t>
            </a:r>
            <a:r>
              <a:rPr lang="de-DE" sz="1900" b="1" dirty="0">
                <a:solidFill>
                  <a:srgbClr val="1D2262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900" b="1" dirty="0" err="1">
                <a:solidFill>
                  <a:srgbClr val="1D2262"/>
                </a:solidFill>
                <a:latin typeface="Arial" charset="0"/>
                <a:ea typeface="Arial" charset="0"/>
                <a:cs typeface="Arial" charset="0"/>
              </a:rPr>
              <a:t>field</a:t>
            </a:r>
            <a:r>
              <a:rPr lang="de-DE" sz="1900" b="1" dirty="0">
                <a:solidFill>
                  <a:srgbClr val="1D2262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900" b="1" dirty="0" err="1">
                <a:solidFill>
                  <a:srgbClr val="1D2262"/>
                </a:solidFill>
                <a:latin typeface="Arial" charset="0"/>
                <a:ea typeface="Arial" charset="0"/>
                <a:cs typeface="Arial" charset="0"/>
              </a:rPr>
              <a:t>inside</a:t>
            </a:r>
            <a:endParaRPr lang="de-DE" sz="1900" dirty="0">
              <a:solidFill>
                <a:srgbClr val="1D2262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100" name="Gerade Verbindung mit Pfeil 99">
            <a:extLst>
              <a:ext uri="{FF2B5EF4-FFF2-40B4-BE49-F238E27FC236}">
                <a16:creationId xmlns:a16="http://schemas.microsoft.com/office/drawing/2014/main" id="{7B22238C-2EBE-4001-B1E8-C3FEE9E49124}"/>
              </a:ext>
            </a:extLst>
          </p:cNvPr>
          <p:cNvCxnSpPr>
            <a:cxnSpLocks/>
          </p:cNvCxnSpPr>
          <p:nvPr/>
        </p:nvCxnSpPr>
        <p:spPr>
          <a:xfrm>
            <a:off x="2621741" y="2294409"/>
            <a:ext cx="11556" cy="904576"/>
          </a:xfrm>
          <a:prstGeom prst="straightConnector1">
            <a:avLst/>
          </a:prstGeom>
          <a:ln w="571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Gerade Verbindung mit Pfeil 100">
            <a:extLst>
              <a:ext uri="{FF2B5EF4-FFF2-40B4-BE49-F238E27FC236}">
                <a16:creationId xmlns:a16="http://schemas.microsoft.com/office/drawing/2014/main" id="{6A791EDB-1FAA-4A4F-961B-59C4AE71E543}"/>
              </a:ext>
            </a:extLst>
          </p:cNvPr>
          <p:cNvCxnSpPr>
            <a:cxnSpLocks/>
          </p:cNvCxnSpPr>
          <p:nvPr/>
        </p:nvCxnSpPr>
        <p:spPr>
          <a:xfrm rot="10800000">
            <a:off x="2640842" y="4127456"/>
            <a:ext cx="11556" cy="904576"/>
          </a:xfrm>
          <a:prstGeom prst="straightConnector1">
            <a:avLst/>
          </a:prstGeom>
          <a:ln w="571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5" name="Gruppieren 134">
            <a:extLst>
              <a:ext uri="{FF2B5EF4-FFF2-40B4-BE49-F238E27FC236}">
                <a16:creationId xmlns:a16="http://schemas.microsoft.com/office/drawing/2014/main" id="{A6C5E971-DFDD-4681-AE20-1A8E1F821043}"/>
              </a:ext>
            </a:extLst>
          </p:cNvPr>
          <p:cNvGrpSpPr/>
          <p:nvPr/>
        </p:nvGrpSpPr>
        <p:grpSpPr>
          <a:xfrm>
            <a:off x="587626" y="624256"/>
            <a:ext cx="4449110" cy="5394593"/>
            <a:chOff x="587626" y="624256"/>
            <a:chExt cx="4449110" cy="5394593"/>
          </a:xfrm>
        </p:grpSpPr>
        <p:grpSp>
          <p:nvGrpSpPr>
            <p:cNvPr id="136" name="Gruppieren 135">
              <a:extLst>
                <a:ext uri="{FF2B5EF4-FFF2-40B4-BE49-F238E27FC236}">
                  <a16:creationId xmlns:a16="http://schemas.microsoft.com/office/drawing/2014/main" id="{84C626D0-E8BB-4F34-A563-939CA606FBCC}"/>
                </a:ext>
              </a:extLst>
            </p:cNvPr>
            <p:cNvGrpSpPr/>
            <p:nvPr/>
          </p:nvGrpSpPr>
          <p:grpSpPr>
            <a:xfrm>
              <a:off x="587626" y="624256"/>
              <a:ext cx="4449110" cy="5394593"/>
              <a:chOff x="1269736" y="1052095"/>
              <a:chExt cx="3608826" cy="4284477"/>
            </a:xfrm>
          </p:grpSpPr>
          <p:sp>
            <p:nvSpPr>
              <p:cNvPr id="149" name="Rechteck 148">
                <a:extLst>
                  <a:ext uri="{FF2B5EF4-FFF2-40B4-BE49-F238E27FC236}">
                    <a16:creationId xmlns:a16="http://schemas.microsoft.com/office/drawing/2014/main" id="{C027B467-FDF5-4F56-8118-0C2F5EA4201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880910" y="1052095"/>
                <a:ext cx="206755" cy="4284477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>
                <a:solidFill>
                  <a:schemeClr val="bg2">
                    <a:lumMod val="1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50" name="Rechteck 149">
                <a:extLst>
                  <a:ext uri="{FF2B5EF4-FFF2-40B4-BE49-F238E27FC236}">
                    <a16:creationId xmlns:a16="http://schemas.microsoft.com/office/drawing/2014/main" id="{05E6E9CF-2542-446E-A4B8-8715AFE6376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74243" y="1052095"/>
                <a:ext cx="206755" cy="4284477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>
                <a:solidFill>
                  <a:schemeClr val="bg2">
                    <a:lumMod val="1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51" name="Rechteck 150">
                <a:extLst>
                  <a:ext uri="{FF2B5EF4-FFF2-40B4-BE49-F238E27FC236}">
                    <a16:creationId xmlns:a16="http://schemas.microsoft.com/office/drawing/2014/main" id="{F4B8270C-D8D4-4561-A66B-1D5EBF8DA8E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269736" y="4814074"/>
                <a:ext cx="3318629" cy="522497"/>
              </a:xfrm>
              <a:prstGeom prst="rect">
                <a:avLst/>
              </a:prstGeom>
              <a:solidFill>
                <a:schemeClr val="bg2">
                  <a:lumMod val="75000"/>
                  <a:alpha val="60000"/>
                </a:schemeClr>
              </a:solidFill>
              <a:ln>
                <a:solidFill>
                  <a:schemeClr val="bg2">
                    <a:lumMod val="1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52" name="Rechteck 151">
                <a:extLst>
                  <a:ext uri="{FF2B5EF4-FFF2-40B4-BE49-F238E27FC236}">
                    <a16:creationId xmlns:a16="http://schemas.microsoft.com/office/drawing/2014/main" id="{E8776865-CC3F-48D0-92D6-4DC0561B261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744565" y="4291577"/>
                <a:ext cx="2323040" cy="522497"/>
              </a:xfrm>
              <a:prstGeom prst="rect">
                <a:avLst/>
              </a:prstGeom>
              <a:solidFill>
                <a:schemeClr val="bg2">
                  <a:lumMod val="75000"/>
                  <a:alpha val="60000"/>
                </a:schemeClr>
              </a:solidFill>
              <a:ln>
                <a:solidFill>
                  <a:schemeClr val="bg2">
                    <a:lumMod val="1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53" name="Rechteck 152">
                <a:extLst>
                  <a:ext uri="{FF2B5EF4-FFF2-40B4-BE49-F238E27FC236}">
                    <a16:creationId xmlns:a16="http://schemas.microsoft.com/office/drawing/2014/main" id="{2270B176-ADB9-4F20-AEA5-5B36B89A712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115985" y="3804515"/>
                <a:ext cx="1626129" cy="485937"/>
              </a:xfrm>
              <a:prstGeom prst="rect">
                <a:avLst/>
              </a:prstGeom>
              <a:solidFill>
                <a:schemeClr val="bg2">
                  <a:lumMod val="10000"/>
                </a:schemeClr>
              </a:solidFill>
              <a:ln>
                <a:solidFill>
                  <a:schemeClr val="bg2">
                    <a:lumMod val="1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54" name="Rechteck 153">
                <a:extLst>
                  <a:ext uri="{FF2B5EF4-FFF2-40B4-BE49-F238E27FC236}">
                    <a16:creationId xmlns:a16="http://schemas.microsoft.com/office/drawing/2014/main" id="{DBDBFBD9-A0B3-4127-907F-0D2CBCB7093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726334" y="3699641"/>
                <a:ext cx="2386686" cy="125255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>
                <a:solidFill>
                  <a:schemeClr val="bg2">
                    <a:lumMod val="1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55" name="Rechteck 154">
                <a:extLst>
                  <a:ext uri="{FF2B5EF4-FFF2-40B4-BE49-F238E27FC236}">
                    <a16:creationId xmlns:a16="http://schemas.microsoft.com/office/drawing/2014/main" id="{1BF7D989-F00C-4704-BF62-E561E97E1DD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115985" y="2365492"/>
                <a:ext cx="1626129" cy="731496"/>
              </a:xfrm>
              <a:prstGeom prst="rect">
                <a:avLst/>
              </a:prstGeom>
              <a:solidFill>
                <a:schemeClr val="bg2">
                  <a:lumMod val="10000"/>
                </a:schemeClr>
              </a:solidFill>
              <a:ln>
                <a:solidFill>
                  <a:schemeClr val="bg2">
                    <a:lumMod val="1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56" name="Rechteck 155">
                <a:extLst>
                  <a:ext uri="{FF2B5EF4-FFF2-40B4-BE49-F238E27FC236}">
                    <a16:creationId xmlns:a16="http://schemas.microsoft.com/office/drawing/2014/main" id="{7BD52293-594F-4425-80DC-656CA785C28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726333" y="3087323"/>
                <a:ext cx="2386686" cy="125256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>
                <a:solidFill>
                  <a:schemeClr val="bg2">
                    <a:lumMod val="1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157" name="Rechteck 156">
                <a:extLst>
                  <a:ext uri="{FF2B5EF4-FFF2-40B4-BE49-F238E27FC236}">
                    <a16:creationId xmlns:a16="http://schemas.microsoft.com/office/drawing/2014/main" id="{5B63277F-11C5-4DC0-87C0-1E94354D1F1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726333" y="2253303"/>
                <a:ext cx="2386686" cy="125256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>
                <a:solidFill>
                  <a:schemeClr val="bg2">
                    <a:lumMod val="1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58" name="Rechteck 157">
                <a:extLst>
                  <a:ext uri="{FF2B5EF4-FFF2-40B4-BE49-F238E27FC236}">
                    <a16:creationId xmlns:a16="http://schemas.microsoft.com/office/drawing/2014/main" id="{908BF7AC-B38E-4C69-AB05-CC9CF9948D7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849891" y="3254092"/>
                <a:ext cx="264952" cy="159258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>
                <a:solidFill>
                  <a:schemeClr val="bg2">
                    <a:lumMod val="1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59" name="Rechteck 158">
                <a:extLst>
                  <a:ext uri="{FF2B5EF4-FFF2-40B4-BE49-F238E27FC236}">
                    <a16:creationId xmlns:a16="http://schemas.microsoft.com/office/drawing/2014/main" id="{C617AADE-3F8D-4EFF-92E4-D1ED7F213FD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849891" y="3502461"/>
                <a:ext cx="264952" cy="159258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>
                <a:solidFill>
                  <a:schemeClr val="bg2">
                    <a:lumMod val="1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60" name="Rechteck 159">
                <a:extLst>
                  <a:ext uri="{FF2B5EF4-FFF2-40B4-BE49-F238E27FC236}">
                    <a16:creationId xmlns:a16="http://schemas.microsoft.com/office/drawing/2014/main" id="{0F48B355-BEB9-431F-9686-0DD46DB92E1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47275" y="3250501"/>
                <a:ext cx="264937" cy="159250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>
                <a:solidFill>
                  <a:schemeClr val="bg2">
                    <a:lumMod val="1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61" name="Rechteck 160">
                <a:extLst>
                  <a:ext uri="{FF2B5EF4-FFF2-40B4-BE49-F238E27FC236}">
                    <a16:creationId xmlns:a16="http://schemas.microsoft.com/office/drawing/2014/main" id="{8F9BA0C1-1EB7-4C5A-9989-9E6E12B24CC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48081" y="3506943"/>
                <a:ext cx="264952" cy="159258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>
                <a:solidFill>
                  <a:schemeClr val="bg2">
                    <a:lumMod val="1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62" name="Rechteck 161">
                <a:extLst>
                  <a:ext uri="{FF2B5EF4-FFF2-40B4-BE49-F238E27FC236}">
                    <a16:creationId xmlns:a16="http://schemas.microsoft.com/office/drawing/2014/main" id="{BA7A28FE-3E7F-436D-BB24-FA7DEEA81A3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42113" y="2049946"/>
                <a:ext cx="264952" cy="159258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>
                <a:solidFill>
                  <a:schemeClr val="bg2">
                    <a:lumMod val="1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63" name="Rechteck 162">
                <a:extLst>
                  <a:ext uri="{FF2B5EF4-FFF2-40B4-BE49-F238E27FC236}">
                    <a16:creationId xmlns:a16="http://schemas.microsoft.com/office/drawing/2014/main" id="{7AB0DA5D-62E5-4AC5-9570-8FA1F5B2F2BE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46255" y="4089958"/>
                <a:ext cx="264952" cy="159258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>
                <a:solidFill>
                  <a:schemeClr val="bg2">
                    <a:lumMod val="1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64" name="Rechteck 163">
                <a:extLst>
                  <a:ext uri="{FF2B5EF4-FFF2-40B4-BE49-F238E27FC236}">
                    <a16:creationId xmlns:a16="http://schemas.microsoft.com/office/drawing/2014/main" id="{DFF08D14-BFD1-4076-B05C-C6F6E5A1E35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839281" y="2049946"/>
                <a:ext cx="264952" cy="159258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>
                <a:solidFill>
                  <a:schemeClr val="bg2">
                    <a:lumMod val="1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65" name="Rechteck 164">
                <a:extLst>
                  <a:ext uri="{FF2B5EF4-FFF2-40B4-BE49-F238E27FC236}">
                    <a16:creationId xmlns:a16="http://schemas.microsoft.com/office/drawing/2014/main" id="{D7924942-316B-43E8-8815-AE95FAAA89E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836874" y="4089958"/>
                <a:ext cx="264952" cy="159258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>
                <a:solidFill>
                  <a:schemeClr val="bg2">
                    <a:lumMod val="1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66" name="Rechteck 165">
                <a:extLst>
                  <a:ext uri="{FF2B5EF4-FFF2-40B4-BE49-F238E27FC236}">
                    <a16:creationId xmlns:a16="http://schemas.microsoft.com/office/drawing/2014/main" id="{4DEF85C1-657D-4598-B2A2-51BF4DF539E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807585" y="2378559"/>
                <a:ext cx="306148" cy="708766"/>
              </a:xfrm>
              <a:prstGeom prst="rect">
                <a:avLst/>
              </a:prstGeom>
              <a:solidFill>
                <a:schemeClr val="bg2">
                  <a:lumMod val="75000"/>
                  <a:alpha val="60000"/>
                </a:schemeClr>
              </a:solidFill>
              <a:ln>
                <a:solidFill>
                  <a:schemeClr val="bg2">
                    <a:lumMod val="1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67" name="Rechteck 166">
                <a:extLst>
                  <a:ext uri="{FF2B5EF4-FFF2-40B4-BE49-F238E27FC236}">
                    <a16:creationId xmlns:a16="http://schemas.microsoft.com/office/drawing/2014/main" id="{0548A62C-1929-4038-A03F-3C745AC7D67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42113" y="2378559"/>
                <a:ext cx="298908" cy="708766"/>
              </a:xfrm>
              <a:prstGeom prst="rect">
                <a:avLst/>
              </a:prstGeom>
              <a:solidFill>
                <a:schemeClr val="bg2">
                  <a:lumMod val="75000"/>
                  <a:alpha val="60000"/>
                </a:schemeClr>
              </a:solidFill>
              <a:ln>
                <a:solidFill>
                  <a:schemeClr val="bg2">
                    <a:lumMod val="1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68" name="Rechteck 167">
                <a:extLst>
                  <a:ext uri="{FF2B5EF4-FFF2-40B4-BE49-F238E27FC236}">
                    <a16:creationId xmlns:a16="http://schemas.microsoft.com/office/drawing/2014/main" id="{969733DC-8E5C-4D81-8E0E-D03D9B0558A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140931" y="4605357"/>
                <a:ext cx="737631" cy="208717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69" name="Rechteck 168">
                <a:extLst>
                  <a:ext uri="{FF2B5EF4-FFF2-40B4-BE49-F238E27FC236}">
                    <a16:creationId xmlns:a16="http://schemas.microsoft.com/office/drawing/2014/main" id="{3BE76948-99B6-4DE8-9496-63FDAA63F1CC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5400000">
                <a:off x="4253419" y="4789176"/>
                <a:ext cx="929082" cy="165708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70" name="Rechteck: abgerundete Ecken 169">
                <a:extLst>
                  <a:ext uri="{FF2B5EF4-FFF2-40B4-BE49-F238E27FC236}">
                    <a16:creationId xmlns:a16="http://schemas.microsoft.com/office/drawing/2014/main" id="{0BE8B5DD-9D00-4499-96B4-4EAE4B294C0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156904" y="3270507"/>
                <a:ext cx="1561104" cy="373876"/>
              </a:xfrm>
              <a:prstGeom prst="round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400" dirty="0"/>
                  <a:t> B Field</a:t>
                </a:r>
              </a:p>
            </p:txBody>
          </p:sp>
        </p:grpSp>
        <p:cxnSp>
          <p:nvCxnSpPr>
            <p:cNvPr id="137" name="Gerade Verbindung mit Pfeil 136">
              <a:extLst>
                <a:ext uri="{FF2B5EF4-FFF2-40B4-BE49-F238E27FC236}">
                  <a16:creationId xmlns:a16="http://schemas.microsoft.com/office/drawing/2014/main" id="{90415B27-2194-4FFD-9A8F-559DD37A1CA4}"/>
                </a:ext>
              </a:extLst>
            </p:cNvPr>
            <p:cNvCxnSpPr>
              <a:stCxn id="157" idx="2"/>
              <a:endCxn id="155" idx="2"/>
            </p:cNvCxnSpPr>
            <p:nvPr/>
          </p:nvCxnSpPr>
          <p:spPr>
            <a:xfrm>
              <a:off x="2621741" y="2294409"/>
              <a:ext cx="11556" cy="904576"/>
            </a:xfrm>
            <a:prstGeom prst="straightConnector1">
              <a:avLst/>
            </a:prstGeom>
            <a:ln w="5715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Gerade Verbindung mit Pfeil 137">
              <a:extLst>
                <a:ext uri="{FF2B5EF4-FFF2-40B4-BE49-F238E27FC236}">
                  <a16:creationId xmlns:a16="http://schemas.microsoft.com/office/drawing/2014/main" id="{53485D08-7F63-4FFD-AE48-3375816DDE9E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2640842" y="4127456"/>
              <a:ext cx="11556" cy="904576"/>
            </a:xfrm>
            <a:prstGeom prst="straightConnector1">
              <a:avLst/>
            </a:prstGeom>
            <a:ln w="5715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9" name="Rechteck 138">
              <a:extLst>
                <a:ext uri="{FF2B5EF4-FFF2-40B4-BE49-F238E27FC236}">
                  <a16:creationId xmlns:a16="http://schemas.microsoft.com/office/drawing/2014/main" id="{8D82514A-293E-4AB1-A490-26D395A06D0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165515" y="3328739"/>
              <a:ext cx="326644" cy="200522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40" name="Rechteck 139">
              <a:extLst>
                <a:ext uri="{FF2B5EF4-FFF2-40B4-BE49-F238E27FC236}">
                  <a16:creationId xmlns:a16="http://schemas.microsoft.com/office/drawing/2014/main" id="{91DC7037-CBC6-436E-B64E-3DA20AADECC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05372" y="3340243"/>
              <a:ext cx="326644" cy="200522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41" name="Rechteck 140">
              <a:extLst>
                <a:ext uri="{FF2B5EF4-FFF2-40B4-BE49-F238E27FC236}">
                  <a16:creationId xmlns:a16="http://schemas.microsoft.com/office/drawing/2014/main" id="{3FBFEB19-4AEB-447A-9D32-9FF0C12BE06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48953" y="1943854"/>
              <a:ext cx="242947" cy="1396389"/>
            </a:xfrm>
            <a:prstGeom prst="rect">
              <a:avLst/>
            </a:prstGeom>
            <a:solidFill>
              <a:schemeClr val="bg2">
                <a:lumMod val="50000"/>
                <a:alpha val="50000"/>
              </a:schemeClr>
            </a:solidFill>
            <a:ln>
              <a:solidFill>
                <a:schemeClr val="bg2">
                  <a:lumMod val="10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42" name="Rechteck 141">
              <a:extLst>
                <a:ext uri="{FF2B5EF4-FFF2-40B4-BE49-F238E27FC236}">
                  <a16:creationId xmlns:a16="http://schemas.microsoft.com/office/drawing/2014/main" id="{48418609-A391-4A0F-BDE2-FCBB52EFAC5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165515" y="3328739"/>
              <a:ext cx="326644" cy="200522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43" name="Rechteck 142">
              <a:extLst>
                <a:ext uri="{FF2B5EF4-FFF2-40B4-BE49-F238E27FC236}">
                  <a16:creationId xmlns:a16="http://schemas.microsoft.com/office/drawing/2014/main" id="{68F752C3-0904-4479-BB4D-B2706F94628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205631" y="1933333"/>
              <a:ext cx="242947" cy="1396389"/>
            </a:xfrm>
            <a:prstGeom prst="rect">
              <a:avLst/>
            </a:prstGeom>
            <a:solidFill>
              <a:schemeClr val="bg2">
                <a:lumMod val="50000"/>
                <a:alpha val="50000"/>
              </a:schemeClr>
            </a:solidFill>
            <a:ln>
              <a:solidFill>
                <a:schemeClr val="bg2">
                  <a:lumMod val="10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144" name="Gruppieren 143">
              <a:extLst>
                <a:ext uri="{FF2B5EF4-FFF2-40B4-BE49-F238E27FC236}">
                  <a16:creationId xmlns:a16="http://schemas.microsoft.com/office/drawing/2014/main" id="{D31FF9DA-618D-4159-89F0-284E9B8E36BC}"/>
                </a:ext>
              </a:extLst>
            </p:cNvPr>
            <p:cNvGrpSpPr>
              <a:grpSpLocks noChangeAspect="1"/>
            </p:cNvGrpSpPr>
            <p:nvPr/>
          </p:nvGrpSpPr>
          <p:grpSpPr>
            <a:xfrm rot="10800000">
              <a:off x="1917094" y="3765477"/>
              <a:ext cx="326644" cy="1596911"/>
              <a:chOff x="2057772" y="2096254"/>
              <a:chExt cx="326644" cy="1596911"/>
            </a:xfrm>
          </p:grpSpPr>
          <p:sp>
            <p:nvSpPr>
              <p:cNvPr id="147" name="Rechteck 146">
                <a:extLst>
                  <a:ext uri="{FF2B5EF4-FFF2-40B4-BE49-F238E27FC236}">
                    <a16:creationId xmlns:a16="http://schemas.microsoft.com/office/drawing/2014/main" id="{3B08F0ED-C21E-4AAA-BD34-A9766B35C9D4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0800000">
                <a:off x="2057772" y="3492643"/>
                <a:ext cx="326644" cy="200522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>
                <a:solidFill>
                  <a:schemeClr val="bg2">
                    <a:lumMod val="1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8" name="Rechteck 147">
                <a:extLst>
                  <a:ext uri="{FF2B5EF4-FFF2-40B4-BE49-F238E27FC236}">
                    <a16:creationId xmlns:a16="http://schemas.microsoft.com/office/drawing/2014/main" id="{58047279-F84D-4D42-A534-1675954D9C8F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0800000">
                <a:off x="2101353" y="2096254"/>
                <a:ext cx="242947" cy="1396389"/>
              </a:xfrm>
              <a:prstGeom prst="rect">
                <a:avLst/>
              </a:prstGeom>
              <a:solidFill>
                <a:schemeClr val="bg2">
                  <a:lumMod val="50000"/>
                  <a:alpha val="50000"/>
                </a:schemeClr>
              </a:solidFill>
              <a:ln>
                <a:solidFill>
                  <a:schemeClr val="bg2">
                    <a:lumMod val="10000"/>
                  </a:schemeClr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145" name="Rechteck 144">
              <a:extLst>
                <a:ext uri="{FF2B5EF4-FFF2-40B4-BE49-F238E27FC236}">
                  <a16:creationId xmlns:a16="http://schemas.microsoft.com/office/drawing/2014/main" id="{9A5FBC90-83EF-44E4-8228-6A720453A23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165515" y="3757852"/>
              <a:ext cx="326644" cy="200522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46" name="Rechteck 145">
              <a:extLst>
                <a:ext uri="{FF2B5EF4-FFF2-40B4-BE49-F238E27FC236}">
                  <a16:creationId xmlns:a16="http://schemas.microsoft.com/office/drawing/2014/main" id="{A5929647-4CEB-482A-AFC0-95CF8545A25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208322" y="3958374"/>
              <a:ext cx="242947" cy="1403720"/>
            </a:xfrm>
            <a:prstGeom prst="rect">
              <a:avLst/>
            </a:prstGeom>
            <a:solidFill>
              <a:schemeClr val="bg2">
                <a:lumMod val="50000"/>
                <a:alpha val="50000"/>
              </a:schemeClr>
            </a:solidFill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1C304EE8-0404-4330-B9A9-DAA986B1B962}"/>
              </a:ext>
            </a:extLst>
          </p:cNvPr>
          <p:cNvGrpSpPr/>
          <p:nvPr/>
        </p:nvGrpSpPr>
        <p:grpSpPr>
          <a:xfrm>
            <a:off x="5981565" y="209315"/>
            <a:ext cx="5719534" cy="6164717"/>
            <a:chOff x="5981565" y="209315"/>
            <a:chExt cx="5719534" cy="6164717"/>
          </a:xfrm>
        </p:grpSpPr>
        <p:grpSp>
          <p:nvGrpSpPr>
            <p:cNvPr id="39" name="Gruppieren 38">
              <a:extLst>
                <a:ext uri="{FF2B5EF4-FFF2-40B4-BE49-F238E27FC236}">
                  <a16:creationId xmlns:a16="http://schemas.microsoft.com/office/drawing/2014/main" id="{0B90CF46-4352-4373-B14A-64456CC2E4AC}"/>
                </a:ext>
              </a:extLst>
            </p:cNvPr>
            <p:cNvGrpSpPr/>
            <p:nvPr/>
          </p:nvGrpSpPr>
          <p:grpSpPr>
            <a:xfrm>
              <a:off x="5981565" y="209315"/>
              <a:ext cx="5719534" cy="5659911"/>
              <a:chOff x="3728099" y="1082196"/>
              <a:chExt cx="4750799" cy="4749175"/>
            </a:xfrm>
            <a:solidFill>
              <a:schemeClr val="bg1"/>
            </a:solidFill>
          </p:grpSpPr>
          <p:sp>
            <p:nvSpPr>
              <p:cNvPr id="73" name="Rechteck 72">
                <a:extLst>
                  <a:ext uri="{FF2B5EF4-FFF2-40B4-BE49-F238E27FC236}">
                    <a16:creationId xmlns:a16="http://schemas.microsoft.com/office/drawing/2014/main" id="{2875BE84-E172-4BDE-9250-61DF2A52A42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944145" y="1305040"/>
                <a:ext cx="4312096" cy="4312096"/>
              </a:xfrm>
              <a:prstGeom prst="rect">
                <a:avLst/>
              </a:prstGeom>
              <a:grpFill/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grpSp>
            <p:nvGrpSpPr>
              <p:cNvPr id="74" name="Gruppieren 73">
                <a:extLst>
                  <a:ext uri="{FF2B5EF4-FFF2-40B4-BE49-F238E27FC236}">
                    <a16:creationId xmlns:a16="http://schemas.microsoft.com/office/drawing/2014/main" id="{FAEAA8CF-C8D1-4E36-98EA-F6D76D09266D}"/>
                  </a:ext>
                </a:extLst>
              </p:cNvPr>
              <p:cNvGrpSpPr/>
              <p:nvPr/>
            </p:nvGrpSpPr>
            <p:grpSpPr>
              <a:xfrm>
                <a:off x="8042007" y="1090806"/>
                <a:ext cx="436891" cy="2552427"/>
                <a:chOff x="8042006" y="1090806"/>
                <a:chExt cx="436891" cy="2552427"/>
              </a:xfrm>
              <a:grpFill/>
            </p:grpSpPr>
            <p:sp>
              <p:nvSpPr>
                <p:cNvPr id="84" name="Rechteck 83">
                  <a:extLst>
                    <a:ext uri="{FF2B5EF4-FFF2-40B4-BE49-F238E27FC236}">
                      <a16:creationId xmlns:a16="http://schemas.microsoft.com/office/drawing/2014/main" id="{B7FC847D-3B41-4B94-A908-580A53158E65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8042006" y="1090806"/>
                  <a:ext cx="428467" cy="428467"/>
                </a:xfrm>
                <a:prstGeom prst="rect">
                  <a:avLst/>
                </a:prstGeom>
                <a:grpFill/>
                <a:ln w="381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sz="1000">
                      <a:solidFill>
                        <a:schemeClr val="tx1"/>
                      </a:solidFill>
                    </a:rPr>
                    <a:t>-20</a:t>
                  </a:r>
                </a:p>
              </p:txBody>
            </p:sp>
            <p:sp>
              <p:nvSpPr>
                <p:cNvPr id="85" name="Rechteck 84">
                  <a:extLst>
                    <a:ext uri="{FF2B5EF4-FFF2-40B4-BE49-F238E27FC236}">
                      <a16:creationId xmlns:a16="http://schemas.microsoft.com/office/drawing/2014/main" id="{8F12FAC2-E5CC-490E-ABC2-BB044E57B7B1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8050430" y="3214766"/>
                  <a:ext cx="428467" cy="428467"/>
                </a:xfrm>
                <a:prstGeom prst="rect">
                  <a:avLst/>
                </a:prstGeom>
                <a:grpFill/>
                <a:ln w="381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sz="1000" dirty="0">
                      <a:solidFill>
                        <a:schemeClr val="tx1"/>
                      </a:solidFill>
                    </a:rPr>
                    <a:t>-70</a:t>
                  </a:r>
                </a:p>
              </p:txBody>
            </p:sp>
          </p:grpSp>
          <p:grpSp>
            <p:nvGrpSpPr>
              <p:cNvPr id="75" name="Gruppieren 74">
                <a:extLst>
                  <a:ext uri="{FF2B5EF4-FFF2-40B4-BE49-F238E27FC236}">
                    <a16:creationId xmlns:a16="http://schemas.microsoft.com/office/drawing/2014/main" id="{149DAFE6-1D92-4A6A-BFF5-244B02ED480A}"/>
                  </a:ext>
                </a:extLst>
              </p:cNvPr>
              <p:cNvGrpSpPr/>
              <p:nvPr/>
            </p:nvGrpSpPr>
            <p:grpSpPr>
              <a:xfrm rot="16200000">
                <a:off x="6960982" y="4321877"/>
                <a:ext cx="430280" cy="2588707"/>
                <a:chOff x="8042006" y="2494686"/>
                <a:chExt cx="430280" cy="2588707"/>
              </a:xfrm>
              <a:grpFill/>
            </p:grpSpPr>
            <p:sp>
              <p:nvSpPr>
                <p:cNvPr id="82" name="Rechteck 81">
                  <a:extLst>
                    <a:ext uri="{FF2B5EF4-FFF2-40B4-BE49-F238E27FC236}">
                      <a16:creationId xmlns:a16="http://schemas.microsoft.com/office/drawing/2014/main" id="{038F1E1E-A443-4CC2-86C9-48F8AEC916F5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8042006" y="2494686"/>
                  <a:ext cx="428467" cy="428467"/>
                </a:xfrm>
                <a:prstGeom prst="rect">
                  <a:avLst/>
                </a:prstGeom>
                <a:grpFill/>
                <a:ln w="381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sz="1000">
                      <a:solidFill>
                        <a:schemeClr val="tx1"/>
                      </a:solidFill>
                    </a:rPr>
                    <a:t>-55</a:t>
                  </a:r>
                </a:p>
              </p:txBody>
            </p:sp>
            <p:sp>
              <p:nvSpPr>
                <p:cNvPr id="83" name="Rechteck 82">
                  <a:extLst>
                    <a:ext uri="{FF2B5EF4-FFF2-40B4-BE49-F238E27FC236}">
                      <a16:creationId xmlns:a16="http://schemas.microsoft.com/office/drawing/2014/main" id="{31E0825A-0556-496C-8E54-0106EB49F596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8043819" y="4654926"/>
                  <a:ext cx="428467" cy="428467"/>
                </a:xfrm>
                <a:prstGeom prst="rect">
                  <a:avLst/>
                </a:prstGeom>
                <a:grpFill/>
                <a:ln w="381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sz="1000">
                      <a:solidFill>
                        <a:schemeClr val="tx1"/>
                      </a:solidFill>
                    </a:rPr>
                    <a:t>-12</a:t>
                  </a:r>
                </a:p>
              </p:txBody>
            </p:sp>
          </p:grpSp>
          <p:grpSp>
            <p:nvGrpSpPr>
              <p:cNvPr id="76" name="Gruppieren 75">
                <a:extLst>
                  <a:ext uri="{FF2B5EF4-FFF2-40B4-BE49-F238E27FC236}">
                    <a16:creationId xmlns:a16="http://schemas.microsoft.com/office/drawing/2014/main" id="{069EBC5A-502F-4ADF-99CB-287351056FA1}"/>
                  </a:ext>
                </a:extLst>
              </p:cNvPr>
              <p:cNvGrpSpPr/>
              <p:nvPr/>
            </p:nvGrpSpPr>
            <p:grpSpPr>
              <a:xfrm>
                <a:off x="3728099" y="3229839"/>
                <a:ext cx="430280" cy="2588707"/>
                <a:chOff x="8042006" y="2494686"/>
                <a:chExt cx="430280" cy="2588707"/>
              </a:xfrm>
              <a:grpFill/>
            </p:grpSpPr>
            <p:sp>
              <p:nvSpPr>
                <p:cNvPr id="80" name="Rechteck 79">
                  <a:extLst>
                    <a:ext uri="{FF2B5EF4-FFF2-40B4-BE49-F238E27FC236}">
                      <a16:creationId xmlns:a16="http://schemas.microsoft.com/office/drawing/2014/main" id="{F59426AD-7AF5-4C00-BBC9-EE2C8B3ACD86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8042006" y="2494686"/>
                  <a:ext cx="428467" cy="428467"/>
                </a:xfrm>
                <a:prstGeom prst="rect">
                  <a:avLst/>
                </a:prstGeom>
                <a:grpFill/>
                <a:ln w="381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sz="1000" dirty="0">
                      <a:solidFill>
                        <a:schemeClr val="tx1"/>
                      </a:solidFill>
                    </a:rPr>
                    <a:t>-50</a:t>
                  </a:r>
                </a:p>
              </p:txBody>
            </p:sp>
            <p:sp>
              <p:nvSpPr>
                <p:cNvPr id="81" name="Rechteck 80">
                  <a:extLst>
                    <a:ext uri="{FF2B5EF4-FFF2-40B4-BE49-F238E27FC236}">
                      <a16:creationId xmlns:a16="http://schemas.microsoft.com/office/drawing/2014/main" id="{CE02D62B-391D-490D-A2F0-2308F438CB44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8043819" y="4654926"/>
                  <a:ext cx="428467" cy="428467"/>
                </a:xfrm>
                <a:prstGeom prst="rect">
                  <a:avLst/>
                </a:prstGeom>
                <a:grpFill/>
                <a:ln w="381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sz="1000">
                      <a:solidFill>
                        <a:schemeClr val="tx1"/>
                      </a:solidFill>
                    </a:rPr>
                    <a:t>-15</a:t>
                  </a:r>
                </a:p>
              </p:txBody>
            </p:sp>
          </p:grpSp>
          <p:grpSp>
            <p:nvGrpSpPr>
              <p:cNvPr id="77" name="Gruppieren 76">
                <a:extLst>
                  <a:ext uri="{FF2B5EF4-FFF2-40B4-BE49-F238E27FC236}">
                    <a16:creationId xmlns:a16="http://schemas.microsoft.com/office/drawing/2014/main" id="{BBBCE440-3EBF-47F8-9A40-0EA211CA5167}"/>
                  </a:ext>
                </a:extLst>
              </p:cNvPr>
              <p:cNvGrpSpPr/>
              <p:nvPr/>
            </p:nvGrpSpPr>
            <p:grpSpPr>
              <a:xfrm rot="5400000">
                <a:off x="4815737" y="2982"/>
                <a:ext cx="430280" cy="2588707"/>
                <a:chOff x="8042006" y="2494686"/>
                <a:chExt cx="430280" cy="2588707"/>
              </a:xfrm>
              <a:grpFill/>
            </p:grpSpPr>
            <p:sp>
              <p:nvSpPr>
                <p:cNvPr id="78" name="Rechteck 77">
                  <a:extLst>
                    <a:ext uri="{FF2B5EF4-FFF2-40B4-BE49-F238E27FC236}">
                      <a16:creationId xmlns:a16="http://schemas.microsoft.com/office/drawing/2014/main" id="{AB6DBAB0-E259-44CB-A7CC-A7312C7A6018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8042006" y="2494686"/>
                  <a:ext cx="428467" cy="428467"/>
                </a:xfrm>
                <a:prstGeom prst="rect">
                  <a:avLst/>
                </a:prstGeom>
                <a:grpFill/>
                <a:ln w="381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sz="1000">
                      <a:solidFill>
                        <a:schemeClr val="tx1"/>
                      </a:solidFill>
                    </a:rPr>
                    <a:t>-60</a:t>
                  </a:r>
                </a:p>
              </p:txBody>
            </p:sp>
            <p:sp>
              <p:nvSpPr>
                <p:cNvPr id="79" name="Rechteck 78">
                  <a:extLst>
                    <a:ext uri="{FF2B5EF4-FFF2-40B4-BE49-F238E27FC236}">
                      <a16:creationId xmlns:a16="http://schemas.microsoft.com/office/drawing/2014/main" id="{4754DC32-F375-4010-8FA4-E9AA0B7561E9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8043819" y="4654926"/>
                  <a:ext cx="428467" cy="428467"/>
                </a:xfrm>
                <a:prstGeom prst="rect">
                  <a:avLst/>
                </a:prstGeom>
                <a:grpFill/>
                <a:ln w="381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sz="1000">
                      <a:solidFill>
                        <a:schemeClr val="tx1"/>
                      </a:solidFill>
                    </a:rPr>
                    <a:t>-15</a:t>
                  </a:r>
                </a:p>
              </p:txBody>
            </p:sp>
          </p:grpSp>
        </p:grpSp>
        <p:sp>
          <p:nvSpPr>
            <p:cNvPr id="41" name="Rechteck 40">
              <a:extLst>
                <a:ext uri="{FF2B5EF4-FFF2-40B4-BE49-F238E27FC236}">
                  <a16:creationId xmlns:a16="http://schemas.microsoft.com/office/drawing/2014/main" id="{B92D998F-509A-4308-8D85-ECC2867EBBD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879936" y="1093060"/>
              <a:ext cx="3891547" cy="3891547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42" name="Rechteck 41">
              <a:extLst>
                <a:ext uri="{FF2B5EF4-FFF2-40B4-BE49-F238E27FC236}">
                  <a16:creationId xmlns:a16="http://schemas.microsoft.com/office/drawing/2014/main" id="{7760B35C-807D-4493-BBFE-5AEAE6D189C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876065" y="2116532"/>
              <a:ext cx="1953887" cy="1858390"/>
            </a:xfrm>
            <a:prstGeom prst="rect">
              <a:avLst/>
            </a:prstGeom>
            <a:no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43" name="Gruppieren 42">
              <a:extLst>
                <a:ext uri="{FF2B5EF4-FFF2-40B4-BE49-F238E27FC236}">
                  <a16:creationId xmlns:a16="http://schemas.microsoft.com/office/drawing/2014/main" id="{5E492755-FF5D-4995-9AC7-487C7E3628E9}"/>
                </a:ext>
              </a:extLst>
            </p:cNvPr>
            <p:cNvGrpSpPr/>
            <p:nvPr/>
          </p:nvGrpSpPr>
          <p:grpSpPr>
            <a:xfrm>
              <a:off x="10597967" y="899722"/>
              <a:ext cx="394282" cy="2323813"/>
              <a:chOff x="8042006" y="1090806"/>
              <a:chExt cx="436891" cy="2574942"/>
            </a:xfrm>
          </p:grpSpPr>
          <p:sp>
            <p:nvSpPr>
              <p:cNvPr id="58" name="Rechteck 57">
                <a:extLst>
                  <a:ext uri="{FF2B5EF4-FFF2-40B4-BE49-F238E27FC236}">
                    <a16:creationId xmlns:a16="http://schemas.microsoft.com/office/drawing/2014/main" id="{4B42F422-8992-4FC5-BCE3-9411A0DF15F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042006" y="1090806"/>
                <a:ext cx="428467" cy="428467"/>
              </a:xfrm>
              <a:prstGeom prst="rect">
                <a:avLst/>
              </a:prstGeom>
              <a:solidFill>
                <a:schemeClr val="bg1"/>
              </a:solidFill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000" dirty="0">
                    <a:solidFill>
                      <a:schemeClr val="tx1"/>
                    </a:solidFill>
                  </a:rPr>
                  <a:t>420</a:t>
                </a:r>
              </a:p>
            </p:txBody>
          </p:sp>
          <p:sp>
            <p:nvSpPr>
              <p:cNvPr id="59" name="Rechteck 58">
                <a:extLst>
                  <a:ext uri="{FF2B5EF4-FFF2-40B4-BE49-F238E27FC236}">
                    <a16:creationId xmlns:a16="http://schemas.microsoft.com/office/drawing/2014/main" id="{A06196DA-C8B7-4B23-826C-EC79EBB80CB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050430" y="3237282"/>
                <a:ext cx="428467" cy="428466"/>
              </a:xfrm>
              <a:prstGeom prst="rect">
                <a:avLst/>
              </a:prstGeom>
              <a:solidFill>
                <a:schemeClr val="bg1"/>
              </a:solidFill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000" dirty="0">
                    <a:solidFill>
                      <a:schemeClr val="tx1"/>
                    </a:solidFill>
                  </a:rPr>
                  <a:t>420</a:t>
                </a:r>
              </a:p>
            </p:txBody>
          </p:sp>
        </p:grpSp>
        <p:grpSp>
          <p:nvGrpSpPr>
            <p:cNvPr id="44" name="Gruppieren 43">
              <a:extLst>
                <a:ext uri="{FF2B5EF4-FFF2-40B4-BE49-F238E27FC236}">
                  <a16:creationId xmlns:a16="http://schemas.microsoft.com/office/drawing/2014/main" id="{7BB1F3CF-97E1-48CC-8A6C-1260FE5A224B}"/>
                </a:ext>
              </a:extLst>
            </p:cNvPr>
            <p:cNvGrpSpPr/>
            <p:nvPr/>
          </p:nvGrpSpPr>
          <p:grpSpPr>
            <a:xfrm rot="16200000">
              <a:off x="9622372" y="3815674"/>
              <a:ext cx="388316" cy="2336236"/>
              <a:chOff x="8042006" y="2494686"/>
              <a:chExt cx="430280" cy="2588707"/>
            </a:xfrm>
          </p:grpSpPr>
          <p:sp>
            <p:nvSpPr>
              <p:cNvPr id="56" name="Rechteck 55">
                <a:extLst>
                  <a:ext uri="{FF2B5EF4-FFF2-40B4-BE49-F238E27FC236}">
                    <a16:creationId xmlns:a16="http://schemas.microsoft.com/office/drawing/2014/main" id="{8F26443D-A042-4508-8366-A2E0FB93B7E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042006" y="2494686"/>
                <a:ext cx="428467" cy="428467"/>
              </a:xfrm>
              <a:prstGeom prst="rect">
                <a:avLst/>
              </a:prstGeom>
              <a:solidFill>
                <a:schemeClr val="bg1"/>
              </a:solidFill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000">
                    <a:solidFill>
                      <a:schemeClr val="tx1"/>
                    </a:solidFill>
                  </a:rPr>
                  <a:t>385</a:t>
                </a:r>
              </a:p>
            </p:txBody>
          </p:sp>
          <p:sp>
            <p:nvSpPr>
              <p:cNvPr id="57" name="Rechteck 56">
                <a:extLst>
                  <a:ext uri="{FF2B5EF4-FFF2-40B4-BE49-F238E27FC236}">
                    <a16:creationId xmlns:a16="http://schemas.microsoft.com/office/drawing/2014/main" id="{AF1BF1AF-357A-492E-8AFB-D3B023D34F5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043819" y="4654926"/>
                <a:ext cx="428467" cy="428467"/>
              </a:xfrm>
              <a:prstGeom prst="rect">
                <a:avLst/>
              </a:prstGeom>
              <a:solidFill>
                <a:schemeClr val="bg1"/>
              </a:solidFill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000" dirty="0">
                    <a:solidFill>
                      <a:schemeClr val="tx1"/>
                    </a:solidFill>
                  </a:rPr>
                  <a:t>400</a:t>
                </a:r>
              </a:p>
            </p:txBody>
          </p:sp>
        </p:grpSp>
        <p:grpSp>
          <p:nvGrpSpPr>
            <p:cNvPr id="45" name="Gruppieren 44">
              <a:extLst>
                <a:ext uri="{FF2B5EF4-FFF2-40B4-BE49-F238E27FC236}">
                  <a16:creationId xmlns:a16="http://schemas.microsoft.com/office/drawing/2014/main" id="{6CD9067C-0B60-498B-9E49-E1EE5137BDEE}"/>
                </a:ext>
              </a:extLst>
            </p:cNvPr>
            <p:cNvGrpSpPr/>
            <p:nvPr/>
          </p:nvGrpSpPr>
          <p:grpSpPr>
            <a:xfrm>
              <a:off x="6704785" y="2830140"/>
              <a:ext cx="388316" cy="2336236"/>
              <a:chOff x="8042006" y="2494686"/>
              <a:chExt cx="430280" cy="2588707"/>
            </a:xfrm>
          </p:grpSpPr>
          <p:sp>
            <p:nvSpPr>
              <p:cNvPr id="54" name="Rechteck 53">
                <a:extLst>
                  <a:ext uri="{FF2B5EF4-FFF2-40B4-BE49-F238E27FC236}">
                    <a16:creationId xmlns:a16="http://schemas.microsoft.com/office/drawing/2014/main" id="{90231116-D7F6-41F3-82E2-6876DD54957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042006" y="2494686"/>
                <a:ext cx="428467" cy="428467"/>
              </a:xfrm>
              <a:prstGeom prst="rect">
                <a:avLst/>
              </a:prstGeom>
              <a:solidFill>
                <a:schemeClr val="bg1"/>
              </a:solidFill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000">
                    <a:solidFill>
                      <a:schemeClr val="tx1"/>
                    </a:solidFill>
                  </a:rPr>
                  <a:t>380</a:t>
                </a:r>
              </a:p>
            </p:txBody>
          </p:sp>
          <p:sp>
            <p:nvSpPr>
              <p:cNvPr id="55" name="Rechteck 54">
                <a:extLst>
                  <a:ext uri="{FF2B5EF4-FFF2-40B4-BE49-F238E27FC236}">
                    <a16:creationId xmlns:a16="http://schemas.microsoft.com/office/drawing/2014/main" id="{020CB5E0-5AA4-4E7B-80AC-1F6277E8F40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043819" y="4654926"/>
                <a:ext cx="428467" cy="428467"/>
              </a:xfrm>
              <a:prstGeom prst="rect">
                <a:avLst/>
              </a:prstGeom>
              <a:solidFill>
                <a:schemeClr val="bg1"/>
              </a:solidFill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000" dirty="0">
                    <a:solidFill>
                      <a:schemeClr val="tx1"/>
                    </a:solidFill>
                  </a:rPr>
                  <a:t>360</a:t>
                </a:r>
              </a:p>
            </p:txBody>
          </p:sp>
        </p:grpSp>
        <p:grpSp>
          <p:nvGrpSpPr>
            <p:cNvPr id="46" name="Gruppieren 45">
              <a:extLst>
                <a:ext uri="{FF2B5EF4-FFF2-40B4-BE49-F238E27FC236}">
                  <a16:creationId xmlns:a16="http://schemas.microsoft.com/office/drawing/2014/main" id="{0C886C73-21D0-476E-9A2A-E01ABBC1EDC1}"/>
                </a:ext>
              </a:extLst>
            </p:cNvPr>
            <p:cNvGrpSpPr/>
            <p:nvPr/>
          </p:nvGrpSpPr>
          <p:grpSpPr>
            <a:xfrm rot="5400000">
              <a:off x="7686348" y="-82008"/>
              <a:ext cx="388316" cy="2336236"/>
              <a:chOff x="8042006" y="2494686"/>
              <a:chExt cx="430280" cy="2588707"/>
            </a:xfrm>
          </p:grpSpPr>
          <p:sp>
            <p:nvSpPr>
              <p:cNvPr id="52" name="Rechteck 51">
                <a:extLst>
                  <a:ext uri="{FF2B5EF4-FFF2-40B4-BE49-F238E27FC236}">
                    <a16:creationId xmlns:a16="http://schemas.microsoft.com/office/drawing/2014/main" id="{99B0F944-E538-421D-BEF0-E1E316E4B84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042006" y="2494686"/>
                <a:ext cx="428467" cy="428467"/>
              </a:xfrm>
              <a:prstGeom prst="rect">
                <a:avLst/>
              </a:prstGeom>
              <a:solidFill>
                <a:schemeClr val="bg1"/>
              </a:solidFill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000">
                    <a:solidFill>
                      <a:schemeClr val="tx1"/>
                    </a:solidFill>
                  </a:rPr>
                  <a:t>400</a:t>
                </a:r>
              </a:p>
            </p:txBody>
          </p:sp>
          <p:sp>
            <p:nvSpPr>
              <p:cNvPr id="53" name="Rechteck 52">
                <a:extLst>
                  <a:ext uri="{FF2B5EF4-FFF2-40B4-BE49-F238E27FC236}">
                    <a16:creationId xmlns:a16="http://schemas.microsoft.com/office/drawing/2014/main" id="{5E9F67AF-1B55-456D-AF8C-5DA2A1DC708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043819" y="4654926"/>
                <a:ext cx="428467" cy="428467"/>
              </a:xfrm>
              <a:prstGeom prst="rect">
                <a:avLst/>
              </a:prstGeom>
              <a:solidFill>
                <a:schemeClr val="bg1"/>
              </a:solidFill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000" dirty="0">
                    <a:solidFill>
                      <a:schemeClr val="tx1"/>
                    </a:solidFill>
                  </a:rPr>
                  <a:t>390</a:t>
                </a:r>
              </a:p>
            </p:txBody>
          </p:sp>
        </p:grpSp>
        <p:sp>
          <p:nvSpPr>
            <p:cNvPr id="47" name="Rechteck 46">
              <a:extLst>
                <a:ext uri="{FF2B5EF4-FFF2-40B4-BE49-F238E27FC236}">
                  <a16:creationId xmlns:a16="http://schemas.microsoft.com/office/drawing/2014/main" id="{55608A1E-2C8D-42BE-9D10-30C35B8B63D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638248" y="2852387"/>
              <a:ext cx="386680" cy="386680"/>
            </a:xfrm>
            <a:prstGeom prst="rect">
              <a:avLst/>
            </a:prstGeom>
            <a:solidFill>
              <a:schemeClr val="bg1"/>
            </a:solidFill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000" dirty="0">
                  <a:solidFill>
                    <a:schemeClr val="tx1"/>
                  </a:solidFill>
                </a:rPr>
                <a:t>440</a:t>
              </a:r>
            </a:p>
          </p:txBody>
        </p:sp>
        <p:sp>
          <p:nvSpPr>
            <p:cNvPr id="48" name="Rechteck 47">
              <a:extLst>
                <a:ext uri="{FF2B5EF4-FFF2-40B4-BE49-F238E27FC236}">
                  <a16:creationId xmlns:a16="http://schemas.microsoft.com/office/drawing/2014/main" id="{455F9E38-DFAF-4D7D-97A7-0CBEE6EE232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684361" y="2823131"/>
              <a:ext cx="386680" cy="386680"/>
            </a:xfrm>
            <a:prstGeom prst="rect">
              <a:avLst/>
            </a:prstGeom>
            <a:solidFill>
              <a:schemeClr val="bg1"/>
            </a:solidFill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000" dirty="0">
                  <a:solidFill>
                    <a:schemeClr val="tx1"/>
                  </a:solidFill>
                </a:rPr>
                <a:t>430</a:t>
              </a:r>
            </a:p>
          </p:txBody>
        </p:sp>
        <p:sp>
          <p:nvSpPr>
            <p:cNvPr id="49" name="Rechteck 48">
              <a:extLst>
                <a:ext uri="{FF2B5EF4-FFF2-40B4-BE49-F238E27FC236}">
                  <a16:creationId xmlns:a16="http://schemas.microsoft.com/office/drawing/2014/main" id="{F30432C1-84EA-4211-9BAB-608A000CA08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703545" y="3758403"/>
              <a:ext cx="386680" cy="386680"/>
            </a:xfrm>
            <a:prstGeom prst="rect">
              <a:avLst/>
            </a:prstGeom>
            <a:solidFill>
              <a:schemeClr val="bg1"/>
            </a:solidFill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000" dirty="0">
                  <a:solidFill>
                    <a:schemeClr val="tx1"/>
                  </a:solidFill>
                </a:rPr>
                <a:t>420</a:t>
              </a:r>
            </a:p>
          </p:txBody>
        </p:sp>
        <p:sp>
          <p:nvSpPr>
            <p:cNvPr id="50" name="Rechteck 49">
              <a:extLst>
                <a:ext uri="{FF2B5EF4-FFF2-40B4-BE49-F238E27FC236}">
                  <a16:creationId xmlns:a16="http://schemas.microsoft.com/office/drawing/2014/main" id="{9157EFD4-2C51-4AD0-8003-5EC52702678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703545" y="1930963"/>
              <a:ext cx="386680" cy="386680"/>
            </a:xfrm>
            <a:prstGeom prst="rect">
              <a:avLst/>
            </a:prstGeom>
            <a:solidFill>
              <a:schemeClr val="bg1"/>
            </a:solidFill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000" dirty="0">
                  <a:solidFill>
                    <a:schemeClr val="tx1"/>
                  </a:solidFill>
                </a:rPr>
                <a:t>450</a:t>
              </a:r>
            </a:p>
          </p:txBody>
        </p:sp>
        <p:sp>
          <p:nvSpPr>
            <p:cNvPr id="51" name="Rechteck 50">
              <a:extLst>
                <a:ext uri="{FF2B5EF4-FFF2-40B4-BE49-F238E27FC236}">
                  <a16:creationId xmlns:a16="http://schemas.microsoft.com/office/drawing/2014/main" id="{FD35C206-D483-4C09-A19E-CBCD1B09FBC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661944" y="2845496"/>
              <a:ext cx="386680" cy="386680"/>
            </a:xfrm>
            <a:prstGeom prst="rect">
              <a:avLst/>
            </a:prstGeom>
            <a:solidFill>
              <a:schemeClr val="bg1"/>
            </a:solidFill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000" dirty="0">
                  <a:solidFill>
                    <a:schemeClr val="tx1"/>
                  </a:solidFill>
                </a:rPr>
                <a:t>400</a:t>
              </a:r>
            </a:p>
          </p:txBody>
        </p:sp>
        <p:sp>
          <p:nvSpPr>
            <p:cNvPr id="2" name="Textfeld 1">
              <a:extLst>
                <a:ext uri="{FF2B5EF4-FFF2-40B4-BE49-F238E27FC236}">
                  <a16:creationId xmlns:a16="http://schemas.microsoft.com/office/drawing/2014/main" id="{C93EB68F-5C32-495E-9C3A-B7E3F3461ACE}"/>
                </a:ext>
              </a:extLst>
            </p:cNvPr>
            <p:cNvSpPr txBox="1"/>
            <p:nvPr/>
          </p:nvSpPr>
          <p:spPr>
            <a:xfrm>
              <a:off x="8058857" y="6004700"/>
              <a:ext cx="35421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/>
                <a:t>*Values in [</a:t>
              </a:r>
              <a:r>
                <a:rPr lang="de-DE" dirty="0" err="1"/>
                <a:t>mT</a:t>
              </a:r>
              <a:r>
                <a:rPr lang="de-DE" dirty="0"/>
                <a:t>]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357929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Rechteck 86">
            <a:extLst>
              <a:ext uri="{FF2B5EF4-FFF2-40B4-BE49-F238E27FC236}">
                <a16:creationId xmlns:a16="http://schemas.microsoft.com/office/drawing/2014/main" id="{9D904A94-CEF3-4F9D-9291-75692BE319D2}"/>
              </a:ext>
            </a:extLst>
          </p:cNvPr>
          <p:cNvSpPr/>
          <p:nvPr/>
        </p:nvSpPr>
        <p:spPr>
          <a:xfrm>
            <a:off x="0" y="6381064"/>
            <a:ext cx="12192000" cy="501650"/>
          </a:xfrm>
          <a:prstGeom prst="rect">
            <a:avLst/>
          </a:prstGeom>
          <a:solidFill>
            <a:srgbClr val="E3E8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8" name="Foliennummernplatzhalter 14">
            <a:extLst>
              <a:ext uri="{FF2B5EF4-FFF2-40B4-BE49-F238E27FC236}">
                <a16:creationId xmlns:a16="http://schemas.microsoft.com/office/drawing/2014/main" id="{ABD6B6BF-334B-4930-8B5E-27C30298DA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72327" y="6432034"/>
            <a:ext cx="415637" cy="365125"/>
          </a:xfrm>
          <a:ln>
            <a:noFill/>
          </a:ln>
        </p:spPr>
        <p:txBody>
          <a:bodyPr/>
          <a:lstStyle/>
          <a:p>
            <a:pPr algn="l"/>
            <a:fld id="{2500E7ED-5C83-664F-B4FE-CE4E06B01BBB}" type="slidenum">
              <a:rPr lang="de-DE" sz="1000" b="1" smtClean="0">
                <a:solidFill>
                  <a:srgbClr val="1D2262"/>
                </a:solidFill>
                <a:latin typeface="Arial" charset="0"/>
                <a:ea typeface="Arial" charset="0"/>
                <a:cs typeface="Arial" charset="0"/>
              </a:rPr>
              <a:pPr algn="l"/>
              <a:t>6</a:t>
            </a:fld>
            <a:endParaRPr lang="de-DE" sz="1000" b="1" dirty="0">
              <a:solidFill>
                <a:srgbClr val="1D2262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9" name="Fußzeilenplatzhalter 4">
            <a:extLst>
              <a:ext uri="{FF2B5EF4-FFF2-40B4-BE49-F238E27FC236}">
                <a16:creationId xmlns:a16="http://schemas.microsoft.com/office/drawing/2014/main" id="{89C65825-5046-4547-9E87-29CA5E09C8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87964" y="6432036"/>
            <a:ext cx="4114800" cy="365125"/>
          </a:xfrm>
        </p:spPr>
        <p:txBody>
          <a:bodyPr/>
          <a:lstStyle/>
          <a:p>
            <a:pPr algn="l"/>
            <a:r>
              <a:rPr lang="de-DE" sz="1000" dirty="0">
                <a:solidFill>
                  <a:srgbClr val="1D2262"/>
                </a:solidFill>
                <a:latin typeface="Arial" charset="0"/>
                <a:ea typeface="Arial" charset="0"/>
                <a:cs typeface="Arial" charset="0"/>
              </a:rPr>
              <a:t>BASE Update 24.01.2020</a:t>
            </a:r>
          </a:p>
        </p:txBody>
      </p:sp>
      <p:pic>
        <p:nvPicPr>
          <p:cNvPr id="90" name="Grafik 89">
            <a:extLst>
              <a:ext uri="{FF2B5EF4-FFF2-40B4-BE49-F238E27FC236}">
                <a16:creationId xmlns:a16="http://schemas.microsoft.com/office/drawing/2014/main" id="{5B661D13-CD3A-4671-99D5-D07DD252DA8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04036" y="6379273"/>
            <a:ext cx="687964" cy="412687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4" name="Gruppieren 93">
            <a:extLst>
              <a:ext uri="{FF2B5EF4-FFF2-40B4-BE49-F238E27FC236}">
                <a16:creationId xmlns:a16="http://schemas.microsoft.com/office/drawing/2014/main" id="{802FD8FB-3D90-4718-A922-A34BDEAD512B}"/>
              </a:ext>
            </a:extLst>
          </p:cNvPr>
          <p:cNvGrpSpPr/>
          <p:nvPr/>
        </p:nvGrpSpPr>
        <p:grpSpPr>
          <a:xfrm>
            <a:off x="6172226" y="53582"/>
            <a:ext cx="5488777" cy="5846932"/>
            <a:chOff x="5452514" y="171916"/>
            <a:chExt cx="5488777" cy="5846932"/>
          </a:xfrm>
        </p:grpSpPr>
        <p:sp>
          <p:nvSpPr>
            <p:cNvPr id="92" name="Rechteck 91">
              <a:extLst>
                <a:ext uri="{FF2B5EF4-FFF2-40B4-BE49-F238E27FC236}">
                  <a16:creationId xmlns:a16="http://schemas.microsoft.com/office/drawing/2014/main" id="{5FAD7029-8E42-4827-931C-C3A06D300647}"/>
                </a:ext>
              </a:extLst>
            </p:cNvPr>
            <p:cNvSpPr/>
            <p:nvPr/>
          </p:nvSpPr>
          <p:spPr>
            <a:xfrm>
              <a:off x="5452514" y="171916"/>
              <a:ext cx="5488777" cy="5846932"/>
            </a:xfrm>
            <a:prstGeom prst="rect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86" name="Picture 2">
              <a:extLst>
                <a:ext uri="{FF2B5EF4-FFF2-40B4-BE49-F238E27FC236}">
                  <a16:creationId xmlns:a16="http://schemas.microsoft.com/office/drawing/2014/main" id="{7D32A7C6-35E7-456B-9C6C-BA6D5ACC0B07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9" t="13856" r="-149" b="4797"/>
            <a:stretch/>
          </p:blipFill>
          <p:spPr bwMode="auto">
            <a:xfrm>
              <a:off x="5648206" y="292210"/>
              <a:ext cx="5145087" cy="55788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95" name="Gruppierung 19">
            <a:extLst>
              <a:ext uri="{FF2B5EF4-FFF2-40B4-BE49-F238E27FC236}">
                <a16:creationId xmlns:a16="http://schemas.microsoft.com/office/drawing/2014/main" id="{AB877BDD-0EEC-4D52-AF7A-B1AF2632FCD4}"/>
              </a:ext>
            </a:extLst>
          </p:cNvPr>
          <p:cNvGrpSpPr/>
          <p:nvPr/>
        </p:nvGrpSpPr>
        <p:grpSpPr>
          <a:xfrm>
            <a:off x="9526" y="307319"/>
            <a:ext cx="360362" cy="45336"/>
            <a:chOff x="0" y="404664"/>
            <a:chExt cx="360362" cy="45336"/>
          </a:xfrm>
        </p:grpSpPr>
        <p:cxnSp>
          <p:nvCxnSpPr>
            <p:cNvPr id="96" name="Gerade Verbindung 24">
              <a:extLst>
                <a:ext uri="{FF2B5EF4-FFF2-40B4-BE49-F238E27FC236}">
                  <a16:creationId xmlns:a16="http://schemas.microsoft.com/office/drawing/2014/main" id="{62F21D9D-0E79-402C-B3CD-5426D767810C}"/>
                </a:ext>
              </a:extLst>
            </p:cNvPr>
            <p:cNvCxnSpPr/>
            <p:nvPr/>
          </p:nvCxnSpPr>
          <p:spPr>
            <a:xfrm>
              <a:off x="0" y="404664"/>
              <a:ext cx="360362" cy="0"/>
            </a:xfrm>
            <a:prstGeom prst="line">
              <a:avLst/>
            </a:prstGeom>
            <a:ln w="19050" cap="rnd">
              <a:solidFill>
                <a:srgbClr val="2F52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Gerade Verbindung 25">
              <a:extLst>
                <a:ext uri="{FF2B5EF4-FFF2-40B4-BE49-F238E27FC236}">
                  <a16:creationId xmlns:a16="http://schemas.microsoft.com/office/drawing/2014/main" id="{6F301097-9C78-4837-9853-DECBF542ACD4}"/>
                </a:ext>
              </a:extLst>
            </p:cNvPr>
            <p:cNvCxnSpPr/>
            <p:nvPr/>
          </p:nvCxnSpPr>
          <p:spPr>
            <a:xfrm>
              <a:off x="0" y="450000"/>
              <a:ext cx="360362" cy="0"/>
            </a:xfrm>
            <a:prstGeom prst="line">
              <a:avLst/>
            </a:prstGeom>
            <a:ln w="19050" cap="rnd">
              <a:solidFill>
                <a:srgbClr val="2F52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8" name="Textfeld 22">
            <a:extLst>
              <a:ext uri="{FF2B5EF4-FFF2-40B4-BE49-F238E27FC236}">
                <a16:creationId xmlns:a16="http://schemas.microsoft.com/office/drawing/2014/main" id="{AFD725CE-A885-42AF-9F2F-2A72E32F06A2}"/>
              </a:ext>
            </a:extLst>
          </p:cNvPr>
          <p:cNvSpPr txBox="1"/>
          <p:nvPr/>
        </p:nvSpPr>
        <p:spPr>
          <a:xfrm>
            <a:off x="416894" y="117967"/>
            <a:ext cx="7056784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900" b="1" dirty="0">
                <a:solidFill>
                  <a:srgbClr val="1D2262"/>
                </a:solidFill>
                <a:latin typeface="Arial" charset="0"/>
                <a:ea typeface="Arial" charset="0"/>
                <a:cs typeface="Arial" charset="0"/>
              </a:rPr>
              <a:t>Construction </a:t>
            </a:r>
            <a:r>
              <a:rPr lang="de-DE" sz="1900" b="1" dirty="0" err="1">
                <a:solidFill>
                  <a:srgbClr val="1D2262"/>
                </a:solidFill>
                <a:latin typeface="Arial" charset="0"/>
                <a:ea typeface="Arial" charset="0"/>
                <a:cs typeface="Arial" charset="0"/>
              </a:rPr>
              <a:t>of</a:t>
            </a:r>
            <a:r>
              <a:rPr lang="de-DE" sz="1900" b="1" dirty="0">
                <a:solidFill>
                  <a:srgbClr val="1D2262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900" b="1" dirty="0" err="1">
                <a:solidFill>
                  <a:srgbClr val="1D2262"/>
                </a:solidFill>
                <a:latin typeface="Arial" charset="0"/>
                <a:ea typeface="Arial" charset="0"/>
                <a:cs typeface="Arial" charset="0"/>
              </a:rPr>
              <a:t>the</a:t>
            </a:r>
            <a:r>
              <a:rPr lang="de-DE" sz="1900" b="1" dirty="0">
                <a:solidFill>
                  <a:srgbClr val="1D2262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900" b="1" dirty="0" err="1">
                <a:solidFill>
                  <a:srgbClr val="1D2262"/>
                </a:solidFill>
                <a:latin typeface="Arial" charset="0"/>
                <a:ea typeface="Arial" charset="0"/>
                <a:cs typeface="Arial" charset="0"/>
              </a:rPr>
              <a:t>magnet</a:t>
            </a:r>
            <a:r>
              <a:rPr lang="de-DE" sz="1900" b="1" dirty="0">
                <a:solidFill>
                  <a:srgbClr val="1D2262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900" b="1" dirty="0" err="1">
                <a:solidFill>
                  <a:srgbClr val="1D2262"/>
                </a:solidFill>
                <a:latin typeface="Arial" charset="0"/>
                <a:ea typeface="Arial" charset="0"/>
                <a:cs typeface="Arial" charset="0"/>
              </a:rPr>
              <a:t>sandwich</a:t>
            </a:r>
            <a:endParaRPr lang="de-DE" sz="1900" dirty="0">
              <a:solidFill>
                <a:srgbClr val="1D2262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100" name="Gerade Verbindung mit Pfeil 99">
            <a:extLst>
              <a:ext uri="{FF2B5EF4-FFF2-40B4-BE49-F238E27FC236}">
                <a16:creationId xmlns:a16="http://schemas.microsoft.com/office/drawing/2014/main" id="{7B22238C-2EBE-4001-B1E8-C3FEE9E49124}"/>
              </a:ext>
            </a:extLst>
          </p:cNvPr>
          <p:cNvCxnSpPr>
            <a:cxnSpLocks/>
          </p:cNvCxnSpPr>
          <p:nvPr/>
        </p:nvCxnSpPr>
        <p:spPr>
          <a:xfrm>
            <a:off x="2621741" y="2294409"/>
            <a:ext cx="11556" cy="904576"/>
          </a:xfrm>
          <a:prstGeom prst="straightConnector1">
            <a:avLst/>
          </a:prstGeom>
          <a:ln w="571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Gerade Verbindung mit Pfeil 100">
            <a:extLst>
              <a:ext uri="{FF2B5EF4-FFF2-40B4-BE49-F238E27FC236}">
                <a16:creationId xmlns:a16="http://schemas.microsoft.com/office/drawing/2014/main" id="{6A791EDB-1FAA-4A4F-961B-59C4AE71E543}"/>
              </a:ext>
            </a:extLst>
          </p:cNvPr>
          <p:cNvCxnSpPr>
            <a:cxnSpLocks/>
          </p:cNvCxnSpPr>
          <p:nvPr/>
        </p:nvCxnSpPr>
        <p:spPr>
          <a:xfrm rot="10800000">
            <a:off x="2640842" y="4127456"/>
            <a:ext cx="11556" cy="904576"/>
          </a:xfrm>
          <a:prstGeom prst="straightConnector1">
            <a:avLst/>
          </a:prstGeom>
          <a:ln w="571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Rechteck 138">
            <a:extLst>
              <a:ext uri="{FF2B5EF4-FFF2-40B4-BE49-F238E27FC236}">
                <a16:creationId xmlns:a16="http://schemas.microsoft.com/office/drawing/2014/main" id="{CEDDC715-E816-40B9-83CF-00B879C60882}"/>
              </a:ext>
            </a:extLst>
          </p:cNvPr>
          <p:cNvSpPr>
            <a:spLocks noChangeAspect="1"/>
          </p:cNvSpPr>
          <p:nvPr/>
        </p:nvSpPr>
        <p:spPr>
          <a:xfrm>
            <a:off x="1341107" y="624256"/>
            <a:ext cx="254896" cy="5394593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0" name="Rechteck 139">
            <a:extLst>
              <a:ext uri="{FF2B5EF4-FFF2-40B4-BE49-F238E27FC236}">
                <a16:creationId xmlns:a16="http://schemas.microsoft.com/office/drawing/2014/main" id="{6805E980-9FCA-46AB-B8D4-4ED40AA1A53F}"/>
              </a:ext>
            </a:extLst>
          </p:cNvPr>
          <p:cNvSpPr>
            <a:spLocks noChangeAspect="1"/>
          </p:cNvSpPr>
          <p:nvPr/>
        </p:nvSpPr>
        <p:spPr>
          <a:xfrm>
            <a:off x="3675286" y="624256"/>
            <a:ext cx="254896" cy="5394593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1" name="Rechteck 140">
            <a:extLst>
              <a:ext uri="{FF2B5EF4-FFF2-40B4-BE49-F238E27FC236}">
                <a16:creationId xmlns:a16="http://schemas.microsoft.com/office/drawing/2014/main" id="{6227A5B4-19E6-4A8C-BF12-1DA16F77B7F6}"/>
              </a:ext>
            </a:extLst>
          </p:cNvPr>
          <p:cNvSpPr>
            <a:spLocks noChangeAspect="1"/>
          </p:cNvSpPr>
          <p:nvPr/>
        </p:nvSpPr>
        <p:spPr>
          <a:xfrm>
            <a:off x="587626" y="5360971"/>
            <a:ext cx="4091343" cy="657877"/>
          </a:xfrm>
          <a:prstGeom prst="rect">
            <a:avLst/>
          </a:prstGeom>
          <a:solidFill>
            <a:schemeClr val="bg2">
              <a:lumMod val="75000"/>
              <a:alpha val="6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2" name="Rechteck 141">
            <a:extLst>
              <a:ext uri="{FF2B5EF4-FFF2-40B4-BE49-F238E27FC236}">
                <a16:creationId xmlns:a16="http://schemas.microsoft.com/office/drawing/2014/main" id="{9E02EB9B-A68C-418E-9955-9B708A4D4932}"/>
              </a:ext>
            </a:extLst>
          </p:cNvPr>
          <p:cNvSpPr>
            <a:spLocks noChangeAspect="1"/>
          </p:cNvSpPr>
          <p:nvPr/>
        </p:nvSpPr>
        <p:spPr>
          <a:xfrm>
            <a:off x="1173015" y="4703094"/>
            <a:ext cx="2863940" cy="657877"/>
          </a:xfrm>
          <a:prstGeom prst="rect">
            <a:avLst/>
          </a:prstGeom>
          <a:solidFill>
            <a:schemeClr val="bg2">
              <a:lumMod val="75000"/>
              <a:alpha val="6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3" name="Rechteck 142">
            <a:extLst>
              <a:ext uri="{FF2B5EF4-FFF2-40B4-BE49-F238E27FC236}">
                <a16:creationId xmlns:a16="http://schemas.microsoft.com/office/drawing/2014/main" id="{21271C1D-664B-4E07-B03D-C3A46B8AE95E}"/>
              </a:ext>
            </a:extLst>
          </p:cNvPr>
          <p:cNvSpPr>
            <a:spLocks noChangeAspect="1"/>
          </p:cNvSpPr>
          <p:nvPr/>
        </p:nvSpPr>
        <p:spPr>
          <a:xfrm>
            <a:off x="1630917" y="4089833"/>
            <a:ext cx="2004759" cy="611844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4" name="Rechteck 143">
            <a:extLst>
              <a:ext uri="{FF2B5EF4-FFF2-40B4-BE49-F238E27FC236}">
                <a16:creationId xmlns:a16="http://schemas.microsoft.com/office/drawing/2014/main" id="{FBFF74BB-3CB2-49B6-8F9E-4C1B44D09E41}"/>
              </a:ext>
            </a:extLst>
          </p:cNvPr>
          <p:cNvSpPr>
            <a:spLocks noChangeAspect="1"/>
          </p:cNvSpPr>
          <p:nvPr/>
        </p:nvSpPr>
        <p:spPr>
          <a:xfrm>
            <a:off x="1150539" y="3957786"/>
            <a:ext cx="2942405" cy="157709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5" name="Rechteck 144">
            <a:extLst>
              <a:ext uri="{FF2B5EF4-FFF2-40B4-BE49-F238E27FC236}">
                <a16:creationId xmlns:a16="http://schemas.microsoft.com/office/drawing/2014/main" id="{BE287554-385C-474E-881B-B0BD763BAF9C}"/>
              </a:ext>
            </a:extLst>
          </p:cNvPr>
          <p:cNvSpPr>
            <a:spLocks noChangeAspect="1"/>
          </p:cNvSpPr>
          <p:nvPr/>
        </p:nvSpPr>
        <p:spPr>
          <a:xfrm>
            <a:off x="1630917" y="2277957"/>
            <a:ext cx="2004759" cy="921028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6" name="Rechteck 145">
            <a:extLst>
              <a:ext uri="{FF2B5EF4-FFF2-40B4-BE49-F238E27FC236}">
                <a16:creationId xmlns:a16="http://schemas.microsoft.com/office/drawing/2014/main" id="{73BBFDAC-4A44-4643-9F89-69B89564618D}"/>
              </a:ext>
            </a:extLst>
          </p:cNvPr>
          <p:cNvSpPr>
            <a:spLocks noChangeAspect="1"/>
          </p:cNvSpPr>
          <p:nvPr/>
        </p:nvSpPr>
        <p:spPr>
          <a:xfrm>
            <a:off x="1150538" y="3186815"/>
            <a:ext cx="2942405" cy="15771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47" name="Rechteck 146">
            <a:extLst>
              <a:ext uri="{FF2B5EF4-FFF2-40B4-BE49-F238E27FC236}">
                <a16:creationId xmlns:a16="http://schemas.microsoft.com/office/drawing/2014/main" id="{92ADAF3D-1C4B-4CB6-8EF6-4780FD845FF0}"/>
              </a:ext>
            </a:extLst>
          </p:cNvPr>
          <p:cNvSpPr>
            <a:spLocks noChangeAspect="1"/>
          </p:cNvSpPr>
          <p:nvPr/>
        </p:nvSpPr>
        <p:spPr>
          <a:xfrm>
            <a:off x="1150538" y="2136699"/>
            <a:ext cx="2942405" cy="15771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8" name="Rechteck 147">
            <a:extLst>
              <a:ext uri="{FF2B5EF4-FFF2-40B4-BE49-F238E27FC236}">
                <a16:creationId xmlns:a16="http://schemas.microsoft.com/office/drawing/2014/main" id="{A4B78995-738B-485B-8666-CFB94189D7DB}"/>
              </a:ext>
            </a:extLst>
          </p:cNvPr>
          <p:cNvSpPr>
            <a:spLocks noChangeAspect="1"/>
          </p:cNvSpPr>
          <p:nvPr/>
        </p:nvSpPr>
        <p:spPr>
          <a:xfrm>
            <a:off x="1302865" y="3396795"/>
            <a:ext cx="326644" cy="20052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9" name="Rechteck 148">
            <a:extLst>
              <a:ext uri="{FF2B5EF4-FFF2-40B4-BE49-F238E27FC236}">
                <a16:creationId xmlns:a16="http://schemas.microsoft.com/office/drawing/2014/main" id="{2E7B9423-3CF2-46C7-B6FD-D01BBEED34B0}"/>
              </a:ext>
            </a:extLst>
          </p:cNvPr>
          <p:cNvSpPr>
            <a:spLocks noChangeAspect="1"/>
          </p:cNvSpPr>
          <p:nvPr/>
        </p:nvSpPr>
        <p:spPr>
          <a:xfrm>
            <a:off x="1302865" y="3709516"/>
            <a:ext cx="326644" cy="20052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0" name="Rechteck 149">
            <a:extLst>
              <a:ext uri="{FF2B5EF4-FFF2-40B4-BE49-F238E27FC236}">
                <a16:creationId xmlns:a16="http://schemas.microsoft.com/office/drawing/2014/main" id="{D536E35D-DABA-448D-A400-AD946C10BB87}"/>
              </a:ext>
            </a:extLst>
          </p:cNvPr>
          <p:cNvSpPr>
            <a:spLocks noChangeAspect="1"/>
          </p:cNvSpPr>
          <p:nvPr/>
        </p:nvSpPr>
        <p:spPr>
          <a:xfrm>
            <a:off x="3642039" y="3392273"/>
            <a:ext cx="326625" cy="20051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1" name="Rechteck 150">
            <a:extLst>
              <a:ext uri="{FF2B5EF4-FFF2-40B4-BE49-F238E27FC236}">
                <a16:creationId xmlns:a16="http://schemas.microsoft.com/office/drawing/2014/main" id="{CB52E7CC-C762-42AF-A600-85132E37B0A8}"/>
              </a:ext>
            </a:extLst>
          </p:cNvPr>
          <p:cNvSpPr>
            <a:spLocks noChangeAspect="1"/>
          </p:cNvSpPr>
          <p:nvPr/>
        </p:nvSpPr>
        <p:spPr>
          <a:xfrm>
            <a:off x="3643032" y="3715160"/>
            <a:ext cx="326644" cy="20052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2" name="Rechteck 151">
            <a:extLst>
              <a:ext uri="{FF2B5EF4-FFF2-40B4-BE49-F238E27FC236}">
                <a16:creationId xmlns:a16="http://schemas.microsoft.com/office/drawing/2014/main" id="{25039EAB-62B2-463D-9DAD-EE7A67A8ECA2}"/>
              </a:ext>
            </a:extLst>
          </p:cNvPr>
          <p:cNvSpPr>
            <a:spLocks noChangeAspect="1"/>
          </p:cNvSpPr>
          <p:nvPr/>
        </p:nvSpPr>
        <p:spPr>
          <a:xfrm>
            <a:off x="3635675" y="1880652"/>
            <a:ext cx="326644" cy="20052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3" name="Rechteck 152">
            <a:extLst>
              <a:ext uri="{FF2B5EF4-FFF2-40B4-BE49-F238E27FC236}">
                <a16:creationId xmlns:a16="http://schemas.microsoft.com/office/drawing/2014/main" id="{7C1BC668-C90D-4739-8EF7-E26C00ECC77E}"/>
              </a:ext>
            </a:extLst>
          </p:cNvPr>
          <p:cNvSpPr>
            <a:spLocks noChangeAspect="1"/>
          </p:cNvSpPr>
          <p:nvPr/>
        </p:nvSpPr>
        <p:spPr>
          <a:xfrm>
            <a:off x="3640781" y="4449235"/>
            <a:ext cx="326644" cy="20052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4" name="Rechteck 153">
            <a:extLst>
              <a:ext uri="{FF2B5EF4-FFF2-40B4-BE49-F238E27FC236}">
                <a16:creationId xmlns:a16="http://schemas.microsoft.com/office/drawing/2014/main" id="{954558F4-7B10-4716-8200-31682EFC8F5C}"/>
              </a:ext>
            </a:extLst>
          </p:cNvPr>
          <p:cNvSpPr>
            <a:spLocks noChangeAspect="1"/>
          </p:cNvSpPr>
          <p:nvPr/>
        </p:nvSpPr>
        <p:spPr>
          <a:xfrm>
            <a:off x="1289785" y="1880652"/>
            <a:ext cx="326644" cy="20052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5" name="Rechteck 154">
            <a:extLst>
              <a:ext uri="{FF2B5EF4-FFF2-40B4-BE49-F238E27FC236}">
                <a16:creationId xmlns:a16="http://schemas.microsoft.com/office/drawing/2014/main" id="{269E088E-A42A-437D-9E12-D611347F9552}"/>
              </a:ext>
            </a:extLst>
          </p:cNvPr>
          <p:cNvSpPr>
            <a:spLocks noChangeAspect="1"/>
          </p:cNvSpPr>
          <p:nvPr/>
        </p:nvSpPr>
        <p:spPr>
          <a:xfrm>
            <a:off x="1286817" y="4449235"/>
            <a:ext cx="326644" cy="20052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6" name="Rechteck 155">
            <a:extLst>
              <a:ext uri="{FF2B5EF4-FFF2-40B4-BE49-F238E27FC236}">
                <a16:creationId xmlns:a16="http://schemas.microsoft.com/office/drawing/2014/main" id="{6781E70E-CBEB-4063-B10D-0D35BB43DED2}"/>
              </a:ext>
            </a:extLst>
          </p:cNvPr>
          <p:cNvSpPr>
            <a:spLocks noChangeAspect="1"/>
          </p:cNvSpPr>
          <p:nvPr/>
        </p:nvSpPr>
        <p:spPr>
          <a:xfrm>
            <a:off x="1250708" y="2294409"/>
            <a:ext cx="377432" cy="892409"/>
          </a:xfrm>
          <a:prstGeom prst="rect">
            <a:avLst/>
          </a:prstGeom>
          <a:solidFill>
            <a:schemeClr val="bg2">
              <a:lumMod val="75000"/>
              <a:alpha val="6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7" name="Rechteck 156">
            <a:extLst>
              <a:ext uri="{FF2B5EF4-FFF2-40B4-BE49-F238E27FC236}">
                <a16:creationId xmlns:a16="http://schemas.microsoft.com/office/drawing/2014/main" id="{8B096AEF-24DB-41F0-8D63-8AFDE878454D}"/>
              </a:ext>
            </a:extLst>
          </p:cNvPr>
          <p:cNvSpPr>
            <a:spLocks noChangeAspect="1"/>
          </p:cNvSpPr>
          <p:nvPr/>
        </p:nvSpPr>
        <p:spPr>
          <a:xfrm>
            <a:off x="3635675" y="2294409"/>
            <a:ext cx="368506" cy="892409"/>
          </a:xfrm>
          <a:prstGeom prst="rect">
            <a:avLst/>
          </a:prstGeom>
          <a:solidFill>
            <a:schemeClr val="bg2">
              <a:lumMod val="75000"/>
              <a:alpha val="6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8" name="Rechteck 157">
            <a:extLst>
              <a:ext uri="{FF2B5EF4-FFF2-40B4-BE49-F238E27FC236}">
                <a16:creationId xmlns:a16="http://schemas.microsoft.com/office/drawing/2014/main" id="{27FF2913-D1CB-4708-9F30-41DB75022A80}"/>
              </a:ext>
            </a:extLst>
          </p:cNvPr>
          <p:cNvSpPr>
            <a:spLocks noChangeAspect="1"/>
          </p:cNvSpPr>
          <p:nvPr/>
        </p:nvSpPr>
        <p:spPr>
          <a:xfrm>
            <a:off x="4127354" y="5098175"/>
            <a:ext cx="909382" cy="26279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9" name="Rechteck 158">
            <a:extLst>
              <a:ext uri="{FF2B5EF4-FFF2-40B4-BE49-F238E27FC236}">
                <a16:creationId xmlns:a16="http://schemas.microsoft.com/office/drawing/2014/main" id="{D57635B7-8CEC-4DA2-9948-8152DD309246}"/>
              </a:ext>
            </a:extLst>
          </p:cNvPr>
          <p:cNvSpPr>
            <a:spLocks noChangeAspect="1"/>
          </p:cNvSpPr>
          <p:nvPr/>
        </p:nvSpPr>
        <p:spPr>
          <a:xfrm rot="5400000">
            <a:off x="4253835" y="5331797"/>
            <a:ext cx="1169809" cy="204292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0" name="Rechteck: abgerundete Ecken 159">
            <a:extLst>
              <a:ext uri="{FF2B5EF4-FFF2-40B4-BE49-F238E27FC236}">
                <a16:creationId xmlns:a16="http://schemas.microsoft.com/office/drawing/2014/main" id="{C649ED20-5FAA-4B61-B364-00D081142DDA}"/>
              </a:ext>
            </a:extLst>
          </p:cNvPr>
          <p:cNvSpPr>
            <a:spLocks noChangeAspect="1"/>
          </p:cNvSpPr>
          <p:nvPr/>
        </p:nvSpPr>
        <p:spPr>
          <a:xfrm>
            <a:off x="1681363" y="3417463"/>
            <a:ext cx="1924594" cy="470748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/>
              <a:t> B Field</a:t>
            </a:r>
          </a:p>
        </p:txBody>
      </p:sp>
      <p:cxnSp>
        <p:nvCxnSpPr>
          <p:cNvPr id="127" name="Gerade Verbindung mit Pfeil 126">
            <a:extLst>
              <a:ext uri="{FF2B5EF4-FFF2-40B4-BE49-F238E27FC236}">
                <a16:creationId xmlns:a16="http://schemas.microsoft.com/office/drawing/2014/main" id="{EC784D48-7CB2-40C9-80E8-037D4B8EBFA1}"/>
              </a:ext>
            </a:extLst>
          </p:cNvPr>
          <p:cNvCxnSpPr>
            <a:stCxn id="147" idx="2"/>
            <a:endCxn id="145" idx="2"/>
          </p:cNvCxnSpPr>
          <p:nvPr/>
        </p:nvCxnSpPr>
        <p:spPr>
          <a:xfrm>
            <a:off x="2621741" y="2294409"/>
            <a:ext cx="11556" cy="904576"/>
          </a:xfrm>
          <a:prstGeom prst="straightConnector1">
            <a:avLst/>
          </a:prstGeom>
          <a:ln w="571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Gerade Verbindung mit Pfeil 127">
            <a:extLst>
              <a:ext uri="{FF2B5EF4-FFF2-40B4-BE49-F238E27FC236}">
                <a16:creationId xmlns:a16="http://schemas.microsoft.com/office/drawing/2014/main" id="{38F97355-AF7E-4162-9187-837E09DD1B5B}"/>
              </a:ext>
            </a:extLst>
          </p:cNvPr>
          <p:cNvCxnSpPr>
            <a:cxnSpLocks/>
          </p:cNvCxnSpPr>
          <p:nvPr/>
        </p:nvCxnSpPr>
        <p:spPr>
          <a:xfrm rot="10800000">
            <a:off x="2640842" y="4127456"/>
            <a:ext cx="11556" cy="904576"/>
          </a:xfrm>
          <a:prstGeom prst="straightConnector1">
            <a:avLst/>
          </a:prstGeom>
          <a:ln w="571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Rechteck 128">
            <a:extLst>
              <a:ext uri="{FF2B5EF4-FFF2-40B4-BE49-F238E27FC236}">
                <a16:creationId xmlns:a16="http://schemas.microsoft.com/office/drawing/2014/main" id="{AC82D846-158D-460F-A313-9F66588B51FD}"/>
              </a:ext>
            </a:extLst>
          </p:cNvPr>
          <p:cNvSpPr>
            <a:spLocks noChangeAspect="1"/>
          </p:cNvSpPr>
          <p:nvPr/>
        </p:nvSpPr>
        <p:spPr>
          <a:xfrm>
            <a:off x="3165515" y="3328739"/>
            <a:ext cx="326644" cy="20052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0" name="Rechteck 129">
            <a:extLst>
              <a:ext uri="{FF2B5EF4-FFF2-40B4-BE49-F238E27FC236}">
                <a16:creationId xmlns:a16="http://schemas.microsoft.com/office/drawing/2014/main" id="{B9CBBE68-C292-4D0D-AA5F-FD30B4A7D666}"/>
              </a:ext>
            </a:extLst>
          </p:cNvPr>
          <p:cNvSpPr>
            <a:spLocks noChangeAspect="1"/>
          </p:cNvSpPr>
          <p:nvPr/>
        </p:nvSpPr>
        <p:spPr>
          <a:xfrm>
            <a:off x="1905372" y="3340243"/>
            <a:ext cx="326644" cy="20052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1" name="Rechteck 130">
            <a:extLst>
              <a:ext uri="{FF2B5EF4-FFF2-40B4-BE49-F238E27FC236}">
                <a16:creationId xmlns:a16="http://schemas.microsoft.com/office/drawing/2014/main" id="{CC3DB3CB-8C9F-44F7-8828-9267C18F2967}"/>
              </a:ext>
            </a:extLst>
          </p:cNvPr>
          <p:cNvSpPr>
            <a:spLocks noChangeAspect="1"/>
          </p:cNvSpPr>
          <p:nvPr/>
        </p:nvSpPr>
        <p:spPr>
          <a:xfrm>
            <a:off x="1948953" y="1943854"/>
            <a:ext cx="242947" cy="1396389"/>
          </a:xfrm>
          <a:prstGeom prst="rect">
            <a:avLst/>
          </a:prstGeom>
          <a:solidFill>
            <a:schemeClr val="bg2">
              <a:lumMod val="50000"/>
              <a:alpha val="50000"/>
            </a:schemeClr>
          </a:solidFill>
          <a:ln>
            <a:solidFill>
              <a:schemeClr val="bg2">
                <a:lumMod val="1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2" name="Rechteck 131">
            <a:extLst>
              <a:ext uri="{FF2B5EF4-FFF2-40B4-BE49-F238E27FC236}">
                <a16:creationId xmlns:a16="http://schemas.microsoft.com/office/drawing/2014/main" id="{98BB9A5F-F9FB-4893-895E-66F33F5F4233}"/>
              </a:ext>
            </a:extLst>
          </p:cNvPr>
          <p:cNvSpPr>
            <a:spLocks noChangeAspect="1"/>
          </p:cNvSpPr>
          <p:nvPr/>
        </p:nvSpPr>
        <p:spPr>
          <a:xfrm>
            <a:off x="3165515" y="3328739"/>
            <a:ext cx="326644" cy="20052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3" name="Rechteck 132">
            <a:extLst>
              <a:ext uri="{FF2B5EF4-FFF2-40B4-BE49-F238E27FC236}">
                <a16:creationId xmlns:a16="http://schemas.microsoft.com/office/drawing/2014/main" id="{6261CF4F-63B4-422F-B7FC-CF3412A8E82B}"/>
              </a:ext>
            </a:extLst>
          </p:cNvPr>
          <p:cNvSpPr>
            <a:spLocks noChangeAspect="1"/>
          </p:cNvSpPr>
          <p:nvPr/>
        </p:nvSpPr>
        <p:spPr>
          <a:xfrm>
            <a:off x="3205631" y="1933333"/>
            <a:ext cx="242947" cy="1396389"/>
          </a:xfrm>
          <a:prstGeom prst="rect">
            <a:avLst/>
          </a:prstGeom>
          <a:solidFill>
            <a:schemeClr val="bg2">
              <a:lumMod val="50000"/>
              <a:alpha val="50000"/>
            </a:schemeClr>
          </a:solidFill>
          <a:ln>
            <a:solidFill>
              <a:schemeClr val="bg2">
                <a:lumMod val="1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134" name="Gruppieren 133">
            <a:extLst>
              <a:ext uri="{FF2B5EF4-FFF2-40B4-BE49-F238E27FC236}">
                <a16:creationId xmlns:a16="http://schemas.microsoft.com/office/drawing/2014/main" id="{2159326C-762F-4B67-89D8-AC65743390BF}"/>
              </a:ext>
            </a:extLst>
          </p:cNvPr>
          <p:cNvGrpSpPr>
            <a:grpSpLocks noChangeAspect="1"/>
          </p:cNvGrpSpPr>
          <p:nvPr/>
        </p:nvGrpSpPr>
        <p:grpSpPr>
          <a:xfrm rot="10800000">
            <a:off x="1917094" y="3765477"/>
            <a:ext cx="326644" cy="1596911"/>
            <a:chOff x="2057772" y="2096254"/>
            <a:chExt cx="326644" cy="1596911"/>
          </a:xfrm>
        </p:grpSpPr>
        <p:sp>
          <p:nvSpPr>
            <p:cNvPr id="137" name="Rechteck 136">
              <a:extLst>
                <a:ext uri="{FF2B5EF4-FFF2-40B4-BE49-F238E27FC236}">
                  <a16:creationId xmlns:a16="http://schemas.microsoft.com/office/drawing/2014/main" id="{306B8237-AC2E-43A4-B067-EDDBDAED0FB1}"/>
                </a:ext>
              </a:extLst>
            </p:cNvPr>
            <p:cNvSpPr>
              <a:spLocks noChangeAspect="1"/>
            </p:cNvSpPr>
            <p:nvPr/>
          </p:nvSpPr>
          <p:spPr>
            <a:xfrm rot="10800000">
              <a:off x="2057772" y="3492643"/>
              <a:ext cx="326644" cy="200522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8" name="Rechteck 137">
              <a:extLst>
                <a:ext uri="{FF2B5EF4-FFF2-40B4-BE49-F238E27FC236}">
                  <a16:creationId xmlns:a16="http://schemas.microsoft.com/office/drawing/2014/main" id="{FA68B60C-63AC-4BB7-98A6-D8DD1D8EE373}"/>
                </a:ext>
              </a:extLst>
            </p:cNvPr>
            <p:cNvSpPr>
              <a:spLocks noChangeAspect="1"/>
            </p:cNvSpPr>
            <p:nvPr/>
          </p:nvSpPr>
          <p:spPr>
            <a:xfrm rot="10800000">
              <a:off x="2101353" y="2096254"/>
              <a:ext cx="242947" cy="1396389"/>
            </a:xfrm>
            <a:prstGeom prst="rect">
              <a:avLst/>
            </a:prstGeom>
            <a:solidFill>
              <a:schemeClr val="bg2">
                <a:lumMod val="50000"/>
                <a:alpha val="50000"/>
              </a:schemeClr>
            </a:solidFill>
            <a:ln>
              <a:solidFill>
                <a:schemeClr val="bg2">
                  <a:lumMod val="10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135" name="Rechteck 134">
            <a:extLst>
              <a:ext uri="{FF2B5EF4-FFF2-40B4-BE49-F238E27FC236}">
                <a16:creationId xmlns:a16="http://schemas.microsoft.com/office/drawing/2014/main" id="{9A218A7B-FD0A-47AD-BFC4-73CD08C1F17F}"/>
              </a:ext>
            </a:extLst>
          </p:cNvPr>
          <p:cNvSpPr>
            <a:spLocks noChangeAspect="1"/>
          </p:cNvSpPr>
          <p:nvPr/>
        </p:nvSpPr>
        <p:spPr>
          <a:xfrm>
            <a:off x="3165515" y="3757852"/>
            <a:ext cx="326644" cy="20052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6" name="Rechteck 135">
            <a:extLst>
              <a:ext uri="{FF2B5EF4-FFF2-40B4-BE49-F238E27FC236}">
                <a16:creationId xmlns:a16="http://schemas.microsoft.com/office/drawing/2014/main" id="{CFB43BF8-A7DB-4F2A-BDDD-C623343F8388}"/>
              </a:ext>
            </a:extLst>
          </p:cNvPr>
          <p:cNvSpPr>
            <a:spLocks noChangeAspect="1"/>
          </p:cNvSpPr>
          <p:nvPr/>
        </p:nvSpPr>
        <p:spPr>
          <a:xfrm>
            <a:off x="3208322" y="3958374"/>
            <a:ext cx="242947" cy="1403720"/>
          </a:xfrm>
          <a:prstGeom prst="rect">
            <a:avLst/>
          </a:prstGeom>
          <a:solidFill>
            <a:schemeClr val="bg2">
              <a:lumMod val="50000"/>
              <a:alpha val="50000"/>
            </a:schemeClr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1" name="Rechteck 160">
            <a:extLst>
              <a:ext uri="{FF2B5EF4-FFF2-40B4-BE49-F238E27FC236}">
                <a16:creationId xmlns:a16="http://schemas.microsoft.com/office/drawing/2014/main" id="{4B0FC700-BA8D-4C94-B586-EBF5990BFBF0}"/>
              </a:ext>
            </a:extLst>
          </p:cNvPr>
          <p:cNvSpPr>
            <a:spLocks noChangeAspect="1"/>
          </p:cNvSpPr>
          <p:nvPr/>
        </p:nvSpPr>
        <p:spPr>
          <a:xfrm>
            <a:off x="1628140" y="4713185"/>
            <a:ext cx="2004759" cy="305922"/>
          </a:xfrm>
          <a:prstGeom prst="rect">
            <a:avLst/>
          </a:prstGeom>
          <a:solidFill>
            <a:schemeClr val="bg2">
              <a:lumMod val="10000"/>
              <a:alpha val="7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20300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Rechteck 86">
            <a:extLst>
              <a:ext uri="{FF2B5EF4-FFF2-40B4-BE49-F238E27FC236}">
                <a16:creationId xmlns:a16="http://schemas.microsoft.com/office/drawing/2014/main" id="{9D904A94-CEF3-4F9D-9291-75692BE319D2}"/>
              </a:ext>
            </a:extLst>
          </p:cNvPr>
          <p:cNvSpPr/>
          <p:nvPr/>
        </p:nvSpPr>
        <p:spPr>
          <a:xfrm>
            <a:off x="0" y="6381064"/>
            <a:ext cx="12192000" cy="501650"/>
          </a:xfrm>
          <a:prstGeom prst="rect">
            <a:avLst/>
          </a:prstGeom>
          <a:solidFill>
            <a:srgbClr val="E3E8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8" name="Foliennummernplatzhalter 14">
            <a:extLst>
              <a:ext uri="{FF2B5EF4-FFF2-40B4-BE49-F238E27FC236}">
                <a16:creationId xmlns:a16="http://schemas.microsoft.com/office/drawing/2014/main" id="{ABD6B6BF-334B-4930-8B5E-27C30298DA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72327" y="6432034"/>
            <a:ext cx="415637" cy="365125"/>
          </a:xfrm>
          <a:ln>
            <a:noFill/>
          </a:ln>
        </p:spPr>
        <p:txBody>
          <a:bodyPr/>
          <a:lstStyle/>
          <a:p>
            <a:pPr algn="l"/>
            <a:fld id="{2500E7ED-5C83-664F-B4FE-CE4E06B01BBB}" type="slidenum">
              <a:rPr lang="de-DE" sz="1000" b="1" smtClean="0">
                <a:solidFill>
                  <a:srgbClr val="1D2262"/>
                </a:solidFill>
                <a:latin typeface="Arial" charset="0"/>
                <a:ea typeface="Arial" charset="0"/>
                <a:cs typeface="Arial" charset="0"/>
              </a:rPr>
              <a:pPr algn="l"/>
              <a:t>7</a:t>
            </a:fld>
            <a:endParaRPr lang="de-DE" sz="1000" b="1" dirty="0">
              <a:solidFill>
                <a:srgbClr val="1D2262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9" name="Fußzeilenplatzhalter 4">
            <a:extLst>
              <a:ext uri="{FF2B5EF4-FFF2-40B4-BE49-F238E27FC236}">
                <a16:creationId xmlns:a16="http://schemas.microsoft.com/office/drawing/2014/main" id="{89C65825-5046-4547-9E87-29CA5E09C8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87964" y="6432036"/>
            <a:ext cx="4114800" cy="365125"/>
          </a:xfrm>
        </p:spPr>
        <p:txBody>
          <a:bodyPr/>
          <a:lstStyle/>
          <a:p>
            <a:pPr algn="l"/>
            <a:r>
              <a:rPr lang="de-DE" sz="1000" dirty="0">
                <a:solidFill>
                  <a:srgbClr val="1D2262"/>
                </a:solidFill>
                <a:latin typeface="Arial" charset="0"/>
                <a:ea typeface="Arial" charset="0"/>
                <a:cs typeface="Arial" charset="0"/>
              </a:rPr>
              <a:t>BASE Update 24.01.2020</a:t>
            </a:r>
          </a:p>
        </p:txBody>
      </p:sp>
      <p:pic>
        <p:nvPicPr>
          <p:cNvPr id="90" name="Grafik 89">
            <a:extLst>
              <a:ext uri="{FF2B5EF4-FFF2-40B4-BE49-F238E27FC236}">
                <a16:creationId xmlns:a16="http://schemas.microsoft.com/office/drawing/2014/main" id="{5B661D13-CD3A-4671-99D5-D07DD252DA8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04036" y="6379273"/>
            <a:ext cx="687964" cy="412687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5" name="Gruppierung 19">
            <a:extLst>
              <a:ext uri="{FF2B5EF4-FFF2-40B4-BE49-F238E27FC236}">
                <a16:creationId xmlns:a16="http://schemas.microsoft.com/office/drawing/2014/main" id="{AB877BDD-0EEC-4D52-AF7A-B1AF2632FCD4}"/>
              </a:ext>
            </a:extLst>
          </p:cNvPr>
          <p:cNvGrpSpPr/>
          <p:nvPr/>
        </p:nvGrpSpPr>
        <p:grpSpPr>
          <a:xfrm>
            <a:off x="9526" y="307319"/>
            <a:ext cx="360362" cy="45336"/>
            <a:chOff x="0" y="404664"/>
            <a:chExt cx="360362" cy="45336"/>
          </a:xfrm>
        </p:grpSpPr>
        <p:cxnSp>
          <p:nvCxnSpPr>
            <p:cNvPr id="96" name="Gerade Verbindung 24">
              <a:extLst>
                <a:ext uri="{FF2B5EF4-FFF2-40B4-BE49-F238E27FC236}">
                  <a16:creationId xmlns:a16="http://schemas.microsoft.com/office/drawing/2014/main" id="{62F21D9D-0E79-402C-B3CD-5426D767810C}"/>
                </a:ext>
              </a:extLst>
            </p:cNvPr>
            <p:cNvCxnSpPr/>
            <p:nvPr/>
          </p:nvCxnSpPr>
          <p:spPr>
            <a:xfrm>
              <a:off x="0" y="404664"/>
              <a:ext cx="360362" cy="0"/>
            </a:xfrm>
            <a:prstGeom prst="line">
              <a:avLst/>
            </a:prstGeom>
            <a:ln w="19050" cap="rnd">
              <a:solidFill>
                <a:srgbClr val="2F52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Gerade Verbindung 25">
              <a:extLst>
                <a:ext uri="{FF2B5EF4-FFF2-40B4-BE49-F238E27FC236}">
                  <a16:creationId xmlns:a16="http://schemas.microsoft.com/office/drawing/2014/main" id="{6F301097-9C78-4837-9853-DECBF542ACD4}"/>
                </a:ext>
              </a:extLst>
            </p:cNvPr>
            <p:cNvCxnSpPr/>
            <p:nvPr/>
          </p:nvCxnSpPr>
          <p:spPr>
            <a:xfrm>
              <a:off x="0" y="450000"/>
              <a:ext cx="360362" cy="0"/>
            </a:xfrm>
            <a:prstGeom prst="line">
              <a:avLst/>
            </a:prstGeom>
            <a:ln w="19050" cap="rnd">
              <a:solidFill>
                <a:srgbClr val="2F52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8" name="Textfeld 22">
            <a:extLst>
              <a:ext uri="{FF2B5EF4-FFF2-40B4-BE49-F238E27FC236}">
                <a16:creationId xmlns:a16="http://schemas.microsoft.com/office/drawing/2014/main" id="{AFD725CE-A885-42AF-9F2F-2A72E32F06A2}"/>
              </a:ext>
            </a:extLst>
          </p:cNvPr>
          <p:cNvSpPr txBox="1"/>
          <p:nvPr/>
        </p:nvSpPr>
        <p:spPr>
          <a:xfrm>
            <a:off x="416894" y="117967"/>
            <a:ext cx="7056784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900" b="1" dirty="0">
                <a:solidFill>
                  <a:srgbClr val="1D2262"/>
                </a:solidFill>
                <a:latin typeface="Arial" charset="0"/>
                <a:ea typeface="Arial" charset="0"/>
                <a:cs typeface="Arial" charset="0"/>
              </a:rPr>
              <a:t>Possible </a:t>
            </a:r>
            <a:r>
              <a:rPr lang="de-DE" sz="1900" b="1" dirty="0" err="1">
                <a:solidFill>
                  <a:srgbClr val="1D2262"/>
                </a:solidFill>
                <a:latin typeface="Arial" charset="0"/>
                <a:ea typeface="Arial" charset="0"/>
                <a:cs typeface="Arial" charset="0"/>
              </a:rPr>
              <a:t>improvement</a:t>
            </a:r>
            <a:r>
              <a:rPr lang="de-DE" sz="1900" b="1" dirty="0">
                <a:solidFill>
                  <a:srgbClr val="1D2262"/>
                </a:solidFill>
                <a:latin typeface="Arial" charset="0"/>
                <a:ea typeface="Arial" charset="0"/>
                <a:cs typeface="Arial" charset="0"/>
              </a:rPr>
              <a:t> for </a:t>
            </a:r>
            <a:r>
              <a:rPr lang="de-DE" sz="1900" b="1" dirty="0" err="1">
                <a:solidFill>
                  <a:srgbClr val="1D2262"/>
                </a:solidFill>
                <a:latin typeface="Arial" charset="0"/>
                <a:ea typeface="Arial" charset="0"/>
                <a:cs typeface="Arial" charset="0"/>
              </a:rPr>
              <a:t>higher</a:t>
            </a:r>
            <a:r>
              <a:rPr lang="de-DE" sz="1900" b="1" dirty="0">
                <a:solidFill>
                  <a:srgbClr val="1D2262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900" b="1" dirty="0" err="1">
                <a:solidFill>
                  <a:srgbClr val="1D2262"/>
                </a:solidFill>
                <a:latin typeface="Arial" charset="0"/>
                <a:ea typeface="Arial" charset="0"/>
                <a:cs typeface="Arial" charset="0"/>
              </a:rPr>
              <a:t>fieldstrength</a:t>
            </a:r>
            <a:endParaRPr lang="de-DE" sz="1900" dirty="0">
              <a:solidFill>
                <a:srgbClr val="1D2262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1350ACB2-1357-49DA-8161-97F2AE7318A3}"/>
              </a:ext>
            </a:extLst>
          </p:cNvPr>
          <p:cNvSpPr>
            <a:spLocks noChangeAspect="1"/>
          </p:cNvSpPr>
          <p:nvPr/>
        </p:nvSpPr>
        <p:spPr>
          <a:xfrm>
            <a:off x="1341107" y="624256"/>
            <a:ext cx="254896" cy="5394593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288394CC-B44A-4612-AE82-9F25DD3253C6}"/>
              </a:ext>
            </a:extLst>
          </p:cNvPr>
          <p:cNvSpPr>
            <a:spLocks noChangeAspect="1"/>
          </p:cNvSpPr>
          <p:nvPr/>
        </p:nvSpPr>
        <p:spPr>
          <a:xfrm>
            <a:off x="3675286" y="624256"/>
            <a:ext cx="254896" cy="5394593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A9DD4963-2BA5-4BE3-9DA0-6D8AD8FB9FC6}"/>
              </a:ext>
            </a:extLst>
          </p:cNvPr>
          <p:cNvSpPr>
            <a:spLocks noChangeAspect="1"/>
          </p:cNvSpPr>
          <p:nvPr/>
        </p:nvSpPr>
        <p:spPr>
          <a:xfrm>
            <a:off x="587626" y="5360971"/>
            <a:ext cx="4091343" cy="657877"/>
          </a:xfrm>
          <a:prstGeom prst="rect">
            <a:avLst/>
          </a:prstGeom>
          <a:solidFill>
            <a:schemeClr val="bg2">
              <a:lumMod val="75000"/>
              <a:alpha val="6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ADD823D4-8BEF-4022-B6C3-C044324ACC01}"/>
              </a:ext>
            </a:extLst>
          </p:cNvPr>
          <p:cNvSpPr>
            <a:spLocks noChangeAspect="1"/>
          </p:cNvSpPr>
          <p:nvPr/>
        </p:nvSpPr>
        <p:spPr>
          <a:xfrm>
            <a:off x="1173015" y="4703094"/>
            <a:ext cx="2863940" cy="657877"/>
          </a:xfrm>
          <a:prstGeom prst="rect">
            <a:avLst/>
          </a:prstGeom>
          <a:solidFill>
            <a:schemeClr val="bg2">
              <a:lumMod val="75000"/>
              <a:alpha val="6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1DE1FEA9-3DAB-4DAE-8A8C-EE46531F40D4}"/>
              </a:ext>
            </a:extLst>
          </p:cNvPr>
          <p:cNvSpPr>
            <a:spLocks noChangeAspect="1"/>
          </p:cNvSpPr>
          <p:nvPr/>
        </p:nvSpPr>
        <p:spPr>
          <a:xfrm>
            <a:off x="1630917" y="4089833"/>
            <a:ext cx="2004759" cy="620648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E73C21F3-B3C4-4F11-825E-765DC5A2DD11}"/>
              </a:ext>
            </a:extLst>
          </p:cNvPr>
          <p:cNvSpPr>
            <a:spLocks noChangeAspect="1"/>
          </p:cNvSpPr>
          <p:nvPr/>
        </p:nvSpPr>
        <p:spPr>
          <a:xfrm>
            <a:off x="1150539" y="3957786"/>
            <a:ext cx="2942405" cy="157709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7D457D3E-7B20-4748-94C5-6126F78321F5}"/>
              </a:ext>
            </a:extLst>
          </p:cNvPr>
          <p:cNvSpPr>
            <a:spLocks noChangeAspect="1"/>
          </p:cNvSpPr>
          <p:nvPr/>
        </p:nvSpPr>
        <p:spPr>
          <a:xfrm>
            <a:off x="1630917" y="2277957"/>
            <a:ext cx="2004759" cy="921028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337AE017-E63F-4EB2-B0AA-CB0E45CF77CD}"/>
              </a:ext>
            </a:extLst>
          </p:cNvPr>
          <p:cNvSpPr>
            <a:spLocks noChangeAspect="1"/>
          </p:cNvSpPr>
          <p:nvPr/>
        </p:nvSpPr>
        <p:spPr>
          <a:xfrm>
            <a:off x="1150538" y="3186815"/>
            <a:ext cx="2942405" cy="15771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C77361C7-6106-43FF-B72F-F86E3B5D630C}"/>
              </a:ext>
            </a:extLst>
          </p:cNvPr>
          <p:cNvSpPr>
            <a:spLocks noChangeAspect="1"/>
          </p:cNvSpPr>
          <p:nvPr/>
        </p:nvSpPr>
        <p:spPr>
          <a:xfrm>
            <a:off x="1150538" y="2136699"/>
            <a:ext cx="2942405" cy="15771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479816EA-859C-4DFE-967E-7AF9DF8DF45F}"/>
              </a:ext>
            </a:extLst>
          </p:cNvPr>
          <p:cNvSpPr>
            <a:spLocks noChangeAspect="1"/>
          </p:cNvSpPr>
          <p:nvPr/>
        </p:nvSpPr>
        <p:spPr>
          <a:xfrm>
            <a:off x="1302865" y="3396795"/>
            <a:ext cx="326644" cy="20052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618432B1-F12B-4BF6-8043-00074E7820A6}"/>
              </a:ext>
            </a:extLst>
          </p:cNvPr>
          <p:cNvSpPr>
            <a:spLocks noChangeAspect="1"/>
          </p:cNvSpPr>
          <p:nvPr/>
        </p:nvSpPr>
        <p:spPr>
          <a:xfrm>
            <a:off x="1302865" y="3709516"/>
            <a:ext cx="326644" cy="20052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2C587F02-FAEF-4C1F-A669-887228BF8EE8}"/>
              </a:ext>
            </a:extLst>
          </p:cNvPr>
          <p:cNvSpPr>
            <a:spLocks noChangeAspect="1"/>
          </p:cNvSpPr>
          <p:nvPr/>
        </p:nvSpPr>
        <p:spPr>
          <a:xfrm>
            <a:off x="3642039" y="3392273"/>
            <a:ext cx="326625" cy="20051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AC393843-17A1-4E7E-BCD7-DCB92981C49C}"/>
              </a:ext>
            </a:extLst>
          </p:cNvPr>
          <p:cNvSpPr>
            <a:spLocks noChangeAspect="1"/>
          </p:cNvSpPr>
          <p:nvPr/>
        </p:nvSpPr>
        <p:spPr>
          <a:xfrm>
            <a:off x="3643032" y="3715160"/>
            <a:ext cx="326644" cy="20052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81144196-65A7-4DBC-9B5C-83389F6725CC}"/>
              </a:ext>
            </a:extLst>
          </p:cNvPr>
          <p:cNvSpPr>
            <a:spLocks noChangeAspect="1"/>
          </p:cNvSpPr>
          <p:nvPr/>
        </p:nvSpPr>
        <p:spPr>
          <a:xfrm>
            <a:off x="3635675" y="1880652"/>
            <a:ext cx="326644" cy="20052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E8055CB8-09FC-4C77-BB13-D845F21FCEF0}"/>
              </a:ext>
            </a:extLst>
          </p:cNvPr>
          <p:cNvSpPr>
            <a:spLocks noChangeAspect="1"/>
          </p:cNvSpPr>
          <p:nvPr/>
        </p:nvSpPr>
        <p:spPr>
          <a:xfrm>
            <a:off x="3640781" y="4449235"/>
            <a:ext cx="326644" cy="20052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47C9D8A4-7A4F-42EA-B65D-E56CF0EB17F9}"/>
              </a:ext>
            </a:extLst>
          </p:cNvPr>
          <p:cNvSpPr>
            <a:spLocks noChangeAspect="1"/>
          </p:cNvSpPr>
          <p:nvPr/>
        </p:nvSpPr>
        <p:spPr>
          <a:xfrm>
            <a:off x="1289785" y="1880652"/>
            <a:ext cx="326644" cy="20052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D9015E79-EABE-44A3-926E-C4BCF62F199F}"/>
              </a:ext>
            </a:extLst>
          </p:cNvPr>
          <p:cNvSpPr>
            <a:spLocks noChangeAspect="1"/>
          </p:cNvSpPr>
          <p:nvPr/>
        </p:nvSpPr>
        <p:spPr>
          <a:xfrm>
            <a:off x="1286817" y="4449235"/>
            <a:ext cx="326644" cy="20052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F07A7DC8-E5DC-45A4-B55B-BBBA66FD34C4}"/>
              </a:ext>
            </a:extLst>
          </p:cNvPr>
          <p:cNvSpPr>
            <a:spLocks noChangeAspect="1"/>
          </p:cNvSpPr>
          <p:nvPr/>
        </p:nvSpPr>
        <p:spPr>
          <a:xfrm>
            <a:off x="1250708" y="2294409"/>
            <a:ext cx="377432" cy="892409"/>
          </a:xfrm>
          <a:prstGeom prst="rect">
            <a:avLst/>
          </a:prstGeom>
          <a:solidFill>
            <a:schemeClr val="bg2">
              <a:lumMod val="75000"/>
              <a:alpha val="6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5BA1F109-A5F3-4DFD-A72B-FC89D3BCFE16}"/>
              </a:ext>
            </a:extLst>
          </p:cNvPr>
          <p:cNvSpPr>
            <a:spLocks noChangeAspect="1"/>
          </p:cNvSpPr>
          <p:nvPr/>
        </p:nvSpPr>
        <p:spPr>
          <a:xfrm>
            <a:off x="3635675" y="2294409"/>
            <a:ext cx="368506" cy="892409"/>
          </a:xfrm>
          <a:prstGeom prst="rect">
            <a:avLst/>
          </a:prstGeom>
          <a:solidFill>
            <a:schemeClr val="bg2">
              <a:lumMod val="75000"/>
              <a:alpha val="6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01F37437-ED91-4A58-BF9F-766872A7DEFD}"/>
              </a:ext>
            </a:extLst>
          </p:cNvPr>
          <p:cNvSpPr>
            <a:spLocks noChangeAspect="1"/>
          </p:cNvSpPr>
          <p:nvPr/>
        </p:nvSpPr>
        <p:spPr>
          <a:xfrm>
            <a:off x="4127354" y="5098175"/>
            <a:ext cx="909382" cy="26279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A2385E4F-7F6C-4C38-9467-DEAAA0C49CFC}"/>
              </a:ext>
            </a:extLst>
          </p:cNvPr>
          <p:cNvSpPr>
            <a:spLocks noChangeAspect="1"/>
          </p:cNvSpPr>
          <p:nvPr/>
        </p:nvSpPr>
        <p:spPr>
          <a:xfrm rot="5400000">
            <a:off x="4253835" y="5331797"/>
            <a:ext cx="1169809" cy="204292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Rechteck: abgerundete Ecken 32">
            <a:extLst>
              <a:ext uri="{FF2B5EF4-FFF2-40B4-BE49-F238E27FC236}">
                <a16:creationId xmlns:a16="http://schemas.microsoft.com/office/drawing/2014/main" id="{3E239A5E-6D54-4A4C-8D74-9D5EF9D2610E}"/>
              </a:ext>
            </a:extLst>
          </p:cNvPr>
          <p:cNvSpPr>
            <a:spLocks noChangeAspect="1"/>
          </p:cNvSpPr>
          <p:nvPr/>
        </p:nvSpPr>
        <p:spPr>
          <a:xfrm>
            <a:off x="1681363" y="3417463"/>
            <a:ext cx="1924594" cy="470748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/>
              <a:t> B Field</a:t>
            </a:r>
          </a:p>
        </p:txBody>
      </p:sp>
      <p:cxnSp>
        <p:nvCxnSpPr>
          <p:cNvPr id="100" name="Gerade Verbindung mit Pfeil 99">
            <a:extLst>
              <a:ext uri="{FF2B5EF4-FFF2-40B4-BE49-F238E27FC236}">
                <a16:creationId xmlns:a16="http://schemas.microsoft.com/office/drawing/2014/main" id="{7B22238C-2EBE-4001-B1E8-C3FEE9E49124}"/>
              </a:ext>
            </a:extLst>
          </p:cNvPr>
          <p:cNvCxnSpPr>
            <a:stCxn id="12" idx="2"/>
            <a:endCxn id="10" idx="2"/>
          </p:cNvCxnSpPr>
          <p:nvPr/>
        </p:nvCxnSpPr>
        <p:spPr>
          <a:xfrm>
            <a:off x="2621741" y="2294409"/>
            <a:ext cx="11556" cy="904576"/>
          </a:xfrm>
          <a:prstGeom prst="straightConnector1">
            <a:avLst/>
          </a:prstGeom>
          <a:ln w="571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Rechteck 91">
            <a:extLst>
              <a:ext uri="{FF2B5EF4-FFF2-40B4-BE49-F238E27FC236}">
                <a16:creationId xmlns:a16="http://schemas.microsoft.com/office/drawing/2014/main" id="{9A56DD6B-4AA3-451B-96F5-C9611859FBCA}"/>
              </a:ext>
            </a:extLst>
          </p:cNvPr>
          <p:cNvSpPr>
            <a:spLocks noChangeAspect="1"/>
          </p:cNvSpPr>
          <p:nvPr/>
        </p:nvSpPr>
        <p:spPr>
          <a:xfrm>
            <a:off x="3165515" y="3328739"/>
            <a:ext cx="326644" cy="20052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3" name="Rechteck 92">
            <a:extLst>
              <a:ext uri="{FF2B5EF4-FFF2-40B4-BE49-F238E27FC236}">
                <a16:creationId xmlns:a16="http://schemas.microsoft.com/office/drawing/2014/main" id="{EF61BFED-3B0F-4328-B937-84C4728C6FD4}"/>
              </a:ext>
            </a:extLst>
          </p:cNvPr>
          <p:cNvSpPr>
            <a:spLocks noChangeAspect="1"/>
          </p:cNvSpPr>
          <p:nvPr/>
        </p:nvSpPr>
        <p:spPr>
          <a:xfrm>
            <a:off x="1905372" y="3340243"/>
            <a:ext cx="326644" cy="20052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4" name="Rechteck 93">
            <a:extLst>
              <a:ext uri="{FF2B5EF4-FFF2-40B4-BE49-F238E27FC236}">
                <a16:creationId xmlns:a16="http://schemas.microsoft.com/office/drawing/2014/main" id="{253E6CFD-73F1-46B6-96CA-85D3537112FF}"/>
              </a:ext>
            </a:extLst>
          </p:cNvPr>
          <p:cNvSpPr>
            <a:spLocks noChangeAspect="1"/>
          </p:cNvSpPr>
          <p:nvPr/>
        </p:nvSpPr>
        <p:spPr>
          <a:xfrm>
            <a:off x="1948953" y="1943854"/>
            <a:ext cx="242947" cy="1396389"/>
          </a:xfrm>
          <a:prstGeom prst="rect">
            <a:avLst/>
          </a:prstGeom>
          <a:solidFill>
            <a:schemeClr val="bg2">
              <a:lumMod val="50000"/>
              <a:alpha val="50000"/>
            </a:schemeClr>
          </a:solidFill>
          <a:ln>
            <a:solidFill>
              <a:schemeClr val="bg2">
                <a:lumMod val="1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9" name="Rechteck 98">
            <a:extLst>
              <a:ext uri="{FF2B5EF4-FFF2-40B4-BE49-F238E27FC236}">
                <a16:creationId xmlns:a16="http://schemas.microsoft.com/office/drawing/2014/main" id="{EF298B00-2CD0-46A3-BF4F-65317FFD1216}"/>
              </a:ext>
            </a:extLst>
          </p:cNvPr>
          <p:cNvSpPr>
            <a:spLocks noChangeAspect="1"/>
          </p:cNvSpPr>
          <p:nvPr/>
        </p:nvSpPr>
        <p:spPr>
          <a:xfrm>
            <a:off x="3165515" y="3328739"/>
            <a:ext cx="326644" cy="20052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2" name="Rechteck 101">
            <a:extLst>
              <a:ext uri="{FF2B5EF4-FFF2-40B4-BE49-F238E27FC236}">
                <a16:creationId xmlns:a16="http://schemas.microsoft.com/office/drawing/2014/main" id="{B551910D-D6A7-4271-BB77-F544EE90577D}"/>
              </a:ext>
            </a:extLst>
          </p:cNvPr>
          <p:cNvSpPr>
            <a:spLocks noChangeAspect="1"/>
          </p:cNvSpPr>
          <p:nvPr/>
        </p:nvSpPr>
        <p:spPr>
          <a:xfrm>
            <a:off x="3205631" y="1933333"/>
            <a:ext cx="242947" cy="1396389"/>
          </a:xfrm>
          <a:prstGeom prst="rect">
            <a:avLst/>
          </a:prstGeom>
          <a:solidFill>
            <a:schemeClr val="bg2">
              <a:lumMod val="50000"/>
              <a:alpha val="50000"/>
            </a:schemeClr>
          </a:solidFill>
          <a:ln>
            <a:solidFill>
              <a:schemeClr val="bg2">
                <a:lumMod val="1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B6380AC6-6E00-4E1C-B9C2-542373952EE6}"/>
              </a:ext>
            </a:extLst>
          </p:cNvPr>
          <p:cNvGrpSpPr>
            <a:grpSpLocks noChangeAspect="1"/>
          </p:cNvGrpSpPr>
          <p:nvPr/>
        </p:nvGrpSpPr>
        <p:grpSpPr>
          <a:xfrm rot="10800000">
            <a:off x="1917094" y="3765477"/>
            <a:ext cx="326644" cy="1596911"/>
            <a:chOff x="2057772" y="2096254"/>
            <a:chExt cx="326644" cy="1596911"/>
          </a:xfrm>
        </p:grpSpPr>
        <p:sp>
          <p:nvSpPr>
            <p:cNvPr id="103" name="Rechteck 102">
              <a:extLst>
                <a:ext uri="{FF2B5EF4-FFF2-40B4-BE49-F238E27FC236}">
                  <a16:creationId xmlns:a16="http://schemas.microsoft.com/office/drawing/2014/main" id="{EC9B90D6-4D15-4A21-AD82-06DCC62FDAB3}"/>
                </a:ext>
              </a:extLst>
            </p:cNvPr>
            <p:cNvSpPr>
              <a:spLocks noChangeAspect="1"/>
            </p:cNvSpPr>
            <p:nvPr/>
          </p:nvSpPr>
          <p:spPr>
            <a:xfrm rot="10800000">
              <a:off x="2057772" y="3492643"/>
              <a:ext cx="326644" cy="200522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4" name="Rechteck 103">
              <a:extLst>
                <a:ext uri="{FF2B5EF4-FFF2-40B4-BE49-F238E27FC236}">
                  <a16:creationId xmlns:a16="http://schemas.microsoft.com/office/drawing/2014/main" id="{22A1099A-943F-4AA1-8BFC-47C7047B1705}"/>
                </a:ext>
              </a:extLst>
            </p:cNvPr>
            <p:cNvSpPr>
              <a:spLocks noChangeAspect="1"/>
            </p:cNvSpPr>
            <p:nvPr/>
          </p:nvSpPr>
          <p:spPr>
            <a:xfrm rot="10800000">
              <a:off x="2101353" y="2096254"/>
              <a:ext cx="242947" cy="1396389"/>
            </a:xfrm>
            <a:prstGeom prst="rect">
              <a:avLst/>
            </a:prstGeom>
            <a:solidFill>
              <a:schemeClr val="bg2">
                <a:lumMod val="50000"/>
                <a:alpha val="50000"/>
              </a:schemeClr>
            </a:solidFill>
            <a:ln>
              <a:solidFill>
                <a:schemeClr val="bg2">
                  <a:lumMod val="10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86" name="Rechteck 85">
            <a:extLst>
              <a:ext uri="{FF2B5EF4-FFF2-40B4-BE49-F238E27FC236}">
                <a16:creationId xmlns:a16="http://schemas.microsoft.com/office/drawing/2014/main" id="{38F8AA64-F2DA-4F17-8E1E-01930BA6C166}"/>
              </a:ext>
            </a:extLst>
          </p:cNvPr>
          <p:cNvSpPr>
            <a:spLocks noChangeAspect="1"/>
          </p:cNvSpPr>
          <p:nvPr/>
        </p:nvSpPr>
        <p:spPr>
          <a:xfrm>
            <a:off x="3165515" y="3757852"/>
            <a:ext cx="326644" cy="20052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9" name="Rechteck 108">
            <a:extLst>
              <a:ext uri="{FF2B5EF4-FFF2-40B4-BE49-F238E27FC236}">
                <a16:creationId xmlns:a16="http://schemas.microsoft.com/office/drawing/2014/main" id="{62452B94-D9FA-4206-8312-442A71ECF430}"/>
              </a:ext>
            </a:extLst>
          </p:cNvPr>
          <p:cNvSpPr>
            <a:spLocks noChangeAspect="1"/>
          </p:cNvSpPr>
          <p:nvPr/>
        </p:nvSpPr>
        <p:spPr>
          <a:xfrm>
            <a:off x="3208322" y="3958374"/>
            <a:ext cx="242947" cy="1403720"/>
          </a:xfrm>
          <a:prstGeom prst="rect">
            <a:avLst/>
          </a:prstGeom>
          <a:solidFill>
            <a:schemeClr val="bg2">
              <a:lumMod val="50000"/>
              <a:alpha val="50000"/>
            </a:schemeClr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46" name="Gerade Verbindung mit Pfeil 145">
            <a:extLst>
              <a:ext uri="{FF2B5EF4-FFF2-40B4-BE49-F238E27FC236}">
                <a16:creationId xmlns:a16="http://schemas.microsoft.com/office/drawing/2014/main" id="{623B4506-16BF-43F5-ABAD-8B505FE60885}"/>
              </a:ext>
            </a:extLst>
          </p:cNvPr>
          <p:cNvCxnSpPr>
            <a:cxnSpLocks/>
          </p:cNvCxnSpPr>
          <p:nvPr/>
        </p:nvCxnSpPr>
        <p:spPr>
          <a:xfrm flipV="1">
            <a:off x="5107594" y="2511220"/>
            <a:ext cx="1550994" cy="11723"/>
          </a:xfrm>
          <a:prstGeom prst="straightConnector1">
            <a:avLst/>
          </a:prstGeom>
          <a:ln w="1270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9" name="Rechteck 168">
            <a:extLst>
              <a:ext uri="{FF2B5EF4-FFF2-40B4-BE49-F238E27FC236}">
                <a16:creationId xmlns:a16="http://schemas.microsoft.com/office/drawing/2014/main" id="{F063BBEA-E078-4B57-A2F5-61B172B41BF8}"/>
              </a:ext>
            </a:extLst>
          </p:cNvPr>
          <p:cNvSpPr>
            <a:spLocks noChangeAspect="1"/>
          </p:cNvSpPr>
          <p:nvPr/>
        </p:nvSpPr>
        <p:spPr>
          <a:xfrm>
            <a:off x="7620256" y="1978198"/>
            <a:ext cx="2942405" cy="1577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7" name="Rechteck 166">
            <a:extLst>
              <a:ext uri="{FF2B5EF4-FFF2-40B4-BE49-F238E27FC236}">
                <a16:creationId xmlns:a16="http://schemas.microsoft.com/office/drawing/2014/main" id="{F4A912DD-504B-4BC8-B60C-F3186ADA4079}"/>
              </a:ext>
            </a:extLst>
          </p:cNvPr>
          <p:cNvSpPr>
            <a:spLocks noChangeAspect="1"/>
          </p:cNvSpPr>
          <p:nvPr/>
        </p:nvSpPr>
        <p:spPr>
          <a:xfrm>
            <a:off x="8100635" y="2119456"/>
            <a:ext cx="2004759" cy="9210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1" name="Rechteck 160">
            <a:extLst>
              <a:ext uri="{FF2B5EF4-FFF2-40B4-BE49-F238E27FC236}">
                <a16:creationId xmlns:a16="http://schemas.microsoft.com/office/drawing/2014/main" id="{6D4FAAF5-5100-43CE-AE6E-533E80E1CD03}"/>
              </a:ext>
            </a:extLst>
          </p:cNvPr>
          <p:cNvSpPr>
            <a:spLocks noChangeAspect="1"/>
          </p:cNvSpPr>
          <p:nvPr/>
        </p:nvSpPr>
        <p:spPr>
          <a:xfrm>
            <a:off x="7810825" y="465755"/>
            <a:ext cx="254896" cy="5394593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2" name="Rechteck 161">
            <a:extLst>
              <a:ext uri="{FF2B5EF4-FFF2-40B4-BE49-F238E27FC236}">
                <a16:creationId xmlns:a16="http://schemas.microsoft.com/office/drawing/2014/main" id="{83C160F2-9FDE-439B-B6A9-E1A22E2A4E63}"/>
              </a:ext>
            </a:extLst>
          </p:cNvPr>
          <p:cNvSpPr>
            <a:spLocks noChangeAspect="1"/>
          </p:cNvSpPr>
          <p:nvPr/>
        </p:nvSpPr>
        <p:spPr>
          <a:xfrm>
            <a:off x="10145004" y="465755"/>
            <a:ext cx="254896" cy="5394593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3" name="Rechteck 162">
            <a:extLst>
              <a:ext uri="{FF2B5EF4-FFF2-40B4-BE49-F238E27FC236}">
                <a16:creationId xmlns:a16="http://schemas.microsoft.com/office/drawing/2014/main" id="{FA491EFA-54DD-4762-B316-FA13AB00DEB3}"/>
              </a:ext>
            </a:extLst>
          </p:cNvPr>
          <p:cNvSpPr>
            <a:spLocks noChangeAspect="1"/>
          </p:cNvSpPr>
          <p:nvPr/>
        </p:nvSpPr>
        <p:spPr>
          <a:xfrm>
            <a:off x="7057344" y="5202470"/>
            <a:ext cx="4091343" cy="657877"/>
          </a:xfrm>
          <a:prstGeom prst="rect">
            <a:avLst/>
          </a:prstGeom>
          <a:solidFill>
            <a:schemeClr val="bg2">
              <a:lumMod val="75000"/>
              <a:alpha val="6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4" name="Rechteck 163">
            <a:extLst>
              <a:ext uri="{FF2B5EF4-FFF2-40B4-BE49-F238E27FC236}">
                <a16:creationId xmlns:a16="http://schemas.microsoft.com/office/drawing/2014/main" id="{E277DCDD-7AA1-4012-9A9D-4606C690574D}"/>
              </a:ext>
            </a:extLst>
          </p:cNvPr>
          <p:cNvSpPr>
            <a:spLocks noChangeAspect="1"/>
          </p:cNvSpPr>
          <p:nvPr/>
        </p:nvSpPr>
        <p:spPr>
          <a:xfrm>
            <a:off x="7642733" y="4544593"/>
            <a:ext cx="2863940" cy="657877"/>
          </a:xfrm>
          <a:prstGeom prst="rect">
            <a:avLst/>
          </a:prstGeom>
          <a:solidFill>
            <a:schemeClr val="bg2">
              <a:lumMod val="75000"/>
              <a:alpha val="6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5" name="Rechteck 164">
            <a:extLst>
              <a:ext uri="{FF2B5EF4-FFF2-40B4-BE49-F238E27FC236}">
                <a16:creationId xmlns:a16="http://schemas.microsoft.com/office/drawing/2014/main" id="{0E37A1AE-3989-46CE-99C8-98E4E876DEB9}"/>
              </a:ext>
            </a:extLst>
          </p:cNvPr>
          <p:cNvSpPr>
            <a:spLocks noChangeAspect="1"/>
          </p:cNvSpPr>
          <p:nvPr/>
        </p:nvSpPr>
        <p:spPr>
          <a:xfrm>
            <a:off x="8100635" y="3931332"/>
            <a:ext cx="2004759" cy="626416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6" name="Rechteck 165">
            <a:extLst>
              <a:ext uri="{FF2B5EF4-FFF2-40B4-BE49-F238E27FC236}">
                <a16:creationId xmlns:a16="http://schemas.microsoft.com/office/drawing/2014/main" id="{3625BB7C-1A2E-48A0-8493-70F8C83E5CAF}"/>
              </a:ext>
            </a:extLst>
          </p:cNvPr>
          <p:cNvSpPr>
            <a:spLocks noChangeAspect="1"/>
          </p:cNvSpPr>
          <p:nvPr/>
        </p:nvSpPr>
        <p:spPr>
          <a:xfrm>
            <a:off x="7094386" y="3799285"/>
            <a:ext cx="4111925" cy="22039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5" name="Rechteck 174">
            <a:extLst>
              <a:ext uri="{FF2B5EF4-FFF2-40B4-BE49-F238E27FC236}">
                <a16:creationId xmlns:a16="http://schemas.microsoft.com/office/drawing/2014/main" id="{88691AEA-86FA-46A5-AA70-EB3829BB5061}"/>
              </a:ext>
            </a:extLst>
          </p:cNvPr>
          <p:cNvSpPr>
            <a:spLocks noChangeAspect="1"/>
          </p:cNvSpPr>
          <p:nvPr/>
        </p:nvSpPr>
        <p:spPr>
          <a:xfrm>
            <a:off x="10110499" y="4290734"/>
            <a:ext cx="326644" cy="20052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7" name="Rechteck 176">
            <a:extLst>
              <a:ext uri="{FF2B5EF4-FFF2-40B4-BE49-F238E27FC236}">
                <a16:creationId xmlns:a16="http://schemas.microsoft.com/office/drawing/2014/main" id="{C31AF25B-174B-47B8-B3BA-80269BA56F16}"/>
              </a:ext>
            </a:extLst>
          </p:cNvPr>
          <p:cNvSpPr>
            <a:spLocks noChangeAspect="1"/>
          </p:cNvSpPr>
          <p:nvPr/>
        </p:nvSpPr>
        <p:spPr>
          <a:xfrm>
            <a:off x="7756535" y="4290734"/>
            <a:ext cx="326644" cy="20052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0" name="Rechteck 179">
            <a:extLst>
              <a:ext uri="{FF2B5EF4-FFF2-40B4-BE49-F238E27FC236}">
                <a16:creationId xmlns:a16="http://schemas.microsoft.com/office/drawing/2014/main" id="{0006F47E-0406-4FD1-BFAE-9B20CAFB7C36}"/>
              </a:ext>
            </a:extLst>
          </p:cNvPr>
          <p:cNvSpPr>
            <a:spLocks noChangeAspect="1"/>
          </p:cNvSpPr>
          <p:nvPr/>
        </p:nvSpPr>
        <p:spPr>
          <a:xfrm>
            <a:off x="10597072" y="4939674"/>
            <a:ext cx="909382" cy="26279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1" name="Rechteck 180">
            <a:extLst>
              <a:ext uri="{FF2B5EF4-FFF2-40B4-BE49-F238E27FC236}">
                <a16:creationId xmlns:a16="http://schemas.microsoft.com/office/drawing/2014/main" id="{518C4EA8-3E9C-44CC-A854-7ACEF7DCB3D4}"/>
              </a:ext>
            </a:extLst>
          </p:cNvPr>
          <p:cNvSpPr>
            <a:spLocks noChangeAspect="1"/>
          </p:cNvSpPr>
          <p:nvPr/>
        </p:nvSpPr>
        <p:spPr>
          <a:xfrm rot="5400000">
            <a:off x="10723553" y="5173296"/>
            <a:ext cx="1169809" cy="204292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2" name="Rechteck: abgerundete Ecken 181">
            <a:extLst>
              <a:ext uri="{FF2B5EF4-FFF2-40B4-BE49-F238E27FC236}">
                <a16:creationId xmlns:a16="http://schemas.microsoft.com/office/drawing/2014/main" id="{0CF9CA5F-0F15-4B2D-8C81-748106DD1CAC}"/>
              </a:ext>
            </a:extLst>
          </p:cNvPr>
          <p:cNvSpPr>
            <a:spLocks noChangeAspect="1"/>
          </p:cNvSpPr>
          <p:nvPr/>
        </p:nvSpPr>
        <p:spPr>
          <a:xfrm>
            <a:off x="8151084" y="3595016"/>
            <a:ext cx="1924594" cy="176326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/>
              <a:t> B Field</a:t>
            </a:r>
          </a:p>
        </p:txBody>
      </p:sp>
      <p:grpSp>
        <p:nvGrpSpPr>
          <p:cNvPr id="156" name="Gruppieren 155">
            <a:extLst>
              <a:ext uri="{FF2B5EF4-FFF2-40B4-BE49-F238E27FC236}">
                <a16:creationId xmlns:a16="http://schemas.microsoft.com/office/drawing/2014/main" id="{440633C9-5A37-4305-B3FB-3FA13DCACCBB}"/>
              </a:ext>
            </a:extLst>
          </p:cNvPr>
          <p:cNvGrpSpPr>
            <a:grpSpLocks noChangeAspect="1"/>
          </p:cNvGrpSpPr>
          <p:nvPr/>
        </p:nvGrpSpPr>
        <p:grpSpPr>
          <a:xfrm rot="10800000">
            <a:off x="7201541" y="3597853"/>
            <a:ext cx="326644" cy="1617693"/>
            <a:chOff x="3243043" y="2084595"/>
            <a:chExt cx="326644" cy="1617693"/>
          </a:xfrm>
        </p:grpSpPr>
        <p:sp>
          <p:nvSpPr>
            <p:cNvPr id="159" name="Rechteck 158">
              <a:extLst>
                <a:ext uri="{FF2B5EF4-FFF2-40B4-BE49-F238E27FC236}">
                  <a16:creationId xmlns:a16="http://schemas.microsoft.com/office/drawing/2014/main" id="{80D8231C-FD0C-4D4B-B53D-1964C33EBB0D}"/>
                </a:ext>
              </a:extLst>
            </p:cNvPr>
            <p:cNvSpPr>
              <a:spLocks noChangeAspect="1"/>
            </p:cNvSpPr>
            <p:nvPr/>
          </p:nvSpPr>
          <p:spPr>
            <a:xfrm rot="10800000">
              <a:off x="3243043" y="3501766"/>
              <a:ext cx="326644" cy="200522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60" name="Rechteck 159">
              <a:extLst>
                <a:ext uri="{FF2B5EF4-FFF2-40B4-BE49-F238E27FC236}">
                  <a16:creationId xmlns:a16="http://schemas.microsoft.com/office/drawing/2014/main" id="{8C3FF8B4-03F1-41B7-96E4-608E120790FA}"/>
                </a:ext>
              </a:extLst>
            </p:cNvPr>
            <p:cNvSpPr>
              <a:spLocks noChangeAspect="1"/>
            </p:cNvSpPr>
            <p:nvPr/>
          </p:nvSpPr>
          <p:spPr>
            <a:xfrm rot="10800000">
              <a:off x="3286624" y="2084595"/>
              <a:ext cx="242947" cy="1417171"/>
            </a:xfrm>
            <a:prstGeom prst="rect">
              <a:avLst/>
            </a:prstGeom>
            <a:solidFill>
              <a:schemeClr val="bg2">
                <a:lumMod val="50000"/>
                <a:alpha val="50000"/>
              </a:schemeClr>
            </a:solidFill>
            <a:ln>
              <a:solidFill>
                <a:schemeClr val="bg2">
                  <a:lumMod val="10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157" name="Rechteck 156">
            <a:extLst>
              <a:ext uri="{FF2B5EF4-FFF2-40B4-BE49-F238E27FC236}">
                <a16:creationId xmlns:a16="http://schemas.microsoft.com/office/drawing/2014/main" id="{C3F75FD2-1DCA-4C72-8759-08705ECD510A}"/>
              </a:ext>
            </a:extLst>
          </p:cNvPr>
          <p:cNvSpPr>
            <a:spLocks noChangeAspect="1"/>
          </p:cNvSpPr>
          <p:nvPr/>
        </p:nvSpPr>
        <p:spPr>
          <a:xfrm>
            <a:off x="10631958" y="3598763"/>
            <a:ext cx="326644" cy="20052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8" name="Rechteck 157">
            <a:extLst>
              <a:ext uri="{FF2B5EF4-FFF2-40B4-BE49-F238E27FC236}">
                <a16:creationId xmlns:a16="http://schemas.microsoft.com/office/drawing/2014/main" id="{F2875425-A9CC-42FF-80FB-98997A62E584}"/>
              </a:ext>
            </a:extLst>
          </p:cNvPr>
          <p:cNvSpPr>
            <a:spLocks noChangeAspect="1"/>
          </p:cNvSpPr>
          <p:nvPr/>
        </p:nvSpPr>
        <p:spPr>
          <a:xfrm>
            <a:off x="10674765" y="3799285"/>
            <a:ext cx="242947" cy="1403720"/>
          </a:xfrm>
          <a:prstGeom prst="rect">
            <a:avLst/>
          </a:prstGeom>
          <a:solidFill>
            <a:schemeClr val="bg2">
              <a:lumMod val="50000"/>
              <a:alpha val="50000"/>
            </a:schemeClr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9" name="Rechteck 218">
            <a:extLst>
              <a:ext uri="{FF2B5EF4-FFF2-40B4-BE49-F238E27FC236}">
                <a16:creationId xmlns:a16="http://schemas.microsoft.com/office/drawing/2014/main" id="{B6C06A6D-73DA-45F9-9430-DFFA2515D2F9}"/>
              </a:ext>
            </a:extLst>
          </p:cNvPr>
          <p:cNvSpPr>
            <a:spLocks noChangeAspect="1"/>
          </p:cNvSpPr>
          <p:nvPr/>
        </p:nvSpPr>
        <p:spPr>
          <a:xfrm>
            <a:off x="8102030" y="2485890"/>
            <a:ext cx="2004759" cy="921028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0" name="Rechteck 219">
            <a:extLst>
              <a:ext uri="{FF2B5EF4-FFF2-40B4-BE49-F238E27FC236}">
                <a16:creationId xmlns:a16="http://schemas.microsoft.com/office/drawing/2014/main" id="{5B1C3B49-DE36-46D4-890C-99F8D8486745}"/>
              </a:ext>
            </a:extLst>
          </p:cNvPr>
          <p:cNvSpPr>
            <a:spLocks noChangeAspect="1"/>
          </p:cNvSpPr>
          <p:nvPr/>
        </p:nvSpPr>
        <p:spPr>
          <a:xfrm>
            <a:off x="7621651" y="3394748"/>
            <a:ext cx="2942405" cy="15771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21" name="Rechteck 220">
            <a:extLst>
              <a:ext uri="{FF2B5EF4-FFF2-40B4-BE49-F238E27FC236}">
                <a16:creationId xmlns:a16="http://schemas.microsoft.com/office/drawing/2014/main" id="{73F64B6D-91CB-4627-83AC-C51072EABAD7}"/>
              </a:ext>
            </a:extLst>
          </p:cNvPr>
          <p:cNvSpPr>
            <a:spLocks noChangeAspect="1"/>
          </p:cNvSpPr>
          <p:nvPr/>
        </p:nvSpPr>
        <p:spPr>
          <a:xfrm>
            <a:off x="7621651" y="2344632"/>
            <a:ext cx="2942405" cy="15771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2" name="Rechteck 221">
            <a:extLst>
              <a:ext uri="{FF2B5EF4-FFF2-40B4-BE49-F238E27FC236}">
                <a16:creationId xmlns:a16="http://schemas.microsoft.com/office/drawing/2014/main" id="{1B059DBF-8218-4F9E-86CB-BE3992A83608}"/>
              </a:ext>
            </a:extLst>
          </p:cNvPr>
          <p:cNvSpPr>
            <a:spLocks noChangeAspect="1"/>
          </p:cNvSpPr>
          <p:nvPr/>
        </p:nvSpPr>
        <p:spPr>
          <a:xfrm>
            <a:off x="7773978" y="3604728"/>
            <a:ext cx="326644" cy="20052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3" name="Rechteck 222">
            <a:extLst>
              <a:ext uri="{FF2B5EF4-FFF2-40B4-BE49-F238E27FC236}">
                <a16:creationId xmlns:a16="http://schemas.microsoft.com/office/drawing/2014/main" id="{7F5EC66D-8DFC-4ED5-9ABC-6B4809905A5D}"/>
              </a:ext>
            </a:extLst>
          </p:cNvPr>
          <p:cNvSpPr>
            <a:spLocks noChangeAspect="1"/>
          </p:cNvSpPr>
          <p:nvPr/>
        </p:nvSpPr>
        <p:spPr>
          <a:xfrm>
            <a:off x="10113152" y="3600206"/>
            <a:ext cx="326625" cy="20051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4" name="Rechteck 223">
            <a:extLst>
              <a:ext uri="{FF2B5EF4-FFF2-40B4-BE49-F238E27FC236}">
                <a16:creationId xmlns:a16="http://schemas.microsoft.com/office/drawing/2014/main" id="{DE508A8B-B535-4681-8F4A-E16C7AEFC6AC}"/>
              </a:ext>
            </a:extLst>
          </p:cNvPr>
          <p:cNvSpPr>
            <a:spLocks noChangeAspect="1"/>
          </p:cNvSpPr>
          <p:nvPr/>
        </p:nvSpPr>
        <p:spPr>
          <a:xfrm>
            <a:off x="10106788" y="2088585"/>
            <a:ext cx="326644" cy="20052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5" name="Rechteck 224">
            <a:extLst>
              <a:ext uri="{FF2B5EF4-FFF2-40B4-BE49-F238E27FC236}">
                <a16:creationId xmlns:a16="http://schemas.microsoft.com/office/drawing/2014/main" id="{CA5FC72B-9833-40CC-A416-D0A45F8F0191}"/>
              </a:ext>
            </a:extLst>
          </p:cNvPr>
          <p:cNvSpPr>
            <a:spLocks noChangeAspect="1"/>
          </p:cNvSpPr>
          <p:nvPr/>
        </p:nvSpPr>
        <p:spPr>
          <a:xfrm>
            <a:off x="7760898" y="2088585"/>
            <a:ext cx="326644" cy="20052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6" name="Rechteck 225">
            <a:extLst>
              <a:ext uri="{FF2B5EF4-FFF2-40B4-BE49-F238E27FC236}">
                <a16:creationId xmlns:a16="http://schemas.microsoft.com/office/drawing/2014/main" id="{2C24543F-2D13-40DE-9090-B1811DC041CA}"/>
              </a:ext>
            </a:extLst>
          </p:cNvPr>
          <p:cNvSpPr>
            <a:spLocks noChangeAspect="1"/>
          </p:cNvSpPr>
          <p:nvPr/>
        </p:nvSpPr>
        <p:spPr>
          <a:xfrm>
            <a:off x="7721821" y="2502342"/>
            <a:ext cx="377432" cy="892409"/>
          </a:xfrm>
          <a:prstGeom prst="rect">
            <a:avLst/>
          </a:prstGeom>
          <a:solidFill>
            <a:schemeClr val="bg2">
              <a:lumMod val="75000"/>
              <a:alpha val="6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7" name="Rechteck 226">
            <a:extLst>
              <a:ext uri="{FF2B5EF4-FFF2-40B4-BE49-F238E27FC236}">
                <a16:creationId xmlns:a16="http://schemas.microsoft.com/office/drawing/2014/main" id="{786B22DC-B5DA-410B-9EB6-8567E371D4C3}"/>
              </a:ext>
            </a:extLst>
          </p:cNvPr>
          <p:cNvSpPr>
            <a:spLocks noChangeAspect="1"/>
          </p:cNvSpPr>
          <p:nvPr/>
        </p:nvSpPr>
        <p:spPr>
          <a:xfrm>
            <a:off x="10106788" y="2502342"/>
            <a:ext cx="368506" cy="892409"/>
          </a:xfrm>
          <a:prstGeom prst="rect">
            <a:avLst/>
          </a:prstGeom>
          <a:solidFill>
            <a:schemeClr val="bg2">
              <a:lumMod val="75000"/>
              <a:alpha val="6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28" name="Gerade Verbindung mit Pfeil 227">
            <a:extLst>
              <a:ext uri="{FF2B5EF4-FFF2-40B4-BE49-F238E27FC236}">
                <a16:creationId xmlns:a16="http://schemas.microsoft.com/office/drawing/2014/main" id="{51F3B440-A5A0-4CE7-82B4-FFA7DCF7D7AE}"/>
              </a:ext>
            </a:extLst>
          </p:cNvPr>
          <p:cNvCxnSpPr>
            <a:stCxn id="221" idx="2"/>
            <a:endCxn id="219" idx="2"/>
          </p:cNvCxnSpPr>
          <p:nvPr/>
        </p:nvCxnSpPr>
        <p:spPr>
          <a:xfrm>
            <a:off x="9092854" y="2502342"/>
            <a:ext cx="11556" cy="904576"/>
          </a:xfrm>
          <a:prstGeom prst="straightConnector1">
            <a:avLst/>
          </a:prstGeom>
          <a:ln w="571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9" name="Rechteck 228">
            <a:extLst>
              <a:ext uri="{FF2B5EF4-FFF2-40B4-BE49-F238E27FC236}">
                <a16:creationId xmlns:a16="http://schemas.microsoft.com/office/drawing/2014/main" id="{194A559D-84BD-4AF7-82EC-95C0A2977900}"/>
              </a:ext>
            </a:extLst>
          </p:cNvPr>
          <p:cNvSpPr>
            <a:spLocks noChangeAspect="1"/>
          </p:cNvSpPr>
          <p:nvPr/>
        </p:nvSpPr>
        <p:spPr>
          <a:xfrm>
            <a:off x="9636628" y="3536672"/>
            <a:ext cx="326644" cy="20052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0" name="Rechteck 229">
            <a:extLst>
              <a:ext uri="{FF2B5EF4-FFF2-40B4-BE49-F238E27FC236}">
                <a16:creationId xmlns:a16="http://schemas.microsoft.com/office/drawing/2014/main" id="{8D3BDADC-F41F-423A-8F57-438A6794B6DC}"/>
              </a:ext>
            </a:extLst>
          </p:cNvPr>
          <p:cNvSpPr>
            <a:spLocks noChangeAspect="1"/>
          </p:cNvSpPr>
          <p:nvPr/>
        </p:nvSpPr>
        <p:spPr>
          <a:xfrm>
            <a:off x="8376485" y="3548176"/>
            <a:ext cx="326644" cy="20052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1" name="Rechteck 230">
            <a:extLst>
              <a:ext uri="{FF2B5EF4-FFF2-40B4-BE49-F238E27FC236}">
                <a16:creationId xmlns:a16="http://schemas.microsoft.com/office/drawing/2014/main" id="{56E31DB4-AEB0-4229-AC74-ABD9D2EE08EB}"/>
              </a:ext>
            </a:extLst>
          </p:cNvPr>
          <p:cNvSpPr>
            <a:spLocks noChangeAspect="1"/>
          </p:cNvSpPr>
          <p:nvPr/>
        </p:nvSpPr>
        <p:spPr>
          <a:xfrm>
            <a:off x="8420066" y="2151787"/>
            <a:ext cx="242947" cy="1396389"/>
          </a:xfrm>
          <a:prstGeom prst="rect">
            <a:avLst/>
          </a:prstGeom>
          <a:solidFill>
            <a:schemeClr val="bg2">
              <a:lumMod val="50000"/>
              <a:alpha val="50000"/>
            </a:schemeClr>
          </a:solidFill>
          <a:ln>
            <a:solidFill>
              <a:schemeClr val="bg2">
                <a:lumMod val="1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2" name="Rechteck 231">
            <a:extLst>
              <a:ext uri="{FF2B5EF4-FFF2-40B4-BE49-F238E27FC236}">
                <a16:creationId xmlns:a16="http://schemas.microsoft.com/office/drawing/2014/main" id="{C772C66F-DA7C-4FD1-9A99-A92C86DD35F3}"/>
              </a:ext>
            </a:extLst>
          </p:cNvPr>
          <p:cNvSpPr>
            <a:spLocks noChangeAspect="1"/>
          </p:cNvSpPr>
          <p:nvPr/>
        </p:nvSpPr>
        <p:spPr>
          <a:xfrm>
            <a:off x="9636628" y="3536672"/>
            <a:ext cx="326644" cy="20052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3" name="Rechteck 232">
            <a:extLst>
              <a:ext uri="{FF2B5EF4-FFF2-40B4-BE49-F238E27FC236}">
                <a16:creationId xmlns:a16="http://schemas.microsoft.com/office/drawing/2014/main" id="{F72F8100-9C2F-4C7C-8F60-74B5648D7F11}"/>
              </a:ext>
            </a:extLst>
          </p:cNvPr>
          <p:cNvSpPr>
            <a:spLocks noChangeAspect="1"/>
          </p:cNvSpPr>
          <p:nvPr/>
        </p:nvSpPr>
        <p:spPr>
          <a:xfrm>
            <a:off x="9676744" y="2141266"/>
            <a:ext cx="242947" cy="1396389"/>
          </a:xfrm>
          <a:prstGeom prst="rect">
            <a:avLst/>
          </a:prstGeom>
          <a:solidFill>
            <a:schemeClr val="bg2">
              <a:lumMod val="50000"/>
              <a:alpha val="50000"/>
            </a:schemeClr>
          </a:solidFill>
          <a:ln>
            <a:solidFill>
              <a:schemeClr val="bg2">
                <a:lumMod val="1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29" name="Gruppieren 28">
            <a:extLst>
              <a:ext uri="{FF2B5EF4-FFF2-40B4-BE49-F238E27FC236}">
                <a16:creationId xmlns:a16="http://schemas.microsoft.com/office/drawing/2014/main" id="{16EEC313-69C3-4631-B030-DC494159CB6F}"/>
              </a:ext>
            </a:extLst>
          </p:cNvPr>
          <p:cNvGrpSpPr/>
          <p:nvPr/>
        </p:nvGrpSpPr>
        <p:grpSpPr>
          <a:xfrm>
            <a:off x="1244533" y="3704502"/>
            <a:ext cx="422988" cy="214084"/>
            <a:chOff x="503137" y="3613606"/>
            <a:chExt cx="422988" cy="214084"/>
          </a:xfrm>
        </p:grpSpPr>
        <p:cxnSp>
          <p:nvCxnSpPr>
            <p:cNvPr id="28" name="Gerader Verbinder 27">
              <a:extLst>
                <a:ext uri="{FF2B5EF4-FFF2-40B4-BE49-F238E27FC236}">
                  <a16:creationId xmlns:a16="http://schemas.microsoft.com/office/drawing/2014/main" id="{192278A5-8730-4B31-9B01-9BA42109B1E7}"/>
                </a:ext>
              </a:extLst>
            </p:cNvPr>
            <p:cNvCxnSpPr/>
            <p:nvPr/>
          </p:nvCxnSpPr>
          <p:spPr>
            <a:xfrm flipV="1">
              <a:off x="503137" y="3613606"/>
              <a:ext cx="422988" cy="200522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Gerader Verbinder 233">
              <a:extLst>
                <a:ext uri="{FF2B5EF4-FFF2-40B4-BE49-F238E27FC236}">
                  <a16:creationId xmlns:a16="http://schemas.microsoft.com/office/drawing/2014/main" id="{36FC5E9E-2F28-42E7-BE7C-8AE6051E1EB2}"/>
                </a:ext>
              </a:extLst>
            </p:cNvPr>
            <p:cNvCxnSpPr>
              <a:cxnSpLocks/>
            </p:cNvCxnSpPr>
            <p:nvPr/>
          </p:nvCxnSpPr>
          <p:spPr>
            <a:xfrm>
              <a:off x="503137" y="3627168"/>
              <a:ext cx="422988" cy="200522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5" name="Gruppieren 234">
            <a:extLst>
              <a:ext uri="{FF2B5EF4-FFF2-40B4-BE49-F238E27FC236}">
                <a16:creationId xmlns:a16="http://schemas.microsoft.com/office/drawing/2014/main" id="{FED86F90-C6E3-4369-837F-41CCE02E3783}"/>
              </a:ext>
            </a:extLst>
          </p:cNvPr>
          <p:cNvGrpSpPr/>
          <p:nvPr/>
        </p:nvGrpSpPr>
        <p:grpSpPr>
          <a:xfrm>
            <a:off x="3611976" y="3714354"/>
            <a:ext cx="422988" cy="214084"/>
            <a:chOff x="503137" y="3613606"/>
            <a:chExt cx="422988" cy="214084"/>
          </a:xfrm>
        </p:grpSpPr>
        <p:cxnSp>
          <p:nvCxnSpPr>
            <p:cNvPr id="236" name="Gerader Verbinder 235">
              <a:extLst>
                <a:ext uri="{FF2B5EF4-FFF2-40B4-BE49-F238E27FC236}">
                  <a16:creationId xmlns:a16="http://schemas.microsoft.com/office/drawing/2014/main" id="{ABBFF838-FDE9-4886-BBD4-8B11D9D4B800}"/>
                </a:ext>
              </a:extLst>
            </p:cNvPr>
            <p:cNvCxnSpPr/>
            <p:nvPr/>
          </p:nvCxnSpPr>
          <p:spPr>
            <a:xfrm flipV="1">
              <a:off x="503137" y="3613606"/>
              <a:ext cx="422988" cy="200522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Gerader Verbinder 236">
              <a:extLst>
                <a:ext uri="{FF2B5EF4-FFF2-40B4-BE49-F238E27FC236}">
                  <a16:creationId xmlns:a16="http://schemas.microsoft.com/office/drawing/2014/main" id="{5F601C25-9D00-4AB6-ADA5-0D815B61981B}"/>
                </a:ext>
              </a:extLst>
            </p:cNvPr>
            <p:cNvCxnSpPr>
              <a:cxnSpLocks/>
            </p:cNvCxnSpPr>
            <p:nvPr/>
          </p:nvCxnSpPr>
          <p:spPr>
            <a:xfrm>
              <a:off x="503137" y="3627168"/>
              <a:ext cx="422988" cy="200522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5" name="Gerade Verbindung mit Pfeil 34">
            <a:extLst>
              <a:ext uri="{FF2B5EF4-FFF2-40B4-BE49-F238E27FC236}">
                <a16:creationId xmlns:a16="http://schemas.microsoft.com/office/drawing/2014/main" id="{9F08E5B1-7BF6-47EE-ADE9-03681A48285D}"/>
              </a:ext>
            </a:extLst>
          </p:cNvPr>
          <p:cNvCxnSpPr/>
          <p:nvPr/>
        </p:nvCxnSpPr>
        <p:spPr>
          <a:xfrm flipH="1">
            <a:off x="843280" y="4299612"/>
            <a:ext cx="1105673" cy="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8" name="Gerade Verbindung mit Pfeil 237">
            <a:extLst>
              <a:ext uri="{FF2B5EF4-FFF2-40B4-BE49-F238E27FC236}">
                <a16:creationId xmlns:a16="http://schemas.microsoft.com/office/drawing/2014/main" id="{9D8E9282-1388-418B-B674-7586852EF8B7}"/>
              </a:ext>
            </a:extLst>
          </p:cNvPr>
          <p:cNvCxnSpPr>
            <a:cxnSpLocks/>
          </p:cNvCxnSpPr>
          <p:nvPr/>
        </p:nvCxnSpPr>
        <p:spPr>
          <a:xfrm rot="10800000" flipH="1">
            <a:off x="3492952" y="4288697"/>
            <a:ext cx="1105673" cy="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3" name="Geschweifte Klammer links 242">
            <a:extLst>
              <a:ext uri="{FF2B5EF4-FFF2-40B4-BE49-F238E27FC236}">
                <a16:creationId xmlns:a16="http://schemas.microsoft.com/office/drawing/2014/main" id="{EB0E5598-D305-427A-9B6B-DF803F8D02BF}"/>
              </a:ext>
            </a:extLst>
          </p:cNvPr>
          <p:cNvSpPr/>
          <p:nvPr/>
        </p:nvSpPr>
        <p:spPr>
          <a:xfrm>
            <a:off x="6952283" y="3540765"/>
            <a:ext cx="147345" cy="266488"/>
          </a:xfrm>
          <a:prstGeom prst="leftBrac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grpSp>
        <p:nvGrpSpPr>
          <p:cNvPr id="241" name="Gruppieren 240">
            <a:extLst>
              <a:ext uri="{FF2B5EF4-FFF2-40B4-BE49-F238E27FC236}">
                <a16:creationId xmlns:a16="http://schemas.microsoft.com/office/drawing/2014/main" id="{36C7BC73-7EAE-4BEA-8A96-1BBEE0B88AB4}"/>
              </a:ext>
            </a:extLst>
          </p:cNvPr>
          <p:cNvGrpSpPr/>
          <p:nvPr/>
        </p:nvGrpSpPr>
        <p:grpSpPr>
          <a:xfrm flipH="1">
            <a:off x="4168290" y="3328739"/>
            <a:ext cx="949166" cy="656272"/>
            <a:chOff x="94599" y="3321555"/>
            <a:chExt cx="949166" cy="656272"/>
          </a:xfrm>
        </p:grpSpPr>
        <p:sp>
          <p:nvSpPr>
            <p:cNvPr id="239" name="Geschweifte Klammer links 238">
              <a:extLst>
                <a:ext uri="{FF2B5EF4-FFF2-40B4-BE49-F238E27FC236}">
                  <a16:creationId xmlns:a16="http://schemas.microsoft.com/office/drawing/2014/main" id="{8DDDADCF-4A4D-4231-9120-C7526859B607}"/>
                </a:ext>
              </a:extLst>
            </p:cNvPr>
            <p:cNvSpPr/>
            <p:nvPr/>
          </p:nvSpPr>
          <p:spPr>
            <a:xfrm>
              <a:off x="781766" y="3321555"/>
              <a:ext cx="261999" cy="656272"/>
            </a:xfrm>
            <a:prstGeom prst="leftBrace">
              <a:avLst/>
            </a:prstGeom>
            <a:ln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40" name="Rechteck: abgerundete Ecken 239">
              <a:extLst>
                <a:ext uri="{FF2B5EF4-FFF2-40B4-BE49-F238E27FC236}">
                  <a16:creationId xmlns:a16="http://schemas.microsoft.com/office/drawing/2014/main" id="{6AC6AAB4-7CE8-4C9C-B073-41BA90049B4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4599" y="3395728"/>
              <a:ext cx="540298" cy="470748"/>
            </a:xfrm>
            <a:prstGeom prst="roundRect">
              <a:avLst/>
            </a:prstGeom>
            <a:no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dirty="0">
                  <a:solidFill>
                    <a:srgbClr val="002060"/>
                  </a:solidFill>
                </a:rPr>
                <a:t>1cm</a:t>
              </a:r>
            </a:p>
          </p:txBody>
        </p:sp>
      </p:grpSp>
      <p:sp>
        <p:nvSpPr>
          <p:cNvPr id="247" name="Rechteck: abgerundete Ecken 246">
            <a:extLst>
              <a:ext uri="{FF2B5EF4-FFF2-40B4-BE49-F238E27FC236}">
                <a16:creationId xmlns:a16="http://schemas.microsoft.com/office/drawing/2014/main" id="{69E988B9-8C7B-4A52-82F4-9467EDBE1CA7}"/>
              </a:ext>
            </a:extLst>
          </p:cNvPr>
          <p:cNvSpPr>
            <a:spLocks noChangeAspect="1"/>
          </p:cNvSpPr>
          <p:nvPr/>
        </p:nvSpPr>
        <p:spPr>
          <a:xfrm flipH="1">
            <a:off x="6120771" y="3410437"/>
            <a:ext cx="673476" cy="470748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rgbClr val="002060"/>
                </a:solidFill>
              </a:rPr>
              <a:t>0,5cm</a:t>
            </a:r>
          </a:p>
        </p:txBody>
      </p:sp>
      <p:sp>
        <p:nvSpPr>
          <p:cNvPr id="105" name="Rechteck 104">
            <a:extLst>
              <a:ext uri="{FF2B5EF4-FFF2-40B4-BE49-F238E27FC236}">
                <a16:creationId xmlns:a16="http://schemas.microsoft.com/office/drawing/2014/main" id="{0C32AF16-015E-4E41-A20C-3DA315CF1E7D}"/>
              </a:ext>
            </a:extLst>
          </p:cNvPr>
          <p:cNvSpPr>
            <a:spLocks noChangeAspect="1"/>
          </p:cNvSpPr>
          <p:nvPr/>
        </p:nvSpPr>
        <p:spPr>
          <a:xfrm>
            <a:off x="1638461" y="4722290"/>
            <a:ext cx="2004759" cy="305922"/>
          </a:xfrm>
          <a:prstGeom prst="rect">
            <a:avLst/>
          </a:prstGeom>
          <a:solidFill>
            <a:schemeClr val="bg2">
              <a:lumMod val="10000"/>
              <a:alpha val="7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01" name="Gerade Verbindung mit Pfeil 100">
            <a:extLst>
              <a:ext uri="{FF2B5EF4-FFF2-40B4-BE49-F238E27FC236}">
                <a16:creationId xmlns:a16="http://schemas.microsoft.com/office/drawing/2014/main" id="{6A791EDB-1FAA-4A4F-961B-59C4AE71E543}"/>
              </a:ext>
            </a:extLst>
          </p:cNvPr>
          <p:cNvCxnSpPr>
            <a:cxnSpLocks/>
          </p:cNvCxnSpPr>
          <p:nvPr/>
        </p:nvCxnSpPr>
        <p:spPr>
          <a:xfrm rot="10800000">
            <a:off x="2640842" y="4127456"/>
            <a:ext cx="11556" cy="904576"/>
          </a:xfrm>
          <a:prstGeom prst="straightConnector1">
            <a:avLst/>
          </a:prstGeom>
          <a:ln w="571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Rechteck 105">
            <a:extLst>
              <a:ext uri="{FF2B5EF4-FFF2-40B4-BE49-F238E27FC236}">
                <a16:creationId xmlns:a16="http://schemas.microsoft.com/office/drawing/2014/main" id="{EBE5F491-D4D2-482D-8E38-FF5D5EA8A641}"/>
              </a:ext>
            </a:extLst>
          </p:cNvPr>
          <p:cNvSpPr>
            <a:spLocks noChangeAspect="1"/>
          </p:cNvSpPr>
          <p:nvPr/>
        </p:nvSpPr>
        <p:spPr>
          <a:xfrm>
            <a:off x="8092834" y="4556758"/>
            <a:ext cx="2004759" cy="305922"/>
          </a:xfrm>
          <a:prstGeom prst="rect">
            <a:avLst/>
          </a:prstGeom>
          <a:solidFill>
            <a:schemeClr val="bg2">
              <a:lumMod val="10000"/>
              <a:alpha val="7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50" name="Gerade Verbindung mit Pfeil 149">
            <a:extLst>
              <a:ext uri="{FF2B5EF4-FFF2-40B4-BE49-F238E27FC236}">
                <a16:creationId xmlns:a16="http://schemas.microsoft.com/office/drawing/2014/main" id="{2CDBFE15-9678-46EF-8DE8-8792F5DEF5AF}"/>
              </a:ext>
            </a:extLst>
          </p:cNvPr>
          <p:cNvCxnSpPr>
            <a:cxnSpLocks/>
          </p:cNvCxnSpPr>
          <p:nvPr/>
        </p:nvCxnSpPr>
        <p:spPr>
          <a:xfrm flipH="1" flipV="1">
            <a:off x="9113381" y="4060577"/>
            <a:ext cx="8735" cy="812954"/>
          </a:xfrm>
          <a:prstGeom prst="straightConnector1">
            <a:avLst/>
          </a:prstGeom>
          <a:ln w="571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1788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3" grpId="0" animBg="1"/>
      <p:bldP spid="24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Abgerundetes Rechteck 10">
            <a:extLst>
              <a:ext uri="{FF2B5EF4-FFF2-40B4-BE49-F238E27FC236}">
                <a16:creationId xmlns:a16="http://schemas.microsoft.com/office/drawing/2014/main" id="{2E958D96-4C03-49F2-A7B8-6548D9F6090C}"/>
              </a:ext>
            </a:extLst>
          </p:cNvPr>
          <p:cNvSpPr/>
          <p:nvPr/>
        </p:nvSpPr>
        <p:spPr>
          <a:xfrm>
            <a:off x="2855640" y="3356069"/>
            <a:ext cx="5040560" cy="478892"/>
          </a:xfrm>
          <a:prstGeom prst="roundRect">
            <a:avLst/>
          </a:prstGeom>
          <a:solidFill>
            <a:srgbClr val="1D226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de-DE" sz="1600" b="1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3" name="Textfeld 22"/>
          <p:cNvSpPr txBox="1"/>
          <p:nvPr/>
        </p:nvSpPr>
        <p:spPr>
          <a:xfrm>
            <a:off x="407368" y="260648"/>
            <a:ext cx="7056784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900" b="1">
                <a:solidFill>
                  <a:srgbClr val="1D2262"/>
                </a:solidFill>
                <a:latin typeface="Arial" charset="0"/>
                <a:ea typeface="Arial" charset="0"/>
                <a:cs typeface="Arial" charset="0"/>
              </a:rPr>
              <a:t>Agenda</a:t>
            </a:r>
            <a:endParaRPr lang="de-DE" sz="1900" dirty="0">
              <a:solidFill>
                <a:srgbClr val="1D2262"/>
              </a:solidFill>
              <a:latin typeface="Arial" charset="0"/>
              <a:ea typeface="Arial" charset="0"/>
              <a:cs typeface="Arial" charset="0"/>
            </a:endParaRPr>
          </a:p>
        </p:txBody>
      </p:sp>
      <p:grpSp>
        <p:nvGrpSpPr>
          <p:cNvPr id="31" name="Gruppierung 30"/>
          <p:cNvGrpSpPr/>
          <p:nvPr/>
        </p:nvGrpSpPr>
        <p:grpSpPr>
          <a:xfrm>
            <a:off x="0" y="450000"/>
            <a:ext cx="360362" cy="45336"/>
            <a:chOff x="0" y="404664"/>
            <a:chExt cx="360362" cy="45336"/>
          </a:xfrm>
        </p:grpSpPr>
        <p:cxnSp>
          <p:nvCxnSpPr>
            <p:cNvPr id="32" name="Gerade Verbindung 31"/>
            <p:cNvCxnSpPr/>
            <p:nvPr/>
          </p:nvCxnSpPr>
          <p:spPr>
            <a:xfrm>
              <a:off x="0" y="404664"/>
              <a:ext cx="360362" cy="0"/>
            </a:xfrm>
            <a:prstGeom prst="line">
              <a:avLst/>
            </a:prstGeom>
            <a:ln w="19050" cap="rnd">
              <a:solidFill>
                <a:srgbClr val="2F52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Gerade Verbindung 32"/>
            <p:cNvCxnSpPr/>
            <p:nvPr/>
          </p:nvCxnSpPr>
          <p:spPr>
            <a:xfrm>
              <a:off x="0" y="450000"/>
              <a:ext cx="360362" cy="0"/>
            </a:xfrm>
            <a:prstGeom prst="line">
              <a:avLst/>
            </a:prstGeom>
            <a:ln w="19050" cap="rnd">
              <a:solidFill>
                <a:srgbClr val="2F52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extfeld 1"/>
          <p:cNvSpPr txBox="1"/>
          <p:nvPr/>
        </p:nvSpPr>
        <p:spPr>
          <a:xfrm>
            <a:off x="3001932" y="2326099"/>
            <a:ext cx="669451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de-DE" b="1" dirty="0" err="1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Amplifiers</a:t>
            </a:r>
            <a:endParaRPr lang="de-DE" b="1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457200" indent="-457200">
              <a:buAutoNum type="arabicPeriod"/>
            </a:pPr>
            <a:endParaRPr lang="de-DE" b="1" dirty="0">
              <a:solidFill>
                <a:srgbClr val="1D2262"/>
              </a:solidFill>
              <a:latin typeface="Arial" charset="0"/>
              <a:ea typeface="Arial" charset="0"/>
              <a:cs typeface="Arial" charset="0"/>
            </a:endParaRPr>
          </a:p>
          <a:p>
            <a:pPr marL="457200" indent="-457200">
              <a:buFontTx/>
              <a:buAutoNum type="arabicPeriod"/>
            </a:pPr>
            <a:r>
              <a:rPr lang="de-DE" b="1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Magnet </a:t>
            </a:r>
            <a:r>
              <a:rPr lang="de-DE" b="1" dirty="0" err="1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sandwich</a:t>
            </a:r>
            <a:endParaRPr lang="de-DE" b="1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457200" indent="-457200">
              <a:buFontTx/>
              <a:buAutoNum type="arabicPeriod"/>
            </a:pPr>
            <a:endParaRPr lang="de-DE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  <a:p>
            <a:pPr marL="457200" indent="-457200">
              <a:buFontTx/>
              <a:buAutoNum type="arabicPeriod"/>
            </a:pPr>
            <a:r>
              <a:rPr lang="de-DE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Noise </a:t>
            </a:r>
            <a:r>
              <a:rPr lang="de-DE" b="1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measurement</a:t>
            </a:r>
            <a:endParaRPr lang="de-DE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  <a:p>
            <a:pPr marL="457200" indent="-457200">
              <a:buFontTx/>
              <a:buAutoNum type="arabicPeriod"/>
            </a:pPr>
            <a:endParaRPr lang="de-DE" b="1" dirty="0">
              <a:solidFill>
                <a:srgbClr val="1D2262"/>
              </a:solidFill>
              <a:latin typeface="Arial" charset="0"/>
              <a:ea typeface="Arial" charset="0"/>
              <a:cs typeface="Arial" charset="0"/>
            </a:endParaRPr>
          </a:p>
          <a:p>
            <a:pPr marL="457200" indent="-457200">
              <a:buFontTx/>
              <a:buAutoNum type="arabicPeriod"/>
            </a:pPr>
            <a:r>
              <a:rPr lang="de-DE" b="1" dirty="0" err="1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Lessons</a:t>
            </a:r>
            <a:r>
              <a:rPr lang="de-DE" b="1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b="1" dirty="0" err="1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learned</a:t>
            </a:r>
            <a:endParaRPr lang="de-DE" b="1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457200" indent="-457200">
              <a:buFontTx/>
              <a:buAutoNum type="arabicPeriod"/>
            </a:pPr>
            <a:endParaRPr lang="de-DE" b="1" dirty="0">
              <a:solidFill>
                <a:srgbClr val="1D2262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6FC1D8EC-A8C3-40AA-B69E-F6FBA28EE00A}"/>
              </a:ext>
            </a:extLst>
          </p:cNvPr>
          <p:cNvSpPr/>
          <p:nvPr/>
        </p:nvSpPr>
        <p:spPr>
          <a:xfrm>
            <a:off x="0" y="6381064"/>
            <a:ext cx="12192000" cy="501650"/>
          </a:xfrm>
          <a:prstGeom prst="rect">
            <a:avLst/>
          </a:prstGeom>
          <a:solidFill>
            <a:srgbClr val="E3E8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Foliennummernplatzhalter 14">
            <a:extLst>
              <a:ext uri="{FF2B5EF4-FFF2-40B4-BE49-F238E27FC236}">
                <a16:creationId xmlns:a16="http://schemas.microsoft.com/office/drawing/2014/main" id="{FDFE65AA-5DF9-41CF-A09C-5B5FD8AE3F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72327" y="6432034"/>
            <a:ext cx="415637" cy="365125"/>
          </a:xfrm>
          <a:ln>
            <a:noFill/>
          </a:ln>
        </p:spPr>
        <p:txBody>
          <a:bodyPr/>
          <a:lstStyle/>
          <a:p>
            <a:pPr algn="l"/>
            <a:fld id="{2500E7ED-5C83-664F-B4FE-CE4E06B01BBB}" type="slidenum">
              <a:rPr lang="de-DE" sz="1000" b="1" smtClean="0">
                <a:solidFill>
                  <a:srgbClr val="1D2262"/>
                </a:solidFill>
                <a:latin typeface="Arial" charset="0"/>
                <a:ea typeface="Arial" charset="0"/>
                <a:cs typeface="Arial" charset="0"/>
              </a:rPr>
              <a:pPr algn="l"/>
              <a:t>8</a:t>
            </a:fld>
            <a:endParaRPr lang="de-DE" sz="1000" b="1" dirty="0">
              <a:solidFill>
                <a:srgbClr val="1D2262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Fußzeilenplatzhalter 4">
            <a:extLst>
              <a:ext uri="{FF2B5EF4-FFF2-40B4-BE49-F238E27FC236}">
                <a16:creationId xmlns:a16="http://schemas.microsoft.com/office/drawing/2014/main" id="{A9800849-9F71-4881-80A0-D70F2FF816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87964" y="6432036"/>
            <a:ext cx="4114800" cy="365125"/>
          </a:xfrm>
        </p:spPr>
        <p:txBody>
          <a:bodyPr/>
          <a:lstStyle/>
          <a:p>
            <a:pPr algn="l"/>
            <a:r>
              <a:rPr lang="de-DE" sz="1000" dirty="0">
                <a:solidFill>
                  <a:srgbClr val="1D2262"/>
                </a:solidFill>
                <a:latin typeface="Arial" charset="0"/>
                <a:ea typeface="Arial" charset="0"/>
                <a:cs typeface="Arial" charset="0"/>
              </a:rPr>
              <a:t>BASE Update 24.01.2020</a:t>
            </a:r>
          </a:p>
        </p:txBody>
      </p:sp>
      <p:pic>
        <p:nvPicPr>
          <p:cNvPr id="18" name="Grafik 17">
            <a:extLst>
              <a:ext uri="{FF2B5EF4-FFF2-40B4-BE49-F238E27FC236}">
                <a16:creationId xmlns:a16="http://schemas.microsoft.com/office/drawing/2014/main" id="{5EBE76C2-614C-447F-97A1-6EB7F6A7C1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04036" y="6379273"/>
            <a:ext cx="687964" cy="41268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06604959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4FE9102B-A8AA-466B-8308-13F06BD65A9D}"/>
              </a:ext>
            </a:extLst>
          </p:cNvPr>
          <p:cNvSpPr/>
          <p:nvPr/>
        </p:nvSpPr>
        <p:spPr>
          <a:xfrm>
            <a:off x="0" y="6381064"/>
            <a:ext cx="12192000" cy="501650"/>
          </a:xfrm>
          <a:prstGeom prst="rect">
            <a:avLst/>
          </a:prstGeom>
          <a:solidFill>
            <a:srgbClr val="E3E8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Foliennummernplatzhalter 14">
            <a:extLst>
              <a:ext uri="{FF2B5EF4-FFF2-40B4-BE49-F238E27FC236}">
                <a16:creationId xmlns:a16="http://schemas.microsoft.com/office/drawing/2014/main" id="{F3A64032-A809-4388-A2F7-6398DEE9F5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72327" y="6432034"/>
            <a:ext cx="415637" cy="365125"/>
          </a:xfrm>
          <a:ln>
            <a:noFill/>
          </a:ln>
        </p:spPr>
        <p:txBody>
          <a:bodyPr/>
          <a:lstStyle/>
          <a:p>
            <a:pPr algn="l"/>
            <a:fld id="{2500E7ED-5C83-664F-B4FE-CE4E06B01BBB}" type="slidenum">
              <a:rPr lang="de-DE" sz="1000" b="1" smtClean="0">
                <a:solidFill>
                  <a:srgbClr val="1D2262"/>
                </a:solidFill>
                <a:latin typeface="Arial" charset="0"/>
                <a:ea typeface="Arial" charset="0"/>
                <a:cs typeface="Arial" charset="0"/>
              </a:rPr>
              <a:pPr algn="l"/>
              <a:t>9</a:t>
            </a:fld>
            <a:endParaRPr lang="de-DE" sz="1000" b="1" dirty="0">
              <a:solidFill>
                <a:srgbClr val="1D2262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501958D9-2D9A-4795-B2E3-7C9DDB157A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87964" y="6432036"/>
            <a:ext cx="4114800" cy="365125"/>
          </a:xfrm>
        </p:spPr>
        <p:txBody>
          <a:bodyPr/>
          <a:lstStyle/>
          <a:p>
            <a:pPr algn="l"/>
            <a:r>
              <a:rPr lang="de-DE" sz="1000" dirty="0">
                <a:solidFill>
                  <a:srgbClr val="1D2262"/>
                </a:solidFill>
                <a:latin typeface="Arial" charset="0"/>
                <a:ea typeface="Arial" charset="0"/>
                <a:cs typeface="Arial" charset="0"/>
              </a:rPr>
              <a:t>BASE Update 24.01.2020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12A8C8A1-A393-487E-8CBA-286C38F70F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04036" y="6379273"/>
            <a:ext cx="687964" cy="412687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feld 22">
            <a:extLst>
              <a:ext uri="{FF2B5EF4-FFF2-40B4-BE49-F238E27FC236}">
                <a16:creationId xmlns:a16="http://schemas.microsoft.com/office/drawing/2014/main" id="{464B2E60-A907-49D9-830D-0FD9A406953A}"/>
              </a:ext>
            </a:extLst>
          </p:cNvPr>
          <p:cNvSpPr txBox="1"/>
          <p:nvPr/>
        </p:nvSpPr>
        <p:spPr>
          <a:xfrm>
            <a:off x="407368" y="60839"/>
            <a:ext cx="7056784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9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The </a:t>
            </a:r>
            <a:r>
              <a:rPr lang="de-DE" sz="1900" b="1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question</a:t>
            </a:r>
            <a:r>
              <a:rPr lang="de-DE" sz="19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900" b="1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behind</a:t>
            </a:r>
            <a:r>
              <a:rPr lang="de-DE" sz="19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900" b="1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my</a:t>
            </a:r>
            <a:r>
              <a:rPr lang="de-DE" sz="19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900" b="1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project</a:t>
            </a:r>
            <a:endParaRPr lang="de-DE" sz="19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grpSp>
        <p:nvGrpSpPr>
          <p:cNvPr id="9" name="Gruppierung 19">
            <a:extLst>
              <a:ext uri="{FF2B5EF4-FFF2-40B4-BE49-F238E27FC236}">
                <a16:creationId xmlns:a16="http://schemas.microsoft.com/office/drawing/2014/main" id="{DF7D82BF-77C5-4DDD-9366-93540D3FC34E}"/>
              </a:ext>
            </a:extLst>
          </p:cNvPr>
          <p:cNvGrpSpPr/>
          <p:nvPr/>
        </p:nvGrpSpPr>
        <p:grpSpPr>
          <a:xfrm>
            <a:off x="0" y="250191"/>
            <a:ext cx="360362" cy="45336"/>
            <a:chOff x="0" y="404664"/>
            <a:chExt cx="360362" cy="45336"/>
          </a:xfrm>
        </p:grpSpPr>
        <p:cxnSp>
          <p:nvCxnSpPr>
            <p:cNvPr id="10" name="Gerade Verbindung 24">
              <a:extLst>
                <a:ext uri="{FF2B5EF4-FFF2-40B4-BE49-F238E27FC236}">
                  <a16:creationId xmlns:a16="http://schemas.microsoft.com/office/drawing/2014/main" id="{BE6AC609-222B-48B2-9F73-60D09A61C66B}"/>
                </a:ext>
              </a:extLst>
            </p:cNvPr>
            <p:cNvCxnSpPr/>
            <p:nvPr/>
          </p:nvCxnSpPr>
          <p:spPr>
            <a:xfrm>
              <a:off x="0" y="404664"/>
              <a:ext cx="360362" cy="0"/>
            </a:xfrm>
            <a:prstGeom prst="line">
              <a:avLst/>
            </a:prstGeom>
            <a:ln w="19050" cap="rnd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Gerade Verbindung 25">
              <a:extLst>
                <a:ext uri="{FF2B5EF4-FFF2-40B4-BE49-F238E27FC236}">
                  <a16:creationId xmlns:a16="http://schemas.microsoft.com/office/drawing/2014/main" id="{7CCF5A95-6EEE-48C8-A7B4-E2F9256EEAD4}"/>
                </a:ext>
              </a:extLst>
            </p:cNvPr>
            <p:cNvCxnSpPr/>
            <p:nvPr/>
          </p:nvCxnSpPr>
          <p:spPr>
            <a:xfrm>
              <a:off x="0" y="450000"/>
              <a:ext cx="360362" cy="0"/>
            </a:xfrm>
            <a:prstGeom prst="line">
              <a:avLst/>
            </a:prstGeom>
            <a:ln w="19050" cap="rnd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extfeld 11">
            <a:extLst>
              <a:ext uri="{FF2B5EF4-FFF2-40B4-BE49-F238E27FC236}">
                <a16:creationId xmlns:a16="http://schemas.microsoft.com/office/drawing/2014/main" id="{FE53CC86-1546-4469-877D-0D8C4F405625}"/>
              </a:ext>
            </a:extLst>
          </p:cNvPr>
          <p:cNvSpPr txBox="1"/>
          <p:nvPr/>
        </p:nvSpPr>
        <p:spPr>
          <a:xfrm>
            <a:off x="1503680" y="2525454"/>
            <a:ext cx="91846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dirty="0" err="1">
                <a:solidFill>
                  <a:schemeClr val="bg1"/>
                </a:solidFill>
              </a:rPr>
              <a:t>What</a:t>
            </a:r>
            <a:r>
              <a:rPr lang="de-DE" sz="3200" dirty="0">
                <a:solidFill>
                  <a:schemeClr val="bg1"/>
                </a:solidFill>
              </a:rPr>
              <a:t> </a:t>
            </a:r>
            <a:r>
              <a:rPr lang="de-DE" sz="3200" dirty="0" err="1">
                <a:solidFill>
                  <a:schemeClr val="bg1"/>
                </a:solidFill>
              </a:rPr>
              <a:t>influence</a:t>
            </a:r>
            <a:r>
              <a:rPr lang="de-DE" sz="3200" dirty="0">
                <a:solidFill>
                  <a:schemeClr val="bg1"/>
                </a:solidFill>
              </a:rPr>
              <a:t> </a:t>
            </a:r>
            <a:r>
              <a:rPr lang="de-DE" sz="3200" dirty="0" err="1">
                <a:solidFill>
                  <a:schemeClr val="bg1"/>
                </a:solidFill>
              </a:rPr>
              <a:t>does</a:t>
            </a:r>
            <a:r>
              <a:rPr lang="de-DE" sz="3200" dirty="0">
                <a:solidFill>
                  <a:schemeClr val="bg1"/>
                </a:solidFill>
              </a:rPr>
              <a:t> a [strong] </a:t>
            </a:r>
            <a:r>
              <a:rPr lang="de-DE" sz="3200" dirty="0" err="1">
                <a:solidFill>
                  <a:schemeClr val="bg1"/>
                </a:solidFill>
              </a:rPr>
              <a:t>magnetic</a:t>
            </a:r>
            <a:r>
              <a:rPr lang="de-DE" sz="3200" dirty="0">
                <a:solidFill>
                  <a:schemeClr val="bg1"/>
                </a:solidFill>
              </a:rPr>
              <a:t> </a:t>
            </a:r>
            <a:r>
              <a:rPr lang="de-DE" sz="3200" dirty="0" err="1">
                <a:solidFill>
                  <a:schemeClr val="bg1"/>
                </a:solidFill>
              </a:rPr>
              <a:t>field</a:t>
            </a:r>
            <a:r>
              <a:rPr lang="de-DE" sz="3200" dirty="0">
                <a:solidFill>
                  <a:schemeClr val="bg1"/>
                </a:solidFill>
              </a:rPr>
              <a:t> </a:t>
            </a:r>
            <a:r>
              <a:rPr lang="de-DE" sz="3200" dirty="0" err="1">
                <a:solidFill>
                  <a:schemeClr val="bg1"/>
                </a:solidFill>
              </a:rPr>
              <a:t>have</a:t>
            </a:r>
            <a:r>
              <a:rPr lang="de-DE" sz="3200" dirty="0">
                <a:solidFill>
                  <a:schemeClr val="bg1"/>
                </a:solidFill>
              </a:rPr>
              <a:t> on </a:t>
            </a:r>
            <a:r>
              <a:rPr lang="de-DE" sz="3200" dirty="0" err="1">
                <a:solidFill>
                  <a:schemeClr val="bg1"/>
                </a:solidFill>
              </a:rPr>
              <a:t>the</a:t>
            </a:r>
            <a:r>
              <a:rPr lang="de-DE" sz="3200" dirty="0">
                <a:solidFill>
                  <a:schemeClr val="bg1"/>
                </a:solidFill>
              </a:rPr>
              <a:t> </a:t>
            </a:r>
            <a:r>
              <a:rPr lang="de-DE" sz="3200" dirty="0" err="1">
                <a:solidFill>
                  <a:schemeClr val="bg1"/>
                </a:solidFill>
              </a:rPr>
              <a:t>equivalent</a:t>
            </a:r>
            <a:r>
              <a:rPr lang="de-DE" sz="3200" dirty="0">
                <a:solidFill>
                  <a:schemeClr val="bg1"/>
                </a:solidFill>
              </a:rPr>
              <a:t> </a:t>
            </a:r>
            <a:r>
              <a:rPr lang="de-DE" sz="3200" dirty="0" err="1">
                <a:solidFill>
                  <a:schemeClr val="bg1"/>
                </a:solidFill>
              </a:rPr>
              <a:t>input</a:t>
            </a:r>
            <a:r>
              <a:rPr lang="de-DE" sz="3200" dirty="0">
                <a:solidFill>
                  <a:schemeClr val="bg1"/>
                </a:solidFill>
              </a:rPr>
              <a:t> </a:t>
            </a:r>
            <a:r>
              <a:rPr lang="de-DE" sz="3200" dirty="0" err="1">
                <a:solidFill>
                  <a:schemeClr val="bg1"/>
                </a:solidFill>
              </a:rPr>
              <a:t>noise</a:t>
            </a:r>
            <a:r>
              <a:rPr lang="de-DE" sz="3200" dirty="0">
                <a:solidFill>
                  <a:schemeClr val="bg1"/>
                </a:solidFill>
              </a:rPr>
              <a:t> </a:t>
            </a:r>
            <a:r>
              <a:rPr lang="de-DE" sz="3200" dirty="0" err="1">
                <a:solidFill>
                  <a:schemeClr val="bg1"/>
                </a:solidFill>
              </a:rPr>
              <a:t>of</a:t>
            </a:r>
            <a:r>
              <a:rPr lang="de-DE" sz="3200" dirty="0">
                <a:solidFill>
                  <a:schemeClr val="bg1"/>
                </a:solidFill>
              </a:rPr>
              <a:t> </a:t>
            </a:r>
            <a:r>
              <a:rPr lang="de-DE" sz="3200" dirty="0" err="1">
                <a:solidFill>
                  <a:schemeClr val="bg1"/>
                </a:solidFill>
              </a:rPr>
              <a:t>my</a:t>
            </a:r>
            <a:r>
              <a:rPr lang="de-DE" sz="3200" dirty="0">
                <a:solidFill>
                  <a:schemeClr val="bg1"/>
                </a:solidFill>
              </a:rPr>
              <a:t> </a:t>
            </a:r>
            <a:r>
              <a:rPr lang="de-DE" sz="3200" dirty="0" err="1">
                <a:solidFill>
                  <a:schemeClr val="bg1"/>
                </a:solidFill>
              </a:rPr>
              <a:t>amplifier</a:t>
            </a:r>
            <a:endParaRPr lang="de-DE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81164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632</Words>
  <Application>Microsoft Office PowerPoint</Application>
  <PresentationFormat>Breitbild</PresentationFormat>
  <Paragraphs>190</Paragraphs>
  <Slides>17</Slides>
  <Notes>8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17</vt:i4>
      </vt:variant>
    </vt:vector>
  </HeadingPairs>
  <TitlesOfParts>
    <vt:vector size="21" baseType="lpstr">
      <vt:lpstr>Arial</vt:lpstr>
      <vt:lpstr>Calibri</vt:lpstr>
      <vt:lpstr>Calibri Light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Janse Wrk</dc:creator>
  <cp:lastModifiedBy>Janse Wrk</cp:lastModifiedBy>
  <cp:revision>1</cp:revision>
  <dcterms:created xsi:type="dcterms:W3CDTF">2020-01-21T18:49:16Z</dcterms:created>
  <dcterms:modified xsi:type="dcterms:W3CDTF">2020-01-23T23:21:15Z</dcterms:modified>
</cp:coreProperties>
</file>