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1452" r:id="rId3"/>
    <p:sldId id="1453" r:id="rId4"/>
    <p:sldId id="1454" r:id="rId5"/>
    <p:sldId id="1455" r:id="rId6"/>
    <p:sldId id="1456" r:id="rId7"/>
    <p:sldId id="409" r:id="rId8"/>
    <p:sldId id="1458" r:id="rId9"/>
    <p:sldId id="1457" r:id="rId10"/>
    <p:sldId id="410" r:id="rId11"/>
    <p:sldId id="411" r:id="rId12"/>
    <p:sldId id="355" r:id="rId13"/>
    <p:sldId id="354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020B70-01CF-B544-B9E9-FB8AFA7E5D9D}">
          <p14:sldIdLst>
            <p14:sldId id="256"/>
            <p14:sldId id="1452"/>
            <p14:sldId id="1453"/>
            <p14:sldId id="1454"/>
            <p14:sldId id="1455"/>
            <p14:sldId id="1456"/>
            <p14:sldId id="409"/>
            <p14:sldId id="1458"/>
            <p14:sldId id="1457"/>
            <p14:sldId id="410"/>
            <p14:sldId id="411"/>
            <p14:sldId id="355"/>
            <p14:sldId id="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0A"/>
    <a:srgbClr val="00FF00"/>
    <a:srgbClr val="00FFFF"/>
    <a:srgbClr val="FF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512" autoAdjust="0"/>
    <p:restoredTop sz="50000" autoAdjust="0"/>
  </p:normalViewPr>
  <p:slideViewPr>
    <p:cSldViewPr snapToGrid="0" snapToObjects="1">
      <p:cViewPr varScale="1">
        <p:scale>
          <a:sx n="204" d="100"/>
          <a:sy n="204" d="100"/>
        </p:scale>
        <p:origin x="166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3/12/20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3/12/20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12 March, 2020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 Welcome and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155E4B-0BCA-404C-903C-5F90A234A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F6E91A-890E-B847-BBB4-9DFE9D3FC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285"/>
            <a:ext cx="9144000" cy="481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04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38E24B-250F-9546-963B-ED5DCDC9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6FC4C-4D20-2E44-B92D-DA7F66DD1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97" y="0"/>
            <a:ext cx="7368099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E56E4E-CF3B-184B-B5F9-0554EBDA7CD5}"/>
              </a:ext>
            </a:extLst>
          </p:cNvPr>
          <p:cNvSpPr txBox="1"/>
          <p:nvPr/>
        </p:nvSpPr>
        <p:spPr>
          <a:xfrm>
            <a:off x="4282056" y="4575131"/>
            <a:ext cx="3033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Amy Pollock (</a:t>
            </a:r>
            <a:r>
              <a:rPr lang="en-US" sz="1200" dirty="0" err="1"/>
              <a:t>Comms</a:t>
            </a:r>
            <a:r>
              <a:rPr lang="en-US" sz="1200" dirty="0"/>
              <a:t>), Josephine Taylor (PPD)</a:t>
            </a:r>
          </a:p>
          <a:p>
            <a:pPr algn="r"/>
            <a:r>
              <a:rPr lang="en-US" sz="1200" dirty="0"/>
              <a:t>C. Rogers (ISIS)</a:t>
            </a:r>
          </a:p>
        </p:txBody>
      </p:sp>
    </p:spTree>
    <p:extLst>
      <p:ext uri="{BB962C8B-B14F-4D97-AF65-F5344CB8AC3E}">
        <p14:creationId xmlns:p14="http://schemas.microsoft.com/office/powerpoint/2010/main" val="676121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And now …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5CCC02DC-8B18-4A46-8AA5-7456BD5AB54F}"/>
              </a:ext>
            </a:extLst>
          </p:cNvPr>
          <p:cNvSpPr txBox="1">
            <a:spLocks/>
          </p:cNvSpPr>
          <p:nvPr/>
        </p:nvSpPr>
        <p:spPr>
          <a:xfrm>
            <a:off x="722313" y="2326172"/>
            <a:ext cx="7772400" cy="11251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Welcome and introduction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C9CA3F-56B2-8343-BFAF-6C66FC039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47" t="6450" r="8573" b="12930"/>
          <a:stretch/>
        </p:blipFill>
        <p:spPr>
          <a:xfrm>
            <a:off x="2662" y="0"/>
            <a:ext cx="1439301" cy="190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53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88FCA51-3802-AA4C-A87F-FD462F4D0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9283" y="0"/>
            <a:ext cx="12225404" cy="540107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62DA2E-E07B-A048-B064-85662F17A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D2136-1E21-7047-8E7C-B37559E69355}"/>
              </a:ext>
            </a:extLst>
          </p:cNvPr>
          <p:cNvSpPr txBox="1"/>
          <p:nvPr/>
        </p:nvSpPr>
        <p:spPr>
          <a:xfrm>
            <a:off x="363592" y="3606388"/>
            <a:ext cx="2314031" cy="5847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Over to you!</a:t>
            </a:r>
          </a:p>
        </p:txBody>
      </p:sp>
    </p:spTree>
    <p:extLst>
      <p:ext uri="{BB962C8B-B14F-4D97-AF65-F5344CB8AC3E}">
        <p14:creationId xmlns:p14="http://schemas.microsoft.com/office/powerpoint/2010/main" val="351820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925FF0-24EC-4B4D-A6F9-3F77A203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8F4234-9186-284B-AA41-A0E58FF5F14E}"/>
              </a:ext>
            </a:extLst>
          </p:cNvPr>
          <p:cNvSpPr txBox="1"/>
          <p:nvPr/>
        </p:nvSpPr>
        <p:spPr>
          <a:xfrm rot="19143317">
            <a:off x="133222" y="835677"/>
            <a:ext cx="37748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rgbClr val="FFF50A"/>
                </a:solidFill>
              </a:rPr>
              <a:t>Welcome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CBC22B-AA8F-2048-B54F-BB46B5D6A163}"/>
              </a:ext>
            </a:extLst>
          </p:cNvPr>
          <p:cNvSpPr txBox="1"/>
          <p:nvPr/>
        </p:nvSpPr>
        <p:spPr>
          <a:xfrm>
            <a:off x="3251873" y="1490342"/>
            <a:ext cx="5598649" cy="2585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Thanks for coming!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Covid-19 makes travel not so straightforward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My thoughts, and best wishes, to our Italian colleagues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who have been and are in the fore-front of the European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Covid-19 epidemic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8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Status of MICE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13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0050DD-6D51-8646-A7C6-575F2266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7DEC7F-653D-4D48-B3C0-721BBF9900B2}"/>
              </a:ext>
            </a:extLst>
          </p:cNvPr>
          <p:cNvSpPr txBox="1"/>
          <p:nvPr/>
        </p:nvSpPr>
        <p:spPr>
          <a:xfrm>
            <a:off x="3796490" y="4516423"/>
            <a:ext cx="3458254" cy="58477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Published in Nature</a:t>
            </a:r>
          </a:p>
          <a:p>
            <a:r>
              <a:rPr lang="en-GB" sz="1400" dirty="0">
                <a:solidFill>
                  <a:schemeClr val="bg1"/>
                </a:solidFill>
              </a:rPr>
              <a:t>https://</a:t>
            </a:r>
            <a:r>
              <a:rPr lang="en-GB" sz="1400" dirty="0" err="1">
                <a:solidFill>
                  <a:schemeClr val="bg1"/>
                </a:solidFill>
              </a:rPr>
              <a:t>doi.org</a:t>
            </a:r>
            <a:r>
              <a:rPr lang="en-GB" sz="1400" dirty="0">
                <a:solidFill>
                  <a:schemeClr val="bg1"/>
                </a:solidFill>
              </a:rPr>
              <a:t>/10.1038/s41586-020-1958-9 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12EB0-52BC-2140-AFFD-919A99561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52" y="40311"/>
            <a:ext cx="3734038" cy="506287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60F25D-3F89-5E40-87BB-230A8900F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627" y="40311"/>
            <a:ext cx="3266342" cy="223268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74DB4F-52DC-7040-971C-5E0B136B5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5231" y="2242041"/>
            <a:ext cx="3370384" cy="22411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1219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Papers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DEBA84-600D-A741-94CB-CEAD8A451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9" y="1448066"/>
            <a:ext cx="9038202" cy="2050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69399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527A-E2C5-5E46-9EA0-F75E5A371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Outreach to go alongside Nature paper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B7C3F-BC97-4640-85CD-56FBFF3B0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21107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Press release:</a:t>
            </a:r>
          </a:p>
          <a:p>
            <a:pPr lvl="1"/>
            <a:r>
              <a:rPr lang="en-US" dirty="0"/>
              <a:t>STFC lead, coordinate through existing lab network</a:t>
            </a:r>
          </a:p>
          <a:p>
            <a:pPr lvl="2"/>
            <a:r>
              <a:rPr lang="en-US" dirty="0"/>
              <a:t>Need to coordinate at institute level through CB</a:t>
            </a:r>
          </a:p>
          <a:p>
            <a:r>
              <a:rPr lang="en-US" dirty="0"/>
              <a:t>Peer-group seminar at RAL</a:t>
            </a:r>
          </a:p>
          <a:p>
            <a:r>
              <a:rPr lang="en-US" dirty="0"/>
              <a:t>Event at RAL/DL:</a:t>
            </a:r>
          </a:p>
          <a:p>
            <a:pPr lvl="1"/>
            <a:r>
              <a:rPr lang="en-US" dirty="0"/>
              <a:t>Peer-group meeting:</a:t>
            </a:r>
          </a:p>
          <a:p>
            <a:pPr lvl="2"/>
            <a:r>
              <a:rPr lang="en-US" dirty="0"/>
              <a:t>MICE results, impact on muon collider/neutrino factory</a:t>
            </a:r>
          </a:p>
          <a:p>
            <a:pPr lvl="2"/>
            <a:r>
              <a:rPr lang="en-US" dirty="0" err="1"/>
              <a:t>nuSTORM</a:t>
            </a:r>
            <a:endParaRPr lang="en-US" dirty="0"/>
          </a:p>
          <a:p>
            <a:pPr lvl="1"/>
            <a:r>
              <a:rPr lang="en-US" dirty="0"/>
              <a:t>Early-evening public lecture</a:t>
            </a:r>
          </a:p>
          <a:p>
            <a:r>
              <a:rPr lang="en-US" dirty="0"/>
              <a:t>Film with Science Animated</a:t>
            </a:r>
          </a:p>
          <a:p>
            <a:r>
              <a:rPr lang="en-US" dirty="0"/>
              <a:t>News/article in, e.g., CERN Courier, Symmetry </a:t>
            </a:r>
          </a:p>
          <a:p>
            <a:pPr lvl="1"/>
            <a:r>
              <a:rPr lang="en-US" dirty="0"/>
              <a:t>Perhaps also newspaper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F3889F-D1AD-5248-AD96-3D910B35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812E0D-FEB9-CE45-A06B-ADA88A9EF675}"/>
              </a:ext>
            </a:extLst>
          </p:cNvPr>
          <p:cNvSpPr txBox="1"/>
          <p:nvPr/>
        </p:nvSpPr>
        <p:spPr>
          <a:xfrm>
            <a:off x="0" y="4866501"/>
            <a:ext cx="1595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</a:rPr>
              <a:t>P.Kyberd</a:t>
            </a:r>
            <a:r>
              <a:rPr lang="en-US" sz="1200" b="1" dirty="0">
                <a:solidFill>
                  <a:schemeClr val="bg1"/>
                </a:solidFill>
              </a:rPr>
              <a:t>, KL, </a:t>
            </a:r>
            <a:r>
              <a:rPr lang="en-US" sz="1200" b="1" dirty="0" err="1">
                <a:solidFill>
                  <a:schemeClr val="bg1"/>
                </a:solidFill>
              </a:rPr>
              <a:t>C.Rogers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F6CC05-A393-EE43-B9AD-1D3629D30699}"/>
              </a:ext>
            </a:extLst>
          </p:cNvPr>
          <p:cNvSpPr txBox="1"/>
          <p:nvPr/>
        </p:nvSpPr>
        <p:spPr>
          <a:xfrm rot="19500279">
            <a:off x="6959640" y="831872"/>
            <a:ext cx="753732" cy="2769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Finaised</a:t>
            </a: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4E4A0-5C93-4646-B0B4-7BFB016E7C32}"/>
              </a:ext>
            </a:extLst>
          </p:cNvPr>
          <p:cNvSpPr txBox="1"/>
          <p:nvPr/>
        </p:nvSpPr>
        <p:spPr>
          <a:xfrm>
            <a:off x="4064855" y="1660840"/>
            <a:ext cx="3130793" cy="2769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27Feb20; 15:00 GMT; RAL and broadcast to DL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5C7E0-F797-6B4B-9C53-93B33750240F}"/>
              </a:ext>
            </a:extLst>
          </p:cNvPr>
          <p:cNvSpPr txBox="1"/>
          <p:nvPr/>
        </p:nvSpPr>
        <p:spPr>
          <a:xfrm rot="19500279">
            <a:off x="7196128" y="2544486"/>
            <a:ext cx="841192" cy="461665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Stalled.</a:t>
            </a:r>
          </a:p>
          <a:p>
            <a:pPr algn="ctr"/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Reinitiate.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64D72-AAB4-8740-8C92-14EEC336DB04}"/>
              </a:ext>
            </a:extLst>
          </p:cNvPr>
          <p:cNvSpPr txBox="1"/>
          <p:nvPr/>
        </p:nvSpPr>
        <p:spPr>
          <a:xfrm>
            <a:off x="4161295" y="3612799"/>
            <a:ext cx="1766830" cy="276999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P. </a:t>
            </a:r>
            <a:r>
              <a:rPr lang="en-US" sz="12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Kyberd</a:t>
            </a: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now underway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E09D4A-0390-D543-9345-EC1204911F62}"/>
              </a:ext>
            </a:extLst>
          </p:cNvPr>
          <p:cNvSpPr txBox="1"/>
          <p:nvPr/>
        </p:nvSpPr>
        <p:spPr>
          <a:xfrm rot="19500279">
            <a:off x="5900246" y="4181515"/>
            <a:ext cx="1716047" cy="461665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Published online</a:t>
            </a:r>
            <a:b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will be in next hardcopy</a:t>
            </a:r>
          </a:p>
        </p:txBody>
      </p:sp>
    </p:spTree>
    <p:extLst>
      <p:ext uri="{BB962C8B-B14F-4D97-AF65-F5344CB8AC3E}">
        <p14:creationId xmlns:p14="http://schemas.microsoft.com/office/powerpoint/2010/main" val="121293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4664B0-F85B-B045-8B16-045EF93ED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368598-4935-9343-BEC7-A37A6E8FA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24"/>
            <a:ext cx="9144000" cy="501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7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EC721F-306A-EF40-A5CF-774E72BBE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D5413555-7AF9-5D47-93D5-7D33BF305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7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137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AB4245-DD15-3045-A9AE-9A08EB9F3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4096F4-78EC-4440-89D4-22A111FE5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910" y="0"/>
            <a:ext cx="3221182" cy="5143500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42A9912-CEEA-AF46-9B6D-DE3236854B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602"/>
          <a:stretch/>
        </p:blipFill>
        <p:spPr>
          <a:xfrm>
            <a:off x="5384104" y="3276020"/>
            <a:ext cx="2893512" cy="140688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52713274"/>
      </p:ext>
    </p:extLst>
  </p:cSld>
  <p:clrMapOvr>
    <a:masterClrMapping/>
  </p:clrMapOvr>
</p:sld>
</file>

<file path=ppt/theme/theme1.xml><?xml version="1.0" encoding="utf-8"?>
<a:theme xmlns:a="http://schemas.openxmlformats.org/drawingml/2006/main" name="16-by-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16-by-9.potx</Template>
  <TotalTime>4072</TotalTime>
  <Words>207</Words>
  <Application>Microsoft Macintosh PowerPoint</Application>
  <PresentationFormat>On-screen Show (16:9)</PresentationFormat>
  <Paragraphs>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16-by-9</vt:lpstr>
      <vt:lpstr> Welcome and introduction</vt:lpstr>
      <vt:lpstr>PowerPoint Presentation</vt:lpstr>
      <vt:lpstr>Papers</vt:lpstr>
      <vt:lpstr>PowerPoint Presentation</vt:lpstr>
      <vt:lpstr>Papers</vt:lpstr>
      <vt:lpstr>Outreach to go alongside Nature paper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now …</vt:lpstr>
      <vt:lpstr>PowerPoint Presentation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Long, Ken (Imperial Coll.,RAL,PPD)</cp:lastModifiedBy>
  <cp:revision>207</cp:revision>
  <dcterms:created xsi:type="dcterms:W3CDTF">2014-12-02T20:44:04Z</dcterms:created>
  <dcterms:modified xsi:type="dcterms:W3CDTF">2020-03-12T11:15:23Z</dcterms:modified>
</cp:coreProperties>
</file>