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6f1ad02d7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6f1ad02d7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6f1ad02d73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6f1ad02d7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ELENA Timing LS2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Status and plans for 2020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5131050" y="3666275"/>
            <a:ext cx="3701100" cy="13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18/02/2020, Geneva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Andrzej Dworak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timing-support@cern.ch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2019 Changes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Migration to 64bit, SLC7 and latest frameworks and libraries (FESA, CMW, timdt) - DONE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Central Timing (cfv-193-ctmlna)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Services (cfc-193-ctxlna)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TiDE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XTIM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XTIM_LNA - access to all ELENA events with fields (as on a FEC)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ELENA Extraction (cfv-193-ctim3)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TimingLNAEJ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 LTIMs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2020 Changes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TimingLNAEJ - programs LTIMs of fast deflectors depending on the destination and harmonic number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logic is tested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Needs commissioning when the new destinations are attached to ELENA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Beam negotiation ELENA - AD - PS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LIC CT is rewritten, the work is almost finished.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Before: a beam request from AD </a:t>
            </a:r>
            <a:r>
              <a:rPr lang="en"/>
              <a:t>(ELENA) </a:t>
            </a:r>
            <a:r>
              <a:rPr lang="en"/>
              <a:t>was accepted by the LIC but if a supercycle was changed the LIC silently </a:t>
            </a:r>
            <a:r>
              <a:rPr lang="en"/>
              <a:t>dropped</a:t>
            </a:r>
            <a:r>
              <a:rPr lang="en"/>
              <a:t> the request. AD/ELENA didn’t get the beam despite waiting.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Improvement: The new LIC will guarantee that if a request is accepted it will be delivered.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