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handoutMasterIdLst>
    <p:handoutMasterId r:id="rId14"/>
  </p:handoutMasterIdLst>
  <p:sldIdLst>
    <p:sldId id="309" r:id="rId2"/>
    <p:sldId id="499" r:id="rId3"/>
    <p:sldId id="515" r:id="rId4"/>
    <p:sldId id="516" r:id="rId5"/>
    <p:sldId id="517" r:id="rId6"/>
    <p:sldId id="518" r:id="rId7"/>
    <p:sldId id="519" r:id="rId8"/>
    <p:sldId id="520" r:id="rId9"/>
    <p:sldId id="521" r:id="rId10"/>
    <p:sldId id="512" r:id="rId11"/>
    <p:sldId id="450" r:id="rId12"/>
  </p:sldIdLst>
  <p:sldSz cx="12192000" cy="6858000"/>
  <p:notesSz cx="7099300" cy="10234613"/>
  <p:defaultTextStyle>
    <a:defPPr>
      <a:defRPr lang="fr-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7DAD21"/>
    <a:srgbClr val="B5CD85"/>
    <a:srgbClr val="FFFFFF"/>
    <a:srgbClr val="CC3300"/>
    <a:srgbClr val="990033"/>
    <a:srgbClr val="720E26"/>
    <a:srgbClr val="993300"/>
    <a:srgbClr val="800000"/>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03" autoAdjust="0"/>
    <p:restoredTop sz="94748" autoAdjust="0"/>
  </p:normalViewPr>
  <p:slideViewPr>
    <p:cSldViewPr>
      <p:cViewPr varScale="1">
        <p:scale>
          <a:sx n="120" d="100"/>
          <a:sy n="120" d="100"/>
        </p:scale>
        <p:origin x="557" y="77"/>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57" d="100"/>
          <a:sy n="57" d="100"/>
        </p:scale>
        <p:origin x="-2520" y="-78"/>
      </p:cViewPr>
      <p:guideLst>
        <p:guide orient="horz" pos="3224"/>
        <p:guide pos="2236"/>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021294" y="0"/>
            <a:ext cx="3076363" cy="511731"/>
          </a:xfrm>
          <a:prstGeom prst="rect">
            <a:avLst/>
          </a:prstGeom>
        </p:spPr>
        <p:txBody>
          <a:bodyPr vert="horz" lIns="96661" tIns="48331" rIns="96661" bIns="48331" rtlCol="0"/>
          <a:lstStyle>
            <a:lvl1pPr algn="r">
              <a:defRPr sz="1300"/>
            </a:lvl1pPr>
          </a:lstStyle>
          <a:p>
            <a:endParaRPr lang="en-US"/>
          </a:p>
        </p:txBody>
      </p:sp>
      <p:sp>
        <p:nvSpPr>
          <p:cNvPr id="4" name="Footer Placeholder 3"/>
          <p:cNvSpPr>
            <a:spLocks noGrp="1"/>
          </p:cNvSpPr>
          <p:nvPr>
            <p:ph type="ftr" sz="quarter" idx="2"/>
          </p:nvPr>
        </p:nvSpPr>
        <p:spPr>
          <a:xfrm>
            <a:off x="0" y="9721106"/>
            <a:ext cx="3076363" cy="511731"/>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6661" tIns="48331" rIns="96661" bIns="48331" rtlCol="0" anchor="b"/>
          <a:lstStyle>
            <a:lvl1pPr algn="r">
              <a:defRPr sz="1300"/>
            </a:lvl1pPr>
          </a:lstStyle>
          <a:p>
            <a:fld id="{21F1B561-BB0D-4155-9E1C-5D0CC7127CCB}" type="slidenum">
              <a:rPr lang="en-US" smtClean="0"/>
              <a:pPr/>
              <a:t>‹#›</a:t>
            </a:fld>
            <a:endParaRPr lang="en-US"/>
          </a:p>
        </p:txBody>
      </p:sp>
    </p:spTree>
    <p:extLst>
      <p:ext uri="{BB962C8B-B14F-4D97-AF65-F5344CB8AC3E}">
        <p14:creationId xmlns:p14="http://schemas.microsoft.com/office/powerpoint/2010/main" val="3195946588"/>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6661" tIns="48331" rIns="96661" bIns="48331" rtlCol="0"/>
          <a:lstStyle>
            <a:lvl1pPr algn="r">
              <a:defRPr sz="1300"/>
            </a:lvl1pPr>
          </a:lstStyle>
          <a:p>
            <a:endParaRPr lang="en-US"/>
          </a:p>
        </p:txBody>
      </p:sp>
      <p:sp>
        <p:nvSpPr>
          <p:cNvPr id="4" name="Slide Image Placeholder 3"/>
          <p:cNvSpPr>
            <a:spLocks noGrp="1" noRot="1" noChangeAspect="1"/>
          </p:cNvSpPr>
          <p:nvPr>
            <p:ph type="sldImg" idx="2"/>
          </p:nvPr>
        </p:nvSpPr>
        <p:spPr>
          <a:xfrm>
            <a:off x="138113" y="768350"/>
            <a:ext cx="6823075" cy="3838575"/>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6661" tIns="48331" rIns="96661" bIns="48331" rtlCol="0" anchor="b"/>
          <a:lstStyle>
            <a:lvl1pPr algn="r">
              <a:defRPr sz="1300"/>
            </a:lvl1pPr>
          </a:lstStyle>
          <a:p>
            <a:fld id="{FF8D50C4-FEDA-4789-B79B-130AFCD9EF0A}" type="slidenum">
              <a:rPr lang="en-US" smtClean="0"/>
              <a:pPr/>
              <a:t>‹#›</a:t>
            </a:fld>
            <a:endParaRPr lang="en-US"/>
          </a:p>
        </p:txBody>
      </p:sp>
    </p:spTree>
    <p:extLst>
      <p:ext uri="{BB962C8B-B14F-4D97-AF65-F5344CB8AC3E}">
        <p14:creationId xmlns:p14="http://schemas.microsoft.com/office/powerpoint/2010/main" val="871488550"/>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768350"/>
            <a:ext cx="6823075" cy="3838575"/>
          </a:xfrm>
        </p:spPr>
      </p:sp>
      <p:sp>
        <p:nvSpPr>
          <p:cNvPr id="3" name="Notes Placeholder 2"/>
          <p:cNvSpPr>
            <a:spLocks noGrp="1"/>
          </p:cNvSpPr>
          <p:nvPr>
            <p:ph type="body" idx="1"/>
          </p:nvPr>
        </p:nvSpPr>
        <p:spPr/>
        <p:txBody>
          <a:bodyPr/>
          <a:lstStyle/>
          <a:p>
            <a:endParaRPr lang="en-GB"/>
          </a:p>
        </p:txBody>
      </p:sp>
      <p:sp>
        <p:nvSpPr>
          <p:cNvPr id="6" name="Slide Number Placeholder 5"/>
          <p:cNvSpPr>
            <a:spLocks noGrp="1"/>
          </p:cNvSpPr>
          <p:nvPr>
            <p:ph type="sldNum" sz="quarter" idx="10"/>
          </p:nvPr>
        </p:nvSpPr>
        <p:spPr/>
        <p:txBody>
          <a:bodyPr/>
          <a:lstStyle/>
          <a:p>
            <a:fld id="{FF8D50C4-FEDA-4789-B79B-130AFCD9EF0A}" type="slidenum">
              <a:rPr lang="en-US" smtClean="0"/>
              <a:pPr/>
              <a:t>1</a:t>
            </a:fld>
            <a:endParaRPr lang="en-US"/>
          </a:p>
        </p:txBody>
      </p:sp>
      <p:sp>
        <p:nvSpPr>
          <p:cNvPr id="7" name="Footer Placeholder 6"/>
          <p:cNvSpPr>
            <a:spLocks noGrp="1"/>
          </p:cNvSpPr>
          <p:nvPr>
            <p:ph type="ftr" sz="quarter" idx="11"/>
          </p:nvPr>
        </p:nvSpPr>
        <p:spPr/>
        <p:txBody>
          <a:bodyPr/>
          <a:lstStyle/>
          <a:p>
            <a:endParaRPr lang="en-US"/>
          </a:p>
        </p:txBody>
      </p:sp>
      <p:sp>
        <p:nvSpPr>
          <p:cNvPr id="8" name="Date Placeholder 7"/>
          <p:cNvSpPr>
            <a:spLocks noGrp="1"/>
          </p:cNvSpPr>
          <p:nvPr>
            <p:ph type="dt" idx="12"/>
          </p:nvPr>
        </p:nvSpPr>
        <p:spPr/>
        <p:txBody>
          <a:bodyPr/>
          <a:lstStyle/>
          <a:p>
            <a:endParaRPr lang="en-US"/>
          </a:p>
        </p:txBody>
      </p:sp>
    </p:spTree>
    <p:extLst>
      <p:ext uri="{BB962C8B-B14F-4D97-AF65-F5344CB8AC3E}">
        <p14:creationId xmlns:p14="http://schemas.microsoft.com/office/powerpoint/2010/main" val="1115479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768350"/>
            <a:ext cx="6823075" cy="3838575"/>
          </a:xfrm>
        </p:spPr>
      </p:sp>
      <p:sp>
        <p:nvSpPr>
          <p:cNvPr id="3" name="Notes Placeholder 2"/>
          <p:cNvSpPr>
            <a:spLocks noGrp="1"/>
          </p:cNvSpPr>
          <p:nvPr>
            <p:ph type="body" idx="1"/>
          </p:nvPr>
        </p:nvSpPr>
        <p:spPr/>
        <p:txBody>
          <a:bodyPr/>
          <a:lstStyle/>
          <a:p>
            <a:endParaRPr lang="en-GB"/>
          </a:p>
        </p:txBody>
      </p:sp>
      <p:sp>
        <p:nvSpPr>
          <p:cNvPr id="6" name="Slide Number Placeholder 5"/>
          <p:cNvSpPr>
            <a:spLocks noGrp="1"/>
          </p:cNvSpPr>
          <p:nvPr>
            <p:ph type="sldNum" sz="quarter" idx="10"/>
          </p:nvPr>
        </p:nvSpPr>
        <p:spPr/>
        <p:txBody>
          <a:bodyPr/>
          <a:lstStyle/>
          <a:p>
            <a:fld id="{FF8D50C4-FEDA-4789-B79B-130AFCD9EF0A}" type="slidenum">
              <a:rPr lang="en-US" smtClean="0"/>
              <a:pPr/>
              <a:t>11</a:t>
            </a:fld>
            <a:endParaRPr lang="en-US"/>
          </a:p>
        </p:txBody>
      </p:sp>
      <p:sp>
        <p:nvSpPr>
          <p:cNvPr id="7" name="Footer Placeholder 6"/>
          <p:cNvSpPr>
            <a:spLocks noGrp="1"/>
          </p:cNvSpPr>
          <p:nvPr>
            <p:ph type="ftr" sz="quarter" idx="11"/>
          </p:nvPr>
        </p:nvSpPr>
        <p:spPr/>
        <p:txBody>
          <a:bodyPr/>
          <a:lstStyle/>
          <a:p>
            <a:endParaRPr lang="en-US"/>
          </a:p>
        </p:txBody>
      </p:sp>
      <p:sp>
        <p:nvSpPr>
          <p:cNvPr id="8" name="Date Placeholder 7"/>
          <p:cNvSpPr>
            <a:spLocks noGrp="1"/>
          </p:cNvSpPr>
          <p:nvPr>
            <p:ph type="dt" idx="12"/>
          </p:nvPr>
        </p:nvSpPr>
        <p:spPr/>
        <p:txBody>
          <a:bodyPr/>
          <a:lstStyle/>
          <a:p>
            <a:endParaRPr lang="en-US"/>
          </a:p>
        </p:txBody>
      </p:sp>
    </p:spTree>
    <p:extLst>
      <p:ext uri="{BB962C8B-B14F-4D97-AF65-F5344CB8AC3E}">
        <p14:creationId xmlns:p14="http://schemas.microsoft.com/office/powerpoint/2010/main" val="3395610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768350"/>
            <a:ext cx="6823075" cy="3838575"/>
          </a:xfrm>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D50C4-FEDA-4789-B79B-130AFCD9EF0A}" type="slidenum">
              <a:rPr lang="en-US" smtClean="0"/>
              <a:pPr/>
              <a:t>3</a:t>
            </a:fld>
            <a:endParaRPr lang="en-US"/>
          </a:p>
        </p:txBody>
      </p:sp>
    </p:spTree>
    <p:extLst>
      <p:ext uri="{BB962C8B-B14F-4D97-AF65-F5344CB8AC3E}">
        <p14:creationId xmlns:p14="http://schemas.microsoft.com/office/powerpoint/2010/main" val="2812870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768350"/>
            <a:ext cx="6823075" cy="3838575"/>
          </a:xfrm>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D50C4-FEDA-4789-B79B-130AFCD9EF0A}" type="slidenum">
              <a:rPr lang="en-US" smtClean="0"/>
              <a:pPr/>
              <a:t>4</a:t>
            </a:fld>
            <a:endParaRPr lang="en-US"/>
          </a:p>
        </p:txBody>
      </p:sp>
    </p:spTree>
    <p:extLst>
      <p:ext uri="{BB962C8B-B14F-4D97-AF65-F5344CB8AC3E}">
        <p14:creationId xmlns:p14="http://schemas.microsoft.com/office/powerpoint/2010/main" val="2014633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768350"/>
            <a:ext cx="6823075" cy="3838575"/>
          </a:xfrm>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D50C4-FEDA-4789-B79B-130AFCD9EF0A}" type="slidenum">
              <a:rPr lang="en-US" smtClean="0"/>
              <a:pPr/>
              <a:t>5</a:t>
            </a:fld>
            <a:endParaRPr lang="en-US"/>
          </a:p>
        </p:txBody>
      </p:sp>
    </p:spTree>
    <p:extLst>
      <p:ext uri="{BB962C8B-B14F-4D97-AF65-F5344CB8AC3E}">
        <p14:creationId xmlns:p14="http://schemas.microsoft.com/office/powerpoint/2010/main" val="153026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768350"/>
            <a:ext cx="6823075" cy="3838575"/>
          </a:xfrm>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D50C4-FEDA-4789-B79B-130AFCD9EF0A}" type="slidenum">
              <a:rPr lang="en-US" smtClean="0"/>
              <a:pPr/>
              <a:t>6</a:t>
            </a:fld>
            <a:endParaRPr lang="en-US"/>
          </a:p>
        </p:txBody>
      </p:sp>
    </p:spTree>
    <p:extLst>
      <p:ext uri="{BB962C8B-B14F-4D97-AF65-F5344CB8AC3E}">
        <p14:creationId xmlns:p14="http://schemas.microsoft.com/office/powerpoint/2010/main" val="143971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768350"/>
            <a:ext cx="6823075" cy="3838575"/>
          </a:xfrm>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D50C4-FEDA-4789-B79B-130AFCD9EF0A}" type="slidenum">
              <a:rPr lang="en-US" smtClean="0"/>
              <a:pPr/>
              <a:t>7</a:t>
            </a:fld>
            <a:endParaRPr lang="en-US"/>
          </a:p>
        </p:txBody>
      </p:sp>
    </p:spTree>
    <p:extLst>
      <p:ext uri="{BB962C8B-B14F-4D97-AF65-F5344CB8AC3E}">
        <p14:creationId xmlns:p14="http://schemas.microsoft.com/office/powerpoint/2010/main" val="2350166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768350"/>
            <a:ext cx="6823075" cy="3838575"/>
          </a:xfrm>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D50C4-FEDA-4789-B79B-130AFCD9EF0A}" type="slidenum">
              <a:rPr lang="en-US" smtClean="0"/>
              <a:pPr/>
              <a:t>8</a:t>
            </a:fld>
            <a:endParaRPr lang="en-US"/>
          </a:p>
        </p:txBody>
      </p:sp>
    </p:spTree>
    <p:extLst>
      <p:ext uri="{BB962C8B-B14F-4D97-AF65-F5344CB8AC3E}">
        <p14:creationId xmlns:p14="http://schemas.microsoft.com/office/powerpoint/2010/main" val="1123706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768350"/>
            <a:ext cx="6823075" cy="3838575"/>
          </a:xfrm>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D50C4-FEDA-4789-B79B-130AFCD9EF0A}" type="slidenum">
              <a:rPr lang="en-US" smtClean="0"/>
              <a:pPr/>
              <a:t>9</a:t>
            </a:fld>
            <a:endParaRPr lang="en-US"/>
          </a:p>
        </p:txBody>
      </p:sp>
    </p:spTree>
    <p:extLst>
      <p:ext uri="{BB962C8B-B14F-4D97-AF65-F5344CB8AC3E}">
        <p14:creationId xmlns:p14="http://schemas.microsoft.com/office/powerpoint/2010/main" val="1642810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768350"/>
            <a:ext cx="6823075" cy="3838575"/>
          </a:xfrm>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D50C4-FEDA-4789-B79B-130AFCD9EF0A}" type="slidenum">
              <a:rPr lang="en-US" smtClean="0"/>
              <a:pPr/>
              <a:t>10</a:t>
            </a:fld>
            <a:endParaRPr lang="en-US"/>
          </a:p>
        </p:txBody>
      </p:sp>
    </p:spTree>
    <p:extLst>
      <p:ext uri="{BB962C8B-B14F-4D97-AF65-F5344CB8AC3E}">
        <p14:creationId xmlns:p14="http://schemas.microsoft.com/office/powerpoint/2010/main" val="27356384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te-epc-lpc.web.cern.ch/te-epc-lpc/general.stm"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00. Cover Start">
    <p:bg>
      <p:bgRef idx="1001">
        <a:schemeClr val="bg2"/>
      </p:bgRef>
    </p:bg>
    <p:spTree>
      <p:nvGrpSpPr>
        <p:cNvPr id="1" name=""/>
        <p:cNvGrpSpPr/>
        <p:nvPr/>
      </p:nvGrpSpPr>
      <p:grpSpPr>
        <a:xfrm>
          <a:off x="0" y="0"/>
          <a:ext cx="0" cy="0"/>
          <a:chOff x="0" y="0"/>
          <a:chExt cx="0" cy="0"/>
        </a:xfrm>
      </p:grpSpPr>
      <p:pic>
        <p:nvPicPr>
          <p:cNvPr id="3"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18000" y="2163844"/>
            <a:ext cx="2556000" cy="2530312"/>
          </a:xfrm>
          <a:prstGeom prst="rect">
            <a:avLst/>
          </a:prstGeom>
        </p:spPr>
      </p:pic>
    </p:spTree>
    <p:extLst>
      <p:ext uri="{BB962C8B-B14F-4D97-AF65-F5344CB8AC3E}">
        <p14:creationId xmlns:p14="http://schemas.microsoft.com/office/powerpoint/2010/main" val="411727634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4. Text + Photo landscape (no line)">
    <p:spTree>
      <p:nvGrpSpPr>
        <p:cNvPr id="1" name=""/>
        <p:cNvGrpSpPr/>
        <p:nvPr/>
      </p:nvGrpSpPr>
      <p:grpSpPr>
        <a:xfrm>
          <a:off x="0" y="0"/>
          <a:ext cx="0" cy="0"/>
          <a:chOff x="0" y="0"/>
          <a:chExt cx="0" cy="0"/>
        </a:xfrm>
      </p:grpSpPr>
      <p:sp>
        <p:nvSpPr>
          <p:cNvPr id="17" name="Text Placeholder 12"/>
          <p:cNvSpPr>
            <a:spLocks noGrp="1"/>
          </p:cNvSpPr>
          <p:nvPr>
            <p:ph type="body" sz="quarter" idx="14" hasCustomPrompt="1"/>
          </p:nvPr>
        </p:nvSpPr>
        <p:spPr>
          <a:xfrm>
            <a:off x="664874" y="728700"/>
            <a:ext cx="10867730" cy="509142"/>
          </a:xfrm>
          <a:prstGeom prst="rect">
            <a:avLst/>
          </a:prstGeom>
        </p:spPr>
        <p:txBody>
          <a:bodyPr/>
          <a:lstStyle>
            <a:lvl1pPr marL="0" indent="0">
              <a:spcBef>
                <a:spcPts val="1800"/>
              </a:spcBef>
              <a:buFont typeface="Arial" pitchFamily="34" charset="0"/>
              <a:buNone/>
              <a:defRPr sz="2600" cap="none" baseline="0">
                <a:solidFill>
                  <a:schemeClr val="accent1">
                    <a:lumMod val="50000"/>
                  </a:schemeClr>
                </a:solidFill>
                <a:latin typeface="Calibri" pitchFamily="34" charset="0"/>
                <a:cs typeface="Tahoma" pitchFamily="34" charset="0"/>
              </a:defRPr>
            </a:lvl1pPr>
            <a:lvl2pPr marL="144000" indent="0" algn="just">
              <a:spcBef>
                <a:spcPts val="1000"/>
              </a:spcBef>
              <a:spcAft>
                <a:spcPts val="0"/>
              </a:spcAft>
              <a:buFont typeface="Wingdings" panose="05000000000000000000" pitchFamily="2" charset="2"/>
              <a:buNone/>
              <a:defRPr lang="en-US" sz="2400" b="1" kern="1200" baseline="0" noProof="0" dirty="0" smtClean="0">
                <a:solidFill>
                  <a:schemeClr val="bg1">
                    <a:lumMod val="50000"/>
                  </a:schemeClr>
                </a:solidFill>
                <a:latin typeface="Calibri" pitchFamily="34" charset="0"/>
                <a:ea typeface="+mn-ea"/>
                <a:cs typeface="Tahoma" pitchFamily="34" charset="0"/>
              </a:defRPr>
            </a:lvl2pPr>
            <a:lvl3pPr marL="360000" indent="-216000" algn="just">
              <a:spcBef>
                <a:spcPts val="1000"/>
              </a:spcBef>
              <a:buFont typeface="Wingdings" panose="05000000000000000000" pitchFamily="2" charset="2"/>
              <a:buChar char="§"/>
              <a:tabLst>
                <a:tab pos="91440" algn="l"/>
              </a:tabLst>
              <a:defRPr lang="en-US" sz="2400" b="1" kern="1200" baseline="0" noProof="0" dirty="0" smtClean="0">
                <a:solidFill>
                  <a:schemeClr val="bg1">
                    <a:lumMod val="50000"/>
                  </a:schemeClr>
                </a:solidFill>
                <a:latin typeface="Calibri" pitchFamily="34" charset="0"/>
                <a:ea typeface="+mn-ea"/>
                <a:cs typeface="Tahoma" pitchFamily="34" charset="0"/>
              </a:defRPr>
            </a:lvl3pPr>
            <a:lvl4pPr marL="360000" indent="0" algn="just">
              <a:spcBef>
                <a:spcPts val="600"/>
              </a:spcBef>
              <a:buFont typeface="Wingdings" panose="05000000000000000000" pitchFamily="2" charset="2"/>
              <a:buNone/>
              <a:defRPr lang="en-US" sz="2400" b="1" kern="1200" noProof="0" dirty="0" smtClean="0">
                <a:solidFill>
                  <a:schemeClr val="bg1">
                    <a:lumMod val="50000"/>
                  </a:schemeClr>
                </a:solidFill>
                <a:latin typeface="Calibri" pitchFamily="34" charset="0"/>
                <a:ea typeface="+mn-ea"/>
                <a:cs typeface="Tahoma" pitchFamily="34" charset="0"/>
              </a:defRPr>
            </a:lvl4pPr>
            <a:lvl5pPr marL="360000" indent="0" algn="just">
              <a:spcBef>
                <a:spcPts val="600"/>
              </a:spcBef>
              <a:buFont typeface="Wingdings" panose="05000000000000000000" pitchFamily="2" charset="2"/>
              <a:buNone/>
              <a:defRPr lang="en-US" sz="2400" b="1" kern="1200" noProof="0" dirty="0" smtClean="0">
                <a:solidFill>
                  <a:schemeClr val="bg2">
                    <a:lumMod val="50000"/>
                  </a:schemeClr>
                </a:solidFill>
                <a:latin typeface="Calibri" pitchFamily="34" charset="0"/>
                <a:ea typeface="+mn-ea"/>
                <a:cs typeface="Tahoma" pitchFamily="34" charset="0"/>
              </a:defRPr>
            </a:lvl5pPr>
            <a:lvl6pPr marL="648000" indent="-216000" algn="just">
              <a:spcBef>
                <a:spcPts val="600"/>
              </a:spcBef>
              <a:buFont typeface="Wingdings" panose="05000000000000000000" pitchFamily="2" charset="2"/>
              <a:buChar char="§"/>
              <a:defRPr lang="en-US" sz="2200" b="0" kern="1200" baseline="0" noProof="0" dirty="0" smtClean="0">
                <a:solidFill>
                  <a:schemeClr val="bg2">
                    <a:lumMod val="50000"/>
                  </a:schemeClr>
                </a:solidFill>
                <a:latin typeface="Calibri" pitchFamily="34" charset="0"/>
                <a:ea typeface="+mn-ea"/>
                <a:cs typeface="Tahoma" pitchFamily="34" charset="0"/>
              </a:defRPr>
            </a:lvl6pPr>
            <a:lvl7pPr marL="648000" marR="0" indent="0" algn="just" defTabSz="914400" rtl="0" eaLnBrk="1" fontAlgn="auto" latinLnBrk="0" hangingPunct="1">
              <a:lnSpc>
                <a:spcPct val="100000"/>
              </a:lnSpc>
              <a:spcBef>
                <a:spcPts val="600"/>
              </a:spcBef>
              <a:spcAft>
                <a:spcPts val="0"/>
              </a:spcAft>
              <a:buClrTx/>
              <a:buSzTx/>
              <a:buFont typeface="Arial" pitchFamily="34" charset="0"/>
              <a:buNone/>
              <a:tabLst/>
              <a:defRPr lang="en-US" sz="2200" b="0" kern="1200" noProof="0" dirty="0" smtClean="0">
                <a:solidFill>
                  <a:schemeClr val="bg2">
                    <a:lumMod val="50000"/>
                  </a:schemeClr>
                </a:solidFill>
                <a:latin typeface="Calibri" panose="020F0502020204030204" pitchFamily="34" charset="0"/>
                <a:ea typeface="+mn-ea"/>
                <a:cs typeface="+mn-cs"/>
              </a:defRPr>
            </a:lvl7pPr>
            <a:lvl8pPr marL="648000" indent="0">
              <a:spcBef>
                <a:spcPts val="300"/>
              </a:spcBef>
              <a:buNone/>
              <a:defRPr sz="2200">
                <a:solidFill>
                  <a:schemeClr val="bg1">
                    <a:lumMod val="50000"/>
                  </a:schemeClr>
                </a:solidFill>
              </a:defRPr>
            </a:lvl8pPr>
            <a:lvl9pPr marL="864000" indent="-216000">
              <a:spcBef>
                <a:spcPts val="600"/>
              </a:spcBef>
              <a:defRPr sz="2000">
                <a:solidFill>
                  <a:schemeClr val="bg1">
                    <a:lumMod val="50000"/>
                  </a:schemeClr>
                </a:solidFill>
              </a:defRPr>
            </a:lvl9pPr>
          </a:lstStyle>
          <a:p>
            <a:pPr lvl="0"/>
            <a:r>
              <a:rPr lang="en-GB" noProof="0" dirty="0" smtClean="0"/>
              <a:t>1-Level</a:t>
            </a:r>
          </a:p>
        </p:txBody>
      </p:sp>
      <p:sp>
        <p:nvSpPr>
          <p:cNvPr id="19" name="Rectangle 18"/>
          <p:cNvSpPr/>
          <p:nvPr userDrawn="1"/>
        </p:nvSpPr>
        <p:spPr>
          <a:xfrm flipH="1">
            <a:off x="-678" y="0"/>
            <a:ext cx="9517058" cy="485292"/>
          </a:xfrm>
          <a:prstGeom prst="rect">
            <a:avLst/>
          </a:prstGeom>
          <a:gradFill flip="none" rotWithShape="1">
            <a:gsLst>
              <a:gs pos="5000">
                <a:schemeClr val="bg1"/>
              </a:gs>
              <a:gs pos="47000">
                <a:schemeClr val="tx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bg1"/>
              </a:solidFill>
            </a:endParaRPr>
          </a:p>
        </p:txBody>
      </p:sp>
      <p:sp>
        <p:nvSpPr>
          <p:cNvPr id="25" name="Titre 1"/>
          <p:cNvSpPr>
            <a:spLocks noGrp="1"/>
          </p:cNvSpPr>
          <p:nvPr>
            <p:ph type="title"/>
          </p:nvPr>
        </p:nvSpPr>
        <p:spPr>
          <a:xfrm>
            <a:off x="443372" y="17240"/>
            <a:ext cx="6948772"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2400" b="1" cap="none" spc="100" baseline="0">
                <a:solidFill>
                  <a:schemeClr val="accent3">
                    <a:lumMod val="20000"/>
                    <a:lumOff val="80000"/>
                  </a:schemeClr>
                </a:solidFill>
                <a:latin typeface="Calibri" pitchFamily="34" charset="0"/>
                <a:cs typeface="Arial" pitchFamily="34" charset="0"/>
              </a:defRPr>
            </a:lvl1pPr>
          </a:lstStyle>
          <a:p>
            <a:r>
              <a:rPr lang="en-US" noProof="0" dirty="0" smtClean="0"/>
              <a:t>Click to edit Master title style</a:t>
            </a:r>
            <a:endParaRPr lang="en-US" noProof="0" dirty="0"/>
          </a:p>
        </p:txBody>
      </p:sp>
      <p:cxnSp>
        <p:nvCxnSpPr>
          <p:cNvPr id="26" name="Straight Connector 25"/>
          <p:cNvCxnSpPr/>
          <p:nvPr userDrawn="1"/>
        </p:nvCxnSpPr>
        <p:spPr>
          <a:xfrm>
            <a:off x="-677" y="485292"/>
            <a:ext cx="11948643" cy="0"/>
          </a:xfrm>
          <a:prstGeom prst="line">
            <a:avLst/>
          </a:prstGeom>
          <a:ln w="19050">
            <a:gradFill>
              <a:gsLst>
                <a:gs pos="0">
                  <a:schemeClr val="tx2">
                    <a:lumMod val="50000"/>
                  </a:schemeClr>
                </a:gs>
                <a:gs pos="86000">
                  <a:schemeClr val="tx2">
                    <a:alpha val="18000"/>
                  </a:schemeClr>
                </a:gs>
              </a:gsLst>
              <a:lin ang="0" scaled="0"/>
            </a:gra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Footer Placeholder 2"/>
          <p:cNvSpPr>
            <a:spLocks noGrp="1"/>
          </p:cNvSpPr>
          <p:nvPr>
            <p:ph type="ftr" sz="quarter" idx="3"/>
          </p:nvPr>
        </p:nvSpPr>
        <p:spPr>
          <a:xfrm>
            <a:off x="7392143" y="105519"/>
            <a:ext cx="2718781" cy="371153"/>
          </a:xfrm>
          <a:prstGeom prst="rect">
            <a:avLst/>
          </a:prstGeom>
        </p:spPr>
        <p:txBody>
          <a:bodyPr vert="horz" lIns="91440" tIns="45720" rIns="91440" bIns="45720" rtlCol="0" anchor="ctr"/>
          <a:lstStyle>
            <a:lvl1pPr algn="r">
              <a:defRPr sz="900" i="1">
                <a:solidFill>
                  <a:schemeClr val="bg2">
                    <a:lumMod val="10000"/>
                  </a:schemeClr>
                </a:solidFill>
                <a:latin typeface="+mj-lt"/>
              </a:defRPr>
            </a:lvl1pPr>
          </a:lstStyle>
          <a:p>
            <a:r>
              <a:rPr lang="en-GB" smtClean="0"/>
              <a:t>Indico 882837 / LIU-PS / S.Pittet</a:t>
            </a:r>
            <a:endParaRPr lang="en-US" dirty="0"/>
          </a:p>
        </p:txBody>
      </p:sp>
      <p:sp>
        <p:nvSpPr>
          <p:cNvPr id="28" name="Slide Number Placeholder 3"/>
          <p:cNvSpPr txBox="1">
            <a:spLocks/>
          </p:cNvSpPr>
          <p:nvPr userDrawn="1"/>
        </p:nvSpPr>
        <p:spPr>
          <a:xfrm>
            <a:off x="10200456" y="116672"/>
            <a:ext cx="420607" cy="360000"/>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7918391-D411-FE40-AAD7-861AE5233E0E}" type="slidenum">
              <a:rPr lang="en-US" sz="1000" smtClean="0">
                <a:solidFill>
                  <a:schemeClr val="bg1">
                    <a:lumMod val="50000"/>
                  </a:schemeClr>
                </a:solidFill>
              </a:rPr>
              <a:pPr algn="r"/>
              <a:t>‹#›</a:t>
            </a:fld>
            <a:endParaRPr lang="en-US" sz="1000" dirty="0">
              <a:solidFill>
                <a:schemeClr val="bg1">
                  <a:lumMod val="50000"/>
                </a:schemeClr>
              </a:solidFill>
            </a:endParaRPr>
          </a:p>
        </p:txBody>
      </p:sp>
      <p:sp>
        <p:nvSpPr>
          <p:cNvPr id="29" name="Espace réservé pour une image  4"/>
          <p:cNvSpPr txBox="1">
            <a:spLocks/>
          </p:cNvSpPr>
          <p:nvPr userDrawn="1"/>
        </p:nvSpPr>
        <p:spPr>
          <a:xfrm>
            <a:off x="10838879" y="98426"/>
            <a:ext cx="693725" cy="242850"/>
          </a:xfrm>
          <a:prstGeom prst="rect">
            <a:avLst/>
          </a:prstGeom>
        </p:spPr>
        <p:txBody>
          <a:bodyPr>
            <a:no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spcBef>
                <a:spcPts val="0"/>
              </a:spcBef>
            </a:pPr>
            <a:r>
              <a:rPr lang="fr-FR" sz="900" i="1" u="none" dirty="0" smtClean="0">
                <a:solidFill>
                  <a:schemeClr val="bg2">
                    <a:lumMod val="50000"/>
                  </a:schemeClr>
                </a:solidFill>
                <a:hlinkClick r:id="rId2"/>
              </a:rPr>
              <a:t>te-</a:t>
            </a:r>
            <a:r>
              <a:rPr lang="fr-FR" sz="900" i="1" u="none" dirty="0" err="1" smtClean="0">
                <a:solidFill>
                  <a:schemeClr val="bg2">
                    <a:lumMod val="50000"/>
                  </a:schemeClr>
                </a:solidFill>
                <a:hlinkClick r:id="rId2"/>
              </a:rPr>
              <a:t>epc</a:t>
            </a:r>
            <a:r>
              <a:rPr lang="fr-FR" sz="900" i="1" u="none" dirty="0" smtClean="0">
                <a:solidFill>
                  <a:schemeClr val="bg2">
                    <a:lumMod val="50000"/>
                  </a:schemeClr>
                </a:solidFill>
                <a:hlinkClick r:id="rId2"/>
              </a:rPr>
              <a:t>-</a:t>
            </a:r>
            <a:r>
              <a:rPr lang="fr-FR" sz="900" i="1" u="none" dirty="0" err="1" smtClean="0">
                <a:solidFill>
                  <a:schemeClr val="bg2">
                    <a:lumMod val="50000"/>
                  </a:schemeClr>
                </a:solidFill>
                <a:hlinkClick r:id="rId2"/>
              </a:rPr>
              <a:t>lpc</a:t>
            </a:r>
            <a:endParaRPr lang="fr-FR" sz="900" i="1" u="none" dirty="0">
              <a:solidFill>
                <a:schemeClr val="bg2">
                  <a:lumMod val="50000"/>
                </a:schemeClr>
              </a:solidFill>
            </a:endParaRPr>
          </a:p>
        </p:txBody>
      </p:sp>
      <p:sp>
        <p:nvSpPr>
          <p:cNvPr id="30" name="Date Placeholder 1"/>
          <p:cNvSpPr txBox="1">
            <a:spLocks/>
          </p:cNvSpPr>
          <p:nvPr userDrawn="1"/>
        </p:nvSpPr>
        <p:spPr>
          <a:xfrm>
            <a:off x="10855845" y="194631"/>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800" i="1" smtClean="0">
                <a:solidFill>
                  <a:schemeClr val="accent1">
                    <a:lumMod val="75000"/>
                  </a:schemeClr>
                </a:solidFill>
              </a:rPr>
              <a:pPr/>
              <a:t>27/01/2020</a:t>
            </a:fld>
            <a:endParaRPr lang="en-GB" sz="900" i="1" dirty="0">
              <a:solidFill>
                <a:schemeClr val="accent1">
                  <a:lumMod val="75000"/>
                </a:schemeClr>
              </a:solidFill>
            </a:endParaRPr>
          </a:p>
        </p:txBody>
      </p:sp>
      <p:cxnSp>
        <p:nvCxnSpPr>
          <p:cNvPr id="31" name="Straight Connector 30"/>
          <p:cNvCxnSpPr/>
          <p:nvPr userDrawn="1"/>
        </p:nvCxnSpPr>
        <p:spPr>
          <a:xfrm>
            <a:off x="11532604"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pic>
        <p:nvPicPr>
          <p:cNvPr id="32" name="Picture 3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59374" y="161244"/>
            <a:ext cx="288592" cy="288592"/>
          </a:xfrm>
          <a:prstGeom prst="rect">
            <a:avLst/>
          </a:prstGeom>
        </p:spPr>
      </p:pic>
      <p:cxnSp>
        <p:nvCxnSpPr>
          <p:cNvPr id="33" name="Straight Connector 32"/>
          <p:cNvCxnSpPr/>
          <p:nvPr userDrawn="1"/>
        </p:nvCxnSpPr>
        <p:spPr>
          <a:xfrm>
            <a:off x="10848528"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sp>
        <p:nvSpPr>
          <p:cNvPr id="34" name="Text Placeholder 2"/>
          <p:cNvSpPr>
            <a:spLocks noGrp="1"/>
          </p:cNvSpPr>
          <p:nvPr>
            <p:ph type="body" sz="quarter" idx="21" hasCustomPrompt="1"/>
          </p:nvPr>
        </p:nvSpPr>
        <p:spPr>
          <a:xfrm>
            <a:off x="659397" y="1254412"/>
            <a:ext cx="6831735" cy="5354190"/>
          </a:xfrm>
          <a:prstGeom prst="rect">
            <a:avLst/>
          </a:prstGeom>
        </p:spPr>
        <p:txBody>
          <a:bodyPr/>
          <a:lstStyle>
            <a:lvl1pPr marL="144000" indent="0">
              <a:spcBef>
                <a:spcPts val="600"/>
              </a:spcBef>
              <a:buNone/>
              <a:defRPr sz="2400" cap="none" baseline="0">
                <a:solidFill>
                  <a:schemeClr val="bg1">
                    <a:lumMod val="50000"/>
                  </a:schemeClr>
                </a:solidFill>
                <a:latin typeface="Calibri" panose="020F0502020204030204" pitchFamily="34" charset="0"/>
              </a:defRPr>
            </a:lvl1pPr>
            <a:lvl2pPr marL="360000" indent="-216000">
              <a:spcBef>
                <a:spcPts val="1000"/>
              </a:spcBef>
              <a:defRPr sz="2400">
                <a:solidFill>
                  <a:schemeClr val="bg1">
                    <a:lumMod val="50000"/>
                  </a:schemeClr>
                </a:solidFill>
                <a:latin typeface="Calibri" panose="020F0502020204030204" pitchFamily="34" charset="0"/>
              </a:defRPr>
            </a:lvl2pPr>
            <a:lvl3pPr marL="360000" indent="0">
              <a:spcBef>
                <a:spcPts val="600"/>
              </a:spcBef>
              <a:buNone/>
              <a:defRPr sz="2400" b="1">
                <a:solidFill>
                  <a:schemeClr val="bg1">
                    <a:lumMod val="50000"/>
                  </a:schemeClr>
                </a:solidFill>
                <a:latin typeface="Calibri" panose="020F0502020204030204" pitchFamily="34" charset="0"/>
              </a:defRPr>
            </a:lvl3pPr>
            <a:lvl4pPr marL="360000" indent="0">
              <a:spcBef>
                <a:spcPts val="600"/>
              </a:spcBef>
              <a:buFont typeface="Wingdings" panose="05000000000000000000" pitchFamily="2" charset="2"/>
              <a:buNone/>
              <a:defRPr sz="2400" b="1">
                <a:solidFill>
                  <a:schemeClr val="bg2">
                    <a:lumMod val="50000"/>
                  </a:schemeClr>
                </a:solidFill>
                <a:latin typeface="Calibri" panose="020F0502020204030204" pitchFamily="34" charset="0"/>
              </a:defRPr>
            </a:lvl4pPr>
            <a:lvl5pPr marL="648000" indent="-216000">
              <a:spcBef>
                <a:spcPts val="600"/>
              </a:spcBef>
              <a:buFont typeface="Wingdings" panose="05000000000000000000" pitchFamily="2" charset="2"/>
              <a:buChar char="§"/>
              <a:defRPr sz="2200">
                <a:solidFill>
                  <a:schemeClr val="bg2">
                    <a:lumMod val="50000"/>
                  </a:schemeClr>
                </a:solidFill>
                <a:latin typeface="Calibri" panose="020F0502020204030204" pitchFamily="34" charset="0"/>
              </a:defRPr>
            </a:lvl5pPr>
            <a:lvl6pPr marL="648000" indent="0">
              <a:spcBef>
                <a:spcPts val="600"/>
              </a:spcBef>
              <a:buNone/>
              <a:defRPr sz="2200">
                <a:solidFill>
                  <a:schemeClr val="bg2">
                    <a:lumMod val="50000"/>
                  </a:schemeClr>
                </a:solidFill>
                <a:latin typeface="Calibri" panose="020F0502020204030204" pitchFamily="34" charset="0"/>
              </a:defRPr>
            </a:lvl6pPr>
            <a:lvl7pPr marL="648000" indent="0">
              <a:spcBef>
                <a:spcPts val="300"/>
              </a:spcBef>
              <a:buNone/>
              <a:defRPr sz="2200">
                <a:solidFill>
                  <a:schemeClr val="bg1">
                    <a:lumMod val="50000"/>
                  </a:schemeClr>
                </a:solidFill>
                <a:latin typeface="Calibri" panose="020F0502020204030204" pitchFamily="34" charset="0"/>
              </a:defRPr>
            </a:lvl7pPr>
            <a:lvl8pPr marL="864000" indent="-216000">
              <a:spcBef>
                <a:spcPts val="600"/>
              </a:spcBef>
              <a:buFont typeface="Arial" panose="020B0604020202020204" pitchFamily="34" charset="0"/>
              <a:buChar char="•"/>
              <a:defRPr sz="2000">
                <a:solidFill>
                  <a:schemeClr val="bg1">
                    <a:lumMod val="50000"/>
                  </a:schemeClr>
                </a:solidFill>
                <a:latin typeface="Calibri" panose="020F0502020204030204" pitchFamily="34" charset="0"/>
              </a:defRPr>
            </a:lvl8pPr>
          </a:lstStyle>
          <a:p>
            <a:pPr lvl="0"/>
            <a:r>
              <a:rPr lang="en-US" dirty="0" smtClean="0"/>
              <a:t>2-Level</a:t>
            </a:r>
          </a:p>
          <a:p>
            <a:pPr lvl="1"/>
            <a:r>
              <a:rPr lang="en-US" dirty="0" smtClean="0"/>
              <a:t>3-Level</a:t>
            </a:r>
          </a:p>
          <a:p>
            <a:pPr lvl="2"/>
            <a:r>
              <a:rPr lang="en-US" dirty="0" smtClean="0"/>
              <a:t>4-Level</a:t>
            </a:r>
          </a:p>
          <a:p>
            <a:pPr lvl="3"/>
            <a:r>
              <a:rPr lang="en-US" dirty="0" smtClean="0"/>
              <a:t>5-Level</a:t>
            </a:r>
          </a:p>
          <a:p>
            <a:pPr lvl="4"/>
            <a:r>
              <a:rPr lang="en-US" dirty="0" smtClean="0"/>
              <a:t>6-Level</a:t>
            </a:r>
          </a:p>
          <a:p>
            <a:pPr lvl="5"/>
            <a:r>
              <a:rPr lang="en-US" dirty="0" smtClean="0"/>
              <a:t>7-Level</a:t>
            </a:r>
          </a:p>
          <a:p>
            <a:pPr lvl="6"/>
            <a:r>
              <a:rPr lang="en-US" dirty="0" smtClean="0"/>
              <a:t>8-Level</a:t>
            </a:r>
          </a:p>
          <a:p>
            <a:pPr lvl="7"/>
            <a:r>
              <a:rPr lang="en-US" dirty="0" smtClean="0"/>
              <a:t>9-Level</a:t>
            </a:r>
          </a:p>
        </p:txBody>
      </p:sp>
      <p:sp>
        <p:nvSpPr>
          <p:cNvPr id="16" name="Picture Placeholder 2"/>
          <p:cNvSpPr>
            <a:spLocks noGrp="1"/>
          </p:cNvSpPr>
          <p:nvPr>
            <p:ph type="pic" sz="quarter" idx="23" hasCustomPrompt="1"/>
          </p:nvPr>
        </p:nvSpPr>
        <p:spPr>
          <a:xfrm>
            <a:off x="8184232" y="1449236"/>
            <a:ext cx="3348372" cy="4500044"/>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 typeface="Wingdings" pitchFamily="2" charset="2"/>
              <a:buNone/>
              <a:tabLst/>
              <a:defRPr cap="none" baseline="0">
                <a:latin typeface="Calibri" panose="020F0502020204030204" pitchFamily="34" charset="0"/>
              </a:defRPr>
            </a:lvl1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GB" dirty="0" smtClean="0"/>
              <a:t>In case you face a photo which is badly rotated, cut it, and paste it in the slide (not in the photo window), rotate it accordingly, and paste the rotated photo on the location window using paste special – as a photo</a:t>
            </a:r>
          </a:p>
        </p:txBody>
      </p:sp>
      <p:sp>
        <p:nvSpPr>
          <p:cNvPr id="18" name="Text Placeholder 2"/>
          <p:cNvSpPr>
            <a:spLocks noGrp="1"/>
          </p:cNvSpPr>
          <p:nvPr>
            <p:ph type="body" sz="quarter" idx="18" hasCustomPrompt="1"/>
          </p:nvPr>
        </p:nvSpPr>
        <p:spPr>
          <a:xfrm>
            <a:off x="8184232" y="6116758"/>
            <a:ext cx="3348372" cy="468000"/>
          </a:xfrm>
          <a:prstGeom prst="rect">
            <a:avLst/>
          </a:prstGeom>
          <a:ln w="6350">
            <a:solidFill>
              <a:schemeClr val="bg2">
                <a:lumMod val="50000"/>
              </a:schemeClr>
            </a:solidFill>
          </a:ln>
        </p:spPr>
        <p:txBody>
          <a:bodyPr anchor="ctr" anchorCtr="0"/>
          <a:lstStyle>
            <a:lvl1pPr marL="0" marR="0" indent="-342900" algn="ctr" defTabSz="914400" rtl="0" eaLnBrk="1" fontAlgn="base" latinLnBrk="0" hangingPunct="1">
              <a:lnSpc>
                <a:spcPct val="100000"/>
              </a:lnSpc>
              <a:spcBef>
                <a:spcPct val="20000"/>
              </a:spcBef>
              <a:spcAft>
                <a:spcPct val="0"/>
              </a:spcAft>
              <a:buClrTx/>
              <a:buSzTx/>
              <a:buFont typeface="Wingdings" pitchFamily="2" charset="2"/>
              <a:buNone/>
              <a:tabLst/>
              <a:defRPr lang="en-GB" sz="1800" b="0" i="1" kern="1200" cap="none" baseline="0" noProof="0" dirty="0" smtClean="0">
                <a:solidFill>
                  <a:schemeClr val="tx1">
                    <a:lumMod val="65000"/>
                    <a:lumOff val="35000"/>
                  </a:schemeClr>
                </a:solidFill>
                <a:latin typeface="Calibri" pitchFamily="34" charset="0"/>
                <a:ea typeface="+mn-ea"/>
                <a:cs typeface="Tahoma" pitchFamily="34" charset="0"/>
              </a:defRPr>
            </a:lvl1pPr>
            <a:lvl2pPr marL="216000" indent="-216000">
              <a:buFont typeface="Wingdings" panose="05000000000000000000" pitchFamily="2" charset="2"/>
              <a:buChar char="§"/>
              <a:defRPr lang="en-GB" sz="1800" b="0" kern="1200" baseline="0" noProof="0" dirty="0" smtClean="0">
                <a:solidFill>
                  <a:schemeClr val="bg2">
                    <a:lumMod val="50000"/>
                  </a:schemeClr>
                </a:solidFill>
                <a:latin typeface="Calibri" pitchFamily="34" charset="0"/>
                <a:ea typeface="+mn-ea"/>
                <a:cs typeface="Tahoma" pitchFamily="34" charset="0"/>
              </a:defRPr>
            </a:lvl2pPr>
            <a:lvl6pPr marL="432000">
              <a:defRPr lang="en-GB" sz="2200" b="0" kern="1200" baseline="0" noProof="0" dirty="0" smtClean="0">
                <a:solidFill>
                  <a:schemeClr val="bg2">
                    <a:lumMod val="50000"/>
                  </a:schemeClr>
                </a:solidFill>
                <a:latin typeface="Calibri" pitchFamily="34" charset="0"/>
                <a:ea typeface="+mn-ea"/>
                <a:cs typeface="Tahoma" pitchFamily="34" charset="0"/>
              </a:defRPr>
            </a:lvl6pPr>
          </a:lstStyle>
          <a:p>
            <a:pPr lvl="0"/>
            <a:r>
              <a:rPr lang="en-GB" noProof="0" dirty="0" smtClean="0"/>
              <a:t>Picture Legend</a:t>
            </a:r>
          </a:p>
        </p:txBody>
      </p:sp>
    </p:spTree>
    <p:extLst>
      <p:ext uri="{BB962C8B-B14F-4D97-AF65-F5344CB8AC3E}">
        <p14:creationId xmlns:p14="http://schemas.microsoft.com/office/powerpoint/2010/main" val="22904962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 (Photos + Legend)">
    <p:spTree>
      <p:nvGrpSpPr>
        <p:cNvPr id="1" name=""/>
        <p:cNvGrpSpPr/>
        <p:nvPr/>
      </p:nvGrpSpPr>
      <p:grpSpPr>
        <a:xfrm>
          <a:off x="0" y="0"/>
          <a:ext cx="0" cy="0"/>
          <a:chOff x="0" y="0"/>
          <a:chExt cx="0" cy="0"/>
        </a:xfrm>
      </p:grpSpPr>
      <p:sp>
        <p:nvSpPr>
          <p:cNvPr id="8" name="Picture Placeholder 2"/>
          <p:cNvSpPr>
            <a:spLocks noGrp="1"/>
          </p:cNvSpPr>
          <p:nvPr>
            <p:ph type="pic" sz="quarter" idx="15" hasCustomPrompt="1"/>
          </p:nvPr>
        </p:nvSpPr>
        <p:spPr>
          <a:xfrm>
            <a:off x="659396" y="908720"/>
            <a:ext cx="6588732" cy="4847998"/>
          </a:xfrm>
          <a:prstGeom prst="rect">
            <a:avLst/>
          </a:prstGeom>
        </p:spPr>
        <p:txBody>
          <a:bodyPr/>
          <a:lstStyle>
            <a:lvl1pPr>
              <a:defRPr cap="none" baseline="0">
                <a:latin typeface="Calibri" panose="020F0502020204030204" pitchFamily="34" charset="0"/>
              </a:defRPr>
            </a:lvl1pPr>
          </a:lstStyle>
          <a:p>
            <a:r>
              <a:rPr lang="en-GB" dirty="0" smtClean="0"/>
              <a:t>In case you face a photo which is badly rotated, cut it, and paste it in the slide (not in the photo window), rotate it accordingly, and paste the rotated photo on the location window using paste special – as a photo</a:t>
            </a:r>
            <a:endParaRPr lang="en-GB" dirty="0"/>
          </a:p>
        </p:txBody>
      </p:sp>
      <p:sp>
        <p:nvSpPr>
          <p:cNvPr id="11" name="Text Placeholder 2"/>
          <p:cNvSpPr>
            <a:spLocks noGrp="1"/>
          </p:cNvSpPr>
          <p:nvPr>
            <p:ph type="body" sz="quarter" idx="18" hasCustomPrompt="1"/>
          </p:nvPr>
        </p:nvSpPr>
        <p:spPr>
          <a:xfrm>
            <a:off x="659396" y="6116758"/>
            <a:ext cx="6588732" cy="468000"/>
          </a:xfrm>
          <a:prstGeom prst="rect">
            <a:avLst/>
          </a:prstGeom>
          <a:ln w="6350">
            <a:solidFill>
              <a:schemeClr val="bg2">
                <a:lumMod val="50000"/>
              </a:schemeClr>
            </a:solidFill>
          </a:ln>
        </p:spPr>
        <p:txBody>
          <a:bodyPr anchor="ctr" anchorCtr="0"/>
          <a:lstStyle>
            <a:lvl1pPr marL="0" marR="0" indent="-342900" algn="ctr" defTabSz="914400" rtl="0" eaLnBrk="1" fontAlgn="base" latinLnBrk="0" hangingPunct="1">
              <a:lnSpc>
                <a:spcPct val="100000"/>
              </a:lnSpc>
              <a:spcBef>
                <a:spcPct val="20000"/>
              </a:spcBef>
              <a:spcAft>
                <a:spcPct val="0"/>
              </a:spcAft>
              <a:buClrTx/>
              <a:buSzTx/>
              <a:buFont typeface="Wingdings" pitchFamily="2" charset="2"/>
              <a:buNone/>
              <a:tabLst/>
              <a:defRPr lang="en-GB" sz="1800" b="0" i="1" kern="1200" cap="none" baseline="0" noProof="0" dirty="0" smtClean="0">
                <a:solidFill>
                  <a:schemeClr val="tx1">
                    <a:lumMod val="65000"/>
                    <a:lumOff val="35000"/>
                  </a:schemeClr>
                </a:solidFill>
                <a:latin typeface="Calibri" pitchFamily="34" charset="0"/>
                <a:ea typeface="+mn-ea"/>
                <a:cs typeface="Tahoma" pitchFamily="34" charset="0"/>
              </a:defRPr>
            </a:lvl1pPr>
            <a:lvl2pPr marL="216000" indent="-216000">
              <a:buFont typeface="Wingdings" panose="05000000000000000000" pitchFamily="2" charset="2"/>
              <a:buChar char="§"/>
              <a:defRPr lang="en-GB" sz="1800" b="0" kern="1200" baseline="0" noProof="0" dirty="0" smtClean="0">
                <a:solidFill>
                  <a:schemeClr val="bg2">
                    <a:lumMod val="50000"/>
                  </a:schemeClr>
                </a:solidFill>
                <a:latin typeface="Calibri" pitchFamily="34" charset="0"/>
                <a:ea typeface="+mn-ea"/>
                <a:cs typeface="Tahoma" pitchFamily="34" charset="0"/>
              </a:defRPr>
            </a:lvl2pPr>
            <a:lvl6pPr marL="432000">
              <a:defRPr lang="en-GB" sz="2200" b="0" kern="1200" baseline="0" noProof="0" dirty="0" smtClean="0">
                <a:solidFill>
                  <a:schemeClr val="bg2">
                    <a:lumMod val="50000"/>
                  </a:schemeClr>
                </a:solidFill>
                <a:latin typeface="Calibri" pitchFamily="34" charset="0"/>
                <a:ea typeface="+mn-ea"/>
                <a:cs typeface="Tahoma" pitchFamily="34" charset="0"/>
              </a:defRPr>
            </a:lvl6pPr>
          </a:lstStyle>
          <a:p>
            <a:pPr lvl="0"/>
            <a:r>
              <a:rPr lang="en-GB" noProof="0" dirty="0" smtClean="0"/>
              <a:t>Picture Legend</a:t>
            </a:r>
          </a:p>
        </p:txBody>
      </p:sp>
      <p:sp>
        <p:nvSpPr>
          <p:cNvPr id="12" name="Picture Placeholder 2"/>
          <p:cNvSpPr>
            <a:spLocks noGrp="1"/>
          </p:cNvSpPr>
          <p:nvPr>
            <p:ph type="pic" sz="quarter" idx="19" hasCustomPrompt="1"/>
          </p:nvPr>
        </p:nvSpPr>
        <p:spPr>
          <a:xfrm>
            <a:off x="7867733" y="1700808"/>
            <a:ext cx="3700875" cy="4896544"/>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 typeface="Wingdings" pitchFamily="2" charset="2"/>
              <a:buNone/>
              <a:tabLst/>
              <a:defRPr cap="none" baseline="0">
                <a:latin typeface="+mj-lt"/>
              </a:defRPr>
            </a:lvl1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GB" dirty="0" smtClean="0"/>
              <a:t>In case you face a photo which is badly rotated, cut it, and paste it in the slide (not in the photo window), rotate it accordingly, and paste the rotated photo on the location window using paste special – as a photo</a:t>
            </a:r>
          </a:p>
        </p:txBody>
      </p:sp>
      <p:sp>
        <p:nvSpPr>
          <p:cNvPr id="13" name="Text Placeholder 2"/>
          <p:cNvSpPr>
            <a:spLocks noGrp="1"/>
          </p:cNvSpPr>
          <p:nvPr>
            <p:ph type="body" sz="quarter" idx="20" hasCustomPrompt="1"/>
          </p:nvPr>
        </p:nvSpPr>
        <p:spPr>
          <a:xfrm>
            <a:off x="7867733" y="908720"/>
            <a:ext cx="3700875" cy="468000"/>
          </a:xfrm>
          <a:prstGeom prst="rect">
            <a:avLst/>
          </a:prstGeom>
          <a:ln w="6350">
            <a:solidFill>
              <a:schemeClr val="bg2">
                <a:lumMod val="50000"/>
              </a:schemeClr>
            </a:solidFill>
          </a:ln>
        </p:spPr>
        <p:txBody>
          <a:bodyPr anchor="ctr" anchorCtr="0"/>
          <a:lstStyle>
            <a:lvl1pPr marL="0" marR="0" indent="-342900" algn="ctr" defTabSz="914400" rtl="0" eaLnBrk="1" fontAlgn="base" latinLnBrk="0" hangingPunct="1">
              <a:lnSpc>
                <a:spcPct val="100000"/>
              </a:lnSpc>
              <a:spcBef>
                <a:spcPct val="20000"/>
              </a:spcBef>
              <a:spcAft>
                <a:spcPct val="0"/>
              </a:spcAft>
              <a:buClrTx/>
              <a:buSzTx/>
              <a:buFont typeface="Wingdings" pitchFamily="2" charset="2"/>
              <a:buNone/>
              <a:tabLst/>
              <a:defRPr lang="en-GB" sz="1800" b="0" i="1" kern="1200" cap="none" baseline="0" noProof="0" dirty="0" smtClean="0">
                <a:solidFill>
                  <a:schemeClr val="tx1">
                    <a:lumMod val="65000"/>
                    <a:lumOff val="35000"/>
                  </a:schemeClr>
                </a:solidFill>
                <a:latin typeface="Calibri" pitchFamily="34" charset="0"/>
                <a:ea typeface="+mn-ea"/>
                <a:cs typeface="Tahoma" pitchFamily="34" charset="0"/>
              </a:defRPr>
            </a:lvl1pPr>
            <a:lvl2pPr marL="216000" indent="-216000">
              <a:buFont typeface="Wingdings" panose="05000000000000000000" pitchFamily="2" charset="2"/>
              <a:buChar char="§"/>
              <a:defRPr lang="en-GB" sz="1800" b="0" kern="1200" baseline="0" noProof="0" dirty="0" smtClean="0">
                <a:solidFill>
                  <a:schemeClr val="bg2">
                    <a:lumMod val="50000"/>
                  </a:schemeClr>
                </a:solidFill>
                <a:latin typeface="Calibri" pitchFamily="34" charset="0"/>
                <a:ea typeface="+mn-ea"/>
                <a:cs typeface="Tahoma" pitchFamily="34" charset="0"/>
              </a:defRPr>
            </a:lvl2pPr>
            <a:lvl6pPr marL="432000">
              <a:defRPr lang="en-GB" sz="2200" b="0" kern="1200" baseline="0" noProof="0" dirty="0" smtClean="0">
                <a:solidFill>
                  <a:schemeClr val="bg2">
                    <a:lumMod val="50000"/>
                  </a:schemeClr>
                </a:solidFill>
                <a:latin typeface="Calibri" pitchFamily="34" charset="0"/>
                <a:ea typeface="+mn-ea"/>
                <a:cs typeface="Tahoma" pitchFamily="34" charset="0"/>
              </a:defRPr>
            </a:lvl6pPr>
          </a:lstStyle>
          <a:p>
            <a:pPr lvl="0"/>
            <a:r>
              <a:rPr lang="en-GB" noProof="0" dirty="0" smtClean="0"/>
              <a:t>Picture Legend</a:t>
            </a:r>
          </a:p>
        </p:txBody>
      </p:sp>
      <p:sp>
        <p:nvSpPr>
          <p:cNvPr id="15" name="Rectangle 14"/>
          <p:cNvSpPr/>
          <p:nvPr userDrawn="1"/>
        </p:nvSpPr>
        <p:spPr>
          <a:xfrm flipH="1">
            <a:off x="-678" y="0"/>
            <a:ext cx="9517058" cy="485292"/>
          </a:xfrm>
          <a:prstGeom prst="rect">
            <a:avLst/>
          </a:prstGeom>
          <a:gradFill flip="none" rotWithShape="1">
            <a:gsLst>
              <a:gs pos="5000">
                <a:schemeClr val="bg1"/>
              </a:gs>
              <a:gs pos="47000">
                <a:schemeClr val="tx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bg1"/>
              </a:solidFill>
            </a:endParaRPr>
          </a:p>
        </p:txBody>
      </p:sp>
      <p:sp>
        <p:nvSpPr>
          <p:cNvPr id="17" name="Titre 1"/>
          <p:cNvSpPr>
            <a:spLocks noGrp="1"/>
          </p:cNvSpPr>
          <p:nvPr>
            <p:ph type="title"/>
          </p:nvPr>
        </p:nvSpPr>
        <p:spPr>
          <a:xfrm>
            <a:off x="443372" y="17240"/>
            <a:ext cx="6948772"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2400" b="1" cap="none" spc="100" baseline="0">
                <a:solidFill>
                  <a:schemeClr val="accent3">
                    <a:lumMod val="20000"/>
                    <a:lumOff val="80000"/>
                  </a:schemeClr>
                </a:solidFill>
                <a:latin typeface="Calibri" pitchFamily="34" charset="0"/>
                <a:cs typeface="Arial" pitchFamily="34" charset="0"/>
              </a:defRPr>
            </a:lvl1pPr>
          </a:lstStyle>
          <a:p>
            <a:r>
              <a:rPr lang="en-US" noProof="0" dirty="0" smtClean="0"/>
              <a:t>Click to edit Master title style</a:t>
            </a:r>
            <a:endParaRPr lang="en-US" noProof="0" dirty="0"/>
          </a:p>
        </p:txBody>
      </p:sp>
      <p:cxnSp>
        <p:nvCxnSpPr>
          <p:cNvPr id="19" name="Straight Connector 18"/>
          <p:cNvCxnSpPr/>
          <p:nvPr userDrawn="1"/>
        </p:nvCxnSpPr>
        <p:spPr>
          <a:xfrm>
            <a:off x="-677" y="485292"/>
            <a:ext cx="11948643" cy="0"/>
          </a:xfrm>
          <a:prstGeom prst="line">
            <a:avLst/>
          </a:prstGeom>
          <a:ln w="19050">
            <a:gradFill>
              <a:gsLst>
                <a:gs pos="0">
                  <a:schemeClr val="tx2">
                    <a:lumMod val="50000"/>
                  </a:schemeClr>
                </a:gs>
                <a:gs pos="86000">
                  <a:schemeClr val="tx2">
                    <a:alpha val="18000"/>
                  </a:schemeClr>
                </a:gs>
              </a:gsLst>
              <a:lin ang="0" scaled="0"/>
            </a:gra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0" name="Footer Placeholder 2"/>
          <p:cNvSpPr>
            <a:spLocks noGrp="1"/>
          </p:cNvSpPr>
          <p:nvPr>
            <p:ph type="ftr" sz="quarter" idx="3"/>
          </p:nvPr>
        </p:nvSpPr>
        <p:spPr>
          <a:xfrm>
            <a:off x="7392143" y="105519"/>
            <a:ext cx="2718781" cy="371153"/>
          </a:xfrm>
          <a:prstGeom prst="rect">
            <a:avLst/>
          </a:prstGeom>
        </p:spPr>
        <p:txBody>
          <a:bodyPr vert="horz" lIns="91440" tIns="45720" rIns="91440" bIns="45720" rtlCol="0" anchor="ctr"/>
          <a:lstStyle>
            <a:lvl1pPr algn="r">
              <a:defRPr sz="900" i="1">
                <a:solidFill>
                  <a:schemeClr val="bg2">
                    <a:lumMod val="10000"/>
                  </a:schemeClr>
                </a:solidFill>
                <a:latin typeface="+mj-lt"/>
              </a:defRPr>
            </a:lvl1pPr>
          </a:lstStyle>
          <a:p>
            <a:r>
              <a:rPr lang="en-GB" smtClean="0"/>
              <a:t>Indico 882837 / LIU-PS / S.Pittet</a:t>
            </a:r>
            <a:endParaRPr lang="en-US" dirty="0"/>
          </a:p>
        </p:txBody>
      </p:sp>
      <p:sp>
        <p:nvSpPr>
          <p:cNvPr id="21" name="Slide Number Placeholder 3"/>
          <p:cNvSpPr txBox="1">
            <a:spLocks/>
          </p:cNvSpPr>
          <p:nvPr userDrawn="1"/>
        </p:nvSpPr>
        <p:spPr>
          <a:xfrm>
            <a:off x="10200456" y="116672"/>
            <a:ext cx="420607" cy="360000"/>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7918391-D411-FE40-AAD7-861AE5233E0E}" type="slidenum">
              <a:rPr lang="en-US" sz="1000" smtClean="0">
                <a:solidFill>
                  <a:schemeClr val="bg1">
                    <a:lumMod val="50000"/>
                  </a:schemeClr>
                </a:solidFill>
              </a:rPr>
              <a:pPr algn="r"/>
              <a:t>‹#›</a:t>
            </a:fld>
            <a:endParaRPr lang="en-US" sz="1000" dirty="0">
              <a:solidFill>
                <a:schemeClr val="bg1">
                  <a:lumMod val="50000"/>
                </a:schemeClr>
              </a:solidFill>
            </a:endParaRPr>
          </a:p>
        </p:txBody>
      </p:sp>
      <p:sp>
        <p:nvSpPr>
          <p:cNvPr id="22" name="Espace réservé pour une image  4"/>
          <p:cNvSpPr txBox="1">
            <a:spLocks/>
          </p:cNvSpPr>
          <p:nvPr userDrawn="1"/>
        </p:nvSpPr>
        <p:spPr>
          <a:xfrm>
            <a:off x="10838879" y="98426"/>
            <a:ext cx="693725" cy="242850"/>
          </a:xfrm>
          <a:prstGeom prst="rect">
            <a:avLst/>
          </a:prstGeom>
        </p:spPr>
        <p:txBody>
          <a:bodyPr>
            <a:no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spcBef>
                <a:spcPts val="0"/>
              </a:spcBef>
            </a:pPr>
            <a:r>
              <a:rPr lang="fr-FR" sz="900" i="1" u="none" dirty="0" smtClean="0">
                <a:solidFill>
                  <a:schemeClr val="bg2">
                    <a:lumMod val="50000"/>
                  </a:schemeClr>
                </a:solidFill>
                <a:hlinkClick r:id="rId2"/>
              </a:rPr>
              <a:t>te-</a:t>
            </a:r>
            <a:r>
              <a:rPr lang="fr-FR" sz="900" i="1" u="none" dirty="0" err="1" smtClean="0">
                <a:solidFill>
                  <a:schemeClr val="bg2">
                    <a:lumMod val="50000"/>
                  </a:schemeClr>
                </a:solidFill>
                <a:hlinkClick r:id="rId2"/>
              </a:rPr>
              <a:t>epc</a:t>
            </a:r>
            <a:r>
              <a:rPr lang="fr-FR" sz="900" i="1" u="none" dirty="0" smtClean="0">
                <a:solidFill>
                  <a:schemeClr val="bg2">
                    <a:lumMod val="50000"/>
                  </a:schemeClr>
                </a:solidFill>
                <a:hlinkClick r:id="rId2"/>
              </a:rPr>
              <a:t>-</a:t>
            </a:r>
            <a:r>
              <a:rPr lang="fr-FR" sz="900" i="1" u="none" dirty="0" err="1" smtClean="0">
                <a:solidFill>
                  <a:schemeClr val="bg2">
                    <a:lumMod val="50000"/>
                  </a:schemeClr>
                </a:solidFill>
                <a:hlinkClick r:id="rId2"/>
              </a:rPr>
              <a:t>lpc</a:t>
            </a:r>
            <a:endParaRPr lang="fr-FR" sz="900" i="1" u="none" dirty="0">
              <a:solidFill>
                <a:schemeClr val="bg2">
                  <a:lumMod val="50000"/>
                </a:schemeClr>
              </a:solidFill>
            </a:endParaRPr>
          </a:p>
        </p:txBody>
      </p:sp>
      <p:sp>
        <p:nvSpPr>
          <p:cNvPr id="23" name="Date Placeholder 1"/>
          <p:cNvSpPr txBox="1">
            <a:spLocks/>
          </p:cNvSpPr>
          <p:nvPr userDrawn="1"/>
        </p:nvSpPr>
        <p:spPr>
          <a:xfrm>
            <a:off x="10855845" y="194631"/>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800" i="1" smtClean="0">
                <a:solidFill>
                  <a:schemeClr val="accent1">
                    <a:lumMod val="75000"/>
                  </a:schemeClr>
                </a:solidFill>
              </a:rPr>
              <a:pPr/>
              <a:t>27/01/2020</a:t>
            </a:fld>
            <a:endParaRPr lang="en-GB" sz="900" i="1" dirty="0">
              <a:solidFill>
                <a:schemeClr val="accent1">
                  <a:lumMod val="75000"/>
                </a:schemeClr>
              </a:solidFill>
            </a:endParaRPr>
          </a:p>
        </p:txBody>
      </p:sp>
      <p:cxnSp>
        <p:nvCxnSpPr>
          <p:cNvPr id="24" name="Straight Connector 23"/>
          <p:cNvCxnSpPr/>
          <p:nvPr userDrawn="1"/>
        </p:nvCxnSpPr>
        <p:spPr>
          <a:xfrm>
            <a:off x="11532604"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pic>
        <p:nvPicPr>
          <p:cNvPr id="25" name="Picture 24"/>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59374" y="161244"/>
            <a:ext cx="288592" cy="288592"/>
          </a:xfrm>
          <a:prstGeom prst="rect">
            <a:avLst/>
          </a:prstGeom>
        </p:spPr>
      </p:pic>
      <p:cxnSp>
        <p:nvCxnSpPr>
          <p:cNvPr id="26" name="Straight Connector 25"/>
          <p:cNvCxnSpPr/>
          <p:nvPr userDrawn="1"/>
        </p:nvCxnSpPr>
        <p:spPr>
          <a:xfrm>
            <a:off x="10848528"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65090398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4. Text + Photo portrait (no line)">
    <p:spTree>
      <p:nvGrpSpPr>
        <p:cNvPr id="1" name=""/>
        <p:cNvGrpSpPr/>
        <p:nvPr/>
      </p:nvGrpSpPr>
      <p:grpSpPr>
        <a:xfrm>
          <a:off x="0" y="0"/>
          <a:ext cx="0" cy="0"/>
          <a:chOff x="0" y="0"/>
          <a:chExt cx="0" cy="0"/>
        </a:xfrm>
      </p:grpSpPr>
      <p:sp>
        <p:nvSpPr>
          <p:cNvPr id="22" name="Rectangle 21"/>
          <p:cNvSpPr/>
          <p:nvPr userDrawn="1"/>
        </p:nvSpPr>
        <p:spPr>
          <a:xfrm flipH="1">
            <a:off x="-678" y="0"/>
            <a:ext cx="9517058" cy="485292"/>
          </a:xfrm>
          <a:prstGeom prst="rect">
            <a:avLst/>
          </a:prstGeom>
          <a:gradFill flip="none" rotWithShape="1">
            <a:gsLst>
              <a:gs pos="5000">
                <a:schemeClr val="bg1"/>
              </a:gs>
              <a:gs pos="47000">
                <a:schemeClr val="tx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bg1"/>
              </a:solidFill>
            </a:endParaRPr>
          </a:p>
        </p:txBody>
      </p:sp>
      <p:sp>
        <p:nvSpPr>
          <p:cNvPr id="23" name="Titre 1"/>
          <p:cNvSpPr>
            <a:spLocks noGrp="1"/>
          </p:cNvSpPr>
          <p:nvPr>
            <p:ph type="title"/>
          </p:nvPr>
        </p:nvSpPr>
        <p:spPr>
          <a:xfrm>
            <a:off x="443372" y="17240"/>
            <a:ext cx="6948772"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2400" b="1" cap="none" spc="100" baseline="0">
                <a:solidFill>
                  <a:schemeClr val="accent3">
                    <a:lumMod val="20000"/>
                    <a:lumOff val="80000"/>
                  </a:schemeClr>
                </a:solidFill>
                <a:latin typeface="Calibri" pitchFamily="34" charset="0"/>
                <a:cs typeface="Arial" pitchFamily="34" charset="0"/>
              </a:defRPr>
            </a:lvl1pPr>
          </a:lstStyle>
          <a:p>
            <a:r>
              <a:rPr lang="en-US" noProof="0" dirty="0" smtClean="0"/>
              <a:t>Click to edit Master title style</a:t>
            </a:r>
            <a:endParaRPr lang="en-US" noProof="0" dirty="0"/>
          </a:p>
        </p:txBody>
      </p:sp>
      <p:cxnSp>
        <p:nvCxnSpPr>
          <p:cNvPr id="24" name="Straight Connector 23"/>
          <p:cNvCxnSpPr/>
          <p:nvPr userDrawn="1"/>
        </p:nvCxnSpPr>
        <p:spPr>
          <a:xfrm>
            <a:off x="-677" y="485292"/>
            <a:ext cx="11948643" cy="0"/>
          </a:xfrm>
          <a:prstGeom prst="line">
            <a:avLst/>
          </a:prstGeom>
          <a:ln w="19050">
            <a:gradFill>
              <a:gsLst>
                <a:gs pos="0">
                  <a:schemeClr val="tx2">
                    <a:lumMod val="50000"/>
                  </a:schemeClr>
                </a:gs>
                <a:gs pos="86000">
                  <a:schemeClr val="tx2">
                    <a:alpha val="18000"/>
                  </a:schemeClr>
                </a:gs>
              </a:gsLst>
              <a:lin ang="0" scaled="0"/>
            </a:gra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Footer Placeholder 2"/>
          <p:cNvSpPr>
            <a:spLocks noGrp="1"/>
          </p:cNvSpPr>
          <p:nvPr>
            <p:ph type="ftr" sz="quarter" idx="3"/>
          </p:nvPr>
        </p:nvSpPr>
        <p:spPr>
          <a:xfrm>
            <a:off x="7392143" y="105519"/>
            <a:ext cx="2718781" cy="371153"/>
          </a:xfrm>
          <a:prstGeom prst="rect">
            <a:avLst/>
          </a:prstGeom>
        </p:spPr>
        <p:txBody>
          <a:bodyPr vert="horz" lIns="91440" tIns="45720" rIns="91440" bIns="45720" rtlCol="0" anchor="ctr"/>
          <a:lstStyle>
            <a:lvl1pPr algn="r">
              <a:defRPr sz="900" i="1">
                <a:solidFill>
                  <a:schemeClr val="bg2">
                    <a:lumMod val="10000"/>
                  </a:schemeClr>
                </a:solidFill>
                <a:latin typeface="+mj-lt"/>
              </a:defRPr>
            </a:lvl1pPr>
          </a:lstStyle>
          <a:p>
            <a:r>
              <a:rPr lang="en-GB" smtClean="0"/>
              <a:t>Indico 882837 / LIU-PS / S.Pittet</a:t>
            </a:r>
            <a:endParaRPr lang="en-US" dirty="0"/>
          </a:p>
        </p:txBody>
      </p:sp>
      <p:sp>
        <p:nvSpPr>
          <p:cNvPr id="26" name="Slide Number Placeholder 3"/>
          <p:cNvSpPr txBox="1">
            <a:spLocks/>
          </p:cNvSpPr>
          <p:nvPr userDrawn="1"/>
        </p:nvSpPr>
        <p:spPr>
          <a:xfrm>
            <a:off x="10200456" y="116672"/>
            <a:ext cx="420607" cy="360000"/>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7918391-D411-FE40-AAD7-861AE5233E0E}" type="slidenum">
              <a:rPr lang="en-US" sz="1000" smtClean="0">
                <a:solidFill>
                  <a:schemeClr val="bg1">
                    <a:lumMod val="50000"/>
                  </a:schemeClr>
                </a:solidFill>
              </a:rPr>
              <a:pPr algn="r"/>
              <a:t>‹#›</a:t>
            </a:fld>
            <a:endParaRPr lang="en-US" sz="1000" dirty="0">
              <a:solidFill>
                <a:schemeClr val="bg1">
                  <a:lumMod val="50000"/>
                </a:schemeClr>
              </a:solidFill>
            </a:endParaRPr>
          </a:p>
        </p:txBody>
      </p:sp>
      <p:sp>
        <p:nvSpPr>
          <p:cNvPr id="27" name="Espace réservé pour une image  4"/>
          <p:cNvSpPr txBox="1">
            <a:spLocks/>
          </p:cNvSpPr>
          <p:nvPr userDrawn="1"/>
        </p:nvSpPr>
        <p:spPr>
          <a:xfrm>
            <a:off x="10838879" y="98426"/>
            <a:ext cx="693725" cy="242850"/>
          </a:xfrm>
          <a:prstGeom prst="rect">
            <a:avLst/>
          </a:prstGeom>
        </p:spPr>
        <p:txBody>
          <a:bodyPr>
            <a:no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spcBef>
                <a:spcPts val="0"/>
              </a:spcBef>
            </a:pPr>
            <a:r>
              <a:rPr lang="fr-FR" sz="900" i="1" u="none" dirty="0" smtClean="0">
                <a:solidFill>
                  <a:schemeClr val="bg2">
                    <a:lumMod val="50000"/>
                  </a:schemeClr>
                </a:solidFill>
                <a:hlinkClick r:id="rId2"/>
              </a:rPr>
              <a:t>te-</a:t>
            </a:r>
            <a:r>
              <a:rPr lang="fr-FR" sz="900" i="1" u="none" dirty="0" err="1" smtClean="0">
                <a:solidFill>
                  <a:schemeClr val="bg2">
                    <a:lumMod val="50000"/>
                  </a:schemeClr>
                </a:solidFill>
                <a:hlinkClick r:id="rId2"/>
              </a:rPr>
              <a:t>epc</a:t>
            </a:r>
            <a:r>
              <a:rPr lang="fr-FR" sz="900" i="1" u="none" dirty="0" smtClean="0">
                <a:solidFill>
                  <a:schemeClr val="bg2">
                    <a:lumMod val="50000"/>
                  </a:schemeClr>
                </a:solidFill>
                <a:hlinkClick r:id="rId2"/>
              </a:rPr>
              <a:t>-</a:t>
            </a:r>
            <a:r>
              <a:rPr lang="fr-FR" sz="900" i="1" u="none" dirty="0" err="1" smtClean="0">
                <a:solidFill>
                  <a:schemeClr val="bg2">
                    <a:lumMod val="50000"/>
                  </a:schemeClr>
                </a:solidFill>
                <a:hlinkClick r:id="rId2"/>
              </a:rPr>
              <a:t>lpc</a:t>
            </a:r>
            <a:endParaRPr lang="fr-FR" sz="900" i="1" u="none" dirty="0">
              <a:solidFill>
                <a:schemeClr val="bg2">
                  <a:lumMod val="50000"/>
                </a:schemeClr>
              </a:solidFill>
            </a:endParaRPr>
          </a:p>
        </p:txBody>
      </p:sp>
      <p:sp>
        <p:nvSpPr>
          <p:cNvPr id="28" name="Date Placeholder 1"/>
          <p:cNvSpPr txBox="1">
            <a:spLocks/>
          </p:cNvSpPr>
          <p:nvPr userDrawn="1"/>
        </p:nvSpPr>
        <p:spPr>
          <a:xfrm>
            <a:off x="10855845" y="194631"/>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800" i="1" smtClean="0">
                <a:solidFill>
                  <a:schemeClr val="accent1">
                    <a:lumMod val="75000"/>
                  </a:schemeClr>
                </a:solidFill>
              </a:rPr>
              <a:pPr/>
              <a:t>27/01/2020</a:t>
            </a:fld>
            <a:endParaRPr lang="en-GB" sz="900" i="1" dirty="0">
              <a:solidFill>
                <a:schemeClr val="accent1">
                  <a:lumMod val="75000"/>
                </a:schemeClr>
              </a:solidFill>
            </a:endParaRPr>
          </a:p>
        </p:txBody>
      </p:sp>
      <p:cxnSp>
        <p:nvCxnSpPr>
          <p:cNvPr id="29" name="Straight Connector 28"/>
          <p:cNvCxnSpPr/>
          <p:nvPr userDrawn="1"/>
        </p:nvCxnSpPr>
        <p:spPr>
          <a:xfrm>
            <a:off x="11532604"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pic>
        <p:nvPicPr>
          <p:cNvPr id="30" name="Picture 29"/>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59374" y="161244"/>
            <a:ext cx="288592" cy="288592"/>
          </a:xfrm>
          <a:prstGeom prst="rect">
            <a:avLst/>
          </a:prstGeom>
        </p:spPr>
      </p:pic>
      <p:cxnSp>
        <p:nvCxnSpPr>
          <p:cNvPr id="31" name="Straight Connector 30"/>
          <p:cNvCxnSpPr/>
          <p:nvPr userDrawn="1"/>
        </p:nvCxnSpPr>
        <p:spPr>
          <a:xfrm>
            <a:off x="10848528"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sp>
        <p:nvSpPr>
          <p:cNvPr id="32" name="Text Placeholder 12"/>
          <p:cNvSpPr>
            <a:spLocks noGrp="1"/>
          </p:cNvSpPr>
          <p:nvPr>
            <p:ph type="body" sz="quarter" idx="22" hasCustomPrompt="1"/>
          </p:nvPr>
        </p:nvSpPr>
        <p:spPr>
          <a:xfrm>
            <a:off x="664874" y="728700"/>
            <a:ext cx="10867730" cy="509142"/>
          </a:xfrm>
          <a:prstGeom prst="rect">
            <a:avLst/>
          </a:prstGeom>
        </p:spPr>
        <p:txBody>
          <a:bodyPr/>
          <a:lstStyle>
            <a:lvl1pPr marL="0" indent="0">
              <a:spcBef>
                <a:spcPts val="1800"/>
              </a:spcBef>
              <a:buFont typeface="Arial" pitchFamily="34" charset="0"/>
              <a:buNone/>
              <a:defRPr sz="2600" cap="none" baseline="0">
                <a:solidFill>
                  <a:schemeClr val="accent1">
                    <a:lumMod val="50000"/>
                  </a:schemeClr>
                </a:solidFill>
                <a:latin typeface="Calibri" pitchFamily="34" charset="0"/>
                <a:cs typeface="Tahoma" pitchFamily="34" charset="0"/>
              </a:defRPr>
            </a:lvl1pPr>
            <a:lvl2pPr marL="144000" indent="0" algn="just">
              <a:spcBef>
                <a:spcPts val="1000"/>
              </a:spcBef>
              <a:spcAft>
                <a:spcPts val="0"/>
              </a:spcAft>
              <a:buFont typeface="Wingdings" panose="05000000000000000000" pitchFamily="2" charset="2"/>
              <a:buNone/>
              <a:defRPr lang="en-US" sz="2400" b="1" kern="1200" baseline="0" noProof="0" dirty="0" smtClean="0">
                <a:solidFill>
                  <a:schemeClr val="bg1">
                    <a:lumMod val="50000"/>
                  </a:schemeClr>
                </a:solidFill>
                <a:latin typeface="Calibri" pitchFamily="34" charset="0"/>
                <a:ea typeface="+mn-ea"/>
                <a:cs typeface="Tahoma" pitchFamily="34" charset="0"/>
              </a:defRPr>
            </a:lvl2pPr>
            <a:lvl3pPr marL="360000" indent="-216000" algn="just">
              <a:spcBef>
                <a:spcPts val="1000"/>
              </a:spcBef>
              <a:buFont typeface="Wingdings" panose="05000000000000000000" pitchFamily="2" charset="2"/>
              <a:buChar char="§"/>
              <a:tabLst>
                <a:tab pos="91440" algn="l"/>
              </a:tabLst>
              <a:defRPr lang="en-US" sz="2400" b="1" kern="1200" baseline="0" noProof="0" dirty="0" smtClean="0">
                <a:solidFill>
                  <a:schemeClr val="bg1">
                    <a:lumMod val="50000"/>
                  </a:schemeClr>
                </a:solidFill>
                <a:latin typeface="Calibri" pitchFamily="34" charset="0"/>
                <a:ea typeface="+mn-ea"/>
                <a:cs typeface="Tahoma" pitchFamily="34" charset="0"/>
              </a:defRPr>
            </a:lvl3pPr>
            <a:lvl4pPr marL="360000" indent="0" algn="just">
              <a:spcBef>
                <a:spcPts val="600"/>
              </a:spcBef>
              <a:buFont typeface="Wingdings" panose="05000000000000000000" pitchFamily="2" charset="2"/>
              <a:buNone/>
              <a:defRPr lang="en-US" sz="2400" b="1" kern="1200" noProof="0" dirty="0" smtClean="0">
                <a:solidFill>
                  <a:schemeClr val="bg1">
                    <a:lumMod val="50000"/>
                  </a:schemeClr>
                </a:solidFill>
                <a:latin typeface="Calibri" pitchFamily="34" charset="0"/>
                <a:ea typeface="+mn-ea"/>
                <a:cs typeface="Tahoma" pitchFamily="34" charset="0"/>
              </a:defRPr>
            </a:lvl4pPr>
            <a:lvl5pPr marL="360000" indent="0" algn="just">
              <a:spcBef>
                <a:spcPts val="600"/>
              </a:spcBef>
              <a:buFont typeface="Wingdings" panose="05000000000000000000" pitchFamily="2" charset="2"/>
              <a:buNone/>
              <a:defRPr lang="en-US" sz="2400" b="1" kern="1200" noProof="0" dirty="0" smtClean="0">
                <a:solidFill>
                  <a:schemeClr val="bg2">
                    <a:lumMod val="50000"/>
                  </a:schemeClr>
                </a:solidFill>
                <a:latin typeface="Calibri" pitchFamily="34" charset="0"/>
                <a:ea typeface="+mn-ea"/>
                <a:cs typeface="Tahoma" pitchFamily="34" charset="0"/>
              </a:defRPr>
            </a:lvl5pPr>
            <a:lvl6pPr marL="648000" indent="-216000" algn="just">
              <a:spcBef>
                <a:spcPts val="600"/>
              </a:spcBef>
              <a:buFont typeface="Wingdings" panose="05000000000000000000" pitchFamily="2" charset="2"/>
              <a:buChar char="§"/>
              <a:defRPr lang="en-US" sz="2200" b="0" kern="1200" baseline="0" noProof="0" dirty="0" smtClean="0">
                <a:solidFill>
                  <a:schemeClr val="bg2">
                    <a:lumMod val="50000"/>
                  </a:schemeClr>
                </a:solidFill>
                <a:latin typeface="Calibri" pitchFamily="34" charset="0"/>
                <a:ea typeface="+mn-ea"/>
                <a:cs typeface="Tahoma" pitchFamily="34" charset="0"/>
              </a:defRPr>
            </a:lvl6pPr>
            <a:lvl7pPr marL="648000" marR="0" indent="0" algn="just" defTabSz="914400" rtl="0" eaLnBrk="1" fontAlgn="auto" latinLnBrk="0" hangingPunct="1">
              <a:lnSpc>
                <a:spcPct val="100000"/>
              </a:lnSpc>
              <a:spcBef>
                <a:spcPts val="600"/>
              </a:spcBef>
              <a:spcAft>
                <a:spcPts val="0"/>
              </a:spcAft>
              <a:buClrTx/>
              <a:buSzTx/>
              <a:buFont typeface="Arial" pitchFamily="34" charset="0"/>
              <a:buNone/>
              <a:tabLst/>
              <a:defRPr lang="en-US" sz="2200" b="0" kern="1200" noProof="0" dirty="0" smtClean="0">
                <a:solidFill>
                  <a:schemeClr val="bg2">
                    <a:lumMod val="50000"/>
                  </a:schemeClr>
                </a:solidFill>
                <a:latin typeface="Calibri" panose="020F0502020204030204" pitchFamily="34" charset="0"/>
                <a:ea typeface="+mn-ea"/>
                <a:cs typeface="+mn-cs"/>
              </a:defRPr>
            </a:lvl7pPr>
            <a:lvl8pPr marL="648000" indent="0">
              <a:spcBef>
                <a:spcPts val="300"/>
              </a:spcBef>
              <a:buNone/>
              <a:defRPr sz="2200">
                <a:solidFill>
                  <a:schemeClr val="bg1">
                    <a:lumMod val="50000"/>
                  </a:schemeClr>
                </a:solidFill>
              </a:defRPr>
            </a:lvl8pPr>
            <a:lvl9pPr marL="864000" indent="-216000">
              <a:spcBef>
                <a:spcPts val="600"/>
              </a:spcBef>
              <a:defRPr sz="2000">
                <a:solidFill>
                  <a:schemeClr val="bg1">
                    <a:lumMod val="50000"/>
                  </a:schemeClr>
                </a:solidFill>
              </a:defRPr>
            </a:lvl9pPr>
          </a:lstStyle>
          <a:p>
            <a:pPr lvl="0"/>
            <a:r>
              <a:rPr lang="en-GB" noProof="0" dirty="0" smtClean="0"/>
              <a:t>1-Level</a:t>
            </a:r>
          </a:p>
        </p:txBody>
      </p:sp>
      <p:sp>
        <p:nvSpPr>
          <p:cNvPr id="33" name="Text Placeholder 2"/>
          <p:cNvSpPr>
            <a:spLocks noGrp="1"/>
          </p:cNvSpPr>
          <p:nvPr>
            <p:ph type="body" sz="quarter" idx="21" hasCustomPrompt="1"/>
          </p:nvPr>
        </p:nvSpPr>
        <p:spPr>
          <a:xfrm>
            <a:off x="659397" y="1254412"/>
            <a:ext cx="4140460" cy="5354190"/>
          </a:xfrm>
          <a:prstGeom prst="rect">
            <a:avLst/>
          </a:prstGeom>
        </p:spPr>
        <p:txBody>
          <a:bodyPr/>
          <a:lstStyle>
            <a:lvl1pPr marL="144000" indent="0">
              <a:spcBef>
                <a:spcPts val="600"/>
              </a:spcBef>
              <a:buNone/>
              <a:defRPr sz="2400" cap="none" baseline="0">
                <a:solidFill>
                  <a:schemeClr val="bg1">
                    <a:lumMod val="50000"/>
                  </a:schemeClr>
                </a:solidFill>
                <a:latin typeface="Calibri" panose="020F0502020204030204" pitchFamily="34" charset="0"/>
              </a:defRPr>
            </a:lvl1pPr>
            <a:lvl2pPr marL="360000" indent="-216000">
              <a:spcBef>
                <a:spcPts val="1000"/>
              </a:spcBef>
              <a:defRPr sz="2400">
                <a:solidFill>
                  <a:schemeClr val="bg1">
                    <a:lumMod val="50000"/>
                  </a:schemeClr>
                </a:solidFill>
                <a:latin typeface="Calibri" panose="020F0502020204030204" pitchFamily="34" charset="0"/>
              </a:defRPr>
            </a:lvl2pPr>
            <a:lvl3pPr marL="360000" indent="0">
              <a:spcBef>
                <a:spcPts val="600"/>
              </a:spcBef>
              <a:buNone/>
              <a:defRPr sz="2400" b="1">
                <a:solidFill>
                  <a:schemeClr val="bg1">
                    <a:lumMod val="50000"/>
                  </a:schemeClr>
                </a:solidFill>
                <a:latin typeface="Calibri" panose="020F0502020204030204" pitchFamily="34" charset="0"/>
              </a:defRPr>
            </a:lvl3pPr>
            <a:lvl4pPr marL="360000" indent="0">
              <a:spcBef>
                <a:spcPts val="600"/>
              </a:spcBef>
              <a:buFont typeface="Wingdings" panose="05000000000000000000" pitchFamily="2" charset="2"/>
              <a:buNone/>
              <a:defRPr sz="2400" b="1">
                <a:solidFill>
                  <a:schemeClr val="bg2">
                    <a:lumMod val="50000"/>
                  </a:schemeClr>
                </a:solidFill>
                <a:latin typeface="Calibri" panose="020F0502020204030204" pitchFamily="34" charset="0"/>
              </a:defRPr>
            </a:lvl4pPr>
            <a:lvl5pPr marL="648000" indent="-216000">
              <a:spcBef>
                <a:spcPts val="600"/>
              </a:spcBef>
              <a:buFont typeface="Wingdings" panose="05000000000000000000" pitchFamily="2" charset="2"/>
              <a:buChar char="§"/>
              <a:defRPr sz="2200">
                <a:solidFill>
                  <a:schemeClr val="bg2">
                    <a:lumMod val="50000"/>
                  </a:schemeClr>
                </a:solidFill>
                <a:latin typeface="Calibri" panose="020F0502020204030204" pitchFamily="34" charset="0"/>
              </a:defRPr>
            </a:lvl5pPr>
            <a:lvl6pPr marL="648000" indent="0">
              <a:spcBef>
                <a:spcPts val="600"/>
              </a:spcBef>
              <a:buNone/>
              <a:defRPr sz="2200">
                <a:solidFill>
                  <a:schemeClr val="bg2">
                    <a:lumMod val="50000"/>
                  </a:schemeClr>
                </a:solidFill>
                <a:latin typeface="Calibri" panose="020F0502020204030204" pitchFamily="34" charset="0"/>
              </a:defRPr>
            </a:lvl6pPr>
            <a:lvl7pPr marL="648000" indent="0">
              <a:spcBef>
                <a:spcPts val="300"/>
              </a:spcBef>
              <a:buNone/>
              <a:defRPr sz="2200">
                <a:solidFill>
                  <a:schemeClr val="bg1">
                    <a:lumMod val="50000"/>
                  </a:schemeClr>
                </a:solidFill>
                <a:latin typeface="Calibri" panose="020F0502020204030204" pitchFamily="34" charset="0"/>
              </a:defRPr>
            </a:lvl7pPr>
            <a:lvl8pPr marL="864000" indent="-216000">
              <a:spcBef>
                <a:spcPts val="600"/>
              </a:spcBef>
              <a:buFont typeface="Arial" panose="020B0604020202020204" pitchFamily="34" charset="0"/>
              <a:buChar char="•"/>
              <a:defRPr sz="2000">
                <a:solidFill>
                  <a:schemeClr val="bg1">
                    <a:lumMod val="50000"/>
                  </a:schemeClr>
                </a:solidFill>
                <a:latin typeface="Calibri" panose="020F0502020204030204" pitchFamily="34" charset="0"/>
              </a:defRPr>
            </a:lvl8pPr>
          </a:lstStyle>
          <a:p>
            <a:pPr lvl="0"/>
            <a:r>
              <a:rPr lang="en-US" dirty="0" smtClean="0"/>
              <a:t>2-Level</a:t>
            </a:r>
          </a:p>
          <a:p>
            <a:pPr lvl="1"/>
            <a:r>
              <a:rPr lang="en-US" dirty="0" smtClean="0"/>
              <a:t>3-Level</a:t>
            </a:r>
          </a:p>
          <a:p>
            <a:pPr lvl="2"/>
            <a:r>
              <a:rPr lang="en-US" dirty="0" smtClean="0"/>
              <a:t>4-Level</a:t>
            </a:r>
          </a:p>
          <a:p>
            <a:pPr lvl="3"/>
            <a:r>
              <a:rPr lang="en-US" dirty="0" smtClean="0"/>
              <a:t>5-Level</a:t>
            </a:r>
          </a:p>
          <a:p>
            <a:pPr lvl="4"/>
            <a:r>
              <a:rPr lang="en-US" dirty="0" smtClean="0"/>
              <a:t>6-Level</a:t>
            </a:r>
          </a:p>
          <a:p>
            <a:pPr lvl="5"/>
            <a:r>
              <a:rPr lang="en-US" dirty="0" smtClean="0"/>
              <a:t>7-Level</a:t>
            </a:r>
          </a:p>
          <a:p>
            <a:pPr lvl="6"/>
            <a:r>
              <a:rPr lang="en-US" dirty="0" smtClean="0"/>
              <a:t>8-Level</a:t>
            </a:r>
          </a:p>
          <a:p>
            <a:pPr lvl="7"/>
            <a:r>
              <a:rPr lang="en-US" dirty="0" smtClean="0"/>
              <a:t>9-Level</a:t>
            </a:r>
          </a:p>
        </p:txBody>
      </p:sp>
      <p:sp>
        <p:nvSpPr>
          <p:cNvPr id="16" name="Picture Placeholder 2"/>
          <p:cNvSpPr>
            <a:spLocks noGrp="1"/>
          </p:cNvSpPr>
          <p:nvPr>
            <p:ph type="pic" sz="quarter" idx="15" hasCustomPrompt="1"/>
          </p:nvPr>
        </p:nvSpPr>
        <p:spPr>
          <a:xfrm>
            <a:off x="5483932" y="1451996"/>
            <a:ext cx="6048672" cy="4497283"/>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 typeface="Wingdings" pitchFamily="2" charset="2"/>
              <a:buNone/>
              <a:tabLst/>
              <a:defRPr cap="none" baseline="0">
                <a:latin typeface="Calibri" panose="020F0502020204030204" pitchFamily="34" charset="0"/>
              </a:defRPr>
            </a:lvl1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GB" dirty="0" smtClean="0"/>
              <a:t>In case you face a photo which is badly rotated, cut it, and paste it in the slide (not in the photo window), rotate it accordingly, and paste the rotated photo on the location window using paste special – as a photo</a:t>
            </a:r>
          </a:p>
        </p:txBody>
      </p:sp>
      <p:sp>
        <p:nvSpPr>
          <p:cNvPr id="17" name="Text Placeholder 2"/>
          <p:cNvSpPr>
            <a:spLocks noGrp="1"/>
          </p:cNvSpPr>
          <p:nvPr>
            <p:ph type="body" sz="quarter" idx="18" hasCustomPrompt="1"/>
          </p:nvPr>
        </p:nvSpPr>
        <p:spPr>
          <a:xfrm>
            <a:off x="5483932" y="6116758"/>
            <a:ext cx="6048672" cy="468000"/>
          </a:xfrm>
          <a:prstGeom prst="rect">
            <a:avLst/>
          </a:prstGeom>
          <a:ln w="6350">
            <a:solidFill>
              <a:schemeClr val="bg2">
                <a:lumMod val="50000"/>
              </a:schemeClr>
            </a:solidFill>
          </a:ln>
        </p:spPr>
        <p:txBody>
          <a:bodyPr anchor="ctr" anchorCtr="0"/>
          <a:lstStyle>
            <a:lvl1pPr marL="0" marR="0" indent="-342900" algn="ctr" defTabSz="914400" rtl="0" eaLnBrk="1" fontAlgn="base" latinLnBrk="0" hangingPunct="1">
              <a:lnSpc>
                <a:spcPct val="100000"/>
              </a:lnSpc>
              <a:spcBef>
                <a:spcPct val="20000"/>
              </a:spcBef>
              <a:spcAft>
                <a:spcPct val="0"/>
              </a:spcAft>
              <a:buClrTx/>
              <a:buSzTx/>
              <a:buFont typeface="Wingdings" pitchFamily="2" charset="2"/>
              <a:buNone/>
              <a:tabLst/>
              <a:defRPr lang="en-GB" sz="1800" b="0" i="1" kern="1200" cap="none" baseline="0" noProof="0" dirty="0" smtClean="0">
                <a:solidFill>
                  <a:schemeClr val="tx1">
                    <a:lumMod val="65000"/>
                    <a:lumOff val="35000"/>
                  </a:schemeClr>
                </a:solidFill>
                <a:latin typeface="Calibri" pitchFamily="34" charset="0"/>
                <a:ea typeface="+mn-ea"/>
                <a:cs typeface="Tahoma" pitchFamily="34" charset="0"/>
              </a:defRPr>
            </a:lvl1pPr>
            <a:lvl2pPr marL="216000" indent="-216000">
              <a:buFont typeface="Wingdings" panose="05000000000000000000" pitchFamily="2" charset="2"/>
              <a:buChar char="§"/>
              <a:defRPr lang="en-GB" sz="1800" b="0" kern="1200" baseline="0" noProof="0" dirty="0" smtClean="0">
                <a:solidFill>
                  <a:schemeClr val="bg2">
                    <a:lumMod val="50000"/>
                  </a:schemeClr>
                </a:solidFill>
                <a:latin typeface="Calibri" pitchFamily="34" charset="0"/>
                <a:ea typeface="+mn-ea"/>
                <a:cs typeface="Tahoma" pitchFamily="34" charset="0"/>
              </a:defRPr>
            </a:lvl2pPr>
            <a:lvl6pPr marL="432000">
              <a:defRPr lang="en-GB" sz="2200" b="0" kern="1200" baseline="0" noProof="0" dirty="0" smtClean="0">
                <a:solidFill>
                  <a:schemeClr val="bg2">
                    <a:lumMod val="50000"/>
                  </a:schemeClr>
                </a:solidFill>
                <a:latin typeface="Calibri" pitchFamily="34" charset="0"/>
                <a:ea typeface="+mn-ea"/>
                <a:cs typeface="Tahoma" pitchFamily="34" charset="0"/>
              </a:defRPr>
            </a:lvl6pPr>
          </a:lstStyle>
          <a:p>
            <a:pPr lvl="0"/>
            <a:r>
              <a:rPr lang="en-GB" noProof="0" dirty="0" smtClean="0"/>
              <a:t>Picture Legend</a:t>
            </a:r>
          </a:p>
        </p:txBody>
      </p:sp>
    </p:spTree>
    <p:extLst>
      <p:ext uri="{BB962C8B-B14F-4D97-AF65-F5344CB8AC3E}">
        <p14:creationId xmlns:p14="http://schemas.microsoft.com/office/powerpoint/2010/main" val="15557069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 Text + Text">
    <p:spTree>
      <p:nvGrpSpPr>
        <p:cNvPr id="1" name=""/>
        <p:cNvGrpSpPr/>
        <p:nvPr/>
      </p:nvGrpSpPr>
      <p:grpSpPr>
        <a:xfrm>
          <a:off x="0" y="0"/>
          <a:ext cx="0" cy="0"/>
          <a:chOff x="0" y="0"/>
          <a:chExt cx="0" cy="0"/>
        </a:xfrm>
      </p:grpSpPr>
      <p:sp>
        <p:nvSpPr>
          <p:cNvPr id="17" name="Text Placeholder 12"/>
          <p:cNvSpPr>
            <a:spLocks noGrp="1"/>
          </p:cNvSpPr>
          <p:nvPr>
            <p:ph type="body" sz="quarter" idx="14" hasCustomPrompt="1"/>
          </p:nvPr>
        </p:nvSpPr>
        <p:spPr>
          <a:xfrm>
            <a:off x="659396" y="739949"/>
            <a:ext cx="4932548" cy="5857403"/>
          </a:xfrm>
          <a:prstGeom prst="rect">
            <a:avLst/>
          </a:prstGeom>
        </p:spPr>
        <p:txBody>
          <a:bodyPr/>
          <a:lstStyle>
            <a:lvl1pPr marL="0" indent="0">
              <a:spcBef>
                <a:spcPts val="1800"/>
              </a:spcBef>
              <a:buFont typeface="Arial" pitchFamily="34" charset="0"/>
              <a:buNone/>
              <a:defRPr sz="2600" cap="none" baseline="0">
                <a:solidFill>
                  <a:schemeClr val="accent1">
                    <a:lumMod val="50000"/>
                  </a:schemeClr>
                </a:solidFill>
                <a:latin typeface="Calibri" pitchFamily="34" charset="0"/>
                <a:cs typeface="Tahoma" pitchFamily="34" charset="0"/>
              </a:defRPr>
            </a:lvl1pPr>
            <a:lvl2pPr marL="144000" indent="0" algn="just">
              <a:spcBef>
                <a:spcPts val="1000"/>
              </a:spcBef>
              <a:spcAft>
                <a:spcPts val="0"/>
              </a:spcAft>
              <a:buFont typeface="Wingdings" panose="05000000000000000000" pitchFamily="2" charset="2"/>
              <a:buNone/>
              <a:defRPr lang="en-US" sz="2400" b="1" kern="1200" baseline="0" noProof="0" dirty="0" smtClean="0">
                <a:solidFill>
                  <a:schemeClr val="bg1">
                    <a:lumMod val="50000"/>
                  </a:schemeClr>
                </a:solidFill>
                <a:latin typeface="Calibri" pitchFamily="34" charset="0"/>
                <a:ea typeface="+mn-ea"/>
                <a:cs typeface="Tahoma" pitchFamily="34" charset="0"/>
              </a:defRPr>
            </a:lvl2pPr>
            <a:lvl3pPr marL="360000" indent="-216000" algn="just">
              <a:spcBef>
                <a:spcPts val="1000"/>
              </a:spcBef>
              <a:buFont typeface="Wingdings" panose="05000000000000000000" pitchFamily="2" charset="2"/>
              <a:buChar char="§"/>
              <a:tabLst>
                <a:tab pos="91440" algn="l"/>
              </a:tabLst>
              <a:defRPr lang="en-US" sz="2400" b="1" kern="1200" baseline="0" noProof="0" dirty="0" smtClean="0">
                <a:solidFill>
                  <a:schemeClr val="bg1">
                    <a:lumMod val="50000"/>
                  </a:schemeClr>
                </a:solidFill>
                <a:latin typeface="Calibri" pitchFamily="34" charset="0"/>
                <a:ea typeface="+mn-ea"/>
                <a:cs typeface="Tahoma" pitchFamily="34" charset="0"/>
              </a:defRPr>
            </a:lvl3pPr>
            <a:lvl4pPr marL="360000" indent="0" algn="just">
              <a:spcBef>
                <a:spcPts val="600"/>
              </a:spcBef>
              <a:buFont typeface="Wingdings" panose="05000000000000000000" pitchFamily="2" charset="2"/>
              <a:buNone/>
              <a:defRPr lang="en-US" sz="2400" b="1" kern="1200" noProof="0" dirty="0" smtClean="0">
                <a:solidFill>
                  <a:schemeClr val="bg1">
                    <a:lumMod val="50000"/>
                  </a:schemeClr>
                </a:solidFill>
                <a:latin typeface="Calibri" pitchFamily="34" charset="0"/>
                <a:ea typeface="+mn-ea"/>
                <a:cs typeface="Tahoma" pitchFamily="34" charset="0"/>
              </a:defRPr>
            </a:lvl4pPr>
            <a:lvl5pPr marL="360000" indent="0" algn="just">
              <a:spcBef>
                <a:spcPts val="600"/>
              </a:spcBef>
              <a:buFont typeface="Wingdings" panose="05000000000000000000" pitchFamily="2" charset="2"/>
              <a:buNone/>
              <a:defRPr lang="en-US" sz="2400" b="1" kern="1200" noProof="0" dirty="0" smtClean="0">
                <a:solidFill>
                  <a:schemeClr val="bg2">
                    <a:lumMod val="50000"/>
                  </a:schemeClr>
                </a:solidFill>
                <a:latin typeface="Calibri" pitchFamily="34" charset="0"/>
                <a:ea typeface="+mn-ea"/>
                <a:cs typeface="Tahoma" pitchFamily="34" charset="0"/>
              </a:defRPr>
            </a:lvl5pPr>
            <a:lvl6pPr marL="648000" indent="-216000" algn="just">
              <a:spcBef>
                <a:spcPts val="600"/>
              </a:spcBef>
              <a:buFont typeface="Wingdings" panose="05000000000000000000" pitchFamily="2" charset="2"/>
              <a:buChar char="§"/>
              <a:defRPr lang="en-US" sz="2200" b="0" kern="1200" baseline="0" noProof="0" dirty="0" smtClean="0">
                <a:solidFill>
                  <a:schemeClr val="bg2">
                    <a:lumMod val="50000"/>
                  </a:schemeClr>
                </a:solidFill>
                <a:latin typeface="Calibri" pitchFamily="34" charset="0"/>
                <a:ea typeface="+mn-ea"/>
                <a:cs typeface="Tahoma" pitchFamily="34" charset="0"/>
              </a:defRPr>
            </a:lvl6pPr>
            <a:lvl7pPr marL="648000" marR="0" indent="0" algn="just" defTabSz="914400" rtl="0" eaLnBrk="1" fontAlgn="auto" latinLnBrk="0" hangingPunct="1">
              <a:lnSpc>
                <a:spcPct val="100000"/>
              </a:lnSpc>
              <a:spcBef>
                <a:spcPts val="600"/>
              </a:spcBef>
              <a:spcAft>
                <a:spcPts val="0"/>
              </a:spcAft>
              <a:buClrTx/>
              <a:buSzTx/>
              <a:buFont typeface="Arial" pitchFamily="34" charset="0"/>
              <a:buNone/>
              <a:tabLst/>
              <a:defRPr lang="en-US" sz="2200" b="0" kern="1200" noProof="0" dirty="0" smtClean="0">
                <a:solidFill>
                  <a:schemeClr val="bg2">
                    <a:lumMod val="50000"/>
                  </a:schemeClr>
                </a:solidFill>
                <a:latin typeface="Calibri" panose="020F0502020204030204" pitchFamily="34" charset="0"/>
                <a:ea typeface="+mn-ea"/>
                <a:cs typeface="+mn-cs"/>
              </a:defRPr>
            </a:lvl7pPr>
            <a:lvl8pPr marL="648000" indent="0">
              <a:spcBef>
                <a:spcPts val="300"/>
              </a:spcBef>
              <a:buNone/>
              <a:defRPr sz="2200">
                <a:solidFill>
                  <a:schemeClr val="bg1">
                    <a:lumMod val="50000"/>
                  </a:schemeClr>
                </a:solidFill>
              </a:defRPr>
            </a:lvl8pPr>
            <a:lvl9pPr marL="864000" indent="-216000">
              <a:spcBef>
                <a:spcPts val="600"/>
              </a:spcBef>
              <a:defRPr sz="2000">
                <a:solidFill>
                  <a:schemeClr val="bg1">
                    <a:lumMod val="50000"/>
                  </a:schemeClr>
                </a:solidFill>
              </a:defRPr>
            </a:lvl9pPr>
          </a:lstStyle>
          <a:p>
            <a:pPr lvl="0"/>
            <a:r>
              <a:rPr lang="en-GB" noProof="0" dirty="0" smtClean="0"/>
              <a:t>1-Level</a:t>
            </a:r>
          </a:p>
          <a:p>
            <a:pPr lvl="1"/>
            <a:r>
              <a:rPr lang="en-GB" noProof="0" dirty="0" smtClean="0"/>
              <a:t>2-Level</a:t>
            </a:r>
          </a:p>
          <a:p>
            <a:pPr lvl="2"/>
            <a:r>
              <a:rPr lang="en-GB" noProof="0" dirty="0" smtClean="0"/>
              <a:t>3-Level</a:t>
            </a:r>
          </a:p>
          <a:p>
            <a:pPr lvl="3"/>
            <a:r>
              <a:rPr lang="en-GB" noProof="0" dirty="0" smtClean="0"/>
              <a:t>4-Level</a:t>
            </a:r>
          </a:p>
          <a:p>
            <a:pPr lvl="4"/>
            <a:r>
              <a:rPr lang="en-GB" noProof="0" dirty="0" smtClean="0"/>
              <a:t>5-Level</a:t>
            </a:r>
          </a:p>
          <a:p>
            <a:pPr lvl="5"/>
            <a:r>
              <a:rPr lang="en-GB" noProof="0" dirty="0" smtClean="0"/>
              <a:t>6-Level</a:t>
            </a:r>
          </a:p>
          <a:p>
            <a:pPr lvl="6"/>
            <a:r>
              <a:rPr lang="en-GB" noProof="0" dirty="0" smtClean="0"/>
              <a:t>7-Level</a:t>
            </a:r>
          </a:p>
          <a:p>
            <a:pPr lvl="7"/>
            <a:r>
              <a:rPr lang="en-GB" noProof="0" dirty="0" smtClean="0"/>
              <a:t>8-Level</a:t>
            </a:r>
          </a:p>
          <a:p>
            <a:pPr lvl="8"/>
            <a:r>
              <a:rPr lang="en-GB" noProof="0" dirty="0" smtClean="0"/>
              <a:t>9-Level</a:t>
            </a:r>
          </a:p>
        </p:txBody>
      </p:sp>
      <p:sp>
        <p:nvSpPr>
          <p:cNvPr id="11" name="Text Placeholder 12"/>
          <p:cNvSpPr>
            <a:spLocks noGrp="1"/>
          </p:cNvSpPr>
          <p:nvPr>
            <p:ph type="body" sz="quarter" idx="15" hasCustomPrompt="1"/>
          </p:nvPr>
        </p:nvSpPr>
        <p:spPr>
          <a:xfrm>
            <a:off x="6312648" y="739949"/>
            <a:ext cx="5219956" cy="5857403"/>
          </a:xfrm>
          <a:prstGeom prst="rect">
            <a:avLst/>
          </a:prstGeom>
        </p:spPr>
        <p:txBody>
          <a:bodyPr/>
          <a:lstStyle>
            <a:lvl1pPr marL="0" indent="0">
              <a:spcBef>
                <a:spcPts val="1400"/>
              </a:spcBef>
              <a:buFont typeface="Arial" pitchFamily="34" charset="0"/>
              <a:buNone/>
              <a:defRPr sz="2600" cap="none" baseline="0">
                <a:solidFill>
                  <a:schemeClr val="accent1">
                    <a:lumMod val="50000"/>
                  </a:schemeClr>
                </a:solidFill>
                <a:latin typeface="Calibri" pitchFamily="34" charset="0"/>
                <a:cs typeface="Tahoma" pitchFamily="34" charset="0"/>
              </a:defRPr>
            </a:lvl1pPr>
            <a:lvl2pPr marL="144000" indent="0" algn="just">
              <a:spcBef>
                <a:spcPts val="1000"/>
              </a:spcBef>
              <a:spcAft>
                <a:spcPts val="0"/>
              </a:spcAft>
              <a:buFont typeface="Wingdings" panose="05000000000000000000" pitchFamily="2" charset="2"/>
              <a:buNone/>
              <a:defRPr lang="en-US" sz="2400" b="1" kern="1200" baseline="0" noProof="0" dirty="0" smtClean="0">
                <a:solidFill>
                  <a:schemeClr val="bg1">
                    <a:lumMod val="50000"/>
                  </a:schemeClr>
                </a:solidFill>
                <a:latin typeface="Calibri" pitchFamily="34" charset="0"/>
                <a:ea typeface="+mn-ea"/>
                <a:cs typeface="Tahoma" pitchFamily="34" charset="0"/>
              </a:defRPr>
            </a:lvl2pPr>
            <a:lvl3pPr marL="360000" indent="-216000" algn="just">
              <a:spcBef>
                <a:spcPts val="1000"/>
              </a:spcBef>
              <a:buFont typeface="Wingdings" panose="05000000000000000000" pitchFamily="2" charset="2"/>
              <a:buChar char="§"/>
              <a:tabLst>
                <a:tab pos="91440" algn="l"/>
              </a:tabLst>
              <a:defRPr lang="en-US" sz="2400" b="1" kern="1200" baseline="0" noProof="0" dirty="0" smtClean="0">
                <a:solidFill>
                  <a:schemeClr val="bg1">
                    <a:lumMod val="50000"/>
                  </a:schemeClr>
                </a:solidFill>
                <a:latin typeface="Calibri" pitchFamily="34" charset="0"/>
                <a:ea typeface="+mn-ea"/>
                <a:cs typeface="Tahoma" pitchFamily="34" charset="0"/>
              </a:defRPr>
            </a:lvl3pPr>
            <a:lvl4pPr marL="360000" indent="0" algn="just">
              <a:spcBef>
                <a:spcPts val="600"/>
              </a:spcBef>
              <a:buFont typeface="Wingdings" panose="05000000000000000000" pitchFamily="2" charset="2"/>
              <a:buNone/>
              <a:defRPr lang="en-US" sz="2400" b="1" kern="1200" noProof="0" dirty="0" smtClean="0">
                <a:solidFill>
                  <a:schemeClr val="bg1">
                    <a:lumMod val="50000"/>
                  </a:schemeClr>
                </a:solidFill>
                <a:latin typeface="Calibri" pitchFamily="34" charset="0"/>
                <a:ea typeface="+mn-ea"/>
                <a:cs typeface="Tahoma" pitchFamily="34" charset="0"/>
              </a:defRPr>
            </a:lvl4pPr>
            <a:lvl5pPr marL="360000" indent="0" algn="just">
              <a:spcBef>
                <a:spcPts val="600"/>
              </a:spcBef>
              <a:buFont typeface="Wingdings" panose="05000000000000000000" pitchFamily="2" charset="2"/>
              <a:buNone/>
              <a:defRPr lang="en-US" sz="2400" b="1" kern="1200" noProof="0" dirty="0" smtClean="0">
                <a:solidFill>
                  <a:schemeClr val="bg2">
                    <a:lumMod val="50000"/>
                  </a:schemeClr>
                </a:solidFill>
                <a:latin typeface="Calibri" pitchFamily="34" charset="0"/>
                <a:ea typeface="+mn-ea"/>
                <a:cs typeface="Tahoma" pitchFamily="34" charset="0"/>
              </a:defRPr>
            </a:lvl5pPr>
            <a:lvl6pPr marL="648000" indent="-216000" algn="just">
              <a:spcBef>
                <a:spcPts val="600"/>
              </a:spcBef>
              <a:buFont typeface="Wingdings" panose="05000000000000000000" pitchFamily="2" charset="2"/>
              <a:buChar char="§"/>
              <a:defRPr lang="en-US" sz="2200" b="0" kern="1200" baseline="0" noProof="0" dirty="0" smtClean="0">
                <a:solidFill>
                  <a:schemeClr val="bg2">
                    <a:lumMod val="50000"/>
                  </a:schemeClr>
                </a:solidFill>
                <a:latin typeface="Calibri" pitchFamily="34" charset="0"/>
                <a:ea typeface="+mn-ea"/>
                <a:cs typeface="Tahoma" pitchFamily="34" charset="0"/>
              </a:defRPr>
            </a:lvl6pPr>
            <a:lvl7pPr marL="648000" marR="0" indent="0" algn="just" defTabSz="914400" rtl="0" eaLnBrk="1" fontAlgn="auto" latinLnBrk="0" hangingPunct="1">
              <a:lnSpc>
                <a:spcPct val="100000"/>
              </a:lnSpc>
              <a:spcBef>
                <a:spcPts val="600"/>
              </a:spcBef>
              <a:spcAft>
                <a:spcPts val="0"/>
              </a:spcAft>
              <a:buClrTx/>
              <a:buSzTx/>
              <a:buFont typeface="Arial" pitchFamily="34" charset="0"/>
              <a:buNone/>
              <a:tabLst/>
              <a:defRPr lang="en-US" sz="2200" b="0" kern="1200" noProof="0" dirty="0" smtClean="0">
                <a:solidFill>
                  <a:schemeClr val="bg2">
                    <a:lumMod val="50000"/>
                  </a:schemeClr>
                </a:solidFill>
                <a:latin typeface="Calibri" panose="020F0502020204030204" pitchFamily="34" charset="0"/>
                <a:ea typeface="+mn-ea"/>
                <a:cs typeface="+mn-cs"/>
              </a:defRPr>
            </a:lvl7pPr>
            <a:lvl8pPr marL="648000" indent="0">
              <a:spcBef>
                <a:spcPts val="300"/>
              </a:spcBef>
              <a:buNone/>
              <a:defRPr sz="2200">
                <a:solidFill>
                  <a:schemeClr val="bg1">
                    <a:lumMod val="50000"/>
                  </a:schemeClr>
                </a:solidFill>
              </a:defRPr>
            </a:lvl8pPr>
            <a:lvl9pPr marL="864000" indent="-216000">
              <a:spcBef>
                <a:spcPts val="600"/>
              </a:spcBef>
              <a:defRPr sz="2000">
                <a:solidFill>
                  <a:schemeClr val="bg1">
                    <a:lumMod val="50000"/>
                  </a:schemeClr>
                </a:solidFill>
              </a:defRPr>
            </a:lvl9pPr>
          </a:lstStyle>
          <a:p>
            <a:pPr lvl="0"/>
            <a:r>
              <a:rPr lang="en-GB" noProof="0" dirty="0" smtClean="0"/>
              <a:t>1-Level</a:t>
            </a:r>
          </a:p>
          <a:p>
            <a:pPr lvl="1"/>
            <a:r>
              <a:rPr lang="en-GB" noProof="0" dirty="0" smtClean="0"/>
              <a:t>2-Level</a:t>
            </a:r>
          </a:p>
          <a:p>
            <a:pPr lvl="2"/>
            <a:r>
              <a:rPr lang="en-GB" noProof="0" dirty="0" smtClean="0"/>
              <a:t>3-Level</a:t>
            </a:r>
          </a:p>
          <a:p>
            <a:pPr lvl="3"/>
            <a:r>
              <a:rPr lang="en-GB" noProof="0" dirty="0" smtClean="0"/>
              <a:t>4-Level</a:t>
            </a:r>
          </a:p>
          <a:p>
            <a:pPr lvl="4"/>
            <a:r>
              <a:rPr lang="en-GB" noProof="0" dirty="0" smtClean="0"/>
              <a:t>5-Level</a:t>
            </a:r>
          </a:p>
          <a:p>
            <a:pPr lvl="5"/>
            <a:r>
              <a:rPr lang="en-GB" noProof="0" dirty="0" smtClean="0"/>
              <a:t>6-Level</a:t>
            </a:r>
          </a:p>
          <a:p>
            <a:pPr lvl="6"/>
            <a:r>
              <a:rPr lang="en-GB" noProof="0" dirty="0" smtClean="0"/>
              <a:t>7-Level</a:t>
            </a:r>
          </a:p>
          <a:p>
            <a:pPr lvl="7"/>
            <a:r>
              <a:rPr lang="en-GB" noProof="0" dirty="0" smtClean="0"/>
              <a:t>8-Level</a:t>
            </a:r>
          </a:p>
          <a:p>
            <a:pPr lvl="8"/>
            <a:r>
              <a:rPr lang="en-GB" noProof="0" dirty="0" smtClean="0"/>
              <a:t>9-Level</a:t>
            </a:r>
          </a:p>
        </p:txBody>
      </p:sp>
      <p:cxnSp>
        <p:nvCxnSpPr>
          <p:cNvPr id="8" name="Straight Connector 7"/>
          <p:cNvCxnSpPr/>
          <p:nvPr userDrawn="1"/>
        </p:nvCxnSpPr>
        <p:spPr>
          <a:xfrm>
            <a:off x="5987988" y="728700"/>
            <a:ext cx="0" cy="5857403"/>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0" name="Rectangle 19"/>
          <p:cNvSpPr/>
          <p:nvPr userDrawn="1"/>
        </p:nvSpPr>
        <p:spPr>
          <a:xfrm flipH="1">
            <a:off x="-678" y="0"/>
            <a:ext cx="9517058" cy="485292"/>
          </a:xfrm>
          <a:prstGeom prst="rect">
            <a:avLst/>
          </a:prstGeom>
          <a:gradFill flip="none" rotWithShape="1">
            <a:gsLst>
              <a:gs pos="5000">
                <a:schemeClr val="bg1"/>
              </a:gs>
              <a:gs pos="47000">
                <a:schemeClr val="tx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bg1"/>
              </a:solidFill>
            </a:endParaRPr>
          </a:p>
        </p:txBody>
      </p:sp>
      <p:sp>
        <p:nvSpPr>
          <p:cNvPr id="21" name="Titre 1"/>
          <p:cNvSpPr>
            <a:spLocks noGrp="1"/>
          </p:cNvSpPr>
          <p:nvPr>
            <p:ph type="title"/>
          </p:nvPr>
        </p:nvSpPr>
        <p:spPr>
          <a:xfrm>
            <a:off x="443372" y="17240"/>
            <a:ext cx="6948772"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2400" b="1" cap="none" spc="100" baseline="0">
                <a:solidFill>
                  <a:schemeClr val="accent3">
                    <a:lumMod val="20000"/>
                    <a:lumOff val="80000"/>
                  </a:schemeClr>
                </a:solidFill>
                <a:latin typeface="Calibri" pitchFamily="34" charset="0"/>
                <a:cs typeface="Arial" pitchFamily="34" charset="0"/>
              </a:defRPr>
            </a:lvl1pPr>
          </a:lstStyle>
          <a:p>
            <a:r>
              <a:rPr lang="en-US" noProof="0" dirty="0" smtClean="0"/>
              <a:t>Click to edit Master title style</a:t>
            </a:r>
            <a:endParaRPr lang="en-US" noProof="0" dirty="0"/>
          </a:p>
        </p:txBody>
      </p:sp>
      <p:cxnSp>
        <p:nvCxnSpPr>
          <p:cNvPr id="22" name="Straight Connector 21"/>
          <p:cNvCxnSpPr/>
          <p:nvPr userDrawn="1"/>
        </p:nvCxnSpPr>
        <p:spPr>
          <a:xfrm>
            <a:off x="-677" y="485292"/>
            <a:ext cx="11948643" cy="0"/>
          </a:xfrm>
          <a:prstGeom prst="line">
            <a:avLst/>
          </a:prstGeom>
          <a:ln w="19050">
            <a:gradFill>
              <a:gsLst>
                <a:gs pos="0">
                  <a:schemeClr val="tx2">
                    <a:lumMod val="50000"/>
                  </a:schemeClr>
                </a:gs>
                <a:gs pos="86000">
                  <a:schemeClr val="tx2">
                    <a:alpha val="18000"/>
                  </a:schemeClr>
                </a:gs>
              </a:gsLst>
              <a:lin ang="0" scaled="0"/>
            </a:gra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3" name="Footer Placeholder 2"/>
          <p:cNvSpPr>
            <a:spLocks noGrp="1"/>
          </p:cNvSpPr>
          <p:nvPr>
            <p:ph type="ftr" sz="quarter" idx="3"/>
          </p:nvPr>
        </p:nvSpPr>
        <p:spPr>
          <a:xfrm>
            <a:off x="7392143" y="105519"/>
            <a:ext cx="2718781" cy="371153"/>
          </a:xfrm>
          <a:prstGeom prst="rect">
            <a:avLst/>
          </a:prstGeom>
        </p:spPr>
        <p:txBody>
          <a:bodyPr vert="horz" lIns="91440" tIns="45720" rIns="91440" bIns="45720" rtlCol="0" anchor="ctr"/>
          <a:lstStyle>
            <a:lvl1pPr algn="r">
              <a:defRPr sz="900" i="1">
                <a:solidFill>
                  <a:schemeClr val="bg2">
                    <a:lumMod val="10000"/>
                  </a:schemeClr>
                </a:solidFill>
                <a:latin typeface="+mj-lt"/>
              </a:defRPr>
            </a:lvl1pPr>
          </a:lstStyle>
          <a:p>
            <a:r>
              <a:rPr lang="en-GB" smtClean="0"/>
              <a:t>Indico 882837 / LIU-PS / S.Pittet</a:t>
            </a:r>
            <a:endParaRPr lang="en-US" dirty="0"/>
          </a:p>
        </p:txBody>
      </p:sp>
      <p:sp>
        <p:nvSpPr>
          <p:cNvPr id="24" name="Slide Number Placeholder 3"/>
          <p:cNvSpPr txBox="1">
            <a:spLocks/>
          </p:cNvSpPr>
          <p:nvPr userDrawn="1"/>
        </p:nvSpPr>
        <p:spPr>
          <a:xfrm>
            <a:off x="10200456" y="116672"/>
            <a:ext cx="420607" cy="360000"/>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7918391-D411-FE40-AAD7-861AE5233E0E}" type="slidenum">
              <a:rPr lang="en-US" sz="1000" smtClean="0">
                <a:solidFill>
                  <a:schemeClr val="bg1">
                    <a:lumMod val="50000"/>
                  </a:schemeClr>
                </a:solidFill>
              </a:rPr>
              <a:pPr algn="r"/>
              <a:t>‹#›</a:t>
            </a:fld>
            <a:endParaRPr lang="en-US" sz="1000" dirty="0">
              <a:solidFill>
                <a:schemeClr val="bg1">
                  <a:lumMod val="50000"/>
                </a:schemeClr>
              </a:solidFill>
            </a:endParaRPr>
          </a:p>
        </p:txBody>
      </p:sp>
      <p:sp>
        <p:nvSpPr>
          <p:cNvPr id="25" name="Espace réservé pour une image  4"/>
          <p:cNvSpPr txBox="1">
            <a:spLocks/>
          </p:cNvSpPr>
          <p:nvPr userDrawn="1"/>
        </p:nvSpPr>
        <p:spPr>
          <a:xfrm>
            <a:off x="10838879" y="98426"/>
            <a:ext cx="693725" cy="242850"/>
          </a:xfrm>
          <a:prstGeom prst="rect">
            <a:avLst/>
          </a:prstGeom>
        </p:spPr>
        <p:txBody>
          <a:bodyPr>
            <a:no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spcBef>
                <a:spcPts val="0"/>
              </a:spcBef>
            </a:pPr>
            <a:r>
              <a:rPr lang="fr-FR" sz="900" i="1" u="none" dirty="0" smtClean="0">
                <a:solidFill>
                  <a:schemeClr val="bg2">
                    <a:lumMod val="50000"/>
                  </a:schemeClr>
                </a:solidFill>
                <a:hlinkClick r:id="rId2"/>
              </a:rPr>
              <a:t>te-</a:t>
            </a:r>
            <a:r>
              <a:rPr lang="fr-FR" sz="900" i="1" u="none" dirty="0" err="1" smtClean="0">
                <a:solidFill>
                  <a:schemeClr val="bg2">
                    <a:lumMod val="50000"/>
                  </a:schemeClr>
                </a:solidFill>
                <a:hlinkClick r:id="rId2"/>
              </a:rPr>
              <a:t>epc</a:t>
            </a:r>
            <a:r>
              <a:rPr lang="fr-FR" sz="900" i="1" u="none" dirty="0" smtClean="0">
                <a:solidFill>
                  <a:schemeClr val="bg2">
                    <a:lumMod val="50000"/>
                  </a:schemeClr>
                </a:solidFill>
                <a:hlinkClick r:id="rId2"/>
              </a:rPr>
              <a:t>-</a:t>
            </a:r>
            <a:r>
              <a:rPr lang="fr-FR" sz="900" i="1" u="none" dirty="0" err="1" smtClean="0">
                <a:solidFill>
                  <a:schemeClr val="bg2">
                    <a:lumMod val="50000"/>
                  </a:schemeClr>
                </a:solidFill>
                <a:hlinkClick r:id="rId2"/>
              </a:rPr>
              <a:t>lpc</a:t>
            </a:r>
            <a:endParaRPr lang="fr-FR" sz="900" i="1" u="none" dirty="0">
              <a:solidFill>
                <a:schemeClr val="bg2">
                  <a:lumMod val="50000"/>
                </a:schemeClr>
              </a:solidFill>
            </a:endParaRPr>
          </a:p>
        </p:txBody>
      </p:sp>
      <p:sp>
        <p:nvSpPr>
          <p:cNvPr id="26" name="Date Placeholder 1"/>
          <p:cNvSpPr txBox="1">
            <a:spLocks/>
          </p:cNvSpPr>
          <p:nvPr userDrawn="1"/>
        </p:nvSpPr>
        <p:spPr>
          <a:xfrm>
            <a:off x="10855845" y="194631"/>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800" i="1" smtClean="0">
                <a:solidFill>
                  <a:schemeClr val="accent1">
                    <a:lumMod val="75000"/>
                  </a:schemeClr>
                </a:solidFill>
              </a:rPr>
              <a:pPr/>
              <a:t>27/01/2020</a:t>
            </a:fld>
            <a:endParaRPr lang="en-GB" sz="900" i="1" dirty="0">
              <a:solidFill>
                <a:schemeClr val="accent1">
                  <a:lumMod val="75000"/>
                </a:schemeClr>
              </a:solidFill>
            </a:endParaRPr>
          </a:p>
        </p:txBody>
      </p:sp>
      <p:cxnSp>
        <p:nvCxnSpPr>
          <p:cNvPr id="27" name="Straight Connector 26"/>
          <p:cNvCxnSpPr/>
          <p:nvPr userDrawn="1"/>
        </p:nvCxnSpPr>
        <p:spPr>
          <a:xfrm>
            <a:off x="11532604"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pic>
        <p:nvPicPr>
          <p:cNvPr id="28" name="Picture 2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59374" y="161244"/>
            <a:ext cx="288592" cy="288592"/>
          </a:xfrm>
          <a:prstGeom prst="rect">
            <a:avLst/>
          </a:prstGeom>
        </p:spPr>
      </p:pic>
      <p:cxnSp>
        <p:nvCxnSpPr>
          <p:cNvPr id="29" name="Straight Connector 28"/>
          <p:cNvCxnSpPr/>
          <p:nvPr userDrawn="1"/>
        </p:nvCxnSpPr>
        <p:spPr>
          <a:xfrm>
            <a:off x="10848528"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51076331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 Text + Photo portrait">
    <p:spTree>
      <p:nvGrpSpPr>
        <p:cNvPr id="1" name=""/>
        <p:cNvGrpSpPr/>
        <p:nvPr/>
      </p:nvGrpSpPr>
      <p:grpSpPr>
        <a:xfrm>
          <a:off x="0" y="0"/>
          <a:ext cx="0" cy="0"/>
          <a:chOff x="0" y="0"/>
          <a:chExt cx="0" cy="0"/>
        </a:xfrm>
      </p:grpSpPr>
      <p:sp>
        <p:nvSpPr>
          <p:cNvPr id="11" name="Picture Placeholder 2"/>
          <p:cNvSpPr>
            <a:spLocks noGrp="1"/>
          </p:cNvSpPr>
          <p:nvPr>
            <p:ph type="pic" sz="quarter" idx="15" hasCustomPrompt="1"/>
          </p:nvPr>
        </p:nvSpPr>
        <p:spPr>
          <a:xfrm>
            <a:off x="5483932" y="1451996"/>
            <a:ext cx="6048672" cy="4497283"/>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 typeface="Wingdings" pitchFamily="2" charset="2"/>
              <a:buNone/>
              <a:tabLst/>
              <a:defRPr cap="none" baseline="0">
                <a:latin typeface="Calibri" panose="020F0502020204030204" pitchFamily="34" charset="0"/>
              </a:defRPr>
            </a:lvl1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GB" dirty="0" smtClean="0"/>
              <a:t>In case you face a photo which is badly rotated, cut it, and paste it in the slide (not in the photo window), rotate it accordingly, and paste the rotated photo on the location window using paste special – as a photo</a:t>
            </a:r>
          </a:p>
        </p:txBody>
      </p:sp>
      <p:sp>
        <p:nvSpPr>
          <p:cNvPr id="13" name="Text Placeholder 2"/>
          <p:cNvSpPr>
            <a:spLocks noGrp="1"/>
          </p:cNvSpPr>
          <p:nvPr>
            <p:ph type="body" sz="quarter" idx="18" hasCustomPrompt="1"/>
          </p:nvPr>
        </p:nvSpPr>
        <p:spPr>
          <a:xfrm>
            <a:off x="5483932" y="6116758"/>
            <a:ext cx="6048672" cy="468000"/>
          </a:xfrm>
          <a:prstGeom prst="rect">
            <a:avLst/>
          </a:prstGeom>
          <a:ln w="6350">
            <a:solidFill>
              <a:schemeClr val="bg2">
                <a:lumMod val="50000"/>
              </a:schemeClr>
            </a:solidFill>
          </a:ln>
        </p:spPr>
        <p:txBody>
          <a:bodyPr anchor="ctr" anchorCtr="0"/>
          <a:lstStyle>
            <a:lvl1pPr marL="0" marR="0" indent="-342900" algn="ctr" defTabSz="914400" rtl="0" eaLnBrk="1" fontAlgn="base" latinLnBrk="0" hangingPunct="1">
              <a:lnSpc>
                <a:spcPct val="100000"/>
              </a:lnSpc>
              <a:spcBef>
                <a:spcPct val="20000"/>
              </a:spcBef>
              <a:spcAft>
                <a:spcPct val="0"/>
              </a:spcAft>
              <a:buClrTx/>
              <a:buSzTx/>
              <a:buFont typeface="Wingdings" pitchFamily="2" charset="2"/>
              <a:buNone/>
              <a:tabLst/>
              <a:defRPr lang="en-GB" sz="1800" b="0" i="1" kern="1200" cap="none" baseline="0" noProof="0" dirty="0" smtClean="0">
                <a:solidFill>
                  <a:schemeClr val="tx1">
                    <a:lumMod val="65000"/>
                    <a:lumOff val="35000"/>
                  </a:schemeClr>
                </a:solidFill>
                <a:latin typeface="Calibri" pitchFamily="34" charset="0"/>
                <a:ea typeface="+mn-ea"/>
                <a:cs typeface="Tahoma" pitchFamily="34" charset="0"/>
              </a:defRPr>
            </a:lvl1pPr>
            <a:lvl2pPr marL="216000" indent="-216000">
              <a:buFont typeface="Wingdings" panose="05000000000000000000" pitchFamily="2" charset="2"/>
              <a:buChar char="§"/>
              <a:defRPr lang="en-GB" sz="1800" b="0" kern="1200" baseline="0" noProof="0" dirty="0" smtClean="0">
                <a:solidFill>
                  <a:schemeClr val="bg2">
                    <a:lumMod val="50000"/>
                  </a:schemeClr>
                </a:solidFill>
                <a:latin typeface="Calibri" pitchFamily="34" charset="0"/>
                <a:ea typeface="+mn-ea"/>
                <a:cs typeface="Tahoma" pitchFamily="34" charset="0"/>
              </a:defRPr>
            </a:lvl2pPr>
            <a:lvl6pPr marL="432000">
              <a:defRPr lang="en-GB" sz="2200" b="0" kern="1200" baseline="0" noProof="0" dirty="0" smtClean="0">
                <a:solidFill>
                  <a:schemeClr val="bg2">
                    <a:lumMod val="50000"/>
                  </a:schemeClr>
                </a:solidFill>
                <a:latin typeface="Calibri" pitchFamily="34" charset="0"/>
                <a:ea typeface="+mn-ea"/>
                <a:cs typeface="Tahoma" pitchFamily="34" charset="0"/>
              </a:defRPr>
            </a:lvl6pPr>
          </a:lstStyle>
          <a:p>
            <a:pPr lvl="0"/>
            <a:r>
              <a:rPr lang="en-GB" noProof="0" dirty="0" smtClean="0"/>
              <a:t>Picture Legend</a:t>
            </a:r>
          </a:p>
        </p:txBody>
      </p:sp>
      <p:cxnSp>
        <p:nvCxnSpPr>
          <p:cNvPr id="12" name="Straight Connector 11"/>
          <p:cNvCxnSpPr/>
          <p:nvPr userDrawn="1"/>
        </p:nvCxnSpPr>
        <p:spPr>
          <a:xfrm>
            <a:off x="5123892" y="1451996"/>
            <a:ext cx="0" cy="513276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Rectangle 21"/>
          <p:cNvSpPr/>
          <p:nvPr userDrawn="1"/>
        </p:nvSpPr>
        <p:spPr>
          <a:xfrm flipH="1">
            <a:off x="-678" y="0"/>
            <a:ext cx="9517058" cy="485292"/>
          </a:xfrm>
          <a:prstGeom prst="rect">
            <a:avLst/>
          </a:prstGeom>
          <a:gradFill flip="none" rotWithShape="1">
            <a:gsLst>
              <a:gs pos="5000">
                <a:schemeClr val="bg1"/>
              </a:gs>
              <a:gs pos="47000">
                <a:schemeClr val="tx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bg1"/>
              </a:solidFill>
            </a:endParaRPr>
          </a:p>
        </p:txBody>
      </p:sp>
      <p:sp>
        <p:nvSpPr>
          <p:cNvPr id="23" name="Titre 1"/>
          <p:cNvSpPr>
            <a:spLocks noGrp="1"/>
          </p:cNvSpPr>
          <p:nvPr>
            <p:ph type="title"/>
          </p:nvPr>
        </p:nvSpPr>
        <p:spPr>
          <a:xfrm>
            <a:off x="443372" y="17240"/>
            <a:ext cx="6948772"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2400" b="1" cap="none" spc="100" baseline="0">
                <a:solidFill>
                  <a:schemeClr val="accent3">
                    <a:lumMod val="20000"/>
                    <a:lumOff val="80000"/>
                  </a:schemeClr>
                </a:solidFill>
                <a:latin typeface="Calibri" pitchFamily="34" charset="0"/>
                <a:cs typeface="Arial" pitchFamily="34" charset="0"/>
              </a:defRPr>
            </a:lvl1pPr>
          </a:lstStyle>
          <a:p>
            <a:r>
              <a:rPr lang="en-US" noProof="0" dirty="0" smtClean="0"/>
              <a:t>Click to edit Master title style</a:t>
            </a:r>
            <a:endParaRPr lang="en-US" noProof="0" dirty="0"/>
          </a:p>
        </p:txBody>
      </p:sp>
      <p:cxnSp>
        <p:nvCxnSpPr>
          <p:cNvPr id="24" name="Straight Connector 23"/>
          <p:cNvCxnSpPr/>
          <p:nvPr userDrawn="1"/>
        </p:nvCxnSpPr>
        <p:spPr>
          <a:xfrm>
            <a:off x="-677" y="485292"/>
            <a:ext cx="11948643" cy="0"/>
          </a:xfrm>
          <a:prstGeom prst="line">
            <a:avLst/>
          </a:prstGeom>
          <a:ln w="19050">
            <a:gradFill>
              <a:gsLst>
                <a:gs pos="0">
                  <a:schemeClr val="tx2">
                    <a:lumMod val="50000"/>
                  </a:schemeClr>
                </a:gs>
                <a:gs pos="86000">
                  <a:schemeClr val="tx2">
                    <a:alpha val="18000"/>
                  </a:schemeClr>
                </a:gs>
              </a:gsLst>
              <a:lin ang="0" scaled="0"/>
            </a:gra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Footer Placeholder 2"/>
          <p:cNvSpPr>
            <a:spLocks noGrp="1"/>
          </p:cNvSpPr>
          <p:nvPr>
            <p:ph type="ftr" sz="quarter" idx="3"/>
          </p:nvPr>
        </p:nvSpPr>
        <p:spPr>
          <a:xfrm>
            <a:off x="7392143" y="105519"/>
            <a:ext cx="2718781" cy="371153"/>
          </a:xfrm>
          <a:prstGeom prst="rect">
            <a:avLst/>
          </a:prstGeom>
        </p:spPr>
        <p:txBody>
          <a:bodyPr vert="horz" lIns="91440" tIns="45720" rIns="91440" bIns="45720" rtlCol="0" anchor="ctr"/>
          <a:lstStyle>
            <a:lvl1pPr algn="r">
              <a:defRPr sz="900" i="1">
                <a:solidFill>
                  <a:schemeClr val="bg2">
                    <a:lumMod val="10000"/>
                  </a:schemeClr>
                </a:solidFill>
                <a:latin typeface="+mj-lt"/>
              </a:defRPr>
            </a:lvl1pPr>
          </a:lstStyle>
          <a:p>
            <a:r>
              <a:rPr lang="en-GB" smtClean="0"/>
              <a:t>Indico 882837 / LIU-PS / S.Pittet</a:t>
            </a:r>
            <a:endParaRPr lang="en-US" dirty="0"/>
          </a:p>
        </p:txBody>
      </p:sp>
      <p:sp>
        <p:nvSpPr>
          <p:cNvPr id="26" name="Slide Number Placeholder 3"/>
          <p:cNvSpPr txBox="1">
            <a:spLocks/>
          </p:cNvSpPr>
          <p:nvPr userDrawn="1"/>
        </p:nvSpPr>
        <p:spPr>
          <a:xfrm>
            <a:off x="10200456" y="116672"/>
            <a:ext cx="420607" cy="360000"/>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7918391-D411-FE40-AAD7-861AE5233E0E}" type="slidenum">
              <a:rPr lang="en-US" sz="1000" smtClean="0">
                <a:solidFill>
                  <a:schemeClr val="bg1">
                    <a:lumMod val="50000"/>
                  </a:schemeClr>
                </a:solidFill>
              </a:rPr>
              <a:pPr algn="r"/>
              <a:t>‹#›</a:t>
            </a:fld>
            <a:endParaRPr lang="en-US" sz="1000" dirty="0">
              <a:solidFill>
                <a:schemeClr val="bg1">
                  <a:lumMod val="50000"/>
                </a:schemeClr>
              </a:solidFill>
            </a:endParaRPr>
          </a:p>
        </p:txBody>
      </p:sp>
      <p:sp>
        <p:nvSpPr>
          <p:cNvPr id="27" name="Espace réservé pour une image  4"/>
          <p:cNvSpPr txBox="1">
            <a:spLocks/>
          </p:cNvSpPr>
          <p:nvPr userDrawn="1"/>
        </p:nvSpPr>
        <p:spPr>
          <a:xfrm>
            <a:off x="10838879" y="98426"/>
            <a:ext cx="693725" cy="242850"/>
          </a:xfrm>
          <a:prstGeom prst="rect">
            <a:avLst/>
          </a:prstGeom>
        </p:spPr>
        <p:txBody>
          <a:bodyPr>
            <a:no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spcBef>
                <a:spcPts val="0"/>
              </a:spcBef>
            </a:pPr>
            <a:r>
              <a:rPr lang="fr-FR" sz="900" i="1" u="none" dirty="0" smtClean="0">
                <a:solidFill>
                  <a:schemeClr val="bg2">
                    <a:lumMod val="50000"/>
                  </a:schemeClr>
                </a:solidFill>
                <a:hlinkClick r:id="rId2"/>
              </a:rPr>
              <a:t>te-</a:t>
            </a:r>
            <a:r>
              <a:rPr lang="fr-FR" sz="900" i="1" u="none" dirty="0" err="1" smtClean="0">
                <a:solidFill>
                  <a:schemeClr val="bg2">
                    <a:lumMod val="50000"/>
                  </a:schemeClr>
                </a:solidFill>
                <a:hlinkClick r:id="rId2"/>
              </a:rPr>
              <a:t>epc</a:t>
            </a:r>
            <a:r>
              <a:rPr lang="fr-FR" sz="900" i="1" u="none" dirty="0" smtClean="0">
                <a:solidFill>
                  <a:schemeClr val="bg2">
                    <a:lumMod val="50000"/>
                  </a:schemeClr>
                </a:solidFill>
                <a:hlinkClick r:id="rId2"/>
              </a:rPr>
              <a:t>-</a:t>
            </a:r>
            <a:r>
              <a:rPr lang="fr-FR" sz="900" i="1" u="none" dirty="0" err="1" smtClean="0">
                <a:solidFill>
                  <a:schemeClr val="bg2">
                    <a:lumMod val="50000"/>
                  </a:schemeClr>
                </a:solidFill>
                <a:hlinkClick r:id="rId2"/>
              </a:rPr>
              <a:t>lpc</a:t>
            </a:r>
            <a:endParaRPr lang="fr-FR" sz="900" i="1" u="none" dirty="0">
              <a:solidFill>
                <a:schemeClr val="bg2">
                  <a:lumMod val="50000"/>
                </a:schemeClr>
              </a:solidFill>
            </a:endParaRPr>
          </a:p>
        </p:txBody>
      </p:sp>
      <p:sp>
        <p:nvSpPr>
          <p:cNvPr id="28" name="Date Placeholder 1"/>
          <p:cNvSpPr txBox="1">
            <a:spLocks/>
          </p:cNvSpPr>
          <p:nvPr userDrawn="1"/>
        </p:nvSpPr>
        <p:spPr>
          <a:xfrm>
            <a:off x="10855845" y="194631"/>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800" i="1" smtClean="0">
                <a:solidFill>
                  <a:schemeClr val="accent1">
                    <a:lumMod val="75000"/>
                  </a:schemeClr>
                </a:solidFill>
              </a:rPr>
              <a:pPr/>
              <a:t>27/01/2020</a:t>
            </a:fld>
            <a:endParaRPr lang="en-GB" sz="900" i="1" dirty="0">
              <a:solidFill>
                <a:schemeClr val="accent1">
                  <a:lumMod val="75000"/>
                </a:schemeClr>
              </a:solidFill>
            </a:endParaRPr>
          </a:p>
        </p:txBody>
      </p:sp>
      <p:cxnSp>
        <p:nvCxnSpPr>
          <p:cNvPr id="29" name="Straight Connector 28"/>
          <p:cNvCxnSpPr/>
          <p:nvPr userDrawn="1"/>
        </p:nvCxnSpPr>
        <p:spPr>
          <a:xfrm>
            <a:off x="11532604"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pic>
        <p:nvPicPr>
          <p:cNvPr id="30" name="Picture 29"/>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59374" y="161244"/>
            <a:ext cx="288592" cy="288592"/>
          </a:xfrm>
          <a:prstGeom prst="rect">
            <a:avLst/>
          </a:prstGeom>
        </p:spPr>
      </p:pic>
      <p:cxnSp>
        <p:nvCxnSpPr>
          <p:cNvPr id="31" name="Straight Connector 30"/>
          <p:cNvCxnSpPr/>
          <p:nvPr userDrawn="1"/>
        </p:nvCxnSpPr>
        <p:spPr>
          <a:xfrm>
            <a:off x="10848528"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sp>
        <p:nvSpPr>
          <p:cNvPr id="32" name="Text Placeholder 12"/>
          <p:cNvSpPr>
            <a:spLocks noGrp="1"/>
          </p:cNvSpPr>
          <p:nvPr>
            <p:ph type="body" sz="quarter" idx="22" hasCustomPrompt="1"/>
          </p:nvPr>
        </p:nvSpPr>
        <p:spPr>
          <a:xfrm>
            <a:off x="664874" y="728700"/>
            <a:ext cx="10867730" cy="509142"/>
          </a:xfrm>
          <a:prstGeom prst="rect">
            <a:avLst/>
          </a:prstGeom>
        </p:spPr>
        <p:txBody>
          <a:bodyPr/>
          <a:lstStyle>
            <a:lvl1pPr marL="0" indent="0">
              <a:spcBef>
                <a:spcPts val="1800"/>
              </a:spcBef>
              <a:buFont typeface="Arial" pitchFamily="34" charset="0"/>
              <a:buNone/>
              <a:defRPr sz="2600" cap="none" baseline="0">
                <a:solidFill>
                  <a:schemeClr val="accent1">
                    <a:lumMod val="50000"/>
                  </a:schemeClr>
                </a:solidFill>
                <a:latin typeface="Calibri" pitchFamily="34" charset="0"/>
                <a:cs typeface="Tahoma" pitchFamily="34" charset="0"/>
              </a:defRPr>
            </a:lvl1pPr>
            <a:lvl2pPr marL="144000" indent="0" algn="just">
              <a:spcBef>
                <a:spcPts val="1000"/>
              </a:spcBef>
              <a:spcAft>
                <a:spcPts val="0"/>
              </a:spcAft>
              <a:buFont typeface="Wingdings" panose="05000000000000000000" pitchFamily="2" charset="2"/>
              <a:buNone/>
              <a:defRPr lang="en-US" sz="2400" b="1" kern="1200" baseline="0" noProof="0" dirty="0" smtClean="0">
                <a:solidFill>
                  <a:schemeClr val="bg1">
                    <a:lumMod val="50000"/>
                  </a:schemeClr>
                </a:solidFill>
                <a:latin typeface="Calibri" pitchFamily="34" charset="0"/>
                <a:ea typeface="+mn-ea"/>
                <a:cs typeface="Tahoma" pitchFamily="34" charset="0"/>
              </a:defRPr>
            </a:lvl2pPr>
            <a:lvl3pPr marL="360000" indent="-216000" algn="just">
              <a:spcBef>
                <a:spcPts val="1000"/>
              </a:spcBef>
              <a:buFont typeface="Wingdings" panose="05000000000000000000" pitchFamily="2" charset="2"/>
              <a:buChar char="§"/>
              <a:tabLst>
                <a:tab pos="91440" algn="l"/>
              </a:tabLst>
              <a:defRPr lang="en-US" sz="2400" b="1" kern="1200" baseline="0" noProof="0" dirty="0" smtClean="0">
                <a:solidFill>
                  <a:schemeClr val="bg1">
                    <a:lumMod val="50000"/>
                  </a:schemeClr>
                </a:solidFill>
                <a:latin typeface="Calibri" pitchFamily="34" charset="0"/>
                <a:ea typeface="+mn-ea"/>
                <a:cs typeface="Tahoma" pitchFamily="34" charset="0"/>
              </a:defRPr>
            </a:lvl3pPr>
            <a:lvl4pPr marL="360000" indent="0" algn="just">
              <a:spcBef>
                <a:spcPts val="600"/>
              </a:spcBef>
              <a:buFont typeface="Wingdings" panose="05000000000000000000" pitchFamily="2" charset="2"/>
              <a:buNone/>
              <a:defRPr lang="en-US" sz="2400" b="1" kern="1200" noProof="0" dirty="0" smtClean="0">
                <a:solidFill>
                  <a:schemeClr val="bg1">
                    <a:lumMod val="50000"/>
                  </a:schemeClr>
                </a:solidFill>
                <a:latin typeface="Calibri" pitchFamily="34" charset="0"/>
                <a:ea typeface="+mn-ea"/>
                <a:cs typeface="Tahoma" pitchFamily="34" charset="0"/>
              </a:defRPr>
            </a:lvl4pPr>
            <a:lvl5pPr marL="360000" indent="0" algn="just">
              <a:spcBef>
                <a:spcPts val="600"/>
              </a:spcBef>
              <a:buFont typeface="Wingdings" panose="05000000000000000000" pitchFamily="2" charset="2"/>
              <a:buNone/>
              <a:defRPr lang="en-US" sz="2400" b="1" kern="1200" noProof="0" dirty="0" smtClean="0">
                <a:solidFill>
                  <a:schemeClr val="bg2">
                    <a:lumMod val="50000"/>
                  </a:schemeClr>
                </a:solidFill>
                <a:latin typeface="Calibri" pitchFamily="34" charset="0"/>
                <a:ea typeface="+mn-ea"/>
                <a:cs typeface="Tahoma" pitchFamily="34" charset="0"/>
              </a:defRPr>
            </a:lvl5pPr>
            <a:lvl6pPr marL="648000" indent="-216000" algn="just">
              <a:spcBef>
                <a:spcPts val="600"/>
              </a:spcBef>
              <a:buFont typeface="Wingdings" panose="05000000000000000000" pitchFamily="2" charset="2"/>
              <a:buChar char="§"/>
              <a:defRPr lang="en-US" sz="2200" b="0" kern="1200" baseline="0" noProof="0" dirty="0" smtClean="0">
                <a:solidFill>
                  <a:schemeClr val="bg2">
                    <a:lumMod val="50000"/>
                  </a:schemeClr>
                </a:solidFill>
                <a:latin typeface="Calibri" pitchFamily="34" charset="0"/>
                <a:ea typeface="+mn-ea"/>
                <a:cs typeface="Tahoma" pitchFamily="34" charset="0"/>
              </a:defRPr>
            </a:lvl6pPr>
            <a:lvl7pPr marL="648000" marR="0" indent="0" algn="just" defTabSz="914400" rtl="0" eaLnBrk="1" fontAlgn="auto" latinLnBrk="0" hangingPunct="1">
              <a:lnSpc>
                <a:spcPct val="100000"/>
              </a:lnSpc>
              <a:spcBef>
                <a:spcPts val="600"/>
              </a:spcBef>
              <a:spcAft>
                <a:spcPts val="0"/>
              </a:spcAft>
              <a:buClrTx/>
              <a:buSzTx/>
              <a:buFont typeface="Arial" pitchFamily="34" charset="0"/>
              <a:buNone/>
              <a:tabLst/>
              <a:defRPr lang="en-US" sz="2200" b="0" kern="1200" noProof="0" dirty="0" smtClean="0">
                <a:solidFill>
                  <a:schemeClr val="bg2">
                    <a:lumMod val="50000"/>
                  </a:schemeClr>
                </a:solidFill>
                <a:latin typeface="Calibri" panose="020F0502020204030204" pitchFamily="34" charset="0"/>
                <a:ea typeface="+mn-ea"/>
                <a:cs typeface="+mn-cs"/>
              </a:defRPr>
            </a:lvl7pPr>
            <a:lvl8pPr marL="648000" indent="0">
              <a:spcBef>
                <a:spcPts val="300"/>
              </a:spcBef>
              <a:buNone/>
              <a:defRPr sz="2200">
                <a:solidFill>
                  <a:schemeClr val="bg1">
                    <a:lumMod val="50000"/>
                  </a:schemeClr>
                </a:solidFill>
              </a:defRPr>
            </a:lvl8pPr>
            <a:lvl9pPr marL="864000" indent="-216000">
              <a:spcBef>
                <a:spcPts val="600"/>
              </a:spcBef>
              <a:defRPr sz="2000">
                <a:solidFill>
                  <a:schemeClr val="bg1">
                    <a:lumMod val="50000"/>
                  </a:schemeClr>
                </a:solidFill>
              </a:defRPr>
            </a:lvl9pPr>
          </a:lstStyle>
          <a:p>
            <a:pPr lvl="0"/>
            <a:r>
              <a:rPr lang="en-GB" noProof="0" dirty="0" smtClean="0"/>
              <a:t>1-Level</a:t>
            </a:r>
          </a:p>
        </p:txBody>
      </p:sp>
      <p:sp>
        <p:nvSpPr>
          <p:cNvPr id="33" name="Text Placeholder 2"/>
          <p:cNvSpPr>
            <a:spLocks noGrp="1"/>
          </p:cNvSpPr>
          <p:nvPr>
            <p:ph type="body" sz="quarter" idx="21" hasCustomPrompt="1"/>
          </p:nvPr>
        </p:nvSpPr>
        <p:spPr>
          <a:xfrm>
            <a:off x="659397" y="1254412"/>
            <a:ext cx="4140460" cy="5354190"/>
          </a:xfrm>
          <a:prstGeom prst="rect">
            <a:avLst/>
          </a:prstGeom>
        </p:spPr>
        <p:txBody>
          <a:bodyPr/>
          <a:lstStyle>
            <a:lvl1pPr marL="144000" indent="0">
              <a:spcBef>
                <a:spcPts val="600"/>
              </a:spcBef>
              <a:buNone/>
              <a:defRPr sz="2400" cap="none" baseline="0">
                <a:solidFill>
                  <a:schemeClr val="bg1">
                    <a:lumMod val="50000"/>
                  </a:schemeClr>
                </a:solidFill>
                <a:latin typeface="Calibri" panose="020F0502020204030204" pitchFamily="34" charset="0"/>
              </a:defRPr>
            </a:lvl1pPr>
            <a:lvl2pPr marL="360000" indent="-216000">
              <a:spcBef>
                <a:spcPts val="1000"/>
              </a:spcBef>
              <a:defRPr sz="2400">
                <a:solidFill>
                  <a:schemeClr val="bg1">
                    <a:lumMod val="50000"/>
                  </a:schemeClr>
                </a:solidFill>
                <a:latin typeface="Calibri" panose="020F0502020204030204" pitchFamily="34" charset="0"/>
              </a:defRPr>
            </a:lvl2pPr>
            <a:lvl3pPr marL="360000" indent="0">
              <a:spcBef>
                <a:spcPts val="600"/>
              </a:spcBef>
              <a:buNone/>
              <a:defRPr sz="2400" b="1">
                <a:solidFill>
                  <a:schemeClr val="bg1">
                    <a:lumMod val="50000"/>
                  </a:schemeClr>
                </a:solidFill>
                <a:latin typeface="Calibri" panose="020F0502020204030204" pitchFamily="34" charset="0"/>
              </a:defRPr>
            </a:lvl3pPr>
            <a:lvl4pPr marL="360000" indent="0">
              <a:spcBef>
                <a:spcPts val="600"/>
              </a:spcBef>
              <a:buFont typeface="Wingdings" panose="05000000000000000000" pitchFamily="2" charset="2"/>
              <a:buNone/>
              <a:defRPr sz="2400" b="1">
                <a:solidFill>
                  <a:schemeClr val="bg2">
                    <a:lumMod val="50000"/>
                  </a:schemeClr>
                </a:solidFill>
                <a:latin typeface="Calibri" panose="020F0502020204030204" pitchFamily="34" charset="0"/>
              </a:defRPr>
            </a:lvl4pPr>
            <a:lvl5pPr marL="648000" indent="-216000">
              <a:spcBef>
                <a:spcPts val="600"/>
              </a:spcBef>
              <a:buFont typeface="Wingdings" panose="05000000000000000000" pitchFamily="2" charset="2"/>
              <a:buChar char="§"/>
              <a:defRPr sz="2200">
                <a:solidFill>
                  <a:schemeClr val="bg2">
                    <a:lumMod val="50000"/>
                  </a:schemeClr>
                </a:solidFill>
                <a:latin typeface="Calibri" panose="020F0502020204030204" pitchFamily="34" charset="0"/>
              </a:defRPr>
            </a:lvl5pPr>
            <a:lvl6pPr marL="648000" indent="0">
              <a:spcBef>
                <a:spcPts val="600"/>
              </a:spcBef>
              <a:buNone/>
              <a:defRPr sz="2200">
                <a:solidFill>
                  <a:schemeClr val="bg2">
                    <a:lumMod val="50000"/>
                  </a:schemeClr>
                </a:solidFill>
                <a:latin typeface="Calibri" panose="020F0502020204030204" pitchFamily="34" charset="0"/>
              </a:defRPr>
            </a:lvl6pPr>
            <a:lvl7pPr marL="648000" indent="0">
              <a:spcBef>
                <a:spcPts val="300"/>
              </a:spcBef>
              <a:buNone/>
              <a:defRPr sz="2200">
                <a:solidFill>
                  <a:schemeClr val="bg1">
                    <a:lumMod val="50000"/>
                  </a:schemeClr>
                </a:solidFill>
                <a:latin typeface="Calibri" panose="020F0502020204030204" pitchFamily="34" charset="0"/>
              </a:defRPr>
            </a:lvl7pPr>
            <a:lvl8pPr marL="864000" indent="-216000">
              <a:spcBef>
                <a:spcPts val="600"/>
              </a:spcBef>
              <a:buFont typeface="Arial" panose="020B0604020202020204" pitchFamily="34" charset="0"/>
              <a:buChar char="•"/>
              <a:defRPr sz="2000">
                <a:solidFill>
                  <a:schemeClr val="bg1">
                    <a:lumMod val="50000"/>
                  </a:schemeClr>
                </a:solidFill>
                <a:latin typeface="Calibri" panose="020F0502020204030204" pitchFamily="34" charset="0"/>
              </a:defRPr>
            </a:lvl8pPr>
          </a:lstStyle>
          <a:p>
            <a:pPr lvl="0"/>
            <a:r>
              <a:rPr lang="en-US" dirty="0" smtClean="0"/>
              <a:t>2-Level</a:t>
            </a:r>
          </a:p>
          <a:p>
            <a:pPr lvl="1"/>
            <a:r>
              <a:rPr lang="en-US" dirty="0" smtClean="0"/>
              <a:t>3-Level</a:t>
            </a:r>
          </a:p>
          <a:p>
            <a:pPr lvl="2"/>
            <a:r>
              <a:rPr lang="en-US" dirty="0" smtClean="0"/>
              <a:t>4-Level</a:t>
            </a:r>
          </a:p>
          <a:p>
            <a:pPr lvl="3"/>
            <a:r>
              <a:rPr lang="en-US" dirty="0" smtClean="0"/>
              <a:t>5-Level</a:t>
            </a:r>
          </a:p>
          <a:p>
            <a:pPr lvl="4"/>
            <a:r>
              <a:rPr lang="en-US" dirty="0" smtClean="0"/>
              <a:t>6-Level</a:t>
            </a:r>
          </a:p>
          <a:p>
            <a:pPr lvl="5"/>
            <a:r>
              <a:rPr lang="en-US" dirty="0" smtClean="0"/>
              <a:t>7-Level</a:t>
            </a:r>
          </a:p>
          <a:p>
            <a:pPr lvl="6"/>
            <a:r>
              <a:rPr lang="en-US" dirty="0" smtClean="0"/>
              <a:t>8-Level</a:t>
            </a:r>
          </a:p>
          <a:p>
            <a:pPr lvl="7"/>
            <a:r>
              <a:rPr lang="en-US" dirty="0" smtClean="0"/>
              <a:t>9-Level</a:t>
            </a:r>
          </a:p>
        </p:txBody>
      </p:sp>
    </p:spTree>
    <p:extLst>
      <p:ext uri="{BB962C8B-B14F-4D97-AF65-F5344CB8AC3E}">
        <p14:creationId xmlns:p14="http://schemas.microsoft.com/office/powerpoint/2010/main" val="40768392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 Text + Photo landscape">
    <p:spTree>
      <p:nvGrpSpPr>
        <p:cNvPr id="1" name=""/>
        <p:cNvGrpSpPr/>
        <p:nvPr/>
      </p:nvGrpSpPr>
      <p:grpSpPr>
        <a:xfrm>
          <a:off x="0" y="0"/>
          <a:ext cx="0" cy="0"/>
          <a:chOff x="0" y="0"/>
          <a:chExt cx="0" cy="0"/>
        </a:xfrm>
      </p:grpSpPr>
      <p:sp>
        <p:nvSpPr>
          <p:cNvPr id="17" name="Text Placeholder 12"/>
          <p:cNvSpPr>
            <a:spLocks noGrp="1"/>
          </p:cNvSpPr>
          <p:nvPr>
            <p:ph type="body" sz="quarter" idx="14" hasCustomPrompt="1"/>
          </p:nvPr>
        </p:nvSpPr>
        <p:spPr>
          <a:xfrm>
            <a:off x="664874" y="728700"/>
            <a:ext cx="10867730" cy="509142"/>
          </a:xfrm>
          <a:prstGeom prst="rect">
            <a:avLst/>
          </a:prstGeom>
        </p:spPr>
        <p:txBody>
          <a:bodyPr/>
          <a:lstStyle>
            <a:lvl1pPr marL="0" indent="0">
              <a:spcBef>
                <a:spcPts val="1800"/>
              </a:spcBef>
              <a:buFont typeface="Arial" pitchFamily="34" charset="0"/>
              <a:buNone/>
              <a:defRPr sz="2600" cap="none" baseline="0">
                <a:solidFill>
                  <a:schemeClr val="accent1">
                    <a:lumMod val="50000"/>
                  </a:schemeClr>
                </a:solidFill>
                <a:latin typeface="Calibri" pitchFamily="34" charset="0"/>
                <a:cs typeface="Tahoma" pitchFamily="34" charset="0"/>
              </a:defRPr>
            </a:lvl1pPr>
            <a:lvl2pPr marL="144000" indent="0" algn="just">
              <a:spcBef>
                <a:spcPts val="1000"/>
              </a:spcBef>
              <a:spcAft>
                <a:spcPts val="0"/>
              </a:spcAft>
              <a:buFont typeface="Wingdings" panose="05000000000000000000" pitchFamily="2" charset="2"/>
              <a:buNone/>
              <a:defRPr lang="en-US" sz="2400" b="1" kern="1200" baseline="0" noProof="0" dirty="0" smtClean="0">
                <a:solidFill>
                  <a:schemeClr val="bg1">
                    <a:lumMod val="50000"/>
                  </a:schemeClr>
                </a:solidFill>
                <a:latin typeface="Calibri" pitchFamily="34" charset="0"/>
                <a:ea typeface="+mn-ea"/>
                <a:cs typeface="Tahoma" pitchFamily="34" charset="0"/>
              </a:defRPr>
            </a:lvl2pPr>
            <a:lvl3pPr marL="360000" indent="-216000" algn="just">
              <a:spcBef>
                <a:spcPts val="1000"/>
              </a:spcBef>
              <a:buFont typeface="Wingdings" panose="05000000000000000000" pitchFamily="2" charset="2"/>
              <a:buChar char="§"/>
              <a:tabLst>
                <a:tab pos="91440" algn="l"/>
              </a:tabLst>
              <a:defRPr lang="en-US" sz="2400" b="1" kern="1200" baseline="0" noProof="0" dirty="0" smtClean="0">
                <a:solidFill>
                  <a:schemeClr val="bg1">
                    <a:lumMod val="50000"/>
                  </a:schemeClr>
                </a:solidFill>
                <a:latin typeface="Calibri" pitchFamily="34" charset="0"/>
                <a:ea typeface="+mn-ea"/>
                <a:cs typeface="Tahoma" pitchFamily="34" charset="0"/>
              </a:defRPr>
            </a:lvl3pPr>
            <a:lvl4pPr marL="360000" indent="0" algn="just">
              <a:spcBef>
                <a:spcPts val="600"/>
              </a:spcBef>
              <a:buFont typeface="Wingdings" panose="05000000000000000000" pitchFamily="2" charset="2"/>
              <a:buNone/>
              <a:defRPr lang="en-US" sz="2400" b="1" kern="1200" noProof="0" dirty="0" smtClean="0">
                <a:solidFill>
                  <a:schemeClr val="bg1">
                    <a:lumMod val="50000"/>
                  </a:schemeClr>
                </a:solidFill>
                <a:latin typeface="Calibri" pitchFamily="34" charset="0"/>
                <a:ea typeface="+mn-ea"/>
                <a:cs typeface="Tahoma" pitchFamily="34" charset="0"/>
              </a:defRPr>
            </a:lvl4pPr>
            <a:lvl5pPr marL="360000" indent="0" algn="just">
              <a:spcBef>
                <a:spcPts val="600"/>
              </a:spcBef>
              <a:buFont typeface="Wingdings" panose="05000000000000000000" pitchFamily="2" charset="2"/>
              <a:buNone/>
              <a:defRPr lang="en-US" sz="2400" b="1" kern="1200" noProof="0" dirty="0" smtClean="0">
                <a:solidFill>
                  <a:schemeClr val="bg2">
                    <a:lumMod val="50000"/>
                  </a:schemeClr>
                </a:solidFill>
                <a:latin typeface="Calibri" pitchFamily="34" charset="0"/>
                <a:ea typeface="+mn-ea"/>
                <a:cs typeface="Tahoma" pitchFamily="34" charset="0"/>
              </a:defRPr>
            </a:lvl5pPr>
            <a:lvl6pPr marL="648000" indent="-216000" algn="just">
              <a:spcBef>
                <a:spcPts val="600"/>
              </a:spcBef>
              <a:buFont typeface="Wingdings" panose="05000000000000000000" pitchFamily="2" charset="2"/>
              <a:buChar char="§"/>
              <a:defRPr lang="en-US" sz="2200" b="0" kern="1200" baseline="0" noProof="0" dirty="0" smtClean="0">
                <a:solidFill>
                  <a:schemeClr val="bg2">
                    <a:lumMod val="50000"/>
                  </a:schemeClr>
                </a:solidFill>
                <a:latin typeface="Calibri" pitchFamily="34" charset="0"/>
                <a:ea typeface="+mn-ea"/>
                <a:cs typeface="Tahoma" pitchFamily="34" charset="0"/>
              </a:defRPr>
            </a:lvl6pPr>
            <a:lvl7pPr marL="648000" marR="0" indent="0" algn="just" defTabSz="914400" rtl="0" eaLnBrk="1" fontAlgn="auto" latinLnBrk="0" hangingPunct="1">
              <a:lnSpc>
                <a:spcPct val="100000"/>
              </a:lnSpc>
              <a:spcBef>
                <a:spcPts val="600"/>
              </a:spcBef>
              <a:spcAft>
                <a:spcPts val="0"/>
              </a:spcAft>
              <a:buClrTx/>
              <a:buSzTx/>
              <a:buFont typeface="Arial" pitchFamily="34" charset="0"/>
              <a:buNone/>
              <a:tabLst/>
              <a:defRPr lang="en-US" sz="2200" b="0" kern="1200" noProof="0" dirty="0" smtClean="0">
                <a:solidFill>
                  <a:schemeClr val="bg2">
                    <a:lumMod val="50000"/>
                  </a:schemeClr>
                </a:solidFill>
                <a:latin typeface="Calibri" panose="020F0502020204030204" pitchFamily="34" charset="0"/>
                <a:ea typeface="+mn-ea"/>
                <a:cs typeface="+mn-cs"/>
              </a:defRPr>
            </a:lvl7pPr>
            <a:lvl8pPr marL="648000" indent="0">
              <a:spcBef>
                <a:spcPts val="300"/>
              </a:spcBef>
              <a:buNone/>
              <a:defRPr sz="2200">
                <a:solidFill>
                  <a:schemeClr val="bg1">
                    <a:lumMod val="50000"/>
                  </a:schemeClr>
                </a:solidFill>
              </a:defRPr>
            </a:lvl8pPr>
            <a:lvl9pPr marL="864000" indent="-216000">
              <a:spcBef>
                <a:spcPts val="600"/>
              </a:spcBef>
              <a:defRPr sz="2000">
                <a:solidFill>
                  <a:schemeClr val="bg1">
                    <a:lumMod val="50000"/>
                  </a:schemeClr>
                </a:solidFill>
              </a:defRPr>
            </a:lvl9pPr>
          </a:lstStyle>
          <a:p>
            <a:pPr lvl="0"/>
            <a:r>
              <a:rPr lang="en-GB" noProof="0" dirty="0" smtClean="0"/>
              <a:t>1-Level</a:t>
            </a:r>
          </a:p>
        </p:txBody>
      </p:sp>
      <p:sp>
        <p:nvSpPr>
          <p:cNvPr id="19" name="Rectangle 18"/>
          <p:cNvSpPr/>
          <p:nvPr userDrawn="1"/>
        </p:nvSpPr>
        <p:spPr>
          <a:xfrm flipH="1">
            <a:off x="-678" y="0"/>
            <a:ext cx="9517058" cy="485292"/>
          </a:xfrm>
          <a:prstGeom prst="rect">
            <a:avLst/>
          </a:prstGeom>
          <a:gradFill flip="none" rotWithShape="1">
            <a:gsLst>
              <a:gs pos="5000">
                <a:schemeClr val="bg1"/>
              </a:gs>
              <a:gs pos="47000">
                <a:schemeClr val="tx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bg1"/>
              </a:solidFill>
            </a:endParaRPr>
          </a:p>
        </p:txBody>
      </p:sp>
      <p:sp>
        <p:nvSpPr>
          <p:cNvPr id="25" name="Titre 1"/>
          <p:cNvSpPr>
            <a:spLocks noGrp="1"/>
          </p:cNvSpPr>
          <p:nvPr>
            <p:ph type="title"/>
          </p:nvPr>
        </p:nvSpPr>
        <p:spPr>
          <a:xfrm>
            <a:off x="443372" y="17240"/>
            <a:ext cx="6948772"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2400" b="1" cap="none" spc="100" baseline="0">
                <a:solidFill>
                  <a:schemeClr val="accent3">
                    <a:lumMod val="20000"/>
                    <a:lumOff val="80000"/>
                  </a:schemeClr>
                </a:solidFill>
                <a:latin typeface="Calibri" pitchFamily="34" charset="0"/>
                <a:cs typeface="Arial" pitchFamily="34" charset="0"/>
              </a:defRPr>
            </a:lvl1pPr>
          </a:lstStyle>
          <a:p>
            <a:r>
              <a:rPr lang="en-US" noProof="0" dirty="0" smtClean="0"/>
              <a:t>Click to edit Master title style</a:t>
            </a:r>
            <a:endParaRPr lang="en-US" noProof="0" dirty="0"/>
          </a:p>
        </p:txBody>
      </p:sp>
      <p:cxnSp>
        <p:nvCxnSpPr>
          <p:cNvPr id="26" name="Straight Connector 25"/>
          <p:cNvCxnSpPr/>
          <p:nvPr userDrawn="1"/>
        </p:nvCxnSpPr>
        <p:spPr>
          <a:xfrm>
            <a:off x="-677" y="485292"/>
            <a:ext cx="11948643" cy="0"/>
          </a:xfrm>
          <a:prstGeom prst="line">
            <a:avLst/>
          </a:prstGeom>
          <a:ln w="19050">
            <a:gradFill>
              <a:gsLst>
                <a:gs pos="0">
                  <a:schemeClr val="tx2">
                    <a:lumMod val="50000"/>
                  </a:schemeClr>
                </a:gs>
                <a:gs pos="86000">
                  <a:schemeClr val="tx2">
                    <a:alpha val="18000"/>
                  </a:schemeClr>
                </a:gs>
              </a:gsLst>
              <a:lin ang="0" scaled="0"/>
            </a:gra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Footer Placeholder 2"/>
          <p:cNvSpPr>
            <a:spLocks noGrp="1"/>
          </p:cNvSpPr>
          <p:nvPr>
            <p:ph type="ftr" sz="quarter" idx="3"/>
          </p:nvPr>
        </p:nvSpPr>
        <p:spPr>
          <a:xfrm>
            <a:off x="7392143" y="105519"/>
            <a:ext cx="2718781" cy="371153"/>
          </a:xfrm>
          <a:prstGeom prst="rect">
            <a:avLst/>
          </a:prstGeom>
        </p:spPr>
        <p:txBody>
          <a:bodyPr vert="horz" lIns="91440" tIns="45720" rIns="91440" bIns="45720" rtlCol="0" anchor="ctr"/>
          <a:lstStyle>
            <a:lvl1pPr algn="r">
              <a:defRPr sz="900" i="1">
                <a:solidFill>
                  <a:schemeClr val="bg2">
                    <a:lumMod val="10000"/>
                  </a:schemeClr>
                </a:solidFill>
                <a:latin typeface="+mj-lt"/>
              </a:defRPr>
            </a:lvl1pPr>
          </a:lstStyle>
          <a:p>
            <a:r>
              <a:rPr lang="en-GB" smtClean="0"/>
              <a:t>Indico 882837 / LIU-PS / S.Pittet</a:t>
            </a:r>
            <a:endParaRPr lang="en-US" dirty="0"/>
          </a:p>
        </p:txBody>
      </p:sp>
      <p:sp>
        <p:nvSpPr>
          <p:cNvPr id="28" name="Slide Number Placeholder 3"/>
          <p:cNvSpPr txBox="1">
            <a:spLocks/>
          </p:cNvSpPr>
          <p:nvPr userDrawn="1"/>
        </p:nvSpPr>
        <p:spPr>
          <a:xfrm>
            <a:off x="10200456" y="116672"/>
            <a:ext cx="420607" cy="360000"/>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7918391-D411-FE40-AAD7-861AE5233E0E}" type="slidenum">
              <a:rPr lang="en-US" sz="1000" smtClean="0">
                <a:solidFill>
                  <a:schemeClr val="bg1">
                    <a:lumMod val="50000"/>
                  </a:schemeClr>
                </a:solidFill>
              </a:rPr>
              <a:pPr algn="r"/>
              <a:t>‹#›</a:t>
            </a:fld>
            <a:endParaRPr lang="en-US" sz="1000" dirty="0">
              <a:solidFill>
                <a:schemeClr val="bg1">
                  <a:lumMod val="50000"/>
                </a:schemeClr>
              </a:solidFill>
            </a:endParaRPr>
          </a:p>
        </p:txBody>
      </p:sp>
      <p:sp>
        <p:nvSpPr>
          <p:cNvPr id="29" name="Espace réservé pour une image  4"/>
          <p:cNvSpPr txBox="1">
            <a:spLocks/>
          </p:cNvSpPr>
          <p:nvPr userDrawn="1"/>
        </p:nvSpPr>
        <p:spPr>
          <a:xfrm>
            <a:off x="10838879" y="98426"/>
            <a:ext cx="693725" cy="242850"/>
          </a:xfrm>
          <a:prstGeom prst="rect">
            <a:avLst/>
          </a:prstGeom>
        </p:spPr>
        <p:txBody>
          <a:bodyPr>
            <a:no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spcBef>
                <a:spcPts val="0"/>
              </a:spcBef>
            </a:pPr>
            <a:r>
              <a:rPr lang="fr-FR" sz="900" i="1" u="none" dirty="0" smtClean="0">
                <a:solidFill>
                  <a:schemeClr val="bg2">
                    <a:lumMod val="50000"/>
                  </a:schemeClr>
                </a:solidFill>
                <a:hlinkClick r:id="rId2"/>
              </a:rPr>
              <a:t>te-</a:t>
            </a:r>
            <a:r>
              <a:rPr lang="fr-FR" sz="900" i="1" u="none" dirty="0" err="1" smtClean="0">
                <a:solidFill>
                  <a:schemeClr val="bg2">
                    <a:lumMod val="50000"/>
                  </a:schemeClr>
                </a:solidFill>
                <a:hlinkClick r:id="rId2"/>
              </a:rPr>
              <a:t>epc</a:t>
            </a:r>
            <a:r>
              <a:rPr lang="fr-FR" sz="900" i="1" u="none" dirty="0" smtClean="0">
                <a:solidFill>
                  <a:schemeClr val="bg2">
                    <a:lumMod val="50000"/>
                  </a:schemeClr>
                </a:solidFill>
                <a:hlinkClick r:id="rId2"/>
              </a:rPr>
              <a:t>-</a:t>
            </a:r>
            <a:r>
              <a:rPr lang="fr-FR" sz="900" i="1" u="none" dirty="0" err="1" smtClean="0">
                <a:solidFill>
                  <a:schemeClr val="bg2">
                    <a:lumMod val="50000"/>
                  </a:schemeClr>
                </a:solidFill>
                <a:hlinkClick r:id="rId2"/>
              </a:rPr>
              <a:t>lpc</a:t>
            </a:r>
            <a:endParaRPr lang="fr-FR" sz="900" i="1" u="none" dirty="0">
              <a:solidFill>
                <a:schemeClr val="bg2">
                  <a:lumMod val="50000"/>
                </a:schemeClr>
              </a:solidFill>
            </a:endParaRPr>
          </a:p>
        </p:txBody>
      </p:sp>
      <p:sp>
        <p:nvSpPr>
          <p:cNvPr id="30" name="Date Placeholder 1"/>
          <p:cNvSpPr txBox="1">
            <a:spLocks/>
          </p:cNvSpPr>
          <p:nvPr userDrawn="1"/>
        </p:nvSpPr>
        <p:spPr>
          <a:xfrm>
            <a:off x="10855845" y="194631"/>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800" i="1" smtClean="0">
                <a:solidFill>
                  <a:schemeClr val="accent1">
                    <a:lumMod val="75000"/>
                  </a:schemeClr>
                </a:solidFill>
              </a:rPr>
              <a:pPr/>
              <a:t>27/01/2020</a:t>
            </a:fld>
            <a:endParaRPr lang="en-GB" sz="900" i="1" dirty="0">
              <a:solidFill>
                <a:schemeClr val="accent1">
                  <a:lumMod val="75000"/>
                </a:schemeClr>
              </a:solidFill>
            </a:endParaRPr>
          </a:p>
        </p:txBody>
      </p:sp>
      <p:cxnSp>
        <p:nvCxnSpPr>
          <p:cNvPr id="31" name="Straight Connector 30"/>
          <p:cNvCxnSpPr/>
          <p:nvPr userDrawn="1"/>
        </p:nvCxnSpPr>
        <p:spPr>
          <a:xfrm>
            <a:off x="11532604"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pic>
        <p:nvPicPr>
          <p:cNvPr id="32" name="Picture 3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59374" y="161244"/>
            <a:ext cx="288592" cy="288592"/>
          </a:xfrm>
          <a:prstGeom prst="rect">
            <a:avLst/>
          </a:prstGeom>
        </p:spPr>
      </p:pic>
      <p:cxnSp>
        <p:nvCxnSpPr>
          <p:cNvPr id="33" name="Straight Connector 32"/>
          <p:cNvCxnSpPr/>
          <p:nvPr userDrawn="1"/>
        </p:nvCxnSpPr>
        <p:spPr>
          <a:xfrm>
            <a:off x="10848528"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sp>
        <p:nvSpPr>
          <p:cNvPr id="38" name="Picture Placeholder 2"/>
          <p:cNvSpPr>
            <a:spLocks noGrp="1"/>
          </p:cNvSpPr>
          <p:nvPr>
            <p:ph type="pic" sz="quarter" idx="23" hasCustomPrompt="1"/>
          </p:nvPr>
        </p:nvSpPr>
        <p:spPr>
          <a:xfrm>
            <a:off x="8184232" y="1449236"/>
            <a:ext cx="3348372" cy="4500044"/>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 typeface="Wingdings" pitchFamily="2" charset="2"/>
              <a:buNone/>
              <a:tabLst/>
              <a:defRPr cap="none" baseline="0">
                <a:latin typeface="Calibri" panose="020F0502020204030204" pitchFamily="34" charset="0"/>
              </a:defRPr>
            </a:lvl1p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GB" dirty="0" smtClean="0"/>
              <a:t>In case you face a photo which is badly rotated, cut it, and paste it in the slide (not in the photo window), rotate it accordingly, and paste the rotated photo on the location window using paste special – as a photo</a:t>
            </a:r>
          </a:p>
        </p:txBody>
      </p:sp>
      <p:sp>
        <p:nvSpPr>
          <p:cNvPr id="39" name="Text Placeholder 2"/>
          <p:cNvSpPr>
            <a:spLocks noGrp="1"/>
          </p:cNvSpPr>
          <p:nvPr>
            <p:ph type="body" sz="quarter" idx="18" hasCustomPrompt="1"/>
          </p:nvPr>
        </p:nvSpPr>
        <p:spPr>
          <a:xfrm>
            <a:off x="8184232" y="6116758"/>
            <a:ext cx="3348372" cy="468000"/>
          </a:xfrm>
          <a:prstGeom prst="rect">
            <a:avLst/>
          </a:prstGeom>
          <a:ln w="6350">
            <a:solidFill>
              <a:schemeClr val="bg2">
                <a:lumMod val="50000"/>
              </a:schemeClr>
            </a:solidFill>
          </a:ln>
        </p:spPr>
        <p:txBody>
          <a:bodyPr anchor="ctr" anchorCtr="0"/>
          <a:lstStyle>
            <a:lvl1pPr marL="0" marR="0" indent="-342900" algn="ctr" defTabSz="914400" rtl="0" eaLnBrk="1" fontAlgn="base" latinLnBrk="0" hangingPunct="1">
              <a:lnSpc>
                <a:spcPct val="100000"/>
              </a:lnSpc>
              <a:spcBef>
                <a:spcPct val="20000"/>
              </a:spcBef>
              <a:spcAft>
                <a:spcPct val="0"/>
              </a:spcAft>
              <a:buClrTx/>
              <a:buSzTx/>
              <a:buFont typeface="Wingdings" pitchFamily="2" charset="2"/>
              <a:buNone/>
              <a:tabLst/>
              <a:defRPr lang="en-GB" sz="1800" b="0" i="1" kern="1200" cap="none" baseline="0" noProof="0" dirty="0" smtClean="0">
                <a:solidFill>
                  <a:schemeClr val="tx1">
                    <a:lumMod val="65000"/>
                    <a:lumOff val="35000"/>
                  </a:schemeClr>
                </a:solidFill>
                <a:latin typeface="Calibri" pitchFamily="34" charset="0"/>
                <a:ea typeface="+mn-ea"/>
                <a:cs typeface="Tahoma" pitchFamily="34" charset="0"/>
              </a:defRPr>
            </a:lvl1pPr>
            <a:lvl2pPr marL="216000" indent="-216000">
              <a:buFont typeface="Wingdings" panose="05000000000000000000" pitchFamily="2" charset="2"/>
              <a:buChar char="§"/>
              <a:defRPr lang="en-GB" sz="1800" b="0" kern="1200" baseline="0" noProof="0" dirty="0" smtClean="0">
                <a:solidFill>
                  <a:schemeClr val="bg2">
                    <a:lumMod val="50000"/>
                  </a:schemeClr>
                </a:solidFill>
                <a:latin typeface="Calibri" pitchFamily="34" charset="0"/>
                <a:ea typeface="+mn-ea"/>
                <a:cs typeface="Tahoma" pitchFamily="34" charset="0"/>
              </a:defRPr>
            </a:lvl2pPr>
            <a:lvl6pPr marL="432000">
              <a:defRPr lang="en-GB" sz="2200" b="0" kern="1200" baseline="0" noProof="0" dirty="0" smtClean="0">
                <a:solidFill>
                  <a:schemeClr val="bg2">
                    <a:lumMod val="50000"/>
                  </a:schemeClr>
                </a:solidFill>
                <a:latin typeface="Calibri" pitchFamily="34" charset="0"/>
                <a:ea typeface="+mn-ea"/>
                <a:cs typeface="Tahoma" pitchFamily="34" charset="0"/>
              </a:defRPr>
            </a:lvl6pPr>
          </a:lstStyle>
          <a:p>
            <a:pPr lvl="0"/>
            <a:r>
              <a:rPr lang="en-GB" noProof="0" dirty="0" smtClean="0"/>
              <a:t>Picture Legend</a:t>
            </a:r>
          </a:p>
        </p:txBody>
      </p:sp>
      <p:sp>
        <p:nvSpPr>
          <p:cNvPr id="43" name="Text Placeholder 2"/>
          <p:cNvSpPr>
            <a:spLocks noGrp="1"/>
          </p:cNvSpPr>
          <p:nvPr>
            <p:ph type="body" sz="quarter" idx="21" hasCustomPrompt="1"/>
          </p:nvPr>
        </p:nvSpPr>
        <p:spPr>
          <a:xfrm>
            <a:off x="659397" y="1254412"/>
            <a:ext cx="6831735" cy="5354190"/>
          </a:xfrm>
          <a:prstGeom prst="rect">
            <a:avLst/>
          </a:prstGeom>
        </p:spPr>
        <p:txBody>
          <a:bodyPr/>
          <a:lstStyle>
            <a:lvl1pPr marL="144000" indent="0">
              <a:spcBef>
                <a:spcPts val="600"/>
              </a:spcBef>
              <a:buNone/>
              <a:defRPr sz="2400" cap="none" baseline="0">
                <a:solidFill>
                  <a:schemeClr val="bg1">
                    <a:lumMod val="50000"/>
                  </a:schemeClr>
                </a:solidFill>
                <a:latin typeface="Calibri" panose="020F0502020204030204" pitchFamily="34" charset="0"/>
              </a:defRPr>
            </a:lvl1pPr>
            <a:lvl2pPr marL="360000" indent="-216000">
              <a:spcBef>
                <a:spcPts val="1000"/>
              </a:spcBef>
              <a:defRPr sz="2400">
                <a:solidFill>
                  <a:schemeClr val="bg1">
                    <a:lumMod val="50000"/>
                  </a:schemeClr>
                </a:solidFill>
                <a:latin typeface="Calibri" panose="020F0502020204030204" pitchFamily="34" charset="0"/>
              </a:defRPr>
            </a:lvl2pPr>
            <a:lvl3pPr marL="360000" indent="0">
              <a:spcBef>
                <a:spcPts val="600"/>
              </a:spcBef>
              <a:buNone/>
              <a:defRPr sz="2400" b="1">
                <a:solidFill>
                  <a:schemeClr val="bg1">
                    <a:lumMod val="50000"/>
                  </a:schemeClr>
                </a:solidFill>
                <a:latin typeface="Calibri" panose="020F0502020204030204" pitchFamily="34" charset="0"/>
              </a:defRPr>
            </a:lvl3pPr>
            <a:lvl4pPr marL="360000" indent="0">
              <a:spcBef>
                <a:spcPts val="600"/>
              </a:spcBef>
              <a:buFont typeface="Wingdings" panose="05000000000000000000" pitchFamily="2" charset="2"/>
              <a:buNone/>
              <a:defRPr sz="2400" b="1">
                <a:solidFill>
                  <a:schemeClr val="bg2">
                    <a:lumMod val="50000"/>
                  </a:schemeClr>
                </a:solidFill>
                <a:latin typeface="Calibri" panose="020F0502020204030204" pitchFamily="34" charset="0"/>
              </a:defRPr>
            </a:lvl4pPr>
            <a:lvl5pPr marL="648000" indent="-216000">
              <a:spcBef>
                <a:spcPts val="600"/>
              </a:spcBef>
              <a:buFont typeface="Wingdings" panose="05000000000000000000" pitchFamily="2" charset="2"/>
              <a:buChar char="§"/>
              <a:defRPr sz="2200">
                <a:solidFill>
                  <a:schemeClr val="bg2">
                    <a:lumMod val="50000"/>
                  </a:schemeClr>
                </a:solidFill>
                <a:latin typeface="Calibri" panose="020F0502020204030204" pitchFamily="34" charset="0"/>
              </a:defRPr>
            </a:lvl5pPr>
            <a:lvl6pPr marL="648000" indent="0">
              <a:spcBef>
                <a:spcPts val="600"/>
              </a:spcBef>
              <a:buNone/>
              <a:defRPr sz="2200">
                <a:solidFill>
                  <a:schemeClr val="bg2">
                    <a:lumMod val="50000"/>
                  </a:schemeClr>
                </a:solidFill>
                <a:latin typeface="Calibri" panose="020F0502020204030204" pitchFamily="34" charset="0"/>
              </a:defRPr>
            </a:lvl6pPr>
            <a:lvl7pPr marL="648000" indent="0">
              <a:spcBef>
                <a:spcPts val="300"/>
              </a:spcBef>
              <a:buNone/>
              <a:defRPr sz="2200">
                <a:solidFill>
                  <a:schemeClr val="bg1">
                    <a:lumMod val="50000"/>
                  </a:schemeClr>
                </a:solidFill>
                <a:latin typeface="Calibri" panose="020F0502020204030204" pitchFamily="34" charset="0"/>
              </a:defRPr>
            </a:lvl7pPr>
            <a:lvl8pPr marL="864000" indent="-216000">
              <a:spcBef>
                <a:spcPts val="600"/>
              </a:spcBef>
              <a:buFont typeface="Arial" panose="020B0604020202020204" pitchFamily="34" charset="0"/>
              <a:buChar char="•"/>
              <a:defRPr sz="2000">
                <a:solidFill>
                  <a:schemeClr val="bg1">
                    <a:lumMod val="50000"/>
                  </a:schemeClr>
                </a:solidFill>
                <a:latin typeface="Calibri" panose="020F0502020204030204" pitchFamily="34" charset="0"/>
              </a:defRPr>
            </a:lvl8pPr>
          </a:lstStyle>
          <a:p>
            <a:pPr lvl="0"/>
            <a:r>
              <a:rPr lang="en-US" dirty="0" smtClean="0"/>
              <a:t>2-Level</a:t>
            </a:r>
          </a:p>
          <a:p>
            <a:pPr lvl="1"/>
            <a:r>
              <a:rPr lang="en-US" dirty="0" smtClean="0"/>
              <a:t>3-Level</a:t>
            </a:r>
          </a:p>
          <a:p>
            <a:pPr lvl="2"/>
            <a:r>
              <a:rPr lang="en-US" dirty="0" smtClean="0"/>
              <a:t>4-Level</a:t>
            </a:r>
          </a:p>
          <a:p>
            <a:pPr lvl="3"/>
            <a:r>
              <a:rPr lang="en-US" dirty="0" smtClean="0"/>
              <a:t>5-Level</a:t>
            </a:r>
          </a:p>
          <a:p>
            <a:pPr lvl="4"/>
            <a:r>
              <a:rPr lang="en-US" dirty="0" smtClean="0"/>
              <a:t>6-Level</a:t>
            </a:r>
          </a:p>
          <a:p>
            <a:pPr lvl="5"/>
            <a:r>
              <a:rPr lang="en-US" dirty="0" smtClean="0"/>
              <a:t>7-Level</a:t>
            </a:r>
          </a:p>
          <a:p>
            <a:pPr lvl="6"/>
            <a:r>
              <a:rPr lang="en-US" dirty="0" smtClean="0"/>
              <a:t>8-Level</a:t>
            </a:r>
          </a:p>
          <a:p>
            <a:pPr lvl="7"/>
            <a:r>
              <a:rPr lang="en-US" dirty="0" smtClean="0"/>
              <a:t>9-Level</a:t>
            </a:r>
          </a:p>
        </p:txBody>
      </p:sp>
      <p:cxnSp>
        <p:nvCxnSpPr>
          <p:cNvPr id="21" name="Straight Connector 20"/>
          <p:cNvCxnSpPr/>
          <p:nvPr userDrawn="1"/>
        </p:nvCxnSpPr>
        <p:spPr>
          <a:xfrm>
            <a:off x="7824192" y="1451996"/>
            <a:ext cx="0" cy="513276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391441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lp">
    <p:spTree>
      <p:nvGrpSpPr>
        <p:cNvPr id="1" name=""/>
        <p:cNvGrpSpPr/>
        <p:nvPr/>
      </p:nvGrpSpPr>
      <p:grpSpPr>
        <a:xfrm>
          <a:off x="0" y="0"/>
          <a:ext cx="0" cy="0"/>
          <a:chOff x="0" y="0"/>
          <a:chExt cx="0" cy="0"/>
        </a:xfrm>
      </p:grpSpPr>
      <p:sp>
        <p:nvSpPr>
          <p:cNvPr id="7" name="TextBox 6"/>
          <p:cNvSpPr txBox="1"/>
          <p:nvPr userDrawn="1"/>
        </p:nvSpPr>
        <p:spPr>
          <a:xfrm>
            <a:off x="546025" y="467245"/>
            <a:ext cx="4624980" cy="369332"/>
          </a:xfrm>
          <a:prstGeom prst="rect">
            <a:avLst/>
          </a:prstGeom>
          <a:noFill/>
        </p:spPr>
        <p:txBody>
          <a:bodyPr wrap="square" rtlCol="0">
            <a:spAutoFit/>
          </a:bodyPr>
          <a:lstStyle/>
          <a:p>
            <a:r>
              <a:rPr lang="en-GB" dirty="0" smtClean="0">
                <a:solidFill>
                  <a:schemeClr val="bg2">
                    <a:lumMod val="50000"/>
                  </a:schemeClr>
                </a:solidFill>
                <a:latin typeface="+mj-lt"/>
              </a:rPr>
              <a:t>Template Help Notes</a:t>
            </a:r>
            <a:endParaRPr lang="en-GB" dirty="0">
              <a:solidFill>
                <a:schemeClr val="bg2">
                  <a:lumMod val="50000"/>
                </a:schemeClr>
              </a:solidFill>
              <a:latin typeface="+mj-lt"/>
            </a:endParaRPr>
          </a:p>
        </p:txBody>
      </p:sp>
      <p:sp>
        <p:nvSpPr>
          <p:cNvPr id="8" name="TextBox 7"/>
          <p:cNvSpPr txBox="1"/>
          <p:nvPr userDrawn="1"/>
        </p:nvSpPr>
        <p:spPr>
          <a:xfrm>
            <a:off x="935497" y="764704"/>
            <a:ext cx="9785484" cy="1569660"/>
          </a:xfrm>
          <a:prstGeom prst="rect">
            <a:avLst/>
          </a:prstGeom>
          <a:noFill/>
        </p:spPr>
        <p:txBody>
          <a:bodyPr wrap="square" rtlCol="0">
            <a:spAutoFit/>
          </a:bodyPr>
          <a:lstStyle/>
          <a:p>
            <a:pPr marL="342900" indent="-342900">
              <a:buFont typeface="+mj-lt"/>
              <a:buNone/>
            </a:pPr>
            <a:r>
              <a:rPr lang="en-US" sz="1200" b="1" u="sng" dirty="0" smtClean="0">
                <a:latin typeface="+mj-lt"/>
              </a:rPr>
              <a:t>Using the template:</a:t>
            </a:r>
          </a:p>
          <a:p>
            <a:pPr marL="342900" indent="-342900">
              <a:buFont typeface="+mj-lt"/>
              <a:buAutoNum type="arabicPeriod"/>
            </a:pPr>
            <a:r>
              <a:rPr lang="en-US" sz="1200" dirty="0" smtClean="0">
                <a:latin typeface="+mj-lt"/>
              </a:rPr>
              <a:t>Insert a New Slide and </a:t>
            </a:r>
            <a:r>
              <a:rPr lang="en-US" sz="1200" dirty="0" err="1" smtClean="0">
                <a:latin typeface="+mj-lt"/>
              </a:rPr>
              <a:t>Clic</a:t>
            </a:r>
            <a:r>
              <a:rPr lang="en-US" sz="1200" dirty="0" smtClean="0">
                <a:latin typeface="+mj-lt"/>
              </a:rPr>
              <a:t> right on slide to choose correct layout</a:t>
            </a:r>
            <a:r>
              <a:rPr lang="en-US" sz="1200" baseline="0" dirty="0" smtClean="0">
                <a:latin typeface="+mj-lt"/>
              </a:rPr>
              <a:t> type</a:t>
            </a:r>
            <a:r>
              <a:rPr lang="en-US" sz="1200" dirty="0" smtClean="0">
                <a:latin typeface="+mj-lt"/>
              </a:rPr>
              <a:t> (chapter, default,</a:t>
            </a:r>
            <a:r>
              <a:rPr lang="en-US" sz="1200" baseline="0" dirty="0" smtClean="0">
                <a:latin typeface="+mj-lt"/>
              </a:rPr>
              <a:t> </a:t>
            </a:r>
            <a:r>
              <a:rPr lang="en-US" sz="1200" dirty="0" smtClean="0">
                <a:latin typeface="+mj-lt"/>
              </a:rPr>
              <a:t>photo,</a:t>
            </a:r>
            <a:r>
              <a:rPr lang="en-US" sz="1200" baseline="0" dirty="0" smtClean="0">
                <a:latin typeface="+mj-lt"/>
              </a:rPr>
              <a:t> etc</a:t>
            </a:r>
            <a:r>
              <a:rPr lang="en-US" sz="1200" dirty="0" smtClean="0">
                <a:latin typeface="+mj-lt"/>
              </a:rPr>
              <a:t>…)</a:t>
            </a:r>
          </a:p>
          <a:p>
            <a:pPr marL="342900" indent="-342900">
              <a:buFont typeface="+mj-lt"/>
              <a:buAutoNum type="arabicPeriod"/>
            </a:pPr>
            <a:r>
              <a:rPr lang="en-US" sz="1200" dirty="0" smtClean="0">
                <a:latin typeface="+mj-lt"/>
              </a:rPr>
              <a:t>USE this</a:t>
            </a:r>
            <a:r>
              <a:rPr lang="en-US" sz="1200" baseline="0" dirty="0" smtClean="0">
                <a:latin typeface="+mj-lt"/>
              </a:rPr>
              <a:t> template TEXT LEVELS as they are predefined for a nice result.</a:t>
            </a:r>
            <a:br>
              <a:rPr lang="en-US" sz="1200" baseline="0" dirty="0" smtClean="0">
                <a:latin typeface="+mj-lt"/>
              </a:rPr>
            </a:br>
            <a:r>
              <a:rPr lang="en-US" sz="1200" baseline="0" dirty="0" smtClean="0">
                <a:latin typeface="+mj-lt"/>
              </a:rPr>
              <a:t>You select </a:t>
            </a:r>
            <a:r>
              <a:rPr lang="en-US" sz="1200" b="1" baseline="0" dirty="0" smtClean="0">
                <a:latin typeface="+mj-lt"/>
              </a:rPr>
              <a:t>down</a:t>
            </a:r>
            <a:r>
              <a:rPr lang="en-US" sz="1200" baseline="0" dirty="0" smtClean="0">
                <a:latin typeface="+mj-lt"/>
              </a:rPr>
              <a:t> or </a:t>
            </a:r>
            <a:r>
              <a:rPr lang="en-US" sz="1200" b="1" baseline="0" dirty="0" smtClean="0">
                <a:latin typeface="+mj-lt"/>
              </a:rPr>
              <a:t>up</a:t>
            </a:r>
            <a:r>
              <a:rPr lang="en-US" sz="1200" baseline="0" dirty="0" smtClean="0">
                <a:latin typeface="+mj-lt"/>
              </a:rPr>
              <a:t> with this button</a:t>
            </a:r>
            <a:endParaRPr lang="en-US" sz="1200" dirty="0" smtClean="0">
              <a:latin typeface="+mj-lt"/>
            </a:endParaRPr>
          </a:p>
          <a:p>
            <a:pPr marL="0" marR="0" indent="0" algn="l" defTabSz="914400" rtl="0" eaLnBrk="1" fontAlgn="base" latinLnBrk="0" hangingPunct="1">
              <a:lnSpc>
                <a:spcPct val="100000"/>
              </a:lnSpc>
              <a:spcBef>
                <a:spcPct val="0"/>
              </a:spcBef>
              <a:spcAft>
                <a:spcPct val="0"/>
              </a:spcAft>
              <a:buClrTx/>
              <a:buSzTx/>
              <a:buFont typeface="+mj-lt"/>
              <a:buNone/>
              <a:tabLst/>
              <a:defRPr/>
            </a:pPr>
            <a:endParaRPr lang="en-US" sz="1200" baseline="0" dirty="0" smtClean="0">
              <a:latin typeface="+mj-lt"/>
            </a:endParaRPr>
          </a:p>
          <a:p>
            <a:pPr marL="0" marR="0" indent="0" algn="l" defTabSz="914400" rtl="0" eaLnBrk="1" fontAlgn="base" latinLnBrk="0" hangingPunct="1">
              <a:lnSpc>
                <a:spcPct val="100000"/>
              </a:lnSpc>
              <a:spcBef>
                <a:spcPct val="0"/>
              </a:spcBef>
              <a:spcAft>
                <a:spcPct val="0"/>
              </a:spcAft>
              <a:buClrTx/>
              <a:buSzTx/>
              <a:buFont typeface="+mj-lt"/>
              <a:buNone/>
              <a:tabLst/>
              <a:defRPr/>
            </a:pPr>
            <a:r>
              <a:rPr lang="en-US" sz="1200" b="1" u="sng" baseline="0" dirty="0" smtClean="0">
                <a:latin typeface="+mj-lt"/>
              </a:rPr>
              <a:t>Can you use this template, even not from the section </a:t>
            </a:r>
            <a:r>
              <a:rPr lang="en-US" sz="1200" b="1" u="sng" baseline="0" dirty="0" err="1" smtClean="0">
                <a:latin typeface="+mj-lt"/>
              </a:rPr>
              <a:t>te-epc-lpc</a:t>
            </a:r>
            <a:r>
              <a:rPr lang="en-US" sz="1200" b="1" u="sng" baseline="0" dirty="0" smtClean="0">
                <a:latin typeface="+mj-lt"/>
              </a:rPr>
              <a:t>?</a:t>
            </a:r>
          </a:p>
          <a:p>
            <a:pPr marL="342900" marR="0" indent="-342900" algn="l" defTabSz="914400" rtl="0" eaLnBrk="1" fontAlgn="base" latinLnBrk="0" hangingPunct="1">
              <a:lnSpc>
                <a:spcPct val="100000"/>
              </a:lnSpc>
              <a:spcBef>
                <a:spcPct val="0"/>
              </a:spcBef>
              <a:spcAft>
                <a:spcPct val="0"/>
              </a:spcAft>
              <a:buClrTx/>
              <a:buSzTx/>
              <a:buFont typeface="+mj-lt"/>
              <a:buAutoNum type="arabicPeriod"/>
              <a:tabLst/>
              <a:defRPr/>
            </a:pPr>
            <a:r>
              <a:rPr lang="en-US" sz="1200" kern="1200" dirty="0" smtClean="0">
                <a:solidFill>
                  <a:schemeClr val="tx1"/>
                </a:solidFill>
                <a:latin typeface="+mj-lt"/>
                <a:ea typeface="+mn-ea"/>
                <a:cs typeface="+mn-cs"/>
              </a:rPr>
              <a:t>Yes of course,</a:t>
            </a:r>
            <a:r>
              <a:rPr lang="en-US" sz="1200" kern="1200" baseline="0" dirty="0" smtClean="0">
                <a:solidFill>
                  <a:schemeClr val="tx1"/>
                </a:solidFill>
                <a:latin typeface="+mj-lt"/>
                <a:ea typeface="+mn-ea"/>
                <a:cs typeface="+mn-cs"/>
              </a:rPr>
              <a:t> no problem on this point.</a:t>
            </a:r>
            <a:endParaRPr lang="en-US" sz="1200" kern="1200" dirty="0" smtClean="0">
              <a:solidFill>
                <a:schemeClr val="tx1"/>
              </a:solidFill>
              <a:latin typeface="+mj-lt"/>
              <a:ea typeface="+mn-ea"/>
              <a:cs typeface="+mn-cs"/>
            </a:endParaRPr>
          </a:p>
          <a:p>
            <a:pPr marL="342900" marR="0" indent="-342900" algn="l" defTabSz="914400" rtl="0" eaLnBrk="1" fontAlgn="base" latinLnBrk="0" hangingPunct="1">
              <a:lnSpc>
                <a:spcPct val="100000"/>
              </a:lnSpc>
              <a:spcBef>
                <a:spcPct val="0"/>
              </a:spcBef>
              <a:spcAft>
                <a:spcPct val="0"/>
              </a:spcAft>
              <a:buClrTx/>
              <a:buSzTx/>
              <a:buFont typeface="+mj-lt"/>
              <a:buAutoNum type="arabicPeriod"/>
              <a:tabLst/>
              <a:defRPr/>
            </a:pPr>
            <a:r>
              <a:rPr lang="en-US" sz="1200" kern="1200" baseline="0" dirty="0" smtClean="0">
                <a:solidFill>
                  <a:schemeClr val="tx1"/>
                </a:solidFill>
                <a:latin typeface="+mj-lt"/>
                <a:ea typeface="+mn-ea"/>
                <a:cs typeface="+mn-cs"/>
              </a:rPr>
              <a:t>Simply remove the </a:t>
            </a:r>
            <a:r>
              <a:rPr lang="en-US" sz="1200" kern="1200" baseline="0" dirty="0" err="1" smtClean="0">
                <a:solidFill>
                  <a:schemeClr val="tx1"/>
                </a:solidFill>
                <a:latin typeface="+mj-lt"/>
                <a:ea typeface="+mn-ea"/>
                <a:cs typeface="+mn-cs"/>
              </a:rPr>
              <a:t>te-epc-lpc</a:t>
            </a:r>
            <a:r>
              <a:rPr lang="en-US" sz="1200" kern="1200" baseline="0" dirty="0" smtClean="0">
                <a:solidFill>
                  <a:schemeClr val="tx1"/>
                </a:solidFill>
                <a:latin typeface="+mj-lt"/>
                <a:ea typeface="+mn-ea"/>
                <a:cs typeface="+mn-cs"/>
              </a:rPr>
              <a:t> link in the View &gt; Slide Master &gt; Top slide and replace with your link.</a:t>
            </a:r>
            <a:endParaRPr lang="en-US" sz="1200" baseline="0" dirty="0" smtClean="0">
              <a:latin typeface="+mj-lt"/>
            </a:endParaRPr>
          </a:p>
        </p:txBody>
      </p:sp>
      <p:sp>
        <p:nvSpPr>
          <p:cNvPr id="4" name="TextBox 3"/>
          <p:cNvSpPr txBox="1"/>
          <p:nvPr userDrawn="1"/>
        </p:nvSpPr>
        <p:spPr>
          <a:xfrm>
            <a:off x="935497" y="2774965"/>
            <a:ext cx="9785484" cy="830997"/>
          </a:xfrm>
          <a:prstGeom prst="rect">
            <a:avLst/>
          </a:prstGeom>
          <a:noFill/>
        </p:spPr>
        <p:txBody>
          <a:bodyPr wrap="square" rtlCol="0">
            <a:spAutoFit/>
          </a:bodyPr>
          <a:lstStyle/>
          <a:p>
            <a:pPr marL="342900" indent="-342900">
              <a:buFont typeface="+mj-lt"/>
              <a:buNone/>
            </a:pPr>
            <a:r>
              <a:rPr lang="en-US" sz="1200" b="1" u="sng" dirty="0" smtClean="0">
                <a:latin typeface="+mj-lt"/>
              </a:rPr>
              <a:t>Rule: Try to avoid mixing</a:t>
            </a:r>
            <a:r>
              <a:rPr lang="en-US" sz="1200" b="1" u="sng" baseline="0" dirty="0" smtClean="0">
                <a:latin typeface="+mj-lt"/>
              </a:rPr>
              <a:t> text and image in the same slide.</a:t>
            </a:r>
            <a:endParaRPr lang="en-US" sz="1200" dirty="0" smtClean="0">
              <a:latin typeface="+mj-lt"/>
            </a:endParaRPr>
          </a:p>
          <a:p>
            <a:pPr marL="0" marR="0" indent="0" algn="l" defTabSz="914400" rtl="0" eaLnBrk="1" fontAlgn="base" latinLnBrk="0" hangingPunct="1">
              <a:lnSpc>
                <a:spcPct val="100000"/>
              </a:lnSpc>
              <a:spcBef>
                <a:spcPct val="0"/>
              </a:spcBef>
              <a:spcAft>
                <a:spcPct val="0"/>
              </a:spcAft>
              <a:buClrTx/>
              <a:buSzTx/>
              <a:buFont typeface="+mj-lt"/>
              <a:buNone/>
              <a:tabLst/>
              <a:defRPr/>
            </a:pPr>
            <a:r>
              <a:rPr lang="en-US" sz="1200" baseline="0" dirty="0" smtClean="0">
                <a:latin typeface="+mj-lt"/>
              </a:rPr>
              <a:t>Don’t be afraid of splitting a slide in two; One slide will be pure information (text) being given in a synthetic way, using bullets, the second one will be a nice image (not a small picture nobody can see, lost in text people will not read, caught by the image attraction power</a:t>
            </a:r>
          </a:p>
          <a:p>
            <a:pPr marL="342900" indent="-342900">
              <a:buFont typeface="+mj-lt"/>
              <a:buAutoNum type="arabicPeriod"/>
            </a:pPr>
            <a:endParaRPr lang="en-US" sz="1200" baseline="0" dirty="0" smtClean="0">
              <a:latin typeface="+mj-lt"/>
            </a:endParaRPr>
          </a:p>
        </p:txBody>
      </p:sp>
      <p:sp>
        <p:nvSpPr>
          <p:cNvPr id="5" name="TextBox 4"/>
          <p:cNvSpPr txBox="1"/>
          <p:nvPr userDrawn="1"/>
        </p:nvSpPr>
        <p:spPr>
          <a:xfrm>
            <a:off x="546025" y="2474838"/>
            <a:ext cx="4624980" cy="369332"/>
          </a:xfrm>
          <a:prstGeom prst="rect">
            <a:avLst/>
          </a:prstGeom>
          <a:noFill/>
        </p:spPr>
        <p:txBody>
          <a:bodyPr wrap="square" rtlCol="0">
            <a:spAutoFit/>
          </a:bodyPr>
          <a:lstStyle/>
          <a:p>
            <a:r>
              <a:rPr lang="en-GB" dirty="0" err="1" smtClean="0">
                <a:solidFill>
                  <a:schemeClr val="bg2">
                    <a:lumMod val="50000"/>
                  </a:schemeClr>
                </a:solidFill>
                <a:latin typeface="+mj-lt"/>
              </a:rPr>
              <a:t>Powerpoint</a:t>
            </a:r>
            <a:r>
              <a:rPr lang="en-GB" dirty="0" smtClean="0">
                <a:solidFill>
                  <a:schemeClr val="bg2">
                    <a:lumMod val="50000"/>
                  </a:schemeClr>
                </a:solidFill>
                <a:latin typeface="+mj-lt"/>
              </a:rPr>
              <a:t> guidelines</a:t>
            </a:r>
            <a:endParaRPr lang="en-GB" dirty="0">
              <a:solidFill>
                <a:schemeClr val="bg2">
                  <a:lumMod val="50000"/>
                </a:schemeClr>
              </a:solidFill>
              <a:latin typeface="+mj-lt"/>
            </a:endParaRPr>
          </a:p>
        </p:txBody>
      </p:sp>
      <p:pic>
        <p:nvPicPr>
          <p:cNvPr id="2" name="Picture 1"/>
          <p:cNvPicPr>
            <a:picLocks noChangeAspect="1"/>
          </p:cNvPicPr>
          <p:nvPr userDrawn="1"/>
        </p:nvPicPr>
        <p:blipFill>
          <a:blip r:embed="rId2"/>
          <a:stretch>
            <a:fillRect/>
          </a:stretch>
        </p:blipFill>
        <p:spPr>
          <a:xfrm>
            <a:off x="7632171" y="1238152"/>
            <a:ext cx="1800501" cy="750689"/>
          </a:xfrm>
          <a:prstGeom prst="rect">
            <a:avLst/>
          </a:prstGeom>
        </p:spPr>
      </p:pic>
      <p:sp>
        <p:nvSpPr>
          <p:cNvPr id="9" name="TextBox 8"/>
          <p:cNvSpPr txBox="1"/>
          <p:nvPr userDrawn="1"/>
        </p:nvSpPr>
        <p:spPr>
          <a:xfrm>
            <a:off x="935496" y="4090753"/>
            <a:ext cx="10729123" cy="2123658"/>
          </a:xfrm>
          <a:prstGeom prst="rect">
            <a:avLst/>
          </a:prstGeom>
          <a:noFill/>
        </p:spPr>
        <p:txBody>
          <a:bodyPr wrap="square" rtlCol="0">
            <a:spAutoFit/>
          </a:bodyPr>
          <a:lstStyle/>
          <a:p>
            <a:pPr marL="342900" indent="-342900">
              <a:buFont typeface="+mj-lt"/>
              <a:buNone/>
            </a:pPr>
            <a:r>
              <a:rPr lang="en-US" sz="1200" b="1" u="sng" dirty="0" smtClean="0">
                <a:latin typeface="+mj-lt"/>
              </a:rPr>
              <a:t>How to produce a optimum-size</a:t>
            </a:r>
            <a:r>
              <a:rPr lang="en-US" sz="1200" b="1" u="sng" baseline="0" dirty="0" smtClean="0">
                <a:latin typeface="+mj-lt"/>
              </a:rPr>
              <a:t> </a:t>
            </a:r>
            <a:r>
              <a:rPr lang="en-US" sz="1200" b="1" u="sng" dirty="0" err="1" smtClean="0">
                <a:latin typeface="+mj-lt"/>
              </a:rPr>
              <a:t>powerpoint</a:t>
            </a:r>
            <a:r>
              <a:rPr lang="en-US" sz="1200" b="1" u="sng" dirty="0" smtClean="0">
                <a:latin typeface="+mj-lt"/>
              </a:rPr>
              <a:t> (</a:t>
            </a:r>
            <a:r>
              <a:rPr lang="en-US" sz="1200" b="1" u="sng" baseline="0" dirty="0" smtClean="0">
                <a:latin typeface="+mj-lt"/>
              </a:rPr>
              <a:t>Mo), or how to extract a native image from a </a:t>
            </a:r>
            <a:r>
              <a:rPr lang="en-US" sz="1200" b="1" u="sng" baseline="0" dirty="0" err="1" smtClean="0">
                <a:latin typeface="+mj-lt"/>
              </a:rPr>
              <a:t>powerpoint</a:t>
            </a:r>
            <a:endParaRPr lang="en-US" sz="1200" dirty="0" smtClean="0">
              <a:latin typeface="+mj-lt"/>
            </a:endParaRPr>
          </a:p>
          <a:p>
            <a:pPr marL="228600" marR="0" indent="-228600" algn="l" defTabSz="914400" rtl="0" eaLnBrk="1" fontAlgn="base" latinLnBrk="0" hangingPunct="1">
              <a:lnSpc>
                <a:spcPct val="100000"/>
              </a:lnSpc>
              <a:spcBef>
                <a:spcPct val="0"/>
              </a:spcBef>
              <a:spcAft>
                <a:spcPct val="0"/>
              </a:spcAft>
              <a:buClrTx/>
              <a:buSzTx/>
              <a:buFont typeface="+mj-lt"/>
              <a:buAutoNum type="arabicPeriod"/>
              <a:tabLst/>
              <a:defRPr/>
            </a:pPr>
            <a:r>
              <a:rPr lang="en-US" sz="1200" baseline="0" dirty="0" smtClean="0">
                <a:latin typeface="+mj-lt"/>
              </a:rPr>
              <a:t>If you have a </a:t>
            </a:r>
            <a:r>
              <a:rPr lang="en-US" sz="1200" baseline="0" dirty="0" smtClean="0">
                <a:solidFill>
                  <a:schemeClr val="bg2">
                    <a:lumMod val="50000"/>
                  </a:schemeClr>
                </a:solidFill>
                <a:latin typeface="+mj-lt"/>
              </a:rPr>
              <a:t>my-presentation.ppt</a:t>
            </a:r>
            <a:r>
              <a:rPr lang="en-US" sz="1200" baseline="0" dirty="0" smtClean="0">
                <a:latin typeface="+mj-lt"/>
              </a:rPr>
              <a:t> (not a </a:t>
            </a:r>
            <a:r>
              <a:rPr lang="en-US" sz="1200" baseline="0" dirty="0" smtClean="0">
                <a:solidFill>
                  <a:schemeClr val="bg2">
                    <a:lumMod val="50000"/>
                  </a:schemeClr>
                </a:solidFill>
                <a:latin typeface="+mj-lt"/>
              </a:rPr>
              <a:t>.</a:t>
            </a:r>
            <a:r>
              <a:rPr lang="en-US" sz="1200" baseline="0" dirty="0" err="1" smtClean="0">
                <a:solidFill>
                  <a:schemeClr val="bg2">
                    <a:lumMod val="50000"/>
                  </a:schemeClr>
                </a:solidFill>
                <a:latin typeface="+mj-lt"/>
              </a:rPr>
              <a:t>pptx</a:t>
            </a:r>
            <a:r>
              <a:rPr lang="en-US" sz="1200" baseline="0" dirty="0" smtClean="0">
                <a:latin typeface="+mj-lt"/>
              </a:rPr>
              <a:t>), save it as a </a:t>
            </a:r>
            <a:r>
              <a:rPr lang="en-US" sz="1200" baseline="0" dirty="0" smtClean="0">
                <a:solidFill>
                  <a:schemeClr val="bg2">
                    <a:lumMod val="50000"/>
                  </a:schemeClr>
                </a:solidFill>
                <a:latin typeface="+mj-lt"/>
              </a:rPr>
              <a:t>my-presentation.pptx</a:t>
            </a:r>
            <a:r>
              <a:rPr lang="en-US" sz="1200" baseline="0" dirty="0" smtClean="0">
                <a:latin typeface="+mj-lt"/>
              </a:rPr>
              <a:t>.</a:t>
            </a:r>
          </a:p>
          <a:p>
            <a:pPr marL="228600" marR="0" indent="-228600" algn="l" defTabSz="914400" rtl="0" eaLnBrk="1" fontAlgn="base" latinLnBrk="0" hangingPunct="1">
              <a:lnSpc>
                <a:spcPct val="100000"/>
              </a:lnSpc>
              <a:spcBef>
                <a:spcPct val="0"/>
              </a:spcBef>
              <a:spcAft>
                <a:spcPct val="0"/>
              </a:spcAft>
              <a:buClrTx/>
              <a:buSzTx/>
              <a:buFont typeface="+mj-lt"/>
              <a:buAutoNum type="arabicPeriod"/>
              <a:tabLst/>
              <a:defRPr/>
            </a:pPr>
            <a:r>
              <a:rPr lang="en-US" sz="1200" baseline="0" dirty="0" smtClean="0">
                <a:latin typeface="+mj-lt"/>
              </a:rPr>
              <a:t>Copy and paste the </a:t>
            </a:r>
            <a:r>
              <a:rPr lang="en-US" sz="1200" baseline="0" dirty="0" smtClean="0">
                <a:solidFill>
                  <a:schemeClr val="bg2">
                    <a:lumMod val="50000"/>
                  </a:schemeClr>
                </a:solidFill>
                <a:latin typeface="+mj-lt"/>
              </a:rPr>
              <a:t>my-presentation.pptx</a:t>
            </a:r>
            <a:r>
              <a:rPr lang="en-US" sz="1200" kern="1200" baseline="0" dirty="0" smtClean="0">
                <a:solidFill>
                  <a:schemeClr val="tx1"/>
                </a:solidFill>
                <a:latin typeface="+mj-lt"/>
                <a:ea typeface="+mn-ea"/>
                <a:cs typeface="+mn-cs"/>
              </a:rPr>
              <a:t> somewhere in a folder.</a:t>
            </a:r>
          </a:p>
          <a:p>
            <a:pPr marL="228600" marR="0" indent="-228600" algn="l" defTabSz="914400" rtl="0" eaLnBrk="1" fontAlgn="base" latinLnBrk="0" hangingPunct="1">
              <a:lnSpc>
                <a:spcPct val="100000"/>
              </a:lnSpc>
              <a:spcBef>
                <a:spcPct val="0"/>
              </a:spcBef>
              <a:spcAft>
                <a:spcPct val="0"/>
              </a:spcAft>
              <a:buClrTx/>
              <a:buSzTx/>
              <a:buFont typeface="+mj-lt"/>
              <a:buAutoNum type="arabicPeriod"/>
              <a:tabLst/>
              <a:defRPr/>
            </a:pPr>
            <a:r>
              <a:rPr lang="en-US" sz="1200" kern="1200" baseline="0" dirty="0" smtClean="0">
                <a:solidFill>
                  <a:schemeClr val="tx1"/>
                </a:solidFill>
                <a:latin typeface="+mj-lt"/>
                <a:ea typeface="+mn-ea"/>
                <a:cs typeface="+mn-cs"/>
              </a:rPr>
              <a:t>Change the </a:t>
            </a:r>
            <a:r>
              <a:rPr lang="en-US" sz="1200" baseline="0" dirty="0" smtClean="0">
                <a:solidFill>
                  <a:schemeClr val="bg2">
                    <a:lumMod val="50000"/>
                  </a:schemeClr>
                </a:solidFill>
                <a:latin typeface="+mj-lt"/>
              </a:rPr>
              <a:t>my-presentation.pptx </a:t>
            </a:r>
            <a:r>
              <a:rPr lang="en-US" sz="1200" kern="1200" baseline="0" dirty="0" smtClean="0">
                <a:solidFill>
                  <a:schemeClr val="tx1"/>
                </a:solidFill>
                <a:latin typeface="+mj-lt"/>
                <a:ea typeface="+mn-ea"/>
                <a:cs typeface="+mn-cs"/>
              </a:rPr>
              <a:t> file extension in </a:t>
            </a:r>
            <a:r>
              <a:rPr lang="en-US" sz="1200" kern="1200" baseline="0" dirty="0" smtClean="0">
                <a:solidFill>
                  <a:schemeClr val="bg2">
                    <a:lumMod val="50000"/>
                  </a:schemeClr>
                </a:solidFill>
                <a:latin typeface="+mj-lt"/>
                <a:ea typeface="+mn-ea"/>
                <a:cs typeface="+mn-cs"/>
              </a:rPr>
              <a:t>.zip</a:t>
            </a:r>
            <a:r>
              <a:rPr lang="en-US" sz="1200" kern="1200" baseline="0" dirty="0" smtClean="0">
                <a:solidFill>
                  <a:schemeClr val="tx1"/>
                </a:solidFill>
                <a:latin typeface="+mj-lt"/>
                <a:ea typeface="+mn-ea"/>
                <a:cs typeface="+mn-cs"/>
              </a:rPr>
              <a:t>, getting then a </a:t>
            </a:r>
            <a:r>
              <a:rPr lang="en-US" sz="1200" baseline="0" dirty="0" smtClean="0">
                <a:solidFill>
                  <a:schemeClr val="bg2">
                    <a:lumMod val="50000"/>
                  </a:schemeClr>
                </a:solidFill>
                <a:latin typeface="+mj-lt"/>
              </a:rPr>
              <a:t>my-presentation.zip</a:t>
            </a:r>
            <a:r>
              <a:rPr lang="en-US" sz="1200" baseline="0" dirty="0" smtClean="0">
                <a:solidFill>
                  <a:schemeClr val="tx1"/>
                </a:solidFill>
                <a:latin typeface="+mj-lt"/>
              </a:rPr>
              <a:t> file.</a:t>
            </a:r>
          </a:p>
          <a:p>
            <a:pPr marL="228600" marR="0" indent="-228600" algn="l" defTabSz="914400" rtl="0" eaLnBrk="1" fontAlgn="base" latinLnBrk="0" hangingPunct="1">
              <a:lnSpc>
                <a:spcPct val="100000"/>
              </a:lnSpc>
              <a:spcBef>
                <a:spcPct val="0"/>
              </a:spcBef>
              <a:spcAft>
                <a:spcPct val="0"/>
              </a:spcAft>
              <a:buClrTx/>
              <a:buSzTx/>
              <a:buFont typeface="+mj-lt"/>
              <a:buAutoNum type="arabicPeriod"/>
              <a:tabLst/>
              <a:defRPr/>
            </a:pPr>
            <a:r>
              <a:rPr lang="en-US" sz="1200" kern="1200" baseline="0" dirty="0" smtClean="0">
                <a:solidFill>
                  <a:schemeClr val="tx1"/>
                </a:solidFill>
                <a:latin typeface="+mj-lt"/>
                <a:ea typeface="+mn-ea"/>
                <a:cs typeface="+mn-cs"/>
              </a:rPr>
              <a:t>Extract this file or open it directly.</a:t>
            </a:r>
          </a:p>
          <a:p>
            <a:pPr marL="228600" marR="0" indent="-228600" algn="l" defTabSz="914400" rtl="0" eaLnBrk="1" fontAlgn="base" latinLnBrk="0" hangingPunct="1">
              <a:lnSpc>
                <a:spcPct val="100000"/>
              </a:lnSpc>
              <a:spcBef>
                <a:spcPct val="0"/>
              </a:spcBef>
              <a:spcAft>
                <a:spcPct val="0"/>
              </a:spcAft>
              <a:buClrTx/>
              <a:buSzTx/>
              <a:buFont typeface="+mj-lt"/>
              <a:buAutoNum type="arabicPeriod"/>
              <a:tabLst/>
              <a:defRPr/>
            </a:pPr>
            <a:r>
              <a:rPr lang="en-US" sz="1200" kern="1200" baseline="0" dirty="0" smtClean="0">
                <a:solidFill>
                  <a:schemeClr val="tx1"/>
                </a:solidFill>
                <a:latin typeface="+mj-lt"/>
                <a:ea typeface="+mn-ea"/>
                <a:cs typeface="+mn-cs"/>
              </a:rPr>
              <a:t>Browse inside, up to </a:t>
            </a:r>
            <a:r>
              <a:rPr lang="en-US" sz="1200" kern="1200" baseline="0" dirty="0" err="1" smtClean="0">
                <a:solidFill>
                  <a:schemeClr val="bg2">
                    <a:lumMod val="50000"/>
                  </a:schemeClr>
                </a:solidFill>
                <a:latin typeface="+mj-lt"/>
                <a:ea typeface="+mn-ea"/>
                <a:cs typeface="+mn-cs"/>
              </a:rPr>
              <a:t>ppt</a:t>
            </a:r>
            <a:r>
              <a:rPr lang="en-US" sz="1200" kern="1200" baseline="0" dirty="0" smtClean="0">
                <a:solidFill>
                  <a:schemeClr val="bg2">
                    <a:lumMod val="50000"/>
                  </a:schemeClr>
                </a:solidFill>
                <a:latin typeface="+mj-lt"/>
                <a:ea typeface="+mn-ea"/>
                <a:cs typeface="+mn-cs"/>
              </a:rPr>
              <a:t>/media</a:t>
            </a:r>
            <a:r>
              <a:rPr lang="en-US" sz="1200" kern="1200" baseline="0" dirty="0" smtClean="0">
                <a:solidFill>
                  <a:schemeClr val="tx1"/>
                </a:solidFill>
                <a:latin typeface="+mj-lt"/>
                <a:ea typeface="+mn-ea"/>
                <a:cs typeface="+mn-cs"/>
              </a:rPr>
              <a:t> folder.</a:t>
            </a:r>
          </a:p>
          <a:p>
            <a:pPr marL="228600" marR="0" indent="-228600" algn="l" defTabSz="914400" rtl="0" eaLnBrk="1" fontAlgn="base" latinLnBrk="0" hangingPunct="1">
              <a:lnSpc>
                <a:spcPct val="100000"/>
              </a:lnSpc>
              <a:spcBef>
                <a:spcPct val="0"/>
              </a:spcBef>
              <a:spcAft>
                <a:spcPct val="0"/>
              </a:spcAft>
              <a:buClrTx/>
              <a:buSzTx/>
              <a:buFont typeface="+mj-lt"/>
              <a:buAutoNum type="arabicPeriod"/>
              <a:tabLst/>
              <a:defRPr/>
            </a:pPr>
            <a:r>
              <a:rPr lang="en-US" sz="1200" kern="1200" baseline="0" dirty="0" smtClean="0">
                <a:solidFill>
                  <a:schemeClr val="tx1"/>
                </a:solidFill>
                <a:latin typeface="+mj-lt"/>
                <a:ea typeface="+mn-ea"/>
                <a:cs typeface="+mn-cs"/>
              </a:rPr>
              <a:t>You will find all images being used (</a:t>
            </a:r>
            <a:r>
              <a:rPr lang="en-US" sz="1200" kern="1200" baseline="0" dirty="0" smtClean="0">
                <a:solidFill>
                  <a:schemeClr val="bg2">
                    <a:lumMod val="50000"/>
                  </a:schemeClr>
                </a:solidFill>
                <a:latin typeface="+mj-lt"/>
                <a:ea typeface="+mn-ea"/>
                <a:cs typeface="+mn-cs"/>
              </a:rPr>
              <a:t>.</a:t>
            </a:r>
            <a:r>
              <a:rPr lang="en-US" sz="1200" kern="1200" baseline="0" dirty="0" err="1" smtClean="0">
                <a:solidFill>
                  <a:schemeClr val="bg2">
                    <a:lumMod val="50000"/>
                  </a:schemeClr>
                </a:solidFill>
                <a:latin typeface="+mj-lt"/>
                <a:ea typeface="+mn-ea"/>
                <a:cs typeface="+mn-cs"/>
              </a:rPr>
              <a:t>png</a:t>
            </a:r>
            <a:r>
              <a:rPr lang="en-US" sz="1200" kern="1200" baseline="0" dirty="0" smtClean="0">
                <a:solidFill>
                  <a:schemeClr val="tx1"/>
                </a:solidFill>
                <a:latin typeface="+mj-lt"/>
                <a:ea typeface="+mn-ea"/>
                <a:cs typeface="+mn-cs"/>
              </a:rPr>
              <a:t>, </a:t>
            </a:r>
            <a:r>
              <a:rPr lang="en-US" sz="1200" kern="1200" baseline="0" dirty="0" smtClean="0">
                <a:solidFill>
                  <a:schemeClr val="bg2">
                    <a:lumMod val="50000"/>
                  </a:schemeClr>
                </a:solidFill>
                <a:latin typeface="+mj-lt"/>
                <a:ea typeface="+mn-ea"/>
                <a:cs typeface="+mn-cs"/>
              </a:rPr>
              <a:t>.jpg</a:t>
            </a:r>
            <a:r>
              <a:rPr lang="en-US" sz="1200" kern="1200" baseline="0" dirty="0" smtClean="0">
                <a:solidFill>
                  <a:schemeClr val="tx1"/>
                </a:solidFill>
                <a:latin typeface="+mj-lt"/>
                <a:ea typeface="+mn-ea"/>
                <a:cs typeface="+mn-cs"/>
              </a:rPr>
              <a:t>, </a:t>
            </a:r>
            <a:r>
              <a:rPr lang="en-US" sz="1200" kern="1200" baseline="0" dirty="0" smtClean="0">
                <a:solidFill>
                  <a:schemeClr val="bg2">
                    <a:lumMod val="50000"/>
                  </a:schemeClr>
                </a:solidFill>
                <a:latin typeface="+mj-lt"/>
                <a:ea typeface="+mn-ea"/>
                <a:cs typeface="+mn-cs"/>
              </a:rPr>
              <a:t>.</a:t>
            </a:r>
            <a:r>
              <a:rPr lang="en-US" sz="1200" kern="1200" baseline="0" dirty="0" err="1" smtClean="0">
                <a:solidFill>
                  <a:schemeClr val="bg2">
                    <a:lumMod val="50000"/>
                  </a:schemeClr>
                </a:solidFill>
                <a:latin typeface="+mj-lt"/>
                <a:ea typeface="+mn-ea"/>
                <a:cs typeface="+mn-cs"/>
              </a:rPr>
              <a:t>emf</a:t>
            </a:r>
            <a:r>
              <a:rPr lang="en-US" sz="1200" kern="1200" baseline="0" dirty="0" smtClean="0">
                <a:solidFill>
                  <a:schemeClr val="tx1"/>
                </a:solidFill>
                <a:latin typeface="+mj-lt"/>
                <a:ea typeface="+mn-ea"/>
                <a:cs typeface="+mn-cs"/>
              </a:rPr>
              <a:t>….).</a:t>
            </a:r>
          </a:p>
          <a:p>
            <a:pPr marL="228600" marR="0" indent="-228600" algn="l" defTabSz="914400" rtl="0" eaLnBrk="1" fontAlgn="base" latinLnBrk="0" hangingPunct="1">
              <a:lnSpc>
                <a:spcPct val="100000"/>
              </a:lnSpc>
              <a:spcBef>
                <a:spcPct val="0"/>
              </a:spcBef>
              <a:spcAft>
                <a:spcPct val="0"/>
              </a:spcAft>
              <a:buClrTx/>
              <a:buSzTx/>
              <a:buFont typeface="+mj-lt"/>
              <a:buAutoNum type="arabicPeriod"/>
              <a:tabLst/>
              <a:defRPr/>
            </a:pPr>
            <a:r>
              <a:rPr lang="en-US" sz="1200" kern="1200" baseline="0" dirty="0" smtClean="0">
                <a:solidFill>
                  <a:schemeClr val="tx1"/>
                </a:solidFill>
                <a:latin typeface="+mj-lt"/>
                <a:ea typeface="+mn-ea"/>
                <a:cs typeface="+mn-cs"/>
              </a:rPr>
              <a:t>Sort them to find the largest (Mo); if inadequate size (too high resolution),</a:t>
            </a:r>
            <a:br>
              <a:rPr lang="en-US" sz="1200" kern="1200" baseline="0" dirty="0" smtClean="0">
                <a:solidFill>
                  <a:schemeClr val="tx1"/>
                </a:solidFill>
                <a:latin typeface="+mj-lt"/>
                <a:ea typeface="+mn-ea"/>
                <a:cs typeface="+mn-cs"/>
              </a:rPr>
            </a:br>
            <a:r>
              <a:rPr lang="en-US" sz="1200" kern="1200" baseline="0" dirty="0" smtClean="0">
                <a:solidFill>
                  <a:schemeClr val="tx1"/>
                </a:solidFill>
                <a:latin typeface="+mj-lt"/>
                <a:ea typeface="+mn-ea"/>
                <a:cs typeface="+mn-cs"/>
              </a:rPr>
              <a:t>resize it (using gimp or equivalent), and replace them in your initial </a:t>
            </a:r>
            <a:r>
              <a:rPr lang="en-US" sz="1200" kern="1200" baseline="0" dirty="0" smtClean="0">
                <a:solidFill>
                  <a:schemeClr val="bg2">
                    <a:lumMod val="50000"/>
                  </a:schemeClr>
                </a:solidFill>
                <a:latin typeface="+mj-lt"/>
                <a:ea typeface="+mn-ea"/>
                <a:cs typeface="+mn-cs"/>
              </a:rPr>
              <a:t>.</a:t>
            </a:r>
            <a:r>
              <a:rPr lang="en-US" sz="1200" kern="1200" baseline="0" dirty="0" err="1" smtClean="0">
                <a:solidFill>
                  <a:schemeClr val="bg2">
                    <a:lumMod val="50000"/>
                  </a:schemeClr>
                </a:solidFill>
                <a:latin typeface="+mj-lt"/>
                <a:ea typeface="+mn-ea"/>
                <a:cs typeface="+mn-cs"/>
              </a:rPr>
              <a:t>ppt</a:t>
            </a:r>
            <a:r>
              <a:rPr lang="en-US" sz="1200" kern="1200" baseline="0" dirty="0" smtClean="0">
                <a:solidFill>
                  <a:schemeClr val="tx1"/>
                </a:solidFill>
                <a:latin typeface="+mj-lt"/>
                <a:ea typeface="+mn-ea"/>
                <a:cs typeface="+mn-cs"/>
              </a:rPr>
              <a:t> or </a:t>
            </a:r>
            <a:r>
              <a:rPr lang="en-US" sz="1200" kern="1200" baseline="0" dirty="0" smtClean="0">
                <a:solidFill>
                  <a:schemeClr val="bg2">
                    <a:lumMod val="50000"/>
                  </a:schemeClr>
                </a:solidFill>
                <a:latin typeface="+mj-lt"/>
                <a:ea typeface="+mn-ea"/>
                <a:cs typeface="+mn-cs"/>
              </a:rPr>
              <a:t>.</a:t>
            </a:r>
            <a:r>
              <a:rPr lang="en-US" sz="1200" kern="1200" baseline="0" dirty="0" err="1" smtClean="0">
                <a:solidFill>
                  <a:schemeClr val="bg2">
                    <a:lumMod val="50000"/>
                  </a:schemeClr>
                </a:solidFill>
                <a:latin typeface="+mj-lt"/>
                <a:ea typeface="+mn-ea"/>
                <a:cs typeface="+mn-cs"/>
              </a:rPr>
              <a:t>pptx</a:t>
            </a:r>
            <a:r>
              <a:rPr lang="en-US" sz="1200" kern="1200" baseline="0" dirty="0" smtClean="0">
                <a:solidFill>
                  <a:schemeClr val="tx1"/>
                </a:solidFill>
                <a:latin typeface="+mj-lt"/>
                <a:ea typeface="+mn-ea"/>
                <a:cs typeface="+mn-cs"/>
              </a:rPr>
              <a:t>.</a:t>
            </a:r>
          </a:p>
          <a:p>
            <a:pPr marL="228600" marR="0" indent="-228600" algn="l" defTabSz="914400" rtl="0" eaLnBrk="1" fontAlgn="base" latinLnBrk="0" hangingPunct="1">
              <a:lnSpc>
                <a:spcPct val="100000"/>
              </a:lnSpc>
              <a:spcBef>
                <a:spcPct val="0"/>
              </a:spcBef>
              <a:spcAft>
                <a:spcPct val="0"/>
              </a:spcAft>
              <a:buClrTx/>
              <a:buSzTx/>
              <a:buFont typeface="+mj-lt"/>
              <a:buAutoNum type="arabicPeriod"/>
              <a:tabLst/>
              <a:defRPr/>
            </a:pPr>
            <a:r>
              <a:rPr lang="en-US" sz="1200" kern="1200" baseline="0" dirty="0" smtClean="0">
                <a:solidFill>
                  <a:schemeClr val="tx1"/>
                </a:solidFill>
                <a:latin typeface="+mj-lt"/>
                <a:ea typeface="+mn-ea"/>
                <a:cs typeface="+mn-cs"/>
              </a:rPr>
              <a:t>That’s done.</a:t>
            </a:r>
          </a:p>
          <a:p>
            <a:pPr marL="342900" indent="-342900">
              <a:buFont typeface="+mj-lt"/>
              <a:buAutoNum type="arabicPeriod"/>
            </a:pPr>
            <a:endParaRPr lang="en-GB" sz="1200" dirty="0">
              <a:latin typeface="+mj-lt"/>
            </a:endParaRPr>
          </a:p>
        </p:txBody>
      </p:sp>
      <p:sp>
        <p:nvSpPr>
          <p:cNvPr id="10" name="TextBox 9"/>
          <p:cNvSpPr txBox="1"/>
          <p:nvPr userDrawn="1"/>
        </p:nvSpPr>
        <p:spPr>
          <a:xfrm>
            <a:off x="546025" y="3754520"/>
            <a:ext cx="4624980" cy="369332"/>
          </a:xfrm>
          <a:prstGeom prst="rect">
            <a:avLst/>
          </a:prstGeom>
          <a:noFill/>
        </p:spPr>
        <p:txBody>
          <a:bodyPr wrap="square" rtlCol="0">
            <a:spAutoFit/>
          </a:bodyPr>
          <a:lstStyle/>
          <a:p>
            <a:r>
              <a:rPr lang="en-GB" dirty="0" err="1" smtClean="0">
                <a:solidFill>
                  <a:schemeClr val="bg2">
                    <a:lumMod val="50000"/>
                  </a:schemeClr>
                </a:solidFill>
                <a:latin typeface="+mj-lt"/>
              </a:rPr>
              <a:t>Powerpoint</a:t>
            </a:r>
            <a:r>
              <a:rPr lang="en-GB" dirty="0" smtClean="0">
                <a:solidFill>
                  <a:schemeClr val="bg2">
                    <a:lumMod val="50000"/>
                  </a:schemeClr>
                </a:solidFill>
                <a:latin typeface="+mj-lt"/>
              </a:rPr>
              <a:t> Expert corner</a:t>
            </a:r>
            <a:endParaRPr lang="en-GB" dirty="0">
              <a:solidFill>
                <a:schemeClr val="bg2">
                  <a:lumMod val="50000"/>
                </a:schemeClr>
              </a:solidFill>
              <a:latin typeface="+mj-lt"/>
            </a:endParaRPr>
          </a:p>
        </p:txBody>
      </p:sp>
      <p:pic>
        <p:nvPicPr>
          <p:cNvPr id="3" name="Picture 2"/>
          <p:cNvPicPr>
            <a:picLocks noChangeAspect="1"/>
          </p:cNvPicPr>
          <p:nvPr userDrawn="1"/>
        </p:nvPicPr>
        <p:blipFill>
          <a:blip r:embed="rId3"/>
          <a:stretch>
            <a:fillRect/>
          </a:stretch>
        </p:blipFill>
        <p:spPr>
          <a:xfrm>
            <a:off x="9336633" y="4372552"/>
            <a:ext cx="1803400" cy="819150"/>
          </a:xfrm>
          <a:prstGeom prst="rect">
            <a:avLst/>
          </a:prstGeom>
        </p:spPr>
      </p:pic>
      <p:pic>
        <p:nvPicPr>
          <p:cNvPr id="11" name="Picture 10"/>
          <p:cNvPicPr>
            <a:picLocks noChangeAspect="1"/>
          </p:cNvPicPr>
          <p:nvPr userDrawn="1"/>
        </p:nvPicPr>
        <p:blipFill>
          <a:blip r:embed="rId4"/>
          <a:stretch>
            <a:fillRect/>
          </a:stretch>
        </p:blipFill>
        <p:spPr>
          <a:xfrm>
            <a:off x="10720981" y="4510605"/>
            <a:ext cx="921983" cy="1627029"/>
          </a:xfrm>
          <a:prstGeom prst="rect">
            <a:avLst/>
          </a:prstGeom>
        </p:spPr>
      </p:pic>
      <p:cxnSp>
        <p:nvCxnSpPr>
          <p:cNvPr id="13" name="Straight Arrow Connector 12"/>
          <p:cNvCxnSpPr/>
          <p:nvPr userDrawn="1"/>
        </p:nvCxnSpPr>
        <p:spPr>
          <a:xfrm>
            <a:off x="10464486" y="5589240"/>
            <a:ext cx="73914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Rectangle 14"/>
          <p:cNvSpPr/>
          <p:nvPr userDrawn="1"/>
        </p:nvSpPr>
        <p:spPr>
          <a:xfrm>
            <a:off x="6888880" y="190247"/>
            <a:ext cx="4895506" cy="646331"/>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3600" b="1" cap="none" spc="0" dirty="0" smtClean="0">
                <a:ln/>
                <a:solidFill>
                  <a:schemeClr val="accent3"/>
                </a:solidFill>
                <a:effectLst/>
              </a:rPr>
              <a:t>Try to read me,</a:t>
            </a:r>
            <a:r>
              <a:rPr lang="en-US" sz="3600" b="1" cap="none" spc="0" baseline="0" dirty="0" smtClean="0">
                <a:ln/>
                <a:solidFill>
                  <a:schemeClr val="accent3"/>
                </a:solidFill>
                <a:effectLst/>
              </a:rPr>
              <a:t> really.</a:t>
            </a:r>
            <a:endParaRPr lang="en-US" sz="3600" b="1" cap="none" spc="0" dirty="0">
              <a:ln/>
              <a:solidFill>
                <a:schemeClr val="accent3"/>
              </a:solidFill>
              <a:effectLst/>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01. Title slide">
    <p:spTree>
      <p:nvGrpSpPr>
        <p:cNvPr id="1" name=""/>
        <p:cNvGrpSpPr/>
        <p:nvPr/>
      </p:nvGrpSpPr>
      <p:grpSpPr>
        <a:xfrm>
          <a:off x="0" y="0"/>
          <a:ext cx="0" cy="0"/>
          <a:chOff x="0" y="0"/>
          <a:chExt cx="0" cy="0"/>
        </a:xfrm>
      </p:grpSpPr>
      <p:sp>
        <p:nvSpPr>
          <p:cNvPr id="13" name="Slide Number Placeholder 3"/>
          <p:cNvSpPr txBox="1">
            <a:spLocks/>
          </p:cNvSpPr>
          <p:nvPr userDrawn="1"/>
        </p:nvSpPr>
        <p:spPr>
          <a:xfrm>
            <a:off x="11568608" y="6525344"/>
            <a:ext cx="480053" cy="252028"/>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900" smtClean="0">
                <a:solidFill>
                  <a:schemeClr val="bg1">
                    <a:lumMod val="50000"/>
                  </a:schemeClr>
                </a:solidFill>
              </a:rPr>
              <a:pPr/>
              <a:t>‹#›</a:t>
            </a:fld>
            <a:endParaRPr lang="en-US" sz="900" dirty="0">
              <a:solidFill>
                <a:schemeClr val="bg1">
                  <a:lumMod val="50000"/>
                </a:schemeClr>
              </a:solidFill>
            </a:endParaRPr>
          </a:p>
        </p:txBody>
      </p:sp>
      <p:sp>
        <p:nvSpPr>
          <p:cNvPr id="7" name="Footer Placeholder 2"/>
          <p:cNvSpPr>
            <a:spLocks noGrp="1"/>
          </p:cNvSpPr>
          <p:nvPr>
            <p:ph type="ftr" sz="quarter" idx="3"/>
          </p:nvPr>
        </p:nvSpPr>
        <p:spPr>
          <a:xfrm>
            <a:off x="7428628" y="6525344"/>
            <a:ext cx="4320000" cy="251272"/>
          </a:xfrm>
          <a:prstGeom prst="rect">
            <a:avLst/>
          </a:prstGeom>
        </p:spPr>
        <p:txBody>
          <a:bodyPr vert="horz" lIns="91440" tIns="45720" rIns="91440" bIns="45720" rtlCol="0" anchor="ctr"/>
          <a:lstStyle>
            <a:lvl1pPr algn="r">
              <a:defRPr sz="900" i="1">
                <a:solidFill>
                  <a:schemeClr val="bg1">
                    <a:lumMod val="50000"/>
                  </a:schemeClr>
                </a:solidFill>
                <a:latin typeface="+mj-lt"/>
              </a:defRPr>
            </a:lvl1pPr>
          </a:lstStyle>
          <a:p>
            <a:r>
              <a:rPr lang="en-GB" smtClean="0"/>
              <a:t>Indico 882837 / LIU-PS / S.Pittet</a:t>
            </a:r>
            <a:endParaRPr lang="en-US" dirty="0"/>
          </a:p>
        </p:txBody>
      </p:sp>
      <p:sp>
        <p:nvSpPr>
          <p:cNvPr id="6" name="Text Placeholder 29"/>
          <p:cNvSpPr>
            <a:spLocks noGrp="1"/>
          </p:cNvSpPr>
          <p:nvPr>
            <p:ph type="body" sz="quarter" idx="21" hasCustomPrompt="1"/>
          </p:nvPr>
        </p:nvSpPr>
        <p:spPr>
          <a:xfrm>
            <a:off x="588434" y="1616534"/>
            <a:ext cx="11021484" cy="372307"/>
          </a:xfrm>
          <a:prstGeom prst="rect">
            <a:avLst/>
          </a:prstGeom>
        </p:spPr>
        <p:txBody>
          <a:bodyPr/>
          <a:lstStyle>
            <a:lvl1pPr marL="36000" indent="-342900">
              <a:buNone/>
              <a:defRPr kumimoji="0" lang="en-US" sz="2400" b="1" kern="1200" cap="none" baseline="0" dirty="0" smtClean="0">
                <a:solidFill>
                  <a:schemeClr val="tx2">
                    <a:lumMod val="75000"/>
                  </a:schemeClr>
                </a:solidFill>
                <a:effectLst/>
                <a:latin typeface="+mj-lt"/>
                <a:ea typeface="+mn-ea"/>
                <a:cs typeface="Arial" panose="020B0604020202020204" pitchFamily="34" charset="0"/>
              </a:defRPr>
            </a:lvl1pPr>
            <a:lvl2pPr marL="457200" indent="0">
              <a:buNone/>
              <a:defRPr/>
            </a:lvl2pPr>
          </a:lstStyle>
          <a:p>
            <a:pPr marL="0" lvl="0" indent="0" algn="l" rtl="0" eaLnBrk="1" fontAlgn="base" hangingPunct="1">
              <a:spcBef>
                <a:spcPct val="20000"/>
              </a:spcBef>
              <a:spcAft>
                <a:spcPct val="0"/>
              </a:spcAft>
            </a:pPr>
            <a:r>
              <a:rPr lang="en-US" dirty="0" smtClean="0"/>
              <a:t>Name </a:t>
            </a:r>
            <a:r>
              <a:rPr lang="en-US" dirty="0" err="1" smtClean="0"/>
              <a:t>Firstname</a:t>
            </a:r>
            <a:endParaRPr lang="en-US" dirty="0" smtClean="0"/>
          </a:p>
        </p:txBody>
      </p:sp>
      <p:sp>
        <p:nvSpPr>
          <p:cNvPr id="8" name="Text Placeholder 31"/>
          <p:cNvSpPr>
            <a:spLocks noGrp="1"/>
          </p:cNvSpPr>
          <p:nvPr>
            <p:ph type="body" sz="quarter" idx="22" hasCustomPrompt="1"/>
          </p:nvPr>
        </p:nvSpPr>
        <p:spPr>
          <a:xfrm>
            <a:off x="588434" y="1988840"/>
            <a:ext cx="11021484" cy="288032"/>
          </a:xfrm>
          <a:prstGeom prst="rect">
            <a:avLst/>
          </a:prstGeom>
        </p:spPr>
        <p:txBody>
          <a:bodyPr/>
          <a:lstStyle>
            <a:lvl1pPr marL="36000" indent="0">
              <a:buNone/>
              <a:defRPr kumimoji="0" lang="en-US" sz="1800" b="0" i="1" kern="1200" cap="none" baseline="0" dirty="0" smtClean="0">
                <a:solidFill>
                  <a:schemeClr val="tx2">
                    <a:lumMod val="75000"/>
                  </a:schemeClr>
                </a:solidFill>
                <a:effectLst/>
                <a:latin typeface="+mj-lt"/>
                <a:ea typeface="+mn-ea"/>
                <a:cs typeface="Arial" panose="020B0604020202020204" pitchFamily="34" charset="0"/>
              </a:defRPr>
            </a:lvl1pPr>
          </a:lstStyle>
          <a:p>
            <a:pPr lvl="0"/>
            <a:r>
              <a:rPr lang="en-US" dirty="0" smtClean="0"/>
              <a:t>With inputs from: Name </a:t>
            </a:r>
            <a:r>
              <a:rPr lang="en-US" dirty="0" err="1" smtClean="0"/>
              <a:t>Firstname</a:t>
            </a:r>
            <a:endParaRPr lang="en-US" dirty="0" smtClean="0"/>
          </a:p>
        </p:txBody>
      </p:sp>
      <p:sp>
        <p:nvSpPr>
          <p:cNvPr id="9" name="Text Placeholder 33"/>
          <p:cNvSpPr>
            <a:spLocks noGrp="1"/>
          </p:cNvSpPr>
          <p:nvPr>
            <p:ph type="body" sz="quarter" idx="23" hasCustomPrompt="1"/>
          </p:nvPr>
        </p:nvSpPr>
        <p:spPr>
          <a:xfrm>
            <a:off x="588434" y="2276872"/>
            <a:ext cx="11021093" cy="294792"/>
          </a:xfrm>
          <a:prstGeom prst="rect">
            <a:avLst/>
          </a:prstGeom>
        </p:spPr>
        <p:txBody>
          <a:bodyPr/>
          <a:lstStyle>
            <a:lvl1pPr marL="36000" indent="0" eaLnBrk="1" latinLnBrk="0" hangingPunct="1">
              <a:buNone/>
              <a:defRPr lang="en-US" sz="1800" b="0" kern="1200" cap="none" baseline="0" dirty="0" smtClean="0">
                <a:solidFill>
                  <a:schemeClr val="accent1">
                    <a:lumMod val="75000"/>
                  </a:schemeClr>
                </a:solidFill>
                <a:effectLst/>
                <a:latin typeface="+mj-lt"/>
                <a:ea typeface="+mn-ea"/>
                <a:cs typeface="Arial" panose="020B0604020202020204" pitchFamily="34" charset="0"/>
              </a:defRPr>
            </a:lvl1pPr>
          </a:lstStyle>
          <a:p>
            <a:pPr lvl="0" eaLnBrk="1" latinLnBrk="0" hangingPunct="1"/>
            <a:r>
              <a:rPr lang="en-GB" sz="1800" dirty="0" smtClean="0">
                <a:solidFill>
                  <a:schemeClr val="tx2">
                    <a:lumMod val="75000"/>
                  </a:schemeClr>
                </a:solidFill>
              </a:rPr>
              <a:t>CERN, </a:t>
            </a:r>
            <a:r>
              <a:rPr lang="en-GB" sz="1800" i="1" dirty="0" smtClean="0">
                <a:solidFill>
                  <a:schemeClr val="tx2">
                    <a:lumMod val="75000"/>
                  </a:schemeClr>
                </a:solidFill>
              </a:rPr>
              <a:t>for</a:t>
            </a:r>
            <a:r>
              <a:rPr lang="en-GB" sz="1800" dirty="0" smtClean="0">
                <a:solidFill>
                  <a:schemeClr val="tx2">
                    <a:lumMod val="75000"/>
                  </a:schemeClr>
                </a:solidFill>
              </a:rPr>
              <a:t> Official Section meeting, 2016-11 @ CERN</a:t>
            </a:r>
            <a:endParaRPr kumimoji="0" lang="en-US" dirty="0" smtClean="0"/>
          </a:p>
        </p:txBody>
      </p:sp>
      <p:sp>
        <p:nvSpPr>
          <p:cNvPr id="10" name="Text Placeholder 35"/>
          <p:cNvSpPr>
            <a:spLocks noGrp="1"/>
          </p:cNvSpPr>
          <p:nvPr>
            <p:ph type="body" sz="quarter" idx="24"/>
          </p:nvPr>
        </p:nvSpPr>
        <p:spPr>
          <a:xfrm>
            <a:off x="582429" y="2780929"/>
            <a:ext cx="11027096" cy="648071"/>
          </a:xfrm>
          <a:prstGeom prst="rect">
            <a:avLst/>
          </a:prstGeom>
        </p:spPr>
        <p:txBody>
          <a:bodyPr/>
          <a:lstStyle>
            <a:lvl1pPr marL="0" indent="0">
              <a:buNone/>
              <a:defRPr kumimoji="0" lang="en-US" sz="4400" b="1" kern="1200" cap="none" spc="0" baseline="0" noProof="0" dirty="0" smtClean="0">
                <a:ln w="12700" cap="flat" cmpd="sng">
                  <a:solidFill>
                    <a:schemeClr val="tx2">
                      <a:satMod val="155000"/>
                    </a:schemeClr>
                  </a:solidFill>
                  <a:prstDash val="solid"/>
                </a:ln>
                <a:solidFill>
                  <a:schemeClr val="tx1"/>
                </a:solidFill>
                <a:effectLst/>
                <a:latin typeface="Arial" panose="020B0604020202020204" pitchFamily="34" charset="0"/>
                <a:ea typeface="+mj-ea"/>
                <a:cs typeface="Arial" panose="020B0604020202020204" pitchFamily="34" charset="0"/>
              </a:defRPr>
            </a:lvl1pPr>
          </a:lstStyle>
          <a:p>
            <a:pPr lvl="0"/>
            <a:r>
              <a:rPr lang="en-US" dirty="0" smtClean="0"/>
              <a:t>Click to edit Master text style</a:t>
            </a:r>
          </a:p>
        </p:txBody>
      </p:sp>
      <p:sp>
        <p:nvSpPr>
          <p:cNvPr id="11" name="Text Placeholder 37"/>
          <p:cNvSpPr>
            <a:spLocks noGrp="1"/>
          </p:cNvSpPr>
          <p:nvPr>
            <p:ph type="body" sz="quarter" idx="25"/>
          </p:nvPr>
        </p:nvSpPr>
        <p:spPr>
          <a:xfrm>
            <a:off x="582429" y="3465004"/>
            <a:ext cx="11034184" cy="540061"/>
          </a:xfrm>
          <a:prstGeom prst="rect">
            <a:avLst/>
          </a:prstGeom>
        </p:spPr>
        <p:txBody>
          <a:bodyPr/>
          <a:lstStyle>
            <a:lvl1pPr marL="36000" indent="0">
              <a:buNone/>
              <a:defRPr kumimoji="0" lang="en-US" sz="3600" b="0" kern="1200" cap="none" baseline="0" noProof="0" dirty="0" smtClean="0">
                <a:ln w="12700">
                  <a:solidFill>
                    <a:schemeClr val="accent1">
                      <a:lumMod val="50000"/>
                    </a:schemeClr>
                  </a:solidFill>
                </a:ln>
                <a:solidFill>
                  <a:schemeClr val="accent1">
                    <a:lumMod val="75000"/>
                  </a:schemeClr>
                </a:solidFill>
                <a:latin typeface="Arial Black" pitchFamily="34" charset="0"/>
                <a:ea typeface="+mj-ea"/>
                <a:cs typeface="+mj-cs"/>
              </a:defRPr>
            </a:lvl1pPr>
          </a:lstStyle>
          <a:p>
            <a:pPr lvl="0"/>
            <a:r>
              <a:rPr lang="en-US" dirty="0" smtClean="0"/>
              <a:t>Click to edit Master text style</a:t>
            </a:r>
          </a:p>
        </p:txBody>
      </p:sp>
      <p:sp>
        <p:nvSpPr>
          <p:cNvPr id="12" name="Text Placeholder 43"/>
          <p:cNvSpPr>
            <a:spLocks noGrp="1"/>
          </p:cNvSpPr>
          <p:nvPr>
            <p:ph type="body" sz="quarter" idx="28" hasCustomPrompt="1"/>
          </p:nvPr>
        </p:nvSpPr>
        <p:spPr>
          <a:xfrm>
            <a:off x="582429" y="4797152"/>
            <a:ext cx="2201203" cy="247650"/>
          </a:xfrm>
          <a:prstGeom prst="rect">
            <a:avLst/>
          </a:prstGeom>
        </p:spPr>
        <p:txBody>
          <a:bodyPr/>
          <a:lstStyle>
            <a:lvl1pPr marL="36000" indent="0">
              <a:buNone/>
              <a:defRPr sz="1400" b="0" i="1" cap="none" baseline="0">
                <a:solidFill>
                  <a:schemeClr val="accent1">
                    <a:lumMod val="75000"/>
                  </a:schemeClr>
                </a:solidFill>
                <a:latin typeface="+mj-lt"/>
              </a:defRPr>
            </a:lvl1pPr>
          </a:lstStyle>
          <a:p>
            <a:pPr lvl="0"/>
            <a:r>
              <a:rPr lang="en-US" dirty="0" smtClean="0"/>
              <a:t>Document source:</a:t>
            </a:r>
            <a:endParaRPr lang="en-GB" dirty="0"/>
          </a:p>
        </p:txBody>
      </p:sp>
      <p:sp>
        <p:nvSpPr>
          <p:cNvPr id="14" name="Text Placeholder 43"/>
          <p:cNvSpPr>
            <a:spLocks noGrp="1"/>
          </p:cNvSpPr>
          <p:nvPr>
            <p:ph type="body" sz="quarter" idx="29" hasCustomPrompt="1"/>
          </p:nvPr>
        </p:nvSpPr>
        <p:spPr>
          <a:xfrm>
            <a:off x="2783632" y="4797152"/>
            <a:ext cx="8784976" cy="247650"/>
          </a:xfrm>
          <a:prstGeom prst="rect">
            <a:avLst/>
          </a:prstGeom>
        </p:spPr>
        <p:txBody>
          <a:bodyPr/>
          <a:lstStyle>
            <a:lvl1pPr marL="0" indent="0">
              <a:buNone/>
              <a:defRPr sz="1400" b="0" i="1" cap="none" baseline="0">
                <a:solidFill>
                  <a:schemeClr val="accent1">
                    <a:lumMod val="75000"/>
                  </a:schemeClr>
                </a:solidFill>
                <a:latin typeface="+mj-lt"/>
              </a:defRPr>
            </a:lvl1pPr>
          </a:lstStyle>
          <a:p>
            <a:pPr lvl="0"/>
            <a:r>
              <a:rPr lang="en-US" dirty="0" smtClean="0"/>
              <a:t>https://edms.cern.ch/document/1380388</a:t>
            </a:r>
            <a:endParaRPr lang="en-GB" dirty="0"/>
          </a:p>
        </p:txBody>
      </p:sp>
      <p:sp>
        <p:nvSpPr>
          <p:cNvPr id="15" name="Espace réservé pour une image  4"/>
          <p:cNvSpPr txBox="1">
            <a:spLocks/>
          </p:cNvSpPr>
          <p:nvPr userDrawn="1"/>
        </p:nvSpPr>
        <p:spPr>
          <a:xfrm>
            <a:off x="407368" y="6404942"/>
            <a:ext cx="864096" cy="336426"/>
          </a:xfrm>
          <a:prstGeom prst="rect">
            <a:avLst/>
          </a:prstGeom>
        </p:spPr>
        <p:txBody>
          <a:bodyPr>
            <a:normAutofit fontScale="70000" lnSpcReduction="20000"/>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fr-FR" sz="1200" i="1" u="none" dirty="0" smtClean="0">
                <a:solidFill>
                  <a:schemeClr val="bg2">
                    <a:lumMod val="50000"/>
                  </a:schemeClr>
                </a:solidFill>
                <a:hlinkClick r:id="rId2"/>
              </a:rPr>
              <a:t>te-</a:t>
            </a:r>
            <a:r>
              <a:rPr lang="fr-FR" sz="1200" i="1" u="none" dirty="0" err="1" smtClean="0">
                <a:solidFill>
                  <a:schemeClr val="bg2">
                    <a:lumMod val="50000"/>
                  </a:schemeClr>
                </a:solidFill>
                <a:hlinkClick r:id="rId2"/>
              </a:rPr>
              <a:t>epc</a:t>
            </a:r>
            <a:r>
              <a:rPr lang="fr-FR" sz="1200" i="1" u="none" dirty="0" smtClean="0">
                <a:solidFill>
                  <a:schemeClr val="bg2">
                    <a:lumMod val="50000"/>
                  </a:schemeClr>
                </a:solidFill>
                <a:hlinkClick r:id="rId2"/>
              </a:rPr>
              <a:t>-</a:t>
            </a:r>
            <a:r>
              <a:rPr lang="fr-FR" sz="1200" i="1" u="none" dirty="0" err="1" smtClean="0">
                <a:solidFill>
                  <a:schemeClr val="bg2">
                    <a:lumMod val="50000"/>
                  </a:schemeClr>
                </a:solidFill>
                <a:hlinkClick r:id="rId2"/>
              </a:rPr>
              <a:t>lpc</a:t>
            </a:r>
            <a:endParaRPr lang="fr-FR" sz="1200" i="1" u="none" dirty="0">
              <a:solidFill>
                <a:schemeClr val="bg2">
                  <a:lumMod val="50000"/>
                </a:schemeClr>
              </a:solidFill>
            </a:endParaRPr>
          </a:p>
        </p:txBody>
      </p:sp>
      <p:sp>
        <p:nvSpPr>
          <p:cNvPr id="16" name="Date Placeholder 1"/>
          <p:cNvSpPr txBox="1">
            <a:spLocks/>
          </p:cNvSpPr>
          <p:nvPr userDrawn="1"/>
        </p:nvSpPr>
        <p:spPr>
          <a:xfrm>
            <a:off x="443372" y="6556263"/>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900" i="1" smtClean="0">
                <a:solidFill>
                  <a:schemeClr val="bg1">
                    <a:lumMod val="50000"/>
                  </a:schemeClr>
                </a:solidFill>
              </a:rPr>
              <a:pPr/>
              <a:t>27/01/2020</a:t>
            </a:fld>
            <a:endParaRPr lang="en-GB" sz="900" i="1" dirty="0">
              <a:solidFill>
                <a:schemeClr val="bg1">
                  <a:lumMod val="50000"/>
                </a:schemeClr>
              </a:solidFill>
            </a:endParaRPr>
          </a:p>
        </p:txBody>
      </p:sp>
      <p:cxnSp>
        <p:nvCxnSpPr>
          <p:cNvPr id="18" name="Straight Connector 17"/>
          <p:cNvCxnSpPr/>
          <p:nvPr userDrawn="1"/>
        </p:nvCxnSpPr>
        <p:spPr>
          <a:xfrm>
            <a:off x="443372" y="6525344"/>
            <a:ext cx="0" cy="273684"/>
          </a:xfrm>
          <a:prstGeom prst="line">
            <a:avLst/>
          </a:prstGeom>
          <a:ln>
            <a:solidFill>
              <a:schemeClr val="accent1">
                <a:lumMod val="40000"/>
                <a:lumOff val="60000"/>
              </a:schemeClr>
            </a:solidFill>
          </a:ln>
        </p:spPr>
        <p:style>
          <a:lnRef idx="1">
            <a:schemeClr val="accent5"/>
          </a:lnRef>
          <a:fillRef idx="0">
            <a:schemeClr val="accent5"/>
          </a:fillRef>
          <a:effectRef idx="0">
            <a:schemeClr val="accent5"/>
          </a:effectRef>
          <a:fontRef idx="minor">
            <a:schemeClr val="tx1"/>
          </a:fontRef>
        </p:style>
      </p:cxnSp>
      <p:pic>
        <p:nvPicPr>
          <p:cNvPr id="19" name="Picture 1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2772" y="6525344"/>
            <a:ext cx="288592" cy="288592"/>
          </a:xfrm>
          <a:prstGeom prst="rect">
            <a:avLst/>
          </a:prstGeom>
        </p:spPr>
      </p:pic>
    </p:spTree>
    <p:extLst>
      <p:ext uri="{BB962C8B-B14F-4D97-AF65-F5344CB8AC3E}">
        <p14:creationId xmlns:p14="http://schemas.microsoft.com/office/powerpoint/2010/main" val="19616614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1. Title Conference slide">
    <p:spTree>
      <p:nvGrpSpPr>
        <p:cNvPr id="1" name=""/>
        <p:cNvGrpSpPr/>
        <p:nvPr/>
      </p:nvGrpSpPr>
      <p:grpSpPr>
        <a:xfrm>
          <a:off x="0" y="0"/>
          <a:ext cx="0" cy="0"/>
          <a:chOff x="0" y="0"/>
          <a:chExt cx="0" cy="0"/>
        </a:xfrm>
      </p:grpSpPr>
      <p:sp>
        <p:nvSpPr>
          <p:cNvPr id="6" name="Text Placeholder 29"/>
          <p:cNvSpPr>
            <a:spLocks noGrp="1"/>
          </p:cNvSpPr>
          <p:nvPr>
            <p:ph type="body" sz="quarter" idx="21" hasCustomPrompt="1"/>
          </p:nvPr>
        </p:nvSpPr>
        <p:spPr>
          <a:xfrm>
            <a:off x="588434" y="1616534"/>
            <a:ext cx="8063850" cy="372307"/>
          </a:xfrm>
          <a:prstGeom prst="rect">
            <a:avLst/>
          </a:prstGeom>
        </p:spPr>
        <p:txBody>
          <a:bodyPr/>
          <a:lstStyle>
            <a:lvl1pPr marL="36000" indent="-342900">
              <a:buNone/>
              <a:defRPr kumimoji="0" lang="en-US" sz="2400" b="1" kern="1200" cap="none" baseline="0" dirty="0" smtClean="0">
                <a:solidFill>
                  <a:schemeClr val="tx2">
                    <a:lumMod val="75000"/>
                  </a:schemeClr>
                </a:solidFill>
                <a:effectLst/>
                <a:latin typeface="+mj-lt"/>
                <a:ea typeface="+mn-ea"/>
                <a:cs typeface="Arial" panose="020B0604020202020204" pitchFamily="34" charset="0"/>
              </a:defRPr>
            </a:lvl1pPr>
            <a:lvl2pPr marL="457200" indent="0">
              <a:buNone/>
              <a:defRPr/>
            </a:lvl2pPr>
          </a:lstStyle>
          <a:p>
            <a:pPr marL="0" lvl="0" indent="0" algn="l" rtl="0" eaLnBrk="1" fontAlgn="base" hangingPunct="1">
              <a:spcBef>
                <a:spcPct val="20000"/>
              </a:spcBef>
              <a:spcAft>
                <a:spcPct val="0"/>
              </a:spcAft>
            </a:pPr>
            <a:r>
              <a:rPr lang="en-US" dirty="0" smtClean="0"/>
              <a:t>Name </a:t>
            </a:r>
            <a:r>
              <a:rPr lang="en-US" dirty="0" err="1" smtClean="0"/>
              <a:t>Firstname</a:t>
            </a:r>
            <a:endParaRPr lang="en-US" dirty="0" smtClean="0"/>
          </a:p>
        </p:txBody>
      </p:sp>
      <p:sp>
        <p:nvSpPr>
          <p:cNvPr id="8" name="Text Placeholder 31"/>
          <p:cNvSpPr>
            <a:spLocks noGrp="1"/>
          </p:cNvSpPr>
          <p:nvPr>
            <p:ph type="body" sz="quarter" idx="22" hasCustomPrompt="1"/>
          </p:nvPr>
        </p:nvSpPr>
        <p:spPr>
          <a:xfrm>
            <a:off x="588434" y="1988840"/>
            <a:ext cx="8063850" cy="288032"/>
          </a:xfrm>
          <a:prstGeom prst="rect">
            <a:avLst/>
          </a:prstGeom>
        </p:spPr>
        <p:txBody>
          <a:bodyPr/>
          <a:lstStyle>
            <a:lvl1pPr marL="36000" indent="0">
              <a:buNone/>
              <a:defRPr kumimoji="0" lang="en-US" sz="1800" b="0" i="1" kern="1200" cap="none" baseline="0" dirty="0" smtClean="0">
                <a:solidFill>
                  <a:schemeClr val="tx2">
                    <a:lumMod val="75000"/>
                  </a:schemeClr>
                </a:solidFill>
                <a:effectLst/>
                <a:latin typeface="+mj-lt"/>
                <a:ea typeface="+mn-ea"/>
                <a:cs typeface="Arial" panose="020B0604020202020204" pitchFamily="34" charset="0"/>
              </a:defRPr>
            </a:lvl1pPr>
          </a:lstStyle>
          <a:p>
            <a:pPr lvl="0"/>
            <a:r>
              <a:rPr lang="en-US" dirty="0" smtClean="0"/>
              <a:t>With inputs from: Name </a:t>
            </a:r>
            <a:r>
              <a:rPr lang="en-US" dirty="0" err="1" smtClean="0"/>
              <a:t>Firstname</a:t>
            </a:r>
            <a:endParaRPr lang="en-US" dirty="0" smtClean="0"/>
          </a:p>
        </p:txBody>
      </p:sp>
      <p:sp>
        <p:nvSpPr>
          <p:cNvPr id="9" name="Text Placeholder 33"/>
          <p:cNvSpPr>
            <a:spLocks noGrp="1"/>
          </p:cNvSpPr>
          <p:nvPr>
            <p:ph type="body" sz="quarter" idx="23" hasCustomPrompt="1"/>
          </p:nvPr>
        </p:nvSpPr>
        <p:spPr>
          <a:xfrm>
            <a:off x="588435" y="2276872"/>
            <a:ext cx="8063564" cy="294792"/>
          </a:xfrm>
          <a:prstGeom prst="rect">
            <a:avLst/>
          </a:prstGeom>
        </p:spPr>
        <p:txBody>
          <a:bodyPr/>
          <a:lstStyle>
            <a:lvl1pPr marL="36000" indent="0" eaLnBrk="1" latinLnBrk="0" hangingPunct="1">
              <a:buNone/>
              <a:defRPr lang="en-US" sz="1800" b="0" kern="1200" cap="none" baseline="0" dirty="0" smtClean="0">
                <a:solidFill>
                  <a:schemeClr val="accent1">
                    <a:lumMod val="75000"/>
                  </a:schemeClr>
                </a:solidFill>
                <a:effectLst/>
                <a:latin typeface="+mj-lt"/>
                <a:ea typeface="+mn-ea"/>
                <a:cs typeface="Arial" panose="020B0604020202020204" pitchFamily="34" charset="0"/>
              </a:defRPr>
            </a:lvl1pPr>
          </a:lstStyle>
          <a:p>
            <a:pPr lvl="0" eaLnBrk="1" latinLnBrk="0" hangingPunct="1"/>
            <a:r>
              <a:rPr lang="en-GB" sz="1800" dirty="0" smtClean="0">
                <a:solidFill>
                  <a:schemeClr val="tx2">
                    <a:lumMod val="75000"/>
                  </a:schemeClr>
                </a:solidFill>
              </a:rPr>
              <a:t>CERN, </a:t>
            </a:r>
            <a:r>
              <a:rPr lang="en-GB" sz="1800" i="1" dirty="0" smtClean="0">
                <a:solidFill>
                  <a:schemeClr val="tx2">
                    <a:lumMod val="75000"/>
                  </a:schemeClr>
                </a:solidFill>
              </a:rPr>
              <a:t>for</a:t>
            </a:r>
            <a:r>
              <a:rPr lang="en-GB" sz="1800" dirty="0" smtClean="0">
                <a:solidFill>
                  <a:schemeClr val="tx2">
                    <a:lumMod val="75000"/>
                  </a:schemeClr>
                </a:solidFill>
              </a:rPr>
              <a:t> Official Section meeting, 2016-11 @ CERN</a:t>
            </a:r>
            <a:endParaRPr kumimoji="0" lang="en-US" dirty="0" smtClean="0"/>
          </a:p>
        </p:txBody>
      </p:sp>
      <p:sp>
        <p:nvSpPr>
          <p:cNvPr id="10" name="Text Placeholder 35"/>
          <p:cNvSpPr>
            <a:spLocks noGrp="1"/>
          </p:cNvSpPr>
          <p:nvPr>
            <p:ph type="body" sz="quarter" idx="24"/>
          </p:nvPr>
        </p:nvSpPr>
        <p:spPr>
          <a:xfrm>
            <a:off x="582429" y="2780929"/>
            <a:ext cx="8069855" cy="1404156"/>
          </a:xfrm>
          <a:prstGeom prst="rect">
            <a:avLst/>
          </a:prstGeom>
        </p:spPr>
        <p:txBody>
          <a:bodyPr/>
          <a:lstStyle>
            <a:lvl1pPr marL="0" indent="0">
              <a:buNone/>
              <a:defRPr kumimoji="0" lang="en-US" sz="4400" b="1" kern="1200" cap="none" spc="0" baseline="0" noProof="0" dirty="0" smtClean="0">
                <a:ln w="12700" cap="flat" cmpd="sng">
                  <a:solidFill>
                    <a:schemeClr val="tx2">
                      <a:satMod val="155000"/>
                    </a:schemeClr>
                  </a:solidFill>
                  <a:prstDash val="solid"/>
                </a:ln>
                <a:solidFill>
                  <a:schemeClr val="tx1"/>
                </a:solidFill>
                <a:effectLst/>
                <a:latin typeface="Arial" panose="020B0604020202020204" pitchFamily="34" charset="0"/>
                <a:ea typeface="+mj-ea"/>
                <a:cs typeface="Arial" panose="020B0604020202020204" pitchFamily="34" charset="0"/>
              </a:defRPr>
            </a:lvl1pPr>
          </a:lstStyle>
          <a:p>
            <a:pPr lvl="0"/>
            <a:r>
              <a:rPr lang="en-US" dirty="0" smtClean="0"/>
              <a:t>Click to edit Master text style</a:t>
            </a:r>
          </a:p>
        </p:txBody>
      </p:sp>
      <p:sp>
        <p:nvSpPr>
          <p:cNvPr id="11" name="Text Placeholder 37"/>
          <p:cNvSpPr>
            <a:spLocks noGrp="1"/>
          </p:cNvSpPr>
          <p:nvPr>
            <p:ph type="body" sz="quarter" idx="25"/>
          </p:nvPr>
        </p:nvSpPr>
        <p:spPr>
          <a:xfrm>
            <a:off x="582429" y="4221087"/>
            <a:ext cx="8069855" cy="540061"/>
          </a:xfrm>
          <a:prstGeom prst="rect">
            <a:avLst/>
          </a:prstGeom>
        </p:spPr>
        <p:txBody>
          <a:bodyPr/>
          <a:lstStyle>
            <a:lvl1pPr marL="36000" indent="0">
              <a:buNone/>
              <a:defRPr kumimoji="0" lang="en-US" sz="3600" b="0" kern="1200" cap="none" baseline="0" noProof="0" dirty="0" smtClean="0">
                <a:ln w="12700">
                  <a:solidFill>
                    <a:schemeClr val="accent1">
                      <a:lumMod val="50000"/>
                    </a:schemeClr>
                  </a:solidFill>
                </a:ln>
                <a:solidFill>
                  <a:schemeClr val="accent1">
                    <a:lumMod val="75000"/>
                  </a:schemeClr>
                </a:solidFill>
                <a:latin typeface="Arial Black" pitchFamily="34" charset="0"/>
                <a:ea typeface="+mj-ea"/>
                <a:cs typeface="+mj-cs"/>
              </a:defRPr>
            </a:lvl1pPr>
          </a:lstStyle>
          <a:p>
            <a:pPr lvl="0"/>
            <a:r>
              <a:rPr lang="en-US" dirty="0" smtClean="0"/>
              <a:t>Click to edit Master text style</a:t>
            </a:r>
          </a:p>
        </p:txBody>
      </p:sp>
      <p:sp>
        <p:nvSpPr>
          <p:cNvPr id="12" name="Text Placeholder 43"/>
          <p:cNvSpPr>
            <a:spLocks noGrp="1"/>
          </p:cNvSpPr>
          <p:nvPr>
            <p:ph type="body" sz="quarter" idx="28" hasCustomPrompt="1"/>
          </p:nvPr>
        </p:nvSpPr>
        <p:spPr>
          <a:xfrm>
            <a:off x="582429" y="4945546"/>
            <a:ext cx="2201203" cy="247650"/>
          </a:xfrm>
          <a:prstGeom prst="rect">
            <a:avLst/>
          </a:prstGeom>
        </p:spPr>
        <p:txBody>
          <a:bodyPr/>
          <a:lstStyle>
            <a:lvl1pPr marL="36000" indent="0">
              <a:buNone/>
              <a:defRPr sz="1400" b="0" i="1" cap="none" baseline="0">
                <a:solidFill>
                  <a:schemeClr val="accent1">
                    <a:lumMod val="75000"/>
                  </a:schemeClr>
                </a:solidFill>
                <a:latin typeface="+mj-lt"/>
              </a:defRPr>
            </a:lvl1pPr>
          </a:lstStyle>
          <a:p>
            <a:pPr lvl="0"/>
            <a:r>
              <a:rPr lang="en-US" dirty="0" smtClean="0"/>
              <a:t>Document source:</a:t>
            </a:r>
            <a:endParaRPr lang="en-GB" dirty="0"/>
          </a:p>
        </p:txBody>
      </p:sp>
      <p:sp>
        <p:nvSpPr>
          <p:cNvPr id="14" name="Text Placeholder 43"/>
          <p:cNvSpPr>
            <a:spLocks noGrp="1"/>
          </p:cNvSpPr>
          <p:nvPr>
            <p:ph type="body" sz="quarter" idx="29" hasCustomPrompt="1"/>
          </p:nvPr>
        </p:nvSpPr>
        <p:spPr>
          <a:xfrm>
            <a:off x="2783632" y="4945546"/>
            <a:ext cx="5868367" cy="247650"/>
          </a:xfrm>
          <a:prstGeom prst="rect">
            <a:avLst/>
          </a:prstGeom>
        </p:spPr>
        <p:txBody>
          <a:bodyPr/>
          <a:lstStyle>
            <a:lvl1pPr marL="0" indent="0">
              <a:buNone/>
              <a:defRPr sz="1400" b="0" i="1" cap="none" baseline="0">
                <a:solidFill>
                  <a:schemeClr val="accent1">
                    <a:lumMod val="75000"/>
                  </a:schemeClr>
                </a:solidFill>
                <a:latin typeface="+mj-lt"/>
              </a:defRPr>
            </a:lvl1pPr>
          </a:lstStyle>
          <a:p>
            <a:pPr lvl="0"/>
            <a:r>
              <a:rPr lang="en-US" dirty="0" smtClean="0"/>
              <a:t>https://edms.cern.ch/document/1380388</a:t>
            </a:r>
            <a:endParaRPr lang="en-GB" dirty="0"/>
          </a:p>
        </p:txBody>
      </p:sp>
      <p:sp>
        <p:nvSpPr>
          <p:cNvPr id="15" name="Espace réservé pour une image  4"/>
          <p:cNvSpPr txBox="1">
            <a:spLocks/>
          </p:cNvSpPr>
          <p:nvPr userDrawn="1"/>
        </p:nvSpPr>
        <p:spPr>
          <a:xfrm>
            <a:off x="407368" y="6404942"/>
            <a:ext cx="864096" cy="336426"/>
          </a:xfrm>
          <a:prstGeom prst="rect">
            <a:avLst/>
          </a:prstGeom>
        </p:spPr>
        <p:txBody>
          <a:bodyPr>
            <a:normAutofit fontScale="70000" lnSpcReduction="20000"/>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fr-FR" sz="1200" i="1" u="none" dirty="0" smtClean="0">
                <a:solidFill>
                  <a:schemeClr val="bg2">
                    <a:lumMod val="50000"/>
                  </a:schemeClr>
                </a:solidFill>
                <a:hlinkClick r:id="rId2"/>
              </a:rPr>
              <a:t>te-</a:t>
            </a:r>
            <a:r>
              <a:rPr lang="fr-FR" sz="1200" i="1" u="none" dirty="0" err="1" smtClean="0">
                <a:solidFill>
                  <a:schemeClr val="bg2">
                    <a:lumMod val="50000"/>
                  </a:schemeClr>
                </a:solidFill>
                <a:hlinkClick r:id="rId2"/>
              </a:rPr>
              <a:t>epc</a:t>
            </a:r>
            <a:r>
              <a:rPr lang="fr-FR" sz="1200" i="1" u="none" dirty="0" smtClean="0">
                <a:solidFill>
                  <a:schemeClr val="bg2">
                    <a:lumMod val="50000"/>
                  </a:schemeClr>
                </a:solidFill>
                <a:hlinkClick r:id="rId2"/>
              </a:rPr>
              <a:t>-</a:t>
            </a:r>
            <a:r>
              <a:rPr lang="fr-FR" sz="1200" i="1" u="none" dirty="0" err="1" smtClean="0">
                <a:solidFill>
                  <a:schemeClr val="bg2">
                    <a:lumMod val="50000"/>
                  </a:schemeClr>
                </a:solidFill>
                <a:hlinkClick r:id="rId2"/>
              </a:rPr>
              <a:t>lpc</a:t>
            </a:r>
            <a:endParaRPr lang="fr-FR" sz="1200" i="1" u="none" dirty="0">
              <a:solidFill>
                <a:schemeClr val="bg2">
                  <a:lumMod val="50000"/>
                </a:schemeClr>
              </a:solidFill>
            </a:endParaRPr>
          </a:p>
        </p:txBody>
      </p:sp>
      <p:sp>
        <p:nvSpPr>
          <p:cNvPr id="16" name="Date Placeholder 1"/>
          <p:cNvSpPr txBox="1">
            <a:spLocks/>
          </p:cNvSpPr>
          <p:nvPr userDrawn="1"/>
        </p:nvSpPr>
        <p:spPr>
          <a:xfrm>
            <a:off x="443372" y="6556263"/>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900" i="1" smtClean="0">
                <a:solidFill>
                  <a:schemeClr val="bg1">
                    <a:lumMod val="50000"/>
                  </a:schemeClr>
                </a:solidFill>
              </a:rPr>
              <a:pPr/>
              <a:t>27/01/2020</a:t>
            </a:fld>
            <a:endParaRPr lang="en-GB" sz="900" i="1" dirty="0">
              <a:solidFill>
                <a:schemeClr val="bg1">
                  <a:lumMod val="50000"/>
                </a:schemeClr>
              </a:solidFill>
            </a:endParaRPr>
          </a:p>
        </p:txBody>
      </p:sp>
      <p:cxnSp>
        <p:nvCxnSpPr>
          <p:cNvPr id="18" name="Straight Connector 17"/>
          <p:cNvCxnSpPr/>
          <p:nvPr userDrawn="1"/>
        </p:nvCxnSpPr>
        <p:spPr>
          <a:xfrm>
            <a:off x="443372" y="6525344"/>
            <a:ext cx="0" cy="273684"/>
          </a:xfrm>
          <a:prstGeom prst="line">
            <a:avLst/>
          </a:prstGeom>
          <a:ln>
            <a:solidFill>
              <a:schemeClr val="accent1">
                <a:lumMod val="40000"/>
                <a:lumOff val="60000"/>
              </a:schemeClr>
            </a:solidFill>
          </a:ln>
        </p:spPr>
        <p:style>
          <a:lnRef idx="1">
            <a:schemeClr val="accent5"/>
          </a:lnRef>
          <a:fillRef idx="0">
            <a:schemeClr val="accent5"/>
          </a:fillRef>
          <a:effectRef idx="0">
            <a:schemeClr val="accent5"/>
          </a:effectRef>
          <a:fontRef idx="minor">
            <a:schemeClr val="tx1"/>
          </a:fontRef>
        </p:style>
      </p:cxnSp>
      <p:pic>
        <p:nvPicPr>
          <p:cNvPr id="19" name="Picture 1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2772" y="6525344"/>
            <a:ext cx="288592" cy="288592"/>
          </a:xfrm>
          <a:prstGeom prst="rect">
            <a:avLst/>
          </a:prstGeom>
        </p:spPr>
      </p:pic>
      <p:sp>
        <p:nvSpPr>
          <p:cNvPr id="17" name="Rectangle 14"/>
          <p:cNvSpPr/>
          <p:nvPr userDrawn="1"/>
        </p:nvSpPr>
        <p:spPr>
          <a:xfrm>
            <a:off x="8970334" y="-27384"/>
            <a:ext cx="2640293" cy="5198819"/>
          </a:xfrm>
          <a:custGeom>
            <a:avLst/>
            <a:gdLst>
              <a:gd name="connsiteX0" fmla="*/ 0 w 2208245"/>
              <a:gd name="connsiteY0" fmla="*/ 0 h 4797152"/>
              <a:gd name="connsiteX1" fmla="*/ 2208245 w 2208245"/>
              <a:gd name="connsiteY1" fmla="*/ 0 h 4797152"/>
              <a:gd name="connsiteX2" fmla="*/ 2208245 w 2208245"/>
              <a:gd name="connsiteY2" fmla="*/ 4797152 h 4797152"/>
              <a:gd name="connsiteX3" fmla="*/ 0 w 2208245"/>
              <a:gd name="connsiteY3" fmla="*/ 4797152 h 4797152"/>
              <a:gd name="connsiteX4" fmla="*/ 0 w 2208245"/>
              <a:gd name="connsiteY4" fmla="*/ 0 h 4797152"/>
              <a:gd name="connsiteX0" fmla="*/ 0 w 2208245"/>
              <a:gd name="connsiteY0" fmla="*/ 0 h 4797152"/>
              <a:gd name="connsiteX1" fmla="*/ 2208245 w 2208245"/>
              <a:gd name="connsiteY1" fmla="*/ 0 h 4797152"/>
              <a:gd name="connsiteX2" fmla="*/ 2208245 w 2208245"/>
              <a:gd name="connsiteY2" fmla="*/ 4797152 h 4797152"/>
              <a:gd name="connsiteX3" fmla="*/ 1114489 w 2208245"/>
              <a:gd name="connsiteY3" fmla="*/ 4789714 h 4797152"/>
              <a:gd name="connsiteX4" fmla="*/ 0 w 2208245"/>
              <a:gd name="connsiteY4" fmla="*/ 4797152 h 4797152"/>
              <a:gd name="connsiteX5" fmla="*/ 0 w 2208245"/>
              <a:gd name="connsiteY5" fmla="*/ 0 h 4797152"/>
              <a:gd name="connsiteX0" fmla="*/ 0 w 2208245"/>
              <a:gd name="connsiteY0" fmla="*/ 0 h 4797152"/>
              <a:gd name="connsiteX1" fmla="*/ 2208245 w 2208245"/>
              <a:gd name="connsiteY1" fmla="*/ 0 h 4797152"/>
              <a:gd name="connsiteX2" fmla="*/ 2208245 w 2208245"/>
              <a:gd name="connsiteY2" fmla="*/ 4797152 h 4797152"/>
              <a:gd name="connsiteX3" fmla="*/ 1114489 w 2208245"/>
              <a:gd name="connsiteY3" fmla="*/ 4267200 h 4797152"/>
              <a:gd name="connsiteX4" fmla="*/ 0 w 2208245"/>
              <a:gd name="connsiteY4" fmla="*/ 4797152 h 4797152"/>
              <a:gd name="connsiteX5" fmla="*/ 0 w 2208245"/>
              <a:gd name="connsiteY5" fmla="*/ 0 h 4797152"/>
              <a:gd name="connsiteX0" fmla="*/ 0 w 2208245"/>
              <a:gd name="connsiteY0" fmla="*/ 0 h 4797152"/>
              <a:gd name="connsiteX1" fmla="*/ 2208245 w 2208245"/>
              <a:gd name="connsiteY1" fmla="*/ 0 h 4797152"/>
              <a:gd name="connsiteX2" fmla="*/ 2208245 w 2208245"/>
              <a:gd name="connsiteY2" fmla="*/ 4797152 h 4797152"/>
              <a:gd name="connsiteX3" fmla="*/ 1114489 w 2208245"/>
              <a:gd name="connsiteY3" fmla="*/ 4365887 h 4797152"/>
              <a:gd name="connsiteX4" fmla="*/ 0 w 2208245"/>
              <a:gd name="connsiteY4" fmla="*/ 4797152 h 4797152"/>
              <a:gd name="connsiteX5" fmla="*/ 0 w 2208245"/>
              <a:gd name="connsiteY5" fmla="*/ 0 h 4797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08245" h="4797152">
                <a:moveTo>
                  <a:pt x="0" y="0"/>
                </a:moveTo>
                <a:lnTo>
                  <a:pt x="2208245" y="0"/>
                </a:lnTo>
                <a:lnTo>
                  <a:pt x="2208245" y="4797152"/>
                </a:lnTo>
                <a:lnTo>
                  <a:pt x="1114489" y="4365887"/>
                </a:lnTo>
                <a:lnTo>
                  <a:pt x="0" y="4797152"/>
                </a:lnTo>
                <a:lnTo>
                  <a:pt x="0" y="0"/>
                </a:lnTo>
                <a:close/>
              </a:path>
            </a:pathLst>
          </a:custGeom>
          <a:gradFill flip="none" rotWithShape="1">
            <a:gsLst>
              <a:gs pos="0">
                <a:schemeClr val="tx2">
                  <a:lumMod val="50000"/>
                </a:schemeClr>
              </a:gs>
              <a:gs pos="71000">
                <a:schemeClr val="accent1">
                  <a:lumMod val="75000"/>
                </a:schemeClr>
              </a:gs>
              <a:gs pos="43000">
                <a:schemeClr val="accent1">
                  <a:lumMod val="60000"/>
                  <a:lumOff val="40000"/>
                </a:schemeClr>
              </a:gs>
              <a:gs pos="37000">
                <a:schemeClr val="accent1">
                  <a:lumMod val="60000"/>
                  <a:lumOff val="40000"/>
                </a:schemeClr>
              </a:gs>
              <a:gs pos="23000">
                <a:schemeClr val="accent1">
                  <a:lumMod val="75000"/>
                </a:schemeClr>
              </a:gs>
              <a:gs pos="100000">
                <a:schemeClr val="accent1">
                  <a:lumMod val="50000"/>
                </a:schemeClr>
              </a:gs>
            </a:gsLst>
            <a:lin ang="0" scaled="1"/>
            <a:tileRect/>
          </a:gradFill>
          <a:ln w="12700">
            <a:solidFill>
              <a:schemeClr val="accent1">
                <a:lumMod val="20000"/>
                <a:lumOff val="80000"/>
              </a:schemeClr>
            </a:solidFill>
          </a:ln>
          <a:effectLst>
            <a:outerShdw blurRad="215900" dist="76200" dir="18000000" algn="b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426384" y="476672"/>
            <a:ext cx="1728192" cy="1728192"/>
          </a:xfrm>
          <a:prstGeom prst="rect">
            <a:avLst/>
          </a:prstGeom>
        </p:spPr>
      </p:pic>
      <p:sp>
        <p:nvSpPr>
          <p:cNvPr id="22" name="Text Placeholder 37"/>
          <p:cNvSpPr>
            <a:spLocks noGrp="1"/>
          </p:cNvSpPr>
          <p:nvPr>
            <p:ph type="body" sz="quarter" idx="30" hasCustomPrompt="1"/>
          </p:nvPr>
        </p:nvSpPr>
        <p:spPr>
          <a:xfrm>
            <a:off x="8967893" y="2780173"/>
            <a:ext cx="2645175" cy="1548927"/>
          </a:xfrm>
          <a:prstGeom prst="rect">
            <a:avLst/>
          </a:prstGeom>
        </p:spPr>
        <p:txBody>
          <a:bodyPr/>
          <a:lstStyle>
            <a:lvl1pPr marL="36000" indent="0" algn="ctr">
              <a:buNone/>
              <a:defRPr lang="en-US" sz="3600" b="1" kern="1200" cap="none" baseline="0" dirty="0" smtClean="0">
                <a:solidFill>
                  <a:schemeClr val="bg1"/>
                </a:solidFill>
                <a:latin typeface="Arial" panose="020B0604020202020204" pitchFamily="34" charset="0"/>
                <a:ea typeface="+mn-ea"/>
                <a:cs typeface="Arial" panose="020B0604020202020204" pitchFamily="34" charset="0"/>
              </a:defRPr>
            </a:lvl1pPr>
          </a:lstStyle>
          <a:p>
            <a:pPr lvl="0"/>
            <a:r>
              <a:rPr lang="en-US" dirty="0" smtClean="0"/>
              <a:t>Project</a:t>
            </a:r>
            <a:br>
              <a:rPr lang="en-US" dirty="0" smtClean="0"/>
            </a:br>
            <a:r>
              <a:rPr lang="en-US" dirty="0" smtClean="0"/>
              <a:t>Program</a:t>
            </a:r>
          </a:p>
        </p:txBody>
      </p:sp>
    </p:spTree>
    <p:extLst>
      <p:ext uri="{BB962C8B-B14F-4D97-AF65-F5344CB8AC3E}">
        <p14:creationId xmlns:p14="http://schemas.microsoft.com/office/powerpoint/2010/main" val="16460669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2. Paragraph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2420890"/>
            <a:ext cx="11109765" cy="739531"/>
          </a:xfrm>
          <a:prstGeom prst="rect">
            <a:avLst/>
          </a:prstGeom>
        </p:spPr>
        <p:txBody>
          <a:bodyPr/>
          <a:lstStyle>
            <a:lvl1pPr>
              <a:defRPr sz="4400" b="1" cap="none" baseline="0">
                <a:solidFill>
                  <a:schemeClr val="bg2">
                    <a:lumMod val="25000"/>
                  </a:schemeClr>
                </a:solidFill>
                <a:latin typeface="+mj-lt"/>
              </a:defRPr>
            </a:lvl1pPr>
          </a:lstStyle>
          <a:p>
            <a:r>
              <a:rPr lang="en-US" dirty="0" smtClean="0"/>
              <a:t>Separator:</a:t>
            </a:r>
            <a:endParaRPr lang="en-GB" dirty="0"/>
          </a:p>
        </p:txBody>
      </p:sp>
      <p:sp>
        <p:nvSpPr>
          <p:cNvPr id="11" name="Espace réservé du texte 2"/>
          <p:cNvSpPr>
            <a:spLocks noGrp="1"/>
          </p:cNvSpPr>
          <p:nvPr>
            <p:ph type="body" idx="1" hasCustomPrompt="1"/>
          </p:nvPr>
        </p:nvSpPr>
        <p:spPr>
          <a:xfrm>
            <a:off x="911424" y="3176972"/>
            <a:ext cx="11036541" cy="1440160"/>
          </a:xfrm>
          <a:prstGeom prst="rect">
            <a:avLst/>
          </a:prstGeom>
        </p:spPr>
        <p:txBody>
          <a:bodyPr lIns="45720" tIns="0" rIns="45720" bIns="0" anchor="t" anchorCtr="0"/>
          <a:lstStyle>
            <a:lvl1pPr marL="0" indent="0" algn="l">
              <a:buNone/>
              <a:defRPr sz="3600" i="1" cap="none" baseline="0">
                <a:solidFill>
                  <a:schemeClr val="bg2">
                    <a:lumMod val="50000"/>
                  </a:schemeClr>
                </a:solidFill>
                <a:effectLst/>
                <a:latin typeface="+mj-lt"/>
                <a:cs typeface="Arial" panose="020B0604020202020204"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Details</a:t>
            </a:r>
          </a:p>
        </p:txBody>
      </p:sp>
      <p:sp>
        <p:nvSpPr>
          <p:cNvPr id="23" name="Rectangle 22"/>
          <p:cNvSpPr/>
          <p:nvPr userDrawn="1"/>
        </p:nvSpPr>
        <p:spPr>
          <a:xfrm flipH="1">
            <a:off x="-678" y="-393"/>
            <a:ext cx="9517058" cy="485292"/>
          </a:xfrm>
          <a:prstGeom prst="rect">
            <a:avLst/>
          </a:prstGeom>
          <a:gradFill flip="none" rotWithShape="1">
            <a:gsLst>
              <a:gs pos="34000">
                <a:schemeClr val="bg2">
                  <a:lumMod val="25000"/>
                </a:schemeClr>
              </a:gs>
              <a:gs pos="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noProof="0">
              <a:solidFill>
                <a:schemeClr val="bg1"/>
              </a:solidFill>
            </a:endParaRPr>
          </a:p>
        </p:txBody>
      </p:sp>
      <p:sp>
        <p:nvSpPr>
          <p:cNvPr id="27" name="Slide Number Placeholder 3"/>
          <p:cNvSpPr txBox="1">
            <a:spLocks/>
          </p:cNvSpPr>
          <p:nvPr userDrawn="1"/>
        </p:nvSpPr>
        <p:spPr>
          <a:xfrm>
            <a:off x="10200456" y="116672"/>
            <a:ext cx="420607" cy="360000"/>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7918391-D411-FE40-AAD7-861AE5233E0E}" type="slidenum">
              <a:rPr lang="en-US" sz="1000" smtClean="0">
                <a:solidFill>
                  <a:schemeClr val="bg1">
                    <a:lumMod val="50000"/>
                  </a:schemeClr>
                </a:solidFill>
              </a:rPr>
              <a:pPr algn="r"/>
              <a:t>‹#›</a:t>
            </a:fld>
            <a:endParaRPr lang="en-US" sz="1000" dirty="0">
              <a:solidFill>
                <a:schemeClr val="bg1">
                  <a:lumMod val="50000"/>
                </a:schemeClr>
              </a:solidFill>
            </a:endParaRPr>
          </a:p>
        </p:txBody>
      </p:sp>
      <p:sp>
        <p:nvSpPr>
          <p:cNvPr id="28" name="Espace réservé pour une image  4"/>
          <p:cNvSpPr txBox="1">
            <a:spLocks/>
          </p:cNvSpPr>
          <p:nvPr userDrawn="1"/>
        </p:nvSpPr>
        <p:spPr>
          <a:xfrm>
            <a:off x="10838879" y="98426"/>
            <a:ext cx="693725" cy="242850"/>
          </a:xfrm>
          <a:prstGeom prst="rect">
            <a:avLst/>
          </a:prstGeom>
        </p:spPr>
        <p:txBody>
          <a:bodyPr>
            <a:no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spcBef>
                <a:spcPts val="0"/>
              </a:spcBef>
            </a:pPr>
            <a:r>
              <a:rPr lang="fr-FR" sz="900" i="1" u="none" dirty="0" smtClean="0">
                <a:solidFill>
                  <a:schemeClr val="bg2">
                    <a:lumMod val="50000"/>
                  </a:schemeClr>
                </a:solidFill>
                <a:hlinkClick r:id="rId2"/>
              </a:rPr>
              <a:t>te-</a:t>
            </a:r>
            <a:r>
              <a:rPr lang="fr-FR" sz="900" i="1" u="none" dirty="0" err="1" smtClean="0">
                <a:solidFill>
                  <a:schemeClr val="bg2">
                    <a:lumMod val="50000"/>
                  </a:schemeClr>
                </a:solidFill>
                <a:hlinkClick r:id="rId2"/>
              </a:rPr>
              <a:t>epc</a:t>
            </a:r>
            <a:r>
              <a:rPr lang="fr-FR" sz="900" i="1" u="none" dirty="0" smtClean="0">
                <a:solidFill>
                  <a:schemeClr val="bg2">
                    <a:lumMod val="50000"/>
                  </a:schemeClr>
                </a:solidFill>
                <a:hlinkClick r:id="rId2"/>
              </a:rPr>
              <a:t>-</a:t>
            </a:r>
            <a:r>
              <a:rPr lang="fr-FR" sz="900" i="1" u="none" dirty="0" err="1" smtClean="0">
                <a:solidFill>
                  <a:schemeClr val="bg2">
                    <a:lumMod val="50000"/>
                  </a:schemeClr>
                </a:solidFill>
                <a:hlinkClick r:id="rId2"/>
              </a:rPr>
              <a:t>lpc</a:t>
            </a:r>
            <a:endParaRPr lang="fr-FR" sz="900" i="1" u="none" dirty="0">
              <a:solidFill>
                <a:schemeClr val="bg2">
                  <a:lumMod val="50000"/>
                </a:schemeClr>
              </a:solidFill>
            </a:endParaRPr>
          </a:p>
        </p:txBody>
      </p:sp>
      <p:sp>
        <p:nvSpPr>
          <p:cNvPr id="29" name="Date Placeholder 1"/>
          <p:cNvSpPr txBox="1">
            <a:spLocks/>
          </p:cNvSpPr>
          <p:nvPr userDrawn="1"/>
        </p:nvSpPr>
        <p:spPr>
          <a:xfrm>
            <a:off x="10855845" y="194631"/>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800" i="1" smtClean="0">
                <a:solidFill>
                  <a:schemeClr val="bg2">
                    <a:lumMod val="25000"/>
                  </a:schemeClr>
                </a:solidFill>
              </a:rPr>
              <a:pPr/>
              <a:t>27/01/2020</a:t>
            </a:fld>
            <a:endParaRPr lang="en-GB" sz="900" i="1" dirty="0">
              <a:solidFill>
                <a:schemeClr val="bg2">
                  <a:lumMod val="25000"/>
                </a:schemeClr>
              </a:solidFill>
            </a:endParaRPr>
          </a:p>
        </p:txBody>
      </p:sp>
      <p:cxnSp>
        <p:nvCxnSpPr>
          <p:cNvPr id="30" name="Straight Connector 29"/>
          <p:cNvCxnSpPr/>
          <p:nvPr userDrawn="1"/>
        </p:nvCxnSpPr>
        <p:spPr>
          <a:xfrm>
            <a:off x="11532604"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cxnSp>
        <p:nvCxnSpPr>
          <p:cNvPr id="32" name="Straight Connector 31"/>
          <p:cNvCxnSpPr/>
          <p:nvPr userDrawn="1"/>
        </p:nvCxnSpPr>
        <p:spPr>
          <a:xfrm>
            <a:off x="10848528"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cxnSp>
        <p:nvCxnSpPr>
          <p:cNvPr id="22" name="Straight Connector 21"/>
          <p:cNvCxnSpPr/>
          <p:nvPr userDrawn="1"/>
        </p:nvCxnSpPr>
        <p:spPr>
          <a:xfrm>
            <a:off x="-677" y="476672"/>
            <a:ext cx="11948643" cy="0"/>
          </a:xfrm>
          <a:prstGeom prst="line">
            <a:avLst/>
          </a:prstGeom>
          <a:ln w="19050">
            <a:gradFill>
              <a:gsLst>
                <a:gs pos="0">
                  <a:schemeClr val="bg2">
                    <a:lumMod val="10000"/>
                  </a:schemeClr>
                </a:gs>
                <a:gs pos="62000">
                  <a:srgbClr val="7E7B6A"/>
                </a:gs>
                <a:gs pos="100000">
                  <a:schemeClr val="bg1"/>
                </a:gs>
              </a:gsLst>
              <a:lin ang="0" scaled="0"/>
            </a:gra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59374" y="161244"/>
            <a:ext cx="288592" cy="288592"/>
          </a:xfrm>
          <a:prstGeom prst="rect">
            <a:avLst/>
          </a:prstGeom>
        </p:spPr>
      </p:pic>
      <p:sp>
        <p:nvSpPr>
          <p:cNvPr id="14" name="Footer Placeholder 2"/>
          <p:cNvSpPr>
            <a:spLocks noGrp="1"/>
          </p:cNvSpPr>
          <p:nvPr>
            <p:ph type="ftr" sz="quarter" idx="3"/>
          </p:nvPr>
        </p:nvSpPr>
        <p:spPr>
          <a:xfrm>
            <a:off x="7392143" y="105519"/>
            <a:ext cx="2718781" cy="371153"/>
          </a:xfrm>
          <a:prstGeom prst="rect">
            <a:avLst/>
          </a:prstGeom>
        </p:spPr>
        <p:txBody>
          <a:bodyPr vert="horz" lIns="91440" tIns="45720" rIns="91440" bIns="45720" rtlCol="0" anchor="ctr"/>
          <a:lstStyle>
            <a:lvl1pPr algn="r">
              <a:defRPr sz="900" i="1">
                <a:solidFill>
                  <a:schemeClr val="bg2">
                    <a:lumMod val="10000"/>
                  </a:schemeClr>
                </a:solidFill>
                <a:latin typeface="+mj-lt"/>
              </a:defRPr>
            </a:lvl1pPr>
          </a:lstStyle>
          <a:p>
            <a:r>
              <a:rPr lang="en-GB" smtClean="0"/>
              <a:t>Indico 882837 / LIU-PS / S.Pittet</a:t>
            </a:r>
            <a:endParaRPr lang="en-US" dirty="0"/>
          </a:p>
        </p:txBody>
      </p:sp>
    </p:spTree>
    <p:extLst>
      <p:ext uri="{BB962C8B-B14F-4D97-AF65-F5344CB8AC3E}">
        <p14:creationId xmlns:p14="http://schemas.microsoft.com/office/powerpoint/2010/main" val="23797641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3. Text-only">
    <p:spTree>
      <p:nvGrpSpPr>
        <p:cNvPr id="1" name=""/>
        <p:cNvGrpSpPr/>
        <p:nvPr/>
      </p:nvGrpSpPr>
      <p:grpSpPr>
        <a:xfrm>
          <a:off x="0" y="0"/>
          <a:ext cx="0" cy="0"/>
          <a:chOff x="0" y="0"/>
          <a:chExt cx="0" cy="0"/>
        </a:xfrm>
      </p:grpSpPr>
      <p:sp>
        <p:nvSpPr>
          <p:cNvPr id="6" name="Rectangle 5"/>
          <p:cNvSpPr/>
          <p:nvPr userDrawn="1"/>
        </p:nvSpPr>
        <p:spPr>
          <a:xfrm flipH="1">
            <a:off x="-678" y="0"/>
            <a:ext cx="9517058" cy="485292"/>
          </a:xfrm>
          <a:prstGeom prst="rect">
            <a:avLst/>
          </a:prstGeom>
          <a:gradFill flip="none" rotWithShape="1">
            <a:gsLst>
              <a:gs pos="5000">
                <a:schemeClr val="bg1"/>
              </a:gs>
              <a:gs pos="47000">
                <a:schemeClr val="tx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bg1"/>
              </a:solidFill>
            </a:endParaRPr>
          </a:p>
        </p:txBody>
      </p:sp>
      <p:sp>
        <p:nvSpPr>
          <p:cNvPr id="7" name="Titre 1"/>
          <p:cNvSpPr>
            <a:spLocks noGrp="1"/>
          </p:cNvSpPr>
          <p:nvPr>
            <p:ph type="title"/>
          </p:nvPr>
        </p:nvSpPr>
        <p:spPr>
          <a:xfrm>
            <a:off x="443372" y="17240"/>
            <a:ext cx="6948772"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2400" b="1" cap="none" spc="100" baseline="0">
                <a:solidFill>
                  <a:schemeClr val="accent3">
                    <a:lumMod val="20000"/>
                    <a:lumOff val="80000"/>
                  </a:schemeClr>
                </a:solidFill>
                <a:latin typeface="Calibri" pitchFamily="34" charset="0"/>
                <a:cs typeface="Arial" pitchFamily="34" charset="0"/>
              </a:defRPr>
            </a:lvl1pPr>
          </a:lstStyle>
          <a:p>
            <a:r>
              <a:rPr lang="en-US" noProof="0" dirty="0" smtClean="0"/>
              <a:t>Click to edit Master title style</a:t>
            </a:r>
            <a:endParaRPr lang="en-US" noProof="0" dirty="0"/>
          </a:p>
        </p:txBody>
      </p:sp>
      <p:sp>
        <p:nvSpPr>
          <p:cNvPr id="13" name="Text Placeholder 12"/>
          <p:cNvSpPr>
            <a:spLocks noGrp="1"/>
          </p:cNvSpPr>
          <p:nvPr>
            <p:ph type="body" sz="quarter" idx="14" hasCustomPrompt="1"/>
          </p:nvPr>
        </p:nvSpPr>
        <p:spPr>
          <a:xfrm>
            <a:off x="659396" y="739949"/>
            <a:ext cx="10873208" cy="5857403"/>
          </a:xfrm>
          <a:prstGeom prst="rect">
            <a:avLst/>
          </a:prstGeom>
        </p:spPr>
        <p:txBody>
          <a:bodyPr/>
          <a:lstStyle>
            <a:lvl1pPr marL="0" indent="0">
              <a:spcBef>
                <a:spcPts val="1800"/>
              </a:spcBef>
              <a:buFont typeface="Arial" pitchFamily="34" charset="0"/>
              <a:buNone/>
              <a:defRPr sz="2600" cap="none" baseline="0">
                <a:solidFill>
                  <a:schemeClr val="accent1">
                    <a:lumMod val="50000"/>
                  </a:schemeClr>
                </a:solidFill>
                <a:latin typeface="Calibri" pitchFamily="34" charset="0"/>
                <a:cs typeface="Tahoma" pitchFamily="34" charset="0"/>
              </a:defRPr>
            </a:lvl1pPr>
            <a:lvl2pPr marL="144000" indent="0" algn="just">
              <a:spcBef>
                <a:spcPts val="1000"/>
              </a:spcBef>
              <a:spcAft>
                <a:spcPts val="0"/>
              </a:spcAft>
              <a:buFont typeface="Wingdings" panose="05000000000000000000" pitchFamily="2" charset="2"/>
              <a:buNone/>
              <a:defRPr lang="en-US" sz="2400" b="1" kern="1200" baseline="0" noProof="0" dirty="0" smtClean="0">
                <a:solidFill>
                  <a:schemeClr val="bg1">
                    <a:lumMod val="50000"/>
                  </a:schemeClr>
                </a:solidFill>
                <a:latin typeface="Calibri" pitchFamily="34" charset="0"/>
                <a:ea typeface="+mn-ea"/>
                <a:cs typeface="Tahoma" pitchFamily="34" charset="0"/>
              </a:defRPr>
            </a:lvl2pPr>
            <a:lvl3pPr marL="360000" indent="-216000" algn="just">
              <a:spcBef>
                <a:spcPts val="1000"/>
              </a:spcBef>
              <a:buFont typeface="Wingdings" panose="05000000000000000000" pitchFamily="2" charset="2"/>
              <a:buChar char="§"/>
              <a:tabLst>
                <a:tab pos="91440" algn="l"/>
              </a:tabLst>
              <a:defRPr lang="en-US" sz="2400" b="1" kern="1200" baseline="0" noProof="0" dirty="0" smtClean="0">
                <a:solidFill>
                  <a:schemeClr val="bg1">
                    <a:lumMod val="50000"/>
                  </a:schemeClr>
                </a:solidFill>
                <a:latin typeface="Calibri" pitchFamily="34" charset="0"/>
                <a:ea typeface="+mn-ea"/>
                <a:cs typeface="Tahoma" pitchFamily="34" charset="0"/>
              </a:defRPr>
            </a:lvl3pPr>
            <a:lvl4pPr marL="360000" indent="0" algn="just">
              <a:spcBef>
                <a:spcPts val="600"/>
              </a:spcBef>
              <a:buFont typeface="Wingdings" panose="05000000000000000000" pitchFamily="2" charset="2"/>
              <a:buNone/>
              <a:defRPr lang="en-US" sz="2400" b="1" kern="1200" noProof="0" dirty="0" smtClean="0">
                <a:solidFill>
                  <a:schemeClr val="bg1">
                    <a:lumMod val="50000"/>
                  </a:schemeClr>
                </a:solidFill>
                <a:latin typeface="Calibri" pitchFamily="34" charset="0"/>
                <a:ea typeface="+mn-ea"/>
                <a:cs typeface="Tahoma" pitchFamily="34" charset="0"/>
              </a:defRPr>
            </a:lvl4pPr>
            <a:lvl5pPr marL="360000" indent="0" algn="just">
              <a:spcBef>
                <a:spcPts val="600"/>
              </a:spcBef>
              <a:buFont typeface="Wingdings" panose="05000000000000000000" pitchFamily="2" charset="2"/>
              <a:buNone/>
              <a:defRPr lang="en-US" sz="2400" b="1" kern="1200" noProof="0" dirty="0" smtClean="0">
                <a:solidFill>
                  <a:schemeClr val="bg2">
                    <a:lumMod val="50000"/>
                  </a:schemeClr>
                </a:solidFill>
                <a:latin typeface="Calibri" pitchFamily="34" charset="0"/>
                <a:ea typeface="+mn-ea"/>
                <a:cs typeface="Tahoma" pitchFamily="34" charset="0"/>
              </a:defRPr>
            </a:lvl5pPr>
            <a:lvl6pPr marL="648000" indent="-216000" algn="just">
              <a:spcBef>
                <a:spcPts val="600"/>
              </a:spcBef>
              <a:buFont typeface="Wingdings" panose="05000000000000000000" pitchFamily="2" charset="2"/>
              <a:buChar char="§"/>
              <a:defRPr lang="en-US" sz="2200" b="0" kern="1200" baseline="0" noProof="0" dirty="0" smtClean="0">
                <a:solidFill>
                  <a:schemeClr val="bg2">
                    <a:lumMod val="50000"/>
                  </a:schemeClr>
                </a:solidFill>
                <a:latin typeface="Calibri" pitchFamily="34" charset="0"/>
                <a:ea typeface="+mn-ea"/>
                <a:cs typeface="Tahoma" pitchFamily="34" charset="0"/>
              </a:defRPr>
            </a:lvl6pPr>
            <a:lvl7pPr marL="648000" marR="0" indent="0" algn="just" defTabSz="914400" rtl="0" eaLnBrk="1" fontAlgn="auto" latinLnBrk="0" hangingPunct="1">
              <a:lnSpc>
                <a:spcPct val="100000"/>
              </a:lnSpc>
              <a:spcBef>
                <a:spcPts val="600"/>
              </a:spcBef>
              <a:spcAft>
                <a:spcPts val="0"/>
              </a:spcAft>
              <a:buClrTx/>
              <a:buSzTx/>
              <a:buFont typeface="Arial" pitchFamily="34" charset="0"/>
              <a:buNone/>
              <a:tabLst/>
              <a:defRPr lang="en-US" sz="2200" b="0" kern="1200" noProof="0" dirty="0" smtClean="0">
                <a:solidFill>
                  <a:schemeClr val="bg2">
                    <a:lumMod val="50000"/>
                  </a:schemeClr>
                </a:solidFill>
                <a:latin typeface="Calibri" panose="020F0502020204030204" pitchFamily="34" charset="0"/>
                <a:ea typeface="+mn-ea"/>
                <a:cs typeface="+mn-cs"/>
              </a:defRPr>
            </a:lvl7pPr>
            <a:lvl8pPr marL="648000" indent="0">
              <a:spcBef>
                <a:spcPts val="300"/>
              </a:spcBef>
              <a:buNone/>
              <a:defRPr sz="2200">
                <a:solidFill>
                  <a:schemeClr val="bg1">
                    <a:lumMod val="50000"/>
                  </a:schemeClr>
                </a:solidFill>
              </a:defRPr>
            </a:lvl8pPr>
            <a:lvl9pPr marL="864000" indent="-216000">
              <a:spcBef>
                <a:spcPts val="600"/>
              </a:spcBef>
              <a:defRPr sz="2000">
                <a:solidFill>
                  <a:schemeClr val="bg1">
                    <a:lumMod val="50000"/>
                  </a:schemeClr>
                </a:solidFill>
              </a:defRPr>
            </a:lvl9pPr>
          </a:lstStyle>
          <a:p>
            <a:pPr lvl="0"/>
            <a:r>
              <a:rPr lang="en-GB" noProof="0" dirty="0" smtClean="0"/>
              <a:t>1-Level</a:t>
            </a:r>
          </a:p>
          <a:p>
            <a:pPr lvl="1"/>
            <a:r>
              <a:rPr lang="en-GB" noProof="0" dirty="0" smtClean="0"/>
              <a:t>2-Level</a:t>
            </a:r>
          </a:p>
          <a:p>
            <a:pPr lvl="2"/>
            <a:r>
              <a:rPr lang="en-GB" noProof="0" dirty="0" smtClean="0"/>
              <a:t>3-Level</a:t>
            </a:r>
          </a:p>
          <a:p>
            <a:pPr lvl="3"/>
            <a:r>
              <a:rPr lang="en-GB" noProof="0" dirty="0" smtClean="0"/>
              <a:t>4-Level</a:t>
            </a:r>
          </a:p>
          <a:p>
            <a:pPr lvl="4"/>
            <a:r>
              <a:rPr lang="en-GB" noProof="0" dirty="0" smtClean="0"/>
              <a:t>5-Level</a:t>
            </a:r>
          </a:p>
          <a:p>
            <a:pPr lvl="5"/>
            <a:r>
              <a:rPr lang="en-GB" noProof="0" dirty="0" smtClean="0"/>
              <a:t>6-Level</a:t>
            </a:r>
          </a:p>
          <a:p>
            <a:pPr lvl="6"/>
            <a:r>
              <a:rPr lang="en-GB" noProof="0" dirty="0" smtClean="0"/>
              <a:t>7-Level</a:t>
            </a:r>
          </a:p>
          <a:p>
            <a:pPr lvl="7"/>
            <a:r>
              <a:rPr lang="en-GB" noProof="0" dirty="0" smtClean="0"/>
              <a:t>8-Level</a:t>
            </a:r>
          </a:p>
          <a:p>
            <a:pPr lvl="8"/>
            <a:r>
              <a:rPr lang="en-GB" noProof="0" dirty="0" smtClean="0"/>
              <a:t>9-Level</a:t>
            </a:r>
          </a:p>
        </p:txBody>
      </p:sp>
      <p:cxnSp>
        <p:nvCxnSpPr>
          <p:cNvPr id="15" name="Straight Connector 14"/>
          <p:cNvCxnSpPr/>
          <p:nvPr userDrawn="1"/>
        </p:nvCxnSpPr>
        <p:spPr>
          <a:xfrm>
            <a:off x="-677" y="485292"/>
            <a:ext cx="11948643" cy="0"/>
          </a:xfrm>
          <a:prstGeom prst="line">
            <a:avLst/>
          </a:prstGeom>
          <a:ln w="19050">
            <a:gradFill>
              <a:gsLst>
                <a:gs pos="0">
                  <a:schemeClr val="tx2">
                    <a:lumMod val="50000"/>
                  </a:schemeClr>
                </a:gs>
                <a:gs pos="86000">
                  <a:schemeClr val="tx2">
                    <a:alpha val="18000"/>
                  </a:schemeClr>
                </a:gs>
              </a:gsLst>
              <a:lin ang="0" scaled="0"/>
            </a:gra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2" name="Footer Placeholder 2"/>
          <p:cNvSpPr>
            <a:spLocks noGrp="1"/>
          </p:cNvSpPr>
          <p:nvPr>
            <p:ph type="ftr" sz="quarter" idx="3"/>
          </p:nvPr>
        </p:nvSpPr>
        <p:spPr>
          <a:xfrm>
            <a:off x="7392143" y="105519"/>
            <a:ext cx="2718781" cy="371153"/>
          </a:xfrm>
          <a:prstGeom prst="rect">
            <a:avLst/>
          </a:prstGeom>
        </p:spPr>
        <p:txBody>
          <a:bodyPr vert="horz" lIns="91440" tIns="45720" rIns="91440" bIns="45720" rtlCol="0" anchor="ctr"/>
          <a:lstStyle>
            <a:lvl1pPr algn="r">
              <a:defRPr sz="900" i="1">
                <a:solidFill>
                  <a:schemeClr val="bg2">
                    <a:lumMod val="10000"/>
                  </a:schemeClr>
                </a:solidFill>
                <a:latin typeface="+mj-lt"/>
              </a:defRPr>
            </a:lvl1pPr>
          </a:lstStyle>
          <a:p>
            <a:r>
              <a:rPr lang="en-GB" smtClean="0"/>
              <a:t>Indico 882837 / LIU-PS / S.Pittet</a:t>
            </a:r>
            <a:endParaRPr lang="en-US" dirty="0"/>
          </a:p>
        </p:txBody>
      </p:sp>
      <p:sp>
        <p:nvSpPr>
          <p:cNvPr id="8" name="Slide Number Placeholder 3"/>
          <p:cNvSpPr txBox="1">
            <a:spLocks/>
          </p:cNvSpPr>
          <p:nvPr userDrawn="1"/>
        </p:nvSpPr>
        <p:spPr>
          <a:xfrm>
            <a:off x="10200456" y="116672"/>
            <a:ext cx="420607" cy="360000"/>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7918391-D411-FE40-AAD7-861AE5233E0E}" type="slidenum">
              <a:rPr lang="en-US" sz="1000" smtClean="0">
                <a:solidFill>
                  <a:schemeClr val="bg1">
                    <a:lumMod val="50000"/>
                  </a:schemeClr>
                </a:solidFill>
              </a:rPr>
              <a:pPr algn="r"/>
              <a:t>‹#›</a:t>
            </a:fld>
            <a:endParaRPr lang="en-US" sz="1000" dirty="0">
              <a:solidFill>
                <a:schemeClr val="bg1">
                  <a:lumMod val="50000"/>
                </a:schemeClr>
              </a:solidFill>
            </a:endParaRPr>
          </a:p>
        </p:txBody>
      </p:sp>
      <p:sp>
        <p:nvSpPr>
          <p:cNvPr id="17" name="Espace réservé pour une image  4"/>
          <p:cNvSpPr txBox="1">
            <a:spLocks/>
          </p:cNvSpPr>
          <p:nvPr userDrawn="1"/>
        </p:nvSpPr>
        <p:spPr>
          <a:xfrm>
            <a:off x="10838879" y="98426"/>
            <a:ext cx="693725" cy="242850"/>
          </a:xfrm>
          <a:prstGeom prst="rect">
            <a:avLst/>
          </a:prstGeom>
        </p:spPr>
        <p:txBody>
          <a:bodyPr>
            <a:no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spcBef>
                <a:spcPts val="0"/>
              </a:spcBef>
            </a:pPr>
            <a:r>
              <a:rPr lang="fr-FR" sz="900" i="1" u="none" dirty="0" smtClean="0">
                <a:solidFill>
                  <a:schemeClr val="bg2">
                    <a:lumMod val="50000"/>
                  </a:schemeClr>
                </a:solidFill>
                <a:hlinkClick r:id="rId2"/>
              </a:rPr>
              <a:t>te-</a:t>
            </a:r>
            <a:r>
              <a:rPr lang="fr-FR" sz="900" i="1" u="none" dirty="0" err="1" smtClean="0">
                <a:solidFill>
                  <a:schemeClr val="bg2">
                    <a:lumMod val="50000"/>
                  </a:schemeClr>
                </a:solidFill>
                <a:hlinkClick r:id="rId2"/>
              </a:rPr>
              <a:t>epc</a:t>
            </a:r>
            <a:r>
              <a:rPr lang="fr-FR" sz="900" i="1" u="none" dirty="0" smtClean="0">
                <a:solidFill>
                  <a:schemeClr val="bg2">
                    <a:lumMod val="50000"/>
                  </a:schemeClr>
                </a:solidFill>
                <a:hlinkClick r:id="rId2"/>
              </a:rPr>
              <a:t>-</a:t>
            </a:r>
            <a:r>
              <a:rPr lang="fr-FR" sz="900" i="1" u="none" dirty="0" err="1" smtClean="0">
                <a:solidFill>
                  <a:schemeClr val="bg2">
                    <a:lumMod val="50000"/>
                  </a:schemeClr>
                </a:solidFill>
                <a:hlinkClick r:id="rId2"/>
              </a:rPr>
              <a:t>lpc</a:t>
            </a:r>
            <a:endParaRPr lang="fr-FR" sz="900" i="1" u="none" dirty="0">
              <a:solidFill>
                <a:schemeClr val="bg2">
                  <a:lumMod val="50000"/>
                </a:schemeClr>
              </a:solidFill>
            </a:endParaRPr>
          </a:p>
        </p:txBody>
      </p:sp>
      <p:sp>
        <p:nvSpPr>
          <p:cNvPr id="18" name="Date Placeholder 1"/>
          <p:cNvSpPr txBox="1">
            <a:spLocks/>
          </p:cNvSpPr>
          <p:nvPr userDrawn="1"/>
        </p:nvSpPr>
        <p:spPr>
          <a:xfrm>
            <a:off x="10855845" y="194631"/>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800" i="1" dirty="0" smtClean="0">
                <a:solidFill>
                  <a:schemeClr val="accent1">
                    <a:lumMod val="75000"/>
                  </a:schemeClr>
                </a:solidFill>
              </a:rPr>
              <a:t>28/01/2020</a:t>
            </a:r>
            <a:endParaRPr lang="en-GB" sz="900" i="1" dirty="0">
              <a:solidFill>
                <a:schemeClr val="accent1">
                  <a:lumMod val="75000"/>
                </a:schemeClr>
              </a:solidFill>
            </a:endParaRPr>
          </a:p>
        </p:txBody>
      </p:sp>
      <p:cxnSp>
        <p:nvCxnSpPr>
          <p:cNvPr id="19" name="Straight Connector 18"/>
          <p:cNvCxnSpPr/>
          <p:nvPr userDrawn="1"/>
        </p:nvCxnSpPr>
        <p:spPr>
          <a:xfrm>
            <a:off x="11532604"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pic>
        <p:nvPicPr>
          <p:cNvPr id="20" name="Picture 19"/>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59374" y="161244"/>
            <a:ext cx="288592" cy="288592"/>
          </a:xfrm>
          <a:prstGeom prst="rect">
            <a:avLst/>
          </a:prstGeom>
        </p:spPr>
      </p:pic>
      <p:cxnSp>
        <p:nvCxnSpPr>
          <p:cNvPr id="14" name="Straight Connector 13"/>
          <p:cNvCxnSpPr/>
          <p:nvPr userDrawn="1"/>
        </p:nvCxnSpPr>
        <p:spPr>
          <a:xfrm>
            <a:off x="10848528"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3. Text in 2-parts (photo: right)">
    <p:spTree>
      <p:nvGrpSpPr>
        <p:cNvPr id="1" name=""/>
        <p:cNvGrpSpPr/>
        <p:nvPr/>
      </p:nvGrpSpPr>
      <p:grpSpPr>
        <a:xfrm>
          <a:off x="0" y="0"/>
          <a:ext cx="0" cy="0"/>
          <a:chOff x="0" y="0"/>
          <a:chExt cx="0" cy="0"/>
        </a:xfrm>
      </p:grpSpPr>
      <p:sp>
        <p:nvSpPr>
          <p:cNvPr id="17" name="Text Placeholder 12"/>
          <p:cNvSpPr>
            <a:spLocks noGrp="1"/>
          </p:cNvSpPr>
          <p:nvPr>
            <p:ph type="body" sz="quarter" idx="14" hasCustomPrompt="1"/>
          </p:nvPr>
        </p:nvSpPr>
        <p:spPr>
          <a:xfrm>
            <a:off x="664874" y="728700"/>
            <a:ext cx="10867730" cy="509142"/>
          </a:xfrm>
          <a:prstGeom prst="rect">
            <a:avLst/>
          </a:prstGeom>
        </p:spPr>
        <p:txBody>
          <a:bodyPr/>
          <a:lstStyle>
            <a:lvl1pPr marL="0" indent="0">
              <a:spcBef>
                <a:spcPts val="1800"/>
              </a:spcBef>
              <a:buFont typeface="Arial" pitchFamily="34" charset="0"/>
              <a:buNone/>
              <a:defRPr sz="2600" cap="none" baseline="0">
                <a:solidFill>
                  <a:schemeClr val="accent1">
                    <a:lumMod val="50000"/>
                  </a:schemeClr>
                </a:solidFill>
                <a:latin typeface="Calibri" pitchFamily="34" charset="0"/>
                <a:cs typeface="Tahoma" pitchFamily="34" charset="0"/>
              </a:defRPr>
            </a:lvl1pPr>
            <a:lvl2pPr marL="144000" indent="0" algn="just">
              <a:spcBef>
                <a:spcPts val="1000"/>
              </a:spcBef>
              <a:spcAft>
                <a:spcPts val="0"/>
              </a:spcAft>
              <a:buFont typeface="Wingdings" panose="05000000000000000000" pitchFamily="2" charset="2"/>
              <a:buNone/>
              <a:defRPr lang="en-US" sz="2400" b="1" kern="1200" baseline="0" noProof="0" dirty="0" smtClean="0">
                <a:solidFill>
                  <a:schemeClr val="bg1">
                    <a:lumMod val="50000"/>
                  </a:schemeClr>
                </a:solidFill>
                <a:latin typeface="Calibri" pitchFamily="34" charset="0"/>
                <a:ea typeface="+mn-ea"/>
                <a:cs typeface="Tahoma" pitchFamily="34" charset="0"/>
              </a:defRPr>
            </a:lvl2pPr>
            <a:lvl3pPr marL="360000" indent="-216000" algn="just">
              <a:spcBef>
                <a:spcPts val="1000"/>
              </a:spcBef>
              <a:buFont typeface="Wingdings" panose="05000000000000000000" pitchFamily="2" charset="2"/>
              <a:buChar char="§"/>
              <a:tabLst>
                <a:tab pos="91440" algn="l"/>
              </a:tabLst>
              <a:defRPr lang="en-US" sz="2400" b="1" kern="1200" baseline="0" noProof="0" dirty="0" smtClean="0">
                <a:solidFill>
                  <a:schemeClr val="bg1">
                    <a:lumMod val="50000"/>
                  </a:schemeClr>
                </a:solidFill>
                <a:latin typeface="Calibri" pitchFamily="34" charset="0"/>
                <a:ea typeface="+mn-ea"/>
                <a:cs typeface="Tahoma" pitchFamily="34" charset="0"/>
              </a:defRPr>
            </a:lvl3pPr>
            <a:lvl4pPr marL="360000" indent="0" algn="just">
              <a:spcBef>
                <a:spcPts val="600"/>
              </a:spcBef>
              <a:buFont typeface="Wingdings" panose="05000000000000000000" pitchFamily="2" charset="2"/>
              <a:buNone/>
              <a:defRPr lang="en-US" sz="2400" b="1" kern="1200" noProof="0" dirty="0" smtClean="0">
                <a:solidFill>
                  <a:schemeClr val="bg1">
                    <a:lumMod val="50000"/>
                  </a:schemeClr>
                </a:solidFill>
                <a:latin typeface="Calibri" pitchFamily="34" charset="0"/>
                <a:ea typeface="+mn-ea"/>
                <a:cs typeface="Tahoma" pitchFamily="34" charset="0"/>
              </a:defRPr>
            </a:lvl4pPr>
            <a:lvl5pPr marL="360000" indent="0" algn="just">
              <a:spcBef>
                <a:spcPts val="600"/>
              </a:spcBef>
              <a:buFont typeface="Wingdings" panose="05000000000000000000" pitchFamily="2" charset="2"/>
              <a:buNone/>
              <a:defRPr lang="en-US" sz="2400" b="1" kern="1200" noProof="0" dirty="0" smtClean="0">
                <a:solidFill>
                  <a:schemeClr val="bg2">
                    <a:lumMod val="50000"/>
                  </a:schemeClr>
                </a:solidFill>
                <a:latin typeface="Calibri" pitchFamily="34" charset="0"/>
                <a:ea typeface="+mn-ea"/>
                <a:cs typeface="Tahoma" pitchFamily="34" charset="0"/>
              </a:defRPr>
            </a:lvl5pPr>
            <a:lvl6pPr marL="648000" indent="-216000" algn="just">
              <a:spcBef>
                <a:spcPts val="600"/>
              </a:spcBef>
              <a:buFont typeface="Wingdings" panose="05000000000000000000" pitchFamily="2" charset="2"/>
              <a:buChar char="§"/>
              <a:defRPr lang="en-US" sz="2200" b="0" kern="1200" baseline="0" noProof="0" dirty="0" smtClean="0">
                <a:solidFill>
                  <a:schemeClr val="bg2">
                    <a:lumMod val="50000"/>
                  </a:schemeClr>
                </a:solidFill>
                <a:latin typeface="Calibri" pitchFamily="34" charset="0"/>
                <a:ea typeface="+mn-ea"/>
                <a:cs typeface="Tahoma" pitchFamily="34" charset="0"/>
              </a:defRPr>
            </a:lvl6pPr>
            <a:lvl7pPr marL="648000" marR="0" indent="0" algn="just" defTabSz="914400" rtl="0" eaLnBrk="1" fontAlgn="auto" latinLnBrk="0" hangingPunct="1">
              <a:lnSpc>
                <a:spcPct val="100000"/>
              </a:lnSpc>
              <a:spcBef>
                <a:spcPts val="600"/>
              </a:spcBef>
              <a:spcAft>
                <a:spcPts val="0"/>
              </a:spcAft>
              <a:buClrTx/>
              <a:buSzTx/>
              <a:buFont typeface="Arial" pitchFamily="34" charset="0"/>
              <a:buNone/>
              <a:tabLst/>
              <a:defRPr lang="en-US" sz="2200" b="0" kern="1200" noProof="0" dirty="0" smtClean="0">
                <a:solidFill>
                  <a:schemeClr val="bg2">
                    <a:lumMod val="50000"/>
                  </a:schemeClr>
                </a:solidFill>
                <a:latin typeface="Calibri" panose="020F0502020204030204" pitchFamily="34" charset="0"/>
                <a:ea typeface="+mn-ea"/>
                <a:cs typeface="+mn-cs"/>
              </a:defRPr>
            </a:lvl7pPr>
            <a:lvl8pPr marL="648000" indent="0">
              <a:spcBef>
                <a:spcPts val="300"/>
              </a:spcBef>
              <a:buNone/>
              <a:defRPr sz="2200">
                <a:solidFill>
                  <a:schemeClr val="bg1">
                    <a:lumMod val="50000"/>
                  </a:schemeClr>
                </a:solidFill>
              </a:defRPr>
            </a:lvl8pPr>
            <a:lvl9pPr marL="864000" indent="-216000">
              <a:spcBef>
                <a:spcPts val="600"/>
              </a:spcBef>
              <a:defRPr sz="2000">
                <a:solidFill>
                  <a:schemeClr val="bg1">
                    <a:lumMod val="50000"/>
                  </a:schemeClr>
                </a:solidFill>
              </a:defRPr>
            </a:lvl9pPr>
          </a:lstStyle>
          <a:p>
            <a:pPr lvl="0"/>
            <a:r>
              <a:rPr lang="en-GB" noProof="0" dirty="0" smtClean="0"/>
              <a:t>1-Level</a:t>
            </a:r>
          </a:p>
        </p:txBody>
      </p:sp>
      <p:sp>
        <p:nvSpPr>
          <p:cNvPr id="19" name="Rectangle 18"/>
          <p:cNvSpPr/>
          <p:nvPr userDrawn="1"/>
        </p:nvSpPr>
        <p:spPr>
          <a:xfrm flipH="1">
            <a:off x="-678" y="0"/>
            <a:ext cx="9517058" cy="485292"/>
          </a:xfrm>
          <a:prstGeom prst="rect">
            <a:avLst/>
          </a:prstGeom>
          <a:gradFill flip="none" rotWithShape="1">
            <a:gsLst>
              <a:gs pos="5000">
                <a:schemeClr val="bg1"/>
              </a:gs>
              <a:gs pos="47000">
                <a:schemeClr val="tx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bg1"/>
              </a:solidFill>
            </a:endParaRPr>
          </a:p>
        </p:txBody>
      </p:sp>
      <p:sp>
        <p:nvSpPr>
          <p:cNvPr id="25" name="Titre 1"/>
          <p:cNvSpPr>
            <a:spLocks noGrp="1"/>
          </p:cNvSpPr>
          <p:nvPr>
            <p:ph type="title"/>
          </p:nvPr>
        </p:nvSpPr>
        <p:spPr>
          <a:xfrm>
            <a:off x="443372" y="17240"/>
            <a:ext cx="6948772"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2400" b="1" cap="none" spc="100" baseline="0">
                <a:solidFill>
                  <a:schemeClr val="accent3">
                    <a:lumMod val="20000"/>
                    <a:lumOff val="80000"/>
                  </a:schemeClr>
                </a:solidFill>
                <a:latin typeface="Calibri" pitchFamily="34" charset="0"/>
                <a:cs typeface="Arial" pitchFamily="34" charset="0"/>
              </a:defRPr>
            </a:lvl1pPr>
          </a:lstStyle>
          <a:p>
            <a:r>
              <a:rPr lang="en-US" noProof="0" dirty="0" smtClean="0"/>
              <a:t>Click to edit Master title style</a:t>
            </a:r>
            <a:endParaRPr lang="en-US" noProof="0" dirty="0"/>
          </a:p>
        </p:txBody>
      </p:sp>
      <p:cxnSp>
        <p:nvCxnSpPr>
          <p:cNvPr id="26" name="Straight Connector 25"/>
          <p:cNvCxnSpPr/>
          <p:nvPr userDrawn="1"/>
        </p:nvCxnSpPr>
        <p:spPr>
          <a:xfrm>
            <a:off x="-677" y="485292"/>
            <a:ext cx="11948643" cy="0"/>
          </a:xfrm>
          <a:prstGeom prst="line">
            <a:avLst/>
          </a:prstGeom>
          <a:ln w="19050">
            <a:gradFill>
              <a:gsLst>
                <a:gs pos="0">
                  <a:schemeClr val="tx2">
                    <a:lumMod val="50000"/>
                  </a:schemeClr>
                </a:gs>
                <a:gs pos="86000">
                  <a:schemeClr val="tx2">
                    <a:alpha val="18000"/>
                  </a:schemeClr>
                </a:gs>
              </a:gsLst>
              <a:lin ang="0" scaled="0"/>
            </a:gra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Footer Placeholder 2"/>
          <p:cNvSpPr>
            <a:spLocks noGrp="1"/>
          </p:cNvSpPr>
          <p:nvPr>
            <p:ph type="ftr" sz="quarter" idx="3"/>
          </p:nvPr>
        </p:nvSpPr>
        <p:spPr>
          <a:xfrm>
            <a:off x="7392143" y="105519"/>
            <a:ext cx="2718781" cy="371153"/>
          </a:xfrm>
          <a:prstGeom prst="rect">
            <a:avLst/>
          </a:prstGeom>
        </p:spPr>
        <p:txBody>
          <a:bodyPr vert="horz" lIns="91440" tIns="45720" rIns="91440" bIns="45720" rtlCol="0" anchor="ctr"/>
          <a:lstStyle>
            <a:lvl1pPr algn="r">
              <a:defRPr sz="900" i="1">
                <a:solidFill>
                  <a:schemeClr val="bg2">
                    <a:lumMod val="10000"/>
                  </a:schemeClr>
                </a:solidFill>
                <a:latin typeface="+mj-lt"/>
              </a:defRPr>
            </a:lvl1pPr>
          </a:lstStyle>
          <a:p>
            <a:r>
              <a:rPr lang="en-GB" smtClean="0"/>
              <a:t>Indico 882837 / LIU-PS / S.Pittet</a:t>
            </a:r>
            <a:endParaRPr lang="en-US" dirty="0"/>
          </a:p>
        </p:txBody>
      </p:sp>
      <p:sp>
        <p:nvSpPr>
          <p:cNvPr id="28" name="Slide Number Placeholder 3"/>
          <p:cNvSpPr txBox="1">
            <a:spLocks/>
          </p:cNvSpPr>
          <p:nvPr userDrawn="1"/>
        </p:nvSpPr>
        <p:spPr>
          <a:xfrm>
            <a:off x="10200456" y="116672"/>
            <a:ext cx="420607" cy="360000"/>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7918391-D411-FE40-AAD7-861AE5233E0E}" type="slidenum">
              <a:rPr lang="en-US" sz="1000" smtClean="0">
                <a:solidFill>
                  <a:schemeClr val="bg1">
                    <a:lumMod val="50000"/>
                  </a:schemeClr>
                </a:solidFill>
              </a:rPr>
              <a:pPr algn="r"/>
              <a:t>‹#›</a:t>
            </a:fld>
            <a:endParaRPr lang="en-US" sz="1000" dirty="0">
              <a:solidFill>
                <a:schemeClr val="bg1">
                  <a:lumMod val="50000"/>
                </a:schemeClr>
              </a:solidFill>
            </a:endParaRPr>
          </a:p>
        </p:txBody>
      </p:sp>
      <p:sp>
        <p:nvSpPr>
          <p:cNvPr id="29" name="Espace réservé pour une image  4"/>
          <p:cNvSpPr txBox="1">
            <a:spLocks/>
          </p:cNvSpPr>
          <p:nvPr userDrawn="1"/>
        </p:nvSpPr>
        <p:spPr>
          <a:xfrm>
            <a:off x="10838879" y="98426"/>
            <a:ext cx="693725" cy="242850"/>
          </a:xfrm>
          <a:prstGeom prst="rect">
            <a:avLst/>
          </a:prstGeom>
        </p:spPr>
        <p:txBody>
          <a:bodyPr>
            <a:no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spcBef>
                <a:spcPts val="0"/>
              </a:spcBef>
            </a:pPr>
            <a:r>
              <a:rPr lang="fr-FR" sz="900" i="1" u="none" dirty="0" smtClean="0">
                <a:solidFill>
                  <a:schemeClr val="bg2">
                    <a:lumMod val="50000"/>
                  </a:schemeClr>
                </a:solidFill>
                <a:hlinkClick r:id="rId2"/>
              </a:rPr>
              <a:t>te-</a:t>
            </a:r>
            <a:r>
              <a:rPr lang="fr-FR" sz="900" i="1" u="none" dirty="0" err="1" smtClean="0">
                <a:solidFill>
                  <a:schemeClr val="bg2">
                    <a:lumMod val="50000"/>
                  </a:schemeClr>
                </a:solidFill>
                <a:hlinkClick r:id="rId2"/>
              </a:rPr>
              <a:t>epc</a:t>
            </a:r>
            <a:r>
              <a:rPr lang="fr-FR" sz="900" i="1" u="none" dirty="0" smtClean="0">
                <a:solidFill>
                  <a:schemeClr val="bg2">
                    <a:lumMod val="50000"/>
                  </a:schemeClr>
                </a:solidFill>
                <a:hlinkClick r:id="rId2"/>
              </a:rPr>
              <a:t>-</a:t>
            </a:r>
            <a:r>
              <a:rPr lang="fr-FR" sz="900" i="1" u="none" dirty="0" err="1" smtClean="0">
                <a:solidFill>
                  <a:schemeClr val="bg2">
                    <a:lumMod val="50000"/>
                  </a:schemeClr>
                </a:solidFill>
                <a:hlinkClick r:id="rId2"/>
              </a:rPr>
              <a:t>lpc</a:t>
            </a:r>
            <a:endParaRPr lang="fr-FR" sz="900" i="1" u="none" dirty="0">
              <a:solidFill>
                <a:schemeClr val="bg2">
                  <a:lumMod val="50000"/>
                </a:schemeClr>
              </a:solidFill>
            </a:endParaRPr>
          </a:p>
        </p:txBody>
      </p:sp>
      <p:sp>
        <p:nvSpPr>
          <p:cNvPr id="30" name="Date Placeholder 1"/>
          <p:cNvSpPr txBox="1">
            <a:spLocks/>
          </p:cNvSpPr>
          <p:nvPr userDrawn="1"/>
        </p:nvSpPr>
        <p:spPr>
          <a:xfrm>
            <a:off x="10855845" y="194631"/>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800" i="1" smtClean="0">
                <a:solidFill>
                  <a:schemeClr val="accent1">
                    <a:lumMod val="75000"/>
                  </a:schemeClr>
                </a:solidFill>
              </a:rPr>
              <a:pPr/>
              <a:t>27/01/2020</a:t>
            </a:fld>
            <a:endParaRPr lang="en-GB" sz="900" i="1" dirty="0">
              <a:solidFill>
                <a:schemeClr val="accent1">
                  <a:lumMod val="75000"/>
                </a:schemeClr>
              </a:solidFill>
            </a:endParaRPr>
          </a:p>
        </p:txBody>
      </p:sp>
      <p:cxnSp>
        <p:nvCxnSpPr>
          <p:cNvPr id="31" name="Straight Connector 30"/>
          <p:cNvCxnSpPr/>
          <p:nvPr userDrawn="1"/>
        </p:nvCxnSpPr>
        <p:spPr>
          <a:xfrm>
            <a:off x="11532604"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pic>
        <p:nvPicPr>
          <p:cNvPr id="32" name="Picture 3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59374" y="161244"/>
            <a:ext cx="288592" cy="288592"/>
          </a:xfrm>
          <a:prstGeom prst="rect">
            <a:avLst/>
          </a:prstGeom>
        </p:spPr>
      </p:pic>
      <p:cxnSp>
        <p:nvCxnSpPr>
          <p:cNvPr id="33" name="Straight Connector 32"/>
          <p:cNvCxnSpPr/>
          <p:nvPr userDrawn="1"/>
        </p:nvCxnSpPr>
        <p:spPr>
          <a:xfrm>
            <a:off x="10848528"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sp>
        <p:nvSpPr>
          <p:cNvPr id="34" name="Text Placeholder 2"/>
          <p:cNvSpPr>
            <a:spLocks noGrp="1"/>
          </p:cNvSpPr>
          <p:nvPr>
            <p:ph type="body" sz="quarter" idx="21" hasCustomPrompt="1"/>
          </p:nvPr>
        </p:nvSpPr>
        <p:spPr>
          <a:xfrm>
            <a:off x="659397" y="1254412"/>
            <a:ext cx="10873207" cy="5354190"/>
          </a:xfrm>
          <a:prstGeom prst="rect">
            <a:avLst/>
          </a:prstGeom>
        </p:spPr>
        <p:txBody>
          <a:bodyPr/>
          <a:lstStyle>
            <a:lvl1pPr marL="144000" indent="0">
              <a:spcBef>
                <a:spcPts val="600"/>
              </a:spcBef>
              <a:buNone/>
              <a:defRPr sz="2400" cap="none" baseline="0">
                <a:solidFill>
                  <a:schemeClr val="bg1">
                    <a:lumMod val="50000"/>
                  </a:schemeClr>
                </a:solidFill>
                <a:latin typeface="Calibri" panose="020F0502020204030204" pitchFamily="34" charset="0"/>
              </a:defRPr>
            </a:lvl1pPr>
            <a:lvl2pPr marL="360000" indent="-216000">
              <a:spcBef>
                <a:spcPts val="1000"/>
              </a:spcBef>
              <a:defRPr sz="2400">
                <a:solidFill>
                  <a:schemeClr val="bg1">
                    <a:lumMod val="50000"/>
                  </a:schemeClr>
                </a:solidFill>
                <a:latin typeface="Calibri" panose="020F0502020204030204" pitchFamily="34" charset="0"/>
              </a:defRPr>
            </a:lvl2pPr>
            <a:lvl3pPr marL="360000" indent="0">
              <a:spcBef>
                <a:spcPts val="600"/>
              </a:spcBef>
              <a:buNone/>
              <a:defRPr sz="2400" b="1">
                <a:solidFill>
                  <a:schemeClr val="bg1">
                    <a:lumMod val="50000"/>
                  </a:schemeClr>
                </a:solidFill>
                <a:latin typeface="Calibri" panose="020F0502020204030204" pitchFamily="34" charset="0"/>
              </a:defRPr>
            </a:lvl3pPr>
            <a:lvl4pPr marL="360000" indent="0">
              <a:spcBef>
                <a:spcPts val="600"/>
              </a:spcBef>
              <a:buFont typeface="Wingdings" panose="05000000000000000000" pitchFamily="2" charset="2"/>
              <a:buNone/>
              <a:defRPr sz="2400" b="1">
                <a:solidFill>
                  <a:schemeClr val="bg2">
                    <a:lumMod val="50000"/>
                  </a:schemeClr>
                </a:solidFill>
                <a:latin typeface="Calibri" panose="020F0502020204030204" pitchFamily="34" charset="0"/>
              </a:defRPr>
            </a:lvl4pPr>
            <a:lvl5pPr marL="648000" indent="-216000">
              <a:spcBef>
                <a:spcPts val="600"/>
              </a:spcBef>
              <a:buFont typeface="Wingdings" panose="05000000000000000000" pitchFamily="2" charset="2"/>
              <a:buChar char="§"/>
              <a:defRPr sz="2200">
                <a:solidFill>
                  <a:schemeClr val="bg2">
                    <a:lumMod val="50000"/>
                  </a:schemeClr>
                </a:solidFill>
                <a:latin typeface="Calibri" panose="020F0502020204030204" pitchFamily="34" charset="0"/>
              </a:defRPr>
            </a:lvl5pPr>
            <a:lvl6pPr marL="648000" indent="0">
              <a:spcBef>
                <a:spcPts val="600"/>
              </a:spcBef>
              <a:buNone/>
              <a:defRPr sz="2200">
                <a:solidFill>
                  <a:schemeClr val="bg2">
                    <a:lumMod val="50000"/>
                  </a:schemeClr>
                </a:solidFill>
                <a:latin typeface="Calibri" panose="020F0502020204030204" pitchFamily="34" charset="0"/>
              </a:defRPr>
            </a:lvl6pPr>
            <a:lvl7pPr marL="648000" indent="0">
              <a:spcBef>
                <a:spcPts val="300"/>
              </a:spcBef>
              <a:buNone/>
              <a:defRPr sz="2200">
                <a:solidFill>
                  <a:schemeClr val="bg1">
                    <a:lumMod val="50000"/>
                  </a:schemeClr>
                </a:solidFill>
                <a:latin typeface="Calibri" panose="020F0502020204030204" pitchFamily="34" charset="0"/>
              </a:defRPr>
            </a:lvl7pPr>
            <a:lvl8pPr marL="864000" indent="-216000">
              <a:spcBef>
                <a:spcPts val="600"/>
              </a:spcBef>
              <a:buFont typeface="Arial" panose="020B0604020202020204" pitchFamily="34" charset="0"/>
              <a:buChar char="•"/>
              <a:defRPr sz="2000">
                <a:solidFill>
                  <a:schemeClr val="bg1">
                    <a:lumMod val="50000"/>
                  </a:schemeClr>
                </a:solidFill>
                <a:latin typeface="Calibri" panose="020F0502020204030204" pitchFamily="34" charset="0"/>
              </a:defRPr>
            </a:lvl8pPr>
          </a:lstStyle>
          <a:p>
            <a:pPr lvl="0"/>
            <a:r>
              <a:rPr lang="en-US" dirty="0" smtClean="0"/>
              <a:t>2-Level</a:t>
            </a:r>
          </a:p>
          <a:p>
            <a:pPr lvl="1"/>
            <a:r>
              <a:rPr lang="en-US" dirty="0" smtClean="0"/>
              <a:t>3-Level</a:t>
            </a:r>
          </a:p>
          <a:p>
            <a:pPr lvl="2"/>
            <a:r>
              <a:rPr lang="en-US" dirty="0" smtClean="0"/>
              <a:t>4-Level</a:t>
            </a:r>
          </a:p>
          <a:p>
            <a:pPr lvl="3"/>
            <a:r>
              <a:rPr lang="en-US" dirty="0" smtClean="0"/>
              <a:t>5-Level</a:t>
            </a:r>
          </a:p>
          <a:p>
            <a:pPr lvl="4"/>
            <a:r>
              <a:rPr lang="en-US" dirty="0" smtClean="0"/>
              <a:t>6-Level</a:t>
            </a:r>
          </a:p>
          <a:p>
            <a:pPr lvl="5"/>
            <a:r>
              <a:rPr lang="en-US" dirty="0" smtClean="0"/>
              <a:t>7-Level</a:t>
            </a:r>
          </a:p>
          <a:p>
            <a:pPr lvl="6"/>
            <a:r>
              <a:rPr lang="en-US" dirty="0" smtClean="0"/>
              <a:t>8-Level</a:t>
            </a:r>
          </a:p>
          <a:p>
            <a:pPr lvl="7"/>
            <a:r>
              <a:rPr lang="en-US" dirty="0" smtClean="0"/>
              <a:t>9-Level</a:t>
            </a:r>
          </a:p>
        </p:txBody>
      </p:sp>
    </p:spTree>
    <p:extLst>
      <p:ext uri="{BB962C8B-B14F-4D97-AF65-F5344CB8AC3E}">
        <p14:creationId xmlns:p14="http://schemas.microsoft.com/office/powerpoint/2010/main" val="385819199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3. Text + Text">
    <p:spTree>
      <p:nvGrpSpPr>
        <p:cNvPr id="1" name=""/>
        <p:cNvGrpSpPr/>
        <p:nvPr/>
      </p:nvGrpSpPr>
      <p:grpSpPr>
        <a:xfrm>
          <a:off x="0" y="0"/>
          <a:ext cx="0" cy="0"/>
          <a:chOff x="0" y="0"/>
          <a:chExt cx="0" cy="0"/>
        </a:xfrm>
      </p:grpSpPr>
      <p:sp>
        <p:nvSpPr>
          <p:cNvPr id="17" name="Text Placeholder 12"/>
          <p:cNvSpPr>
            <a:spLocks noGrp="1"/>
          </p:cNvSpPr>
          <p:nvPr>
            <p:ph type="body" sz="quarter" idx="14" hasCustomPrompt="1"/>
          </p:nvPr>
        </p:nvSpPr>
        <p:spPr>
          <a:xfrm>
            <a:off x="659396" y="739949"/>
            <a:ext cx="4932548" cy="5857403"/>
          </a:xfrm>
          <a:prstGeom prst="rect">
            <a:avLst/>
          </a:prstGeom>
        </p:spPr>
        <p:txBody>
          <a:bodyPr/>
          <a:lstStyle>
            <a:lvl1pPr marL="0" indent="0">
              <a:spcBef>
                <a:spcPts val="1800"/>
              </a:spcBef>
              <a:buFont typeface="Arial" pitchFamily="34" charset="0"/>
              <a:buNone/>
              <a:defRPr sz="2600" cap="none" baseline="0">
                <a:solidFill>
                  <a:schemeClr val="accent1">
                    <a:lumMod val="50000"/>
                  </a:schemeClr>
                </a:solidFill>
                <a:latin typeface="Calibri" pitchFamily="34" charset="0"/>
                <a:cs typeface="Tahoma" pitchFamily="34" charset="0"/>
              </a:defRPr>
            </a:lvl1pPr>
            <a:lvl2pPr marL="144000" indent="0" algn="just">
              <a:spcBef>
                <a:spcPts val="1000"/>
              </a:spcBef>
              <a:spcAft>
                <a:spcPts val="0"/>
              </a:spcAft>
              <a:buFont typeface="Wingdings" panose="05000000000000000000" pitchFamily="2" charset="2"/>
              <a:buNone/>
              <a:defRPr lang="en-US" sz="2400" b="1" kern="1200" baseline="0" noProof="0" dirty="0" smtClean="0">
                <a:solidFill>
                  <a:schemeClr val="bg1">
                    <a:lumMod val="50000"/>
                  </a:schemeClr>
                </a:solidFill>
                <a:latin typeface="Calibri" pitchFamily="34" charset="0"/>
                <a:ea typeface="+mn-ea"/>
                <a:cs typeface="Tahoma" pitchFamily="34" charset="0"/>
              </a:defRPr>
            </a:lvl2pPr>
            <a:lvl3pPr marL="360000" indent="-216000" algn="just">
              <a:spcBef>
                <a:spcPts val="1000"/>
              </a:spcBef>
              <a:buFont typeface="Wingdings" panose="05000000000000000000" pitchFamily="2" charset="2"/>
              <a:buChar char="§"/>
              <a:tabLst>
                <a:tab pos="91440" algn="l"/>
              </a:tabLst>
              <a:defRPr lang="en-US" sz="2400" b="1" kern="1200" baseline="0" noProof="0" dirty="0" smtClean="0">
                <a:solidFill>
                  <a:schemeClr val="bg1">
                    <a:lumMod val="50000"/>
                  </a:schemeClr>
                </a:solidFill>
                <a:latin typeface="Calibri" pitchFamily="34" charset="0"/>
                <a:ea typeface="+mn-ea"/>
                <a:cs typeface="Tahoma" pitchFamily="34" charset="0"/>
              </a:defRPr>
            </a:lvl3pPr>
            <a:lvl4pPr marL="360000" indent="0" algn="just">
              <a:spcBef>
                <a:spcPts val="600"/>
              </a:spcBef>
              <a:buFont typeface="Wingdings" panose="05000000000000000000" pitchFamily="2" charset="2"/>
              <a:buNone/>
              <a:defRPr lang="en-US" sz="2400" b="1" kern="1200" noProof="0" dirty="0" smtClean="0">
                <a:solidFill>
                  <a:schemeClr val="bg1">
                    <a:lumMod val="50000"/>
                  </a:schemeClr>
                </a:solidFill>
                <a:latin typeface="Calibri" pitchFamily="34" charset="0"/>
                <a:ea typeface="+mn-ea"/>
                <a:cs typeface="Tahoma" pitchFamily="34" charset="0"/>
              </a:defRPr>
            </a:lvl4pPr>
            <a:lvl5pPr marL="360000" indent="0" algn="just">
              <a:spcBef>
                <a:spcPts val="600"/>
              </a:spcBef>
              <a:buFont typeface="Wingdings" panose="05000000000000000000" pitchFamily="2" charset="2"/>
              <a:buNone/>
              <a:defRPr lang="en-US" sz="2400" b="1" kern="1200" noProof="0" dirty="0" smtClean="0">
                <a:solidFill>
                  <a:schemeClr val="bg2">
                    <a:lumMod val="50000"/>
                  </a:schemeClr>
                </a:solidFill>
                <a:latin typeface="Calibri" pitchFamily="34" charset="0"/>
                <a:ea typeface="+mn-ea"/>
                <a:cs typeface="Tahoma" pitchFamily="34" charset="0"/>
              </a:defRPr>
            </a:lvl5pPr>
            <a:lvl6pPr marL="648000" indent="-216000" algn="just">
              <a:spcBef>
                <a:spcPts val="600"/>
              </a:spcBef>
              <a:buFont typeface="Wingdings" panose="05000000000000000000" pitchFamily="2" charset="2"/>
              <a:buChar char="§"/>
              <a:defRPr lang="en-US" sz="2200" b="0" kern="1200" baseline="0" noProof="0" dirty="0" smtClean="0">
                <a:solidFill>
                  <a:schemeClr val="bg2">
                    <a:lumMod val="50000"/>
                  </a:schemeClr>
                </a:solidFill>
                <a:latin typeface="Calibri" pitchFamily="34" charset="0"/>
                <a:ea typeface="+mn-ea"/>
                <a:cs typeface="Tahoma" pitchFamily="34" charset="0"/>
              </a:defRPr>
            </a:lvl6pPr>
            <a:lvl7pPr marL="648000" marR="0" indent="0" algn="just" defTabSz="914400" rtl="0" eaLnBrk="1" fontAlgn="auto" latinLnBrk="0" hangingPunct="1">
              <a:lnSpc>
                <a:spcPct val="100000"/>
              </a:lnSpc>
              <a:spcBef>
                <a:spcPts val="600"/>
              </a:spcBef>
              <a:spcAft>
                <a:spcPts val="0"/>
              </a:spcAft>
              <a:buClrTx/>
              <a:buSzTx/>
              <a:buFont typeface="Arial" pitchFamily="34" charset="0"/>
              <a:buNone/>
              <a:tabLst/>
              <a:defRPr lang="en-US" sz="2200" b="0" kern="1200" noProof="0" dirty="0" smtClean="0">
                <a:solidFill>
                  <a:schemeClr val="bg2">
                    <a:lumMod val="50000"/>
                  </a:schemeClr>
                </a:solidFill>
                <a:latin typeface="Calibri" panose="020F0502020204030204" pitchFamily="34" charset="0"/>
                <a:ea typeface="+mn-ea"/>
                <a:cs typeface="+mn-cs"/>
              </a:defRPr>
            </a:lvl7pPr>
            <a:lvl8pPr marL="648000" indent="0">
              <a:spcBef>
                <a:spcPts val="300"/>
              </a:spcBef>
              <a:buNone/>
              <a:defRPr sz="2200">
                <a:solidFill>
                  <a:schemeClr val="bg1">
                    <a:lumMod val="50000"/>
                  </a:schemeClr>
                </a:solidFill>
              </a:defRPr>
            </a:lvl8pPr>
            <a:lvl9pPr marL="864000" indent="-216000">
              <a:spcBef>
                <a:spcPts val="600"/>
              </a:spcBef>
              <a:defRPr sz="2000">
                <a:solidFill>
                  <a:schemeClr val="bg1">
                    <a:lumMod val="50000"/>
                  </a:schemeClr>
                </a:solidFill>
              </a:defRPr>
            </a:lvl9pPr>
          </a:lstStyle>
          <a:p>
            <a:pPr lvl="0"/>
            <a:r>
              <a:rPr lang="en-GB" noProof="0" dirty="0" smtClean="0"/>
              <a:t>1-Level</a:t>
            </a:r>
          </a:p>
          <a:p>
            <a:pPr lvl="1"/>
            <a:r>
              <a:rPr lang="en-GB" noProof="0" dirty="0" smtClean="0"/>
              <a:t>2-Level</a:t>
            </a:r>
          </a:p>
          <a:p>
            <a:pPr lvl="2"/>
            <a:r>
              <a:rPr lang="en-GB" noProof="0" dirty="0" smtClean="0"/>
              <a:t>3-Level</a:t>
            </a:r>
          </a:p>
          <a:p>
            <a:pPr lvl="3"/>
            <a:r>
              <a:rPr lang="en-GB" noProof="0" dirty="0" smtClean="0"/>
              <a:t>4-Level</a:t>
            </a:r>
          </a:p>
          <a:p>
            <a:pPr lvl="4"/>
            <a:r>
              <a:rPr lang="en-GB" noProof="0" dirty="0" smtClean="0"/>
              <a:t>5-Level</a:t>
            </a:r>
          </a:p>
          <a:p>
            <a:pPr lvl="5"/>
            <a:r>
              <a:rPr lang="en-GB" noProof="0" dirty="0" smtClean="0"/>
              <a:t>6-Level</a:t>
            </a:r>
          </a:p>
          <a:p>
            <a:pPr lvl="6"/>
            <a:r>
              <a:rPr lang="en-GB" noProof="0" dirty="0" smtClean="0"/>
              <a:t>7-Level</a:t>
            </a:r>
          </a:p>
          <a:p>
            <a:pPr lvl="7"/>
            <a:r>
              <a:rPr lang="en-GB" noProof="0" dirty="0" smtClean="0"/>
              <a:t>8-Level</a:t>
            </a:r>
          </a:p>
          <a:p>
            <a:pPr lvl="8"/>
            <a:r>
              <a:rPr lang="en-GB" noProof="0" dirty="0" smtClean="0"/>
              <a:t>9-Level</a:t>
            </a:r>
          </a:p>
        </p:txBody>
      </p:sp>
      <p:sp>
        <p:nvSpPr>
          <p:cNvPr id="11" name="Text Placeholder 12"/>
          <p:cNvSpPr>
            <a:spLocks noGrp="1"/>
          </p:cNvSpPr>
          <p:nvPr>
            <p:ph type="body" sz="quarter" idx="15" hasCustomPrompt="1"/>
          </p:nvPr>
        </p:nvSpPr>
        <p:spPr>
          <a:xfrm>
            <a:off x="6312648" y="739949"/>
            <a:ext cx="5219956" cy="5857403"/>
          </a:xfrm>
          <a:prstGeom prst="rect">
            <a:avLst/>
          </a:prstGeom>
        </p:spPr>
        <p:txBody>
          <a:bodyPr/>
          <a:lstStyle>
            <a:lvl1pPr marL="0" indent="0">
              <a:spcBef>
                <a:spcPts val="1400"/>
              </a:spcBef>
              <a:buFont typeface="Arial" pitchFamily="34" charset="0"/>
              <a:buNone/>
              <a:defRPr sz="2600" cap="none" baseline="0">
                <a:solidFill>
                  <a:schemeClr val="accent1">
                    <a:lumMod val="50000"/>
                  </a:schemeClr>
                </a:solidFill>
                <a:latin typeface="Calibri" pitchFamily="34" charset="0"/>
                <a:cs typeface="Tahoma" pitchFamily="34" charset="0"/>
              </a:defRPr>
            </a:lvl1pPr>
            <a:lvl2pPr marL="144000" indent="0" algn="just">
              <a:spcBef>
                <a:spcPts val="1000"/>
              </a:spcBef>
              <a:spcAft>
                <a:spcPts val="0"/>
              </a:spcAft>
              <a:buFont typeface="Wingdings" panose="05000000000000000000" pitchFamily="2" charset="2"/>
              <a:buNone/>
              <a:defRPr lang="en-US" sz="2400" b="1" kern="1200" baseline="0" noProof="0" dirty="0" smtClean="0">
                <a:solidFill>
                  <a:schemeClr val="bg1">
                    <a:lumMod val="50000"/>
                  </a:schemeClr>
                </a:solidFill>
                <a:latin typeface="Calibri" pitchFamily="34" charset="0"/>
                <a:ea typeface="+mn-ea"/>
                <a:cs typeface="Tahoma" pitchFamily="34" charset="0"/>
              </a:defRPr>
            </a:lvl2pPr>
            <a:lvl3pPr marL="360000" indent="-216000" algn="just">
              <a:spcBef>
                <a:spcPts val="1000"/>
              </a:spcBef>
              <a:buFont typeface="Wingdings" panose="05000000000000000000" pitchFamily="2" charset="2"/>
              <a:buChar char="§"/>
              <a:tabLst>
                <a:tab pos="91440" algn="l"/>
              </a:tabLst>
              <a:defRPr lang="en-US" sz="2400" b="1" kern="1200" baseline="0" noProof="0" dirty="0" smtClean="0">
                <a:solidFill>
                  <a:schemeClr val="bg1">
                    <a:lumMod val="50000"/>
                  </a:schemeClr>
                </a:solidFill>
                <a:latin typeface="Calibri" pitchFamily="34" charset="0"/>
                <a:ea typeface="+mn-ea"/>
                <a:cs typeface="Tahoma" pitchFamily="34" charset="0"/>
              </a:defRPr>
            </a:lvl3pPr>
            <a:lvl4pPr marL="360000" indent="0" algn="just">
              <a:spcBef>
                <a:spcPts val="600"/>
              </a:spcBef>
              <a:buFont typeface="Wingdings" panose="05000000000000000000" pitchFamily="2" charset="2"/>
              <a:buNone/>
              <a:defRPr lang="en-US" sz="2400" b="1" kern="1200" noProof="0" dirty="0" smtClean="0">
                <a:solidFill>
                  <a:schemeClr val="bg1">
                    <a:lumMod val="50000"/>
                  </a:schemeClr>
                </a:solidFill>
                <a:latin typeface="Calibri" pitchFamily="34" charset="0"/>
                <a:ea typeface="+mn-ea"/>
                <a:cs typeface="Tahoma" pitchFamily="34" charset="0"/>
              </a:defRPr>
            </a:lvl4pPr>
            <a:lvl5pPr marL="360000" indent="0" algn="just">
              <a:spcBef>
                <a:spcPts val="600"/>
              </a:spcBef>
              <a:buFont typeface="Wingdings" panose="05000000000000000000" pitchFamily="2" charset="2"/>
              <a:buNone/>
              <a:defRPr lang="en-US" sz="2400" b="1" kern="1200" noProof="0" dirty="0" smtClean="0">
                <a:solidFill>
                  <a:schemeClr val="bg2">
                    <a:lumMod val="50000"/>
                  </a:schemeClr>
                </a:solidFill>
                <a:latin typeface="Calibri" pitchFamily="34" charset="0"/>
                <a:ea typeface="+mn-ea"/>
                <a:cs typeface="Tahoma" pitchFamily="34" charset="0"/>
              </a:defRPr>
            </a:lvl5pPr>
            <a:lvl6pPr marL="648000" indent="-216000" algn="just">
              <a:spcBef>
                <a:spcPts val="600"/>
              </a:spcBef>
              <a:buFont typeface="Wingdings" panose="05000000000000000000" pitchFamily="2" charset="2"/>
              <a:buChar char="§"/>
              <a:defRPr lang="en-US" sz="2200" b="0" kern="1200" baseline="0" noProof="0" dirty="0" smtClean="0">
                <a:solidFill>
                  <a:schemeClr val="bg2">
                    <a:lumMod val="50000"/>
                  </a:schemeClr>
                </a:solidFill>
                <a:latin typeface="Calibri" pitchFamily="34" charset="0"/>
                <a:ea typeface="+mn-ea"/>
                <a:cs typeface="Tahoma" pitchFamily="34" charset="0"/>
              </a:defRPr>
            </a:lvl6pPr>
            <a:lvl7pPr marL="648000" marR="0" indent="0" algn="just" defTabSz="914400" rtl="0" eaLnBrk="1" fontAlgn="auto" latinLnBrk="0" hangingPunct="1">
              <a:lnSpc>
                <a:spcPct val="100000"/>
              </a:lnSpc>
              <a:spcBef>
                <a:spcPts val="600"/>
              </a:spcBef>
              <a:spcAft>
                <a:spcPts val="0"/>
              </a:spcAft>
              <a:buClrTx/>
              <a:buSzTx/>
              <a:buFont typeface="Arial" pitchFamily="34" charset="0"/>
              <a:buNone/>
              <a:tabLst/>
              <a:defRPr lang="en-US" sz="2200" b="0" kern="1200" noProof="0" dirty="0" smtClean="0">
                <a:solidFill>
                  <a:schemeClr val="bg2">
                    <a:lumMod val="50000"/>
                  </a:schemeClr>
                </a:solidFill>
                <a:latin typeface="Calibri" panose="020F0502020204030204" pitchFamily="34" charset="0"/>
                <a:ea typeface="+mn-ea"/>
                <a:cs typeface="+mn-cs"/>
              </a:defRPr>
            </a:lvl7pPr>
            <a:lvl8pPr marL="648000" indent="0">
              <a:spcBef>
                <a:spcPts val="300"/>
              </a:spcBef>
              <a:buNone/>
              <a:defRPr sz="2200">
                <a:solidFill>
                  <a:schemeClr val="bg1">
                    <a:lumMod val="50000"/>
                  </a:schemeClr>
                </a:solidFill>
              </a:defRPr>
            </a:lvl8pPr>
            <a:lvl9pPr marL="864000" indent="-216000">
              <a:spcBef>
                <a:spcPts val="600"/>
              </a:spcBef>
              <a:defRPr sz="2000">
                <a:solidFill>
                  <a:schemeClr val="bg1">
                    <a:lumMod val="50000"/>
                  </a:schemeClr>
                </a:solidFill>
              </a:defRPr>
            </a:lvl9pPr>
          </a:lstStyle>
          <a:p>
            <a:pPr lvl="0"/>
            <a:r>
              <a:rPr lang="en-GB" noProof="0" dirty="0" smtClean="0"/>
              <a:t>1-Level</a:t>
            </a:r>
          </a:p>
          <a:p>
            <a:pPr lvl="1"/>
            <a:r>
              <a:rPr lang="en-GB" noProof="0" dirty="0" smtClean="0"/>
              <a:t>2-Level</a:t>
            </a:r>
          </a:p>
          <a:p>
            <a:pPr lvl="2"/>
            <a:r>
              <a:rPr lang="en-GB" noProof="0" dirty="0" smtClean="0"/>
              <a:t>3-Level</a:t>
            </a:r>
          </a:p>
          <a:p>
            <a:pPr lvl="3"/>
            <a:r>
              <a:rPr lang="en-GB" noProof="0" dirty="0" smtClean="0"/>
              <a:t>4-Level</a:t>
            </a:r>
          </a:p>
          <a:p>
            <a:pPr lvl="4"/>
            <a:r>
              <a:rPr lang="en-GB" noProof="0" dirty="0" smtClean="0"/>
              <a:t>5-Level</a:t>
            </a:r>
          </a:p>
          <a:p>
            <a:pPr lvl="5"/>
            <a:r>
              <a:rPr lang="en-GB" noProof="0" dirty="0" smtClean="0"/>
              <a:t>6-Level</a:t>
            </a:r>
          </a:p>
          <a:p>
            <a:pPr lvl="6"/>
            <a:r>
              <a:rPr lang="en-GB" noProof="0" dirty="0" smtClean="0"/>
              <a:t>7-Level</a:t>
            </a:r>
          </a:p>
          <a:p>
            <a:pPr lvl="7"/>
            <a:r>
              <a:rPr lang="en-GB" noProof="0" dirty="0" smtClean="0"/>
              <a:t>8-Level</a:t>
            </a:r>
          </a:p>
          <a:p>
            <a:pPr lvl="8"/>
            <a:r>
              <a:rPr lang="en-GB" noProof="0" dirty="0" smtClean="0"/>
              <a:t>9-Level</a:t>
            </a:r>
          </a:p>
        </p:txBody>
      </p:sp>
      <p:sp>
        <p:nvSpPr>
          <p:cNvPr id="20" name="Rectangle 19"/>
          <p:cNvSpPr/>
          <p:nvPr userDrawn="1"/>
        </p:nvSpPr>
        <p:spPr>
          <a:xfrm flipH="1">
            <a:off x="-678" y="0"/>
            <a:ext cx="9517058" cy="485292"/>
          </a:xfrm>
          <a:prstGeom prst="rect">
            <a:avLst/>
          </a:prstGeom>
          <a:gradFill flip="none" rotWithShape="1">
            <a:gsLst>
              <a:gs pos="5000">
                <a:schemeClr val="bg1"/>
              </a:gs>
              <a:gs pos="47000">
                <a:schemeClr val="tx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bg1"/>
              </a:solidFill>
            </a:endParaRPr>
          </a:p>
        </p:txBody>
      </p:sp>
      <p:sp>
        <p:nvSpPr>
          <p:cNvPr id="21" name="Titre 1"/>
          <p:cNvSpPr>
            <a:spLocks noGrp="1"/>
          </p:cNvSpPr>
          <p:nvPr>
            <p:ph type="title"/>
          </p:nvPr>
        </p:nvSpPr>
        <p:spPr>
          <a:xfrm>
            <a:off x="443372" y="17240"/>
            <a:ext cx="6948772"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2400" b="1" cap="none" spc="100" baseline="0">
                <a:solidFill>
                  <a:schemeClr val="accent3">
                    <a:lumMod val="20000"/>
                    <a:lumOff val="80000"/>
                  </a:schemeClr>
                </a:solidFill>
                <a:latin typeface="Calibri" pitchFamily="34" charset="0"/>
                <a:cs typeface="Arial" pitchFamily="34" charset="0"/>
              </a:defRPr>
            </a:lvl1pPr>
          </a:lstStyle>
          <a:p>
            <a:r>
              <a:rPr lang="en-US" noProof="0" dirty="0" smtClean="0"/>
              <a:t>Click to edit Master title style</a:t>
            </a:r>
            <a:endParaRPr lang="en-US" noProof="0" dirty="0"/>
          </a:p>
        </p:txBody>
      </p:sp>
      <p:cxnSp>
        <p:nvCxnSpPr>
          <p:cNvPr id="22" name="Straight Connector 21"/>
          <p:cNvCxnSpPr/>
          <p:nvPr userDrawn="1"/>
        </p:nvCxnSpPr>
        <p:spPr>
          <a:xfrm>
            <a:off x="-677" y="485292"/>
            <a:ext cx="11948643" cy="0"/>
          </a:xfrm>
          <a:prstGeom prst="line">
            <a:avLst/>
          </a:prstGeom>
          <a:ln w="19050">
            <a:gradFill>
              <a:gsLst>
                <a:gs pos="0">
                  <a:schemeClr val="tx2">
                    <a:lumMod val="50000"/>
                  </a:schemeClr>
                </a:gs>
                <a:gs pos="86000">
                  <a:schemeClr val="tx2">
                    <a:alpha val="18000"/>
                  </a:schemeClr>
                </a:gs>
              </a:gsLst>
              <a:lin ang="0" scaled="0"/>
            </a:gra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3" name="Footer Placeholder 2"/>
          <p:cNvSpPr>
            <a:spLocks noGrp="1"/>
          </p:cNvSpPr>
          <p:nvPr>
            <p:ph type="ftr" sz="quarter" idx="3"/>
          </p:nvPr>
        </p:nvSpPr>
        <p:spPr>
          <a:xfrm>
            <a:off x="7392143" y="105519"/>
            <a:ext cx="2718781" cy="371153"/>
          </a:xfrm>
          <a:prstGeom prst="rect">
            <a:avLst/>
          </a:prstGeom>
        </p:spPr>
        <p:txBody>
          <a:bodyPr vert="horz" lIns="91440" tIns="45720" rIns="91440" bIns="45720" rtlCol="0" anchor="ctr"/>
          <a:lstStyle>
            <a:lvl1pPr algn="r">
              <a:defRPr sz="900" i="1">
                <a:solidFill>
                  <a:schemeClr val="bg2">
                    <a:lumMod val="10000"/>
                  </a:schemeClr>
                </a:solidFill>
                <a:latin typeface="+mj-lt"/>
              </a:defRPr>
            </a:lvl1pPr>
          </a:lstStyle>
          <a:p>
            <a:r>
              <a:rPr lang="en-GB" smtClean="0"/>
              <a:t>Indico 882837 / LIU-PS / S.Pittet</a:t>
            </a:r>
            <a:endParaRPr lang="en-US" dirty="0"/>
          </a:p>
        </p:txBody>
      </p:sp>
      <p:sp>
        <p:nvSpPr>
          <p:cNvPr id="24" name="Slide Number Placeholder 3"/>
          <p:cNvSpPr txBox="1">
            <a:spLocks/>
          </p:cNvSpPr>
          <p:nvPr userDrawn="1"/>
        </p:nvSpPr>
        <p:spPr>
          <a:xfrm>
            <a:off x="10200456" y="116672"/>
            <a:ext cx="420607" cy="360000"/>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7918391-D411-FE40-AAD7-861AE5233E0E}" type="slidenum">
              <a:rPr lang="en-US" sz="1000" smtClean="0">
                <a:solidFill>
                  <a:schemeClr val="bg1">
                    <a:lumMod val="50000"/>
                  </a:schemeClr>
                </a:solidFill>
              </a:rPr>
              <a:pPr algn="r"/>
              <a:t>‹#›</a:t>
            </a:fld>
            <a:endParaRPr lang="en-US" sz="1000" dirty="0">
              <a:solidFill>
                <a:schemeClr val="bg1">
                  <a:lumMod val="50000"/>
                </a:schemeClr>
              </a:solidFill>
            </a:endParaRPr>
          </a:p>
        </p:txBody>
      </p:sp>
      <p:sp>
        <p:nvSpPr>
          <p:cNvPr id="25" name="Espace réservé pour une image  4"/>
          <p:cNvSpPr txBox="1">
            <a:spLocks/>
          </p:cNvSpPr>
          <p:nvPr userDrawn="1"/>
        </p:nvSpPr>
        <p:spPr>
          <a:xfrm>
            <a:off x="10838879" y="98426"/>
            <a:ext cx="693725" cy="242850"/>
          </a:xfrm>
          <a:prstGeom prst="rect">
            <a:avLst/>
          </a:prstGeom>
        </p:spPr>
        <p:txBody>
          <a:bodyPr>
            <a:no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spcBef>
                <a:spcPts val="0"/>
              </a:spcBef>
            </a:pPr>
            <a:r>
              <a:rPr lang="fr-FR" sz="900" i="1" u="none" dirty="0" smtClean="0">
                <a:solidFill>
                  <a:schemeClr val="bg2">
                    <a:lumMod val="50000"/>
                  </a:schemeClr>
                </a:solidFill>
                <a:hlinkClick r:id="rId2"/>
              </a:rPr>
              <a:t>te-</a:t>
            </a:r>
            <a:r>
              <a:rPr lang="fr-FR" sz="900" i="1" u="none" dirty="0" err="1" smtClean="0">
                <a:solidFill>
                  <a:schemeClr val="bg2">
                    <a:lumMod val="50000"/>
                  </a:schemeClr>
                </a:solidFill>
                <a:hlinkClick r:id="rId2"/>
              </a:rPr>
              <a:t>epc</a:t>
            </a:r>
            <a:r>
              <a:rPr lang="fr-FR" sz="900" i="1" u="none" dirty="0" smtClean="0">
                <a:solidFill>
                  <a:schemeClr val="bg2">
                    <a:lumMod val="50000"/>
                  </a:schemeClr>
                </a:solidFill>
                <a:hlinkClick r:id="rId2"/>
              </a:rPr>
              <a:t>-</a:t>
            </a:r>
            <a:r>
              <a:rPr lang="fr-FR" sz="900" i="1" u="none" dirty="0" err="1" smtClean="0">
                <a:solidFill>
                  <a:schemeClr val="bg2">
                    <a:lumMod val="50000"/>
                  </a:schemeClr>
                </a:solidFill>
                <a:hlinkClick r:id="rId2"/>
              </a:rPr>
              <a:t>lpc</a:t>
            </a:r>
            <a:endParaRPr lang="fr-FR" sz="900" i="1" u="none" dirty="0">
              <a:solidFill>
                <a:schemeClr val="bg2">
                  <a:lumMod val="50000"/>
                </a:schemeClr>
              </a:solidFill>
            </a:endParaRPr>
          </a:p>
        </p:txBody>
      </p:sp>
      <p:sp>
        <p:nvSpPr>
          <p:cNvPr id="26" name="Date Placeholder 1"/>
          <p:cNvSpPr txBox="1">
            <a:spLocks/>
          </p:cNvSpPr>
          <p:nvPr userDrawn="1"/>
        </p:nvSpPr>
        <p:spPr>
          <a:xfrm>
            <a:off x="10855845" y="194631"/>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800" i="1" smtClean="0">
                <a:solidFill>
                  <a:schemeClr val="accent1">
                    <a:lumMod val="75000"/>
                  </a:schemeClr>
                </a:solidFill>
              </a:rPr>
              <a:pPr/>
              <a:t>27/01/2020</a:t>
            </a:fld>
            <a:endParaRPr lang="en-GB" sz="900" i="1" dirty="0">
              <a:solidFill>
                <a:schemeClr val="accent1">
                  <a:lumMod val="75000"/>
                </a:schemeClr>
              </a:solidFill>
            </a:endParaRPr>
          </a:p>
        </p:txBody>
      </p:sp>
      <p:cxnSp>
        <p:nvCxnSpPr>
          <p:cNvPr id="27" name="Straight Connector 26"/>
          <p:cNvCxnSpPr/>
          <p:nvPr userDrawn="1"/>
        </p:nvCxnSpPr>
        <p:spPr>
          <a:xfrm>
            <a:off x="11532604"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pic>
        <p:nvPicPr>
          <p:cNvPr id="28" name="Picture 2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59374" y="161244"/>
            <a:ext cx="288592" cy="288592"/>
          </a:xfrm>
          <a:prstGeom prst="rect">
            <a:avLst/>
          </a:prstGeom>
        </p:spPr>
      </p:pic>
      <p:cxnSp>
        <p:nvCxnSpPr>
          <p:cNvPr id="29" name="Straight Connector 28"/>
          <p:cNvCxnSpPr/>
          <p:nvPr userDrawn="1"/>
        </p:nvCxnSpPr>
        <p:spPr>
          <a:xfrm>
            <a:off x="10848528"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4192198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3. Free - No text">
    <p:spTree>
      <p:nvGrpSpPr>
        <p:cNvPr id="1" name=""/>
        <p:cNvGrpSpPr/>
        <p:nvPr/>
      </p:nvGrpSpPr>
      <p:grpSpPr>
        <a:xfrm>
          <a:off x="0" y="0"/>
          <a:ext cx="0" cy="0"/>
          <a:chOff x="0" y="0"/>
          <a:chExt cx="0" cy="0"/>
        </a:xfrm>
      </p:grpSpPr>
      <p:sp>
        <p:nvSpPr>
          <p:cNvPr id="15" name="Rectangle 14"/>
          <p:cNvSpPr/>
          <p:nvPr userDrawn="1"/>
        </p:nvSpPr>
        <p:spPr>
          <a:xfrm flipH="1">
            <a:off x="-678" y="0"/>
            <a:ext cx="9517058" cy="485292"/>
          </a:xfrm>
          <a:prstGeom prst="rect">
            <a:avLst/>
          </a:prstGeom>
          <a:gradFill flip="none" rotWithShape="1">
            <a:gsLst>
              <a:gs pos="5000">
                <a:schemeClr val="bg1"/>
              </a:gs>
              <a:gs pos="47000">
                <a:schemeClr val="tx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bg1"/>
              </a:solidFill>
            </a:endParaRPr>
          </a:p>
        </p:txBody>
      </p:sp>
      <p:sp>
        <p:nvSpPr>
          <p:cNvPr id="17" name="Titre 1"/>
          <p:cNvSpPr>
            <a:spLocks noGrp="1"/>
          </p:cNvSpPr>
          <p:nvPr>
            <p:ph type="title"/>
          </p:nvPr>
        </p:nvSpPr>
        <p:spPr>
          <a:xfrm>
            <a:off x="443372" y="17240"/>
            <a:ext cx="6948772"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2400" b="1" cap="none" spc="100" baseline="0">
                <a:solidFill>
                  <a:schemeClr val="accent3">
                    <a:lumMod val="20000"/>
                    <a:lumOff val="80000"/>
                  </a:schemeClr>
                </a:solidFill>
                <a:latin typeface="Calibri" pitchFamily="34" charset="0"/>
                <a:cs typeface="Arial" pitchFamily="34" charset="0"/>
              </a:defRPr>
            </a:lvl1pPr>
          </a:lstStyle>
          <a:p>
            <a:r>
              <a:rPr lang="en-US" noProof="0" dirty="0" smtClean="0"/>
              <a:t>Click to edit Master title style</a:t>
            </a:r>
            <a:endParaRPr lang="en-US" noProof="0" dirty="0"/>
          </a:p>
        </p:txBody>
      </p:sp>
      <p:cxnSp>
        <p:nvCxnSpPr>
          <p:cNvPr id="19" name="Straight Connector 18"/>
          <p:cNvCxnSpPr/>
          <p:nvPr userDrawn="1"/>
        </p:nvCxnSpPr>
        <p:spPr>
          <a:xfrm>
            <a:off x="-677" y="485292"/>
            <a:ext cx="11948643" cy="0"/>
          </a:xfrm>
          <a:prstGeom prst="line">
            <a:avLst/>
          </a:prstGeom>
          <a:ln w="19050">
            <a:gradFill>
              <a:gsLst>
                <a:gs pos="0">
                  <a:schemeClr val="tx2">
                    <a:lumMod val="50000"/>
                  </a:schemeClr>
                </a:gs>
                <a:gs pos="86000">
                  <a:schemeClr val="tx2">
                    <a:alpha val="18000"/>
                  </a:schemeClr>
                </a:gs>
              </a:gsLst>
              <a:lin ang="0" scaled="0"/>
            </a:gra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0" name="Footer Placeholder 2"/>
          <p:cNvSpPr>
            <a:spLocks noGrp="1"/>
          </p:cNvSpPr>
          <p:nvPr>
            <p:ph type="ftr" sz="quarter" idx="3"/>
          </p:nvPr>
        </p:nvSpPr>
        <p:spPr>
          <a:xfrm>
            <a:off x="7392143" y="105519"/>
            <a:ext cx="2718781" cy="371153"/>
          </a:xfrm>
          <a:prstGeom prst="rect">
            <a:avLst/>
          </a:prstGeom>
        </p:spPr>
        <p:txBody>
          <a:bodyPr vert="horz" lIns="91440" tIns="45720" rIns="91440" bIns="45720" rtlCol="0" anchor="ctr"/>
          <a:lstStyle>
            <a:lvl1pPr algn="r">
              <a:defRPr sz="900" i="1">
                <a:solidFill>
                  <a:schemeClr val="bg2">
                    <a:lumMod val="10000"/>
                  </a:schemeClr>
                </a:solidFill>
                <a:latin typeface="+mj-lt"/>
              </a:defRPr>
            </a:lvl1pPr>
          </a:lstStyle>
          <a:p>
            <a:r>
              <a:rPr lang="en-GB" smtClean="0"/>
              <a:t>Indico 882837 / LIU-PS / S.Pittet</a:t>
            </a:r>
            <a:endParaRPr lang="en-US" dirty="0"/>
          </a:p>
        </p:txBody>
      </p:sp>
      <p:sp>
        <p:nvSpPr>
          <p:cNvPr id="21" name="Slide Number Placeholder 3"/>
          <p:cNvSpPr txBox="1">
            <a:spLocks/>
          </p:cNvSpPr>
          <p:nvPr userDrawn="1"/>
        </p:nvSpPr>
        <p:spPr>
          <a:xfrm>
            <a:off x="10200456" y="116672"/>
            <a:ext cx="420607" cy="360000"/>
          </a:xfrm>
          <a:prstGeom prst="rect">
            <a:avLst/>
          </a:prstGeom>
        </p:spPr>
        <p:txBody>
          <a:bodyPr vert="horz" lIns="91440" tIns="45720" rIns="91440" bIns="45720" rtlCol="0" anchor="ctr"/>
          <a:lstStyle>
            <a:defPPr>
              <a:defRPr lang="en-US"/>
            </a:defPPr>
            <a:lvl1pPr marL="0" algn="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7918391-D411-FE40-AAD7-861AE5233E0E}" type="slidenum">
              <a:rPr lang="en-US" sz="1000" smtClean="0">
                <a:solidFill>
                  <a:schemeClr val="bg1">
                    <a:lumMod val="50000"/>
                  </a:schemeClr>
                </a:solidFill>
              </a:rPr>
              <a:pPr algn="r"/>
              <a:t>‹#›</a:t>
            </a:fld>
            <a:endParaRPr lang="en-US" sz="1000" dirty="0">
              <a:solidFill>
                <a:schemeClr val="bg1">
                  <a:lumMod val="50000"/>
                </a:schemeClr>
              </a:solidFill>
            </a:endParaRPr>
          </a:p>
        </p:txBody>
      </p:sp>
      <p:sp>
        <p:nvSpPr>
          <p:cNvPr id="22" name="Espace réservé pour une image  4"/>
          <p:cNvSpPr txBox="1">
            <a:spLocks/>
          </p:cNvSpPr>
          <p:nvPr userDrawn="1"/>
        </p:nvSpPr>
        <p:spPr>
          <a:xfrm>
            <a:off x="10838879" y="98426"/>
            <a:ext cx="693725" cy="242850"/>
          </a:xfrm>
          <a:prstGeom prst="rect">
            <a:avLst/>
          </a:prstGeom>
        </p:spPr>
        <p:txBody>
          <a:bodyPr>
            <a:no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spcBef>
                <a:spcPts val="0"/>
              </a:spcBef>
            </a:pPr>
            <a:r>
              <a:rPr lang="fr-FR" sz="900" i="1" u="none" dirty="0" smtClean="0">
                <a:solidFill>
                  <a:schemeClr val="bg2">
                    <a:lumMod val="50000"/>
                  </a:schemeClr>
                </a:solidFill>
                <a:hlinkClick r:id="rId2"/>
              </a:rPr>
              <a:t>te-</a:t>
            </a:r>
            <a:r>
              <a:rPr lang="fr-FR" sz="900" i="1" u="none" dirty="0" err="1" smtClean="0">
                <a:solidFill>
                  <a:schemeClr val="bg2">
                    <a:lumMod val="50000"/>
                  </a:schemeClr>
                </a:solidFill>
                <a:hlinkClick r:id="rId2"/>
              </a:rPr>
              <a:t>epc</a:t>
            </a:r>
            <a:r>
              <a:rPr lang="fr-FR" sz="900" i="1" u="none" dirty="0" smtClean="0">
                <a:solidFill>
                  <a:schemeClr val="bg2">
                    <a:lumMod val="50000"/>
                  </a:schemeClr>
                </a:solidFill>
                <a:hlinkClick r:id="rId2"/>
              </a:rPr>
              <a:t>-</a:t>
            </a:r>
            <a:r>
              <a:rPr lang="fr-FR" sz="900" i="1" u="none" dirty="0" err="1" smtClean="0">
                <a:solidFill>
                  <a:schemeClr val="bg2">
                    <a:lumMod val="50000"/>
                  </a:schemeClr>
                </a:solidFill>
                <a:hlinkClick r:id="rId2"/>
              </a:rPr>
              <a:t>lpc</a:t>
            </a:r>
            <a:endParaRPr lang="fr-FR" sz="900" i="1" u="none" dirty="0">
              <a:solidFill>
                <a:schemeClr val="bg2">
                  <a:lumMod val="50000"/>
                </a:schemeClr>
              </a:solidFill>
            </a:endParaRPr>
          </a:p>
        </p:txBody>
      </p:sp>
      <p:sp>
        <p:nvSpPr>
          <p:cNvPr id="23" name="Date Placeholder 1"/>
          <p:cNvSpPr txBox="1">
            <a:spLocks/>
          </p:cNvSpPr>
          <p:nvPr userDrawn="1"/>
        </p:nvSpPr>
        <p:spPr>
          <a:xfrm>
            <a:off x="10855845" y="194631"/>
            <a:ext cx="1056117"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ADB69C-B5E4-0C4C-9CF9-AB6152EED927}" type="datetime1">
              <a:rPr lang="en-GB" sz="800" i="1" smtClean="0">
                <a:solidFill>
                  <a:schemeClr val="accent1">
                    <a:lumMod val="75000"/>
                  </a:schemeClr>
                </a:solidFill>
              </a:rPr>
              <a:pPr/>
              <a:t>27/01/2020</a:t>
            </a:fld>
            <a:endParaRPr lang="en-GB" sz="900" i="1" dirty="0">
              <a:solidFill>
                <a:schemeClr val="accent1">
                  <a:lumMod val="75000"/>
                </a:schemeClr>
              </a:solidFill>
            </a:endParaRPr>
          </a:p>
        </p:txBody>
      </p:sp>
      <p:cxnSp>
        <p:nvCxnSpPr>
          <p:cNvPr id="24" name="Straight Connector 23"/>
          <p:cNvCxnSpPr/>
          <p:nvPr userDrawn="1"/>
        </p:nvCxnSpPr>
        <p:spPr>
          <a:xfrm>
            <a:off x="11532604"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pic>
        <p:nvPicPr>
          <p:cNvPr id="25" name="Picture 24"/>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59374" y="161244"/>
            <a:ext cx="288592" cy="288592"/>
          </a:xfrm>
          <a:prstGeom prst="rect">
            <a:avLst/>
          </a:prstGeom>
        </p:spPr>
      </p:pic>
      <p:cxnSp>
        <p:nvCxnSpPr>
          <p:cNvPr id="26" name="Straight Connector 25"/>
          <p:cNvCxnSpPr/>
          <p:nvPr userDrawn="1"/>
        </p:nvCxnSpPr>
        <p:spPr>
          <a:xfrm>
            <a:off x="10848528" y="175604"/>
            <a:ext cx="0" cy="273684"/>
          </a:xfrm>
          <a:prstGeom prst="line">
            <a:avLst/>
          </a:prstGeom>
          <a:ln>
            <a:solidFill>
              <a:schemeClr val="accent1">
                <a:lumMod val="60000"/>
                <a:lumOff val="40000"/>
              </a:schemeClr>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428508890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00. Cover End">
    <p:bg>
      <p:bgRef idx="1001">
        <a:schemeClr val="bg1"/>
      </p:bgRef>
    </p:bg>
    <p:spTree>
      <p:nvGrpSpPr>
        <p:cNvPr id="1" name=""/>
        <p:cNvGrpSpPr/>
        <p:nvPr/>
      </p:nvGrpSpPr>
      <p:grpSpPr>
        <a:xfrm>
          <a:off x="0" y="0"/>
          <a:ext cx="0" cy="0"/>
          <a:chOff x="0" y="0"/>
          <a:chExt cx="0" cy="0"/>
        </a:xfrm>
      </p:grpSpPr>
      <p:pic>
        <p:nvPicPr>
          <p:cNvPr id="3"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485027" y="2878269"/>
            <a:ext cx="1221946" cy="1535841"/>
          </a:xfrm>
          <a:prstGeom prst="rect">
            <a:avLst/>
          </a:prstGeom>
        </p:spPr>
      </p:pic>
    </p:spTree>
    <p:extLst>
      <p:ext uri="{BB962C8B-B14F-4D97-AF65-F5344CB8AC3E}">
        <p14:creationId xmlns:p14="http://schemas.microsoft.com/office/powerpoint/2010/main" val="6921200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Date Placeholder 1"/>
          <p:cNvSpPr>
            <a:spLocks noGrp="1"/>
          </p:cNvSpPr>
          <p:nvPr>
            <p:ph type="dt" sz="half" idx="2"/>
          </p:nvPr>
        </p:nvSpPr>
        <p:spPr>
          <a:xfrm>
            <a:off x="3959113" y="6448252"/>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noProof="0"/>
          </a:p>
        </p:txBody>
      </p:sp>
      <p:sp>
        <p:nvSpPr>
          <p:cNvPr id="10" name="Footer Placeholder 2"/>
          <p:cNvSpPr>
            <a:spLocks noGrp="1"/>
          </p:cNvSpPr>
          <p:nvPr>
            <p:ph type="ftr" sz="quarter" idx="3"/>
          </p:nvPr>
        </p:nvSpPr>
        <p:spPr>
          <a:xfrm>
            <a:off x="6910341" y="6442225"/>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Indico 882837 / LIU-PS / S.Pittet</a:t>
            </a:r>
            <a:endParaRPr lang="en-US" dirty="0"/>
          </a:p>
        </p:txBody>
      </p:sp>
      <p:sp>
        <p:nvSpPr>
          <p:cNvPr id="11" name="Slide Number Placeholder 3"/>
          <p:cNvSpPr>
            <a:spLocks noGrp="1"/>
          </p:cNvSpPr>
          <p:nvPr>
            <p:ph type="sldNum" sz="quarter" idx="4"/>
          </p:nvPr>
        </p:nvSpPr>
        <p:spPr>
          <a:xfrm>
            <a:off x="10913835" y="6442225"/>
            <a:ext cx="668565" cy="365125"/>
          </a:xfrm>
          <a:prstGeom prst="rect">
            <a:avLst/>
          </a:prstGeom>
        </p:spPr>
        <p:txBody>
          <a:bodyPr vert="horz" lIns="91440" tIns="45720" rIns="91440" bIns="45720" rtlCol="0" anchor="ctr"/>
          <a:lstStyle>
            <a:lvl1pPr algn="r">
              <a:defRPr sz="900" baseline="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85" r:id="rId3"/>
    <p:sldLayoutId id="2147483661" r:id="rId4"/>
    <p:sldLayoutId id="2147483653" r:id="rId5"/>
    <p:sldLayoutId id="2147483686" r:id="rId6"/>
    <p:sldLayoutId id="2147483683" r:id="rId7"/>
    <p:sldLayoutId id="2147483684" r:id="rId8"/>
    <p:sldLayoutId id="2147483659" r:id="rId9"/>
    <p:sldLayoutId id="2147483682" r:id="rId10"/>
    <p:sldLayoutId id="2147483680" r:id="rId11"/>
    <p:sldLayoutId id="2147483681" r:id="rId12"/>
    <p:sldLayoutId id="2147483671" r:id="rId13"/>
    <p:sldLayoutId id="2147483669" r:id="rId14"/>
    <p:sldLayoutId id="2147483670" r:id="rId15"/>
    <p:sldLayoutId id="2147483656" r:id="rId16"/>
  </p:sldLayoutIdLst>
  <p:timing>
    <p:tnLst>
      <p:par>
        <p:cTn id="1" dur="indefinite" restart="never" nodeType="tmRoot"/>
      </p:par>
    </p:tnLst>
  </p:timing>
  <p:hf sldNum="0" hdr="0" dt="0"/>
  <p:txStyles>
    <p:titleStyle>
      <a:lvl1pPr algn="l" rtl="0" eaLnBrk="1" fontAlgn="base" hangingPunct="1">
        <a:spcBef>
          <a:spcPct val="0"/>
        </a:spcBef>
        <a:spcAft>
          <a:spcPct val="0"/>
        </a:spcAft>
        <a:defRPr sz="2400" kern="1200" cap="all" baseline="0">
          <a:solidFill>
            <a:schemeClr val="tx1"/>
          </a:solidFill>
          <a:latin typeface="Arial Black" pitchFamily="34" charset="0"/>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Wingdings" pitchFamily="2" charset="2"/>
        <a:buChar char="§"/>
        <a:defRPr sz="2000" b="1" kern="1200" cap="all" baseline="0">
          <a:solidFill>
            <a:schemeClr val="tx1"/>
          </a:solidFill>
          <a:latin typeface="Verdana" pitchFamily="34" charset="0"/>
          <a:ea typeface="+mn-ea"/>
          <a:cs typeface="+mn-cs"/>
        </a:defRPr>
      </a:lvl1pPr>
      <a:lvl2pPr marL="742950" indent="-285750" algn="l" rtl="0" eaLnBrk="1" fontAlgn="base" hangingPunct="1">
        <a:spcBef>
          <a:spcPct val="20000"/>
        </a:spcBef>
        <a:spcAft>
          <a:spcPct val="0"/>
        </a:spcAft>
        <a:buFont typeface="Wingdings" pitchFamily="2" charset="2"/>
        <a:buChar char="§"/>
        <a:defRPr sz="1800" b="1" kern="1200">
          <a:solidFill>
            <a:schemeClr val="tx1"/>
          </a:solidFill>
          <a:latin typeface="Verdana" pitchFamily="34" charset="0"/>
          <a:ea typeface="+mn-ea"/>
          <a:cs typeface="+mn-cs"/>
        </a:defRPr>
      </a:lvl2pPr>
      <a:lvl3pPr marL="1143000" indent="-228600" algn="l" rtl="0" eaLnBrk="1" fontAlgn="base" hangingPunct="1">
        <a:spcBef>
          <a:spcPct val="20000"/>
        </a:spcBef>
        <a:spcAft>
          <a:spcPct val="0"/>
        </a:spcAft>
        <a:buFont typeface="Wingdings" pitchFamily="2" charset="2"/>
        <a:buChar char="§"/>
        <a:defRPr sz="16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6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event/88283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8753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a:t>
            </a:r>
          </a:p>
        </p:txBody>
      </p:sp>
      <p:sp>
        <p:nvSpPr>
          <p:cNvPr id="3" name="Text Placeholder 2"/>
          <p:cNvSpPr>
            <a:spLocks noGrp="1"/>
          </p:cNvSpPr>
          <p:nvPr>
            <p:ph type="body" sz="quarter" idx="14"/>
          </p:nvPr>
        </p:nvSpPr>
        <p:spPr/>
        <p:txBody>
          <a:bodyPr/>
          <a:lstStyle/>
          <a:p>
            <a:pPr lvl="2"/>
            <a:endParaRPr lang="en-US" dirty="0" smtClean="0">
              <a:solidFill>
                <a:srgbClr val="7DAD21"/>
              </a:solidFill>
            </a:endParaRPr>
          </a:p>
          <a:p>
            <a:pPr lvl="2"/>
            <a:r>
              <a:rPr lang="en-US" sz="3600" dirty="0" smtClean="0">
                <a:solidFill>
                  <a:srgbClr val="7DAD21"/>
                </a:solidFill>
              </a:rPr>
              <a:t>Most power converters have been installed;</a:t>
            </a:r>
          </a:p>
          <a:p>
            <a:pPr lvl="2"/>
            <a:r>
              <a:rPr lang="en-US" sz="3600" dirty="0"/>
              <a:t>Waiting for services to start the commissioning</a:t>
            </a:r>
          </a:p>
          <a:p>
            <a:pPr lvl="2"/>
            <a:endParaRPr lang="en-US" sz="3600" dirty="0">
              <a:solidFill>
                <a:srgbClr val="7DAD21"/>
              </a:solidFill>
            </a:endParaRPr>
          </a:p>
          <a:p>
            <a:pPr lvl="2"/>
            <a:r>
              <a:rPr lang="en-US" sz="3600" dirty="0" smtClean="0">
                <a:solidFill>
                  <a:srgbClr val="7DAD21"/>
                </a:solidFill>
              </a:rPr>
              <a:t>Ready for ISTs as scheduled</a:t>
            </a:r>
          </a:p>
          <a:p>
            <a:pPr lvl="2"/>
            <a:endParaRPr lang="en-US" dirty="0" smtClean="0">
              <a:solidFill>
                <a:srgbClr val="7DAD21"/>
              </a:solidFill>
            </a:endParaRPr>
          </a:p>
          <a:p>
            <a:pPr lvl="3"/>
            <a:endParaRPr lang="en-GB" dirty="0" smtClean="0"/>
          </a:p>
          <a:p>
            <a:pPr lvl="8"/>
            <a:endParaRPr lang="en-US" dirty="0"/>
          </a:p>
        </p:txBody>
      </p:sp>
      <p:sp>
        <p:nvSpPr>
          <p:cNvPr id="4" name="Footer Placeholder 3"/>
          <p:cNvSpPr>
            <a:spLocks noGrp="1"/>
          </p:cNvSpPr>
          <p:nvPr>
            <p:ph type="ftr" sz="quarter" idx="3"/>
          </p:nvPr>
        </p:nvSpPr>
        <p:spPr/>
        <p:txBody>
          <a:bodyPr/>
          <a:lstStyle/>
          <a:p>
            <a:r>
              <a:rPr lang="en-GB" smtClean="0"/>
              <a:t>Indico 882837 / LIU-PS / S.Pittet</a:t>
            </a:r>
            <a:endParaRPr lang="en-US" dirty="0"/>
          </a:p>
        </p:txBody>
      </p:sp>
    </p:spTree>
    <p:extLst>
      <p:ext uri="{BB962C8B-B14F-4D97-AF65-F5344CB8AC3E}">
        <p14:creationId xmlns:p14="http://schemas.microsoft.com/office/powerpoint/2010/main" val="40565154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65144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Indico 882837 / LIU-PS / S.Pittet</a:t>
            </a:r>
            <a:endParaRPr lang="en-US" dirty="0"/>
          </a:p>
        </p:txBody>
      </p:sp>
      <p:sp>
        <p:nvSpPr>
          <p:cNvPr id="3" name="Text Placeholder 2"/>
          <p:cNvSpPr>
            <a:spLocks noGrp="1"/>
          </p:cNvSpPr>
          <p:nvPr>
            <p:ph type="body" sz="quarter" idx="21"/>
          </p:nvPr>
        </p:nvSpPr>
        <p:spPr/>
        <p:txBody>
          <a:bodyPr/>
          <a:lstStyle/>
          <a:p>
            <a:pPr marL="0"/>
            <a:r>
              <a:rPr lang="en-GB" u="sng" dirty="0" smtClean="0"/>
              <a:t>Louis de MALLAC</a:t>
            </a:r>
            <a:r>
              <a:rPr lang="en-GB" dirty="0" smtClean="0"/>
              <a:t>, Serge </a:t>
            </a:r>
            <a:r>
              <a:rPr lang="en-GB" dirty="0"/>
              <a:t>PITTET</a:t>
            </a:r>
          </a:p>
        </p:txBody>
      </p:sp>
      <p:sp>
        <p:nvSpPr>
          <p:cNvPr id="4" name="Text Placeholder 3"/>
          <p:cNvSpPr>
            <a:spLocks noGrp="1"/>
          </p:cNvSpPr>
          <p:nvPr>
            <p:ph type="body" sz="quarter" idx="22"/>
          </p:nvPr>
        </p:nvSpPr>
        <p:spPr/>
        <p:txBody>
          <a:bodyPr/>
          <a:lstStyle/>
          <a:p>
            <a:pPr marL="0"/>
            <a:r>
              <a:rPr lang="en-GB" dirty="0" smtClean="0"/>
              <a:t>With inputs from his colleagues</a:t>
            </a:r>
            <a:endParaRPr lang="en-GB" dirty="0"/>
          </a:p>
        </p:txBody>
      </p:sp>
      <p:sp>
        <p:nvSpPr>
          <p:cNvPr id="5" name="Text Placeholder 4"/>
          <p:cNvSpPr>
            <a:spLocks noGrp="1"/>
          </p:cNvSpPr>
          <p:nvPr>
            <p:ph type="body" sz="quarter" idx="23"/>
          </p:nvPr>
        </p:nvSpPr>
        <p:spPr/>
        <p:txBody>
          <a:bodyPr/>
          <a:lstStyle/>
          <a:p>
            <a:pPr marL="0"/>
            <a:r>
              <a:rPr lang="en-GB" dirty="0">
                <a:solidFill>
                  <a:schemeClr val="tx2">
                    <a:lumMod val="75000"/>
                  </a:schemeClr>
                </a:solidFill>
              </a:rPr>
              <a:t>CERN, </a:t>
            </a:r>
            <a:r>
              <a:rPr lang="en-GB" i="1" dirty="0">
                <a:solidFill>
                  <a:schemeClr val="tx2">
                    <a:lumMod val="75000"/>
                  </a:schemeClr>
                </a:solidFill>
              </a:rPr>
              <a:t>for</a:t>
            </a:r>
            <a:r>
              <a:rPr lang="en-GB" dirty="0">
                <a:solidFill>
                  <a:schemeClr val="tx2">
                    <a:lumMod val="75000"/>
                  </a:schemeClr>
                </a:solidFill>
              </a:rPr>
              <a:t> LIU-PS coordination meeting , </a:t>
            </a:r>
            <a:r>
              <a:rPr lang="en-GB" dirty="0" smtClean="0">
                <a:solidFill>
                  <a:schemeClr val="tx2">
                    <a:lumMod val="75000"/>
                  </a:schemeClr>
                </a:solidFill>
              </a:rPr>
              <a:t>2020-01 </a:t>
            </a:r>
            <a:r>
              <a:rPr lang="en-GB" dirty="0">
                <a:solidFill>
                  <a:schemeClr val="tx2">
                    <a:lumMod val="75000"/>
                  </a:schemeClr>
                </a:solidFill>
              </a:rPr>
              <a:t>@ CERN</a:t>
            </a:r>
          </a:p>
        </p:txBody>
      </p:sp>
      <p:sp>
        <p:nvSpPr>
          <p:cNvPr id="6" name="Text Placeholder 5"/>
          <p:cNvSpPr>
            <a:spLocks noGrp="1"/>
          </p:cNvSpPr>
          <p:nvPr>
            <p:ph type="body" sz="quarter" idx="24"/>
          </p:nvPr>
        </p:nvSpPr>
        <p:spPr/>
        <p:txBody>
          <a:bodyPr/>
          <a:lstStyle/>
          <a:p>
            <a:r>
              <a:rPr lang="en-GB" sz="4000" dirty="0" smtClean="0"/>
              <a:t>TE/EPC equipment readiness</a:t>
            </a:r>
            <a:endParaRPr lang="en-GB" sz="4000" dirty="0"/>
          </a:p>
        </p:txBody>
      </p:sp>
      <p:sp>
        <p:nvSpPr>
          <p:cNvPr id="7" name="Text Placeholder 6"/>
          <p:cNvSpPr>
            <a:spLocks noGrp="1"/>
          </p:cNvSpPr>
          <p:nvPr>
            <p:ph type="body" sz="quarter" idx="25"/>
          </p:nvPr>
        </p:nvSpPr>
        <p:spPr/>
        <p:txBody>
          <a:bodyPr/>
          <a:lstStyle/>
          <a:p>
            <a:r>
              <a:rPr lang="en-GB" sz="3200" dirty="0" smtClean="0"/>
              <a:t>LIU-PS</a:t>
            </a:r>
            <a:endParaRPr lang="en-GB" sz="3200" dirty="0"/>
          </a:p>
        </p:txBody>
      </p:sp>
      <p:sp>
        <p:nvSpPr>
          <p:cNvPr id="10" name="Text Placeholder 7"/>
          <p:cNvSpPr txBox="1">
            <a:spLocks/>
          </p:cNvSpPr>
          <p:nvPr/>
        </p:nvSpPr>
        <p:spPr>
          <a:xfrm>
            <a:off x="582429" y="5193197"/>
            <a:ext cx="2201203" cy="247650"/>
          </a:xfrm>
          <a:prstGeom prst="rect">
            <a:avLst/>
          </a:prstGeom>
        </p:spPr>
        <p:txBody>
          <a:bodyPr/>
          <a:lstStyle>
            <a:lvl1pPr marL="36000" indent="0" algn="l" rtl="0" eaLnBrk="1" fontAlgn="base" hangingPunct="1">
              <a:spcBef>
                <a:spcPct val="20000"/>
              </a:spcBef>
              <a:spcAft>
                <a:spcPct val="0"/>
              </a:spcAft>
              <a:buFont typeface="Wingdings" pitchFamily="2" charset="2"/>
              <a:buNone/>
              <a:defRPr sz="1400" b="0" i="1" kern="1200" cap="none" baseline="0">
                <a:solidFill>
                  <a:schemeClr val="accent1">
                    <a:lumMod val="75000"/>
                  </a:schemeClr>
                </a:solidFill>
                <a:latin typeface="+mj-lt"/>
                <a:ea typeface="+mn-ea"/>
                <a:cs typeface="+mn-cs"/>
              </a:defRPr>
            </a:lvl1pPr>
            <a:lvl2pPr marL="742950" indent="-285750" algn="l" rtl="0" eaLnBrk="1" fontAlgn="base" hangingPunct="1">
              <a:spcBef>
                <a:spcPct val="20000"/>
              </a:spcBef>
              <a:spcAft>
                <a:spcPct val="0"/>
              </a:spcAft>
              <a:buFont typeface="Wingdings" pitchFamily="2" charset="2"/>
              <a:buChar char="§"/>
              <a:defRPr sz="1800" b="1" kern="1200">
                <a:solidFill>
                  <a:schemeClr val="tx1"/>
                </a:solidFill>
                <a:latin typeface="Verdana" pitchFamily="34" charset="0"/>
                <a:ea typeface="+mn-ea"/>
                <a:cs typeface="+mn-cs"/>
              </a:defRPr>
            </a:lvl2pPr>
            <a:lvl3pPr marL="1143000" indent="-228600" algn="l" rtl="0" eaLnBrk="1" fontAlgn="base" hangingPunct="1">
              <a:spcBef>
                <a:spcPct val="20000"/>
              </a:spcBef>
              <a:spcAft>
                <a:spcPct val="0"/>
              </a:spcAft>
              <a:buFont typeface="Wingdings" pitchFamily="2" charset="2"/>
              <a:buChar char="§"/>
              <a:defRPr sz="16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6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Meeting link (indico)</a:t>
            </a:r>
            <a:endParaRPr lang="en-GB" dirty="0"/>
          </a:p>
        </p:txBody>
      </p:sp>
      <p:sp>
        <p:nvSpPr>
          <p:cNvPr id="11" name="Text Placeholder 8"/>
          <p:cNvSpPr txBox="1">
            <a:spLocks/>
          </p:cNvSpPr>
          <p:nvPr/>
        </p:nvSpPr>
        <p:spPr>
          <a:xfrm>
            <a:off x="2783632" y="5193197"/>
            <a:ext cx="8784976" cy="247650"/>
          </a:xfrm>
          <a:prstGeom prst="rect">
            <a:avLst/>
          </a:prstGeom>
        </p:spPr>
        <p:txBody>
          <a:bodyPr/>
          <a:lstStyle>
            <a:lvl1pPr marL="0" indent="0" algn="l" rtl="0" eaLnBrk="1" fontAlgn="base" hangingPunct="1">
              <a:spcBef>
                <a:spcPct val="20000"/>
              </a:spcBef>
              <a:spcAft>
                <a:spcPct val="0"/>
              </a:spcAft>
              <a:buFont typeface="Wingdings" pitchFamily="2" charset="2"/>
              <a:buNone/>
              <a:defRPr sz="1400" b="0" i="1" kern="1200" cap="none" baseline="0">
                <a:solidFill>
                  <a:schemeClr val="accent1">
                    <a:lumMod val="75000"/>
                  </a:schemeClr>
                </a:solidFill>
                <a:latin typeface="+mj-lt"/>
                <a:ea typeface="+mn-ea"/>
                <a:cs typeface="+mn-cs"/>
              </a:defRPr>
            </a:lvl1pPr>
            <a:lvl2pPr marL="742950" indent="-285750" algn="l" rtl="0" eaLnBrk="1" fontAlgn="base" hangingPunct="1">
              <a:spcBef>
                <a:spcPct val="20000"/>
              </a:spcBef>
              <a:spcAft>
                <a:spcPct val="0"/>
              </a:spcAft>
              <a:buFont typeface="Wingdings" pitchFamily="2" charset="2"/>
              <a:buChar char="§"/>
              <a:defRPr sz="1800" b="1" kern="1200">
                <a:solidFill>
                  <a:schemeClr val="tx1"/>
                </a:solidFill>
                <a:latin typeface="Verdana" pitchFamily="34" charset="0"/>
                <a:ea typeface="+mn-ea"/>
                <a:cs typeface="+mn-cs"/>
              </a:defRPr>
            </a:lvl2pPr>
            <a:lvl3pPr marL="1143000" indent="-228600" algn="l" rtl="0" eaLnBrk="1" fontAlgn="base" hangingPunct="1">
              <a:spcBef>
                <a:spcPct val="20000"/>
              </a:spcBef>
              <a:spcAft>
                <a:spcPct val="0"/>
              </a:spcAft>
              <a:buFont typeface="Wingdings" pitchFamily="2" charset="2"/>
              <a:buChar char="§"/>
              <a:defRPr sz="16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6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hlinkClick r:id="rId2"/>
              </a:rPr>
              <a:t>https://indico.cern.ch/event/882837/</a:t>
            </a:r>
            <a:endParaRPr lang="en-GB" dirty="0"/>
          </a:p>
        </p:txBody>
      </p:sp>
    </p:spTree>
    <p:extLst>
      <p:ext uri="{BB962C8B-B14F-4D97-AF65-F5344CB8AC3E}">
        <p14:creationId xmlns:p14="http://schemas.microsoft.com/office/powerpoint/2010/main" val="37253085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PI.SMH42 Power Converters</a:t>
            </a:r>
          </a:p>
        </p:txBody>
      </p:sp>
      <p:sp>
        <p:nvSpPr>
          <p:cNvPr id="3" name="Text Placeholder 2"/>
          <p:cNvSpPr>
            <a:spLocks noGrp="1"/>
          </p:cNvSpPr>
          <p:nvPr>
            <p:ph type="body" sz="quarter" idx="14"/>
          </p:nvPr>
        </p:nvSpPr>
        <p:spPr>
          <a:xfrm>
            <a:off x="659396" y="739949"/>
            <a:ext cx="4284476" cy="5857403"/>
          </a:xfrm>
        </p:spPr>
        <p:txBody>
          <a:bodyPr/>
          <a:lstStyle/>
          <a:p>
            <a:pPr marL="144000" lvl="2" indent="0">
              <a:buNone/>
            </a:pPr>
            <a:endParaRPr lang="en-GB" dirty="0" smtClean="0"/>
          </a:p>
          <a:p>
            <a:pPr lvl="2"/>
            <a:r>
              <a:rPr lang="en-GB" dirty="0" smtClean="0"/>
              <a:t>EPC Activity Coordinator</a:t>
            </a:r>
          </a:p>
          <a:p>
            <a:pPr lvl="3"/>
            <a:r>
              <a:rPr lang="en-GB" b="0" dirty="0" smtClean="0"/>
              <a:t>Nicolas David</a:t>
            </a:r>
          </a:p>
          <a:p>
            <a:pPr lvl="2"/>
            <a:r>
              <a:rPr lang="en-GB" dirty="0" err="1" smtClean="0"/>
              <a:t>Bdg</a:t>
            </a:r>
            <a:r>
              <a:rPr lang="en-GB" dirty="0" smtClean="0"/>
              <a:t>. 365 - Room R-004</a:t>
            </a:r>
          </a:p>
          <a:p>
            <a:pPr lvl="3"/>
            <a:r>
              <a:rPr lang="en-GB" b="0" dirty="0" smtClean="0"/>
              <a:t>Tests ongoing.</a:t>
            </a:r>
          </a:p>
          <a:p>
            <a:pPr lvl="3"/>
            <a:r>
              <a:rPr lang="en-GB" b="0" dirty="0" smtClean="0"/>
              <a:t>Installation foreseen end of march.</a:t>
            </a:r>
          </a:p>
          <a:p>
            <a:pPr lvl="3"/>
            <a:r>
              <a:rPr lang="en-GB" b="0" dirty="0" smtClean="0"/>
              <a:t>All services available under false floor and ready to be connected.</a:t>
            </a:r>
          </a:p>
          <a:p>
            <a:pPr lvl="3"/>
            <a:endParaRPr lang="en-GB" dirty="0" smtClean="0"/>
          </a:p>
          <a:p>
            <a:pPr lvl="8"/>
            <a:endParaRPr lang="en-GB" dirty="0"/>
          </a:p>
        </p:txBody>
      </p:sp>
      <p:sp>
        <p:nvSpPr>
          <p:cNvPr id="4" name="Footer Placeholder 3"/>
          <p:cNvSpPr>
            <a:spLocks noGrp="1"/>
          </p:cNvSpPr>
          <p:nvPr>
            <p:ph type="ftr" sz="quarter" idx="3"/>
          </p:nvPr>
        </p:nvSpPr>
        <p:spPr/>
        <p:txBody>
          <a:bodyPr/>
          <a:lstStyle/>
          <a:p>
            <a:r>
              <a:rPr lang="en-GB" smtClean="0"/>
              <a:t>Indico 882837 / LIU-PS / S.Pittet</a:t>
            </a: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47928" y="1124744"/>
            <a:ext cx="6342197" cy="4756647"/>
          </a:xfrm>
          <a:prstGeom prst="rect">
            <a:avLst/>
          </a:prstGeom>
        </p:spPr>
      </p:pic>
    </p:spTree>
    <p:extLst>
      <p:ext uri="{BB962C8B-B14F-4D97-AF65-F5344CB8AC3E}">
        <p14:creationId xmlns:p14="http://schemas.microsoft.com/office/powerpoint/2010/main" val="14928811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PI.BSM42 Power Converters</a:t>
            </a:r>
          </a:p>
        </p:txBody>
      </p:sp>
      <p:sp>
        <p:nvSpPr>
          <p:cNvPr id="3" name="Text Placeholder 2"/>
          <p:cNvSpPr>
            <a:spLocks noGrp="1"/>
          </p:cNvSpPr>
          <p:nvPr>
            <p:ph type="body" sz="quarter" idx="14"/>
          </p:nvPr>
        </p:nvSpPr>
        <p:spPr>
          <a:xfrm>
            <a:off x="659396" y="739949"/>
            <a:ext cx="3852428" cy="5857403"/>
          </a:xfrm>
        </p:spPr>
        <p:txBody>
          <a:bodyPr/>
          <a:lstStyle/>
          <a:p>
            <a:pPr marL="144000" lvl="2" indent="0">
              <a:buNone/>
            </a:pPr>
            <a:endParaRPr lang="en-GB" dirty="0"/>
          </a:p>
          <a:p>
            <a:pPr lvl="2"/>
            <a:r>
              <a:rPr lang="en-GB" dirty="0"/>
              <a:t>EPC </a:t>
            </a:r>
            <a:r>
              <a:rPr lang="en-GB" dirty="0" smtClean="0"/>
              <a:t>Activity </a:t>
            </a:r>
            <a:r>
              <a:rPr lang="en-GB" dirty="0"/>
              <a:t>Coordinator</a:t>
            </a:r>
          </a:p>
          <a:p>
            <a:pPr lvl="3"/>
            <a:r>
              <a:rPr lang="en-GB" b="0" dirty="0"/>
              <a:t>Nicolas David</a:t>
            </a:r>
          </a:p>
          <a:p>
            <a:pPr lvl="2"/>
            <a:r>
              <a:rPr lang="en-GB" dirty="0" err="1"/>
              <a:t>Bdg</a:t>
            </a:r>
            <a:r>
              <a:rPr lang="en-GB" dirty="0"/>
              <a:t>. 365 - Room R-004</a:t>
            </a:r>
          </a:p>
          <a:p>
            <a:pPr lvl="3"/>
            <a:r>
              <a:rPr lang="en-GB" b="0" dirty="0"/>
              <a:t>Converter </a:t>
            </a:r>
            <a:r>
              <a:rPr lang="en-GB" b="0" dirty="0" smtClean="0"/>
              <a:t>installed.</a:t>
            </a:r>
            <a:endParaRPr lang="en-GB" b="0" dirty="0"/>
          </a:p>
          <a:p>
            <a:pPr lvl="3"/>
            <a:r>
              <a:rPr lang="en-GB" b="0" dirty="0" smtClean="0"/>
              <a:t>DC ends of cables will be done in march.</a:t>
            </a:r>
          </a:p>
          <a:p>
            <a:pPr lvl="3"/>
            <a:r>
              <a:rPr lang="en-GB" b="0" dirty="0" smtClean="0"/>
              <a:t>Other services available.</a:t>
            </a:r>
            <a:endParaRPr lang="en-GB" dirty="0" smtClean="0"/>
          </a:p>
        </p:txBody>
      </p:sp>
      <p:sp>
        <p:nvSpPr>
          <p:cNvPr id="4" name="Footer Placeholder 3"/>
          <p:cNvSpPr>
            <a:spLocks noGrp="1"/>
          </p:cNvSpPr>
          <p:nvPr>
            <p:ph type="ftr" sz="quarter" idx="3"/>
          </p:nvPr>
        </p:nvSpPr>
        <p:spPr/>
        <p:txBody>
          <a:bodyPr/>
          <a:lstStyle/>
          <a:p>
            <a:r>
              <a:rPr lang="en-GB" smtClean="0"/>
              <a:t>Indico 882837 / LIU-PS / S.Pittet</a:t>
            </a:r>
            <a:endParaRPr lang="en-US"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791855" y="1952836"/>
            <a:ext cx="6968774" cy="2808312"/>
          </a:xfrm>
          <a:prstGeom prst="rect">
            <a:avLst/>
          </a:prstGeom>
        </p:spPr>
      </p:pic>
      <p:sp>
        <p:nvSpPr>
          <p:cNvPr id="5" name="Rounded Rectangle 4"/>
          <p:cNvSpPr/>
          <p:nvPr/>
        </p:nvSpPr>
        <p:spPr>
          <a:xfrm>
            <a:off x="8184232" y="2060848"/>
            <a:ext cx="3348372" cy="23762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74840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PI.BSM40, 41, 43 &amp; 44 Power Converters</a:t>
            </a:r>
          </a:p>
        </p:txBody>
      </p:sp>
      <p:sp>
        <p:nvSpPr>
          <p:cNvPr id="3" name="Text Placeholder 2"/>
          <p:cNvSpPr>
            <a:spLocks noGrp="1"/>
          </p:cNvSpPr>
          <p:nvPr>
            <p:ph type="body" sz="quarter" idx="14"/>
          </p:nvPr>
        </p:nvSpPr>
        <p:spPr>
          <a:xfrm>
            <a:off x="659396" y="739949"/>
            <a:ext cx="3780420" cy="5857403"/>
          </a:xfrm>
        </p:spPr>
        <p:txBody>
          <a:bodyPr/>
          <a:lstStyle/>
          <a:p>
            <a:pPr marL="144000" lvl="2" indent="0">
              <a:buNone/>
            </a:pPr>
            <a:endParaRPr lang="en-GB" dirty="0"/>
          </a:p>
          <a:p>
            <a:pPr lvl="2"/>
            <a:r>
              <a:rPr lang="en-GB" dirty="0"/>
              <a:t>EPC </a:t>
            </a:r>
            <a:r>
              <a:rPr lang="en-GB" dirty="0" smtClean="0"/>
              <a:t>Activity </a:t>
            </a:r>
            <a:r>
              <a:rPr lang="en-GB" dirty="0"/>
              <a:t>Coordinator</a:t>
            </a:r>
          </a:p>
          <a:p>
            <a:pPr lvl="3"/>
            <a:r>
              <a:rPr lang="fr-CH" b="0" dirty="0"/>
              <a:t>Nicolas David</a:t>
            </a:r>
            <a:endParaRPr lang="en-GB" b="0" dirty="0"/>
          </a:p>
          <a:p>
            <a:pPr lvl="2"/>
            <a:r>
              <a:rPr lang="en-GB" dirty="0" err="1"/>
              <a:t>Bdg</a:t>
            </a:r>
            <a:r>
              <a:rPr lang="en-GB" dirty="0"/>
              <a:t>. 365 - Room R-004</a:t>
            </a:r>
          </a:p>
          <a:p>
            <a:pPr lvl="3"/>
            <a:r>
              <a:rPr lang="en-GB" b="0" dirty="0"/>
              <a:t>Converter </a:t>
            </a:r>
            <a:r>
              <a:rPr lang="en-GB" b="0" dirty="0" smtClean="0"/>
              <a:t>installed.</a:t>
            </a:r>
            <a:endParaRPr lang="en-GB" b="0" dirty="0"/>
          </a:p>
          <a:p>
            <a:pPr lvl="3"/>
            <a:r>
              <a:rPr lang="en-GB" b="0" dirty="0"/>
              <a:t>DC ends of cables will be done </a:t>
            </a:r>
            <a:r>
              <a:rPr lang="en-GB" b="0" dirty="0" smtClean="0"/>
              <a:t>in march.</a:t>
            </a:r>
          </a:p>
          <a:p>
            <a:pPr lvl="3"/>
            <a:r>
              <a:rPr lang="en-GB" b="0" dirty="0"/>
              <a:t>Other services </a:t>
            </a:r>
            <a:r>
              <a:rPr lang="en-GB" b="0" dirty="0" smtClean="0"/>
              <a:t>available.</a:t>
            </a:r>
            <a:endParaRPr lang="en-GB" dirty="0"/>
          </a:p>
          <a:p>
            <a:pPr lvl="3"/>
            <a:endParaRPr lang="en-US" dirty="0"/>
          </a:p>
          <a:p>
            <a:pPr lvl="2"/>
            <a:endParaRPr lang="en-GB" b="0" dirty="0" smtClean="0"/>
          </a:p>
          <a:p>
            <a:pPr lvl="3"/>
            <a:endParaRPr lang="en-GB" dirty="0" smtClean="0"/>
          </a:p>
          <a:p>
            <a:pPr lvl="8"/>
            <a:endParaRPr lang="en-US" dirty="0"/>
          </a:p>
        </p:txBody>
      </p:sp>
      <p:sp>
        <p:nvSpPr>
          <p:cNvPr id="4" name="Footer Placeholder 3"/>
          <p:cNvSpPr>
            <a:spLocks noGrp="1"/>
          </p:cNvSpPr>
          <p:nvPr>
            <p:ph type="ftr" sz="quarter" idx="3"/>
          </p:nvPr>
        </p:nvSpPr>
        <p:spPr/>
        <p:txBody>
          <a:bodyPr/>
          <a:lstStyle/>
          <a:p>
            <a:r>
              <a:rPr lang="en-GB" smtClean="0"/>
              <a:t>Indico 882837 / LIU-PS / S.Pittet</a:t>
            </a: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5269675" y="1555025"/>
            <a:ext cx="5458473" cy="4093855"/>
          </a:xfrm>
          <a:prstGeom prst="rect">
            <a:avLst/>
          </a:prstGeom>
        </p:spPr>
      </p:pic>
    </p:spTree>
    <p:extLst>
      <p:ext uri="{BB962C8B-B14F-4D97-AF65-F5344CB8AC3E}">
        <p14:creationId xmlns:p14="http://schemas.microsoft.com/office/powerpoint/2010/main" val="2668893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372" y="17240"/>
            <a:ext cx="7524836" cy="500066"/>
          </a:xfrm>
        </p:spPr>
        <p:txBody>
          <a:bodyPr/>
          <a:lstStyle/>
          <a:p>
            <a:r>
              <a:rPr lang="en-GB" dirty="0"/>
              <a:t>PS injection low beta quadrupoles Power Converters</a:t>
            </a:r>
          </a:p>
        </p:txBody>
      </p:sp>
      <p:sp>
        <p:nvSpPr>
          <p:cNvPr id="3" name="Text Placeholder 2"/>
          <p:cNvSpPr>
            <a:spLocks noGrp="1"/>
          </p:cNvSpPr>
          <p:nvPr>
            <p:ph type="body" sz="quarter" idx="14"/>
          </p:nvPr>
        </p:nvSpPr>
        <p:spPr>
          <a:xfrm>
            <a:off x="659396" y="739949"/>
            <a:ext cx="5328592" cy="5857403"/>
          </a:xfrm>
        </p:spPr>
        <p:txBody>
          <a:bodyPr/>
          <a:lstStyle/>
          <a:p>
            <a:pPr marL="144000" lvl="2" indent="0">
              <a:buNone/>
            </a:pPr>
            <a:endParaRPr lang="en-GB" dirty="0"/>
          </a:p>
          <a:p>
            <a:pPr lvl="2"/>
            <a:r>
              <a:rPr lang="en-GB" dirty="0"/>
              <a:t>EPC </a:t>
            </a:r>
            <a:r>
              <a:rPr lang="en-GB" dirty="0" smtClean="0"/>
              <a:t>Activity </a:t>
            </a:r>
            <a:r>
              <a:rPr lang="en-GB" dirty="0"/>
              <a:t>Coordinator</a:t>
            </a:r>
          </a:p>
          <a:p>
            <a:pPr lvl="3"/>
            <a:r>
              <a:rPr lang="fr-CH" b="0" dirty="0"/>
              <a:t>Nicolas David</a:t>
            </a:r>
            <a:endParaRPr lang="en-GB" b="0" dirty="0"/>
          </a:p>
          <a:p>
            <a:pPr lvl="2"/>
            <a:r>
              <a:rPr lang="en-GB" dirty="0" err="1"/>
              <a:t>Bdg</a:t>
            </a:r>
            <a:r>
              <a:rPr lang="en-GB" dirty="0"/>
              <a:t>. 365 - Room R-004</a:t>
            </a:r>
          </a:p>
          <a:p>
            <a:pPr lvl="3"/>
            <a:r>
              <a:rPr lang="en-GB" b="0" dirty="0"/>
              <a:t>Converter </a:t>
            </a:r>
            <a:r>
              <a:rPr lang="en-GB" b="0" dirty="0" smtClean="0"/>
              <a:t>installed.</a:t>
            </a:r>
            <a:endParaRPr lang="en-GB" b="0" dirty="0"/>
          </a:p>
          <a:p>
            <a:pPr lvl="3"/>
            <a:r>
              <a:rPr lang="en-GB" b="0" dirty="0"/>
              <a:t>All services </a:t>
            </a:r>
            <a:r>
              <a:rPr lang="en-GB" b="0" dirty="0" smtClean="0"/>
              <a:t>available.</a:t>
            </a:r>
            <a:endParaRPr lang="en-GB" b="0" dirty="0"/>
          </a:p>
          <a:p>
            <a:pPr lvl="3"/>
            <a:r>
              <a:rPr lang="en-GB" b="0" dirty="0">
                <a:solidFill>
                  <a:srgbClr val="92D050"/>
                </a:solidFill>
              </a:rPr>
              <a:t>Ready for </a:t>
            </a:r>
            <a:r>
              <a:rPr lang="en-GB" b="0" dirty="0" smtClean="0">
                <a:solidFill>
                  <a:srgbClr val="92D050"/>
                </a:solidFill>
              </a:rPr>
              <a:t>commissioning.</a:t>
            </a:r>
            <a:endParaRPr lang="en-GB" dirty="0" smtClean="0">
              <a:solidFill>
                <a:srgbClr val="92D050"/>
              </a:solidFill>
            </a:endParaRPr>
          </a:p>
          <a:p>
            <a:pPr lvl="8"/>
            <a:endParaRPr lang="en-US" dirty="0"/>
          </a:p>
        </p:txBody>
      </p:sp>
      <p:sp>
        <p:nvSpPr>
          <p:cNvPr id="4" name="Footer Placeholder 3"/>
          <p:cNvSpPr>
            <a:spLocks noGrp="1"/>
          </p:cNvSpPr>
          <p:nvPr>
            <p:ph type="ftr" sz="quarter" idx="3"/>
          </p:nvPr>
        </p:nvSpPr>
        <p:spPr/>
        <p:txBody>
          <a:bodyPr/>
          <a:lstStyle/>
          <a:p>
            <a:r>
              <a:rPr lang="en-GB" smtClean="0"/>
              <a:t>Indico 882837 / LIU-PS / S.Pittet</a:t>
            </a:r>
            <a:endParaRPr lang="en-US"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5400000">
            <a:off x="5496389" y="1148370"/>
            <a:ext cx="5735725" cy="5040560"/>
          </a:xfrm>
          <a:prstGeom prst="rect">
            <a:avLst/>
          </a:prstGeom>
        </p:spPr>
      </p:pic>
    </p:spTree>
    <p:extLst>
      <p:ext uri="{BB962C8B-B14F-4D97-AF65-F5344CB8AC3E}">
        <p14:creationId xmlns:p14="http://schemas.microsoft.com/office/powerpoint/2010/main" val="3063823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372" y="17240"/>
            <a:ext cx="7524836" cy="500066"/>
          </a:xfrm>
        </p:spPr>
        <p:txBody>
          <a:bodyPr/>
          <a:lstStyle/>
          <a:p>
            <a:r>
              <a:rPr lang="en-GB" dirty="0"/>
              <a:t>IPM magnet Power Converters</a:t>
            </a:r>
          </a:p>
        </p:txBody>
      </p:sp>
      <p:sp>
        <p:nvSpPr>
          <p:cNvPr id="3" name="Text Placeholder 2"/>
          <p:cNvSpPr>
            <a:spLocks noGrp="1"/>
          </p:cNvSpPr>
          <p:nvPr>
            <p:ph type="body" sz="quarter" idx="14"/>
          </p:nvPr>
        </p:nvSpPr>
        <p:spPr>
          <a:xfrm>
            <a:off x="659396" y="739949"/>
            <a:ext cx="3915151" cy="5857403"/>
          </a:xfrm>
        </p:spPr>
        <p:txBody>
          <a:bodyPr/>
          <a:lstStyle/>
          <a:p>
            <a:pPr marL="144000" lvl="2" indent="0">
              <a:buNone/>
            </a:pPr>
            <a:endParaRPr lang="en-GB" dirty="0"/>
          </a:p>
          <a:p>
            <a:pPr lvl="2"/>
            <a:r>
              <a:rPr lang="en-GB" dirty="0"/>
              <a:t>EPC </a:t>
            </a:r>
            <a:r>
              <a:rPr lang="en-GB" dirty="0" smtClean="0"/>
              <a:t>Activity </a:t>
            </a:r>
            <a:r>
              <a:rPr lang="en-GB" dirty="0"/>
              <a:t>Coordinator</a:t>
            </a:r>
          </a:p>
          <a:p>
            <a:pPr lvl="3"/>
            <a:r>
              <a:rPr lang="fr-CH" b="0" dirty="0" smtClean="0"/>
              <a:t>Frédéric Daligault</a:t>
            </a:r>
            <a:endParaRPr lang="en-GB" b="0" dirty="0"/>
          </a:p>
          <a:p>
            <a:pPr lvl="2"/>
            <a:r>
              <a:rPr lang="en-GB" dirty="0" err="1"/>
              <a:t>Bdg</a:t>
            </a:r>
            <a:r>
              <a:rPr lang="en-GB" dirty="0"/>
              <a:t>. </a:t>
            </a:r>
            <a:r>
              <a:rPr lang="en-GB" dirty="0" smtClean="0"/>
              <a:t>355 </a:t>
            </a:r>
            <a:r>
              <a:rPr lang="en-GB" dirty="0"/>
              <a:t>- Room </a:t>
            </a:r>
            <a:r>
              <a:rPr lang="en-GB" dirty="0" smtClean="0"/>
              <a:t>R-003</a:t>
            </a:r>
            <a:endParaRPr lang="en-GB" dirty="0"/>
          </a:p>
          <a:p>
            <a:pPr lvl="3"/>
            <a:r>
              <a:rPr lang="en-GB" b="0" dirty="0"/>
              <a:t>Converter </a:t>
            </a:r>
            <a:r>
              <a:rPr lang="en-GB" b="0" dirty="0" smtClean="0"/>
              <a:t>installed.</a:t>
            </a:r>
            <a:endParaRPr lang="en-GB" b="0" dirty="0"/>
          </a:p>
          <a:p>
            <a:pPr lvl="3"/>
            <a:r>
              <a:rPr lang="en-GB" b="0" dirty="0"/>
              <a:t>AC and Cooling </a:t>
            </a:r>
            <a:r>
              <a:rPr lang="en-GB" b="0" dirty="0" smtClean="0"/>
              <a:t>available.</a:t>
            </a:r>
            <a:endParaRPr lang="en-GB" b="0" dirty="0"/>
          </a:p>
          <a:p>
            <a:pPr lvl="3"/>
            <a:r>
              <a:rPr lang="en-US" b="0" dirty="0" smtClean="0"/>
              <a:t>DC cables expected end of January.</a:t>
            </a:r>
            <a:endParaRPr lang="en-US" dirty="0"/>
          </a:p>
        </p:txBody>
      </p:sp>
      <p:sp>
        <p:nvSpPr>
          <p:cNvPr id="4" name="Footer Placeholder 3"/>
          <p:cNvSpPr>
            <a:spLocks noGrp="1"/>
          </p:cNvSpPr>
          <p:nvPr>
            <p:ph type="ftr" sz="quarter" idx="3"/>
          </p:nvPr>
        </p:nvSpPr>
        <p:spPr/>
        <p:txBody>
          <a:bodyPr/>
          <a:lstStyle/>
          <a:p>
            <a:r>
              <a:rPr lang="en-GB" smtClean="0"/>
              <a:t>Indico 882837 / LIU-PS / S.Pittet</a:t>
            </a:r>
            <a:endParaRPr lang="en-US"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835859" y="755240"/>
            <a:ext cx="4311197" cy="4293939"/>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6200000">
            <a:off x="8589524" y="3239732"/>
            <a:ext cx="4049956" cy="2412268"/>
          </a:xfrm>
          <a:prstGeom prst="rect">
            <a:avLst/>
          </a:prstGeom>
        </p:spPr>
      </p:pic>
    </p:spTree>
    <p:extLst>
      <p:ext uri="{BB962C8B-B14F-4D97-AF65-F5344CB8AC3E}">
        <p14:creationId xmlns:p14="http://schemas.microsoft.com/office/powerpoint/2010/main" val="9834669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372" y="17240"/>
            <a:ext cx="7524836" cy="500066"/>
          </a:xfrm>
        </p:spPr>
        <p:txBody>
          <a:bodyPr/>
          <a:lstStyle/>
          <a:p>
            <a:r>
              <a:rPr lang="en-GB" dirty="0" smtClean="0"/>
              <a:t>TT2 </a:t>
            </a:r>
            <a:r>
              <a:rPr lang="en-GB" dirty="0"/>
              <a:t>Power Converters</a:t>
            </a:r>
          </a:p>
        </p:txBody>
      </p:sp>
      <p:sp>
        <p:nvSpPr>
          <p:cNvPr id="3" name="Text Placeholder 2"/>
          <p:cNvSpPr>
            <a:spLocks noGrp="1"/>
          </p:cNvSpPr>
          <p:nvPr>
            <p:ph type="body" sz="quarter" idx="14"/>
          </p:nvPr>
        </p:nvSpPr>
        <p:spPr>
          <a:xfrm>
            <a:off x="659396" y="739949"/>
            <a:ext cx="4068452" cy="5857403"/>
          </a:xfrm>
        </p:spPr>
        <p:txBody>
          <a:bodyPr/>
          <a:lstStyle/>
          <a:p>
            <a:pPr marL="144000" lvl="2" indent="0">
              <a:buNone/>
            </a:pPr>
            <a:endParaRPr lang="en-GB" dirty="0"/>
          </a:p>
          <a:p>
            <a:pPr lvl="2"/>
            <a:r>
              <a:rPr lang="en-GB" dirty="0"/>
              <a:t>EPC </a:t>
            </a:r>
            <a:r>
              <a:rPr lang="en-GB" dirty="0" smtClean="0"/>
              <a:t>Activity </a:t>
            </a:r>
            <a:r>
              <a:rPr lang="en-GB" dirty="0"/>
              <a:t>Coordinator</a:t>
            </a:r>
          </a:p>
          <a:p>
            <a:pPr lvl="3"/>
            <a:r>
              <a:rPr lang="fr-CH" b="0" dirty="0" smtClean="0"/>
              <a:t>Stéphane Reignier</a:t>
            </a:r>
            <a:endParaRPr lang="en-GB" b="0" dirty="0"/>
          </a:p>
          <a:p>
            <a:pPr lvl="2"/>
            <a:r>
              <a:rPr lang="en-GB" dirty="0" err="1"/>
              <a:t>Bdg</a:t>
            </a:r>
            <a:r>
              <a:rPr lang="en-GB" dirty="0"/>
              <a:t>. </a:t>
            </a:r>
            <a:r>
              <a:rPr lang="en-GB" dirty="0" smtClean="0"/>
              <a:t>269 </a:t>
            </a:r>
            <a:r>
              <a:rPr lang="en-GB" dirty="0"/>
              <a:t>- Room </a:t>
            </a:r>
            <a:r>
              <a:rPr lang="en-GB" dirty="0" smtClean="0"/>
              <a:t>R-005</a:t>
            </a:r>
            <a:endParaRPr lang="en-GB" dirty="0"/>
          </a:p>
          <a:p>
            <a:pPr lvl="3"/>
            <a:r>
              <a:rPr lang="en-GB" b="0" dirty="0" smtClean="0"/>
              <a:t>SIRIUS Converters installed.</a:t>
            </a:r>
            <a:endParaRPr lang="en-GB" b="0" dirty="0"/>
          </a:p>
          <a:p>
            <a:pPr lvl="3"/>
            <a:r>
              <a:rPr lang="en-GB" b="0" dirty="0" smtClean="0"/>
              <a:t>DC cables and connection boxes to be finalized in March.</a:t>
            </a:r>
            <a:endParaRPr lang="en-GB" b="0" dirty="0"/>
          </a:p>
          <a:p>
            <a:pPr lvl="3"/>
            <a:r>
              <a:rPr lang="en-GB" b="0" dirty="0" smtClean="0"/>
              <a:t>Water cooling connexion expected end </a:t>
            </a:r>
            <a:r>
              <a:rPr lang="en-GB" b="0" dirty="0"/>
              <a:t>F</a:t>
            </a:r>
            <a:r>
              <a:rPr lang="en-GB" b="0" dirty="0" smtClean="0"/>
              <a:t>ebruary</a:t>
            </a:r>
            <a:r>
              <a:rPr lang="en-GB" b="0" dirty="0" smtClean="0"/>
              <a:t>.</a:t>
            </a:r>
            <a:endParaRPr lang="en-GB" dirty="0" smtClean="0"/>
          </a:p>
          <a:p>
            <a:pPr lvl="8"/>
            <a:endParaRPr lang="en-US" dirty="0"/>
          </a:p>
        </p:txBody>
      </p:sp>
      <p:sp>
        <p:nvSpPr>
          <p:cNvPr id="4" name="Footer Placeholder 3"/>
          <p:cNvSpPr>
            <a:spLocks noGrp="1"/>
          </p:cNvSpPr>
          <p:nvPr>
            <p:ph type="ftr" sz="quarter" idx="3"/>
          </p:nvPr>
        </p:nvSpPr>
        <p:spPr/>
        <p:txBody>
          <a:bodyPr/>
          <a:lstStyle/>
          <a:p>
            <a:r>
              <a:rPr lang="en-GB" smtClean="0"/>
              <a:t>Indico 882837 / LIU-PS / S.Pittet</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03912" y="980728"/>
            <a:ext cx="5994345" cy="291391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852084" y="4041068"/>
            <a:ext cx="4740186" cy="2304256"/>
          </a:xfrm>
          <a:prstGeom prst="rect">
            <a:avLst/>
          </a:prstGeom>
        </p:spPr>
      </p:pic>
    </p:spTree>
    <p:extLst>
      <p:ext uri="{BB962C8B-B14F-4D97-AF65-F5344CB8AC3E}">
        <p14:creationId xmlns:p14="http://schemas.microsoft.com/office/powerpoint/2010/main" val="34436033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372" y="17240"/>
            <a:ext cx="7524836" cy="500066"/>
          </a:xfrm>
        </p:spPr>
        <p:txBody>
          <a:bodyPr/>
          <a:lstStyle/>
          <a:p>
            <a:r>
              <a:rPr lang="en-GB" dirty="0" smtClean="0"/>
              <a:t>TT2 </a:t>
            </a:r>
            <a:r>
              <a:rPr lang="en-GB" dirty="0"/>
              <a:t>Power Converters</a:t>
            </a:r>
          </a:p>
        </p:txBody>
      </p:sp>
      <p:sp>
        <p:nvSpPr>
          <p:cNvPr id="3" name="Text Placeholder 2"/>
          <p:cNvSpPr>
            <a:spLocks noGrp="1"/>
          </p:cNvSpPr>
          <p:nvPr>
            <p:ph type="body" sz="quarter" idx="14"/>
          </p:nvPr>
        </p:nvSpPr>
        <p:spPr>
          <a:xfrm>
            <a:off x="659396" y="739949"/>
            <a:ext cx="4392488" cy="5857403"/>
          </a:xfrm>
        </p:spPr>
        <p:txBody>
          <a:bodyPr/>
          <a:lstStyle/>
          <a:p>
            <a:pPr marL="144000" lvl="2" indent="0">
              <a:buNone/>
            </a:pPr>
            <a:endParaRPr lang="en-GB" dirty="0"/>
          </a:p>
          <a:p>
            <a:pPr lvl="2"/>
            <a:r>
              <a:rPr lang="en-GB" dirty="0"/>
              <a:t>EPC </a:t>
            </a:r>
            <a:r>
              <a:rPr lang="en-GB" dirty="0" smtClean="0"/>
              <a:t>Activity </a:t>
            </a:r>
            <a:r>
              <a:rPr lang="en-GB" dirty="0"/>
              <a:t>Coordinator</a:t>
            </a:r>
          </a:p>
          <a:p>
            <a:pPr lvl="3"/>
            <a:r>
              <a:rPr lang="fr-CH" b="0" dirty="0" smtClean="0"/>
              <a:t>Stéphane Reignier</a:t>
            </a:r>
            <a:endParaRPr lang="en-GB" b="0" dirty="0"/>
          </a:p>
          <a:p>
            <a:pPr lvl="2"/>
            <a:r>
              <a:rPr lang="en-GB" dirty="0" err="1"/>
              <a:t>Bdg</a:t>
            </a:r>
            <a:r>
              <a:rPr lang="en-GB" dirty="0"/>
              <a:t>. </a:t>
            </a:r>
            <a:r>
              <a:rPr lang="en-GB" dirty="0" smtClean="0"/>
              <a:t>269 </a:t>
            </a:r>
            <a:r>
              <a:rPr lang="en-GB" dirty="0"/>
              <a:t>- Room </a:t>
            </a:r>
            <a:r>
              <a:rPr lang="en-GB" dirty="0" smtClean="0"/>
              <a:t>R-005</a:t>
            </a:r>
            <a:endParaRPr lang="en-GB" dirty="0"/>
          </a:p>
          <a:p>
            <a:pPr lvl="3"/>
            <a:r>
              <a:rPr lang="en-GB" b="0" dirty="0" smtClean="0"/>
              <a:t>CANCUN and COMBO racks installed.</a:t>
            </a:r>
            <a:endParaRPr lang="en-GB" b="0" dirty="0"/>
          </a:p>
          <a:p>
            <a:pPr lvl="3"/>
            <a:r>
              <a:rPr lang="en-GB" b="0" dirty="0" smtClean="0"/>
              <a:t>All services available.</a:t>
            </a:r>
          </a:p>
          <a:p>
            <a:pPr lvl="3"/>
            <a:r>
              <a:rPr lang="en-GB" b="0" dirty="0" smtClean="0"/>
              <a:t>Modules will be installed in March.</a:t>
            </a:r>
          </a:p>
          <a:p>
            <a:pPr lvl="8"/>
            <a:endParaRPr lang="en-US" dirty="0"/>
          </a:p>
        </p:txBody>
      </p:sp>
      <p:sp>
        <p:nvSpPr>
          <p:cNvPr id="4" name="Footer Placeholder 3"/>
          <p:cNvSpPr>
            <a:spLocks noGrp="1"/>
          </p:cNvSpPr>
          <p:nvPr>
            <p:ph type="ftr" sz="quarter" idx="3"/>
          </p:nvPr>
        </p:nvSpPr>
        <p:spPr/>
        <p:txBody>
          <a:bodyPr/>
          <a:lstStyle/>
          <a:p>
            <a:r>
              <a:rPr lang="en-GB" smtClean="0"/>
              <a:t>Indico 882837 / LIU-PS / S.Pittet</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flipV="1">
            <a:off x="4339043" y="2233631"/>
            <a:ext cx="5156405" cy="250658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flipV="1">
            <a:off x="7586711" y="3099128"/>
            <a:ext cx="4710962" cy="2290050"/>
          </a:xfrm>
          <a:prstGeom prst="rect">
            <a:avLst/>
          </a:prstGeom>
        </p:spPr>
      </p:pic>
    </p:spTree>
    <p:extLst>
      <p:ext uri="{BB962C8B-B14F-4D97-AF65-F5344CB8AC3E}">
        <p14:creationId xmlns:p14="http://schemas.microsoft.com/office/powerpoint/2010/main" val="3044208827"/>
      </p:ext>
    </p:extLst>
  </p:cSld>
  <p:clrMapOvr>
    <a:masterClrMapping/>
  </p:clrMapOvr>
  <p:timing>
    <p:tnLst>
      <p:par>
        <p:cTn id="1" dur="indefinite" restart="never" nodeType="tmRoot"/>
      </p:par>
    </p:tnLst>
  </p:timing>
</p:sld>
</file>

<file path=ppt/theme/theme1.xml><?xml version="1.0" encoding="utf-8"?>
<a:theme xmlns:a="http://schemas.openxmlformats.org/drawingml/2006/main" name="Renewable energy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Renewable energy presentation</Template>
  <TotalTime>45470</TotalTime>
  <Words>347</Words>
  <Application>Microsoft Office PowerPoint</Application>
  <PresentationFormat>Widescreen</PresentationFormat>
  <Paragraphs>91</Paragraphs>
  <Slides>11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Arial Black</vt:lpstr>
      <vt:lpstr>Calibri</vt:lpstr>
      <vt:lpstr>Tahoma</vt:lpstr>
      <vt:lpstr>Verdana</vt:lpstr>
      <vt:lpstr>Wingdings</vt:lpstr>
      <vt:lpstr>Renewable energy presentation</vt:lpstr>
      <vt:lpstr>PowerPoint Presentation</vt:lpstr>
      <vt:lpstr>PowerPoint Presentation</vt:lpstr>
      <vt:lpstr>PI.SMH42 Power Converters</vt:lpstr>
      <vt:lpstr>PI.BSM42 Power Converters</vt:lpstr>
      <vt:lpstr>PI.BSM40, 41, 43 &amp; 44 Power Converters</vt:lpstr>
      <vt:lpstr>PS injection low beta quadrupoles Power Converters</vt:lpstr>
      <vt:lpstr>IPM magnet Power Converters</vt:lpstr>
      <vt:lpstr>TT2 Power Converters</vt:lpstr>
      <vt:lpstr>TT2 Power Converters</vt:lpstr>
      <vt:lpstr>Conclusion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ythurel</dc:creator>
  <cp:lastModifiedBy>Serge Pittet</cp:lastModifiedBy>
  <cp:revision>4977</cp:revision>
  <cp:lastPrinted>2014-05-06T09:05:16Z</cp:lastPrinted>
  <dcterms:created xsi:type="dcterms:W3CDTF">2010-01-18T15:31:57Z</dcterms:created>
  <dcterms:modified xsi:type="dcterms:W3CDTF">2020-01-27T09:09:06Z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TC103807031033</vt:lpwstr>
  </property>
</Properties>
</file>