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1" autoAdjust="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42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1L1 dismounting test of BSW1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C. Baud TE/ABT/SE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330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3567115"/>
          </a:xfrm>
        </p:spPr>
        <p:txBody>
          <a:bodyPr>
            <a:normAutofit/>
          </a:bodyPr>
          <a:lstStyle/>
          <a:p>
            <a:r>
              <a:rPr lang="en-GB" dirty="0" smtClean="0"/>
              <a:t>Theory: 15 mm gap between magnet BHZ162 (without safety covers) and BSW1 chambers (completely compressed)</a:t>
            </a:r>
          </a:p>
          <a:p>
            <a:r>
              <a:rPr lang="en-GB" dirty="0" smtClean="0"/>
              <a:t>Reality: need to be checked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BSW1 dismounting 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7174" y="2825088"/>
            <a:ext cx="3186000" cy="324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609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Alternative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Dismounting ionic pump between BSW1 and BSW2_3 ?</a:t>
            </a:r>
          </a:p>
          <a:p>
            <a:pPr lvl="1"/>
            <a:r>
              <a:rPr lang="en-GB" dirty="0" smtClean="0"/>
              <a:t>May be not necessary to remove BHZ protective cover</a:t>
            </a:r>
          </a:p>
          <a:p>
            <a:pPr lvl="1"/>
            <a:r>
              <a:rPr lang="en-GB" dirty="0" smtClean="0"/>
              <a:t>RP has to confirm in WDP best solution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1/24/2020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BSW1 dismounting 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889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Back-up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1/24/2020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BSW1 dismounting test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543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BSW1 dismounting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5237" y="299829"/>
            <a:ext cx="5331859" cy="574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09818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3961</TotalTime>
  <Words>84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CERNCorporate4-3</vt:lpstr>
      <vt:lpstr>1L1 dismounting test of BSW1</vt:lpstr>
      <vt:lpstr>Situation</vt:lpstr>
      <vt:lpstr>Alternative</vt:lpstr>
      <vt:lpstr>Back-up slides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Baud</dc:creator>
  <cp:lastModifiedBy>Cedric Baud</cp:lastModifiedBy>
  <cp:revision>9</cp:revision>
  <dcterms:created xsi:type="dcterms:W3CDTF">2020-01-24T14:28:29Z</dcterms:created>
  <dcterms:modified xsi:type="dcterms:W3CDTF">2020-01-27T08:30:02Z</dcterms:modified>
</cp:coreProperties>
</file>