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g"/>
  <Default Extension="mp4" ContentType="video/mp4"/>
  <Default Extension="mpg" ContentType="video/m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14"/>
  </p:notesMasterIdLst>
  <p:sldIdLst>
    <p:sldId id="256" r:id="rId2"/>
    <p:sldId id="257" r:id="rId3"/>
    <p:sldId id="258" r:id="rId4"/>
    <p:sldId id="585" r:id="rId5"/>
    <p:sldId id="587" r:id="rId6"/>
    <p:sldId id="586" r:id="rId7"/>
    <p:sldId id="588" r:id="rId8"/>
    <p:sldId id="592" r:id="rId9"/>
    <p:sldId id="593" r:id="rId10"/>
    <p:sldId id="589" r:id="rId11"/>
    <p:sldId id="259" r:id="rId12"/>
    <p:sldId id="260" r:id="rId13"/>
    <p:sldId id="261" r:id="rId14"/>
    <p:sldId id="262" r:id="rId15"/>
    <p:sldId id="924" r:id="rId16"/>
    <p:sldId id="925" r:id="rId17"/>
    <p:sldId id="927" r:id="rId18"/>
    <p:sldId id="929" r:id="rId19"/>
    <p:sldId id="928" r:id="rId20"/>
    <p:sldId id="930" r:id="rId21"/>
    <p:sldId id="931" r:id="rId22"/>
    <p:sldId id="932" r:id="rId23"/>
    <p:sldId id="933" r:id="rId24"/>
    <p:sldId id="934" r:id="rId25"/>
    <p:sldId id="935" r:id="rId26"/>
    <p:sldId id="936" r:id="rId27"/>
    <p:sldId id="937" r:id="rId28"/>
    <p:sldId id="938" r:id="rId29"/>
    <p:sldId id="939" r:id="rId30"/>
    <p:sldId id="940" r:id="rId31"/>
    <p:sldId id="941" r:id="rId32"/>
    <p:sldId id="297" r:id="rId33"/>
    <p:sldId id="942" r:id="rId34"/>
    <p:sldId id="943" r:id="rId35"/>
    <p:sldId id="944" r:id="rId36"/>
    <p:sldId id="945" r:id="rId37"/>
    <p:sldId id="947" r:id="rId38"/>
    <p:sldId id="948" r:id="rId39"/>
    <p:sldId id="946" r:id="rId40"/>
    <p:sldId id="987" r:id="rId41"/>
    <p:sldId id="949" r:id="rId42"/>
    <p:sldId id="950" r:id="rId43"/>
    <p:sldId id="951" r:id="rId44"/>
    <p:sldId id="952" r:id="rId45"/>
    <p:sldId id="953" r:id="rId46"/>
    <p:sldId id="954" r:id="rId47"/>
    <p:sldId id="955" r:id="rId48"/>
    <p:sldId id="956" r:id="rId49"/>
    <p:sldId id="957" r:id="rId50"/>
    <p:sldId id="958" r:id="rId51"/>
    <p:sldId id="988" r:id="rId52"/>
    <p:sldId id="959" r:id="rId53"/>
    <p:sldId id="960" r:id="rId54"/>
    <p:sldId id="961" r:id="rId55"/>
    <p:sldId id="962" r:id="rId56"/>
    <p:sldId id="963" r:id="rId57"/>
    <p:sldId id="964" r:id="rId58"/>
    <p:sldId id="965" r:id="rId59"/>
    <p:sldId id="966" r:id="rId60"/>
    <p:sldId id="967" r:id="rId61"/>
    <p:sldId id="968" r:id="rId62"/>
    <p:sldId id="969" r:id="rId63"/>
    <p:sldId id="970" r:id="rId64"/>
    <p:sldId id="972" r:id="rId65"/>
    <p:sldId id="973" r:id="rId66"/>
    <p:sldId id="975" r:id="rId67"/>
    <p:sldId id="971" r:id="rId68"/>
    <p:sldId id="974" r:id="rId69"/>
    <p:sldId id="979" r:id="rId70"/>
    <p:sldId id="977" r:id="rId71"/>
    <p:sldId id="976" r:id="rId72"/>
    <p:sldId id="978" r:id="rId73"/>
    <p:sldId id="989" r:id="rId74"/>
    <p:sldId id="982" r:id="rId75"/>
    <p:sldId id="984" r:id="rId76"/>
    <p:sldId id="985" r:id="rId77"/>
    <p:sldId id="986" r:id="rId78"/>
    <p:sldId id="990" r:id="rId79"/>
    <p:sldId id="983" r:id="rId80"/>
    <p:sldId id="991" r:id="rId81"/>
    <p:sldId id="992" r:id="rId82"/>
    <p:sldId id="993" r:id="rId83"/>
    <p:sldId id="994" r:id="rId84"/>
    <p:sldId id="981" r:id="rId85"/>
    <p:sldId id="995" r:id="rId86"/>
    <p:sldId id="996" r:id="rId87"/>
    <p:sldId id="997" r:id="rId88"/>
    <p:sldId id="998" r:id="rId89"/>
    <p:sldId id="999" r:id="rId90"/>
    <p:sldId id="1000" r:id="rId91"/>
    <p:sldId id="1001" r:id="rId92"/>
    <p:sldId id="1002" r:id="rId93"/>
    <p:sldId id="1003" r:id="rId94"/>
    <p:sldId id="1004" r:id="rId95"/>
    <p:sldId id="1005" r:id="rId96"/>
    <p:sldId id="1006" r:id="rId97"/>
    <p:sldId id="1008" r:id="rId98"/>
    <p:sldId id="1007" r:id="rId99"/>
    <p:sldId id="1009" r:id="rId100"/>
    <p:sldId id="1010" r:id="rId101"/>
    <p:sldId id="1011" r:id="rId102"/>
    <p:sldId id="1012" r:id="rId103"/>
    <p:sldId id="1013" r:id="rId104"/>
    <p:sldId id="1014" r:id="rId105"/>
    <p:sldId id="874" r:id="rId106"/>
    <p:sldId id="910" r:id="rId107"/>
    <p:sldId id="1015" r:id="rId108"/>
    <p:sldId id="1016" r:id="rId109"/>
    <p:sldId id="1017" r:id="rId110"/>
    <p:sldId id="1018" r:id="rId111"/>
    <p:sldId id="1019" r:id="rId112"/>
    <p:sldId id="926" r:id="rId1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e Sertore" initials="DS" lastIdx="1" clrIdx="0">
    <p:extLst>
      <p:ext uri="{19B8F6BF-5375-455C-9EA6-DF929625EA0E}">
        <p15:presenceInfo xmlns:p15="http://schemas.microsoft.com/office/powerpoint/2012/main" userId="Daniele Sertor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4472C4"/>
    <a:srgbClr val="FF0000"/>
    <a:srgbClr val="FF3300"/>
    <a:srgbClr val="C55A11"/>
    <a:srgbClr val="FF00FF"/>
    <a:srgbClr val="ED7D31"/>
    <a:srgbClr val="AE5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977266-425F-46F4-A1E6-AB32089B040B}" v="1904" dt="2020-09-28T20:16:54.760"/>
    <p1510:client id="{C6529FDB-9165-46D8-BF9F-EF226FD976C9}" v="9686" dt="2020-09-29T07:39:08.2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26" y="19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viewProps" Target="view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theme" Target="theme/theme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notesMaster" Target="notesMasters/notesMaster1.xml"/><Relationship Id="rId119" Type="http://schemas.openxmlformats.org/officeDocument/2006/relationships/tableStyles" Target="tableStyles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microsoft.com/office/2016/11/relationships/changesInfo" Target="changesInfos/changesInfo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commentAuthors" Target="commentAuthor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microsoft.com/office/2015/10/relationships/revisionInfo" Target="revisionInfo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e Sertore" userId="9c0ab5f7-81cb-4f3e-8f35-37302c927a17" providerId="ADAL" clId="{6A977266-425F-46F4-A1E6-AB32089B040B}"/>
    <pc:docChg chg="undo custSel addSld delSld modSld sldOrd addMainMaster delMainMaster">
      <pc:chgData name="Daniele Sertore" userId="9c0ab5f7-81cb-4f3e-8f35-37302c927a17" providerId="ADAL" clId="{6A977266-425F-46F4-A1E6-AB32089B040B}" dt="2020-09-28T21:20:18.698" v="3293" actId="20577"/>
      <pc:docMkLst>
        <pc:docMk/>
      </pc:docMkLst>
      <pc:sldChg chg="modSp mod">
        <pc:chgData name="Daniele Sertore" userId="9c0ab5f7-81cb-4f3e-8f35-37302c927a17" providerId="ADAL" clId="{6A977266-425F-46F4-A1E6-AB32089B040B}" dt="2020-09-27T17:28:19.577" v="2815" actId="20577"/>
        <pc:sldMkLst>
          <pc:docMk/>
          <pc:sldMk cId="1418902809" sldId="256"/>
        </pc:sldMkLst>
        <pc:spChg chg="mod">
          <ac:chgData name="Daniele Sertore" userId="9c0ab5f7-81cb-4f3e-8f35-37302c927a17" providerId="ADAL" clId="{6A977266-425F-46F4-A1E6-AB32089B040B}" dt="2020-09-27T17:28:19.577" v="2815" actId="20577"/>
          <ac:spMkLst>
            <pc:docMk/>
            <pc:sldMk cId="1418902809" sldId="256"/>
            <ac:spMk id="2" creationId="{424F27EE-A2EA-404A-A6C1-7C9A6CB53B04}"/>
          </ac:spMkLst>
        </pc:spChg>
      </pc:sldChg>
      <pc:sldChg chg="modSp mod">
        <pc:chgData name="Daniele Sertore" userId="9c0ab5f7-81cb-4f3e-8f35-37302c927a17" providerId="ADAL" clId="{6A977266-425F-46F4-A1E6-AB32089B040B}" dt="2020-09-27T17:28:29.106" v="2819" actId="20577"/>
        <pc:sldMkLst>
          <pc:docMk/>
          <pc:sldMk cId="334649735" sldId="257"/>
        </pc:sldMkLst>
        <pc:spChg chg="mod">
          <ac:chgData name="Daniele Sertore" userId="9c0ab5f7-81cb-4f3e-8f35-37302c927a17" providerId="ADAL" clId="{6A977266-425F-46F4-A1E6-AB32089B040B}" dt="2020-09-27T17:28:29.106" v="2819" actId="20577"/>
          <ac:spMkLst>
            <pc:docMk/>
            <pc:sldMk cId="334649735" sldId="257"/>
            <ac:spMk id="3" creationId="{00000000-0000-0000-0000-000000000000}"/>
          </ac:spMkLst>
        </pc:spChg>
      </pc:sldChg>
      <pc:sldChg chg="modSp mod ord">
        <pc:chgData name="Daniele Sertore" userId="9c0ab5f7-81cb-4f3e-8f35-37302c927a17" providerId="ADAL" clId="{6A977266-425F-46F4-A1E6-AB32089B040B}" dt="2020-09-28T20:30:54.870" v="3233" actId="13926"/>
        <pc:sldMkLst>
          <pc:docMk/>
          <pc:sldMk cId="48660578" sldId="258"/>
        </pc:sldMkLst>
        <pc:spChg chg="mod">
          <ac:chgData name="Daniele Sertore" userId="9c0ab5f7-81cb-4f3e-8f35-37302c927a17" providerId="ADAL" clId="{6A977266-425F-46F4-A1E6-AB32089B040B}" dt="2020-09-28T20:07:47.755" v="3031" actId="20577"/>
          <ac:spMkLst>
            <pc:docMk/>
            <pc:sldMk cId="48660578" sldId="258"/>
            <ac:spMk id="2" creationId="{2FB8D7CB-9C78-4D15-9E2C-217579B298AD}"/>
          </ac:spMkLst>
        </pc:spChg>
        <pc:spChg chg="mod">
          <ac:chgData name="Daniele Sertore" userId="9c0ab5f7-81cb-4f3e-8f35-37302c927a17" providerId="ADAL" clId="{6A977266-425F-46F4-A1E6-AB32089B040B}" dt="2020-09-28T20:30:54.870" v="3233" actId="13926"/>
          <ac:spMkLst>
            <pc:docMk/>
            <pc:sldMk cId="48660578" sldId="258"/>
            <ac:spMk id="3" creationId="{65739145-5F04-48E9-93E1-D20EFF5D3541}"/>
          </ac:spMkLst>
        </pc:spChg>
      </pc:sldChg>
      <pc:sldChg chg="modSp mod">
        <pc:chgData name="Daniele Sertore" userId="9c0ab5f7-81cb-4f3e-8f35-37302c927a17" providerId="ADAL" clId="{6A977266-425F-46F4-A1E6-AB32089B040B}" dt="2020-09-28T20:18:06.827" v="3187" actId="20577"/>
        <pc:sldMkLst>
          <pc:docMk/>
          <pc:sldMk cId="1603831924" sldId="260"/>
        </pc:sldMkLst>
        <pc:spChg chg="mod">
          <ac:chgData name="Daniele Sertore" userId="9c0ab5f7-81cb-4f3e-8f35-37302c927a17" providerId="ADAL" clId="{6A977266-425F-46F4-A1E6-AB32089B040B}" dt="2020-09-27T17:28:49.413" v="2839" actId="20577"/>
          <ac:spMkLst>
            <pc:docMk/>
            <pc:sldMk cId="1603831924" sldId="260"/>
            <ac:spMk id="2" creationId="{89040489-DE56-4D83-BA2E-D26A7CBC25E9}"/>
          </ac:spMkLst>
        </pc:spChg>
        <pc:spChg chg="mod">
          <ac:chgData name="Daniele Sertore" userId="9c0ab5f7-81cb-4f3e-8f35-37302c927a17" providerId="ADAL" clId="{6A977266-425F-46F4-A1E6-AB32089B040B}" dt="2020-09-28T20:18:06.827" v="3187" actId="20577"/>
          <ac:spMkLst>
            <pc:docMk/>
            <pc:sldMk cId="1603831924" sldId="260"/>
            <ac:spMk id="3" creationId="{3D28CA96-9B07-4E3B-B2B6-5E38BE3D5390}"/>
          </ac:spMkLst>
        </pc:spChg>
      </pc:sldChg>
      <pc:sldChg chg="modSp mod">
        <pc:chgData name="Daniele Sertore" userId="9c0ab5f7-81cb-4f3e-8f35-37302c927a17" providerId="ADAL" clId="{6A977266-425F-46F4-A1E6-AB32089B040B}" dt="2020-09-28T20:19:12.832" v="3190" actId="20577"/>
        <pc:sldMkLst>
          <pc:docMk/>
          <pc:sldMk cId="3784062201" sldId="261"/>
        </pc:sldMkLst>
        <pc:spChg chg="mod">
          <ac:chgData name="Daniele Sertore" userId="9c0ab5f7-81cb-4f3e-8f35-37302c927a17" providerId="ADAL" clId="{6A977266-425F-46F4-A1E6-AB32089B040B}" dt="2020-09-28T20:19:12.832" v="3190" actId="20577"/>
          <ac:spMkLst>
            <pc:docMk/>
            <pc:sldMk cId="3784062201" sldId="261"/>
            <ac:spMk id="6" creationId="{C5422B8A-8F34-487D-B145-E5CCBA11AA26}"/>
          </ac:spMkLst>
        </pc:spChg>
        <pc:graphicFrameChg chg="modGraphic">
          <ac:chgData name="Daniele Sertore" userId="9c0ab5f7-81cb-4f3e-8f35-37302c927a17" providerId="ADAL" clId="{6A977266-425F-46F4-A1E6-AB32089B040B}" dt="2020-09-28T20:19:05.035" v="3189" actId="20577"/>
          <ac:graphicFrameMkLst>
            <pc:docMk/>
            <pc:sldMk cId="3784062201" sldId="261"/>
            <ac:graphicFrameMk id="4" creationId="{A19028CF-C917-407C-8916-5ED056FBFCCD}"/>
          </ac:graphicFrameMkLst>
        </pc:graphicFrameChg>
      </pc:sldChg>
      <pc:sldChg chg="modSp mod">
        <pc:chgData name="Daniele Sertore" userId="9c0ab5f7-81cb-4f3e-8f35-37302c927a17" providerId="ADAL" clId="{6A977266-425F-46F4-A1E6-AB32089B040B}" dt="2020-09-27T17:19:33.263" v="2604" actId="20577"/>
        <pc:sldMkLst>
          <pc:docMk/>
          <pc:sldMk cId="814574340" sldId="262"/>
        </pc:sldMkLst>
        <pc:spChg chg="mod">
          <ac:chgData name="Daniele Sertore" userId="9c0ab5f7-81cb-4f3e-8f35-37302c927a17" providerId="ADAL" clId="{6A977266-425F-46F4-A1E6-AB32089B040B}" dt="2020-09-27T17:19:33.263" v="2604" actId="20577"/>
          <ac:spMkLst>
            <pc:docMk/>
            <pc:sldMk cId="814574340" sldId="262"/>
            <ac:spMk id="4" creationId="{D09E8140-2C23-4CF8-8A65-8D286B195CEC}"/>
          </ac:spMkLst>
        </pc:spChg>
      </pc:sldChg>
      <pc:sldChg chg="modSp add mod chgLayout">
        <pc:chgData name="Daniele Sertore" userId="9c0ab5f7-81cb-4f3e-8f35-37302c927a17" providerId="ADAL" clId="{6A977266-425F-46F4-A1E6-AB32089B040B}" dt="2020-09-27T17:12:03.594" v="2417" actId="27636"/>
        <pc:sldMkLst>
          <pc:docMk/>
          <pc:sldMk cId="1795169275" sldId="585"/>
        </pc:sldMkLst>
        <pc:spChg chg="mod ord">
          <ac:chgData name="Daniele Sertore" userId="9c0ab5f7-81cb-4f3e-8f35-37302c927a17" providerId="ADAL" clId="{6A977266-425F-46F4-A1E6-AB32089B040B}" dt="2020-09-27T17:12:03.536" v="2416" actId="700"/>
          <ac:spMkLst>
            <pc:docMk/>
            <pc:sldMk cId="1795169275" sldId="585"/>
            <ac:spMk id="55298" creationId="{00000000-0000-0000-0000-000000000000}"/>
          </ac:spMkLst>
        </pc:spChg>
        <pc:spChg chg="mod ord">
          <ac:chgData name="Daniele Sertore" userId="9c0ab5f7-81cb-4f3e-8f35-37302c927a17" providerId="ADAL" clId="{6A977266-425F-46F4-A1E6-AB32089B040B}" dt="2020-09-27T17:12:03.594" v="2417" actId="27636"/>
          <ac:spMkLst>
            <pc:docMk/>
            <pc:sldMk cId="1795169275" sldId="585"/>
            <ac:spMk id="55299" creationId="{00000000-0000-0000-0000-000000000000}"/>
          </ac:spMkLst>
        </pc:spChg>
      </pc:sldChg>
      <pc:sldChg chg="addSp delSp modSp add mod">
        <pc:chgData name="Daniele Sertore" userId="9c0ab5f7-81cb-4f3e-8f35-37302c927a17" providerId="ADAL" clId="{6A977266-425F-46F4-A1E6-AB32089B040B}" dt="2020-09-27T17:12:39.023" v="2422" actId="1076"/>
        <pc:sldMkLst>
          <pc:docMk/>
          <pc:sldMk cId="3356490959" sldId="586"/>
        </pc:sldMkLst>
        <pc:spChg chg="add del mod">
          <ac:chgData name="Daniele Sertore" userId="9c0ab5f7-81cb-4f3e-8f35-37302c927a17" providerId="ADAL" clId="{6A977266-425F-46F4-A1E6-AB32089B040B}" dt="2020-09-27T17:12:35.463" v="2421"/>
          <ac:spMkLst>
            <pc:docMk/>
            <pc:sldMk cId="3356490959" sldId="586"/>
            <ac:spMk id="2" creationId="{9A3AEF2A-73F0-4563-9FF3-6385F8D64C99}"/>
          </ac:spMkLst>
        </pc:spChg>
        <pc:spChg chg="add mod">
          <ac:chgData name="Daniele Sertore" userId="9c0ab5f7-81cb-4f3e-8f35-37302c927a17" providerId="ADAL" clId="{6A977266-425F-46F4-A1E6-AB32089B040B}" dt="2020-09-27T17:12:35.463" v="2421"/>
          <ac:spMkLst>
            <pc:docMk/>
            <pc:sldMk cId="3356490959" sldId="586"/>
            <ac:spMk id="3" creationId="{273C7CA1-B3A8-4501-86B4-A8422E3F536E}"/>
          </ac:spMkLst>
        </pc:spChg>
        <pc:spChg chg="mod">
          <ac:chgData name="Daniele Sertore" userId="9c0ab5f7-81cb-4f3e-8f35-37302c927a17" providerId="ADAL" clId="{6A977266-425F-46F4-A1E6-AB32089B040B}" dt="2020-09-27T17:12:35.463" v="2421"/>
          <ac:spMkLst>
            <pc:docMk/>
            <pc:sldMk cId="3356490959" sldId="586"/>
            <ac:spMk id="56323" creationId="{00000000-0000-0000-0000-000000000000}"/>
          </ac:spMkLst>
        </pc:spChg>
        <pc:picChg chg="mod">
          <ac:chgData name="Daniele Sertore" userId="9c0ab5f7-81cb-4f3e-8f35-37302c927a17" providerId="ADAL" clId="{6A977266-425F-46F4-A1E6-AB32089B040B}" dt="2020-09-27T17:12:39.023" v="2422" actId="1076"/>
          <ac:picMkLst>
            <pc:docMk/>
            <pc:sldMk cId="3356490959" sldId="586"/>
            <ac:picMk id="56324" creationId="{00000000-0000-0000-0000-000000000000}"/>
          </ac:picMkLst>
        </pc:picChg>
      </pc:sldChg>
      <pc:sldChg chg="addSp delSp modSp add">
        <pc:chgData name="Daniele Sertore" userId="9c0ab5f7-81cb-4f3e-8f35-37302c927a17" providerId="ADAL" clId="{6A977266-425F-46F4-A1E6-AB32089B040B}" dt="2020-09-27T17:12:27.207" v="2420" actId="1076"/>
        <pc:sldMkLst>
          <pc:docMk/>
          <pc:sldMk cId="1190810901" sldId="587"/>
        </pc:sldMkLst>
        <pc:spChg chg="add del mod">
          <ac:chgData name="Daniele Sertore" userId="9c0ab5f7-81cb-4f3e-8f35-37302c927a17" providerId="ADAL" clId="{6A977266-425F-46F4-A1E6-AB32089B040B}" dt="2020-09-27T17:12:18.927" v="2418"/>
          <ac:spMkLst>
            <pc:docMk/>
            <pc:sldMk cId="1190810901" sldId="587"/>
            <ac:spMk id="2" creationId="{776F79CC-16F3-4EDF-BFEA-1E20909D0D92}"/>
          </ac:spMkLst>
        </pc:spChg>
        <pc:spChg chg="add mod">
          <ac:chgData name="Daniele Sertore" userId="9c0ab5f7-81cb-4f3e-8f35-37302c927a17" providerId="ADAL" clId="{6A977266-425F-46F4-A1E6-AB32089B040B}" dt="2020-09-27T17:12:18.927" v="2418"/>
          <ac:spMkLst>
            <pc:docMk/>
            <pc:sldMk cId="1190810901" sldId="587"/>
            <ac:spMk id="3" creationId="{7041D4F3-6E23-4606-B1BF-DDFF684AAB75}"/>
          </ac:spMkLst>
        </pc:spChg>
        <pc:spChg chg="mod">
          <ac:chgData name="Daniele Sertore" userId="9c0ab5f7-81cb-4f3e-8f35-37302c927a17" providerId="ADAL" clId="{6A977266-425F-46F4-A1E6-AB32089B040B}" dt="2020-09-27T17:12:18.927" v="2418"/>
          <ac:spMkLst>
            <pc:docMk/>
            <pc:sldMk cId="1190810901" sldId="587"/>
            <ac:spMk id="57346" creationId="{00000000-0000-0000-0000-000000000000}"/>
          </ac:spMkLst>
        </pc:spChg>
        <pc:picChg chg="mod">
          <ac:chgData name="Daniele Sertore" userId="9c0ab5f7-81cb-4f3e-8f35-37302c927a17" providerId="ADAL" clId="{6A977266-425F-46F4-A1E6-AB32089B040B}" dt="2020-09-27T17:12:27.207" v="2420" actId="1076"/>
          <ac:picMkLst>
            <pc:docMk/>
            <pc:sldMk cId="1190810901" sldId="587"/>
            <ac:picMk id="57347" creationId="{00000000-0000-0000-0000-000000000000}"/>
          </ac:picMkLst>
        </pc:picChg>
      </pc:sldChg>
      <pc:sldChg chg="addSp delSp modSp add mod">
        <pc:chgData name="Daniele Sertore" userId="9c0ab5f7-81cb-4f3e-8f35-37302c927a17" providerId="ADAL" clId="{6A977266-425F-46F4-A1E6-AB32089B040B}" dt="2020-09-28T20:14:29.816" v="3140" actId="20577"/>
        <pc:sldMkLst>
          <pc:docMk/>
          <pc:sldMk cId="2616822632" sldId="588"/>
        </pc:sldMkLst>
        <pc:spChg chg="add del mod">
          <ac:chgData name="Daniele Sertore" userId="9c0ab5f7-81cb-4f3e-8f35-37302c927a17" providerId="ADAL" clId="{6A977266-425F-46F4-A1E6-AB32089B040B}" dt="2020-09-27T17:13:01.107" v="2426"/>
          <ac:spMkLst>
            <pc:docMk/>
            <pc:sldMk cId="2616822632" sldId="588"/>
            <ac:spMk id="2" creationId="{387E75F4-BCF6-494D-910E-47126AF4CAE0}"/>
          </ac:spMkLst>
        </pc:spChg>
        <pc:spChg chg="add del mod">
          <ac:chgData name="Daniele Sertore" userId="9c0ab5f7-81cb-4f3e-8f35-37302c927a17" providerId="ADAL" clId="{6A977266-425F-46F4-A1E6-AB32089B040B}" dt="2020-09-27T17:13:01.107" v="2426"/>
          <ac:spMkLst>
            <pc:docMk/>
            <pc:sldMk cId="2616822632" sldId="588"/>
            <ac:spMk id="3" creationId="{F7D36456-A388-4E42-955F-49E99B9CEDC2}"/>
          </ac:spMkLst>
        </pc:spChg>
        <pc:spChg chg="add del mod">
          <ac:chgData name="Daniele Sertore" userId="9c0ab5f7-81cb-4f3e-8f35-37302c927a17" providerId="ADAL" clId="{6A977266-425F-46F4-A1E6-AB32089B040B}" dt="2020-09-27T17:13:07.485" v="2427"/>
          <ac:spMkLst>
            <pc:docMk/>
            <pc:sldMk cId="2616822632" sldId="588"/>
            <ac:spMk id="4" creationId="{6B1625E0-C09F-4B6E-A864-29E9255E96AD}"/>
          </ac:spMkLst>
        </pc:spChg>
        <pc:spChg chg="add del mod">
          <ac:chgData name="Daniele Sertore" userId="9c0ab5f7-81cb-4f3e-8f35-37302c927a17" providerId="ADAL" clId="{6A977266-425F-46F4-A1E6-AB32089B040B}" dt="2020-09-27T17:13:07.485" v="2427"/>
          <ac:spMkLst>
            <pc:docMk/>
            <pc:sldMk cId="2616822632" sldId="588"/>
            <ac:spMk id="5" creationId="{DACCF0C3-8670-4773-858F-3B824378FCEC}"/>
          </ac:spMkLst>
        </pc:spChg>
        <pc:spChg chg="mod">
          <ac:chgData name="Daniele Sertore" userId="9c0ab5f7-81cb-4f3e-8f35-37302c927a17" providerId="ADAL" clId="{6A977266-425F-46F4-A1E6-AB32089B040B}" dt="2020-09-28T20:14:29.816" v="3140" actId="20577"/>
          <ac:spMkLst>
            <pc:docMk/>
            <pc:sldMk cId="2616822632" sldId="588"/>
            <ac:spMk id="58370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7:13:07.485" v="2427"/>
          <ac:spMkLst>
            <pc:docMk/>
            <pc:sldMk cId="2616822632" sldId="588"/>
            <ac:spMk id="58371" creationId="{00000000-0000-0000-0000-000000000000}"/>
          </ac:spMkLst>
        </pc:spChg>
      </pc:sldChg>
      <pc:sldChg chg="addSp delSp modSp add mod">
        <pc:chgData name="Daniele Sertore" userId="9c0ab5f7-81cb-4f3e-8f35-37302c927a17" providerId="ADAL" clId="{6A977266-425F-46F4-A1E6-AB32089B040B}" dt="2020-09-28T20:15:41.755" v="3158" actId="20577"/>
        <pc:sldMkLst>
          <pc:docMk/>
          <pc:sldMk cId="2763638823" sldId="589"/>
        </pc:sldMkLst>
        <pc:spChg chg="add del mod">
          <ac:chgData name="Daniele Sertore" userId="9c0ab5f7-81cb-4f3e-8f35-37302c927a17" providerId="ADAL" clId="{6A977266-425F-46F4-A1E6-AB32089B040B}" dt="2020-09-27T17:16:36.317" v="2519"/>
          <ac:spMkLst>
            <pc:docMk/>
            <pc:sldMk cId="2763638823" sldId="589"/>
            <ac:spMk id="2" creationId="{793263DE-C1BC-49AB-8D78-78099A6EACD5}"/>
          </ac:spMkLst>
        </pc:spChg>
        <pc:spChg chg="add del mod">
          <ac:chgData name="Daniele Sertore" userId="9c0ab5f7-81cb-4f3e-8f35-37302c927a17" providerId="ADAL" clId="{6A977266-425F-46F4-A1E6-AB32089B040B}" dt="2020-09-27T17:16:36.317" v="2519"/>
          <ac:spMkLst>
            <pc:docMk/>
            <pc:sldMk cId="2763638823" sldId="589"/>
            <ac:spMk id="3" creationId="{08D62796-B1D0-42DC-BCCB-D47DF739F76C}"/>
          </ac:spMkLst>
        </pc:spChg>
        <pc:spChg chg="add del mod">
          <ac:chgData name="Daniele Sertore" userId="9c0ab5f7-81cb-4f3e-8f35-37302c927a17" providerId="ADAL" clId="{6A977266-425F-46F4-A1E6-AB32089B040B}" dt="2020-09-27T17:16:39.010" v="2520"/>
          <ac:spMkLst>
            <pc:docMk/>
            <pc:sldMk cId="2763638823" sldId="589"/>
            <ac:spMk id="4" creationId="{AD3CBBFA-8F47-4980-A278-D267B79BD01C}"/>
          </ac:spMkLst>
        </pc:spChg>
        <pc:spChg chg="add del mod">
          <ac:chgData name="Daniele Sertore" userId="9c0ab5f7-81cb-4f3e-8f35-37302c927a17" providerId="ADAL" clId="{6A977266-425F-46F4-A1E6-AB32089B040B}" dt="2020-09-27T17:16:39.010" v="2520"/>
          <ac:spMkLst>
            <pc:docMk/>
            <pc:sldMk cId="2763638823" sldId="589"/>
            <ac:spMk id="5" creationId="{2430853A-AA88-4B84-819E-4D1DC3A826CC}"/>
          </ac:spMkLst>
        </pc:spChg>
        <pc:spChg chg="mod">
          <ac:chgData name="Daniele Sertore" userId="9c0ab5f7-81cb-4f3e-8f35-37302c927a17" providerId="ADAL" clId="{6A977266-425F-46F4-A1E6-AB32089B040B}" dt="2020-09-27T17:16:39.010" v="2520"/>
          <ac:spMkLst>
            <pc:docMk/>
            <pc:sldMk cId="2763638823" sldId="589"/>
            <ac:spMk id="59394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8T20:15:41.755" v="3158" actId="20577"/>
          <ac:spMkLst>
            <pc:docMk/>
            <pc:sldMk cId="2763638823" sldId="589"/>
            <ac:spMk id="59395" creationId="{00000000-0000-0000-0000-000000000000}"/>
          </ac:spMkLst>
        </pc:spChg>
        <pc:picChg chg="mod">
          <ac:chgData name="Daniele Sertore" userId="9c0ab5f7-81cb-4f3e-8f35-37302c927a17" providerId="ADAL" clId="{6A977266-425F-46F4-A1E6-AB32089B040B}" dt="2020-09-27T17:18:32.625" v="2546" actId="1076"/>
          <ac:picMkLst>
            <pc:docMk/>
            <pc:sldMk cId="2763638823" sldId="589"/>
            <ac:picMk id="59396" creationId="{00000000-0000-0000-0000-000000000000}"/>
          </ac:picMkLst>
        </pc:picChg>
      </pc:sldChg>
      <pc:sldChg chg="addSp delSp modSp add mod">
        <pc:chgData name="Daniele Sertore" userId="9c0ab5f7-81cb-4f3e-8f35-37302c927a17" providerId="ADAL" clId="{6A977266-425F-46F4-A1E6-AB32089B040B}" dt="2020-09-28T20:13:44.416" v="3136" actId="179"/>
        <pc:sldMkLst>
          <pc:docMk/>
          <pc:sldMk cId="2732046853" sldId="592"/>
        </pc:sldMkLst>
        <pc:spChg chg="add del mod">
          <ac:chgData name="Daniele Sertore" userId="9c0ab5f7-81cb-4f3e-8f35-37302c927a17" providerId="ADAL" clId="{6A977266-425F-46F4-A1E6-AB32089B040B}" dt="2020-09-27T17:15:36.318" v="2502"/>
          <ac:spMkLst>
            <pc:docMk/>
            <pc:sldMk cId="2732046853" sldId="592"/>
            <ac:spMk id="2" creationId="{0A0EADE6-B5B2-4CEB-BCD4-618BA6CA9A30}"/>
          </ac:spMkLst>
        </pc:spChg>
        <pc:spChg chg="add del mod">
          <ac:chgData name="Daniele Sertore" userId="9c0ab5f7-81cb-4f3e-8f35-37302c927a17" providerId="ADAL" clId="{6A977266-425F-46F4-A1E6-AB32089B040B}" dt="2020-09-27T17:15:36.318" v="2502"/>
          <ac:spMkLst>
            <pc:docMk/>
            <pc:sldMk cId="2732046853" sldId="592"/>
            <ac:spMk id="3" creationId="{61453B32-B091-442B-8C85-D751379345AE}"/>
          </ac:spMkLst>
        </pc:spChg>
        <pc:spChg chg="mod">
          <ac:chgData name="Daniele Sertore" userId="9c0ab5f7-81cb-4f3e-8f35-37302c927a17" providerId="ADAL" clId="{6A977266-425F-46F4-A1E6-AB32089B040B}" dt="2020-09-27T17:15:36.318" v="2502"/>
          <ac:spMkLst>
            <pc:docMk/>
            <pc:sldMk cId="2732046853" sldId="592"/>
            <ac:spMk id="62466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8T20:13:44.416" v="3136" actId="179"/>
          <ac:spMkLst>
            <pc:docMk/>
            <pc:sldMk cId="2732046853" sldId="592"/>
            <ac:spMk id="62467" creationId="{00000000-0000-0000-0000-000000000000}"/>
          </ac:spMkLst>
        </pc:spChg>
        <pc:spChg chg="del mod">
          <ac:chgData name="Daniele Sertore" userId="9c0ab5f7-81cb-4f3e-8f35-37302c927a17" providerId="ADAL" clId="{6A977266-425F-46F4-A1E6-AB32089B040B}" dt="2020-09-27T17:27:34.281" v="2803" actId="478"/>
          <ac:spMkLst>
            <pc:docMk/>
            <pc:sldMk cId="2732046853" sldId="592"/>
            <ac:spMk id="62469" creationId="{00000000-0000-0000-0000-000000000000}"/>
          </ac:spMkLst>
        </pc:spChg>
        <pc:picChg chg="mod">
          <ac:chgData name="Daniele Sertore" userId="9c0ab5f7-81cb-4f3e-8f35-37302c927a17" providerId="ADAL" clId="{6A977266-425F-46F4-A1E6-AB32089B040B}" dt="2020-09-27T17:15:44.279" v="2504" actId="1076"/>
          <ac:picMkLst>
            <pc:docMk/>
            <pc:sldMk cId="2732046853" sldId="592"/>
            <ac:picMk id="62468" creationId="{00000000-0000-0000-0000-000000000000}"/>
          </ac:picMkLst>
        </pc:picChg>
      </pc:sldChg>
      <pc:sldChg chg="addSp delSp modSp add mod modNotes">
        <pc:chgData name="Daniele Sertore" userId="9c0ab5f7-81cb-4f3e-8f35-37302c927a17" providerId="ADAL" clId="{6A977266-425F-46F4-A1E6-AB32089B040B}" dt="2020-09-27T17:16:23.435" v="2515"/>
        <pc:sldMkLst>
          <pc:docMk/>
          <pc:sldMk cId="1425139033" sldId="593"/>
        </pc:sldMkLst>
        <pc:spChg chg="del mod">
          <ac:chgData name="Daniele Sertore" userId="9c0ab5f7-81cb-4f3e-8f35-37302c927a17" providerId="ADAL" clId="{6A977266-425F-46F4-A1E6-AB32089B040B}" dt="2020-09-27T17:16:23.435" v="2515"/>
          <ac:spMkLst>
            <pc:docMk/>
            <pc:sldMk cId="1425139033" sldId="593"/>
            <ac:spMk id="2" creationId="{00000000-0000-0000-0000-000000000000}"/>
          </ac:spMkLst>
        </pc:spChg>
        <pc:spChg chg="add del mod">
          <ac:chgData name="Daniele Sertore" userId="9c0ab5f7-81cb-4f3e-8f35-37302c927a17" providerId="ADAL" clId="{6A977266-425F-46F4-A1E6-AB32089B040B}" dt="2020-09-27T17:15:56.995" v="2505"/>
          <ac:spMkLst>
            <pc:docMk/>
            <pc:sldMk cId="1425139033" sldId="593"/>
            <ac:spMk id="3" creationId="{2041787E-2E74-4A8E-8A89-2253C712505C}"/>
          </ac:spMkLst>
        </pc:spChg>
        <pc:spChg chg="add mod">
          <ac:chgData name="Daniele Sertore" userId="9c0ab5f7-81cb-4f3e-8f35-37302c927a17" providerId="ADAL" clId="{6A977266-425F-46F4-A1E6-AB32089B040B}" dt="2020-09-27T17:16:12.875" v="2510" actId="14100"/>
          <ac:spMkLst>
            <pc:docMk/>
            <pc:sldMk cId="1425139033" sldId="593"/>
            <ac:spMk id="4" creationId="{8646148D-9D63-4C77-9F18-57B497C56165}"/>
          </ac:spMkLst>
        </pc:spChg>
        <pc:spChg chg="add del mod">
          <ac:chgData name="Daniele Sertore" userId="9c0ab5f7-81cb-4f3e-8f35-37302c927a17" providerId="ADAL" clId="{6A977266-425F-46F4-A1E6-AB32089B040B}" dt="2020-09-27T17:16:08.895" v="2509"/>
          <ac:spMkLst>
            <pc:docMk/>
            <pc:sldMk cId="1425139033" sldId="593"/>
            <ac:spMk id="5" creationId="{8BD00073-9E1B-4762-8A18-49B78E15E573}"/>
          </ac:spMkLst>
        </pc:spChg>
        <pc:spChg chg="add del mod">
          <ac:chgData name="Daniele Sertore" userId="9c0ab5f7-81cb-4f3e-8f35-37302c927a17" providerId="ADAL" clId="{6A977266-425F-46F4-A1E6-AB32089B040B}" dt="2020-09-27T17:16:08.895" v="2509"/>
          <ac:spMkLst>
            <pc:docMk/>
            <pc:sldMk cId="1425139033" sldId="593"/>
            <ac:spMk id="6" creationId="{0759E84D-C5AA-49C5-8F85-0A12A0B84700}"/>
          </ac:spMkLst>
        </pc:spChg>
        <pc:spChg chg="mod">
          <ac:chgData name="Daniele Sertore" userId="9c0ab5f7-81cb-4f3e-8f35-37302c927a17" providerId="ADAL" clId="{6A977266-425F-46F4-A1E6-AB32089B040B}" dt="2020-09-27T17:16:16.712" v="2511" actId="1076"/>
          <ac:spMkLst>
            <pc:docMk/>
            <pc:sldMk cId="1425139033" sldId="593"/>
            <ac:spMk id="63491" creationId="{00000000-0000-0000-0000-000000000000}"/>
          </ac:spMkLst>
        </pc:spChg>
        <pc:picChg chg="mod">
          <ac:chgData name="Daniele Sertore" userId="9c0ab5f7-81cb-4f3e-8f35-37302c927a17" providerId="ADAL" clId="{6A977266-425F-46F4-A1E6-AB32089B040B}" dt="2020-09-27T17:16:22.273" v="2513" actId="1076"/>
          <ac:picMkLst>
            <pc:docMk/>
            <pc:sldMk cId="1425139033" sldId="593"/>
            <ac:picMk id="63490" creationId="{00000000-0000-0000-0000-000000000000}"/>
          </ac:picMkLst>
        </pc:picChg>
      </pc:sldChg>
      <pc:sldChg chg="addSp delSp modSp add mod chgLayout">
        <pc:chgData name="Daniele Sertore" userId="9c0ab5f7-81cb-4f3e-8f35-37302c927a17" providerId="ADAL" clId="{6A977266-425F-46F4-A1E6-AB32089B040B}" dt="2020-09-27T16:49:15.676" v="2074" actId="20577"/>
        <pc:sldMkLst>
          <pc:docMk/>
          <pc:sldMk cId="0" sldId="874"/>
        </pc:sldMkLst>
        <pc:spChg chg="mod">
          <ac:chgData name="Daniele Sertore" userId="9c0ab5f7-81cb-4f3e-8f35-37302c927a17" providerId="ADAL" clId="{6A977266-425F-46F4-A1E6-AB32089B040B}" dt="2020-09-27T16:48:27.654" v="2049" actId="404"/>
          <ac:spMkLst>
            <pc:docMk/>
            <pc:sldMk cId="0" sldId="874"/>
            <ac:spMk id="3" creationId="{00000000-0000-0000-0000-000000000000}"/>
          </ac:spMkLst>
        </pc:spChg>
        <pc:spChg chg="add del mod">
          <ac:chgData name="Daniele Sertore" userId="9c0ab5f7-81cb-4f3e-8f35-37302c927a17" providerId="ADAL" clId="{6A977266-425F-46F4-A1E6-AB32089B040B}" dt="2020-09-27T16:47:51.997" v="2036"/>
          <ac:spMkLst>
            <pc:docMk/>
            <pc:sldMk cId="0" sldId="874"/>
            <ac:spMk id="4" creationId="{BD29A51F-7CBB-4E0B-88AC-0684DBA5EB16}"/>
          </ac:spMkLst>
        </pc:spChg>
        <pc:spChg chg="add del mod">
          <ac:chgData name="Daniele Sertore" userId="9c0ab5f7-81cb-4f3e-8f35-37302c927a17" providerId="ADAL" clId="{6A977266-425F-46F4-A1E6-AB32089B040B}" dt="2020-09-27T16:47:51.997" v="2036"/>
          <ac:spMkLst>
            <pc:docMk/>
            <pc:sldMk cId="0" sldId="874"/>
            <ac:spMk id="6" creationId="{F2DBB077-8A6D-4691-9A08-1FC250672EBD}"/>
          </ac:spMkLst>
        </pc:spChg>
        <pc:spChg chg="mod">
          <ac:chgData name="Daniele Sertore" userId="9c0ab5f7-81cb-4f3e-8f35-37302c927a17" providerId="ADAL" clId="{6A977266-425F-46F4-A1E6-AB32089B040B}" dt="2020-09-27T16:48:27.654" v="2049" actId="404"/>
          <ac:spMkLst>
            <pc:docMk/>
            <pc:sldMk cId="0" sldId="874"/>
            <ac:spMk id="7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6:48:27.654" v="2049" actId="404"/>
          <ac:spMkLst>
            <pc:docMk/>
            <pc:sldMk cId="0" sldId="874"/>
            <ac:spMk id="8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6:48:41.478" v="2057" actId="1076"/>
          <ac:spMkLst>
            <pc:docMk/>
            <pc:sldMk cId="0" sldId="874"/>
            <ac:spMk id="12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6:48:27.654" v="2049" actId="404"/>
          <ac:spMkLst>
            <pc:docMk/>
            <pc:sldMk cId="0" sldId="874"/>
            <ac:spMk id="13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6:48:27.654" v="2049" actId="404"/>
          <ac:spMkLst>
            <pc:docMk/>
            <pc:sldMk cId="0" sldId="874"/>
            <ac:spMk id="16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6:48:27.654" v="2049" actId="404"/>
          <ac:spMkLst>
            <pc:docMk/>
            <pc:sldMk cId="0" sldId="874"/>
            <ac:spMk id="17" creationId="{00000000-0000-0000-0000-000000000000}"/>
          </ac:spMkLst>
        </pc:spChg>
        <pc:spChg chg="mod ord">
          <ac:chgData name="Daniele Sertore" userId="9c0ab5f7-81cb-4f3e-8f35-37302c927a17" providerId="ADAL" clId="{6A977266-425F-46F4-A1E6-AB32089B040B}" dt="2020-09-27T16:49:06.358" v="2068" actId="20577"/>
          <ac:spMkLst>
            <pc:docMk/>
            <pc:sldMk cId="0" sldId="874"/>
            <ac:spMk id="1613826" creationId="{00000000-0000-0000-0000-000000000000}"/>
          </ac:spMkLst>
        </pc:spChg>
        <pc:spChg chg="mod ord">
          <ac:chgData name="Daniele Sertore" userId="9c0ab5f7-81cb-4f3e-8f35-37302c927a17" providerId="ADAL" clId="{6A977266-425F-46F4-A1E6-AB32089B040B}" dt="2020-09-27T16:49:15.676" v="2074" actId="20577"/>
          <ac:spMkLst>
            <pc:docMk/>
            <pc:sldMk cId="0" sldId="874"/>
            <ac:spMk id="1613827" creationId="{00000000-0000-0000-0000-000000000000}"/>
          </ac:spMkLst>
        </pc:spChg>
        <pc:grpChg chg="add mod">
          <ac:chgData name="Daniele Sertore" userId="9c0ab5f7-81cb-4f3e-8f35-37302c927a17" providerId="ADAL" clId="{6A977266-425F-46F4-A1E6-AB32089B040B}" dt="2020-09-27T16:48:27.654" v="2049" actId="404"/>
          <ac:grpSpMkLst>
            <pc:docMk/>
            <pc:sldMk cId="0" sldId="874"/>
            <ac:grpSpMk id="2" creationId="{EDFC2CD3-7B92-46BB-B3E1-1EDD12F2EFD1}"/>
          </ac:grpSpMkLst>
        </pc:grpChg>
        <pc:picChg chg="mod">
          <ac:chgData name="Daniele Sertore" userId="9c0ab5f7-81cb-4f3e-8f35-37302c927a17" providerId="ADAL" clId="{6A977266-425F-46F4-A1E6-AB32089B040B}" dt="2020-09-27T16:48:27.654" v="2049" actId="404"/>
          <ac:picMkLst>
            <pc:docMk/>
            <pc:sldMk cId="0" sldId="874"/>
            <ac:picMk id="5" creationId="{00000000-0000-0000-0000-000000000000}"/>
          </ac:picMkLst>
        </pc:picChg>
        <pc:picChg chg="mod">
          <ac:chgData name="Daniele Sertore" userId="9c0ab5f7-81cb-4f3e-8f35-37302c927a17" providerId="ADAL" clId="{6A977266-425F-46F4-A1E6-AB32089B040B}" dt="2020-09-27T16:48:51.050" v="2060" actId="1076"/>
          <ac:picMkLst>
            <pc:docMk/>
            <pc:sldMk cId="0" sldId="874"/>
            <ac:picMk id="258050" creationId="{00000000-0000-0000-0000-000000000000}"/>
          </ac:picMkLst>
        </pc:picChg>
      </pc:sldChg>
      <pc:sldChg chg="addSp delSp modSp add mod">
        <pc:chgData name="Daniele Sertore" userId="9c0ab5f7-81cb-4f3e-8f35-37302c927a17" providerId="ADAL" clId="{6A977266-425F-46F4-A1E6-AB32089B040B}" dt="2020-09-27T16:51:21.238" v="2102" actId="1076"/>
        <pc:sldMkLst>
          <pc:docMk/>
          <pc:sldMk cId="2985020553" sldId="910"/>
        </pc:sldMkLst>
        <pc:spChg chg="mod">
          <ac:chgData name="Daniele Sertore" userId="9c0ab5f7-81cb-4f3e-8f35-37302c927a17" providerId="ADAL" clId="{6A977266-425F-46F4-A1E6-AB32089B040B}" dt="2020-09-27T16:49:56.376" v="2082"/>
          <ac:spMkLst>
            <pc:docMk/>
            <pc:sldMk cId="2985020553" sldId="910"/>
            <ac:spMk id="2" creationId="{00000000-0000-0000-0000-000000000000}"/>
          </ac:spMkLst>
        </pc:spChg>
        <pc:spChg chg="del mod">
          <ac:chgData name="Daniele Sertore" userId="9c0ab5f7-81cb-4f3e-8f35-37302c927a17" providerId="ADAL" clId="{6A977266-425F-46F4-A1E6-AB32089B040B}" dt="2020-09-27T16:49:54.269" v="2081" actId="478"/>
          <ac:spMkLst>
            <pc:docMk/>
            <pc:sldMk cId="2985020553" sldId="910"/>
            <ac:spMk id="4" creationId="{00000000-0000-0000-0000-000000000000}"/>
          </ac:spMkLst>
        </pc:spChg>
        <pc:spChg chg="del mod">
          <ac:chgData name="Daniele Sertore" userId="9c0ab5f7-81cb-4f3e-8f35-37302c927a17" providerId="ADAL" clId="{6A977266-425F-46F4-A1E6-AB32089B040B}" dt="2020-09-27T16:49:39.407" v="2077" actId="21"/>
          <ac:spMkLst>
            <pc:docMk/>
            <pc:sldMk cId="2985020553" sldId="910"/>
            <ac:spMk id="5" creationId="{00000000-0000-0000-0000-000000000000}"/>
          </ac:spMkLst>
        </pc:spChg>
        <pc:spChg chg="add del mod">
          <ac:chgData name="Daniele Sertore" userId="9c0ab5f7-81cb-4f3e-8f35-37302c927a17" providerId="ADAL" clId="{6A977266-425F-46F4-A1E6-AB32089B040B}" dt="2020-09-27T16:49:19.878" v="2075"/>
          <ac:spMkLst>
            <pc:docMk/>
            <pc:sldMk cId="2985020553" sldId="910"/>
            <ac:spMk id="6" creationId="{C05E4C40-47A5-406F-9574-D9896474B597}"/>
          </ac:spMkLst>
        </pc:spChg>
        <pc:spChg chg="add del mod">
          <ac:chgData name="Daniele Sertore" userId="9c0ab5f7-81cb-4f3e-8f35-37302c927a17" providerId="ADAL" clId="{6A977266-425F-46F4-A1E6-AB32089B040B}" dt="2020-09-27T16:49:56.376" v="2082"/>
          <ac:spMkLst>
            <pc:docMk/>
            <pc:sldMk cId="2985020553" sldId="910"/>
            <ac:spMk id="7" creationId="{AFDCB290-ECFA-4EC0-A813-D5C05FDAC3EA}"/>
          </ac:spMkLst>
        </pc:spChg>
        <pc:spChg chg="mod">
          <ac:chgData name="Daniele Sertore" userId="9c0ab5f7-81cb-4f3e-8f35-37302c927a17" providerId="ADAL" clId="{6A977266-425F-46F4-A1E6-AB32089B040B}" dt="2020-09-27T16:51:16.098" v="2101" actId="1076"/>
          <ac:spMkLst>
            <pc:docMk/>
            <pc:sldMk cId="2985020553" sldId="910"/>
            <ac:spMk id="8" creationId="{00000000-0000-0000-0000-000000000000}"/>
          </ac:spMkLst>
        </pc:spChg>
        <pc:spChg chg="add mod">
          <ac:chgData name="Daniele Sertore" userId="9c0ab5f7-81cb-4f3e-8f35-37302c927a17" providerId="ADAL" clId="{6A977266-425F-46F4-A1E6-AB32089B040B}" dt="2020-09-27T16:51:21.238" v="2102" actId="1076"/>
          <ac:spMkLst>
            <pc:docMk/>
            <pc:sldMk cId="2985020553" sldId="910"/>
            <ac:spMk id="11" creationId="{59B42667-C5C1-4904-A90B-EFB7E52670A2}"/>
          </ac:spMkLst>
        </pc:spChg>
        <pc:spChg chg="add del mod">
          <ac:chgData name="Daniele Sertore" userId="9c0ab5f7-81cb-4f3e-8f35-37302c927a17" providerId="ADAL" clId="{6A977266-425F-46F4-A1E6-AB32089B040B}" dt="2020-09-27T16:49:56.376" v="2082"/>
          <ac:spMkLst>
            <pc:docMk/>
            <pc:sldMk cId="2985020553" sldId="910"/>
            <ac:spMk id="13" creationId="{194CF894-2F2E-4520-A524-AF1D7D3E58DA}"/>
          </ac:spMkLst>
        </pc:spChg>
        <pc:spChg chg="add mod">
          <ac:chgData name="Daniele Sertore" userId="9c0ab5f7-81cb-4f3e-8f35-37302c927a17" providerId="ADAL" clId="{6A977266-425F-46F4-A1E6-AB32089B040B}" dt="2020-09-27T16:51:07.386" v="2099" actId="1076"/>
          <ac:spMkLst>
            <pc:docMk/>
            <pc:sldMk cId="2985020553" sldId="910"/>
            <ac:spMk id="14" creationId="{614C6948-23F1-4A34-B8FB-13E97D3974D2}"/>
          </ac:spMkLst>
        </pc:spChg>
        <pc:picChg chg="mod">
          <ac:chgData name="Daniele Sertore" userId="9c0ab5f7-81cb-4f3e-8f35-37302c927a17" providerId="ADAL" clId="{6A977266-425F-46F4-A1E6-AB32089B040B}" dt="2020-09-27T16:51:11.245" v="2100" actId="1076"/>
          <ac:picMkLst>
            <pc:docMk/>
            <pc:sldMk cId="2985020553" sldId="910"/>
            <ac:picMk id="3" creationId="{00000000-0000-0000-0000-000000000000}"/>
          </ac:picMkLst>
        </pc:picChg>
        <pc:picChg chg="add mod">
          <ac:chgData name="Daniele Sertore" userId="9c0ab5f7-81cb-4f3e-8f35-37302c927a17" providerId="ADAL" clId="{6A977266-425F-46F4-A1E6-AB32089B040B}" dt="2020-09-27T16:51:03.288" v="2097" actId="1076"/>
          <ac:picMkLst>
            <pc:docMk/>
            <pc:sldMk cId="2985020553" sldId="910"/>
            <ac:picMk id="9" creationId="{56576ADB-465D-4DE0-A312-B9B6D052CDED}"/>
          </ac:picMkLst>
        </pc:picChg>
        <pc:picChg chg="del mod">
          <ac:chgData name="Daniele Sertore" userId="9c0ab5f7-81cb-4f3e-8f35-37302c927a17" providerId="ADAL" clId="{6A977266-425F-46F4-A1E6-AB32089B040B}" dt="2020-09-27T16:49:39.407" v="2077" actId="21"/>
          <ac:picMkLst>
            <pc:docMk/>
            <pc:sldMk cId="2985020553" sldId="910"/>
            <ac:picMk id="232450" creationId="{00000000-0000-0000-0000-000000000000}"/>
          </ac:picMkLst>
        </pc:picChg>
      </pc:sldChg>
      <pc:sldChg chg="addSp modSp new mod">
        <pc:chgData name="Daniele Sertore" userId="9c0ab5f7-81cb-4f3e-8f35-37302c927a17" providerId="ADAL" clId="{6A977266-425F-46F4-A1E6-AB32089B040B}" dt="2020-09-25T16:22:38.170" v="454" actId="1076"/>
        <pc:sldMkLst>
          <pc:docMk/>
          <pc:sldMk cId="2393781146" sldId="927"/>
        </pc:sldMkLst>
        <pc:spChg chg="mod">
          <ac:chgData name="Daniele Sertore" userId="9c0ab5f7-81cb-4f3e-8f35-37302c927a17" providerId="ADAL" clId="{6A977266-425F-46F4-A1E6-AB32089B040B}" dt="2020-09-25T15:41:29.771" v="51" actId="20577"/>
          <ac:spMkLst>
            <pc:docMk/>
            <pc:sldMk cId="2393781146" sldId="927"/>
            <ac:spMk id="2" creationId="{63CF837A-2D74-4307-A74C-73E56A4E4355}"/>
          </ac:spMkLst>
        </pc:spChg>
        <pc:spChg chg="mod">
          <ac:chgData name="Daniele Sertore" userId="9c0ab5f7-81cb-4f3e-8f35-37302c927a17" providerId="ADAL" clId="{6A977266-425F-46F4-A1E6-AB32089B040B}" dt="2020-09-25T16:21:15.439" v="439" actId="20577"/>
          <ac:spMkLst>
            <pc:docMk/>
            <pc:sldMk cId="2393781146" sldId="927"/>
            <ac:spMk id="3" creationId="{A7049A87-7A7C-4410-954B-7E67CDFF05F0}"/>
          </ac:spMkLst>
        </pc:spChg>
        <pc:spChg chg="add mod">
          <ac:chgData name="Daniele Sertore" userId="9c0ab5f7-81cb-4f3e-8f35-37302c927a17" providerId="ADAL" clId="{6A977266-425F-46F4-A1E6-AB32089B040B}" dt="2020-09-25T16:22:10.302" v="451"/>
          <ac:spMkLst>
            <pc:docMk/>
            <pc:sldMk cId="2393781146" sldId="927"/>
            <ac:spMk id="8" creationId="{6C84CA9B-4C5E-49AF-8989-E24A5058F208}"/>
          </ac:spMkLst>
        </pc:spChg>
        <pc:picChg chg="add mod">
          <ac:chgData name="Daniele Sertore" userId="9c0ab5f7-81cb-4f3e-8f35-37302c927a17" providerId="ADAL" clId="{6A977266-425F-46F4-A1E6-AB32089B040B}" dt="2020-09-25T16:22:38.170" v="454" actId="1076"/>
          <ac:picMkLst>
            <pc:docMk/>
            <pc:sldMk cId="2393781146" sldId="927"/>
            <ac:picMk id="5" creationId="{B97D6447-E148-48E1-A20A-D64E264958FE}"/>
          </ac:picMkLst>
        </pc:picChg>
        <pc:picChg chg="add mod modCrop">
          <ac:chgData name="Daniele Sertore" userId="9c0ab5f7-81cb-4f3e-8f35-37302c927a17" providerId="ADAL" clId="{6A977266-425F-46F4-A1E6-AB32089B040B}" dt="2020-09-25T16:22:31.673" v="453" actId="732"/>
          <ac:picMkLst>
            <pc:docMk/>
            <pc:sldMk cId="2393781146" sldId="927"/>
            <ac:picMk id="7" creationId="{053A4367-9D7A-46E2-BBBF-9DB91B3AAF8E}"/>
          </ac:picMkLst>
        </pc:picChg>
      </pc:sldChg>
      <pc:sldChg chg="modSp new mod ord">
        <pc:chgData name="Daniele Sertore" userId="9c0ab5f7-81cb-4f3e-8f35-37302c927a17" providerId="ADAL" clId="{6A977266-425F-46F4-A1E6-AB32089B040B}" dt="2020-09-25T16:43:51.010" v="589" actId="20577"/>
        <pc:sldMkLst>
          <pc:docMk/>
          <pc:sldMk cId="229242332" sldId="928"/>
        </pc:sldMkLst>
        <pc:spChg chg="mod">
          <ac:chgData name="Daniele Sertore" userId="9c0ab5f7-81cb-4f3e-8f35-37302c927a17" providerId="ADAL" clId="{6A977266-425F-46F4-A1E6-AB32089B040B}" dt="2020-09-25T16:17:10.327" v="427" actId="20577"/>
          <ac:spMkLst>
            <pc:docMk/>
            <pc:sldMk cId="229242332" sldId="928"/>
            <ac:spMk id="2" creationId="{20D2EDBF-FCFD-4E1F-8D3E-5991A47790D3}"/>
          </ac:spMkLst>
        </pc:spChg>
        <pc:spChg chg="mod">
          <ac:chgData name="Daniele Sertore" userId="9c0ab5f7-81cb-4f3e-8f35-37302c927a17" providerId="ADAL" clId="{6A977266-425F-46F4-A1E6-AB32089B040B}" dt="2020-09-25T16:43:51.010" v="589" actId="20577"/>
          <ac:spMkLst>
            <pc:docMk/>
            <pc:sldMk cId="229242332" sldId="928"/>
            <ac:spMk id="3" creationId="{544F4AF5-8987-4F7F-B1E9-87C56AC8D490}"/>
          </ac:spMkLst>
        </pc:spChg>
      </pc:sldChg>
      <pc:sldChg chg="addSp delSp modSp new mod">
        <pc:chgData name="Daniele Sertore" userId="9c0ab5f7-81cb-4f3e-8f35-37302c927a17" providerId="ADAL" clId="{6A977266-425F-46F4-A1E6-AB32089B040B}" dt="2020-09-25T16:41:45.211" v="543" actId="1076"/>
        <pc:sldMkLst>
          <pc:docMk/>
          <pc:sldMk cId="2971197036" sldId="929"/>
        </pc:sldMkLst>
        <pc:spChg chg="mod">
          <ac:chgData name="Daniele Sertore" userId="9c0ab5f7-81cb-4f3e-8f35-37302c927a17" providerId="ADAL" clId="{6A977266-425F-46F4-A1E6-AB32089B040B}" dt="2020-09-25T16:28:13.605" v="479" actId="20577"/>
          <ac:spMkLst>
            <pc:docMk/>
            <pc:sldMk cId="2971197036" sldId="929"/>
            <ac:spMk id="2" creationId="{8932F2BC-1557-4449-8B31-FE65AD025220}"/>
          </ac:spMkLst>
        </pc:spChg>
        <pc:spChg chg="del">
          <ac:chgData name="Daniele Sertore" userId="9c0ab5f7-81cb-4f3e-8f35-37302c927a17" providerId="ADAL" clId="{6A977266-425F-46F4-A1E6-AB32089B040B}" dt="2020-09-25T16:28:26.615" v="480" actId="931"/>
          <ac:spMkLst>
            <pc:docMk/>
            <pc:sldMk cId="2971197036" sldId="929"/>
            <ac:spMk id="3" creationId="{C3A743CA-B30D-4B55-B718-7D4E3DC1F734}"/>
          </ac:spMkLst>
        </pc:spChg>
        <pc:spChg chg="add del mod">
          <ac:chgData name="Daniele Sertore" userId="9c0ab5f7-81cb-4f3e-8f35-37302c927a17" providerId="ADAL" clId="{6A977266-425F-46F4-A1E6-AB32089B040B}" dt="2020-09-25T16:28:54.690" v="484" actId="931"/>
          <ac:spMkLst>
            <pc:docMk/>
            <pc:sldMk cId="2971197036" sldId="929"/>
            <ac:spMk id="7" creationId="{65BB8C30-9B52-4064-A171-2763A9F6B9AF}"/>
          </ac:spMkLst>
        </pc:spChg>
        <pc:spChg chg="add mod">
          <ac:chgData name="Daniele Sertore" userId="9c0ab5f7-81cb-4f3e-8f35-37302c927a17" providerId="ADAL" clId="{6A977266-425F-46F4-A1E6-AB32089B040B}" dt="2020-09-25T16:40:07.929" v="510" actId="13822"/>
          <ac:spMkLst>
            <pc:docMk/>
            <pc:sldMk cId="2971197036" sldId="929"/>
            <ac:spMk id="14" creationId="{7FCB258D-F3BD-4FEA-BFEF-06F57740153B}"/>
          </ac:spMkLst>
        </pc:spChg>
        <pc:spChg chg="add mod">
          <ac:chgData name="Daniele Sertore" userId="9c0ab5f7-81cb-4f3e-8f35-37302c927a17" providerId="ADAL" clId="{6A977266-425F-46F4-A1E6-AB32089B040B}" dt="2020-09-25T16:40:05.148" v="509"/>
          <ac:spMkLst>
            <pc:docMk/>
            <pc:sldMk cId="2971197036" sldId="929"/>
            <ac:spMk id="15" creationId="{8841D396-DC98-40F3-A984-F88CEB063FB9}"/>
          </ac:spMkLst>
        </pc:spChg>
        <pc:spChg chg="add mod">
          <ac:chgData name="Daniele Sertore" userId="9c0ab5f7-81cb-4f3e-8f35-37302c927a17" providerId="ADAL" clId="{6A977266-425F-46F4-A1E6-AB32089B040B}" dt="2020-09-25T16:40:37.727" v="532" actId="1076"/>
          <ac:spMkLst>
            <pc:docMk/>
            <pc:sldMk cId="2971197036" sldId="929"/>
            <ac:spMk id="16" creationId="{A549844C-CA6B-4862-BB61-06BEC053431E}"/>
          </ac:spMkLst>
        </pc:spChg>
        <pc:spChg chg="add mod">
          <ac:chgData name="Daniele Sertore" userId="9c0ab5f7-81cb-4f3e-8f35-37302c927a17" providerId="ADAL" clId="{6A977266-425F-46F4-A1E6-AB32089B040B}" dt="2020-09-25T16:41:45.211" v="543" actId="1076"/>
          <ac:spMkLst>
            <pc:docMk/>
            <pc:sldMk cId="2971197036" sldId="929"/>
            <ac:spMk id="19" creationId="{83B95745-5918-4D24-B385-5ADBE4ADD042}"/>
          </ac:spMkLst>
        </pc:spChg>
        <pc:picChg chg="add del mod">
          <ac:chgData name="Daniele Sertore" userId="9c0ab5f7-81cb-4f3e-8f35-37302c927a17" providerId="ADAL" clId="{6A977266-425F-46F4-A1E6-AB32089B040B}" dt="2020-09-25T16:28:30.049" v="483" actId="478"/>
          <ac:picMkLst>
            <pc:docMk/>
            <pc:sldMk cId="2971197036" sldId="929"/>
            <ac:picMk id="5" creationId="{E0891C57-F099-40E2-BF5E-2DD3285041F7}"/>
          </ac:picMkLst>
        </pc:picChg>
        <pc:picChg chg="add mod">
          <ac:chgData name="Daniele Sertore" userId="9c0ab5f7-81cb-4f3e-8f35-37302c927a17" providerId="ADAL" clId="{6A977266-425F-46F4-A1E6-AB32089B040B}" dt="2020-09-25T16:39:03.774" v="503" actId="1440"/>
          <ac:picMkLst>
            <pc:docMk/>
            <pc:sldMk cId="2971197036" sldId="929"/>
            <ac:picMk id="9" creationId="{2B4FCF21-3F2E-4570-8459-D137FAF579B4}"/>
          </ac:picMkLst>
        </pc:picChg>
        <pc:picChg chg="add mod">
          <ac:chgData name="Daniele Sertore" userId="9c0ab5f7-81cb-4f3e-8f35-37302c927a17" providerId="ADAL" clId="{6A977266-425F-46F4-A1E6-AB32089B040B}" dt="2020-09-25T16:39:00.440" v="502" actId="1440"/>
          <ac:picMkLst>
            <pc:docMk/>
            <pc:sldMk cId="2971197036" sldId="929"/>
            <ac:picMk id="11" creationId="{130F67ED-F414-49FE-B0A3-BD308591D582}"/>
          </ac:picMkLst>
        </pc:picChg>
        <pc:picChg chg="add mod">
          <ac:chgData name="Daniele Sertore" userId="9c0ab5f7-81cb-4f3e-8f35-37302c927a17" providerId="ADAL" clId="{6A977266-425F-46F4-A1E6-AB32089B040B}" dt="2020-09-25T16:39:08.862" v="504" actId="1076"/>
          <ac:picMkLst>
            <pc:docMk/>
            <pc:sldMk cId="2971197036" sldId="929"/>
            <ac:picMk id="13" creationId="{D092DBC7-C596-49DA-853D-FD7C0035AEB4}"/>
          </ac:picMkLst>
        </pc:picChg>
        <pc:cxnChg chg="add mod">
          <ac:chgData name="Daniele Sertore" userId="9c0ab5f7-81cb-4f3e-8f35-37302c927a17" providerId="ADAL" clId="{6A977266-425F-46F4-A1E6-AB32089B040B}" dt="2020-09-25T16:41:26.340" v="536" actId="1076"/>
          <ac:cxnSpMkLst>
            <pc:docMk/>
            <pc:sldMk cId="2971197036" sldId="929"/>
            <ac:cxnSpMk id="18" creationId="{A4A28648-C9D4-416F-9C25-CE0893715722}"/>
          </ac:cxnSpMkLst>
        </pc:cxnChg>
      </pc:sldChg>
      <pc:sldChg chg="addSp delSp modSp new mod">
        <pc:chgData name="Daniele Sertore" userId="9c0ab5f7-81cb-4f3e-8f35-37302c927a17" providerId="ADAL" clId="{6A977266-425F-46F4-A1E6-AB32089B040B}" dt="2020-09-25T17:06:20.243" v="1106" actId="1582"/>
        <pc:sldMkLst>
          <pc:docMk/>
          <pc:sldMk cId="1755605333" sldId="930"/>
        </pc:sldMkLst>
        <pc:spChg chg="mod">
          <ac:chgData name="Daniele Sertore" userId="9c0ab5f7-81cb-4f3e-8f35-37302c927a17" providerId="ADAL" clId="{6A977266-425F-46F4-A1E6-AB32089B040B}" dt="2020-09-25T16:57:13.121" v="633" actId="20577"/>
          <ac:spMkLst>
            <pc:docMk/>
            <pc:sldMk cId="1755605333" sldId="930"/>
            <ac:spMk id="2" creationId="{6D8BC954-2E73-43F0-B6DE-A4546AD36DBA}"/>
          </ac:spMkLst>
        </pc:spChg>
        <pc:spChg chg="add del mod">
          <ac:chgData name="Daniele Sertore" userId="9c0ab5f7-81cb-4f3e-8f35-37302c927a17" providerId="ADAL" clId="{6A977266-425F-46F4-A1E6-AB32089B040B}" dt="2020-09-25T17:04:37.772" v="1098" actId="6549"/>
          <ac:spMkLst>
            <pc:docMk/>
            <pc:sldMk cId="1755605333" sldId="930"/>
            <ac:spMk id="3" creationId="{EB111F6E-6A9D-4F0F-A9A6-501AD46D7620}"/>
          </ac:spMkLst>
        </pc:spChg>
        <pc:spChg chg="add del mod">
          <ac:chgData name="Daniele Sertore" userId="9c0ab5f7-81cb-4f3e-8f35-37302c927a17" providerId="ADAL" clId="{6A977266-425F-46F4-A1E6-AB32089B040B}" dt="2020-09-25T16:58:21.508" v="737" actId="22"/>
          <ac:spMkLst>
            <pc:docMk/>
            <pc:sldMk cId="1755605333" sldId="930"/>
            <ac:spMk id="5" creationId="{B1C86C03-BA80-4D92-B3FC-5A80FB365A40}"/>
          </ac:spMkLst>
        </pc:spChg>
        <pc:spChg chg="add mod">
          <ac:chgData name="Daniele Sertore" userId="9c0ab5f7-81cb-4f3e-8f35-37302c927a17" providerId="ADAL" clId="{6A977266-425F-46F4-A1E6-AB32089B040B}" dt="2020-09-25T17:04:46.871" v="1101" actId="1076"/>
          <ac:spMkLst>
            <pc:docMk/>
            <pc:sldMk cId="1755605333" sldId="930"/>
            <ac:spMk id="7" creationId="{E082EF4A-6196-4D1C-AA08-9A7B7AB26208}"/>
          </ac:spMkLst>
        </pc:spChg>
        <pc:spChg chg="add del mod">
          <ac:chgData name="Daniele Sertore" userId="9c0ab5f7-81cb-4f3e-8f35-37302c927a17" providerId="ADAL" clId="{6A977266-425F-46F4-A1E6-AB32089B040B}" dt="2020-09-25T17:02:58.518" v="1068" actId="478"/>
          <ac:spMkLst>
            <pc:docMk/>
            <pc:sldMk cId="1755605333" sldId="930"/>
            <ac:spMk id="9" creationId="{C2AFB9C0-C4BF-4D02-8509-0A816C4E9753}"/>
          </ac:spMkLst>
        </pc:spChg>
        <pc:spChg chg="add mod">
          <ac:chgData name="Daniele Sertore" userId="9c0ab5f7-81cb-4f3e-8f35-37302c927a17" providerId="ADAL" clId="{6A977266-425F-46F4-A1E6-AB32089B040B}" dt="2020-09-25T17:04:41.549" v="1099" actId="1076"/>
          <ac:spMkLst>
            <pc:docMk/>
            <pc:sldMk cId="1755605333" sldId="930"/>
            <ac:spMk id="11" creationId="{BA84E750-B774-4099-8B13-CC8585E59501}"/>
          </ac:spMkLst>
        </pc:spChg>
        <pc:spChg chg="mod">
          <ac:chgData name="Daniele Sertore" userId="9c0ab5f7-81cb-4f3e-8f35-37302c927a17" providerId="ADAL" clId="{6A977266-425F-46F4-A1E6-AB32089B040B}" dt="2020-09-25T17:04:05.607" v="1091"/>
          <ac:spMkLst>
            <pc:docMk/>
            <pc:sldMk cId="1755605333" sldId="930"/>
            <ac:spMk id="13" creationId="{E179B6C6-2B58-4871-946C-E7C42559B42E}"/>
          </ac:spMkLst>
        </pc:spChg>
        <pc:spChg chg="mod">
          <ac:chgData name="Daniele Sertore" userId="9c0ab5f7-81cb-4f3e-8f35-37302c927a17" providerId="ADAL" clId="{6A977266-425F-46F4-A1E6-AB32089B040B}" dt="2020-09-25T17:04:05.607" v="1091"/>
          <ac:spMkLst>
            <pc:docMk/>
            <pc:sldMk cId="1755605333" sldId="930"/>
            <ac:spMk id="14" creationId="{72343AD5-29EC-44A1-BD05-F97BBC9BAB49}"/>
          </ac:spMkLst>
        </pc:spChg>
        <pc:spChg chg="mod">
          <ac:chgData name="Daniele Sertore" userId="9c0ab5f7-81cb-4f3e-8f35-37302c927a17" providerId="ADAL" clId="{6A977266-425F-46F4-A1E6-AB32089B040B}" dt="2020-09-25T17:04:05.607" v="1091"/>
          <ac:spMkLst>
            <pc:docMk/>
            <pc:sldMk cId="1755605333" sldId="930"/>
            <ac:spMk id="15" creationId="{EBDB0CF6-1DF6-4047-9FF2-C2EAAC27CDF5}"/>
          </ac:spMkLst>
        </pc:spChg>
        <pc:spChg chg="mod">
          <ac:chgData name="Daniele Sertore" userId="9c0ab5f7-81cb-4f3e-8f35-37302c927a17" providerId="ADAL" clId="{6A977266-425F-46F4-A1E6-AB32089B040B}" dt="2020-09-25T17:04:20.232" v="1093"/>
          <ac:spMkLst>
            <pc:docMk/>
            <pc:sldMk cId="1755605333" sldId="930"/>
            <ac:spMk id="17" creationId="{F2F8F29A-60C4-41A9-8258-43484DB9566B}"/>
          </ac:spMkLst>
        </pc:spChg>
        <pc:spChg chg="mod">
          <ac:chgData name="Daniele Sertore" userId="9c0ab5f7-81cb-4f3e-8f35-37302c927a17" providerId="ADAL" clId="{6A977266-425F-46F4-A1E6-AB32089B040B}" dt="2020-09-25T17:04:20.232" v="1093"/>
          <ac:spMkLst>
            <pc:docMk/>
            <pc:sldMk cId="1755605333" sldId="930"/>
            <ac:spMk id="18" creationId="{1E6D3C1B-6F28-4224-866C-24A48382D408}"/>
          </ac:spMkLst>
        </pc:spChg>
        <pc:spChg chg="mod">
          <ac:chgData name="Daniele Sertore" userId="9c0ab5f7-81cb-4f3e-8f35-37302c927a17" providerId="ADAL" clId="{6A977266-425F-46F4-A1E6-AB32089B040B}" dt="2020-09-25T17:04:20.232" v="1093"/>
          <ac:spMkLst>
            <pc:docMk/>
            <pc:sldMk cId="1755605333" sldId="930"/>
            <ac:spMk id="19" creationId="{D2479037-8122-41EE-A9A4-4D9FB8F58117}"/>
          </ac:spMkLst>
        </pc:spChg>
        <pc:spChg chg="add mod">
          <ac:chgData name="Daniele Sertore" userId="9c0ab5f7-81cb-4f3e-8f35-37302c927a17" providerId="ADAL" clId="{6A977266-425F-46F4-A1E6-AB32089B040B}" dt="2020-09-25T17:04:24.626" v="1094" actId="1076"/>
          <ac:spMkLst>
            <pc:docMk/>
            <pc:sldMk cId="1755605333" sldId="930"/>
            <ac:spMk id="20" creationId="{3C689B1B-98C8-4542-B1B1-84D8E8F54912}"/>
          </ac:spMkLst>
        </pc:spChg>
        <pc:spChg chg="add mod">
          <ac:chgData name="Daniele Sertore" userId="9c0ab5f7-81cb-4f3e-8f35-37302c927a17" providerId="ADAL" clId="{6A977266-425F-46F4-A1E6-AB32089B040B}" dt="2020-09-25T17:04:24.626" v="1094" actId="1076"/>
          <ac:spMkLst>
            <pc:docMk/>
            <pc:sldMk cId="1755605333" sldId="930"/>
            <ac:spMk id="21" creationId="{04812200-4BD6-406D-842D-A3CED7B986F4}"/>
          </ac:spMkLst>
        </pc:spChg>
        <pc:spChg chg="add">
          <ac:chgData name="Daniele Sertore" userId="9c0ab5f7-81cb-4f3e-8f35-37302c927a17" providerId="ADAL" clId="{6A977266-425F-46F4-A1E6-AB32089B040B}" dt="2020-09-25T17:05:22.706" v="1102" actId="11529"/>
          <ac:spMkLst>
            <pc:docMk/>
            <pc:sldMk cId="1755605333" sldId="930"/>
            <ac:spMk id="22" creationId="{F0767D30-5DFB-47F1-954D-A2CFC80CC00A}"/>
          </ac:spMkLst>
        </pc:spChg>
        <pc:grpChg chg="add del mod">
          <ac:chgData name="Daniele Sertore" userId="9c0ab5f7-81cb-4f3e-8f35-37302c927a17" providerId="ADAL" clId="{6A977266-425F-46F4-A1E6-AB32089B040B}" dt="2020-09-25T17:04:07.310" v="1092"/>
          <ac:grpSpMkLst>
            <pc:docMk/>
            <pc:sldMk cId="1755605333" sldId="930"/>
            <ac:grpSpMk id="12" creationId="{B1BE27A6-62CB-4C23-83AB-C7B3380C6999}"/>
          </ac:grpSpMkLst>
        </pc:grpChg>
        <pc:grpChg chg="add mod">
          <ac:chgData name="Daniele Sertore" userId="9c0ab5f7-81cb-4f3e-8f35-37302c927a17" providerId="ADAL" clId="{6A977266-425F-46F4-A1E6-AB32089B040B}" dt="2020-09-25T17:04:43.641" v="1100" actId="1076"/>
          <ac:grpSpMkLst>
            <pc:docMk/>
            <pc:sldMk cId="1755605333" sldId="930"/>
            <ac:grpSpMk id="16" creationId="{B9B07C00-8BFD-4D80-8C6C-4783B8184D72}"/>
          </ac:grpSpMkLst>
        </pc:grpChg>
        <pc:cxnChg chg="add mod">
          <ac:chgData name="Daniele Sertore" userId="9c0ab5f7-81cb-4f3e-8f35-37302c927a17" providerId="ADAL" clId="{6A977266-425F-46F4-A1E6-AB32089B040B}" dt="2020-09-25T17:06:02.371" v="1104" actId="1582"/>
          <ac:cxnSpMkLst>
            <pc:docMk/>
            <pc:sldMk cId="1755605333" sldId="930"/>
            <ac:cxnSpMk id="24" creationId="{40251E5A-1967-44AE-A39C-E43A7DF2D8DD}"/>
          </ac:cxnSpMkLst>
        </pc:cxnChg>
        <pc:cxnChg chg="add mod">
          <ac:chgData name="Daniele Sertore" userId="9c0ab5f7-81cb-4f3e-8f35-37302c927a17" providerId="ADAL" clId="{6A977266-425F-46F4-A1E6-AB32089B040B}" dt="2020-09-25T17:06:20.243" v="1106" actId="1582"/>
          <ac:cxnSpMkLst>
            <pc:docMk/>
            <pc:sldMk cId="1755605333" sldId="930"/>
            <ac:cxnSpMk id="26" creationId="{519995F9-3304-4B92-877F-98940574C1D2}"/>
          </ac:cxnSpMkLst>
        </pc:cxnChg>
      </pc:sldChg>
      <pc:sldChg chg="addSp delSp modSp new mod">
        <pc:chgData name="Daniele Sertore" userId="9c0ab5f7-81cb-4f3e-8f35-37302c927a17" providerId="ADAL" clId="{6A977266-425F-46F4-A1E6-AB32089B040B}" dt="2020-09-25T17:07:40.873" v="1126" actId="14100"/>
        <pc:sldMkLst>
          <pc:docMk/>
          <pc:sldMk cId="2167677960" sldId="931"/>
        </pc:sldMkLst>
        <pc:spChg chg="mod">
          <ac:chgData name="Daniele Sertore" userId="9c0ab5f7-81cb-4f3e-8f35-37302c927a17" providerId="ADAL" clId="{6A977266-425F-46F4-A1E6-AB32089B040B}" dt="2020-09-25T17:06:52.472" v="1122" actId="20577"/>
          <ac:spMkLst>
            <pc:docMk/>
            <pc:sldMk cId="2167677960" sldId="931"/>
            <ac:spMk id="2" creationId="{EC38FCC1-4F34-46B4-BE17-952BDFE5011C}"/>
          </ac:spMkLst>
        </pc:spChg>
        <pc:spChg chg="del">
          <ac:chgData name="Daniele Sertore" userId="9c0ab5f7-81cb-4f3e-8f35-37302c927a17" providerId="ADAL" clId="{6A977266-425F-46F4-A1E6-AB32089B040B}" dt="2020-09-25T17:07:20.420" v="1123" actId="22"/>
          <ac:spMkLst>
            <pc:docMk/>
            <pc:sldMk cId="2167677960" sldId="931"/>
            <ac:spMk id="3" creationId="{9ED4FC71-658D-454D-87CF-89AC769BB62E}"/>
          </ac:spMkLst>
        </pc:spChg>
        <pc:picChg chg="add mod ord">
          <ac:chgData name="Daniele Sertore" userId="9c0ab5f7-81cb-4f3e-8f35-37302c927a17" providerId="ADAL" clId="{6A977266-425F-46F4-A1E6-AB32089B040B}" dt="2020-09-25T17:07:40.873" v="1126" actId="14100"/>
          <ac:picMkLst>
            <pc:docMk/>
            <pc:sldMk cId="2167677960" sldId="931"/>
            <ac:picMk id="5" creationId="{9E7A9D0F-84EA-47A5-B37F-7136A69A55F2}"/>
          </ac:picMkLst>
        </pc:picChg>
      </pc:sldChg>
      <pc:sldChg chg="modSp mod">
        <pc:chgData name="Daniele Sertore" userId="9c0ab5f7-81cb-4f3e-8f35-37302c927a17" providerId="ADAL" clId="{6A977266-425F-46F4-A1E6-AB32089B040B}" dt="2020-09-28T20:22:11.831" v="3203" actId="20577"/>
        <pc:sldMkLst>
          <pc:docMk/>
          <pc:sldMk cId="60403054" sldId="933"/>
        </pc:sldMkLst>
        <pc:spChg chg="mod">
          <ac:chgData name="Daniele Sertore" userId="9c0ab5f7-81cb-4f3e-8f35-37302c927a17" providerId="ADAL" clId="{6A977266-425F-46F4-A1E6-AB32089B040B}" dt="2020-09-28T20:22:11.831" v="3203" actId="20577"/>
          <ac:spMkLst>
            <pc:docMk/>
            <pc:sldMk cId="60403054" sldId="933"/>
            <ac:spMk id="3" creationId="{78F8FD43-1675-44BF-8DF6-1D960FDFCDD2}"/>
          </ac:spMkLst>
        </pc:spChg>
      </pc:sldChg>
      <pc:sldChg chg="modSp mod">
        <pc:chgData name="Daniele Sertore" userId="9c0ab5f7-81cb-4f3e-8f35-37302c927a17" providerId="ADAL" clId="{6A977266-425F-46F4-A1E6-AB32089B040B}" dt="2020-09-28T20:23:42.828" v="3209" actId="20577"/>
        <pc:sldMkLst>
          <pc:docMk/>
          <pc:sldMk cId="522349214" sldId="935"/>
        </pc:sldMkLst>
        <pc:spChg chg="mod">
          <ac:chgData name="Daniele Sertore" userId="9c0ab5f7-81cb-4f3e-8f35-37302c927a17" providerId="ADAL" clId="{6A977266-425F-46F4-A1E6-AB32089B040B}" dt="2020-09-28T20:23:42.828" v="3209" actId="20577"/>
          <ac:spMkLst>
            <pc:docMk/>
            <pc:sldMk cId="522349214" sldId="935"/>
            <ac:spMk id="12" creationId="{60F59CFB-DC7F-4753-9F23-CF32F4DE1AE7}"/>
          </ac:spMkLst>
        </pc:spChg>
      </pc:sldChg>
      <pc:sldChg chg="modSp mod">
        <pc:chgData name="Daniele Sertore" userId="9c0ab5f7-81cb-4f3e-8f35-37302c927a17" providerId="ADAL" clId="{6A977266-425F-46F4-A1E6-AB32089B040B}" dt="2020-09-28T20:25:23.679" v="3216" actId="2711"/>
        <pc:sldMkLst>
          <pc:docMk/>
          <pc:sldMk cId="367934518" sldId="936"/>
        </pc:sldMkLst>
        <pc:spChg chg="mod">
          <ac:chgData name="Daniele Sertore" userId="9c0ab5f7-81cb-4f3e-8f35-37302c927a17" providerId="ADAL" clId="{6A977266-425F-46F4-A1E6-AB32089B040B}" dt="2020-09-28T20:25:23.679" v="3216" actId="2711"/>
          <ac:spMkLst>
            <pc:docMk/>
            <pc:sldMk cId="367934518" sldId="936"/>
            <ac:spMk id="4" creationId="{F2FAFE2B-B524-419C-8405-DB43572AA139}"/>
          </ac:spMkLst>
        </pc:spChg>
      </pc:sldChg>
      <pc:sldChg chg="modSp mod">
        <pc:chgData name="Daniele Sertore" userId="9c0ab5f7-81cb-4f3e-8f35-37302c927a17" providerId="ADAL" clId="{6A977266-425F-46F4-A1E6-AB32089B040B}" dt="2020-09-28T20:26:35.167" v="3221" actId="20577"/>
        <pc:sldMkLst>
          <pc:docMk/>
          <pc:sldMk cId="2208385016" sldId="939"/>
        </pc:sldMkLst>
        <pc:spChg chg="mod">
          <ac:chgData name="Daniele Sertore" userId="9c0ab5f7-81cb-4f3e-8f35-37302c927a17" providerId="ADAL" clId="{6A977266-425F-46F4-A1E6-AB32089B040B}" dt="2020-09-28T20:26:35.167" v="3221" actId="20577"/>
          <ac:spMkLst>
            <pc:docMk/>
            <pc:sldMk cId="2208385016" sldId="939"/>
            <ac:spMk id="3" creationId="{4214E5F9-3322-45B1-9430-617AEA4E3D14}"/>
          </ac:spMkLst>
        </pc:spChg>
      </pc:sldChg>
      <pc:sldChg chg="addSp delSp modSp mod">
        <pc:chgData name="Daniele Sertore" userId="9c0ab5f7-81cb-4f3e-8f35-37302c927a17" providerId="ADAL" clId="{6A977266-425F-46F4-A1E6-AB32089B040B}" dt="2020-09-28T20:49:28.298" v="3237" actId="13926"/>
        <pc:sldMkLst>
          <pc:docMk/>
          <pc:sldMk cId="1126886390" sldId="942"/>
        </pc:sldMkLst>
        <pc:spChg chg="mod">
          <ac:chgData name="Daniele Sertore" userId="9c0ab5f7-81cb-4f3e-8f35-37302c927a17" providerId="ADAL" clId="{6A977266-425F-46F4-A1E6-AB32089B040B}" dt="2020-09-28T20:49:28.298" v="3237" actId="13926"/>
          <ac:spMkLst>
            <pc:docMk/>
            <pc:sldMk cId="1126886390" sldId="942"/>
            <ac:spMk id="3" creationId="{C876D089-56A3-45D1-8849-AA8EE91712AD}"/>
          </ac:spMkLst>
        </pc:spChg>
        <pc:spChg chg="del mod topLvl">
          <ac:chgData name="Daniele Sertore" userId="9c0ab5f7-81cb-4f3e-8f35-37302c927a17" providerId="ADAL" clId="{6A977266-425F-46F4-A1E6-AB32089B040B}" dt="2020-09-26T15:40:26.169" v="1155" actId="478"/>
          <ac:spMkLst>
            <pc:docMk/>
            <pc:sldMk cId="1126886390" sldId="942"/>
            <ac:spMk id="10" creationId="{CCF7EE84-F7C5-4759-9670-99A3BF113940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12" creationId="{A4853A73-317D-44AF-A645-153FAE23E04F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13" creationId="{B8AB3010-347F-4E08-8262-556EE885719C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18" creationId="{1645AE32-8210-4911-A647-78239FB0A6A2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24" creationId="{2393A0DE-037E-477F-BD5D-2475BC431063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25" creationId="{CDF0B251-A949-4D27-87E8-346B763ADDF9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26" creationId="{44C314F0-D897-4F63-9B79-F7DF482A9030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29" creationId="{EA2330D0-F2F5-4577-8025-E299589B1678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30" creationId="{D801D21A-B399-4892-A30C-2FF343092836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31" creationId="{47105F78-BDB8-49F8-84F7-85BBF7AC3DE3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32" creationId="{DAB2B701-AD23-431B-9772-FAF4327809B7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33" creationId="{9778CF04-1515-4499-96B0-92A7FDA2B97D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35" creationId="{375A3F06-1515-46A0-8635-5F999644AD56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42" creationId="{6312FF57-835F-4C4C-920D-9C0126FF745E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43" creationId="{B08C8174-4312-4DA2-AA36-53A30C4DA482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44" creationId="{33B77342-ED69-46F0-B677-433F6234D22A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45" creationId="{6330F49C-1B9B-476B-9D4F-16386CBACE2B}"/>
          </ac:spMkLst>
        </pc:spChg>
        <pc:spChg chg="mod">
          <ac:chgData name="Daniele Sertore" userId="9c0ab5f7-81cb-4f3e-8f35-37302c927a17" providerId="ADAL" clId="{6A977266-425F-46F4-A1E6-AB32089B040B}" dt="2020-09-26T15:40:49.636" v="1167" actId="1037"/>
          <ac:spMkLst>
            <pc:docMk/>
            <pc:sldMk cId="1126886390" sldId="942"/>
            <ac:spMk id="46" creationId="{3C802789-FEDC-4958-8738-59F1270DFD55}"/>
          </ac:spMkLst>
        </pc:spChg>
        <pc:grpChg chg="add del mod">
          <ac:chgData name="Daniele Sertore" userId="9c0ab5f7-81cb-4f3e-8f35-37302c927a17" providerId="ADAL" clId="{6A977266-425F-46F4-A1E6-AB32089B040B}" dt="2020-09-26T15:40:21.798" v="1154" actId="478"/>
          <ac:grpSpMkLst>
            <pc:docMk/>
            <pc:sldMk cId="1126886390" sldId="942"/>
            <ac:grpSpMk id="6" creationId="{499A0FAD-147D-4C98-BEAA-0F566ED20A76}"/>
          </ac:grpSpMkLst>
        </pc:grpChg>
        <pc:grpChg chg="del mod topLvl">
          <ac:chgData name="Daniele Sertore" userId="9c0ab5f7-81cb-4f3e-8f35-37302c927a17" providerId="ADAL" clId="{6A977266-425F-46F4-A1E6-AB32089B040B}" dt="2020-09-26T15:40:26.169" v="1155" actId="478"/>
          <ac:grpSpMkLst>
            <pc:docMk/>
            <pc:sldMk cId="1126886390" sldId="942"/>
            <ac:grpSpMk id="8" creationId="{D20D79C2-9A44-4474-A39C-EAD9FE298433}"/>
          </ac:grpSpMkLst>
        </pc:grpChg>
        <pc:grpChg chg="mod topLvl">
          <ac:chgData name="Daniele Sertore" userId="9c0ab5f7-81cb-4f3e-8f35-37302c927a17" providerId="ADAL" clId="{6A977266-425F-46F4-A1E6-AB32089B040B}" dt="2020-09-26T15:40:49.636" v="1167" actId="1037"/>
          <ac:grpSpMkLst>
            <pc:docMk/>
            <pc:sldMk cId="1126886390" sldId="942"/>
            <ac:grpSpMk id="9" creationId="{73302558-011C-4348-B550-8862A93A4160}"/>
          </ac:grpSpMkLst>
        </pc:grpChg>
        <pc:grpChg chg="mod">
          <ac:chgData name="Daniele Sertore" userId="9c0ab5f7-81cb-4f3e-8f35-37302c927a17" providerId="ADAL" clId="{6A977266-425F-46F4-A1E6-AB32089B040B}" dt="2020-09-26T15:40:49.636" v="1167" actId="1037"/>
          <ac:grpSpMkLst>
            <pc:docMk/>
            <pc:sldMk cId="1126886390" sldId="942"/>
            <ac:grpSpMk id="11" creationId="{605FE68C-2788-4E08-A8FD-9A3890CECF3F}"/>
          </ac:grpSpMkLst>
        </pc:grpChg>
        <pc:grpChg chg="mod">
          <ac:chgData name="Daniele Sertore" userId="9c0ab5f7-81cb-4f3e-8f35-37302c927a17" providerId="ADAL" clId="{6A977266-425F-46F4-A1E6-AB32089B040B}" dt="2020-09-26T15:40:49.636" v="1167" actId="1037"/>
          <ac:grpSpMkLst>
            <pc:docMk/>
            <pc:sldMk cId="1126886390" sldId="942"/>
            <ac:grpSpMk id="14" creationId="{9AEED64C-F4FD-4A28-B8B1-CB1D14E7E79A}"/>
          </ac:grpSpMkLst>
        </pc:grpChg>
        <pc:grpChg chg="mod">
          <ac:chgData name="Daniele Sertore" userId="9c0ab5f7-81cb-4f3e-8f35-37302c927a17" providerId="ADAL" clId="{6A977266-425F-46F4-A1E6-AB32089B040B}" dt="2020-09-26T15:40:49.636" v="1167" actId="1037"/>
          <ac:grpSpMkLst>
            <pc:docMk/>
            <pc:sldMk cId="1126886390" sldId="942"/>
            <ac:grpSpMk id="15" creationId="{B6A3D83F-8541-45CC-9F35-2C802A4E119A}"/>
          </ac:grpSpMkLst>
        </pc:grpChg>
        <pc:grpChg chg="mod">
          <ac:chgData name="Daniele Sertore" userId="9c0ab5f7-81cb-4f3e-8f35-37302c927a17" providerId="ADAL" clId="{6A977266-425F-46F4-A1E6-AB32089B040B}" dt="2020-09-26T15:40:49.636" v="1167" actId="1037"/>
          <ac:grpSpMkLst>
            <pc:docMk/>
            <pc:sldMk cId="1126886390" sldId="942"/>
            <ac:grpSpMk id="16" creationId="{69709CB4-813A-4A57-AA07-B26DD91ED238}"/>
          </ac:grpSpMkLst>
        </pc:grpChg>
        <pc:grpChg chg="mod">
          <ac:chgData name="Daniele Sertore" userId="9c0ab5f7-81cb-4f3e-8f35-37302c927a17" providerId="ADAL" clId="{6A977266-425F-46F4-A1E6-AB32089B040B}" dt="2020-09-26T15:40:49.636" v="1167" actId="1037"/>
          <ac:grpSpMkLst>
            <pc:docMk/>
            <pc:sldMk cId="1126886390" sldId="942"/>
            <ac:grpSpMk id="17" creationId="{9FC2286E-6A81-4168-9EF7-5CD41580A3A6}"/>
          </ac:grpSpMkLst>
        </pc:grpChg>
        <pc:picChg chg="del">
          <ac:chgData name="Daniele Sertore" userId="9c0ab5f7-81cb-4f3e-8f35-37302c927a17" providerId="ADAL" clId="{6A977266-425F-46F4-A1E6-AB32089B040B}" dt="2020-09-26T15:38:48.233" v="1127" actId="478"/>
          <ac:picMkLst>
            <pc:docMk/>
            <pc:sldMk cId="1126886390" sldId="942"/>
            <ac:picMk id="5" creationId="{7DE48792-6A7B-469B-9C46-3CED155FBE6A}"/>
          </ac:picMkLst>
        </pc:picChg>
        <pc:picChg chg="del mod topLvl">
          <ac:chgData name="Daniele Sertore" userId="9c0ab5f7-81cb-4f3e-8f35-37302c927a17" providerId="ADAL" clId="{6A977266-425F-46F4-A1E6-AB32089B040B}" dt="2020-09-26T15:40:21.798" v="1154" actId="478"/>
          <ac:picMkLst>
            <pc:docMk/>
            <pc:sldMk cId="1126886390" sldId="942"/>
            <ac:picMk id="7" creationId="{AE03D656-8FB9-4F9C-B686-FFEDBCCFD317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19" creationId="{D8F12D73-FE28-407B-A787-D5B2E8A7A64D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20" creationId="{3E37F302-B6B1-44C3-90FC-C1291DB69CF5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21" creationId="{503F96FF-8542-446B-A16C-D9D048F7EB7E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22" creationId="{B0EDF581-2E0E-4525-9785-23348C326BE7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23" creationId="{7F0E1629-5E77-4E24-B647-AC90A4EBD274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34" creationId="{0DDE76EF-8E48-4384-9963-1C601F669E77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36" creationId="{15AE8DAA-A58B-4D53-A3D1-6C5DC2A30BE1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37" creationId="{2E9F73CA-7EC9-416A-81ED-73220AF06B25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38" creationId="{FB974127-55E9-4714-8E25-631B2945C6D1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39" creationId="{E70A7993-48A1-47EA-9094-5E8ACEE11175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40" creationId="{A29AEF57-5E6E-4715-876E-395C266DCC3B}"/>
          </ac:picMkLst>
        </pc:picChg>
        <pc:picChg chg="mod">
          <ac:chgData name="Daniele Sertore" userId="9c0ab5f7-81cb-4f3e-8f35-37302c927a17" providerId="ADAL" clId="{6A977266-425F-46F4-A1E6-AB32089B040B}" dt="2020-09-26T15:40:49.636" v="1167" actId="1037"/>
          <ac:picMkLst>
            <pc:docMk/>
            <pc:sldMk cId="1126886390" sldId="942"/>
            <ac:picMk id="41" creationId="{89BA7D45-034A-4BE8-AFE8-F394C185BEA1}"/>
          </ac:picMkLst>
        </pc:picChg>
        <pc:cxnChg chg="mod">
          <ac:chgData name="Daniele Sertore" userId="9c0ab5f7-81cb-4f3e-8f35-37302c927a17" providerId="ADAL" clId="{6A977266-425F-46F4-A1E6-AB32089B040B}" dt="2020-09-26T15:40:49.636" v="1167" actId="1037"/>
          <ac:cxnSpMkLst>
            <pc:docMk/>
            <pc:sldMk cId="1126886390" sldId="942"/>
            <ac:cxnSpMk id="27" creationId="{7667C7E4-F78B-48B9-9EFA-593EADEEB560}"/>
          </ac:cxnSpMkLst>
        </pc:cxnChg>
        <pc:cxnChg chg="mod">
          <ac:chgData name="Daniele Sertore" userId="9c0ab5f7-81cb-4f3e-8f35-37302c927a17" providerId="ADAL" clId="{6A977266-425F-46F4-A1E6-AB32089B040B}" dt="2020-09-26T15:40:49.636" v="1167" actId="1037"/>
          <ac:cxnSpMkLst>
            <pc:docMk/>
            <pc:sldMk cId="1126886390" sldId="942"/>
            <ac:cxnSpMk id="28" creationId="{3EBF8B53-B928-4F32-B76F-DFD2202DECB7}"/>
          </ac:cxnSpMkLst>
        </pc:cxnChg>
      </pc:sldChg>
      <pc:sldChg chg="modSp mod">
        <pc:chgData name="Daniele Sertore" userId="9c0ab5f7-81cb-4f3e-8f35-37302c927a17" providerId="ADAL" clId="{6A977266-425F-46F4-A1E6-AB32089B040B}" dt="2020-09-28T20:32:16.200" v="3235" actId="20577"/>
        <pc:sldMkLst>
          <pc:docMk/>
          <pc:sldMk cId="2865309505" sldId="943"/>
        </pc:sldMkLst>
        <pc:spChg chg="mod">
          <ac:chgData name="Daniele Sertore" userId="9c0ab5f7-81cb-4f3e-8f35-37302c927a17" providerId="ADAL" clId="{6A977266-425F-46F4-A1E6-AB32089B040B}" dt="2020-09-28T20:32:16.200" v="3235" actId="20577"/>
          <ac:spMkLst>
            <pc:docMk/>
            <pc:sldMk cId="2865309505" sldId="943"/>
            <ac:spMk id="7" creationId="{FE5A7E10-E087-4CB3-8C81-E2D1F964747E}"/>
          </ac:spMkLst>
        </pc:spChg>
      </pc:sldChg>
      <pc:sldChg chg="modSp mod">
        <pc:chgData name="Daniele Sertore" userId="9c0ab5f7-81cb-4f3e-8f35-37302c927a17" providerId="ADAL" clId="{6A977266-425F-46F4-A1E6-AB32089B040B}" dt="2020-09-28T20:32:08.005" v="3234" actId="20577"/>
        <pc:sldMkLst>
          <pc:docMk/>
          <pc:sldMk cId="875944934" sldId="944"/>
        </pc:sldMkLst>
        <pc:spChg chg="mod">
          <ac:chgData name="Daniele Sertore" userId="9c0ab5f7-81cb-4f3e-8f35-37302c927a17" providerId="ADAL" clId="{6A977266-425F-46F4-A1E6-AB32089B040B}" dt="2020-09-28T20:32:08.005" v="3234" actId="20577"/>
          <ac:spMkLst>
            <pc:docMk/>
            <pc:sldMk cId="875944934" sldId="944"/>
            <ac:spMk id="3" creationId="{AC3EC25F-0330-4FC5-B376-88A1205C5E5D}"/>
          </ac:spMkLst>
        </pc:spChg>
      </pc:sldChg>
      <pc:sldChg chg="modSp mod">
        <pc:chgData name="Daniele Sertore" userId="9c0ab5f7-81cb-4f3e-8f35-37302c927a17" providerId="ADAL" clId="{6A977266-425F-46F4-A1E6-AB32089B040B}" dt="2020-09-28T20:52:28.069" v="3239" actId="13926"/>
        <pc:sldMkLst>
          <pc:docMk/>
          <pc:sldMk cId="1592503926" sldId="948"/>
        </pc:sldMkLst>
        <pc:spChg chg="mod">
          <ac:chgData name="Daniele Sertore" userId="9c0ab5f7-81cb-4f3e-8f35-37302c927a17" providerId="ADAL" clId="{6A977266-425F-46F4-A1E6-AB32089B040B}" dt="2020-09-28T20:52:28.069" v="3239" actId="13926"/>
          <ac:spMkLst>
            <pc:docMk/>
            <pc:sldMk cId="1592503926" sldId="948"/>
            <ac:spMk id="3" creationId="{6880B7D2-A017-48E4-8AB2-2D9FC0B13D5E}"/>
          </ac:spMkLst>
        </pc:spChg>
      </pc:sldChg>
      <pc:sldChg chg="modSp mod">
        <pc:chgData name="Daniele Sertore" userId="9c0ab5f7-81cb-4f3e-8f35-37302c927a17" providerId="ADAL" clId="{6A977266-425F-46F4-A1E6-AB32089B040B}" dt="2020-09-28T20:53:56.620" v="3247" actId="27636"/>
        <pc:sldMkLst>
          <pc:docMk/>
          <pc:sldMk cId="2148353982" sldId="949"/>
        </pc:sldMkLst>
        <pc:spChg chg="mod">
          <ac:chgData name="Daniele Sertore" userId="9c0ab5f7-81cb-4f3e-8f35-37302c927a17" providerId="ADAL" clId="{6A977266-425F-46F4-A1E6-AB32089B040B}" dt="2020-09-28T20:53:56.620" v="3247" actId="27636"/>
          <ac:spMkLst>
            <pc:docMk/>
            <pc:sldMk cId="2148353982" sldId="949"/>
            <ac:spMk id="3" creationId="{F6CED7E3-6DD6-4276-9E84-20B3682176CB}"/>
          </ac:spMkLst>
        </pc:spChg>
      </pc:sldChg>
      <pc:sldChg chg="modSp mod">
        <pc:chgData name="Daniele Sertore" userId="9c0ab5f7-81cb-4f3e-8f35-37302c927a17" providerId="ADAL" clId="{6A977266-425F-46F4-A1E6-AB32089B040B}" dt="2020-09-28T20:56:19.969" v="3257" actId="20577"/>
        <pc:sldMkLst>
          <pc:docMk/>
          <pc:sldMk cId="1776510617" sldId="951"/>
        </pc:sldMkLst>
        <pc:spChg chg="mod">
          <ac:chgData name="Daniele Sertore" userId="9c0ab5f7-81cb-4f3e-8f35-37302c927a17" providerId="ADAL" clId="{6A977266-425F-46F4-A1E6-AB32089B040B}" dt="2020-09-28T20:56:19.969" v="3257" actId="20577"/>
          <ac:spMkLst>
            <pc:docMk/>
            <pc:sldMk cId="1776510617" sldId="951"/>
            <ac:spMk id="3" creationId="{FF2F26A6-5368-4C1F-B379-4D407D45F067}"/>
          </ac:spMkLst>
        </pc:spChg>
      </pc:sldChg>
      <pc:sldChg chg="modSp mod addCm delCm">
        <pc:chgData name="Daniele Sertore" userId="9c0ab5f7-81cb-4f3e-8f35-37302c927a17" providerId="ADAL" clId="{6A977266-425F-46F4-A1E6-AB32089B040B}" dt="2020-09-26T15:43:04.435" v="1171" actId="20577"/>
        <pc:sldMkLst>
          <pc:docMk/>
          <pc:sldMk cId="351345003" sldId="952"/>
        </pc:sldMkLst>
        <pc:spChg chg="mod">
          <ac:chgData name="Daniele Sertore" userId="9c0ab5f7-81cb-4f3e-8f35-37302c927a17" providerId="ADAL" clId="{6A977266-425F-46F4-A1E6-AB32089B040B}" dt="2020-09-26T15:42:59.933" v="1170" actId="20577"/>
          <ac:spMkLst>
            <pc:docMk/>
            <pc:sldMk cId="351345003" sldId="952"/>
            <ac:spMk id="9" creationId="{5D571028-F30C-4C65-B1D9-4FCE3763F6C1}"/>
          </ac:spMkLst>
        </pc:spChg>
        <pc:spChg chg="mod">
          <ac:chgData name="Daniele Sertore" userId="9c0ab5f7-81cb-4f3e-8f35-37302c927a17" providerId="ADAL" clId="{6A977266-425F-46F4-A1E6-AB32089B040B}" dt="2020-09-26T15:43:04.435" v="1171" actId="20577"/>
          <ac:spMkLst>
            <pc:docMk/>
            <pc:sldMk cId="351345003" sldId="952"/>
            <ac:spMk id="11" creationId="{4988E817-76E9-4794-B259-88D44547188F}"/>
          </ac:spMkLst>
        </pc:spChg>
      </pc:sldChg>
      <pc:sldChg chg="modSp mod">
        <pc:chgData name="Daniele Sertore" userId="9c0ab5f7-81cb-4f3e-8f35-37302c927a17" providerId="ADAL" clId="{6A977266-425F-46F4-A1E6-AB32089B040B}" dt="2020-09-28T20:59:22.065" v="3263" actId="20577"/>
        <pc:sldMkLst>
          <pc:docMk/>
          <pc:sldMk cId="3950564212" sldId="953"/>
        </pc:sldMkLst>
        <pc:spChg chg="mod">
          <ac:chgData name="Daniele Sertore" userId="9c0ab5f7-81cb-4f3e-8f35-37302c927a17" providerId="ADAL" clId="{6A977266-425F-46F4-A1E6-AB32089B040B}" dt="2020-09-28T20:59:22.065" v="3263" actId="20577"/>
          <ac:spMkLst>
            <pc:docMk/>
            <pc:sldMk cId="3950564212" sldId="953"/>
            <ac:spMk id="3" creationId="{8A5A655A-DA11-4AE5-B649-E2B8E0FF0312}"/>
          </ac:spMkLst>
        </pc:spChg>
      </pc:sldChg>
      <pc:sldChg chg="modSp mod">
        <pc:chgData name="Daniele Sertore" userId="9c0ab5f7-81cb-4f3e-8f35-37302c927a17" providerId="ADAL" clId="{6A977266-425F-46F4-A1E6-AB32089B040B}" dt="2020-09-28T21:01:09.437" v="3265" actId="20577"/>
        <pc:sldMkLst>
          <pc:docMk/>
          <pc:sldMk cId="3220825589" sldId="957"/>
        </pc:sldMkLst>
        <pc:spChg chg="mod">
          <ac:chgData name="Daniele Sertore" userId="9c0ab5f7-81cb-4f3e-8f35-37302c927a17" providerId="ADAL" clId="{6A977266-425F-46F4-A1E6-AB32089B040B}" dt="2020-09-28T21:01:09.437" v="3265" actId="20577"/>
          <ac:spMkLst>
            <pc:docMk/>
            <pc:sldMk cId="3220825589" sldId="957"/>
            <ac:spMk id="3" creationId="{EFBF17F2-08A0-4ADD-9145-62A2B0A190E9}"/>
          </ac:spMkLst>
        </pc:spChg>
      </pc:sldChg>
      <pc:sldChg chg="modSp mod">
        <pc:chgData name="Daniele Sertore" userId="9c0ab5f7-81cb-4f3e-8f35-37302c927a17" providerId="ADAL" clId="{6A977266-425F-46F4-A1E6-AB32089B040B}" dt="2020-09-28T21:02:54.285" v="3266" actId="20577"/>
        <pc:sldMkLst>
          <pc:docMk/>
          <pc:sldMk cId="578586210" sldId="965"/>
        </pc:sldMkLst>
        <pc:spChg chg="mod">
          <ac:chgData name="Daniele Sertore" userId="9c0ab5f7-81cb-4f3e-8f35-37302c927a17" providerId="ADAL" clId="{6A977266-425F-46F4-A1E6-AB32089B040B}" dt="2020-09-28T21:02:54.285" v="3266" actId="20577"/>
          <ac:spMkLst>
            <pc:docMk/>
            <pc:sldMk cId="578586210" sldId="965"/>
            <ac:spMk id="3" creationId="{4409A910-275E-4B6C-A87A-B521F0196C21}"/>
          </ac:spMkLst>
        </pc:spChg>
      </pc:sldChg>
      <pc:sldChg chg="modSp mod">
        <pc:chgData name="Daniele Sertore" userId="9c0ab5f7-81cb-4f3e-8f35-37302c927a17" providerId="ADAL" clId="{6A977266-425F-46F4-A1E6-AB32089B040B}" dt="2020-09-28T21:04:28.428" v="3269" actId="20577"/>
        <pc:sldMkLst>
          <pc:docMk/>
          <pc:sldMk cId="1677007910" sldId="967"/>
        </pc:sldMkLst>
        <pc:spChg chg="mod">
          <ac:chgData name="Daniele Sertore" userId="9c0ab5f7-81cb-4f3e-8f35-37302c927a17" providerId="ADAL" clId="{6A977266-425F-46F4-A1E6-AB32089B040B}" dt="2020-09-28T21:04:28.428" v="3269" actId="20577"/>
          <ac:spMkLst>
            <pc:docMk/>
            <pc:sldMk cId="1677007910" sldId="967"/>
            <ac:spMk id="3" creationId="{0487E2F0-98C5-4E86-8BB7-FA57CFC2D435}"/>
          </ac:spMkLst>
        </pc:spChg>
      </pc:sldChg>
      <pc:sldChg chg="modSp mod">
        <pc:chgData name="Daniele Sertore" userId="9c0ab5f7-81cb-4f3e-8f35-37302c927a17" providerId="ADAL" clId="{6A977266-425F-46F4-A1E6-AB32089B040B}" dt="2020-09-28T21:05:23.884" v="3273" actId="20577"/>
        <pc:sldMkLst>
          <pc:docMk/>
          <pc:sldMk cId="2397593849" sldId="969"/>
        </pc:sldMkLst>
        <pc:spChg chg="mod">
          <ac:chgData name="Daniele Sertore" userId="9c0ab5f7-81cb-4f3e-8f35-37302c927a17" providerId="ADAL" clId="{6A977266-425F-46F4-A1E6-AB32089B040B}" dt="2020-09-28T21:05:23.884" v="3273" actId="20577"/>
          <ac:spMkLst>
            <pc:docMk/>
            <pc:sldMk cId="2397593849" sldId="969"/>
            <ac:spMk id="2" creationId="{1272178A-49AD-4A49-B457-51F54265AD74}"/>
          </ac:spMkLst>
        </pc:spChg>
      </pc:sldChg>
      <pc:sldChg chg="modSp mod">
        <pc:chgData name="Daniele Sertore" userId="9c0ab5f7-81cb-4f3e-8f35-37302c927a17" providerId="ADAL" clId="{6A977266-425F-46F4-A1E6-AB32089B040B}" dt="2020-09-28T21:07:58.013" v="3274" actId="20577"/>
        <pc:sldMkLst>
          <pc:docMk/>
          <pc:sldMk cId="3395645044" sldId="974"/>
        </pc:sldMkLst>
        <pc:spChg chg="mod">
          <ac:chgData name="Daniele Sertore" userId="9c0ab5f7-81cb-4f3e-8f35-37302c927a17" providerId="ADAL" clId="{6A977266-425F-46F4-A1E6-AB32089B040B}" dt="2020-09-28T21:07:58.013" v="3274" actId="20577"/>
          <ac:spMkLst>
            <pc:docMk/>
            <pc:sldMk cId="3395645044" sldId="974"/>
            <ac:spMk id="3" creationId="{4E369354-B6E5-47CC-9E6F-493E0515D784}"/>
          </ac:spMkLst>
        </pc:spChg>
      </pc:sldChg>
      <pc:sldChg chg="modSp mod ord">
        <pc:chgData name="Daniele Sertore" userId="9c0ab5f7-81cb-4f3e-8f35-37302c927a17" providerId="ADAL" clId="{6A977266-425F-46F4-A1E6-AB32089B040B}" dt="2020-09-28T21:14:10.811" v="3278" actId="20577"/>
        <pc:sldMkLst>
          <pc:docMk/>
          <pc:sldMk cId="2322210417" sldId="981"/>
        </pc:sldMkLst>
        <pc:spChg chg="mod">
          <ac:chgData name="Daniele Sertore" userId="9c0ab5f7-81cb-4f3e-8f35-37302c927a17" providerId="ADAL" clId="{6A977266-425F-46F4-A1E6-AB32089B040B}" dt="2020-09-28T21:14:10.811" v="3278" actId="20577"/>
          <ac:spMkLst>
            <pc:docMk/>
            <pc:sldMk cId="2322210417" sldId="981"/>
            <ac:spMk id="3" creationId="{660C308D-C124-4AA7-A404-DD34E70DFDC8}"/>
          </ac:spMkLst>
        </pc:spChg>
      </pc:sldChg>
      <pc:sldChg chg="modSp mod">
        <pc:chgData name="Daniele Sertore" userId="9c0ab5f7-81cb-4f3e-8f35-37302c927a17" providerId="ADAL" clId="{6A977266-425F-46F4-A1E6-AB32089B040B}" dt="2020-09-28T21:11:01.288" v="3275" actId="113"/>
        <pc:sldMkLst>
          <pc:docMk/>
          <pc:sldMk cId="866678167" sldId="982"/>
        </pc:sldMkLst>
        <pc:spChg chg="mod">
          <ac:chgData name="Daniele Sertore" userId="9c0ab5f7-81cb-4f3e-8f35-37302c927a17" providerId="ADAL" clId="{6A977266-425F-46F4-A1E6-AB32089B040B}" dt="2020-09-28T21:11:01.288" v="3275" actId="113"/>
          <ac:spMkLst>
            <pc:docMk/>
            <pc:sldMk cId="866678167" sldId="982"/>
            <ac:spMk id="3" creationId="{7FA5695E-0736-4DFD-A638-2DF52CC59D63}"/>
          </ac:spMkLst>
        </pc:spChg>
      </pc:sldChg>
      <pc:sldChg chg="modSp mod">
        <pc:chgData name="Daniele Sertore" userId="9c0ab5f7-81cb-4f3e-8f35-37302c927a17" providerId="ADAL" clId="{6A977266-425F-46F4-A1E6-AB32089B040B}" dt="2020-09-28T21:16:04.091" v="3280" actId="20577"/>
        <pc:sldMkLst>
          <pc:docMk/>
          <pc:sldMk cId="934424280" sldId="998"/>
        </pc:sldMkLst>
        <pc:spChg chg="mod">
          <ac:chgData name="Daniele Sertore" userId="9c0ab5f7-81cb-4f3e-8f35-37302c927a17" providerId="ADAL" clId="{6A977266-425F-46F4-A1E6-AB32089B040B}" dt="2020-09-28T21:16:04.091" v="3280" actId="20577"/>
          <ac:spMkLst>
            <pc:docMk/>
            <pc:sldMk cId="934424280" sldId="998"/>
            <ac:spMk id="3" creationId="{5E7CC5CE-BFFB-45EB-B959-D0F210B864FD}"/>
          </ac:spMkLst>
        </pc:spChg>
      </pc:sldChg>
      <pc:sldChg chg="modSp mod">
        <pc:chgData name="Daniele Sertore" userId="9c0ab5f7-81cb-4f3e-8f35-37302c927a17" providerId="ADAL" clId="{6A977266-425F-46F4-A1E6-AB32089B040B}" dt="2020-09-28T21:17:26.849" v="3283" actId="2711"/>
        <pc:sldMkLst>
          <pc:docMk/>
          <pc:sldMk cId="416322077" sldId="1002"/>
        </pc:sldMkLst>
        <pc:spChg chg="mod">
          <ac:chgData name="Daniele Sertore" userId="9c0ab5f7-81cb-4f3e-8f35-37302c927a17" providerId="ADAL" clId="{6A977266-425F-46F4-A1E6-AB32089B040B}" dt="2020-09-28T21:17:26.849" v="3283" actId="2711"/>
          <ac:spMkLst>
            <pc:docMk/>
            <pc:sldMk cId="416322077" sldId="1002"/>
            <ac:spMk id="3" creationId="{4F441E69-6D1C-4DA3-9670-86E6DA7151DB}"/>
          </ac:spMkLst>
        </pc:spChg>
      </pc:sldChg>
      <pc:sldChg chg="addSp delSp modSp new mod">
        <pc:chgData name="Daniele Sertore" userId="9c0ab5f7-81cb-4f3e-8f35-37302c927a17" providerId="ADAL" clId="{6A977266-425F-46F4-A1E6-AB32089B040B}" dt="2020-09-27T15:41:13.869" v="1302" actId="14100"/>
        <pc:sldMkLst>
          <pc:docMk/>
          <pc:sldMk cId="1250469316" sldId="1004"/>
        </pc:sldMkLst>
        <pc:spChg chg="mod">
          <ac:chgData name="Daniele Sertore" userId="9c0ab5f7-81cb-4f3e-8f35-37302c927a17" providerId="ADAL" clId="{6A977266-425F-46F4-A1E6-AB32089B040B}" dt="2020-09-27T15:35:02.389" v="1192" actId="20577"/>
          <ac:spMkLst>
            <pc:docMk/>
            <pc:sldMk cId="1250469316" sldId="1004"/>
            <ac:spMk id="2" creationId="{CC17A139-70AB-470D-95F1-639A696B44F9}"/>
          </ac:spMkLst>
        </pc:spChg>
        <pc:spChg chg="del">
          <ac:chgData name="Daniele Sertore" userId="9c0ab5f7-81cb-4f3e-8f35-37302c927a17" providerId="ADAL" clId="{6A977266-425F-46F4-A1E6-AB32089B040B}" dt="2020-09-27T15:37:20.051" v="1195" actId="478"/>
          <ac:spMkLst>
            <pc:docMk/>
            <pc:sldMk cId="1250469316" sldId="1004"/>
            <ac:spMk id="3" creationId="{22139F3B-ADD2-4CBE-9575-CA55B0ED8154}"/>
          </ac:spMkLst>
        </pc:spChg>
        <pc:spChg chg="mod">
          <ac:chgData name="Daniele Sertore" userId="9c0ab5f7-81cb-4f3e-8f35-37302c927a17" providerId="ADAL" clId="{6A977266-425F-46F4-A1E6-AB32089B040B}" dt="2020-09-27T15:39:39.381" v="1237" actId="1035"/>
          <ac:spMkLst>
            <pc:docMk/>
            <pc:sldMk cId="1250469316" sldId="1004"/>
            <ac:spMk id="5" creationId="{C8E7B78A-7B86-425A-AAB4-47909098B638}"/>
          </ac:spMkLst>
        </pc:spChg>
        <pc:spChg chg="mod">
          <ac:chgData name="Daniele Sertore" userId="9c0ab5f7-81cb-4f3e-8f35-37302c927a17" providerId="ADAL" clId="{6A977266-425F-46F4-A1E6-AB32089B040B}" dt="2020-09-27T15:37:12.549" v="1193"/>
          <ac:spMkLst>
            <pc:docMk/>
            <pc:sldMk cId="1250469316" sldId="1004"/>
            <ac:spMk id="6" creationId="{C0CE9D70-634A-4AE6-A1FA-034BF3479042}"/>
          </ac:spMkLst>
        </pc:spChg>
        <pc:spChg chg="add mod">
          <ac:chgData name="Daniele Sertore" userId="9c0ab5f7-81cb-4f3e-8f35-37302c927a17" providerId="ADAL" clId="{6A977266-425F-46F4-A1E6-AB32089B040B}" dt="2020-09-27T15:38:45.780" v="1210" actId="1076"/>
          <ac:spMkLst>
            <pc:docMk/>
            <pc:sldMk cId="1250469316" sldId="1004"/>
            <ac:spMk id="7" creationId="{BCDC9648-FC8D-4380-BC76-83B1B1C4C828}"/>
          </ac:spMkLst>
        </pc:spChg>
        <pc:spChg chg="add mod">
          <ac:chgData name="Daniele Sertore" userId="9c0ab5f7-81cb-4f3e-8f35-37302c927a17" providerId="ADAL" clId="{6A977266-425F-46F4-A1E6-AB32089B040B}" dt="2020-09-27T15:39:08.384" v="1221" actId="2711"/>
          <ac:spMkLst>
            <pc:docMk/>
            <pc:sldMk cId="1250469316" sldId="1004"/>
            <ac:spMk id="8" creationId="{95FC9F62-3748-4E86-8983-DDC2AC221157}"/>
          </ac:spMkLst>
        </pc:spChg>
        <pc:spChg chg="add mod">
          <ac:chgData name="Daniele Sertore" userId="9c0ab5f7-81cb-4f3e-8f35-37302c927a17" providerId="ADAL" clId="{6A977266-425F-46F4-A1E6-AB32089B040B}" dt="2020-09-27T15:39:17.244" v="1222" actId="2711"/>
          <ac:spMkLst>
            <pc:docMk/>
            <pc:sldMk cId="1250469316" sldId="1004"/>
            <ac:spMk id="9" creationId="{031D2734-7AB2-4F37-835C-2B71046F76A3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11" creationId="{3208EC02-FE1C-485F-B6E3-4963AA7E5732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12" creationId="{4A3E450D-D76D-44AE-8004-B9B0337BC3D3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13" creationId="{958F1540-2A49-4A3D-9D83-F13772E262A1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14" creationId="{74CAED4B-F3FA-4244-87B0-25B1E392F095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15" creationId="{E42E53AD-32CC-417C-8A02-5B57DE8E660F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17" creationId="{3133BE9C-C6B6-43A3-BD99-CA541A0D79BA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20" creationId="{40C08D13-9D01-4A75-8533-F26DB1E09673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21" creationId="{C82DEEBC-E2EB-4234-8E0E-E1A4C7C2B35C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22" creationId="{6AB8245E-49D4-40F5-9575-7046BAF2375C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23" creationId="{F60DF209-770B-4FE6-8017-0334592F15F0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24" creationId="{3C775289-B86B-4E43-AFE7-7B478A0095AE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25" creationId="{9DB60787-8004-4639-B831-794F70C98BE8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26" creationId="{E4428BF7-D97B-4FC8-9604-07EEF5617A03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27" creationId="{D28CE931-ED82-4B7C-8B3A-BF82F3E360DE}"/>
          </ac:spMkLst>
        </pc:spChg>
        <pc:spChg chg="add mod">
          <ac:chgData name="Daniele Sertore" userId="9c0ab5f7-81cb-4f3e-8f35-37302c927a17" providerId="ADAL" clId="{6A977266-425F-46F4-A1E6-AB32089B040B}" dt="2020-09-27T15:40:13.170" v="1263" actId="1035"/>
          <ac:spMkLst>
            <pc:docMk/>
            <pc:sldMk cId="1250469316" sldId="1004"/>
            <ac:spMk id="33" creationId="{C0D3E394-DA20-434F-B086-764A984BD1B0}"/>
          </ac:spMkLst>
        </pc:spChg>
        <pc:spChg chg="add mod">
          <ac:chgData name="Daniele Sertore" userId="9c0ab5f7-81cb-4f3e-8f35-37302c927a17" providerId="ADAL" clId="{6A977266-425F-46F4-A1E6-AB32089B040B}" dt="2020-09-27T15:41:13.869" v="1302" actId="14100"/>
          <ac:spMkLst>
            <pc:docMk/>
            <pc:sldMk cId="1250469316" sldId="1004"/>
            <ac:spMk id="37" creationId="{FE0C8747-EC56-4AE3-88ED-7DD73BD7766F}"/>
          </ac:spMkLst>
        </pc:spChg>
        <pc:grpChg chg="add mod">
          <ac:chgData name="Daniele Sertore" userId="9c0ab5f7-81cb-4f3e-8f35-37302c927a17" providerId="ADAL" clId="{6A977266-425F-46F4-A1E6-AB32089B040B}" dt="2020-09-27T15:39:44.197" v="1243" actId="1036"/>
          <ac:grpSpMkLst>
            <pc:docMk/>
            <pc:sldMk cId="1250469316" sldId="1004"/>
            <ac:grpSpMk id="4" creationId="{CEBBE86C-0C3A-46B0-8068-4EA729FDF7AE}"/>
          </ac:grpSpMkLst>
        </pc:grpChg>
        <pc:grpChg chg="add mod">
          <ac:chgData name="Daniele Sertore" userId="9c0ab5f7-81cb-4f3e-8f35-37302c927a17" providerId="ADAL" clId="{6A977266-425F-46F4-A1E6-AB32089B040B}" dt="2020-09-27T15:40:13.170" v="1263" actId="1035"/>
          <ac:grpSpMkLst>
            <pc:docMk/>
            <pc:sldMk cId="1250469316" sldId="1004"/>
            <ac:grpSpMk id="36" creationId="{8BE9C72C-C144-4126-AE9E-8C1DD8DDDEEB}"/>
          </ac:grpSpMkLst>
        </pc:grpChg>
        <pc:picChg chg="add mod">
          <ac:chgData name="Daniele Sertore" userId="9c0ab5f7-81cb-4f3e-8f35-37302c927a17" providerId="ADAL" clId="{6A977266-425F-46F4-A1E6-AB32089B040B}" dt="2020-09-27T15:40:13.170" v="1263" actId="1035"/>
          <ac:picMkLst>
            <pc:docMk/>
            <pc:sldMk cId="1250469316" sldId="1004"/>
            <ac:picMk id="10" creationId="{F2B173BC-292C-43B8-9821-3EDA25BE6C03}"/>
          </ac:picMkLst>
        </pc:pic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16" creationId="{FFA50E0A-6AF6-4AE5-ADCD-E0E911FA1D54}"/>
          </ac:cxnSpMkLst>
        </pc:cxn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18" creationId="{7A16DD14-1D59-4E8F-B45B-5DD893B9EEDB}"/>
          </ac:cxnSpMkLst>
        </pc:cxn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19" creationId="{B0E61265-7926-445D-9C5C-6A56529C6473}"/>
          </ac:cxnSpMkLst>
        </pc:cxn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28" creationId="{BCBDA2F4-033A-404C-B242-EB6521A5ACEC}"/>
          </ac:cxnSpMkLst>
        </pc:cxn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29" creationId="{D55A0FAC-BC97-4DA2-B647-513414FFDDA5}"/>
          </ac:cxnSpMkLst>
        </pc:cxn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30" creationId="{5C0AE11D-BEAB-452D-A1F9-3C50BC97620B}"/>
          </ac:cxnSpMkLst>
        </pc:cxn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31" creationId="{1748F1C0-7C2D-4284-B418-4A7171F4E88F}"/>
          </ac:cxnSpMkLst>
        </pc:cxn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32" creationId="{E184F94B-7E29-4063-A141-0B52FD13FFB0}"/>
          </ac:cxnSpMkLst>
        </pc:cxn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34" creationId="{B4912B1E-AAB1-4287-9AAE-003044154583}"/>
          </ac:cxnSpMkLst>
        </pc:cxnChg>
        <pc:cxnChg chg="add mod">
          <ac:chgData name="Daniele Sertore" userId="9c0ab5f7-81cb-4f3e-8f35-37302c927a17" providerId="ADAL" clId="{6A977266-425F-46F4-A1E6-AB32089B040B}" dt="2020-09-27T15:40:13.170" v="1263" actId="1035"/>
          <ac:cxnSpMkLst>
            <pc:docMk/>
            <pc:sldMk cId="1250469316" sldId="1004"/>
            <ac:cxnSpMk id="35" creationId="{888FB62A-A47C-4B81-AA04-EBB1BF1A6F37}"/>
          </ac:cxnSpMkLst>
        </pc:cxnChg>
      </pc:sldChg>
      <pc:sldChg chg="addSp delSp modSp new mod">
        <pc:chgData name="Daniele Sertore" userId="9c0ab5f7-81cb-4f3e-8f35-37302c927a17" providerId="ADAL" clId="{6A977266-425F-46F4-A1E6-AB32089B040B}" dt="2020-09-27T15:47:37.317" v="1359" actId="1036"/>
        <pc:sldMkLst>
          <pc:docMk/>
          <pc:sldMk cId="210709081" sldId="1005"/>
        </pc:sldMkLst>
        <pc:spChg chg="mod">
          <ac:chgData name="Daniele Sertore" userId="9c0ab5f7-81cb-4f3e-8f35-37302c927a17" providerId="ADAL" clId="{6A977266-425F-46F4-A1E6-AB32089B040B}" dt="2020-09-27T15:41:28.740" v="1327" actId="20577"/>
          <ac:spMkLst>
            <pc:docMk/>
            <pc:sldMk cId="210709081" sldId="1005"/>
            <ac:spMk id="2" creationId="{740D023E-DC1A-48B5-A1F5-5F35685EDCDF}"/>
          </ac:spMkLst>
        </pc:spChg>
        <pc:spChg chg="del">
          <ac:chgData name="Daniele Sertore" userId="9c0ab5f7-81cb-4f3e-8f35-37302c927a17" providerId="ADAL" clId="{6A977266-425F-46F4-A1E6-AB32089B040B}" dt="2020-09-27T15:46:08.385" v="1343" actId="478"/>
          <ac:spMkLst>
            <pc:docMk/>
            <pc:sldMk cId="210709081" sldId="1005"/>
            <ac:spMk id="3" creationId="{EBF8634C-2352-4D54-BA68-A904468249E3}"/>
          </ac:spMkLst>
        </pc:spChg>
        <pc:spChg chg="add del mod">
          <ac:chgData name="Daniele Sertore" userId="9c0ab5f7-81cb-4f3e-8f35-37302c927a17" providerId="ADAL" clId="{6A977266-425F-46F4-A1E6-AB32089B040B}" dt="2020-09-27T15:43:49.766" v="1331" actId="478"/>
          <ac:spMkLst>
            <pc:docMk/>
            <pc:sldMk cId="210709081" sldId="1005"/>
            <ac:spMk id="7" creationId="{8867DC9B-FF46-4064-9801-66A840CC3ADA}"/>
          </ac:spMkLst>
        </pc:spChg>
        <pc:spChg chg="add del mod">
          <ac:chgData name="Daniele Sertore" userId="9c0ab5f7-81cb-4f3e-8f35-37302c927a17" providerId="ADAL" clId="{6A977266-425F-46F4-A1E6-AB32089B040B}" dt="2020-09-27T15:43:49.766" v="1331" actId="478"/>
          <ac:spMkLst>
            <pc:docMk/>
            <pc:sldMk cId="210709081" sldId="1005"/>
            <ac:spMk id="9" creationId="{A71755F5-1EFB-4407-9E1D-C89066555565}"/>
          </ac:spMkLst>
        </pc:spChg>
        <pc:spChg chg="add del mod">
          <ac:chgData name="Daniele Sertore" userId="9c0ab5f7-81cb-4f3e-8f35-37302c927a17" providerId="ADAL" clId="{6A977266-425F-46F4-A1E6-AB32089B040B}" dt="2020-09-27T15:43:49.766" v="1331" actId="478"/>
          <ac:spMkLst>
            <pc:docMk/>
            <pc:sldMk cId="210709081" sldId="1005"/>
            <ac:spMk id="11" creationId="{A68BFE7B-8C0C-4BE9-9A59-68446FABBA9F}"/>
          </ac:spMkLst>
        </pc:spChg>
        <pc:spChg chg="add mod">
          <ac:chgData name="Daniele Sertore" userId="9c0ab5f7-81cb-4f3e-8f35-37302c927a17" providerId="ADAL" clId="{6A977266-425F-46F4-A1E6-AB32089B040B}" dt="2020-09-27T15:46:33.052" v="1347" actId="1076"/>
          <ac:spMkLst>
            <pc:docMk/>
            <pc:sldMk cId="210709081" sldId="1005"/>
            <ac:spMk id="12" creationId="{A0AC00AB-C6D7-4D03-B7D3-5DBDF9EEFEE4}"/>
          </ac:spMkLst>
        </pc:spChg>
        <pc:spChg chg="mod topLvl">
          <ac:chgData name="Daniele Sertore" userId="9c0ab5f7-81cb-4f3e-8f35-37302c927a17" providerId="ADAL" clId="{6A977266-425F-46F4-A1E6-AB32089B040B}" dt="2020-09-27T15:47:03.467" v="1353" actId="165"/>
          <ac:spMkLst>
            <pc:docMk/>
            <pc:sldMk cId="210709081" sldId="1005"/>
            <ac:spMk id="14" creationId="{02098FEC-0562-4073-8681-D099F6FD575F}"/>
          </ac:spMkLst>
        </pc:spChg>
        <pc:spChg chg="mod topLvl">
          <ac:chgData name="Daniele Sertore" userId="9c0ab5f7-81cb-4f3e-8f35-37302c927a17" providerId="ADAL" clId="{6A977266-425F-46F4-A1E6-AB32089B040B}" dt="2020-09-27T15:47:37.317" v="1359" actId="1036"/>
          <ac:spMkLst>
            <pc:docMk/>
            <pc:sldMk cId="210709081" sldId="1005"/>
            <ac:spMk id="15" creationId="{87C90D4F-AE36-4841-95FB-D60C9C291338}"/>
          </ac:spMkLst>
        </pc:spChg>
        <pc:spChg chg="add mod">
          <ac:chgData name="Daniele Sertore" userId="9c0ab5f7-81cb-4f3e-8f35-37302c927a17" providerId="ADAL" clId="{6A977266-425F-46F4-A1E6-AB32089B040B}" dt="2020-09-27T15:46:54.074" v="1352" actId="1076"/>
          <ac:spMkLst>
            <pc:docMk/>
            <pc:sldMk cId="210709081" sldId="1005"/>
            <ac:spMk id="16" creationId="{0975FA9E-03C5-47A6-8ACD-4E2C933CDE59}"/>
          </ac:spMkLst>
        </pc:spChg>
        <pc:spChg chg="add mod">
          <ac:chgData name="Daniele Sertore" userId="9c0ab5f7-81cb-4f3e-8f35-37302c927a17" providerId="ADAL" clId="{6A977266-425F-46F4-A1E6-AB32089B040B}" dt="2020-09-27T15:46:42.695" v="1349" actId="1076"/>
          <ac:spMkLst>
            <pc:docMk/>
            <pc:sldMk cId="210709081" sldId="1005"/>
            <ac:spMk id="17" creationId="{04F42E75-DEC1-43BB-B74C-8C3ED8E6E957}"/>
          </ac:spMkLst>
        </pc:spChg>
        <pc:spChg chg="add mod">
          <ac:chgData name="Daniele Sertore" userId="9c0ab5f7-81cb-4f3e-8f35-37302c927a17" providerId="ADAL" clId="{6A977266-425F-46F4-A1E6-AB32089B040B}" dt="2020-09-27T15:47:30.078" v="1358" actId="208"/>
          <ac:spMkLst>
            <pc:docMk/>
            <pc:sldMk cId="210709081" sldId="1005"/>
            <ac:spMk id="19" creationId="{5764D3F4-73CD-45E1-AEF4-7F202ECEDF3A}"/>
          </ac:spMkLst>
        </pc:spChg>
        <pc:grpChg chg="add del mod ord">
          <ac:chgData name="Daniele Sertore" userId="9c0ab5f7-81cb-4f3e-8f35-37302c927a17" providerId="ADAL" clId="{6A977266-425F-46F4-A1E6-AB32089B040B}" dt="2020-09-27T15:47:03.467" v="1353" actId="165"/>
          <ac:grpSpMkLst>
            <pc:docMk/>
            <pc:sldMk cId="210709081" sldId="1005"/>
            <ac:grpSpMk id="13" creationId="{B534050D-F129-432A-965B-1C34B2FA220E}"/>
          </ac:grpSpMkLst>
        </pc:grpChg>
        <pc:picChg chg="add del mod">
          <ac:chgData name="Daniele Sertore" userId="9c0ab5f7-81cb-4f3e-8f35-37302c927a17" providerId="ADAL" clId="{6A977266-425F-46F4-A1E6-AB32089B040B}" dt="2020-09-27T15:43:49.766" v="1331" actId="478"/>
          <ac:picMkLst>
            <pc:docMk/>
            <pc:sldMk cId="210709081" sldId="1005"/>
            <ac:picMk id="5" creationId="{9BE4D406-9EFB-439E-B881-EC43FB597CE8}"/>
          </ac:picMkLst>
        </pc:picChg>
      </pc:sldChg>
      <pc:sldChg chg="addSp delSp modSp new mod">
        <pc:chgData name="Daniele Sertore" userId="9c0ab5f7-81cb-4f3e-8f35-37302c927a17" providerId="ADAL" clId="{6A977266-425F-46F4-A1E6-AB32089B040B}" dt="2020-09-27T15:49:45.261" v="1392" actId="1076"/>
        <pc:sldMkLst>
          <pc:docMk/>
          <pc:sldMk cId="4028550834" sldId="1006"/>
        </pc:sldMkLst>
        <pc:spChg chg="mod">
          <ac:chgData name="Daniele Sertore" userId="9c0ab5f7-81cb-4f3e-8f35-37302c927a17" providerId="ADAL" clId="{6A977266-425F-46F4-A1E6-AB32089B040B}" dt="2020-09-27T15:49:29.890" v="1388" actId="20577"/>
          <ac:spMkLst>
            <pc:docMk/>
            <pc:sldMk cId="4028550834" sldId="1006"/>
            <ac:spMk id="2" creationId="{5ED6B596-250A-4CA5-A7A2-1DE08755E31A}"/>
          </ac:spMkLst>
        </pc:spChg>
        <pc:spChg chg="del">
          <ac:chgData name="Daniele Sertore" userId="9c0ab5f7-81cb-4f3e-8f35-37302c927a17" providerId="ADAL" clId="{6A977266-425F-46F4-A1E6-AB32089B040B}" dt="2020-09-27T15:49:33.167" v="1389" actId="22"/>
          <ac:spMkLst>
            <pc:docMk/>
            <pc:sldMk cId="4028550834" sldId="1006"/>
            <ac:spMk id="3" creationId="{D366C8E8-1B72-4998-930F-1E5156178417}"/>
          </ac:spMkLst>
        </pc:spChg>
        <pc:picChg chg="add mod">
          <ac:chgData name="Daniele Sertore" userId="9c0ab5f7-81cb-4f3e-8f35-37302c927a17" providerId="ADAL" clId="{6A977266-425F-46F4-A1E6-AB32089B040B}" dt="2020-09-27T15:49:45.261" v="1392" actId="1076"/>
          <ac:picMkLst>
            <pc:docMk/>
            <pc:sldMk cId="4028550834" sldId="1006"/>
            <ac:picMk id="5" creationId="{F0DEE136-D7FB-4FF8-92AC-371C18458F13}"/>
          </ac:picMkLst>
        </pc:picChg>
      </pc:sldChg>
      <pc:sldChg chg="addSp modSp new mod">
        <pc:chgData name="Daniele Sertore" userId="9c0ab5f7-81cb-4f3e-8f35-37302c927a17" providerId="ADAL" clId="{6A977266-425F-46F4-A1E6-AB32089B040B}" dt="2020-09-28T21:18:59.290" v="3284" actId="20577"/>
        <pc:sldMkLst>
          <pc:docMk/>
          <pc:sldMk cId="1528330447" sldId="1007"/>
        </pc:sldMkLst>
        <pc:spChg chg="mod">
          <ac:chgData name="Daniele Sertore" userId="9c0ab5f7-81cb-4f3e-8f35-37302c927a17" providerId="ADAL" clId="{6A977266-425F-46F4-A1E6-AB32089B040B}" dt="2020-09-27T15:50:03.965" v="1418" actId="20577"/>
          <ac:spMkLst>
            <pc:docMk/>
            <pc:sldMk cId="1528330447" sldId="1007"/>
            <ac:spMk id="2" creationId="{91815EC2-0460-40A3-9A36-C94FF0B9A34F}"/>
          </ac:spMkLst>
        </pc:spChg>
        <pc:spChg chg="mod">
          <ac:chgData name="Daniele Sertore" userId="9c0ab5f7-81cb-4f3e-8f35-37302c927a17" providerId="ADAL" clId="{6A977266-425F-46F4-A1E6-AB32089B040B}" dt="2020-09-28T21:18:59.290" v="3284" actId="20577"/>
          <ac:spMkLst>
            <pc:docMk/>
            <pc:sldMk cId="1528330447" sldId="1007"/>
            <ac:spMk id="3" creationId="{79214D0F-D270-4966-98A7-6CF71E79F7C4}"/>
          </ac:spMkLst>
        </pc:spChg>
        <pc:spChg chg="add mod">
          <ac:chgData name="Daniele Sertore" userId="9c0ab5f7-81cb-4f3e-8f35-37302c927a17" providerId="ADAL" clId="{6A977266-425F-46F4-A1E6-AB32089B040B}" dt="2020-09-27T15:53:21.346" v="1563" actId="1076"/>
          <ac:spMkLst>
            <pc:docMk/>
            <pc:sldMk cId="1528330447" sldId="1007"/>
            <ac:spMk id="7" creationId="{8B75F710-DEB8-44DA-AFD4-A2B88B6A796D}"/>
          </ac:spMkLst>
        </pc:spChg>
        <pc:picChg chg="add mod">
          <ac:chgData name="Daniele Sertore" userId="9c0ab5f7-81cb-4f3e-8f35-37302c927a17" providerId="ADAL" clId="{6A977266-425F-46F4-A1E6-AB32089B040B}" dt="2020-09-27T15:53:07.066" v="1561" actId="1076"/>
          <ac:picMkLst>
            <pc:docMk/>
            <pc:sldMk cId="1528330447" sldId="1007"/>
            <ac:picMk id="5" creationId="{C093E9F3-54A8-4C58-A6B5-9A102A861231}"/>
          </ac:picMkLst>
        </pc:picChg>
      </pc:sldChg>
      <pc:sldChg chg="addSp delSp modSp new mod modAnim">
        <pc:chgData name="Daniele Sertore" userId="9c0ab5f7-81cb-4f3e-8f35-37302c927a17" providerId="ADAL" clId="{6A977266-425F-46F4-A1E6-AB32089B040B}" dt="2020-09-27T16:03:54.349" v="1640" actId="1076"/>
        <pc:sldMkLst>
          <pc:docMk/>
          <pc:sldMk cId="989869990" sldId="1008"/>
        </pc:sldMkLst>
        <pc:spChg chg="mod">
          <ac:chgData name="Daniele Sertore" userId="9c0ab5f7-81cb-4f3e-8f35-37302c927a17" providerId="ADAL" clId="{6A977266-425F-46F4-A1E6-AB32089B040B}" dt="2020-09-27T15:56:26.439" v="1603"/>
          <ac:spMkLst>
            <pc:docMk/>
            <pc:sldMk cId="989869990" sldId="1008"/>
            <ac:spMk id="2" creationId="{412152CD-53F4-4805-9E64-705591418455}"/>
          </ac:spMkLst>
        </pc:spChg>
        <pc:spChg chg="del">
          <ac:chgData name="Daniele Sertore" userId="9c0ab5f7-81cb-4f3e-8f35-37302c927a17" providerId="ADAL" clId="{6A977266-425F-46F4-A1E6-AB32089B040B}" dt="2020-09-27T15:54:40.880" v="1565" actId="22"/>
          <ac:spMkLst>
            <pc:docMk/>
            <pc:sldMk cId="989869990" sldId="1008"/>
            <ac:spMk id="3" creationId="{6D797A21-CB20-4044-A03B-80CC870E3EA7}"/>
          </ac:spMkLst>
        </pc:spChg>
        <pc:spChg chg="add del mod">
          <ac:chgData name="Daniele Sertore" userId="9c0ab5f7-81cb-4f3e-8f35-37302c927a17" providerId="ADAL" clId="{6A977266-425F-46F4-A1E6-AB32089B040B}" dt="2020-09-27T15:55:39.767" v="1597"/>
          <ac:spMkLst>
            <pc:docMk/>
            <pc:sldMk cId="989869990" sldId="1008"/>
            <ac:spMk id="6" creationId="{FF9D53F3-1692-4727-BF31-DDE93AAD6C23}"/>
          </ac:spMkLst>
        </pc:spChg>
        <pc:spChg chg="add del mod">
          <ac:chgData name="Daniele Sertore" userId="9c0ab5f7-81cb-4f3e-8f35-37302c927a17" providerId="ADAL" clId="{6A977266-425F-46F4-A1E6-AB32089B040B}" dt="2020-09-27T15:55:39.767" v="1597"/>
          <ac:spMkLst>
            <pc:docMk/>
            <pc:sldMk cId="989869990" sldId="1008"/>
            <ac:spMk id="7" creationId="{E49BD797-5598-4DA6-866E-7A6C4656E4EC}"/>
          </ac:spMkLst>
        </pc:spChg>
        <pc:spChg chg="add mod">
          <ac:chgData name="Daniele Sertore" userId="9c0ab5f7-81cb-4f3e-8f35-37302c927a17" providerId="ADAL" clId="{6A977266-425F-46F4-A1E6-AB32089B040B}" dt="2020-09-27T15:56:36.943" v="1604" actId="2711"/>
          <ac:spMkLst>
            <pc:docMk/>
            <pc:sldMk cId="989869990" sldId="1008"/>
            <ac:spMk id="8" creationId="{BE804F8E-CF64-4334-BD98-6AD79FA73BD1}"/>
          </ac:spMkLst>
        </pc:spChg>
        <pc:spChg chg="add del mod">
          <ac:chgData name="Daniele Sertore" userId="9c0ab5f7-81cb-4f3e-8f35-37302c927a17" providerId="ADAL" clId="{6A977266-425F-46F4-A1E6-AB32089B040B}" dt="2020-09-27T15:56:26.439" v="1603"/>
          <ac:spMkLst>
            <pc:docMk/>
            <pc:sldMk cId="989869990" sldId="1008"/>
            <ac:spMk id="9" creationId="{105F77FE-D5EE-4B6C-B62F-AF54ADCE5F67}"/>
          </ac:spMkLst>
        </pc:spChg>
        <pc:spChg chg="add del mod">
          <ac:chgData name="Daniele Sertore" userId="9c0ab5f7-81cb-4f3e-8f35-37302c927a17" providerId="ADAL" clId="{6A977266-425F-46F4-A1E6-AB32089B040B}" dt="2020-09-27T15:56:26.439" v="1603"/>
          <ac:spMkLst>
            <pc:docMk/>
            <pc:sldMk cId="989869990" sldId="1008"/>
            <ac:spMk id="10" creationId="{4F070FE1-435C-423A-826D-FF90DFA534BF}"/>
          </ac:spMkLst>
        </pc:spChg>
        <pc:spChg chg="add del mod">
          <ac:chgData name="Daniele Sertore" userId="9c0ab5f7-81cb-4f3e-8f35-37302c927a17" providerId="ADAL" clId="{6A977266-425F-46F4-A1E6-AB32089B040B}" dt="2020-09-27T16:03:24.101" v="1635" actId="478"/>
          <ac:spMkLst>
            <pc:docMk/>
            <pc:sldMk cId="989869990" sldId="1008"/>
            <ac:spMk id="14" creationId="{56C1420F-7A8A-4C20-A5C4-6923EF51CD33}"/>
          </ac:spMkLst>
        </pc:spChg>
        <pc:picChg chg="add del mod">
          <ac:chgData name="Daniele Sertore" userId="9c0ab5f7-81cb-4f3e-8f35-37302c927a17" providerId="ADAL" clId="{6A977266-425F-46F4-A1E6-AB32089B040B}" dt="2020-09-27T15:59:44.915" v="1618" actId="478"/>
          <ac:picMkLst>
            <pc:docMk/>
            <pc:sldMk cId="989869990" sldId="1008"/>
            <ac:picMk id="5" creationId="{DDBEC4B1-27CC-4F6E-AA63-4260E1E8CCD8}"/>
          </ac:picMkLst>
        </pc:picChg>
        <pc:picChg chg="add mod ord">
          <ac:chgData name="Daniele Sertore" userId="9c0ab5f7-81cb-4f3e-8f35-37302c927a17" providerId="ADAL" clId="{6A977266-425F-46F4-A1E6-AB32089B040B}" dt="2020-09-27T16:03:54.349" v="1640" actId="1076"/>
          <ac:picMkLst>
            <pc:docMk/>
            <pc:sldMk cId="989869990" sldId="1008"/>
            <ac:picMk id="11" creationId="{983ED168-DB21-4650-91AD-125CA3EE37B4}"/>
          </ac:picMkLst>
        </pc:picChg>
        <pc:picChg chg="add mod ord">
          <ac:chgData name="Daniele Sertore" userId="9c0ab5f7-81cb-4f3e-8f35-37302c927a17" providerId="ADAL" clId="{6A977266-425F-46F4-A1E6-AB32089B040B}" dt="2020-09-27T16:03:49.215" v="1639" actId="14100"/>
          <ac:picMkLst>
            <pc:docMk/>
            <pc:sldMk cId="989869990" sldId="1008"/>
            <ac:picMk id="12" creationId="{164CE3AE-56CC-4737-BDF7-0C397AC3138D}"/>
          </ac:picMkLst>
        </pc:picChg>
        <pc:picChg chg="add mod">
          <ac:chgData name="Daniele Sertore" userId="9c0ab5f7-81cb-4f3e-8f35-37302c927a17" providerId="ADAL" clId="{6A977266-425F-46F4-A1E6-AB32089B040B}" dt="2020-09-27T16:03:04.921" v="1631" actId="14100"/>
          <ac:picMkLst>
            <pc:docMk/>
            <pc:sldMk cId="989869990" sldId="1008"/>
            <ac:picMk id="16" creationId="{690542E6-F7C8-4328-8505-A713216B3B14}"/>
          </ac:picMkLst>
        </pc:picChg>
      </pc:sldChg>
      <pc:sldChg chg="addSp delSp modSp new mod">
        <pc:chgData name="Daniele Sertore" userId="9c0ab5f7-81cb-4f3e-8f35-37302c927a17" providerId="ADAL" clId="{6A977266-425F-46F4-A1E6-AB32089B040B}" dt="2020-09-28T21:19:22.045" v="3292" actId="20577"/>
        <pc:sldMkLst>
          <pc:docMk/>
          <pc:sldMk cId="1915095444" sldId="1009"/>
        </pc:sldMkLst>
        <pc:spChg chg="mod">
          <ac:chgData name="Daniele Sertore" userId="9c0ab5f7-81cb-4f3e-8f35-37302c927a17" providerId="ADAL" clId="{6A977266-425F-46F4-A1E6-AB32089B040B}" dt="2020-09-27T16:13:51.056" v="1697"/>
          <ac:spMkLst>
            <pc:docMk/>
            <pc:sldMk cId="1915095444" sldId="1009"/>
            <ac:spMk id="2" creationId="{CE4303D4-3AB6-4882-91D9-1E5715FF4668}"/>
          </ac:spMkLst>
        </pc:spChg>
        <pc:spChg chg="mod">
          <ac:chgData name="Daniele Sertore" userId="9c0ab5f7-81cb-4f3e-8f35-37302c927a17" providerId="ADAL" clId="{6A977266-425F-46F4-A1E6-AB32089B040B}" dt="2020-09-28T21:19:22.045" v="3292" actId="20577"/>
          <ac:spMkLst>
            <pc:docMk/>
            <pc:sldMk cId="1915095444" sldId="1009"/>
            <ac:spMk id="3" creationId="{B53C293C-CF9E-4DD5-B897-DF282EBFE11A}"/>
          </ac:spMkLst>
        </pc:spChg>
        <pc:spChg chg="add del mod">
          <ac:chgData name="Daniele Sertore" userId="9c0ab5f7-81cb-4f3e-8f35-37302c927a17" providerId="ADAL" clId="{6A977266-425F-46F4-A1E6-AB32089B040B}" dt="2020-09-27T16:13:51.056" v="1697"/>
          <ac:spMkLst>
            <pc:docMk/>
            <pc:sldMk cId="1915095444" sldId="1009"/>
            <ac:spMk id="4" creationId="{119A5F9E-AABC-4082-8186-6E10A8DC0960}"/>
          </ac:spMkLst>
        </pc:spChg>
        <pc:spChg chg="add del mod">
          <ac:chgData name="Daniele Sertore" userId="9c0ab5f7-81cb-4f3e-8f35-37302c927a17" providerId="ADAL" clId="{6A977266-425F-46F4-A1E6-AB32089B040B}" dt="2020-09-27T16:13:51.056" v="1697"/>
          <ac:spMkLst>
            <pc:docMk/>
            <pc:sldMk cId="1915095444" sldId="1009"/>
            <ac:spMk id="5" creationId="{62366FFB-87BE-4E71-90DC-F320B439876E}"/>
          </ac:spMkLst>
        </pc:spChg>
        <pc:spChg chg="add mod">
          <ac:chgData name="Daniele Sertore" userId="9c0ab5f7-81cb-4f3e-8f35-37302c927a17" providerId="ADAL" clId="{6A977266-425F-46F4-A1E6-AB32089B040B}" dt="2020-09-27T16:14:56.118" v="1712" actId="1076"/>
          <ac:spMkLst>
            <pc:docMk/>
            <pc:sldMk cId="1915095444" sldId="1009"/>
            <ac:spMk id="7" creationId="{B67C305A-C807-406D-81BC-8E57E287BB7D}"/>
          </ac:spMkLst>
        </pc:spChg>
        <pc:spChg chg="add mod">
          <ac:chgData name="Daniele Sertore" userId="9c0ab5f7-81cb-4f3e-8f35-37302c927a17" providerId="ADAL" clId="{6A977266-425F-46F4-A1E6-AB32089B040B}" dt="2020-09-27T16:16:32.856" v="1738" actId="14100"/>
          <ac:spMkLst>
            <pc:docMk/>
            <pc:sldMk cId="1915095444" sldId="1009"/>
            <ac:spMk id="9" creationId="{52B2AADA-23A0-43C5-A84D-CE1016870975}"/>
          </ac:spMkLst>
        </pc:spChg>
        <pc:spChg chg="add mod">
          <ac:chgData name="Daniele Sertore" userId="9c0ab5f7-81cb-4f3e-8f35-37302c927a17" providerId="ADAL" clId="{6A977266-425F-46F4-A1E6-AB32089B040B}" dt="2020-09-27T16:16:42.915" v="1739" actId="1076"/>
          <ac:spMkLst>
            <pc:docMk/>
            <pc:sldMk cId="1915095444" sldId="1009"/>
            <ac:spMk id="11" creationId="{CC5DA820-AEA9-4672-A921-1DE196370D54}"/>
          </ac:spMkLst>
        </pc:spChg>
        <pc:spChg chg="add mod">
          <ac:chgData name="Daniele Sertore" userId="9c0ab5f7-81cb-4f3e-8f35-37302c927a17" providerId="ADAL" clId="{6A977266-425F-46F4-A1E6-AB32089B040B}" dt="2020-09-27T16:16:52.720" v="1741" actId="1076"/>
          <ac:spMkLst>
            <pc:docMk/>
            <pc:sldMk cId="1915095444" sldId="1009"/>
            <ac:spMk id="13" creationId="{ABE22F26-2DEC-4B3E-BB0E-C5889EEFC5FC}"/>
          </ac:spMkLst>
        </pc:spChg>
        <pc:spChg chg="add mod">
          <ac:chgData name="Daniele Sertore" userId="9c0ab5f7-81cb-4f3e-8f35-37302c927a17" providerId="ADAL" clId="{6A977266-425F-46F4-A1E6-AB32089B040B}" dt="2020-09-27T16:16:45.856" v="1740" actId="1076"/>
          <ac:spMkLst>
            <pc:docMk/>
            <pc:sldMk cId="1915095444" sldId="1009"/>
            <ac:spMk id="15" creationId="{389E1380-0542-4920-9C57-2B0A82D0DCA5}"/>
          </ac:spMkLst>
        </pc:spChg>
      </pc:sldChg>
      <pc:sldChg chg="addSp delSp modSp add del mod modClrScheme delAnim chgLayout">
        <pc:chgData name="Daniele Sertore" userId="9c0ab5f7-81cb-4f3e-8f35-37302c927a17" providerId="ADAL" clId="{6A977266-425F-46F4-A1E6-AB32089B040B}" dt="2020-09-27T16:02:20.533" v="1626" actId="2696"/>
        <pc:sldMkLst>
          <pc:docMk/>
          <pc:sldMk cId="2746890310" sldId="1009"/>
        </pc:sldMkLst>
        <pc:spChg chg="mod ord">
          <ac:chgData name="Daniele Sertore" userId="9c0ab5f7-81cb-4f3e-8f35-37302c927a17" providerId="ADAL" clId="{6A977266-425F-46F4-A1E6-AB32089B040B}" dt="2020-09-27T16:01:52.725" v="1621" actId="700"/>
          <ac:spMkLst>
            <pc:docMk/>
            <pc:sldMk cId="2746890310" sldId="1009"/>
            <ac:spMk id="2" creationId="{00000000-0000-0000-0000-000000000000}"/>
          </ac:spMkLst>
        </pc:spChg>
        <pc:spChg chg="add mod ord">
          <ac:chgData name="Daniele Sertore" userId="9c0ab5f7-81cb-4f3e-8f35-37302c927a17" providerId="ADAL" clId="{6A977266-425F-46F4-A1E6-AB32089B040B}" dt="2020-09-27T16:01:52.725" v="1621" actId="700"/>
          <ac:spMkLst>
            <pc:docMk/>
            <pc:sldMk cId="2746890310" sldId="1009"/>
            <ac:spMk id="5" creationId="{62FBFB78-6504-4F46-A858-3C90F6AFB1E6}"/>
          </ac:spMkLst>
        </pc:spChg>
        <pc:picChg chg="del">
          <ac:chgData name="Daniele Sertore" userId="9c0ab5f7-81cb-4f3e-8f35-37302c927a17" providerId="ADAL" clId="{6A977266-425F-46F4-A1E6-AB32089B040B}" dt="2020-09-27T16:02:10.294" v="1624" actId="478"/>
          <ac:picMkLst>
            <pc:docMk/>
            <pc:sldMk cId="2746890310" sldId="1009"/>
            <ac:picMk id="3" creationId="{00000000-0000-0000-0000-000000000000}"/>
          </ac:picMkLst>
        </pc:picChg>
        <pc:picChg chg="del">
          <ac:chgData name="Daniele Sertore" userId="9c0ab5f7-81cb-4f3e-8f35-37302c927a17" providerId="ADAL" clId="{6A977266-425F-46F4-A1E6-AB32089B040B}" dt="2020-09-27T16:02:12.797" v="1625" actId="478"/>
          <ac:picMkLst>
            <pc:docMk/>
            <pc:sldMk cId="2746890310" sldId="1009"/>
            <ac:picMk id="4" creationId="{00000000-0000-0000-0000-000000000000}"/>
          </ac:picMkLst>
        </pc:picChg>
        <pc:picChg chg="del mod">
          <ac:chgData name="Daniele Sertore" userId="9c0ab5f7-81cb-4f3e-8f35-37302c927a17" providerId="ADAL" clId="{6A977266-425F-46F4-A1E6-AB32089B040B}" dt="2020-09-27T16:02:07.858" v="1623" actId="478"/>
          <ac:picMkLst>
            <pc:docMk/>
            <pc:sldMk cId="2746890310" sldId="1009"/>
            <ac:picMk id="6" creationId="{00000000-0000-0000-0000-000000000000}"/>
          </ac:picMkLst>
        </pc:picChg>
      </pc:sldChg>
      <pc:sldChg chg="modSp add ord">
        <pc:chgData name="Daniele Sertore" userId="9c0ab5f7-81cb-4f3e-8f35-37302c927a17" providerId="ADAL" clId="{6A977266-425F-46F4-A1E6-AB32089B040B}" dt="2020-09-27T16:17:26.482" v="1746" actId="207"/>
        <pc:sldMkLst>
          <pc:docMk/>
          <pc:sldMk cId="2019469745" sldId="1010"/>
        </pc:sldMkLst>
        <pc:spChg chg="mod">
          <ac:chgData name="Daniele Sertore" userId="9c0ab5f7-81cb-4f3e-8f35-37302c927a17" providerId="ADAL" clId="{6A977266-425F-46F4-A1E6-AB32089B040B}" dt="2020-09-27T16:17:26.482" v="1746" actId="207"/>
          <ac:spMkLst>
            <pc:docMk/>
            <pc:sldMk cId="2019469745" sldId="1010"/>
            <ac:spMk id="3" creationId="{65EE508A-DC1C-412A-9121-3AD101DC4184}"/>
          </ac:spMkLst>
        </pc:spChg>
      </pc:sldChg>
      <pc:sldChg chg="addSp delSp modSp new mod">
        <pc:chgData name="Daniele Sertore" userId="9c0ab5f7-81cb-4f3e-8f35-37302c927a17" providerId="ADAL" clId="{6A977266-425F-46F4-A1E6-AB32089B040B}" dt="2020-09-27T16:23:59.099" v="1814" actId="27636"/>
        <pc:sldMkLst>
          <pc:docMk/>
          <pc:sldMk cId="305734165" sldId="1011"/>
        </pc:sldMkLst>
        <pc:spChg chg="mod">
          <ac:chgData name="Daniele Sertore" userId="9c0ab5f7-81cb-4f3e-8f35-37302c927a17" providerId="ADAL" clId="{6A977266-425F-46F4-A1E6-AB32089B040B}" dt="2020-09-27T16:22:47.802" v="1789"/>
          <ac:spMkLst>
            <pc:docMk/>
            <pc:sldMk cId="305734165" sldId="1011"/>
            <ac:spMk id="2" creationId="{52DDEFDE-748E-44F2-AC24-040381CECE6D}"/>
          </ac:spMkLst>
        </pc:spChg>
        <pc:spChg chg="mod">
          <ac:chgData name="Daniele Sertore" userId="9c0ab5f7-81cb-4f3e-8f35-37302c927a17" providerId="ADAL" clId="{6A977266-425F-46F4-A1E6-AB32089B040B}" dt="2020-09-27T16:23:59.099" v="1814" actId="27636"/>
          <ac:spMkLst>
            <pc:docMk/>
            <pc:sldMk cId="305734165" sldId="1011"/>
            <ac:spMk id="3" creationId="{3D181421-B7D7-4B98-AC33-CE6E4C527AEB}"/>
          </ac:spMkLst>
        </pc:spChg>
        <pc:spChg chg="add del mod">
          <ac:chgData name="Daniele Sertore" userId="9c0ab5f7-81cb-4f3e-8f35-37302c927a17" providerId="ADAL" clId="{6A977266-425F-46F4-A1E6-AB32089B040B}" dt="2020-09-27T16:22:47.802" v="1789"/>
          <ac:spMkLst>
            <pc:docMk/>
            <pc:sldMk cId="305734165" sldId="1011"/>
            <ac:spMk id="4" creationId="{4DFB3E78-4936-4E9B-A60F-5CBA0BAAB1A7}"/>
          </ac:spMkLst>
        </pc:spChg>
        <pc:spChg chg="add del mod">
          <ac:chgData name="Daniele Sertore" userId="9c0ab5f7-81cb-4f3e-8f35-37302c927a17" providerId="ADAL" clId="{6A977266-425F-46F4-A1E6-AB32089B040B}" dt="2020-09-27T16:22:47.802" v="1789"/>
          <ac:spMkLst>
            <pc:docMk/>
            <pc:sldMk cId="305734165" sldId="1011"/>
            <ac:spMk id="5" creationId="{D0FB375A-9A53-42E9-9295-DC3A9A046CCC}"/>
          </ac:spMkLst>
        </pc:spChg>
      </pc:sldChg>
      <pc:sldChg chg="addSp delSp modSp new mod">
        <pc:chgData name="Daniele Sertore" userId="9c0ab5f7-81cb-4f3e-8f35-37302c927a17" providerId="ADAL" clId="{6A977266-425F-46F4-A1E6-AB32089B040B}" dt="2020-09-28T21:20:18.698" v="3293" actId="20577"/>
        <pc:sldMkLst>
          <pc:docMk/>
          <pc:sldMk cId="3144925018" sldId="1012"/>
        </pc:sldMkLst>
        <pc:spChg chg="mod">
          <ac:chgData name="Daniele Sertore" userId="9c0ab5f7-81cb-4f3e-8f35-37302c927a17" providerId="ADAL" clId="{6A977266-425F-46F4-A1E6-AB32089B040B}" dt="2020-09-27T16:25:35.329" v="1845" actId="20577"/>
          <ac:spMkLst>
            <pc:docMk/>
            <pc:sldMk cId="3144925018" sldId="1012"/>
            <ac:spMk id="2" creationId="{5CF69772-F60B-4BA5-9D86-B5E5F3CDC08F}"/>
          </ac:spMkLst>
        </pc:spChg>
        <pc:spChg chg="mod">
          <ac:chgData name="Daniele Sertore" userId="9c0ab5f7-81cb-4f3e-8f35-37302c927a17" providerId="ADAL" clId="{6A977266-425F-46F4-A1E6-AB32089B040B}" dt="2020-09-28T21:20:18.698" v="3293" actId="20577"/>
          <ac:spMkLst>
            <pc:docMk/>
            <pc:sldMk cId="3144925018" sldId="1012"/>
            <ac:spMk id="3" creationId="{8F74781B-0584-4D1A-8C26-C8C20926AF16}"/>
          </ac:spMkLst>
        </pc:spChg>
        <pc:spChg chg="add del mod">
          <ac:chgData name="Daniele Sertore" userId="9c0ab5f7-81cb-4f3e-8f35-37302c927a17" providerId="ADAL" clId="{6A977266-425F-46F4-A1E6-AB32089B040B}" dt="2020-09-27T16:25:05.335" v="1820" actId="478"/>
          <ac:spMkLst>
            <pc:docMk/>
            <pc:sldMk cId="3144925018" sldId="1012"/>
            <ac:spMk id="5" creationId="{72491188-C701-4EE7-8E7C-31E0E16CF827}"/>
          </ac:spMkLst>
        </pc:spChg>
        <pc:picChg chg="add mod">
          <ac:chgData name="Daniele Sertore" userId="9c0ab5f7-81cb-4f3e-8f35-37302c927a17" providerId="ADAL" clId="{6A977266-425F-46F4-A1E6-AB32089B040B}" dt="2020-09-27T16:25:41.713" v="1859" actId="1036"/>
          <ac:picMkLst>
            <pc:docMk/>
            <pc:sldMk cId="3144925018" sldId="1012"/>
            <ac:picMk id="7" creationId="{2FAECDA6-1852-43CE-9DB0-BA29B3316AD5}"/>
          </ac:picMkLst>
        </pc:picChg>
      </pc:sldChg>
      <pc:sldChg chg="addSp delSp modSp new mod delAnim modAnim">
        <pc:chgData name="Daniele Sertore" userId="9c0ab5f7-81cb-4f3e-8f35-37302c927a17" providerId="ADAL" clId="{6A977266-425F-46F4-A1E6-AB32089B040B}" dt="2020-09-27T16:40:51.352" v="1984" actId="207"/>
        <pc:sldMkLst>
          <pc:docMk/>
          <pc:sldMk cId="1109306896" sldId="1013"/>
        </pc:sldMkLst>
        <pc:spChg chg="mod">
          <ac:chgData name="Daniele Sertore" userId="9c0ab5f7-81cb-4f3e-8f35-37302c927a17" providerId="ADAL" clId="{6A977266-425F-46F4-A1E6-AB32089B040B}" dt="2020-09-27T16:26:45.908" v="1883" actId="20577"/>
          <ac:spMkLst>
            <pc:docMk/>
            <pc:sldMk cId="1109306896" sldId="1013"/>
            <ac:spMk id="2" creationId="{5BBD38D7-506D-4916-974A-8A7510492CE1}"/>
          </ac:spMkLst>
        </pc:spChg>
        <pc:spChg chg="mod">
          <ac:chgData name="Daniele Sertore" userId="9c0ab5f7-81cb-4f3e-8f35-37302c927a17" providerId="ADAL" clId="{6A977266-425F-46F4-A1E6-AB32089B040B}" dt="2020-09-27T16:31:40.170" v="1934" actId="27636"/>
          <ac:spMkLst>
            <pc:docMk/>
            <pc:sldMk cId="1109306896" sldId="1013"/>
            <ac:spMk id="3" creationId="{21551107-E88E-444A-9D74-22CAE61D7D5B}"/>
          </ac:spMkLst>
        </pc:spChg>
        <pc:spChg chg="add del mod">
          <ac:chgData name="Daniele Sertore" userId="9c0ab5f7-81cb-4f3e-8f35-37302c927a17" providerId="ADAL" clId="{6A977266-425F-46F4-A1E6-AB32089B040B}" dt="2020-09-27T16:28:15.310" v="1888" actId="478"/>
          <ac:spMkLst>
            <pc:docMk/>
            <pc:sldMk cId="1109306896" sldId="1013"/>
            <ac:spMk id="5" creationId="{51D9C52F-B504-4722-BBDD-102B174B0309}"/>
          </ac:spMkLst>
        </pc:spChg>
        <pc:spChg chg="add del mod">
          <ac:chgData name="Daniele Sertore" userId="9c0ab5f7-81cb-4f3e-8f35-37302c927a17" providerId="ADAL" clId="{6A977266-425F-46F4-A1E6-AB32089B040B}" dt="2020-09-27T16:28:11.708" v="1887" actId="478"/>
          <ac:spMkLst>
            <pc:docMk/>
            <pc:sldMk cId="1109306896" sldId="1013"/>
            <ac:spMk id="6" creationId="{932550DA-DABE-486A-934C-442DFFFEF9C8}"/>
          </ac:spMkLst>
        </pc:spChg>
        <pc:spChg chg="add del mod">
          <ac:chgData name="Daniele Sertore" userId="9c0ab5f7-81cb-4f3e-8f35-37302c927a17" providerId="ADAL" clId="{6A977266-425F-46F4-A1E6-AB32089B040B}" dt="2020-09-27T16:28:11.708" v="1887" actId="478"/>
          <ac:spMkLst>
            <pc:docMk/>
            <pc:sldMk cId="1109306896" sldId="1013"/>
            <ac:spMk id="7" creationId="{5918C881-2C2A-4C22-B93B-208FBF561552}"/>
          </ac:spMkLst>
        </pc:spChg>
        <pc:spChg chg="add del mod">
          <ac:chgData name="Daniele Sertore" userId="9c0ab5f7-81cb-4f3e-8f35-37302c927a17" providerId="ADAL" clId="{6A977266-425F-46F4-A1E6-AB32089B040B}" dt="2020-09-27T16:28:11.708" v="1887" actId="478"/>
          <ac:spMkLst>
            <pc:docMk/>
            <pc:sldMk cId="1109306896" sldId="1013"/>
            <ac:spMk id="8" creationId="{95FE5181-5073-433C-A9BD-41CC532CC309}"/>
          </ac:spMkLst>
        </pc:spChg>
        <pc:spChg chg="add del mod">
          <ac:chgData name="Daniele Sertore" userId="9c0ab5f7-81cb-4f3e-8f35-37302c927a17" providerId="ADAL" clId="{6A977266-425F-46F4-A1E6-AB32089B040B}" dt="2020-09-27T16:28:11.708" v="1887" actId="478"/>
          <ac:spMkLst>
            <pc:docMk/>
            <pc:sldMk cId="1109306896" sldId="1013"/>
            <ac:spMk id="9" creationId="{2CBF5205-F60C-4931-8F8E-5886DFFAA0A6}"/>
          </ac:spMkLst>
        </pc:spChg>
        <pc:spChg chg="add del mod">
          <ac:chgData name="Daniele Sertore" userId="9c0ab5f7-81cb-4f3e-8f35-37302c927a17" providerId="ADAL" clId="{6A977266-425F-46F4-A1E6-AB32089B040B}" dt="2020-09-27T16:28:27.911" v="1892"/>
          <ac:spMkLst>
            <pc:docMk/>
            <pc:sldMk cId="1109306896" sldId="1013"/>
            <ac:spMk id="10" creationId="{A3AB3495-D170-4B94-9031-C60BF562B9D7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12" creationId="{D6FB16AC-ECF3-46BE-8572-6FE3F63ED2A5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13" creationId="{A277D177-8641-4BA5-80FA-D738E46F918F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14" creationId="{CE97CC8B-C702-4F15-9B25-1E7CEB54D3B0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15" creationId="{133AB04C-40D8-4ED9-8B7D-00EAED8C0BAE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16" creationId="{785FA06D-F7F4-4612-BA2A-0501EE4BB3C9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18" creationId="{9F0F2E99-BDCD-44A0-B3DD-F15AF962EAC4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19" creationId="{BBFD1865-0F89-4827-AF60-4F78909FCE3A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20" creationId="{73866D67-F27E-4AF8-B549-6C22D4932E5B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21" creationId="{2E072A28-C7AE-42F3-8634-BDE48CC3F0EA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22" creationId="{AD16EECD-709F-4525-85CF-5D8584EEB5F9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24" creationId="{EEF3B8CE-52D1-4FED-96F9-6906790E1538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25" creationId="{AF7AE4FC-9AEC-4F66-923A-4EF0ED8B8E24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26" creationId="{65AC324A-537B-4A6A-B91B-C9B4C06EE2B5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27" creationId="{78B3B9B4-D740-402B-A96D-25A8D1A19C0F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28" creationId="{3564DFB1-4CA7-4879-9C47-2F15AF1BB57A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29" creationId="{1757C972-D338-40B2-8EBA-2D41EC5112C5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30" creationId="{CA7CFBA6-9B63-4166-BD52-4AF56443E675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31" creationId="{BC88B803-E69C-4C2B-A5BD-9387A78736D7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32" creationId="{ADD17045-0F0D-4777-AC15-5D28EBBBB985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33" creationId="{B98298BB-DAA1-4BDE-837D-908594758769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35" creationId="{04391FD4-A65B-4373-A22C-D6499585520A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36" creationId="{A7C49AB5-E72E-4A96-9963-F348EB87524B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37" creationId="{AC434C65-B7E4-4708-833D-411A7222F053}"/>
          </ac:spMkLst>
        </pc:spChg>
        <pc:spChg chg="mod">
          <ac:chgData name="Daniele Sertore" userId="9c0ab5f7-81cb-4f3e-8f35-37302c927a17" providerId="ADAL" clId="{6A977266-425F-46F4-A1E6-AB32089B040B}" dt="2020-09-27T16:28:26.957" v="1891" actId="1076"/>
          <ac:spMkLst>
            <pc:docMk/>
            <pc:sldMk cId="1109306896" sldId="1013"/>
            <ac:spMk id="38" creationId="{7C445CD1-65E6-4A4C-AB73-BA75120F319C}"/>
          </ac:spMkLst>
        </pc:spChg>
        <pc:spChg chg="add del mod">
          <ac:chgData name="Daniele Sertore" userId="9c0ab5f7-81cb-4f3e-8f35-37302c927a17" providerId="ADAL" clId="{6A977266-425F-46F4-A1E6-AB32089B040B}" dt="2020-09-27T16:28:27.911" v="1892"/>
          <ac:spMkLst>
            <pc:docMk/>
            <pc:sldMk cId="1109306896" sldId="1013"/>
            <ac:spMk id="39" creationId="{1220F07F-C8CF-4FD6-BA5B-46A684BE67A2}"/>
          </ac:spMkLst>
        </pc:spChg>
        <pc:spChg chg="add del mod">
          <ac:chgData name="Daniele Sertore" userId="9c0ab5f7-81cb-4f3e-8f35-37302c927a17" providerId="ADAL" clId="{6A977266-425F-46F4-A1E6-AB32089B040B}" dt="2020-09-27T16:28:27.911" v="1892"/>
          <ac:spMkLst>
            <pc:docMk/>
            <pc:sldMk cId="1109306896" sldId="1013"/>
            <ac:spMk id="40" creationId="{BE9184AA-3D67-4C24-95FB-4F2F2D3E21A5}"/>
          </ac:spMkLst>
        </pc:spChg>
        <pc:spChg chg="add del mod">
          <ac:chgData name="Daniele Sertore" userId="9c0ab5f7-81cb-4f3e-8f35-37302c927a17" providerId="ADAL" clId="{6A977266-425F-46F4-A1E6-AB32089B040B}" dt="2020-09-27T16:28:27.911" v="1892"/>
          <ac:spMkLst>
            <pc:docMk/>
            <pc:sldMk cId="1109306896" sldId="1013"/>
            <ac:spMk id="41" creationId="{2EDD983E-602E-4424-A046-24F1428E34A6}"/>
          </ac:spMkLst>
        </pc:spChg>
        <pc:spChg chg="add del mod">
          <ac:chgData name="Daniele Sertore" userId="9c0ab5f7-81cb-4f3e-8f35-37302c927a17" providerId="ADAL" clId="{6A977266-425F-46F4-A1E6-AB32089B040B}" dt="2020-09-27T16:28:27.911" v="1892"/>
          <ac:spMkLst>
            <pc:docMk/>
            <pc:sldMk cId="1109306896" sldId="1013"/>
            <ac:spMk id="42" creationId="{232F1433-D839-4A08-B211-560A325EF7A5}"/>
          </ac:spMkLst>
        </pc:spChg>
        <pc:spChg chg="add del mod">
          <ac:chgData name="Daniele Sertore" userId="9c0ab5f7-81cb-4f3e-8f35-37302c927a17" providerId="ADAL" clId="{6A977266-425F-46F4-A1E6-AB32089B040B}" dt="2020-09-27T16:29:42.735" v="1899"/>
          <ac:spMkLst>
            <pc:docMk/>
            <pc:sldMk cId="1109306896" sldId="1013"/>
            <ac:spMk id="44" creationId="{3B54AEF3-CDBB-4008-9427-489DF26C5077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46" creationId="{3ECB3AE8-7D5D-4C58-8666-CD06DB8EEDC3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47" creationId="{1BBF79CF-3FC6-4417-A8F7-91CD18EF5D80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48" creationId="{C4670758-3DCE-4D2B-9149-E949242DE0C5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49" creationId="{71155384-580E-4360-8D1B-770794193B2C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50" creationId="{79B691C1-16F7-4A51-A2A4-40DB10BCB152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52" creationId="{D786D43D-83D3-4684-99C1-37704129E806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53" creationId="{4F27383F-09B6-4403-A292-31B264ECEC97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54" creationId="{E033C9C2-1D72-4C7F-A442-0FE1CDEE8BB9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55" creationId="{3A87EC79-C000-4A22-A479-FBAD1E132774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56" creationId="{041F15E1-3D9F-45A6-B621-F404CBE0AC92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58" creationId="{85891437-B931-4B0F-8B2A-1D4B1DB37655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59" creationId="{01BF4F0E-5FF0-4F1E-AAF5-7BAEF0E8E543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60" creationId="{5AE4B2B7-A916-4909-9988-79EAA1BC1BC3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61" creationId="{001C2BA5-4AD6-47C5-93AD-0C2394D54368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62" creationId="{1B43CB8D-9DE7-47DA-A843-26290FA01617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63" creationId="{028477AA-E933-40C6-98FF-1239396CEDAC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64" creationId="{E8CE7BF6-7824-4336-8B88-FFF60C09872E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65" creationId="{68541520-0531-4C79-A2BF-B72906FAEB3C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66" creationId="{999FB601-8C05-4573-822B-4208DF0F59AC}"/>
          </ac:spMkLst>
        </pc:spChg>
        <pc:spChg chg="mod">
          <ac:chgData name="Daniele Sertore" userId="9c0ab5f7-81cb-4f3e-8f35-37302c927a17" providerId="ADAL" clId="{6A977266-425F-46F4-A1E6-AB32089B040B}" dt="2020-09-27T16:33:52.238" v="1944" actId="1076"/>
          <ac:spMkLst>
            <pc:docMk/>
            <pc:sldMk cId="1109306896" sldId="1013"/>
            <ac:spMk id="67" creationId="{D5337C64-4FEF-4F0D-B4CD-BAF317326DE3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69" creationId="{CBAE56FD-A147-4520-BBEF-6537044817DE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70" creationId="{65D5286F-1099-4B86-98D5-C23038C60A5A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71" creationId="{B558A1D6-55D9-4E2B-B8CE-E679C10A55ED}"/>
          </ac:spMkLst>
        </pc:spChg>
        <pc:spChg chg="mod">
          <ac:chgData name="Daniele Sertore" userId="9c0ab5f7-81cb-4f3e-8f35-37302c927a17" providerId="ADAL" clId="{6A977266-425F-46F4-A1E6-AB32089B040B}" dt="2020-09-27T16:32:19.807" v="1935" actId="165"/>
          <ac:spMkLst>
            <pc:docMk/>
            <pc:sldMk cId="1109306896" sldId="1013"/>
            <ac:spMk id="72" creationId="{0E842417-B02D-4D1C-88BB-3D64F9FD8EE2}"/>
          </ac:spMkLst>
        </pc:spChg>
        <pc:spChg chg="add del mod topLvl">
          <ac:chgData name="Daniele Sertore" userId="9c0ab5f7-81cb-4f3e-8f35-37302c927a17" providerId="ADAL" clId="{6A977266-425F-46F4-A1E6-AB32089B040B}" dt="2020-09-27T16:37:27.045" v="1958" actId="478"/>
          <ac:spMkLst>
            <pc:docMk/>
            <pc:sldMk cId="1109306896" sldId="1013"/>
            <ac:spMk id="73" creationId="{02A9D1F2-654A-49D9-8D54-0426618B9CB7}"/>
          </ac:spMkLst>
        </pc:spChg>
        <pc:spChg chg="add del mod topLvl">
          <ac:chgData name="Daniele Sertore" userId="9c0ab5f7-81cb-4f3e-8f35-37302c927a17" providerId="ADAL" clId="{6A977266-425F-46F4-A1E6-AB32089B040B}" dt="2020-09-27T16:37:23.971" v="1957" actId="478"/>
          <ac:spMkLst>
            <pc:docMk/>
            <pc:sldMk cId="1109306896" sldId="1013"/>
            <ac:spMk id="74" creationId="{520D3115-9C7A-4D98-8402-8F6A09752273}"/>
          </ac:spMkLst>
        </pc:spChg>
        <pc:spChg chg="add del mod topLvl">
          <ac:chgData name="Daniele Sertore" userId="9c0ab5f7-81cb-4f3e-8f35-37302c927a17" providerId="ADAL" clId="{6A977266-425F-46F4-A1E6-AB32089B040B}" dt="2020-09-27T16:37:30.103" v="1959" actId="478"/>
          <ac:spMkLst>
            <pc:docMk/>
            <pc:sldMk cId="1109306896" sldId="1013"/>
            <ac:spMk id="75" creationId="{7637C0B7-7705-4374-B0A5-0999902C9B0B}"/>
          </ac:spMkLst>
        </pc:spChg>
        <pc:spChg chg="add del mod topLvl">
          <ac:chgData name="Daniele Sertore" userId="9c0ab5f7-81cb-4f3e-8f35-37302c927a17" providerId="ADAL" clId="{6A977266-425F-46F4-A1E6-AB32089B040B}" dt="2020-09-27T16:37:33.606" v="1960" actId="478"/>
          <ac:spMkLst>
            <pc:docMk/>
            <pc:sldMk cId="1109306896" sldId="1013"/>
            <ac:spMk id="76" creationId="{E7E9C647-BAB2-4534-9539-C24E7D49C680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80" creationId="{8CC6CDEB-EC26-494C-BB33-04B7D9D0F7C8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81" creationId="{45F6E23B-DA16-4FBF-AB5A-9A6AF04270AE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82" creationId="{0C6C0FA7-FD19-4B13-8E85-7417B12C25B7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83" creationId="{6A9C9F80-6B84-4FB2-9559-EB9599E7AD1B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84" creationId="{97D55AC7-ABE6-4F8A-9CDB-EF9038CAEAED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86" creationId="{A9863D40-B918-49E2-9BC1-8605E760BC2E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87" creationId="{3E7F8CF8-6572-432A-A430-F8FB44A030B2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88" creationId="{AFD8E32F-26D5-46E9-8E8C-8F7318A15804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89" creationId="{D2F21315-C895-49DA-B83C-DAEC3E9855DA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90" creationId="{094D23F4-C914-410D-B266-CEC0783F43B2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92" creationId="{755C8E38-0315-4376-ACC5-32DB1D16037A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93" creationId="{A8C14E78-3713-4FAE-A15D-04399EF805F8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94" creationId="{3C169AA7-555E-4BF7-92D2-0564C6B91247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95" creationId="{53E05FD6-BBDA-4BEC-AD31-9022C7495EB8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96" creationId="{B2B2EBB8-BCD8-4B30-BC51-C39EC38A9EEE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97" creationId="{3B642A20-DDD9-4C75-9133-FBA8CDEC5F97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98" creationId="{8EF91B21-7CD1-4005-A6C3-11B8273809A6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99" creationId="{EB229891-B5C7-4BF4-B016-7A3D996B89A7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100" creationId="{20051481-2FE8-478C-B432-7FDD6D5923B4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101" creationId="{2B9B21EF-4B5E-4E4E-83F0-23F41269C6FC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103" creationId="{98A6AEBC-280D-4D48-A747-04F6C3B994DA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104" creationId="{341654AB-8DB3-4A2C-817C-AAC4BE9533D9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105" creationId="{C27F8BD0-5F3D-4D2A-958D-5FED80850A37}"/>
          </ac:spMkLst>
        </pc:spChg>
        <pc:spChg chg="mod">
          <ac:chgData name="Daniele Sertore" userId="9c0ab5f7-81cb-4f3e-8f35-37302c927a17" providerId="ADAL" clId="{6A977266-425F-46F4-A1E6-AB32089B040B}" dt="2020-09-27T16:38:35.898" v="1970" actId="1076"/>
          <ac:spMkLst>
            <pc:docMk/>
            <pc:sldMk cId="1109306896" sldId="1013"/>
            <ac:spMk id="106" creationId="{9A22C6FF-2DE4-4A97-825B-B4C71D623E77}"/>
          </ac:spMkLst>
        </pc:spChg>
        <pc:spChg chg="add mod">
          <ac:chgData name="Daniele Sertore" userId="9c0ab5f7-81cb-4f3e-8f35-37302c927a17" providerId="ADAL" clId="{6A977266-425F-46F4-A1E6-AB32089B040B}" dt="2020-09-27T16:39:36.013" v="1973" actId="1076"/>
          <ac:spMkLst>
            <pc:docMk/>
            <pc:sldMk cId="1109306896" sldId="1013"/>
            <ac:spMk id="107" creationId="{B0A75AD4-F4EE-4CBE-B508-A677D0EC33C5}"/>
          </ac:spMkLst>
        </pc:spChg>
        <pc:spChg chg="add mod">
          <ac:chgData name="Daniele Sertore" userId="9c0ab5f7-81cb-4f3e-8f35-37302c927a17" providerId="ADAL" clId="{6A977266-425F-46F4-A1E6-AB32089B040B}" dt="2020-09-27T16:40:02.331" v="1979" actId="13822"/>
          <ac:spMkLst>
            <pc:docMk/>
            <pc:sldMk cId="1109306896" sldId="1013"/>
            <ac:spMk id="108" creationId="{27FFBD73-D3EB-454E-B8C3-03ACB114E864}"/>
          </ac:spMkLst>
        </pc:spChg>
        <pc:spChg chg="add mod">
          <ac:chgData name="Daniele Sertore" userId="9c0ab5f7-81cb-4f3e-8f35-37302c927a17" providerId="ADAL" clId="{6A977266-425F-46F4-A1E6-AB32089B040B}" dt="2020-09-27T16:40:22.035" v="1981" actId="13822"/>
          <ac:spMkLst>
            <pc:docMk/>
            <pc:sldMk cId="1109306896" sldId="1013"/>
            <ac:spMk id="109" creationId="{CC11D7E6-04D0-481C-94DA-F0B0E1E716E1}"/>
          </ac:spMkLst>
        </pc:spChg>
        <pc:spChg chg="add mod">
          <ac:chgData name="Daniele Sertore" userId="9c0ab5f7-81cb-4f3e-8f35-37302c927a17" providerId="ADAL" clId="{6A977266-425F-46F4-A1E6-AB32089B040B}" dt="2020-09-27T16:40:51.352" v="1984" actId="207"/>
          <ac:spMkLst>
            <pc:docMk/>
            <pc:sldMk cId="1109306896" sldId="1013"/>
            <ac:spMk id="110" creationId="{ADBA2454-BD41-4721-83DB-0A6F92410A6C}"/>
          </ac:spMkLst>
        </pc:spChg>
        <pc:grpChg chg="add del mod">
          <ac:chgData name="Daniele Sertore" userId="9c0ab5f7-81cb-4f3e-8f35-37302c927a17" providerId="ADAL" clId="{6A977266-425F-46F4-A1E6-AB32089B040B}" dt="2020-09-27T16:28:27.911" v="1892"/>
          <ac:grpSpMkLst>
            <pc:docMk/>
            <pc:sldMk cId="1109306896" sldId="1013"/>
            <ac:grpSpMk id="11" creationId="{0D0112FD-C848-4525-BA44-91871ACA5006}"/>
          </ac:grpSpMkLst>
        </pc:grpChg>
        <pc:grpChg chg="add del mod">
          <ac:chgData name="Daniele Sertore" userId="9c0ab5f7-81cb-4f3e-8f35-37302c927a17" providerId="ADAL" clId="{6A977266-425F-46F4-A1E6-AB32089B040B}" dt="2020-09-27T16:28:27.911" v="1892"/>
          <ac:grpSpMkLst>
            <pc:docMk/>
            <pc:sldMk cId="1109306896" sldId="1013"/>
            <ac:grpSpMk id="17" creationId="{B944E71E-54E1-4589-867F-8F353E6E424B}"/>
          </ac:grpSpMkLst>
        </pc:grpChg>
        <pc:grpChg chg="add del mod">
          <ac:chgData name="Daniele Sertore" userId="9c0ab5f7-81cb-4f3e-8f35-37302c927a17" providerId="ADAL" clId="{6A977266-425F-46F4-A1E6-AB32089B040B}" dt="2020-09-27T16:28:27.911" v="1892"/>
          <ac:grpSpMkLst>
            <pc:docMk/>
            <pc:sldMk cId="1109306896" sldId="1013"/>
            <ac:grpSpMk id="23" creationId="{39EF135E-7DAC-441E-B3A2-CE501CF126AD}"/>
          </ac:grpSpMkLst>
        </pc:grpChg>
        <pc:grpChg chg="add del mod">
          <ac:chgData name="Daniele Sertore" userId="9c0ab5f7-81cb-4f3e-8f35-37302c927a17" providerId="ADAL" clId="{6A977266-425F-46F4-A1E6-AB32089B040B}" dt="2020-09-27T16:28:27.911" v="1892"/>
          <ac:grpSpMkLst>
            <pc:docMk/>
            <pc:sldMk cId="1109306896" sldId="1013"/>
            <ac:grpSpMk id="34" creationId="{67F03DF4-C93B-4FB5-BEE0-04600F5791D8}"/>
          </ac:grpSpMkLst>
        </pc:grpChg>
        <pc:grpChg chg="add del mod topLvl">
          <ac:chgData name="Daniele Sertore" userId="9c0ab5f7-81cb-4f3e-8f35-37302c927a17" providerId="ADAL" clId="{6A977266-425F-46F4-A1E6-AB32089B040B}" dt="2020-09-27T16:36:31.943" v="1956" actId="478"/>
          <ac:grpSpMkLst>
            <pc:docMk/>
            <pc:sldMk cId="1109306896" sldId="1013"/>
            <ac:grpSpMk id="45" creationId="{34261856-B365-48E2-8314-F7BA646EEB9C}"/>
          </ac:grpSpMkLst>
        </pc:grpChg>
        <pc:grpChg chg="add del mod topLvl">
          <ac:chgData name="Daniele Sertore" userId="9c0ab5f7-81cb-4f3e-8f35-37302c927a17" providerId="ADAL" clId="{6A977266-425F-46F4-A1E6-AB32089B040B}" dt="2020-09-27T16:36:25.818" v="1954" actId="478"/>
          <ac:grpSpMkLst>
            <pc:docMk/>
            <pc:sldMk cId="1109306896" sldId="1013"/>
            <ac:grpSpMk id="51" creationId="{FB99D489-699D-48B4-A74F-F06FA2867D3D}"/>
          </ac:grpSpMkLst>
        </pc:grpChg>
        <pc:grpChg chg="add del mod topLvl">
          <ac:chgData name="Daniele Sertore" userId="9c0ab5f7-81cb-4f3e-8f35-37302c927a17" providerId="ADAL" clId="{6A977266-425F-46F4-A1E6-AB32089B040B}" dt="2020-09-27T16:36:23.512" v="1953" actId="478"/>
          <ac:grpSpMkLst>
            <pc:docMk/>
            <pc:sldMk cId="1109306896" sldId="1013"/>
            <ac:grpSpMk id="57" creationId="{425E56DE-3A28-4764-94AD-94D49B898E15}"/>
          </ac:grpSpMkLst>
        </pc:grpChg>
        <pc:grpChg chg="add del mod topLvl">
          <ac:chgData name="Daniele Sertore" userId="9c0ab5f7-81cb-4f3e-8f35-37302c927a17" providerId="ADAL" clId="{6A977266-425F-46F4-A1E6-AB32089B040B}" dt="2020-09-27T16:36:31.943" v="1956" actId="478"/>
          <ac:grpSpMkLst>
            <pc:docMk/>
            <pc:sldMk cId="1109306896" sldId="1013"/>
            <ac:grpSpMk id="68" creationId="{28D8E050-9E5C-45DF-9325-930029BB0A9F}"/>
          </ac:grpSpMkLst>
        </pc:grpChg>
        <pc:grpChg chg="add del mod">
          <ac:chgData name="Daniele Sertore" userId="9c0ab5f7-81cb-4f3e-8f35-37302c927a17" providerId="ADAL" clId="{6A977266-425F-46F4-A1E6-AB32089B040B}" dt="2020-09-27T16:32:19.807" v="1935" actId="165"/>
          <ac:grpSpMkLst>
            <pc:docMk/>
            <pc:sldMk cId="1109306896" sldId="1013"/>
            <ac:grpSpMk id="77" creationId="{0F5EE6F6-1DBD-42D4-AFB3-DC8812CBACFD}"/>
          </ac:grpSpMkLst>
        </pc:grpChg>
        <pc:grpChg chg="add mod">
          <ac:chgData name="Daniele Sertore" userId="9c0ab5f7-81cb-4f3e-8f35-37302c927a17" providerId="ADAL" clId="{6A977266-425F-46F4-A1E6-AB32089B040B}" dt="2020-09-27T16:38:35.898" v="1970" actId="1076"/>
          <ac:grpSpMkLst>
            <pc:docMk/>
            <pc:sldMk cId="1109306896" sldId="1013"/>
            <ac:grpSpMk id="79" creationId="{5B582AF2-8C0D-4352-AFE8-5672B7411729}"/>
          </ac:grpSpMkLst>
        </pc:grpChg>
        <pc:grpChg chg="add mod">
          <ac:chgData name="Daniele Sertore" userId="9c0ab5f7-81cb-4f3e-8f35-37302c927a17" providerId="ADAL" clId="{6A977266-425F-46F4-A1E6-AB32089B040B}" dt="2020-09-27T16:38:35.898" v="1970" actId="1076"/>
          <ac:grpSpMkLst>
            <pc:docMk/>
            <pc:sldMk cId="1109306896" sldId="1013"/>
            <ac:grpSpMk id="85" creationId="{E3674DF0-B623-4692-B198-19904292A235}"/>
          </ac:grpSpMkLst>
        </pc:grpChg>
        <pc:grpChg chg="add mod">
          <ac:chgData name="Daniele Sertore" userId="9c0ab5f7-81cb-4f3e-8f35-37302c927a17" providerId="ADAL" clId="{6A977266-425F-46F4-A1E6-AB32089B040B}" dt="2020-09-27T16:38:35.898" v="1970" actId="1076"/>
          <ac:grpSpMkLst>
            <pc:docMk/>
            <pc:sldMk cId="1109306896" sldId="1013"/>
            <ac:grpSpMk id="91" creationId="{20386411-ADA3-4443-8FB8-2651B6BD050B}"/>
          </ac:grpSpMkLst>
        </pc:grpChg>
        <pc:grpChg chg="add mod">
          <ac:chgData name="Daniele Sertore" userId="9c0ab5f7-81cb-4f3e-8f35-37302c927a17" providerId="ADAL" clId="{6A977266-425F-46F4-A1E6-AB32089B040B}" dt="2020-09-27T16:38:35.898" v="1970" actId="1076"/>
          <ac:grpSpMkLst>
            <pc:docMk/>
            <pc:sldMk cId="1109306896" sldId="1013"/>
            <ac:grpSpMk id="102" creationId="{AD158196-036E-4750-8449-BE23D87C035F}"/>
          </ac:grpSpMkLst>
        </pc:grpChg>
        <pc:picChg chg="add del mod">
          <ac:chgData name="Daniele Sertore" userId="9c0ab5f7-81cb-4f3e-8f35-37302c927a17" providerId="ADAL" clId="{6A977266-425F-46F4-A1E6-AB32089B040B}" dt="2020-09-27T16:28:04.754" v="1886" actId="478"/>
          <ac:picMkLst>
            <pc:docMk/>
            <pc:sldMk cId="1109306896" sldId="1013"/>
            <ac:picMk id="4" creationId="{4DCE7074-BE60-4BF4-95F7-9773D733709D}"/>
          </ac:picMkLst>
        </pc:picChg>
        <pc:picChg chg="add del mod topLvl">
          <ac:chgData name="Daniele Sertore" userId="9c0ab5f7-81cb-4f3e-8f35-37302c927a17" providerId="ADAL" clId="{6A977266-425F-46F4-A1E6-AB32089B040B}" dt="2020-09-27T16:36:27.336" v="1955" actId="478"/>
          <ac:picMkLst>
            <pc:docMk/>
            <pc:sldMk cId="1109306896" sldId="1013"/>
            <ac:picMk id="43" creationId="{EF435F9E-DC00-4DF8-A25C-74889A3EB64E}"/>
          </ac:picMkLst>
        </pc:picChg>
        <pc:picChg chg="add mod">
          <ac:chgData name="Daniele Sertore" userId="9c0ab5f7-81cb-4f3e-8f35-37302c927a17" providerId="ADAL" clId="{6A977266-425F-46F4-A1E6-AB32089B040B}" dt="2020-09-27T16:38:35.898" v="1970" actId="1076"/>
          <ac:picMkLst>
            <pc:docMk/>
            <pc:sldMk cId="1109306896" sldId="1013"/>
            <ac:picMk id="78" creationId="{8B1F8085-B438-4D8E-80D1-54CD95098013}"/>
          </ac:picMkLst>
        </pc:picChg>
      </pc:sldChg>
      <pc:sldChg chg="addSp delSp modSp new mod">
        <pc:chgData name="Daniele Sertore" userId="9c0ab5f7-81cb-4f3e-8f35-37302c927a17" providerId="ADAL" clId="{6A977266-425F-46F4-A1E6-AB32089B040B}" dt="2020-09-27T16:45:55.395" v="2026" actId="1440"/>
        <pc:sldMkLst>
          <pc:docMk/>
          <pc:sldMk cId="820645851" sldId="1014"/>
        </pc:sldMkLst>
        <pc:spChg chg="mod">
          <ac:chgData name="Daniele Sertore" userId="9c0ab5f7-81cb-4f3e-8f35-37302c927a17" providerId="ADAL" clId="{6A977266-425F-46F4-A1E6-AB32089B040B}" dt="2020-09-27T16:42:25.945" v="1997" actId="20577"/>
          <ac:spMkLst>
            <pc:docMk/>
            <pc:sldMk cId="820645851" sldId="1014"/>
            <ac:spMk id="2" creationId="{6E6E3B63-6DCB-4CAC-B549-30D4B0608F24}"/>
          </ac:spMkLst>
        </pc:spChg>
        <pc:spChg chg="del">
          <ac:chgData name="Daniele Sertore" userId="9c0ab5f7-81cb-4f3e-8f35-37302c927a17" providerId="ADAL" clId="{6A977266-425F-46F4-A1E6-AB32089B040B}" dt="2020-09-27T16:43:41.529" v="2008" actId="478"/>
          <ac:spMkLst>
            <pc:docMk/>
            <pc:sldMk cId="820645851" sldId="1014"/>
            <ac:spMk id="3" creationId="{D04624FF-AFE2-41FA-A952-997A0833CAEC}"/>
          </ac:spMkLst>
        </pc:spChg>
        <pc:spChg chg="add mod">
          <ac:chgData name="Daniele Sertore" userId="9c0ab5f7-81cb-4f3e-8f35-37302c927a17" providerId="ADAL" clId="{6A977266-425F-46F4-A1E6-AB32089B040B}" dt="2020-09-27T16:45:47.007" v="2025" actId="207"/>
          <ac:spMkLst>
            <pc:docMk/>
            <pc:sldMk cId="820645851" sldId="1014"/>
            <ac:spMk id="7" creationId="{BD26F9ED-91A0-4B66-97D9-8E130C884EA4}"/>
          </ac:spMkLst>
        </pc:spChg>
        <pc:spChg chg="add mod">
          <ac:chgData name="Daniele Sertore" userId="9c0ab5f7-81cb-4f3e-8f35-37302c927a17" providerId="ADAL" clId="{6A977266-425F-46F4-A1E6-AB32089B040B}" dt="2020-09-27T16:45:27.706" v="2023" actId="14100"/>
          <ac:spMkLst>
            <pc:docMk/>
            <pc:sldMk cId="820645851" sldId="1014"/>
            <ac:spMk id="9" creationId="{F2FA52E1-B5A0-4BFB-BD5E-381F455687EE}"/>
          </ac:spMkLst>
        </pc:spChg>
        <pc:spChg chg="add mod">
          <ac:chgData name="Daniele Sertore" userId="9c0ab5f7-81cb-4f3e-8f35-37302c927a17" providerId="ADAL" clId="{6A977266-425F-46F4-A1E6-AB32089B040B}" dt="2020-09-27T16:45:47.007" v="2025" actId="207"/>
          <ac:spMkLst>
            <pc:docMk/>
            <pc:sldMk cId="820645851" sldId="1014"/>
            <ac:spMk id="11" creationId="{B4BA52DB-936E-45DA-9717-B3748BB4DAAC}"/>
          </ac:spMkLst>
        </pc:spChg>
        <pc:spChg chg="add mod">
          <ac:chgData name="Daniele Sertore" userId="9c0ab5f7-81cb-4f3e-8f35-37302c927a17" providerId="ADAL" clId="{6A977266-425F-46F4-A1E6-AB32089B040B}" dt="2020-09-27T16:45:27.706" v="2023" actId="14100"/>
          <ac:spMkLst>
            <pc:docMk/>
            <pc:sldMk cId="820645851" sldId="1014"/>
            <ac:spMk id="13" creationId="{235D0332-5D9B-41B1-9600-AFC9D0D91BB9}"/>
          </ac:spMkLst>
        </pc:spChg>
        <pc:spChg chg="add mod">
          <ac:chgData name="Daniele Sertore" userId="9c0ab5f7-81cb-4f3e-8f35-37302c927a17" providerId="ADAL" clId="{6A977266-425F-46F4-A1E6-AB32089B040B}" dt="2020-09-27T16:45:47.007" v="2025" actId="207"/>
          <ac:spMkLst>
            <pc:docMk/>
            <pc:sldMk cId="820645851" sldId="1014"/>
            <ac:spMk id="15" creationId="{1DA0AEE0-C133-488A-82A3-631FDB031A09}"/>
          </ac:spMkLst>
        </pc:spChg>
        <pc:spChg chg="add mod">
          <ac:chgData name="Daniele Sertore" userId="9c0ab5f7-81cb-4f3e-8f35-37302c927a17" providerId="ADAL" clId="{6A977266-425F-46F4-A1E6-AB32089B040B}" dt="2020-09-27T16:45:27.706" v="2023" actId="14100"/>
          <ac:spMkLst>
            <pc:docMk/>
            <pc:sldMk cId="820645851" sldId="1014"/>
            <ac:spMk id="17" creationId="{EF07A290-5FAF-4324-BAFF-D15BBC8E9C06}"/>
          </ac:spMkLst>
        </pc:spChg>
        <pc:spChg chg="add mod">
          <ac:chgData name="Daniele Sertore" userId="9c0ab5f7-81cb-4f3e-8f35-37302c927a17" providerId="ADAL" clId="{6A977266-425F-46F4-A1E6-AB32089B040B}" dt="2020-09-27T16:45:47.007" v="2025" actId="207"/>
          <ac:spMkLst>
            <pc:docMk/>
            <pc:sldMk cId="820645851" sldId="1014"/>
            <ac:spMk id="19" creationId="{541CA0E7-1A29-4F23-B0A0-11ACCADA1CED}"/>
          </ac:spMkLst>
        </pc:spChg>
        <pc:spChg chg="add mod">
          <ac:chgData name="Daniele Sertore" userId="9c0ab5f7-81cb-4f3e-8f35-37302c927a17" providerId="ADAL" clId="{6A977266-425F-46F4-A1E6-AB32089B040B}" dt="2020-09-27T16:45:27.706" v="2023" actId="14100"/>
          <ac:spMkLst>
            <pc:docMk/>
            <pc:sldMk cId="820645851" sldId="1014"/>
            <ac:spMk id="21" creationId="{E62D0292-AC96-4F64-A00E-CF3287A2C3CB}"/>
          </ac:spMkLst>
        </pc:spChg>
        <pc:picChg chg="add mod">
          <ac:chgData name="Daniele Sertore" userId="9c0ab5f7-81cb-4f3e-8f35-37302c927a17" providerId="ADAL" clId="{6A977266-425F-46F4-A1E6-AB32089B040B}" dt="2020-09-27T16:45:55.395" v="2026" actId="1440"/>
          <ac:picMkLst>
            <pc:docMk/>
            <pc:sldMk cId="820645851" sldId="1014"/>
            <ac:picMk id="5" creationId="{84D11309-537C-4826-B941-37E43C308F3D}"/>
          </ac:picMkLst>
        </pc:picChg>
      </pc:sldChg>
      <pc:sldChg chg="modSp add ord">
        <pc:chgData name="Daniele Sertore" userId="9c0ab5f7-81cb-4f3e-8f35-37302c927a17" providerId="ADAL" clId="{6A977266-425F-46F4-A1E6-AB32089B040B}" dt="2020-09-27T16:51:54.824" v="2107" actId="207"/>
        <pc:sldMkLst>
          <pc:docMk/>
          <pc:sldMk cId="3142424967" sldId="1015"/>
        </pc:sldMkLst>
        <pc:spChg chg="mod">
          <ac:chgData name="Daniele Sertore" userId="9c0ab5f7-81cb-4f3e-8f35-37302c927a17" providerId="ADAL" clId="{6A977266-425F-46F4-A1E6-AB32089B040B}" dt="2020-09-27T16:51:54.824" v="2107" actId="207"/>
          <ac:spMkLst>
            <pc:docMk/>
            <pc:sldMk cId="3142424967" sldId="1015"/>
            <ac:spMk id="3" creationId="{65EE508A-DC1C-412A-9121-3AD101DC4184}"/>
          </ac:spMkLst>
        </pc:spChg>
      </pc:sldChg>
      <pc:sldChg chg="addSp delSp modSp add mod modClrScheme chgLayout">
        <pc:chgData name="Daniele Sertore" userId="9c0ab5f7-81cb-4f3e-8f35-37302c927a17" providerId="ADAL" clId="{6A977266-425F-46F4-A1E6-AB32089B040B}" dt="2020-09-27T17:00:37.892" v="2228" actId="1076"/>
        <pc:sldMkLst>
          <pc:docMk/>
          <pc:sldMk cId="231091498" sldId="1016"/>
        </pc:sldMkLst>
        <pc:spChg chg="del mod ord">
          <ac:chgData name="Daniele Sertore" userId="9c0ab5f7-81cb-4f3e-8f35-37302c927a17" providerId="ADAL" clId="{6A977266-425F-46F4-A1E6-AB32089B040B}" dt="2020-09-27T16:55:49.388" v="2161" actId="478"/>
          <ac:spMkLst>
            <pc:docMk/>
            <pc:sldMk cId="231091498" sldId="1016"/>
            <ac:spMk id="2" creationId="{00000000-0000-0000-0000-000000000000}"/>
          </ac:spMkLst>
        </pc:spChg>
        <pc:spChg chg="mod ord">
          <ac:chgData name="Daniele Sertore" userId="9c0ab5f7-81cb-4f3e-8f35-37302c927a17" providerId="ADAL" clId="{6A977266-425F-46F4-A1E6-AB32089B040B}" dt="2020-09-27T17:00:37.892" v="2228" actId="1076"/>
          <ac:spMkLst>
            <pc:docMk/>
            <pc:sldMk cId="231091498" sldId="1016"/>
            <ac:spMk id="3" creationId="{00000000-0000-0000-0000-000000000000}"/>
          </ac:spMkLst>
        </pc:spChg>
        <pc:spChg chg="add del mod ord">
          <ac:chgData name="Daniele Sertore" userId="9c0ab5f7-81cb-4f3e-8f35-37302c927a17" providerId="ADAL" clId="{6A977266-425F-46F4-A1E6-AB32089B040B}" dt="2020-09-27T16:54:12.003" v="2112" actId="478"/>
          <ac:spMkLst>
            <pc:docMk/>
            <pc:sldMk cId="231091498" sldId="1016"/>
            <ac:spMk id="4" creationId="{E470EEFB-8B6C-446D-B201-8A28E3F835A8}"/>
          </ac:spMkLst>
        </pc:spChg>
        <pc:spChg chg="del mod ord">
          <ac:chgData name="Daniele Sertore" userId="9c0ab5f7-81cb-4f3e-8f35-37302c927a17" providerId="ADAL" clId="{6A977266-425F-46F4-A1E6-AB32089B040B}" dt="2020-09-27T16:55:53.933" v="2162" actId="478"/>
          <ac:spMkLst>
            <pc:docMk/>
            <pc:sldMk cId="231091498" sldId="1016"/>
            <ac:spMk id="5" creationId="{00000000-0000-0000-0000-000000000000}"/>
          </ac:spMkLst>
        </pc:spChg>
        <pc:spChg chg="add del mod">
          <ac:chgData name="Daniele Sertore" userId="9c0ab5f7-81cb-4f3e-8f35-37302c927a17" providerId="ADAL" clId="{6A977266-425F-46F4-A1E6-AB32089B040B}" dt="2020-09-27T16:54:50.572" v="2146"/>
          <ac:spMkLst>
            <pc:docMk/>
            <pc:sldMk cId="231091498" sldId="1016"/>
            <ac:spMk id="6" creationId="{4B922585-F4F9-4A75-BC9D-61665A7B92B9}"/>
          </ac:spMkLst>
        </pc:spChg>
        <pc:spChg chg="add del mod">
          <ac:chgData name="Daniele Sertore" userId="9c0ab5f7-81cb-4f3e-8f35-37302c927a17" providerId="ADAL" clId="{6A977266-425F-46F4-A1E6-AB32089B040B}" dt="2020-09-27T16:54:50.572" v="2146"/>
          <ac:spMkLst>
            <pc:docMk/>
            <pc:sldMk cId="231091498" sldId="1016"/>
            <ac:spMk id="7" creationId="{B8457BA8-32CB-46E9-86FC-F5D5235F3290}"/>
          </ac:spMkLst>
        </pc:spChg>
        <pc:spChg chg="add del mod">
          <ac:chgData name="Daniele Sertore" userId="9c0ab5f7-81cb-4f3e-8f35-37302c927a17" providerId="ADAL" clId="{6A977266-425F-46F4-A1E6-AB32089B040B}" dt="2020-09-27T16:54:50.572" v="2146"/>
          <ac:spMkLst>
            <pc:docMk/>
            <pc:sldMk cId="231091498" sldId="1016"/>
            <ac:spMk id="8" creationId="{C25FFD17-C1C2-4B7E-90C7-BDD20CDD4DEE}"/>
          </ac:spMkLst>
        </pc:spChg>
        <pc:spChg chg="add del mod">
          <ac:chgData name="Daniele Sertore" userId="9c0ab5f7-81cb-4f3e-8f35-37302c927a17" providerId="ADAL" clId="{6A977266-425F-46F4-A1E6-AB32089B040B}" dt="2020-09-27T16:54:50.572" v="2146"/>
          <ac:spMkLst>
            <pc:docMk/>
            <pc:sldMk cId="231091498" sldId="1016"/>
            <ac:spMk id="9" creationId="{768FE8DD-B618-4A21-A435-2D0C082262CA}"/>
          </ac:spMkLst>
        </pc:spChg>
        <pc:spChg chg="add del mod">
          <ac:chgData name="Daniele Sertore" userId="9c0ab5f7-81cb-4f3e-8f35-37302c927a17" providerId="ADAL" clId="{6A977266-425F-46F4-A1E6-AB32089B040B}" dt="2020-09-27T16:54:54.624" v="2147" actId="478"/>
          <ac:spMkLst>
            <pc:docMk/>
            <pc:sldMk cId="231091498" sldId="1016"/>
            <ac:spMk id="10" creationId="{BDD02E39-41EA-4F3B-AF15-D0BD0FE27A25}"/>
          </ac:spMkLst>
        </pc:spChg>
        <pc:spChg chg="mod">
          <ac:chgData name="Daniele Sertore" userId="9c0ab5f7-81cb-4f3e-8f35-37302c927a17" providerId="ADAL" clId="{6A977266-425F-46F4-A1E6-AB32089B040B}" dt="2020-09-27T16:54:19.504" v="2113" actId="1076"/>
          <ac:spMkLst>
            <pc:docMk/>
            <pc:sldMk cId="231091498" sldId="1016"/>
            <ac:spMk id="14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7:00:13.128" v="2217" actId="1037"/>
          <ac:spMkLst>
            <pc:docMk/>
            <pc:sldMk cId="231091498" sldId="1016"/>
            <ac:spMk id="17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7:00:13.128" v="2217" actId="1037"/>
          <ac:spMkLst>
            <pc:docMk/>
            <pc:sldMk cId="231091498" sldId="1016"/>
            <ac:spMk id="18" creationId="{00000000-0000-0000-0000-000000000000}"/>
          </ac:spMkLst>
        </pc:spChg>
        <pc:spChg chg="mod ord">
          <ac:chgData name="Daniele Sertore" userId="9c0ab5f7-81cb-4f3e-8f35-37302c927a17" providerId="ADAL" clId="{6A977266-425F-46F4-A1E6-AB32089B040B}" dt="2020-09-27T16:54:50.572" v="2146"/>
          <ac:spMkLst>
            <pc:docMk/>
            <pc:sldMk cId="231091498" sldId="1016"/>
            <ac:spMk id="103426" creationId="{00000000-0000-0000-0000-000000000000}"/>
          </ac:spMkLst>
        </pc:spChg>
        <pc:grpChg chg="mod">
          <ac:chgData name="Daniele Sertore" userId="9c0ab5f7-81cb-4f3e-8f35-37302c927a17" providerId="ADAL" clId="{6A977266-425F-46F4-A1E6-AB32089B040B}" dt="2020-09-27T17:00:13.128" v="2217" actId="1037"/>
          <ac:grpSpMkLst>
            <pc:docMk/>
            <pc:sldMk cId="231091498" sldId="1016"/>
            <ac:grpSpMk id="15" creationId="{00000000-0000-0000-0000-000000000000}"/>
          </ac:grpSpMkLst>
        </pc:grpChg>
        <pc:picChg chg="mod">
          <ac:chgData name="Daniele Sertore" userId="9c0ab5f7-81cb-4f3e-8f35-37302c927a17" providerId="ADAL" clId="{6A977266-425F-46F4-A1E6-AB32089B040B}" dt="2020-09-27T17:00:13.128" v="2217" actId="1037"/>
          <ac:picMkLst>
            <pc:docMk/>
            <pc:sldMk cId="231091498" sldId="1016"/>
            <ac:picMk id="16" creationId="{00000000-0000-0000-0000-000000000000}"/>
          </ac:picMkLst>
        </pc:picChg>
        <pc:picChg chg="mod">
          <ac:chgData name="Daniele Sertore" userId="9c0ab5f7-81cb-4f3e-8f35-37302c927a17" providerId="ADAL" clId="{6A977266-425F-46F4-A1E6-AB32089B040B}" dt="2020-09-27T17:00:24.591" v="2226" actId="1035"/>
          <ac:picMkLst>
            <pc:docMk/>
            <pc:sldMk cId="231091498" sldId="1016"/>
            <ac:picMk id="23" creationId="{00000000-0000-0000-0000-000000000000}"/>
          </ac:picMkLst>
        </pc:picChg>
      </pc:sldChg>
      <pc:sldChg chg="addSp delSp modSp add mod modClrScheme chgLayout">
        <pc:chgData name="Daniele Sertore" userId="9c0ab5f7-81cb-4f3e-8f35-37302c927a17" providerId="ADAL" clId="{6A977266-425F-46F4-A1E6-AB32089B040B}" dt="2020-09-27T17:04:43.914" v="2287" actId="1582"/>
        <pc:sldMkLst>
          <pc:docMk/>
          <pc:sldMk cId="313587128" sldId="1017"/>
        </pc:sldMkLst>
        <pc:spChg chg="mod">
          <ac:chgData name="Daniele Sertore" userId="9c0ab5f7-81cb-4f3e-8f35-37302c927a17" providerId="ADAL" clId="{6A977266-425F-46F4-A1E6-AB32089B040B}" dt="2020-09-27T16:58:04.127" v="2186" actId="164"/>
          <ac:spMkLst>
            <pc:docMk/>
            <pc:sldMk cId="313587128" sldId="1017"/>
            <ac:spMk id="3" creationId="{00000000-0000-0000-0000-000000000000}"/>
          </ac:spMkLst>
        </pc:spChg>
        <pc:spChg chg="del mod">
          <ac:chgData name="Daniele Sertore" userId="9c0ab5f7-81cb-4f3e-8f35-37302c927a17" providerId="ADAL" clId="{6A977266-425F-46F4-A1E6-AB32089B040B}" dt="2020-09-27T16:57:01.005" v="2171" actId="478"/>
          <ac:spMkLst>
            <pc:docMk/>
            <pc:sldMk cId="313587128" sldId="1017"/>
            <ac:spMk id="4" creationId="{00000000-0000-0000-0000-000000000000}"/>
          </ac:spMkLst>
        </pc:spChg>
        <pc:spChg chg="add del mod ord">
          <ac:chgData name="Daniele Sertore" userId="9c0ab5f7-81cb-4f3e-8f35-37302c927a17" providerId="ADAL" clId="{6A977266-425F-46F4-A1E6-AB32089B040B}" dt="2020-09-27T16:56:05.578" v="2163"/>
          <ac:spMkLst>
            <pc:docMk/>
            <pc:sldMk cId="313587128" sldId="1017"/>
            <ac:spMk id="6" creationId="{9ADAA866-E801-4D90-8C15-5A26552FA6DB}"/>
          </ac:spMkLst>
        </pc:spChg>
        <pc:spChg chg="add del mod">
          <ac:chgData name="Daniele Sertore" userId="9c0ab5f7-81cb-4f3e-8f35-37302c927a17" providerId="ADAL" clId="{6A977266-425F-46F4-A1E6-AB32089B040B}" dt="2020-09-27T16:56:05.578" v="2163"/>
          <ac:spMkLst>
            <pc:docMk/>
            <pc:sldMk cId="313587128" sldId="1017"/>
            <ac:spMk id="7" creationId="{0231D71E-02AA-4384-870A-1BDD48E7E478}"/>
          </ac:spMkLst>
        </pc:spChg>
        <pc:spChg chg="add mod">
          <ac:chgData name="Daniele Sertore" userId="9c0ab5f7-81cb-4f3e-8f35-37302c927a17" providerId="ADAL" clId="{6A977266-425F-46F4-A1E6-AB32089B040B}" dt="2020-09-27T16:59:22.733" v="2203" actId="6549"/>
          <ac:spMkLst>
            <pc:docMk/>
            <pc:sldMk cId="313587128" sldId="1017"/>
            <ac:spMk id="8" creationId="{112D6D74-1D15-47EB-BE40-6E313E059D58}"/>
          </ac:spMkLst>
        </pc:spChg>
        <pc:spChg chg="mod">
          <ac:chgData name="Daniele Sertore" userId="9c0ab5f7-81cb-4f3e-8f35-37302c927a17" providerId="ADAL" clId="{6A977266-425F-46F4-A1E6-AB32089B040B}" dt="2020-09-27T16:58:04.127" v="2186" actId="164"/>
          <ac:spMkLst>
            <pc:docMk/>
            <pc:sldMk cId="313587128" sldId="1017"/>
            <ac:spMk id="9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6:58:04.127" v="2186" actId="164"/>
          <ac:spMkLst>
            <pc:docMk/>
            <pc:sldMk cId="313587128" sldId="1017"/>
            <ac:spMk id="14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6:58:04.127" v="2186" actId="164"/>
          <ac:spMkLst>
            <pc:docMk/>
            <pc:sldMk cId="313587128" sldId="1017"/>
            <ac:spMk id="15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6:58:04.127" v="2186" actId="164"/>
          <ac:spMkLst>
            <pc:docMk/>
            <pc:sldMk cId="313587128" sldId="1017"/>
            <ac:spMk id="16" creationId="{00000000-0000-0000-0000-000000000000}"/>
          </ac:spMkLst>
        </pc:spChg>
        <pc:spChg chg="mod">
          <ac:chgData name="Daniele Sertore" userId="9c0ab5f7-81cb-4f3e-8f35-37302c927a17" providerId="ADAL" clId="{6A977266-425F-46F4-A1E6-AB32089B040B}" dt="2020-09-27T16:58:04.127" v="2186" actId="164"/>
          <ac:spMkLst>
            <pc:docMk/>
            <pc:sldMk cId="313587128" sldId="1017"/>
            <ac:spMk id="17" creationId="{00000000-0000-0000-0000-000000000000}"/>
          </ac:spMkLst>
        </pc:spChg>
        <pc:spChg chg="add mod">
          <ac:chgData name="Daniele Sertore" userId="9c0ab5f7-81cb-4f3e-8f35-37302c927a17" providerId="ADAL" clId="{6A977266-425F-46F4-A1E6-AB32089B040B}" dt="2020-09-27T17:02:50.139" v="2259" actId="20577"/>
          <ac:spMkLst>
            <pc:docMk/>
            <pc:sldMk cId="313587128" sldId="1017"/>
            <ac:spMk id="18" creationId="{34CA2FAB-CDBA-4C90-8692-CEEFC3D0EAFE}"/>
          </ac:spMkLst>
        </pc:spChg>
        <pc:spChg chg="add mod">
          <ac:chgData name="Daniele Sertore" userId="9c0ab5f7-81cb-4f3e-8f35-37302c927a17" providerId="ADAL" clId="{6A977266-425F-46F4-A1E6-AB32089B040B}" dt="2020-09-27T17:03:34.457" v="2285" actId="1076"/>
          <ac:spMkLst>
            <pc:docMk/>
            <pc:sldMk cId="313587128" sldId="1017"/>
            <ac:spMk id="19" creationId="{B794F97C-AFB2-4F88-BA5A-CBAE97A68C52}"/>
          </ac:spMkLst>
        </pc:spChg>
        <pc:spChg chg="mod">
          <ac:chgData name="Daniele Sertore" userId="9c0ab5f7-81cb-4f3e-8f35-37302c927a17" providerId="ADAL" clId="{6A977266-425F-46F4-A1E6-AB32089B040B}" dt="2020-09-27T16:58:04.127" v="2186" actId="164"/>
          <ac:spMkLst>
            <pc:docMk/>
            <pc:sldMk cId="313587128" sldId="1017"/>
            <ac:spMk id="22" creationId="{00000000-0000-0000-0000-000000000000}"/>
          </ac:spMkLst>
        </pc:spChg>
        <pc:spChg chg="mod ord">
          <ac:chgData name="Daniele Sertore" userId="9c0ab5f7-81cb-4f3e-8f35-37302c927a17" providerId="ADAL" clId="{6A977266-425F-46F4-A1E6-AB32089B040B}" dt="2020-09-27T16:56:05.578" v="2163"/>
          <ac:spMkLst>
            <pc:docMk/>
            <pc:sldMk cId="313587128" sldId="1017"/>
            <ac:spMk id="98306" creationId="{00000000-0000-0000-0000-000000000000}"/>
          </ac:spMkLst>
        </pc:spChg>
        <pc:spChg chg="del mod">
          <ac:chgData name="Daniele Sertore" userId="9c0ab5f7-81cb-4f3e-8f35-37302c927a17" providerId="ADAL" clId="{6A977266-425F-46F4-A1E6-AB32089B040B}" dt="2020-09-27T16:57:19.927" v="2175" actId="478"/>
          <ac:spMkLst>
            <pc:docMk/>
            <pc:sldMk cId="313587128" sldId="1017"/>
            <ac:spMk id="98307" creationId="{00000000-0000-0000-0000-000000000000}"/>
          </ac:spMkLst>
        </pc:spChg>
        <pc:spChg chg="del mod">
          <ac:chgData name="Daniele Sertore" userId="9c0ab5f7-81cb-4f3e-8f35-37302c927a17" providerId="ADAL" clId="{6A977266-425F-46F4-A1E6-AB32089B040B}" dt="2020-09-27T16:56:50.102" v="2169" actId="478"/>
          <ac:spMkLst>
            <pc:docMk/>
            <pc:sldMk cId="313587128" sldId="1017"/>
            <ac:spMk id="98308" creationId="{00000000-0000-0000-0000-000000000000}"/>
          </ac:spMkLst>
        </pc:spChg>
        <pc:grpChg chg="add mod">
          <ac:chgData name="Daniele Sertore" userId="9c0ab5f7-81cb-4f3e-8f35-37302c927a17" providerId="ADAL" clId="{6A977266-425F-46F4-A1E6-AB32089B040B}" dt="2020-09-27T16:59:01.645" v="2197" actId="164"/>
          <ac:grpSpMkLst>
            <pc:docMk/>
            <pc:sldMk cId="313587128" sldId="1017"/>
            <ac:grpSpMk id="10" creationId="{07AAC857-A727-4D33-B945-A8DA246FAE9A}"/>
          </ac:grpSpMkLst>
        </pc:grpChg>
        <pc:grpChg chg="add mod">
          <ac:chgData name="Daniele Sertore" userId="9c0ab5f7-81cb-4f3e-8f35-37302c927a17" providerId="ADAL" clId="{6A977266-425F-46F4-A1E6-AB32089B040B}" dt="2020-09-27T17:02:12.076" v="2237" actId="1076"/>
          <ac:grpSpMkLst>
            <pc:docMk/>
            <pc:sldMk cId="313587128" sldId="1017"/>
            <ac:grpSpMk id="12" creationId="{2772A556-4121-4DAF-ADD0-4C886A460956}"/>
          </ac:grpSpMkLst>
        </pc:grpChg>
        <pc:picChg chg="mod">
          <ac:chgData name="Daniele Sertore" userId="9c0ab5f7-81cb-4f3e-8f35-37302c927a17" providerId="ADAL" clId="{6A977266-425F-46F4-A1E6-AB32089B040B}" dt="2020-09-27T16:58:04.127" v="2186" actId="164"/>
          <ac:picMkLst>
            <pc:docMk/>
            <pc:sldMk cId="313587128" sldId="1017"/>
            <ac:picMk id="2" creationId="{00000000-0000-0000-0000-000000000000}"/>
          </ac:picMkLst>
        </pc:picChg>
        <pc:picChg chg="mod">
          <ac:chgData name="Daniele Sertore" userId="9c0ab5f7-81cb-4f3e-8f35-37302c927a17" providerId="ADAL" clId="{6A977266-425F-46F4-A1E6-AB32089B040B}" dt="2020-09-27T16:59:32.289" v="2205" actId="1076"/>
          <ac:picMkLst>
            <pc:docMk/>
            <pc:sldMk cId="313587128" sldId="1017"/>
            <ac:picMk id="98310" creationId="{00000000-0000-0000-0000-000000000000}"/>
          </ac:picMkLst>
        </pc:picChg>
        <pc:cxnChg chg="mod">
          <ac:chgData name="Daniele Sertore" userId="9c0ab5f7-81cb-4f3e-8f35-37302c927a17" providerId="ADAL" clId="{6A977266-425F-46F4-A1E6-AB32089B040B}" dt="2020-09-27T16:58:04.127" v="2186" actId="164"/>
          <ac:cxnSpMkLst>
            <pc:docMk/>
            <pc:sldMk cId="313587128" sldId="1017"/>
            <ac:cxnSpMk id="5" creationId="{00000000-0000-0000-0000-000000000000}"/>
          </ac:cxnSpMkLst>
        </pc:cxnChg>
        <pc:cxnChg chg="mod">
          <ac:chgData name="Daniele Sertore" userId="9c0ab5f7-81cb-4f3e-8f35-37302c927a17" providerId="ADAL" clId="{6A977266-425F-46F4-A1E6-AB32089B040B}" dt="2020-09-27T16:59:01.645" v="2197" actId="164"/>
          <ac:cxnSpMkLst>
            <pc:docMk/>
            <pc:sldMk cId="313587128" sldId="1017"/>
            <ac:cxnSpMk id="11" creationId="{00000000-0000-0000-0000-000000000000}"/>
          </ac:cxnSpMkLst>
        </pc:cxnChg>
        <pc:cxnChg chg="mod">
          <ac:chgData name="Daniele Sertore" userId="9c0ab5f7-81cb-4f3e-8f35-37302c927a17" providerId="ADAL" clId="{6A977266-425F-46F4-A1E6-AB32089B040B}" dt="2020-09-27T16:58:04.127" v="2186" actId="164"/>
          <ac:cxnSpMkLst>
            <pc:docMk/>
            <pc:sldMk cId="313587128" sldId="1017"/>
            <ac:cxnSpMk id="13" creationId="{00000000-0000-0000-0000-000000000000}"/>
          </ac:cxnSpMkLst>
        </pc:cxnChg>
        <pc:cxnChg chg="mod">
          <ac:chgData name="Daniele Sertore" userId="9c0ab5f7-81cb-4f3e-8f35-37302c927a17" providerId="ADAL" clId="{6A977266-425F-46F4-A1E6-AB32089B040B}" dt="2020-09-27T16:58:04.127" v="2186" actId="164"/>
          <ac:cxnSpMkLst>
            <pc:docMk/>
            <pc:sldMk cId="313587128" sldId="1017"/>
            <ac:cxnSpMk id="20" creationId="{00000000-0000-0000-0000-000000000000}"/>
          </ac:cxnSpMkLst>
        </pc:cxnChg>
        <pc:cxnChg chg="add mod">
          <ac:chgData name="Daniele Sertore" userId="9c0ab5f7-81cb-4f3e-8f35-37302c927a17" providerId="ADAL" clId="{6A977266-425F-46F4-A1E6-AB32089B040B}" dt="2020-09-27T17:04:43.914" v="2287" actId="1582"/>
          <ac:cxnSpMkLst>
            <pc:docMk/>
            <pc:sldMk cId="313587128" sldId="1017"/>
            <ac:cxnSpMk id="23" creationId="{DDC8C1E5-12A9-42F2-958C-6495CDDD6598}"/>
          </ac:cxnSpMkLst>
        </pc:cxnChg>
        <pc:cxnChg chg="mod">
          <ac:chgData name="Daniele Sertore" userId="9c0ab5f7-81cb-4f3e-8f35-37302c927a17" providerId="ADAL" clId="{6A977266-425F-46F4-A1E6-AB32089B040B}" dt="2020-09-27T16:59:01.645" v="2197" actId="164"/>
          <ac:cxnSpMkLst>
            <pc:docMk/>
            <pc:sldMk cId="313587128" sldId="1017"/>
            <ac:cxnSpMk id="25" creationId="{00000000-0000-0000-0000-000000000000}"/>
          </ac:cxnSpMkLst>
        </pc:cxnChg>
        <pc:cxnChg chg="mod">
          <ac:chgData name="Daniele Sertore" userId="9c0ab5f7-81cb-4f3e-8f35-37302c927a17" providerId="ADAL" clId="{6A977266-425F-46F4-A1E6-AB32089B040B}" dt="2020-09-27T16:58:04.127" v="2186" actId="164"/>
          <ac:cxnSpMkLst>
            <pc:docMk/>
            <pc:sldMk cId="313587128" sldId="1017"/>
            <ac:cxnSpMk id="26" creationId="{00000000-0000-0000-0000-000000000000}"/>
          </ac:cxnSpMkLst>
        </pc:cxnChg>
        <pc:cxnChg chg="mod">
          <ac:chgData name="Daniele Sertore" userId="9c0ab5f7-81cb-4f3e-8f35-37302c927a17" providerId="ADAL" clId="{6A977266-425F-46F4-A1E6-AB32089B040B}" dt="2020-09-27T16:58:04.127" v="2186" actId="164"/>
          <ac:cxnSpMkLst>
            <pc:docMk/>
            <pc:sldMk cId="313587128" sldId="1017"/>
            <ac:cxnSpMk id="27" creationId="{00000000-0000-0000-0000-000000000000}"/>
          </ac:cxnSpMkLst>
        </pc:cxnChg>
        <pc:cxnChg chg="mod">
          <ac:chgData name="Daniele Sertore" userId="9c0ab5f7-81cb-4f3e-8f35-37302c927a17" providerId="ADAL" clId="{6A977266-425F-46F4-A1E6-AB32089B040B}" dt="2020-09-27T16:58:04.127" v="2186" actId="164"/>
          <ac:cxnSpMkLst>
            <pc:docMk/>
            <pc:sldMk cId="313587128" sldId="1017"/>
            <ac:cxnSpMk id="28" creationId="{00000000-0000-0000-0000-000000000000}"/>
          </ac:cxnSpMkLst>
        </pc:cxnChg>
        <pc:cxnChg chg="mod">
          <ac:chgData name="Daniele Sertore" userId="9c0ab5f7-81cb-4f3e-8f35-37302c927a17" providerId="ADAL" clId="{6A977266-425F-46F4-A1E6-AB32089B040B}" dt="2020-09-27T16:58:04.127" v="2186" actId="164"/>
          <ac:cxnSpMkLst>
            <pc:docMk/>
            <pc:sldMk cId="313587128" sldId="1017"/>
            <ac:cxnSpMk id="32" creationId="{00000000-0000-0000-0000-000000000000}"/>
          </ac:cxnSpMkLst>
        </pc:cxnChg>
        <pc:cxnChg chg="mod">
          <ac:chgData name="Daniele Sertore" userId="9c0ab5f7-81cb-4f3e-8f35-37302c927a17" providerId="ADAL" clId="{6A977266-425F-46F4-A1E6-AB32089B040B}" dt="2020-09-27T16:58:04.127" v="2186" actId="164"/>
          <ac:cxnSpMkLst>
            <pc:docMk/>
            <pc:sldMk cId="313587128" sldId="1017"/>
            <ac:cxnSpMk id="37" creationId="{00000000-0000-0000-0000-000000000000}"/>
          </ac:cxnSpMkLst>
        </pc:cxnChg>
      </pc:sldChg>
      <pc:sldChg chg="addSp delSp modSp new mod">
        <pc:chgData name="Daniele Sertore" userId="9c0ab5f7-81cb-4f3e-8f35-37302c927a17" providerId="ADAL" clId="{6A977266-425F-46F4-A1E6-AB32089B040B}" dt="2020-09-27T17:08:50.537" v="2369" actId="732"/>
        <pc:sldMkLst>
          <pc:docMk/>
          <pc:sldMk cId="1283707496" sldId="1018"/>
        </pc:sldMkLst>
        <pc:spChg chg="mod">
          <ac:chgData name="Daniele Sertore" userId="9c0ab5f7-81cb-4f3e-8f35-37302c927a17" providerId="ADAL" clId="{6A977266-425F-46F4-A1E6-AB32089B040B}" dt="2020-09-27T17:05:16.888" v="2332" actId="20577"/>
          <ac:spMkLst>
            <pc:docMk/>
            <pc:sldMk cId="1283707496" sldId="1018"/>
            <ac:spMk id="2" creationId="{AB1784A3-DAA2-4F05-9605-9B6AB71625D7}"/>
          </ac:spMkLst>
        </pc:spChg>
        <pc:spChg chg="mod">
          <ac:chgData name="Daniele Sertore" userId="9c0ab5f7-81cb-4f3e-8f35-37302c927a17" providerId="ADAL" clId="{6A977266-425F-46F4-A1E6-AB32089B040B}" dt="2020-09-27T17:08:07.811" v="2355" actId="20577"/>
          <ac:spMkLst>
            <pc:docMk/>
            <pc:sldMk cId="1283707496" sldId="1018"/>
            <ac:spMk id="3" creationId="{FCFA6013-40AC-4277-9231-397AC63D538C}"/>
          </ac:spMkLst>
        </pc:spChg>
        <pc:spChg chg="mod">
          <ac:chgData name="Daniele Sertore" userId="9c0ab5f7-81cb-4f3e-8f35-37302c927a17" providerId="ADAL" clId="{6A977266-425F-46F4-A1E6-AB32089B040B}" dt="2020-09-27T17:07:41.071" v="2347" actId="14100"/>
          <ac:spMkLst>
            <pc:docMk/>
            <pc:sldMk cId="1283707496" sldId="1018"/>
            <ac:spMk id="5" creationId="{2DC11CE5-FCA8-4C02-A4D1-EE87469BA893}"/>
          </ac:spMkLst>
        </pc:spChg>
        <pc:spChg chg="mod modCrop">
          <ac:chgData name="Daniele Sertore" userId="9c0ab5f7-81cb-4f3e-8f35-37302c927a17" providerId="ADAL" clId="{6A977266-425F-46F4-A1E6-AB32089B040B}" dt="2020-09-27T17:08:50.537" v="2369" actId="732"/>
          <ac:spMkLst>
            <pc:docMk/>
            <pc:sldMk cId="1283707496" sldId="1018"/>
            <ac:spMk id="6" creationId="{2CD3F7AF-F9E9-4BED-9F42-CC821201DD33}"/>
          </ac:spMkLst>
        </pc:spChg>
        <pc:spChg chg="add del mod">
          <ac:chgData name="Daniele Sertore" userId="9c0ab5f7-81cb-4f3e-8f35-37302c927a17" providerId="ADAL" clId="{6A977266-425F-46F4-A1E6-AB32089B040B}" dt="2020-09-27T17:05:39.233" v="2335" actId="478"/>
          <ac:spMkLst>
            <pc:docMk/>
            <pc:sldMk cId="1283707496" sldId="1018"/>
            <ac:spMk id="7" creationId="{1D4EC4FA-C0EE-4BA3-BF16-9A4C1AB947BD}"/>
          </ac:spMkLst>
        </pc:spChg>
        <pc:spChg chg="add mod">
          <ac:chgData name="Daniele Sertore" userId="9c0ab5f7-81cb-4f3e-8f35-37302c927a17" providerId="ADAL" clId="{6A977266-425F-46F4-A1E6-AB32089B040B}" dt="2020-09-27T17:08:19.971" v="2360" actId="20577"/>
          <ac:spMkLst>
            <pc:docMk/>
            <pc:sldMk cId="1283707496" sldId="1018"/>
            <ac:spMk id="8" creationId="{DAB4F71E-2A33-44A2-9F0D-4FBB96A8060A}"/>
          </ac:spMkLst>
        </pc:spChg>
        <pc:spChg chg="add mod">
          <ac:chgData name="Daniele Sertore" userId="9c0ab5f7-81cb-4f3e-8f35-37302c927a17" providerId="ADAL" clId="{6A977266-425F-46F4-A1E6-AB32089B040B}" dt="2020-09-27T17:08:29.214" v="2366" actId="20577"/>
          <ac:spMkLst>
            <pc:docMk/>
            <pc:sldMk cId="1283707496" sldId="1018"/>
            <ac:spMk id="10" creationId="{93EAFA14-528A-4689-9289-31713B4577DF}"/>
          </ac:spMkLst>
        </pc:spChg>
        <pc:grpChg chg="add mod">
          <ac:chgData name="Daniele Sertore" userId="9c0ab5f7-81cb-4f3e-8f35-37302c927a17" providerId="ADAL" clId="{6A977266-425F-46F4-A1E6-AB32089B040B}" dt="2020-09-27T17:07:59.596" v="2353" actId="1076"/>
          <ac:grpSpMkLst>
            <pc:docMk/>
            <pc:sldMk cId="1283707496" sldId="1018"/>
            <ac:grpSpMk id="4" creationId="{35C73CAA-CC3E-4D3A-BCA6-CFC2D7B9530B}"/>
          </ac:grpSpMkLst>
        </pc:grpChg>
      </pc:sldChg>
      <pc:sldChg chg="modSp new mod">
        <pc:chgData name="Daniele Sertore" userId="9c0ab5f7-81cb-4f3e-8f35-37302c927a17" providerId="ADAL" clId="{6A977266-425F-46F4-A1E6-AB32089B040B}" dt="2020-09-27T17:09:55.708" v="2404" actId="20577"/>
        <pc:sldMkLst>
          <pc:docMk/>
          <pc:sldMk cId="68516489" sldId="1019"/>
        </pc:sldMkLst>
        <pc:spChg chg="mod">
          <ac:chgData name="Daniele Sertore" userId="9c0ab5f7-81cb-4f3e-8f35-37302c927a17" providerId="ADAL" clId="{6A977266-425F-46F4-A1E6-AB32089B040B}" dt="2020-09-27T17:09:55.708" v="2404" actId="20577"/>
          <ac:spMkLst>
            <pc:docMk/>
            <pc:sldMk cId="68516489" sldId="1019"/>
            <ac:spMk id="2" creationId="{73B2A939-0EC6-4E5B-AEFA-5767006629BC}"/>
          </ac:spMkLst>
        </pc:spChg>
      </pc:sldChg>
      <pc:sldMasterChg chg="add del addSldLayout delSldLayout">
        <pc:chgData name="Daniele Sertore" userId="9c0ab5f7-81cb-4f3e-8f35-37302c927a17" providerId="ADAL" clId="{6A977266-425F-46F4-A1E6-AB32089B040B}" dt="2020-09-27T16:01:52.725" v="1621" actId="700"/>
        <pc:sldMasterMkLst>
          <pc:docMk/>
          <pc:sldMasterMk cId="241900272" sldId="2147484374"/>
        </pc:sldMasterMkLst>
        <pc:sldLayoutChg chg="add del">
          <pc:chgData name="Daniele Sertore" userId="9c0ab5f7-81cb-4f3e-8f35-37302c927a17" providerId="ADAL" clId="{6A977266-425F-46F4-A1E6-AB32089B040B}" dt="2020-09-27T16:01:52.725" v="1621" actId="700"/>
          <pc:sldLayoutMkLst>
            <pc:docMk/>
            <pc:sldMasterMk cId="241900272" sldId="2147484374"/>
            <pc:sldLayoutMk cId="2510914976" sldId="2147484376"/>
          </pc:sldLayoutMkLst>
        </pc:sldLayoutChg>
      </pc:sldMasterChg>
    </pc:docChg>
  </pc:docChgLst>
  <pc:docChgLst>
    <pc:chgData name="Daniele Sertore" userId="9c0ab5f7-81cb-4f3e-8f35-37302c927a17" providerId="ADAL" clId="{C6529FDB-9165-46D8-BF9F-EF226FD976C9}"/>
    <pc:docChg chg="undo redo custSel mod addSld delSld modSld sldOrd addSection delSection">
      <pc:chgData name="Daniele Sertore" userId="9c0ab5f7-81cb-4f3e-8f35-37302c927a17" providerId="ADAL" clId="{C6529FDB-9165-46D8-BF9F-EF226FD976C9}" dt="2020-09-29T07:53:16.176" v="15481" actId="113"/>
      <pc:docMkLst>
        <pc:docMk/>
      </pc:docMkLst>
      <pc:sldChg chg="modSp mod">
        <pc:chgData name="Daniele Sertore" userId="9c0ab5f7-81cb-4f3e-8f35-37302c927a17" providerId="ADAL" clId="{C6529FDB-9165-46D8-BF9F-EF226FD976C9}" dt="2020-09-29T06:47:47.086" v="14502" actId="20577"/>
        <pc:sldMkLst>
          <pc:docMk/>
          <pc:sldMk cId="1418902809" sldId="256"/>
        </pc:sldMkLst>
        <pc:spChg chg="mod">
          <ac:chgData name="Daniele Sertore" userId="9c0ab5f7-81cb-4f3e-8f35-37302c927a17" providerId="ADAL" clId="{C6529FDB-9165-46D8-BF9F-EF226FD976C9}" dt="2020-09-26T07:44:38.301" v="2593" actId="20577"/>
          <ac:spMkLst>
            <pc:docMk/>
            <pc:sldMk cId="1418902809" sldId="256"/>
            <ac:spMk id="2" creationId="{424F27EE-A2EA-404A-A6C1-7C9A6CB53B04}"/>
          </ac:spMkLst>
        </pc:spChg>
        <pc:spChg chg="mod">
          <ac:chgData name="Daniele Sertore" userId="9c0ab5f7-81cb-4f3e-8f35-37302c927a17" providerId="ADAL" clId="{C6529FDB-9165-46D8-BF9F-EF226FD976C9}" dt="2020-09-29T06:47:47.086" v="14502" actId="20577"/>
          <ac:spMkLst>
            <pc:docMk/>
            <pc:sldMk cId="1418902809" sldId="256"/>
            <ac:spMk id="3" creationId="{AE07D5E8-0BCA-41FA-B2E2-5FDE66551EA3}"/>
          </ac:spMkLst>
        </pc:spChg>
      </pc:sldChg>
      <pc:sldChg chg="addSp modSp mod">
        <pc:chgData name="Daniele Sertore" userId="9c0ab5f7-81cb-4f3e-8f35-37302c927a17" providerId="ADAL" clId="{C6529FDB-9165-46D8-BF9F-EF226FD976C9}" dt="2020-09-29T06:52:26.947" v="14593" actId="1038"/>
        <pc:sldMkLst>
          <pc:docMk/>
          <pc:sldMk cId="48660578" sldId="258"/>
        </pc:sldMkLst>
        <pc:spChg chg="mod">
          <ac:chgData name="Daniele Sertore" userId="9c0ab5f7-81cb-4f3e-8f35-37302c927a17" providerId="ADAL" clId="{C6529FDB-9165-46D8-BF9F-EF226FD976C9}" dt="2020-09-29T06:50:34.881" v="14582" actId="20577"/>
          <ac:spMkLst>
            <pc:docMk/>
            <pc:sldMk cId="48660578" sldId="258"/>
            <ac:spMk id="3" creationId="{65739145-5F04-48E9-93E1-D20EFF5D3541}"/>
          </ac:spMkLst>
        </pc:spChg>
        <pc:picChg chg="add mod">
          <ac:chgData name="Daniele Sertore" userId="9c0ab5f7-81cb-4f3e-8f35-37302c927a17" providerId="ADAL" clId="{C6529FDB-9165-46D8-BF9F-EF226FD976C9}" dt="2020-09-29T06:52:16.971" v="14590" actId="14100"/>
          <ac:picMkLst>
            <pc:docMk/>
            <pc:sldMk cId="48660578" sldId="258"/>
            <ac:picMk id="4" creationId="{014A6DFE-84C2-481B-B1C2-29451D0F9B9E}"/>
          </ac:picMkLst>
        </pc:picChg>
        <pc:picChg chg="mod">
          <ac:chgData name="Daniele Sertore" userId="9c0ab5f7-81cb-4f3e-8f35-37302c927a17" providerId="ADAL" clId="{C6529FDB-9165-46D8-BF9F-EF226FD976C9}" dt="2020-09-29T06:52:26.947" v="14593" actId="1038"/>
          <ac:picMkLst>
            <pc:docMk/>
            <pc:sldMk cId="48660578" sldId="258"/>
            <ac:picMk id="11" creationId="{30B35254-E246-4499-BB6D-9BFB95F818D2}"/>
          </ac:picMkLst>
        </pc:picChg>
      </pc:sldChg>
      <pc:sldChg chg="modSp new mod">
        <pc:chgData name="Daniele Sertore" userId="9c0ab5f7-81cb-4f3e-8f35-37302c927a17" providerId="ADAL" clId="{C6529FDB-9165-46D8-BF9F-EF226FD976C9}" dt="2020-09-25T13:35:01.630" v="33" actId="20577"/>
        <pc:sldMkLst>
          <pc:docMk/>
          <pc:sldMk cId="3200379645" sldId="259"/>
        </pc:sldMkLst>
        <pc:spChg chg="mod">
          <ac:chgData name="Daniele Sertore" userId="9c0ab5f7-81cb-4f3e-8f35-37302c927a17" providerId="ADAL" clId="{C6529FDB-9165-46D8-BF9F-EF226FD976C9}" dt="2020-09-25T13:35:01.630" v="33" actId="20577"/>
          <ac:spMkLst>
            <pc:docMk/>
            <pc:sldMk cId="3200379645" sldId="259"/>
            <ac:spMk id="2" creationId="{C04AA0EF-2268-4600-9E89-6F7E689BBC7C}"/>
          </ac:spMkLst>
        </pc:spChg>
      </pc:sldChg>
      <pc:sldChg chg="modSp new mod">
        <pc:chgData name="Daniele Sertore" userId="9c0ab5f7-81cb-4f3e-8f35-37302c927a17" providerId="ADAL" clId="{C6529FDB-9165-46D8-BF9F-EF226FD976C9}" dt="2020-09-29T06:56:31.914" v="14630" actId="207"/>
        <pc:sldMkLst>
          <pc:docMk/>
          <pc:sldMk cId="1603831924" sldId="260"/>
        </pc:sldMkLst>
        <pc:spChg chg="mod">
          <ac:chgData name="Daniele Sertore" userId="9c0ab5f7-81cb-4f3e-8f35-37302c927a17" providerId="ADAL" clId="{C6529FDB-9165-46D8-BF9F-EF226FD976C9}" dt="2020-09-25T13:35:20.599" v="42" actId="20577"/>
          <ac:spMkLst>
            <pc:docMk/>
            <pc:sldMk cId="1603831924" sldId="260"/>
            <ac:spMk id="2" creationId="{89040489-DE56-4D83-BA2E-D26A7CBC25E9}"/>
          </ac:spMkLst>
        </pc:spChg>
        <pc:spChg chg="mod">
          <ac:chgData name="Daniele Sertore" userId="9c0ab5f7-81cb-4f3e-8f35-37302c927a17" providerId="ADAL" clId="{C6529FDB-9165-46D8-BF9F-EF226FD976C9}" dt="2020-09-29T06:56:31.914" v="14630" actId="207"/>
          <ac:spMkLst>
            <pc:docMk/>
            <pc:sldMk cId="1603831924" sldId="260"/>
            <ac:spMk id="3" creationId="{3D28CA96-9B07-4E3B-B2B6-5E38BE3D5390}"/>
          </ac:spMkLst>
        </pc:spChg>
      </pc:sldChg>
      <pc:sldChg chg="addSp delSp modSp new mod">
        <pc:chgData name="Daniele Sertore" userId="9c0ab5f7-81cb-4f3e-8f35-37302c927a17" providerId="ADAL" clId="{C6529FDB-9165-46D8-BF9F-EF226FD976C9}" dt="2020-09-29T06:57:36.850" v="14637" actId="113"/>
        <pc:sldMkLst>
          <pc:docMk/>
          <pc:sldMk cId="3784062201" sldId="261"/>
        </pc:sldMkLst>
        <pc:spChg chg="mod">
          <ac:chgData name="Daniele Sertore" userId="9c0ab5f7-81cb-4f3e-8f35-37302c927a17" providerId="ADAL" clId="{C6529FDB-9165-46D8-BF9F-EF226FD976C9}" dt="2020-09-25T13:40:43.045" v="715" actId="20577"/>
          <ac:spMkLst>
            <pc:docMk/>
            <pc:sldMk cId="3784062201" sldId="261"/>
            <ac:spMk id="2" creationId="{AF8482B2-9278-4855-976D-F5AAA5A11674}"/>
          </ac:spMkLst>
        </pc:spChg>
        <pc:spChg chg="del">
          <ac:chgData name="Daniele Sertore" userId="9c0ab5f7-81cb-4f3e-8f35-37302c927a17" providerId="ADAL" clId="{C6529FDB-9165-46D8-BF9F-EF226FD976C9}" dt="2020-09-28T13:57:48.595" v="13126" actId="3680"/>
          <ac:spMkLst>
            <pc:docMk/>
            <pc:sldMk cId="3784062201" sldId="261"/>
            <ac:spMk id="3" creationId="{9D6AAA9A-B9C1-49E3-B648-3BAA2A4A847C}"/>
          </ac:spMkLst>
        </pc:spChg>
        <pc:spChg chg="add del mod">
          <ac:chgData name="Daniele Sertore" userId="9c0ab5f7-81cb-4f3e-8f35-37302c927a17" providerId="ADAL" clId="{C6529FDB-9165-46D8-BF9F-EF226FD976C9}" dt="2020-09-28T15:05:47.933" v="13934" actId="478"/>
          <ac:spMkLst>
            <pc:docMk/>
            <pc:sldMk cId="3784062201" sldId="261"/>
            <ac:spMk id="5" creationId="{218972EE-3526-41DC-8D76-5B59AE8329E5}"/>
          </ac:spMkLst>
        </pc:spChg>
        <pc:spChg chg="add mod">
          <ac:chgData name="Daniele Sertore" userId="9c0ab5f7-81cb-4f3e-8f35-37302c927a17" providerId="ADAL" clId="{C6529FDB-9165-46D8-BF9F-EF226FD976C9}" dt="2020-09-28T15:06:41.394" v="13944" actId="1076"/>
          <ac:spMkLst>
            <pc:docMk/>
            <pc:sldMk cId="3784062201" sldId="261"/>
            <ac:spMk id="6" creationId="{C5422B8A-8F34-487D-B145-E5CCBA11AA26}"/>
          </ac:spMkLst>
        </pc:spChg>
        <pc:graphicFrameChg chg="add mod ord modGraphic">
          <ac:chgData name="Daniele Sertore" userId="9c0ab5f7-81cb-4f3e-8f35-37302c927a17" providerId="ADAL" clId="{C6529FDB-9165-46D8-BF9F-EF226FD976C9}" dt="2020-09-29T06:57:36.850" v="14637" actId="113"/>
          <ac:graphicFrameMkLst>
            <pc:docMk/>
            <pc:sldMk cId="3784062201" sldId="261"/>
            <ac:graphicFrameMk id="4" creationId="{A19028CF-C917-407C-8916-5ED056FBFCCD}"/>
          </ac:graphicFrameMkLst>
        </pc:graphicFrameChg>
      </pc:sldChg>
      <pc:sldChg chg="addSp delSp modSp new mod modClrScheme chgLayout">
        <pc:chgData name="Daniele Sertore" userId="9c0ab5f7-81cb-4f3e-8f35-37302c927a17" providerId="ADAL" clId="{C6529FDB-9165-46D8-BF9F-EF226FD976C9}" dt="2020-09-25T13:41:24.628" v="762" actId="20577"/>
        <pc:sldMkLst>
          <pc:docMk/>
          <pc:sldMk cId="814574340" sldId="262"/>
        </pc:sldMkLst>
        <pc:spChg chg="del mod ord">
          <ac:chgData name="Daniele Sertore" userId="9c0ab5f7-81cb-4f3e-8f35-37302c927a17" providerId="ADAL" clId="{C6529FDB-9165-46D8-BF9F-EF226FD976C9}" dt="2020-09-25T13:41:15.679" v="741" actId="700"/>
          <ac:spMkLst>
            <pc:docMk/>
            <pc:sldMk cId="814574340" sldId="262"/>
            <ac:spMk id="2" creationId="{37408A3F-23BE-4EA0-8FE7-59C28976B43B}"/>
          </ac:spMkLst>
        </pc:spChg>
        <pc:spChg chg="del mod ord">
          <ac:chgData name="Daniele Sertore" userId="9c0ab5f7-81cb-4f3e-8f35-37302c927a17" providerId="ADAL" clId="{C6529FDB-9165-46D8-BF9F-EF226FD976C9}" dt="2020-09-25T13:41:15.679" v="741" actId="700"/>
          <ac:spMkLst>
            <pc:docMk/>
            <pc:sldMk cId="814574340" sldId="262"/>
            <ac:spMk id="3" creationId="{F149FB1E-F7C6-476A-A03C-CA72989E35F5}"/>
          </ac:spMkLst>
        </pc:spChg>
        <pc:spChg chg="add mod ord">
          <ac:chgData name="Daniele Sertore" userId="9c0ab5f7-81cb-4f3e-8f35-37302c927a17" providerId="ADAL" clId="{C6529FDB-9165-46D8-BF9F-EF226FD976C9}" dt="2020-09-25T13:41:24.628" v="762" actId="20577"/>
          <ac:spMkLst>
            <pc:docMk/>
            <pc:sldMk cId="814574340" sldId="262"/>
            <ac:spMk id="4" creationId="{D09E8140-2C23-4CF8-8A65-8D286B195CEC}"/>
          </ac:spMkLst>
        </pc:spChg>
        <pc:spChg chg="add mod ord">
          <ac:chgData name="Daniele Sertore" userId="9c0ab5f7-81cb-4f3e-8f35-37302c927a17" providerId="ADAL" clId="{C6529FDB-9165-46D8-BF9F-EF226FD976C9}" dt="2020-09-25T13:41:15.679" v="741" actId="700"/>
          <ac:spMkLst>
            <pc:docMk/>
            <pc:sldMk cId="814574340" sldId="262"/>
            <ac:spMk id="5" creationId="{F9F40AD1-FDE2-4231-9700-60A1D3225F15}"/>
          </ac:spMkLst>
        </pc:spChg>
      </pc:sldChg>
      <pc:sldChg chg="addSp delSp modSp add del mod">
        <pc:chgData name="Daniele Sertore" userId="9c0ab5f7-81cb-4f3e-8f35-37302c927a17" providerId="ADAL" clId="{C6529FDB-9165-46D8-BF9F-EF226FD976C9}" dt="2020-09-29T07:01:13.065" v="14681" actId="113"/>
        <pc:sldMkLst>
          <pc:docMk/>
          <pc:sldMk cId="0" sldId="297"/>
        </pc:sldMkLst>
        <pc:spChg chg="mod">
          <ac:chgData name="Daniele Sertore" userId="9c0ab5f7-81cb-4f3e-8f35-37302c927a17" providerId="ADAL" clId="{C6529FDB-9165-46D8-BF9F-EF226FD976C9}" dt="2020-09-28T13:49:54.730" v="12941"/>
          <ac:spMkLst>
            <pc:docMk/>
            <pc:sldMk cId="0" sldId="297"/>
            <ac:spMk id="2" creationId="{00000000-0000-0000-0000-000000000000}"/>
          </ac:spMkLst>
        </pc:spChg>
        <pc:spChg chg="del mod">
          <ac:chgData name="Daniele Sertore" userId="9c0ab5f7-81cb-4f3e-8f35-37302c927a17" providerId="ADAL" clId="{C6529FDB-9165-46D8-BF9F-EF226FD976C9}" dt="2020-09-28T13:49:48.807" v="12939" actId="478"/>
          <ac:spMkLst>
            <pc:docMk/>
            <pc:sldMk cId="0" sldId="297"/>
            <ac:spMk id="3" creationId="{00000000-0000-0000-0000-000000000000}"/>
          </ac:spMkLst>
        </pc:spChg>
        <pc:spChg chg="mod">
          <ac:chgData name="Daniele Sertore" userId="9c0ab5f7-81cb-4f3e-8f35-37302c927a17" providerId="ADAL" clId="{C6529FDB-9165-46D8-BF9F-EF226FD976C9}" dt="2020-09-28T13:54:14.187" v="13069" actId="14100"/>
          <ac:spMkLst>
            <pc:docMk/>
            <pc:sldMk cId="0" sldId="297"/>
            <ac:spMk id="4" creationId="{00000000-0000-0000-0000-000000000000}"/>
          </ac:spMkLst>
        </pc:spChg>
        <pc:spChg chg="mod">
          <ac:chgData name="Daniele Sertore" userId="9c0ab5f7-81cb-4f3e-8f35-37302c927a17" providerId="ADAL" clId="{C6529FDB-9165-46D8-BF9F-EF226FD976C9}" dt="2020-09-28T13:54:25.979" v="13092" actId="1037"/>
          <ac:spMkLst>
            <pc:docMk/>
            <pc:sldMk cId="0" sldId="297"/>
            <ac:spMk id="5" creationId="{00000000-0000-0000-0000-000000000000}"/>
          </ac:spMkLst>
        </pc:spChg>
        <pc:spChg chg="mod">
          <ac:chgData name="Daniele Sertore" userId="9c0ab5f7-81cb-4f3e-8f35-37302c927a17" providerId="ADAL" clId="{C6529FDB-9165-46D8-BF9F-EF226FD976C9}" dt="2020-09-28T13:54:25.979" v="13092" actId="1037"/>
          <ac:spMkLst>
            <pc:docMk/>
            <pc:sldMk cId="0" sldId="297"/>
            <ac:spMk id="6" creationId="{00000000-0000-0000-0000-000000000000}"/>
          </ac:spMkLst>
        </pc:spChg>
        <pc:spChg chg="del mod">
          <ac:chgData name="Daniele Sertore" userId="9c0ab5f7-81cb-4f3e-8f35-37302c927a17" providerId="ADAL" clId="{C6529FDB-9165-46D8-BF9F-EF226FD976C9}" dt="2020-09-28T13:50:03.119" v="12944" actId="478"/>
          <ac:spMkLst>
            <pc:docMk/>
            <pc:sldMk cId="0" sldId="297"/>
            <ac:spMk id="7" creationId="{00000000-0000-0000-0000-000000000000}"/>
          </ac:spMkLst>
        </pc:spChg>
        <pc:spChg chg="add del mod">
          <ac:chgData name="Daniele Sertore" userId="9c0ab5f7-81cb-4f3e-8f35-37302c927a17" providerId="ADAL" clId="{C6529FDB-9165-46D8-BF9F-EF226FD976C9}" dt="2020-09-28T13:49:39.026" v="12937"/>
          <ac:spMkLst>
            <pc:docMk/>
            <pc:sldMk cId="0" sldId="297"/>
            <ac:spMk id="8" creationId="{564BE6C5-6D42-419E-8F27-65DC0BE8CB81}"/>
          </ac:spMkLst>
        </pc:spChg>
        <pc:spChg chg="add mod">
          <ac:chgData name="Daniele Sertore" userId="9c0ab5f7-81cb-4f3e-8f35-37302c927a17" providerId="ADAL" clId="{C6529FDB-9165-46D8-BF9F-EF226FD976C9}" dt="2020-09-29T07:01:13.065" v="14681" actId="113"/>
          <ac:spMkLst>
            <pc:docMk/>
            <pc:sldMk cId="0" sldId="297"/>
            <ac:spMk id="9" creationId="{E5E50062-A82E-412C-BB77-88A55C367923}"/>
          </ac:spMkLst>
        </pc:spChg>
        <pc:spChg chg="add del mod">
          <ac:chgData name="Daniele Sertore" userId="9c0ab5f7-81cb-4f3e-8f35-37302c927a17" providerId="ADAL" clId="{C6529FDB-9165-46D8-BF9F-EF226FD976C9}" dt="2020-09-28T13:49:54.730" v="12941"/>
          <ac:spMkLst>
            <pc:docMk/>
            <pc:sldMk cId="0" sldId="297"/>
            <ac:spMk id="10" creationId="{B45286AD-A4AB-46E4-BB71-11112F2AAEED}"/>
          </ac:spMkLst>
        </pc:spChg>
        <pc:spChg chg="add del mod">
          <ac:chgData name="Daniele Sertore" userId="9c0ab5f7-81cb-4f3e-8f35-37302c927a17" providerId="ADAL" clId="{C6529FDB-9165-46D8-BF9F-EF226FD976C9}" dt="2020-09-28T13:49:54.730" v="12941"/>
          <ac:spMkLst>
            <pc:docMk/>
            <pc:sldMk cId="0" sldId="297"/>
            <ac:spMk id="11" creationId="{EAA071DC-AD74-4629-A082-F23E03618B9B}"/>
          </ac:spMkLst>
        </pc:spChg>
        <pc:spChg chg="add del mod">
          <ac:chgData name="Daniele Sertore" userId="9c0ab5f7-81cb-4f3e-8f35-37302c927a17" providerId="ADAL" clId="{C6529FDB-9165-46D8-BF9F-EF226FD976C9}" dt="2020-09-28T13:49:54.730" v="12941"/>
          <ac:spMkLst>
            <pc:docMk/>
            <pc:sldMk cId="0" sldId="297"/>
            <ac:spMk id="12" creationId="{483B7A0C-7EF4-4DF6-A13A-8926D44C22E3}"/>
          </ac:spMkLst>
        </pc:spChg>
        <pc:spChg chg="add mod">
          <ac:chgData name="Daniele Sertore" userId="9c0ab5f7-81cb-4f3e-8f35-37302c927a17" providerId="ADAL" clId="{C6529FDB-9165-46D8-BF9F-EF226FD976C9}" dt="2020-09-28T13:54:55.395" v="13119" actId="1076"/>
          <ac:spMkLst>
            <pc:docMk/>
            <pc:sldMk cId="0" sldId="297"/>
            <ac:spMk id="15" creationId="{91C5BCB4-93E5-4D63-B6E5-396B7F2131A0}"/>
          </ac:spMkLst>
        </pc:spChg>
        <pc:graphicFrameChg chg="add del">
          <ac:chgData name="Daniele Sertore" userId="9c0ab5f7-81cb-4f3e-8f35-37302c927a17" providerId="ADAL" clId="{C6529FDB-9165-46D8-BF9F-EF226FD976C9}" dt="2020-09-28T13:57:05.775" v="13125" actId="478"/>
          <ac:graphicFrameMkLst>
            <pc:docMk/>
            <pc:sldMk cId="0" sldId="297"/>
            <ac:graphicFrameMk id="16" creationId="{E5EF0BD3-4196-44BB-9E07-B64B11CFEE5E}"/>
          </ac:graphicFrameMkLst>
        </pc:graphicFrameChg>
        <pc:picChg chg="add mod">
          <ac:chgData name="Daniele Sertore" userId="9c0ab5f7-81cb-4f3e-8f35-37302c927a17" providerId="ADAL" clId="{C6529FDB-9165-46D8-BF9F-EF226FD976C9}" dt="2020-09-28T13:53:39.923" v="13055" actId="1076"/>
          <ac:picMkLst>
            <pc:docMk/>
            <pc:sldMk cId="0" sldId="297"/>
            <ac:picMk id="14" creationId="{A127362B-D925-45E5-A517-D185321575C8}"/>
          </ac:picMkLst>
        </pc:picChg>
      </pc:sldChg>
      <pc:sldChg chg="modSp mod">
        <pc:chgData name="Daniele Sertore" userId="9c0ab5f7-81cb-4f3e-8f35-37302c927a17" providerId="ADAL" clId="{C6529FDB-9165-46D8-BF9F-EF226FD976C9}" dt="2020-09-29T06:54:51.067" v="14611" actId="27636"/>
        <pc:sldMkLst>
          <pc:docMk/>
          <pc:sldMk cId="2763638823" sldId="589"/>
        </pc:sldMkLst>
        <pc:spChg chg="mod">
          <ac:chgData name="Daniele Sertore" userId="9c0ab5f7-81cb-4f3e-8f35-37302c927a17" providerId="ADAL" clId="{C6529FDB-9165-46D8-BF9F-EF226FD976C9}" dt="2020-09-29T06:54:51.067" v="14611" actId="27636"/>
          <ac:spMkLst>
            <pc:docMk/>
            <pc:sldMk cId="2763638823" sldId="589"/>
            <ac:spMk id="59395" creationId="{00000000-0000-0000-0000-000000000000}"/>
          </ac:spMkLst>
        </pc:spChg>
      </pc:sldChg>
      <pc:sldChg chg="modSp mod">
        <pc:chgData name="Daniele Sertore" userId="9c0ab5f7-81cb-4f3e-8f35-37302c927a17" providerId="ADAL" clId="{C6529FDB-9165-46D8-BF9F-EF226FD976C9}" dt="2020-09-29T06:54:20.522" v="14598" actId="1036"/>
        <pc:sldMkLst>
          <pc:docMk/>
          <pc:sldMk cId="2732046853" sldId="592"/>
        </pc:sldMkLst>
        <pc:spChg chg="mod">
          <ac:chgData name="Daniele Sertore" userId="9c0ab5f7-81cb-4f3e-8f35-37302c927a17" providerId="ADAL" clId="{C6529FDB-9165-46D8-BF9F-EF226FD976C9}" dt="2020-09-29T06:54:20.522" v="14598" actId="1036"/>
          <ac:spMkLst>
            <pc:docMk/>
            <pc:sldMk cId="2732046853" sldId="592"/>
            <ac:spMk id="62467" creationId="{00000000-0000-0000-0000-000000000000}"/>
          </ac:spMkLst>
        </pc:spChg>
      </pc:sldChg>
      <pc:sldChg chg="modSp mod">
        <pc:chgData name="Daniele Sertore" userId="9c0ab5f7-81cb-4f3e-8f35-37302c927a17" providerId="ADAL" clId="{C6529FDB-9165-46D8-BF9F-EF226FD976C9}" dt="2020-09-28T16:02:24.398" v="14406" actId="113"/>
        <pc:sldMkLst>
          <pc:docMk/>
          <pc:sldMk cId="0" sldId="874"/>
        </pc:sldMkLst>
        <pc:spChg chg="mod">
          <ac:chgData name="Daniele Sertore" userId="9c0ab5f7-81cb-4f3e-8f35-37302c927a17" providerId="ADAL" clId="{C6529FDB-9165-46D8-BF9F-EF226FD976C9}" dt="2020-09-28T16:02:24.398" v="14406" actId="113"/>
          <ac:spMkLst>
            <pc:docMk/>
            <pc:sldMk cId="0" sldId="874"/>
            <ac:spMk id="1613827" creationId="{00000000-0000-0000-0000-000000000000}"/>
          </ac:spMkLst>
        </pc:spChg>
      </pc:sldChg>
      <pc:sldChg chg="modSp mod">
        <pc:chgData name="Daniele Sertore" userId="9c0ab5f7-81cb-4f3e-8f35-37302c927a17" providerId="ADAL" clId="{C6529FDB-9165-46D8-BF9F-EF226FD976C9}" dt="2020-09-29T07:42:43.596" v="15340" actId="20577"/>
        <pc:sldMkLst>
          <pc:docMk/>
          <pc:sldMk cId="2985020553" sldId="910"/>
        </pc:sldMkLst>
        <pc:spChg chg="mod">
          <ac:chgData name="Daniele Sertore" userId="9c0ab5f7-81cb-4f3e-8f35-37302c927a17" providerId="ADAL" clId="{C6529FDB-9165-46D8-BF9F-EF226FD976C9}" dt="2020-09-28T16:03:45.274" v="14410" actId="13822"/>
          <ac:spMkLst>
            <pc:docMk/>
            <pc:sldMk cId="2985020553" sldId="910"/>
            <ac:spMk id="8" creationId="{00000000-0000-0000-0000-000000000000}"/>
          </ac:spMkLst>
        </pc:spChg>
        <pc:spChg chg="mod">
          <ac:chgData name="Daniele Sertore" userId="9c0ab5f7-81cb-4f3e-8f35-37302c927a17" providerId="ADAL" clId="{C6529FDB-9165-46D8-BF9F-EF226FD976C9}" dt="2020-09-29T07:42:43.596" v="15340" actId="20577"/>
          <ac:spMkLst>
            <pc:docMk/>
            <pc:sldMk cId="2985020553" sldId="910"/>
            <ac:spMk id="11" creationId="{59B42667-C5C1-4904-A90B-EFB7E52670A2}"/>
          </ac:spMkLst>
        </pc:spChg>
        <pc:spChg chg="mod">
          <ac:chgData name="Daniele Sertore" userId="9c0ab5f7-81cb-4f3e-8f35-37302c927a17" providerId="ADAL" clId="{C6529FDB-9165-46D8-BF9F-EF226FD976C9}" dt="2020-09-28T16:03:04.763" v="14409" actId="113"/>
          <ac:spMkLst>
            <pc:docMk/>
            <pc:sldMk cId="2985020553" sldId="910"/>
            <ac:spMk id="14" creationId="{614C6948-23F1-4A34-B8FB-13E97D3974D2}"/>
          </ac:spMkLst>
        </pc:spChg>
      </pc:sldChg>
      <pc:sldChg chg="addSp delSp modSp add mod ord chgLayout">
        <pc:chgData name="Daniele Sertore" userId="9c0ab5f7-81cb-4f3e-8f35-37302c927a17" providerId="ADAL" clId="{C6529FDB-9165-46D8-BF9F-EF226FD976C9}" dt="2020-09-25T13:44:29.374" v="800" actId="1076"/>
        <pc:sldMkLst>
          <pc:docMk/>
          <pc:sldMk cId="0" sldId="924"/>
        </pc:sldMkLst>
        <pc:spChg chg="add del mod ord">
          <ac:chgData name="Daniele Sertore" userId="9c0ab5f7-81cb-4f3e-8f35-37302c927a17" providerId="ADAL" clId="{C6529FDB-9165-46D8-BF9F-EF226FD976C9}" dt="2020-09-25T13:43:19.222" v="792"/>
          <ac:spMkLst>
            <pc:docMk/>
            <pc:sldMk cId="0" sldId="924"/>
            <ac:spMk id="2" creationId="{095E9FF0-FB6E-406D-A961-558838AA3520}"/>
          </ac:spMkLst>
        </pc:spChg>
        <pc:spChg chg="add del mod">
          <ac:chgData name="Daniele Sertore" userId="9c0ab5f7-81cb-4f3e-8f35-37302c927a17" providerId="ADAL" clId="{C6529FDB-9165-46D8-BF9F-EF226FD976C9}" dt="2020-09-25T13:43:19.222" v="792"/>
          <ac:spMkLst>
            <pc:docMk/>
            <pc:sldMk cId="0" sldId="924"/>
            <ac:spMk id="3" creationId="{F22D9434-D421-4634-A89A-B9A3BB419256}"/>
          </ac:spMkLst>
        </pc:spChg>
        <pc:spChg chg="add del mod">
          <ac:chgData name="Daniele Sertore" userId="9c0ab5f7-81cb-4f3e-8f35-37302c927a17" providerId="ADAL" clId="{C6529FDB-9165-46D8-BF9F-EF226FD976C9}" dt="2020-09-25T13:43:43.244" v="793" actId="478"/>
          <ac:spMkLst>
            <pc:docMk/>
            <pc:sldMk cId="0" sldId="924"/>
            <ac:spMk id="4" creationId="{B527458A-686F-429F-9AE1-5D2A76DA031F}"/>
          </ac:spMkLst>
        </pc:spChg>
        <pc:spChg chg="del">
          <ac:chgData name="Daniele Sertore" userId="9c0ab5f7-81cb-4f3e-8f35-37302c927a17" providerId="ADAL" clId="{C6529FDB-9165-46D8-BF9F-EF226FD976C9}" dt="2020-09-25T13:43:18.610" v="791" actId="700"/>
          <ac:spMkLst>
            <pc:docMk/>
            <pc:sldMk cId="0" sldId="924"/>
            <ac:spMk id="10" creationId="{0BADA720-7C01-4337-A051-42995A409F36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5" creationId="{AC484C2F-44EA-4AB1-BC06-756318F09BA5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6" creationId="{55AC22A3-1C87-4FE9-ACF0-1ABCFA58F45E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7" creationId="{3FADE209-0CBD-4B36-8B7C-37C8F108C96A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8" creationId="{F8528FC3-AD71-4321-9415-FF4771972992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23" creationId="{D05E150C-E71B-4E5D-8160-A840CD9DFC3A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24" creationId="{83CBC698-427B-402C-80E1-6E222538FA3F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62" creationId="{221844D6-6825-4701-A1DB-9CDB6FFDFF38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66" creationId="{4F5AA80A-3089-47EC-9B6D-F4F45BE0BD85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68" creationId="{FC74CD2F-F44E-4B14-9E90-419BA21CFF6F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74" creationId="{DFBD8B18-374C-43CF-BFE3-EA7262F634BC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75" creationId="{106D7062-2970-4F49-9B4B-23A9001A5494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76" creationId="{15C5472A-B43C-48F1-BBFF-E5D3D8E588D3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77" creationId="{E9179B45-4D2B-4C90-900E-190C0B42538E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78" creationId="{409DE0F1-1BDC-49F2-9EC8-678B62A2D5BF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87" creationId="{51D44DEE-B494-443E-8C2D-3FD6DE9C5CE6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92" creationId="{F348931B-49E1-4E38-AF32-73252D068425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05" creationId="{B4A068E5-0D33-4BA8-A080-14C35876906B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13" creationId="{4F7DDDAC-AD69-4B70-B4A0-E955513E89B4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14" creationId="{185414F8-C32A-41F6-B60A-92566AE11285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15" creationId="{2D3F5358-FF4B-4D8B-A088-23A1C7DD80AB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16" creationId="{641C68E9-DC29-4288-B00D-A7D1BBC035F7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22" creationId="{24933A34-7295-4E16-AE30-87994613A1F9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23" creationId="{BFF215E5-BFFE-4681-8495-2B19997042C7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30" creationId="{08680817-C090-4A99-A39A-86F193DEDDC8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40" creationId="{C969A5CE-95A0-4093-B514-55C4183D38A7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41" creationId="{2BD839C8-EBF9-4E81-9556-6E075D07AB1B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42" creationId="{5E173FBF-5DAE-4FEF-BFA5-108991D1C218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45" creationId="{5000CB9F-E9F4-40CE-B2A9-40C67FF3EEE8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46" creationId="{6B707E52-8C10-4C1D-BA1A-F514601B8545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47" creationId="{96EDDE1D-E3E6-495F-AC54-24BFBE8BA87A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48" creationId="{6BB96C2F-06BE-40DF-9366-2B9AADA1E1AD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49" creationId="{9A133009-79FC-43F4-9257-587C30B3A4AB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56" creationId="{632A78DA-13E5-4C2D-A5E0-EA046B71BBC0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57" creationId="{5027AC60-04D1-4261-AE48-09C63C0C5669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58" creationId="{4E41868B-2C9E-437E-A3C6-4019053D095A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59" creationId="{1229E440-B630-407D-BDF1-793123E5B693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60" creationId="{5BE5466E-61E1-4F6A-92B7-C54BE113AC1B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61" creationId="{F8A9575B-5FCD-45D7-A91B-93CCE41DF200}"/>
          </ac:spMkLst>
        </pc:spChg>
        <pc:spChg chg="mod">
          <ac:chgData name="Daniele Sertore" userId="9c0ab5f7-81cb-4f3e-8f35-37302c927a17" providerId="ADAL" clId="{C6529FDB-9165-46D8-BF9F-EF226FD976C9}" dt="2020-09-25T13:44:29.374" v="800" actId="1076"/>
          <ac:spMkLst>
            <pc:docMk/>
            <pc:sldMk cId="0" sldId="924"/>
            <ac:spMk id="162" creationId="{49216806-0B38-42C4-8691-75F16286E851}"/>
          </ac:spMkLst>
        </pc:spChg>
        <pc:spChg chg="mod ord">
          <ac:chgData name="Daniele Sertore" userId="9c0ab5f7-81cb-4f3e-8f35-37302c927a17" providerId="ADAL" clId="{C6529FDB-9165-46D8-BF9F-EF226FD976C9}" dt="2020-09-25T13:43:19.222" v="792"/>
          <ac:spMkLst>
            <pc:docMk/>
            <pc:sldMk cId="0" sldId="924"/>
            <ac:spMk id="38916" creationId="{1C5E1EB2-02C6-4331-BE0B-74D4148EF9B9}"/>
          </ac:spMkLst>
        </pc:spChg>
        <pc:grpChg chg="add mod">
          <ac:chgData name="Daniele Sertore" userId="9c0ab5f7-81cb-4f3e-8f35-37302c927a17" providerId="ADAL" clId="{C6529FDB-9165-46D8-BF9F-EF226FD976C9}" dt="2020-09-25T13:44:29.374" v="800" actId="1076"/>
          <ac:grpSpMkLst>
            <pc:docMk/>
            <pc:sldMk cId="0" sldId="924"/>
            <ac:grpSpMk id="5" creationId="{E843EE22-251F-462F-8E21-DA775AB9E8FE}"/>
          </ac:grpSpMkLst>
        </pc:grpChg>
        <pc:grpChg chg="mod">
          <ac:chgData name="Daniele Sertore" userId="9c0ab5f7-81cb-4f3e-8f35-37302c927a17" providerId="ADAL" clId="{C6529FDB-9165-46D8-BF9F-EF226FD976C9}" dt="2020-09-25T13:44:29.374" v="800" actId="1076"/>
          <ac:grpSpMkLst>
            <pc:docMk/>
            <pc:sldMk cId="0" sldId="924"/>
            <ac:grpSpMk id="38915" creationId="{8F19FB98-1180-4F1C-AB8B-E2055A49FF4C}"/>
          </ac:grpSpMkLst>
        </pc:grpChg>
        <pc:grpChg chg="mod">
          <ac:chgData name="Daniele Sertore" userId="9c0ab5f7-81cb-4f3e-8f35-37302c927a17" providerId="ADAL" clId="{C6529FDB-9165-46D8-BF9F-EF226FD976C9}" dt="2020-09-25T13:44:29.374" v="800" actId="1076"/>
          <ac:grpSpMkLst>
            <pc:docMk/>
            <pc:sldMk cId="0" sldId="924"/>
            <ac:grpSpMk id="38925" creationId="{39FDCEFA-7D33-4DD6-A889-5DE1CC56A1A2}"/>
          </ac:grpSpMkLst>
        </pc:grpChg>
        <pc:grpChg chg="mod">
          <ac:chgData name="Daniele Sertore" userId="9c0ab5f7-81cb-4f3e-8f35-37302c927a17" providerId="ADAL" clId="{C6529FDB-9165-46D8-BF9F-EF226FD976C9}" dt="2020-09-25T13:44:29.374" v="800" actId="1076"/>
          <ac:grpSpMkLst>
            <pc:docMk/>
            <pc:sldMk cId="0" sldId="924"/>
            <ac:grpSpMk id="38929" creationId="{3F81B7C8-78D4-4908-8360-8C3D78A7098B}"/>
          </ac:grpSpMkLst>
        </pc:grpChg>
        <pc:grpChg chg="mod">
          <ac:chgData name="Daniele Sertore" userId="9c0ab5f7-81cb-4f3e-8f35-37302c927a17" providerId="ADAL" clId="{C6529FDB-9165-46D8-BF9F-EF226FD976C9}" dt="2020-09-25T13:44:29.374" v="800" actId="1076"/>
          <ac:grpSpMkLst>
            <pc:docMk/>
            <pc:sldMk cId="0" sldId="924"/>
            <ac:grpSpMk id="38930" creationId="{CF703D9D-28D1-40F7-ABC0-DA300D73786F}"/>
          </ac:grpSpMkLst>
        </pc:grpChg>
        <pc:grpChg chg="mod">
          <ac:chgData name="Daniele Sertore" userId="9c0ab5f7-81cb-4f3e-8f35-37302c927a17" providerId="ADAL" clId="{C6529FDB-9165-46D8-BF9F-EF226FD976C9}" dt="2020-09-25T13:44:29.374" v="800" actId="1076"/>
          <ac:grpSpMkLst>
            <pc:docMk/>
            <pc:sldMk cId="0" sldId="924"/>
            <ac:grpSpMk id="38933" creationId="{FBB72AA6-D050-4763-B457-75A4E7BDF39B}"/>
          </ac:grpSpMkLst>
        </pc:grp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70" creationId="{C57181D1-6380-4C8C-B563-0DE51DA41898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89" creationId="{03B69A11-A95C-4D3B-8F0D-EF84AE2DB55C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24" creationId="{AF8D8DFE-0FE9-4336-BF09-CDFD5555A64B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35" creationId="{C4A06CE1-D393-44AC-9D55-A96291AE9088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36" creationId="{D9FF4006-440B-41E6-B4FB-EC575E1039D7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37" creationId="{F71936CD-13EF-43F3-B1CB-85EFFD43682E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38" creationId="{A48A09EA-4755-45D0-B95C-DFE5688EF089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39" creationId="{BDD8E491-C8AD-45CF-AF27-3B8A21ECFF00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50" creationId="{EF50BA15-9918-4F0C-A1F7-0A21284D450F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51" creationId="{2B9D0C92-A95A-4D99-8313-B24A59A3CC2E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52" creationId="{E5332227-3308-447B-A33E-1182899BFAE0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53" creationId="{2B353AD9-1A78-430B-B4C1-07447AF5CF92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54" creationId="{8BDDF2A9-E5E4-49F4-B0FA-DAF55727FD94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55" creationId="{A8DAC4CD-E429-458F-87D1-F4AE102947BA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66" creationId="{8AFF8B04-1021-4CA6-A92C-109702F148B9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68" creationId="{8853DC6D-E493-4299-936D-819603F4CB4A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70" creationId="{E5A0EA1B-4B92-4B08-87D0-DA2836C6BFE0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72" creationId="{488AF319-3CC3-416D-AF6D-62FDABF705A6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76" creationId="{C5126EC0-7262-4E7F-B73F-71D39ED8133E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82" creationId="{DE53045F-0931-4919-ACE7-24BB0212EBC9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83" creationId="{1C43C257-2D1E-4D1B-B3A2-2BD9101D4462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84" creationId="{7B6DEA32-0B3D-4467-9616-849B933BFA9F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85" creationId="{4FDAD4C1-E0B6-4D15-B085-A75460F424B2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86" creationId="{E3B9FDCC-4B7A-44DD-82FE-8D028C8F585B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87" creationId="{6ED53BA2-0AA0-4592-A3F5-DB5A80355BDF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88" creationId="{7E62BDB9-570C-4C0F-A35D-F8FBACD3C2AF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90" creationId="{C3018638-B9F8-4045-B7F1-232300F65541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92" creationId="{82575040-26A2-4756-B066-576FEC643667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94" creationId="{C90C58EC-353E-4139-AB34-292138B73D45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8999" creationId="{541AA071-413F-47F8-A5F4-87011A95E45B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9000" creationId="{6FFCBD1C-FDBA-4F3C-99F0-F3C026CBA454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9001" creationId="{02D5EA4E-4340-4078-9626-84A9A97658DB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9002" creationId="{C525F559-B067-45AE-A294-D3D4958D1E55}"/>
          </ac:picMkLst>
        </pc:picChg>
        <pc:picChg chg="mod">
          <ac:chgData name="Daniele Sertore" userId="9c0ab5f7-81cb-4f3e-8f35-37302c927a17" providerId="ADAL" clId="{C6529FDB-9165-46D8-BF9F-EF226FD976C9}" dt="2020-09-25T13:44:29.374" v="800" actId="1076"/>
          <ac:picMkLst>
            <pc:docMk/>
            <pc:sldMk cId="0" sldId="924"/>
            <ac:picMk id="39003" creationId="{278BBF82-221A-474B-BFFC-82B47DDE659D}"/>
          </ac:picMkLst>
        </pc:pic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47" creationId="{04E206C4-4254-4E9C-9FC0-91B78FDD8807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48" creationId="{F64D4A4D-C11B-449D-9A67-1BEFB3B4C70E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51" creationId="{FA8A8603-A9C0-4483-B74F-9EE9DC34E472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54" creationId="{8BC999AC-EFE4-4949-B7A9-F1E3D402AB73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56" creationId="{34EA2A24-4840-4BBF-99B1-10EBF3F057BA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59" creationId="{7B4AF2B3-6F52-426D-A9CB-2E6E01449201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69" creationId="{1C3CB721-A805-4160-B10D-545BDB91C2B8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100" creationId="{BDD26ADF-E849-4F69-A153-F0465DF176BC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102" creationId="{618B2F51-D11F-4805-ACAA-E3A0101D4C60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103" creationId="{73B6645A-367F-4254-B6CD-D8268DF87B8C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38943" creationId="{85A03640-FD61-4B06-9115-CFD379EACED3}"/>
          </ac:cxnSpMkLst>
        </pc:cxnChg>
        <pc:cxnChg chg="mod">
          <ac:chgData name="Daniele Sertore" userId="9c0ab5f7-81cb-4f3e-8f35-37302c927a17" providerId="ADAL" clId="{C6529FDB-9165-46D8-BF9F-EF226FD976C9}" dt="2020-09-25T13:44:29.374" v="800" actId="1076"/>
          <ac:cxnSpMkLst>
            <pc:docMk/>
            <pc:sldMk cId="0" sldId="924"/>
            <ac:cxnSpMk id="38944" creationId="{37B81E18-E1B2-4695-A968-6FF3C3DCAB3C}"/>
          </ac:cxnSpMkLst>
        </pc:cxnChg>
      </pc:sldChg>
      <pc:sldChg chg="modSp new mod">
        <pc:chgData name="Daniele Sertore" userId="9c0ab5f7-81cb-4f3e-8f35-37302c927a17" providerId="ADAL" clId="{C6529FDB-9165-46D8-BF9F-EF226FD976C9}" dt="2020-09-25T14:06:16.094" v="822" actId="20577"/>
        <pc:sldMkLst>
          <pc:docMk/>
          <pc:sldMk cId="3038267759" sldId="925"/>
        </pc:sldMkLst>
        <pc:spChg chg="mod">
          <ac:chgData name="Daniele Sertore" userId="9c0ab5f7-81cb-4f3e-8f35-37302c927a17" providerId="ADAL" clId="{C6529FDB-9165-46D8-BF9F-EF226FD976C9}" dt="2020-09-25T14:06:16.094" v="822" actId="20577"/>
          <ac:spMkLst>
            <pc:docMk/>
            <pc:sldMk cId="3038267759" sldId="925"/>
            <ac:spMk id="2" creationId="{802A5BAC-6A47-4146-BDE1-F8FF286DBF98}"/>
          </ac:spMkLst>
        </pc:spChg>
      </pc:sldChg>
      <pc:sldChg chg="modSp new mod">
        <pc:chgData name="Daniele Sertore" userId="9c0ab5f7-81cb-4f3e-8f35-37302c927a17" providerId="ADAL" clId="{C6529FDB-9165-46D8-BF9F-EF226FD976C9}" dt="2020-09-29T07:53:16.176" v="15481" actId="113"/>
        <pc:sldMkLst>
          <pc:docMk/>
          <pc:sldMk cId="2968741253" sldId="926"/>
        </pc:sldMkLst>
        <pc:spChg chg="mod">
          <ac:chgData name="Daniele Sertore" userId="9c0ab5f7-81cb-4f3e-8f35-37302c927a17" providerId="ADAL" clId="{C6529FDB-9165-46D8-BF9F-EF226FD976C9}" dt="2020-09-25T14:06:55.127" v="834" actId="20577"/>
          <ac:spMkLst>
            <pc:docMk/>
            <pc:sldMk cId="2968741253" sldId="926"/>
            <ac:spMk id="2" creationId="{1201F398-8E05-4840-BB36-B578576D2656}"/>
          </ac:spMkLst>
        </pc:spChg>
        <pc:spChg chg="mod">
          <ac:chgData name="Daniele Sertore" userId="9c0ab5f7-81cb-4f3e-8f35-37302c927a17" providerId="ADAL" clId="{C6529FDB-9165-46D8-BF9F-EF226FD976C9}" dt="2020-09-29T07:53:16.176" v="15481" actId="113"/>
          <ac:spMkLst>
            <pc:docMk/>
            <pc:sldMk cId="2968741253" sldId="926"/>
            <ac:spMk id="3" creationId="{33F7CAF2-2C87-49C1-8C5F-C8D73913CCB2}"/>
          </ac:spMkLst>
        </pc:spChg>
      </pc:sldChg>
      <pc:sldChg chg="addSp modSp mod">
        <pc:chgData name="Daniele Sertore" userId="9c0ab5f7-81cb-4f3e-8f35-37302c927a17" providerId="ADAL" clId="{C6529FDB-9165-46D8-BF9F-EF226FD976C9}" dt="2020-09-29T06:58:59.953" v="14671" actId="20577"/>
        <pc:sldMkLst>
          <pc:docMk/>
          <pc:sldMk cId="2393781146" sldId="927"/>
        </pc:sldMkLst>
        <pc:spChg chg="mod">
          <ac:chgData name="Daniele Sertore" userId="9c0ab5f7-81cb-4f3e-8f35-37302c927a17" providerId="ADAL" clId="{C6529FDB-9165-46D8-BF9F-EF226FD976C9}" dt="2020-09-29T06:58:59.953" v="14671" actId="20577"/>
          <ac:spMkLst>
            <pc:docMk/>
            <pc:sldMk cId="2393781146" sldId="927"/>
            <ac:spMk id="3" creationId="{A7049A87-7A7C-4410-954B-7E67CDFF05F0}"/>
          </ac:spMkLst>
        </pc:spChg>
        <pc:spChg chg="add">
          <ac:chgData name="Daniele Sertore" userId="9c0ab5f7-81cb-4f3e-8f35-37302c927a17" providerId="ADAL" clId="{C6529FDB-9165-46D8-BF9F-EF226FD976C9}" dt="2020-09-29T06:57:57.577" v="14638" actId="11529"/>
          <ac:spMkLst>
            <pc:docMk/>
            <pc:sldMk cId="2393781146" sldId="927"/>
            <ac:spMk id="4" creationId="{17616A59-2AF2-435E-A5BA-27CCCD75030F}"/>
          </ac:spMkLst>
        </pc:spChg>
        <pc:spChg chg="add mod">
          <ac:chgData name="Daniele Sertore" userId="9c0ab5f7-81cb-4f3e-8f35-37302c927a17" providerId="ADAL" clId="{C6529FDB-9165-46D8-BF9F-EF226FD976C9}" dt="2020-09-29T06:58:50.375" v="14670" actId="1076"/>
          <ac:spMkLst>
            <pc:docMk/>
            <pc:sldMk cId="2393781146" sldId="927"/>
            <ac:spMk id="6" creationId="{6E2B1779-6576-4AEF-AE73-9DC72739F4F4}"/>
          </ac:spMkLst>
        </pc:spChg>
      </pc:sldChg>
      <pc:sldChg chg="modSp mod">
        <pc:chgData name="Daniele Sertore" userId="9c0ab5f7-81cb-4f3e-8f35-37302c927a17" providerId="ADAL" clId="{C6529FDB-9165-46D8-BF9F-EF226FD976C9}" dt="2020-09-28T15:07:55.350" v="13952" actId="113"/>
        <pc:sldMkLst>
          <pc:docMk/>
          <pc:sldMk cId="229242332" sldId="928"/>
        </pc:sldMkLst>
        <pc:spChg chg="mod">
          <ac:chgData name="Daniele Sertore" userId="9c0ab5f7-81cb-4f3e-8f35-37302c927a17" providerId="ADAL" clId="{C6529FDB-9165-46D8-BF9F-EF226FD976C9}" dt="2020-09-28T15:07:55.350" v="13952" actId="113"/>
          <ac:spMkLst>
            <pc:docMk/>
            <pc:sldMk cId="229242332" sldId="928"/>
            <ac:spMk id="3" creationId="{544F4AF5-8987-4F7F-B1E9-87C56AC8D490}"/>
          </ac:spMkLst>
        </pc:spChg>
      </pc:sldChg>
      <pc:sldChg chg="modSp mod">
        <pc:chgData name="Daniele Sertore" userId="9c0ab5f7-81cb-4f3e-8f35-37302c927a17" providerId="ADAL" clId="{C6529FDB-9165-46D8-BF9F-EF226FD976C9}" dt="2020-09-28T15:09:34.617" v="13964" actId="20577"/>
        <pc:sldMkLst>
          <pc:docMk/>
          <pc:sldMk cId="2971197036" sldId="929"/>
        </pc:sldMkLst>
        <pc:spChg chg="mod">
          <ac:chgData name="Daniele Sertore" userId="9c0ab5f7-81cb-4f3e-8f35-37302c927a17" providerId="ADAL" clId="{C6529FDB-9165-46D8-BF9F-EF226FD976C9}" dt="2020-09-28T15:09:34.617" v="13964" actId="20577"/>
          <ac:spMkLst>
            <pc:docMk/>
            <pc:sldMk cId="2971197036" sldId="929"/>
            <ac:spMk id="19" creationId="{83B95745-5918-4D24-B385-5ADBE4ADD042}"/>
          </ac:spMkLst>
        </pc:spChg>
        <pc:picChg chg="mod">
          <ac:chgData name="Daniele Sertore" userId="9c0ab5f7-81cb-4f3e-8f35-37302c927a17" providerId="ADAL" clId="{C6529FDB-9165-46D8-BF9F-EF226FD976C9}" dt="2020-09-28T15:08:17.033" v="13954" actId="1076"/>
          <ac:picMkLst>
            <pc:docMk/>
            <pc:sldMk cId="2971197036" sldId="929"/>
            <ac:picMk id="13" creationId="{D092DBC7-C596-49DA-853D-FD7C0035AEB4}"/>
          </ac:picMkLst>
        </pc:picChg>
        <pc:cxnChg chg="mod">
          <ac:chgData name="Daniele Sertore" userId="9c0ab5f7-81cb-4f3e-8f35-37302c927a17" providerId="ADAL" clId="{C6529FDB-9165-46D8-BF9F-EF226FD976C9}" dt="2020-09-28T15:09:29.009" v="13961" actId="1076"/>
          <ac:cxnSpMkLst>
            <pc:docMk/>
            <pc:sldMk cId="2971197036" sldId="929"/>
            <ac:cxnSpMk id="18" creationId="{A4A28648-C9D4-416F-9C25-CE0893715722}"/>
          </ac:cxnSpMkLst>
        </pc:cxnChg>
      </pc:sldChg>
      <pc:sldChg chg="modSp mod">
        <pc:chgData name="Daniele Sertore" userId="9c0ab5f7-81cb-4f3e-8f35-37302c927a17" providerId="ADAL" clId="{C6529FDB-9165-46D8-BF9F-EF226FD976C9}" dt="2020-09-29T06:59:21.500" v="14673" actId="113"/>
        <pc:sldMkLst>
          <pc:docMk/>
          <pc:sldMk cId="1755605333" sldId="930"/>
        </pc:sldMkLst>
        <pc:spChg chg="mod">
          <ac:chgData name="Daniele Sertore" userId="9c0ab5f7-81cb-4f3e-8f35-37302c927a17" providerId="ADAL" clId="{C6529FDB-9165-46D8-BF9F-EF226FD976C9}" dt="2020-09-29T06:59:21.500" v="14673" actId="113"/>
          <ac:spMkLst>
            <pc:docMk/>
            <pc:sldMk cId="1755605333" sldId="930"/>
            <ac:spMk id="3" creationId="{EB111F6E-6A9D-4F0F-A9A6-501AD46D7620}"/>
          </ac:spMkLst>
        </pc:spChg>
      </pc:sldChg>
      <pc:sldChg chg="addSp delSp modSp mod">
        <pc:chgData name="Daniele Sertore" userId="9c0ab5f7-81cb-4f3e-8f35-37302c927a17" providerId="ADAL" clId="{C6529FDB-9165-46D8-BF9F-EF226FD976C9}" dt="2020-09-28T13:35:58.131" v="12889" actId="1076"/>
        <pc:sldMkLst>
          <pc:docMk/>
          <pc:sldMk cId="2167677960" sldId="931"/>
        </pc:sldMkLst>
        <pc:spChg chg="mod">
          <ac:chgData name="Daniele Sertore" userId="9c0ab5f7-81cb-4f3e-8f35-37302c927a17" providerId="ADAL" clId="{C6529FDB-9165-46D8-BF9F-EF226FD976C9}" dt="2020-09-25T17:10:43.452" v="933" actId="20577"/>
          <ac:spMkLst>
            <pc:docMk/>
            <pc:sldMk cId="2167677960" sldId="931"/>
            <ac:spMk id="2" creationId="{EC38FCC1-4F34-46B4-BE17-952BDFE5011C}"/>
          </ac:spMkLst>
        </pc:spChg>
        <pc:spChg chg="add mod">
          <ac:chgData name="Daniele Sertore" userId="9c0ab5f7-81cb-4f3e-8f35-37302c927a17" providerId="ADAL" clId="{C6529FDB-9165-46D8-BF9F-EF226FD976C9}" dt="2020-09-28T13:35:21.929" v="12884" actId="478"/>
          <ac:spMkLst>
            <pc:docMk/>
            <pc:sldMk cId="2167677960" sldId="931"/>
            <ac:spMk id="4" creationId="{210F7B63-78B9-44AE-80F9-4603CA5BE610}"/>
          </ac:spMkLst>
        </pc:spChg>
        <pc:picChg chg="del">
          <ac:chgData name="Daniele Sertore" userId="9c0ab5f7-81cb-4f3e-8f35-37302c927a17" providerId="ADAL" clId="{C6529FDB-9165-46D8-BF9F-EF226FD976C9}" dt="2020-09-28T13:35:21.929" v="12884" actId="478"/>
          <ac:picMkLst>
            <pc:docMk/>
            <pc:sldMk cId="2167677960" sldId="931"/>
            <ac:picMk id="5" creationId="{9E7A9D0F-84EA-47A5-B37F-7136A69A55F2}"/>
          </ac:picMkLst>
        </pc:picChg>
        <pc:picChg chg="add mod">
          <ac:chgData name="Daniele Sertore" userId="9c0ab5f7-81cb-4f3e-8f35-37302c927a17" providerId="ADAL" clId="{C6529FDB-9165-46D8-BF9F-EF226FD976C9}" dt="2020-09-28T13:35:58.131" v="12889" actId="1076"/>
          <ac:picMkLst>
            <pc:docMk/>
            <pc:sldMk cId="2167677960" sldId="931"/>
            <ac:picMk id="7" creationId="{866D84DF-6C24-4981-AB8F-A855F318514F}"/>
          </ac:picMkLst>
        </pc:picChg>
      </pc:sldChg>
      <pc:sldChg chg="addSp modSp new mod">
        <pc:chgData name="Daniele Sertore" userId="9c0ab5f7-81cb-4f3e-8f35-37302c927a17" providerId="ADAL" clId="{C6529FDB-9165-46D8-BF9F-EF226FD976C9}" dt="2020-09-25T17:15:02.274" v="1007" actId="20577"/>
        <pc:sldMkLst>
          <pc:docMk/>
          <pc:sldMk cId="727501123" sldId="932"/>
        </pc:sldMkLst>
        <pc:spChg chg="mod">
          <ac:chgData name="Daniele Sertore" userId="9c0ab5f7-81cb-4f3e-8f35-37302c927a17" providerId="ADAL" clId="{C6529FDB-9165-46D8-BF9F-EF226FD976C9}" dt="2020-09-25T17:15:02.274" v="1007" actId="20577"/>
          <ac:spMkLst>
            <pc:docMk/>
            <pc:sldMk cId="727501123" sldId="932"/>
            <ac:spMk id="2" creationId="{3D832385-EF9C-4371-B563-E2725053AB93}"/>
          </ac:spMkLst>
        </pc:spChg>
        <pc:picChg chg="add mod">
          <ac:chgData name="Daniele Sertore" userId="9c0ab5f7-81cb-4f3e-8f35-37302c927a17" providerId="ADAL" clId="{C6529FDB-9165-46D8-BF9F-EF226FD976C9}" dt="2020-09-25T17:14:57.441" v="997" actId="1076"/>
          <ac:picMkLst>
            <pc:docMk/>
            <pc:sldMk cId="727501123" sldId="932"/>
            <ac:picMk id="5" creationId="{3D8E086A-5854-4F9E-9307-55AD57127C2A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8T15:10:36.038" v="13968" actId="113"/>
        <pc:sldMkLst>
          <pc:docMk/>
          <pc:sldMk cId="60403054" sldId="933"/>
        </pc:sldMkLst>
        <pc:spChg chg="mod">
          <ac:chgData name="Daniele Sertore" userId="9c0ab5f7-81cb-4f3e-8f35-37302c927a17" providerId="ADAL" clId="{C6529FDB-9165-46D8-BF9F-EF226FD976C9}" dt="2020-09-25T17:22:52.168" v="1363" actId="20577"/>
          <ac:spMkLst>
            <pc:docMk/>
            <pc:sldMk cId="60403054" sldId="933"/>
            <ac:spMk id="2" creationId="{1C613A6F-DE91-4C06-88C6-84B3E66F9A52}"/>
          </ac:spMkLst>
        </pc:spChg>
        <pc:spChg chg="mod">
          <ac:chgData name="Daniele Sertore" userId="9c0ab5f7-81cb-4f3e-8f35-37302c927a17" providerId="ADAL" clId="{C6529FDB-9165-46D8-BF9F-EF226FD976C9}" dt="2020-09-28T15:10:36.038" v="13968" actId="113"/>
          <ac:spMkLst>
            <pc:docMk/>
            <pc:sldMk cId="60403054" sldId="933"/>
            <ac:spMk id="3" creationId="{78F8FD43-1675-44BF-8DF6-1D960FDFCDD2}"/>
          </ac:spMkLst>
        </pc:spChg>
        <pc:spChg chg="add del mod">
          <ac:chgData name="Daniele Sertore" userId="9c0ab5f7-81cb-4f3e-8f35-37302c927a17" providerId="ADAL" clId="{C6529FDB-9165-46D8-BF9F-EF226FD976C9}" dt="2020-09-25T17:20:30.796" v="1149" actId="478"/>
          <ac:spMkLst>
            <pc:docMk/>
            <pc:sldMk cId="60403054" sldId="933"/>
            <ac:spMk id="6" creationId="{FDB493ED-C954-4A9D-BB02-33355ED59ED8}"/>
          </ac:spMkLst>
        </pc:spChg>
        <pc:spChg chg="add del mod">
          <ac:chgData name="Daniele Sertore" userId="9c0ab5f7-81cb-4f3e-8f35-37302c927a17" providerId="ADAL" clId="{C6529FDB-9165-46D8-BF9F-EF226FD976C9}" dt="2020-09-25T17:23:17.070" v="1369" actId="478"/>
          <ac:spMkLst>
            <pc:docMk/>
            <pc:sldMk cId="60403054" sldId="933"/>
            <ac:spMk id="7" creationId="{6B9C02D8-913A-444C-89E8-977CC72FC486}"/>
          </ac:spMkLst>
        </pc:spChg>
        <pc:spChg chg="add del mod">
          <ac:chgData name="Daniele Sertore" userId="9c0ab5f7-81cb-4f3e-8f35-37302c927a17" providerId="ADAL" clId="{C6529FDB-9165-46D8-BF9F-EF226FD976C9}" dt="2020-09-25T17:28:01.619" v="1467" actId="478"/>
          <ac:spMkLst>
            <pc:docMk/>
            <pc:sldMk cId="60403054" sldId="933"/>
            <ac:spMk id="13" creationId="{4812F03E-D1E2-4EFD-84C3-2B59E0E8D576}"/>
          </ac:spMkLst>
        </pc:spChg>
        <pc:spChg chg="add mod">
          <ac:chgData name="Daniele Sertore" userId="9c0ab5f7-81cb-4f3e-8f35-37302c927a17" providerId="ADAL" clId="{C6529FDB-9165-46D8-BF9F-EF226FD976C9}" dt="2020-09-28T13:52:02.604" v="12982" actId="1076"/>
          <ac:spMkLst>
            <pc:docMk/>
            <pc:sldMk cId="60403054" sldId="933"/>
            <ac:spMk id="17" creationId="{2F8FAEC8-BDE6-4F71-8AC3-9AF6CE000DA7}"/>
          </ac:spMkLst>
        </pc:spChg>
        <pc:spChg chg="add mod">
          <ac:chgData name="Daniele Sertore" userId="9c0ab5f7-81cb-4f3e-8f35-37302c927a17" providerId="ADAL" clId="{C6529FDB-9165-46D8-BF9F-EF226FD976C9}" dt="2020-09-25T17:28:43.006" v="1487" actId="1076"/>
          <ac:spMkLst>
            <pc:docMk/>
            <pc:sldMk cId="60403054" sldId="933"/>
            <ac:spMk id="18" creationId="{9DADDF4F-0D02-42FA-9A93-5261F01B0BC6}"/>
          </ac:spMkLst>
        </pc:spChg>
        <pc:spChg chg="add mod">
          <ac:chgData name="Daniele Sertore" userId="9c0ab5f7-81cb-4f3e-8f35-37302c927a17" providerId="ADAL" clId="{C6529FDB-9165-46D8-BF9F-EF226FD976C9}" dt="2020-09-28T13:51:45.277" v="12975" actId="1038"/>
          <ac:spMkLst>
            <pc:docMk/>
            <pc:sldMk cId="60403054" sldId="933"/>
            <ac:spMk id="20" creationId="{728A8B3C-64DD-43BA-9959-7759E340DE25}"/>
          </ac:spMkLst>
        </pc:spChg>
        <pc:spChg chg="add del">
          <ac:chgData name="Daniele Sertore" userId="9c0ab5f7-81cb-4f3e-8f35-37302c927a17" providerId="ADAL" clId="{C6529FDB-9165-46D8-BF9F-EF226FD976C9}" dt="2020-09-25T17:29:27.879" v="1492" actId="478"/>
          <ac:spMkLst>
            <pc:docMk/>
            <pc:sldMk cId="60403054" sldId="933"/>
            <ac:spMk id="22" creationId="{E66853C1-9E4D-4319-BFE3-49BE25C67B21}"/>
          </ac:spMkLst>
        </pc:spChg>
        <pc:spChg chg="add mod">
          <ac:chgData name="Daniele Sertore" userId="9c0ab5f7-81cb-4f3e-8f35-37302c927a17" providerId="ADAL" clId="{C6529FDB-9165-46D8-BF9F-EF226FD976C9}" dt="2020-09-25T17:33:06.840" v="1591" actId="207"/>
          <ac:spMkLst>
            <pc:docMk/>
            <pc:sldMk cId="60403054" sldId="933"/>
            <ac:spMk id="25" creationId="{E2E7675F-23C2-4754-8AF5-5FFCABD5B948}"/>
          </ac:spMkLst>
        </pc:spChg>
        <pc:picChg chg="add del">
          <ac:chgData name="Daniele Sertore" userId="9c0ab5f7-81cb-4f3e-8f35-37302c927a17" providerId="ADAL" clId="{C6529FDB-9165-46D8-BF9F-EF226FD976C9}" dt="2020-09-28T13:51:17.639" v="12947" actId="478"/>
          <ac:picMkLst>
            <pc:docMk/>
            <pc:sldMk cId="60403054" sldId="933"/>
            <ac:picMk id="4" creationId="{547ECD04-23F1-4089-ADF0-4C442B86C7B2}"/>
          </ac:picMkLst>
        </pc:picChg>
        <pc:picChg chg="add del mod">
          <ac:chgData name="Daniele Sertore" userId="9c0ab5f7-81cb-4f3e-8f35-37302c927a17" providerId="ADAL" clId="{C6529FDB-9165-46D8-BF9F-EF226FD976C9}" dt="2020-09-28T13:52:07.740" v="12984" actId="478"/>
          <ac:picMkLst>
            <pc:docMk/>
            <pc:sldMk cId="60403054" sldId="933"/>
            <ac:picMk id="5" creationId="{8D9024D2-9442-4AD8-86CE-3AB0B7F33F81}"/>
          </ac:picMkLst>
        </pc:picChg>
        <pc:picChg chg="add del mod">
          <ac:chgData name="Daniele Sertore" userId="9c0ab5f7-81cb-4f3e-8f35-37302c927a17" providerId="ADAL" clId="{C6529FDB-9165-46D8-BF9F-EF226FD976C9}" dt="2020-09-25T17:19:42.896" v="1086" actId="478"/>
          <ac:picMkLst>
            <pc:docMk/>
            <pc:sldMk cId="60403054" sldId="933"/>
            <ac:picMk id="5" creationId="{E3E6791D-F30B-4188-866B-09333039480E}"/>
          </ac:picMkLst>
        </pc:picChg>
        <pc:picChg chg="add mod">
          <ac:chgData name="Daniele Sertore" userId="9c0ab5f7-81cb-4f3e-8f35-37302c927a17" providerId="ADAL" clId="{C6529FDB-9165-46D8-BF9F-EF226FD976C9}" dt="2020-09-25T17:28:52.077" v="1489" actId="1440"/>
          <ac:picMkLst>
            <pc:docMk/>
            <pc:sldMk cId="60403054" sldId="933"/>
            <ac:picMk id="9" creationId="{7828B3AB-DCD1-4083-9B8F-B84251A3DF3E}"/>
          </ac:picMkLst>
        </pc:picChg>
        <pc:picChg chg="add del mod">
          <ac:chgData name="Daniele Sertore" userId="9c0ab5f7-81cb-4f3e-8f35-37302c927a17" providerId="ADAL" clId="{C6529FDB-9165-46D8-BF9F-EF226FD976C9}" dt="2020-09-25T17:27:56.371" v="1466" actId="478"/>
          <ac:picMkLst>
            <pc:docMk/>
            <pc:sldMk cId="60403054" sldId="933"/>
            <ac:picMk id="11" creationId="{112AB926-517D-48EA-90F2-073B870C6280}"/>
          </ac:picMkLst>
        </pc:picChg>
        <pc:picChg chg="add mod">
          <ac:chgData name="Daniele Sertore" userId="9c0ab5f7-81cb-4f3e-8f35-37302c927a17" providerId="ADAL" clId="{C6529FDB-9165-46D8-BF9F-EF226FD976C9}" dt="2020-09-28T13:52:02.604" v="12982" actId="1076"/>
          <ac:picMkLst>
            <pc:docMk/>
            <pc:sldMk cId="60403054" sldId="933"/>
            <ac:picMk id="15" creationId="{9E0261B8-B9B0-45F7-9CF5-6EEB90937DF7}"/>
          </ac:picMkLst>
        </pc:picChg>
        <pc:picChg chg="add mod">
          <ac:chgData name="Daniele Sertore" userId="9c0ab5f7-81cb-4f3e-8f35-37302c927a17" providerId="ADAL" clId="{C6529FDB-9165-46D8-BF9F-EF226FD976C9}" dt="2020-09-28T13:51:45.277" v="12975" actId="1038"/>
          <ac:picMkLst>
            <pc:docMk/>
            <pc:sldMk cId="60403054" sldId="933"/>
            <ac:picMk id="19" creationId="{BD7709D7-69C5-494A-8B5B-A1E2CC440D66}"/>
          </ac:picMkLst>
        </pc:picChg>
        <pc:picChg chg="add mod modCrop">
          <ac:chgData name="Daniele Sertore" userId="9c0ab5f7-81cb-4f3e-8f35-37302c927a17" providerId="ADAL" clId="{C6529FDB-9165-46D8-BF9F-EF226FD976C9}" dt="2020-09-25T17:31:53.154" v="1516" actId="1076"/>
          <ac:picMkLst>
            <pc:docMk/>
            <pc:sldMk cId="60403054" sldId="933"/>
            <ac:picMk id="24" creationId="{FCCC6FF2-171B-4009-87B1-9EFBC4204F0D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8T15:11:10.068" v="13973" actId="113"/>
        <pc:sldMkLst>
          <pc:docMk/>
          <pc:sldMk cId="3566808622" sldId="934"/>
        </pc:sldMkLst>
        <pc:spChg chg="mod">
          <ac:chgData name="Daniele Sertore" userId="9c0ab5f7-81cb-4f3e-8f35-37302c927a17" providerId="ADAL" clId="{C6529FDB-9165-46D8-BF9F-EF226FD976C9}" dt="2020-09-25T17:44:37.861" v="1625"/>
          <ac:spMkLst>
            <pc:docMk/>
            <pc:sldMk cId="3566808622" sldId="934"/>
            <ac:spMk id="2" creationId="{705470B0-DB0F-4756-8206-710FC64FC687}"/>
          </ac:spMkLst>
        </pc:spChg>
        <pc:spChg chg="del">
          <ac:chgData name="Daniele Sertore" userId="9c0ab5f7-81cb-4f3e-8f35-37302c927a17" providerId="ADAL" clId="{C6529FDB-9165-46D8-BF9F-EF226FD976C9}" dt="2020-09-25T17:44:24.814" v="1624" actId="22"/>
          <ac:spMkLst>
            <pc:docMk/>
            <pc:sldMk cId="3566808622" sldId="934"/>
            <ac:spMk id="3" creationId="{595A092B-478D-449F-BA81-12FB38FA1F3C}"/>
          </ac:spMkLst>
        </pc:spChg>
        <pc:spChg chg="add mod">
          <ac:chgData name="Daniele Sertore" userId="9c0ab5f7-81cb-4f3e-8f35-37302c927a17" providerId="ADAL" clId="{C6529FDB-9165-46D8-BF9F-EF226FD976C9}" dt="2020-09-28T15:11:10.068" v="13973" actId="113"/>
          <ac:spMkLst>
            <pc:docMk/>
            <pc:sldMk cId="3566808622" sldId="934"/>
            <ac:spMk id="5" creationId="{19732529-9054-42B5-A6B9-5A699FAA5582}"/>
          </ac:spMkLst>
        </pc:spChg>
        <pc:spChg chg="add del mod">
          <ac:chgData name="Daniele Sertore" userId="9c0ab5f7-81cb-4f3e-8f35-37302c927a17" providerId="ADAL" clId="{C6529FDB-9165-46D8-BF9F-EF226FD976C9}" dt="2020-09-25T17:44:37.861" v="1625"/>
          <ac:spMkLst>
            <pc:docMk/>
            <pc:sldMk cId="3566808622" sldId="934"/>
            <ac:spMk id="6" creationId="{9AD522E9-24BA-4CB3-9744-36AC2CC749D5}"/>
          </ac:spMkLst>
        </pc:spChg>
        <pc:spChg chg="add del mod">
          <ac:chgData name="Daniele Sertore" userId="9c0ab5f7-81cb-4f3e-8f35-37302c927a17" providerId="ADAL" clId="{C6529FDB-9165-46D8-BF9F-EF226FD976C9}" dt="2020-09-25T17:44:37.861" v="1625"/>
          <ac:spMkLst>
            <pc:docMk/>
            <pc:sldMk cId="3566808622" sldId="934"/>
            <ac:spMk id="7" creationId="{2C31B7D0-5013-4D13-A870-7D114A2B2944}"/>
          </ac:spMkLst>
        </pc:spChg>
      </pc:sldChg>
      <pc:sldChg chg="addSp delSp modSp new mod modAnim">
        <pc:chgData name="Daniele Sertore" userId="9c0ab5f7-81cb-4f3e-8f35-37302c927a17" providerId="ADAL" clId="{C6529FDB-9165-46D8-BF9F-EF226FD976C9}" dt="2020-09-29T07:00:37.922" v="14679" actId="113"/>
        <pc:sldMkLst>
          <pc:docMk/>
          <pc:sldMk cId="522349214" sldId="935"/>
        </pc:sldMkLst>
        <pc:spChg chg="mod">
          <ac:chgData name="Daniele Sertore" userId="9c0ab5f7-81cb-4f3e-8f35-37302c927a17" providerId="ADAL" clId="{C6529FDB-9165-46D8-BF9F-EF226FD976C9}" dt="2020-09-25T17:57:05.736" v="2096" actId="20577"/>
          <ac:spMkLst>
            <pc:docMk/>
            <pc:sldMk cId="522349214" sldId="935"/>
            <ac:spMk id="2" creationId="{9F2906DF-C5ED-45B1-919B-D9EF9DAE486B}"/>
          </ac:spMkLst>
        </pc:spChg>
        <pc:spChg chg="del">
          <ac:chgData name="Daniele Sertore" userId="9c0ab5f7-81cb-4f3e-8f35-37302c927a17" providerId="ADAL" clId="{C6529FDB-9165-46D8-BF9F-EF226FD976C9}" dt="2020-09-25T18:01:47.850" v="2097" actId="931"/>
          <ac:spMkLst>
            <pc:docMk/>
            <pc:sldMk cId="522349214" sldId="935"/>
            <ac:spMk id="3" creationId="{4463000B-C49B-4AFA-B46A-0C0235A24BA0}"/>
          </ac:spMkLst>
        </pc:spChg>
        <pc:spChg chg="add del mod">
          <ac:chgData name="Daniele Sertore" userId="9c0ab5f7-81cb-4f3e-8f35-37302c927a17" providerId="ADAL" clId="{C6529FDB-9165-46D8-BF9F-EF226FD976C9}" dt="2020-09-25T18:02:33.775" v="2100" actId="931"/>
          <ac:spMkLst>
            <pc:docMk/>
            <pc:sldMk cId="522349214" sldId="935"/>
            <ac:spMk id="7" creationId="{5DB8A175-0074-41A1-B0F4-A233E9F2EAFD}"/>
          </ac:spMkLst>
        </pc:spChg>
        <pc:spChg chg="add mod">
          <ac:chgData name="Daniele Sertore" userId="9c0ab5f7-81cb-4f3e-8f35-37302c927a17" providerId="ADAL" clId="{C6529FDB-9165-46D8-BF9F-EF226FD976C9}" dt="2020-09-25T18:23:56.998" v="2443" actId="1076"/>
          <ac:spMkLst>
            <pc:docMk/>
            <pc:sldMk cId="522349214" sldId="935"/>
            <ac:spMk id="10" creationId="{C0A3FBD5-613F-4C96-A88A-27F8A5AC9B7C}"/>
          </ac:spMkLst>
        </pc:spChg>
        <pc:spChg chg="add mod">
          <ac:chgData name="Daniele Sertore" userId="9c0ab5f7-81cb-4f3e-8f35-37302c927a17" providerId="ADAL" clId="{C6529FDB-9165-46D8-BF9F-EF226FD976C9}" dt="2020-09-29T07:00:37.922" v="14679" actId="113"/>
          <ac:spMkLst>
            <pc:docMk/>
            <pc:sldMk cId="522349214" sldId="935"/>
            <ac:spMk id="12" creationId="{60F59CFB-DC7F-4753-9F23-CF32F4DE1AE7}"/>
          </ac:spMkLst>
        </pc:spChg>
        <pc:spChg chg="add mod modCrop">
          <ac:chgData name="Daniele Sertore" userId="9c0ab5f7-81cb-4f3e-8f35-37302c927a17" providerId="ADAL" clId="{C6529FDB-9165-46D8-BF9F-EF226FD976C9}" dt="2020-09-25T18:24:59.156" v="2516" actId="21"/>
          <ac:spMkLst>
            <pc:docMk/>
            <pc:sldMk cId="522349214" sldId="935"/>
            <ac:spMk id="14" creationId="{971A0A3C-17D3-441E-9F26-6B73E526A8DC}"/>
          </ac:spMkLst>
        </pc:spChg>
        <pc:spChg chg="add mod">
          <ac:chgData name="Daniele Sertore" userId="9c0ab5f7-81cb-4f3e-8f35-37302c927a17" providerId="ADAL" clId="{C6529FDB-9165-46D8-BF9F-EF226FD976C9}" dt="2020-09-25T18:26:03.633" v="2527" actId="1076"/>
          <ac:spMkLst>
            <pc:docMk/>
            <pc:sldMk cId="522349214" sldId="935"/>
            <ac:spMk id="15" creationId="{59248F14-8339-4EF4-B72B-AE9E727E88AC}"/>
          </ac:spMkLst>
        </pc:spChg>
        <pc:spChg chg="add mod">
          <ac:chgData name="Daniele Sertore" userId="9c0ab5f7-81cb-4f3e-8f35-37302c927a17" providerId="ADAL" clId="{C6529FDB-9165-46D8-BF9F-EF226FD976C9}" dt="2020-09-25T18:25:58.383" v="2526" actId="208"/>
          <ac:spMkLst>
            <pc:docMk/>
            <pc:sldMk cId="522349214" sldId="935"/>
            <ac:spMk id="16" creationId="{F82C55C9-918C-49EB-83AD-99CAF9A7F540}"/>
          </ac:spMkLst>
        </pc:spChg>
        <pc:picChg chg="add del mod">
          <ac:chgData name="Daniele Sertore" userId="9c0ab5f7-81cb-4f3e-8f35-37302c927a17" providerId="ADAL" clId="{C6529FDB-9165-46D8-BF9F-EF226FD976C9}" dt="2020-09-25T18:02:02.642" v="2099" actId="478"/>
          <ac:picMkLst>
            <pc:docMk/>
            <pc:sldMk cId="522349214" sldId="935"/>
            <ac:picMk id="5" creationId="{816E320C-767B-4157-A0D9-92D133E595D1}"/>
          </ac:picMkLst>
        </pc:picChg>
        <pc:picChg chg="add mod">
          <ac:chgData name="Daniele Sertore" userId="9c0ab5f7-81cb-4f3e-8f35-37302c927a17" providerId="ADAL" clId="{C6529FDB-9165-46D8-BF9F-EF226FD976C9}" dt="2020-09-25T18:23:56.998" v="2443" actId="1076"/>
          <ac:picMkLst>
            <pc:docMk/>
            <pc:sldMk cId="522349214" sldId="935"/>
            <ac:picMk id="9" creationId="{B211B80A-D0DF-4567-B345-08801C2BF3F1}"/>
          </ac:picMkLst>
        </pc:picChg>
        <pc:picChg chg="add mod">
          <ac:chgData name="Daniele Sertore" userId="9c0ab5f7-81cb-4f3e-8f35-37302c927a17" providerId="ADAL" clId="{C6529FDB-9165-46D8-BF9F-EF226FD976C9}" dt="2020-09-25T18:23:46.417" v="2440" actId="1076"/>
          <ac:picMkLst>
            <pc:docMk/>
            <pc:sldMk cId="522349214" sldId="935"/>
            <ac:picMk id="11" creationId="{C791C77A-E0D3-423F-919B-EF5DF057BF74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8T13:35:07.644" v="12883" actId="1076"/>
        <pc:sldMkLst>
          <pc:docMk/>
          <pc:sldMk cId="367934518" sldId="936"/>
        </pc:sldMkLst>
        <pc:spChg chg="mod">
          <ac:chgData name="Daniele Sertore" userId="9c0ab5f7-81cb-4f3e-8f35-37302c927a17" providerId="ADAL" clId="{C6529FDB-9165-46D8-BF9F-EF226FD976C9}" dt="2020-09-25T18:27:44.629" v="2555" actId="20577"/>
          <ac:spMkLst>
            <pc:docMk/>
            <pc:sldMk cId="367934518" sldId="936"/>
            <ac:spMk id="2" creationId="{0C70F8F4-303E-403A-9233-8F6B726D9F46}"/>
          </ac:spMkLst>
        </pc:spChg>
        <pc:spChg chg="del">
          <ac:chgData name="Daniele Sertore" userId="9c0ab5f7-81cb-4f3e-8f35-37302c927a17" providerId="ADAL" clId="{C6529FDB-9165-46D8-BF9F-EF226FD976C9}" dt="2020-09-25T18:29:37.228" v="2556" actId="22"/>
          <ac:spMkLst>
            <pc:docMk/>
            <pc:sldMk cId="367934518" sldId="936"/>
            <ac:spMk id="3" creationId="{13CBDF24-FBE2-49BC-97BD-44C908C98D5A}"/>
          </ac:spMkLst>
        </pc:spChg>
        <pc:spChg chg="mod">
          <ac:chgData name="Daniele Sertore" userId="9c0ab5f7-81cb-4f3e-8f35-37302c927a17" providerId="ADAL" clId="{C6529FDB-9165-46D8-BF9F-EF226FD976C9}" dt="2020-09-28T13:35:05.573" v="12882" actId="1076"/>
          <ac:spMkLst>
            <pc:docMk/>
            <pc:sldMk cId="367934518" sldId="936"/>
            <ac:spMk id="3" creationId="{B8815FFF-6EBB-4CAB-BC90-7F374285F4AC}"/>
          </ac:spMkLst>
        </pc:spChg>
        <pc:spChg chg="add mod">
          <ac:chgData name="Daniele Sertore" userId="9c0ab5f7-81cb-4f3e-8f35-37302c927a17" providerId="ADAL" clId="{C6529FDB-9165-46D8-BF9F-EF226FD976C9}" dt="2020-09-25T18:30:31.196" v="2590" actId="14100"/>
          <ac:spMkLst>
            <pc:docMk/>
            <pc:sldMk cId="367934518" sldId="936"/>
            <ac:spMk id="6" creationId="{FE43A0CC-4CEA-4F66-959D-0A023BE2A578}"/>
          </ac:spMkLst>
        </pc:spChg>
        <pc:spChg chg="mod">
          <ac:chgData name="Daniele Sertore" userId="9c0ab5f7-81cb-4f3e-8f35-37302c927a17" providerId="ADAL" clId="{C6529FDB-9165-46D8-BF9F-EF226FD976C9}" dt="2020-09-28T13:34:54.652" v="12879" actId="1076"/>
          <ac:spMkLst>
            <pc:docMk/>
            <pc:sldMk cId="367934518" sldId="936"/>
            <ac:spMk id="14" creationId="{ECB3F00A-03C6-4DFC-B2E1-8060478DEEE9}"/>
          </ac:spMkLst>
        </pc:spChg>
        <pc:grpChg chg="mod">
          <ac:chgData name="Daniele Sertore" userId="9c0ab5f7-81cb-4f3e-8f35-37302c927a17" providerId="ADAL" clId="{C6529FDB-9165-46D8-BF9F-EF226FD976C9}" dt="2020-09-28T13:34:56.276" v="12880" actId="1076"/>
          <ac:grpSpMkLst>
            <pc:docMk/>
            <pc:sldMk cId="367934518" sldId="936"/>
            <ac:grpSpMk id="8" creationId="{107DEED2-BA73-4914-B371-57D3BC18F270}"/>
          </ac:grpSpMkLst>
        </pc:grpChg>
        <pc:picChg chg="add mod ord">
          <ac:chgData name="Daniele Sertore" userId="9c0ab5f7-81cb-4f3e-8f35-37302c927a17" providerId="ADAL" clId="{C6529FDB-9165-46D8-BF9F-EF226FD976C9}" dt="2020-09-25T18:30:38.058" v="2592" actId="1076"/>
          <ac:picMkLst>
            <pc:docMk/>
            <pc:sldMk cId="367934518" sldId="936"/>
            <ac:picMk id="5" creationId="{C8CB570B-EDE0-4D07-BCA3-F447296DE19D}"/>
          </ac:picMkLst>
        </pc:picChg>
        <pc:picChg chg="mod">
          <ac:chgData name="Daniele Sertore" userId="9c0ab5f7-81cb-4f3e-8f35-37302c927a17" providerId="ADAL" clId="{C6529FDB-9165-46D8-BF9F-EF226FD976C9}" dt="2020-09-28T13:35:07.644" v="12883" actId="1076"/>
          <ac:picMkLst>
            <pc:docMk/>
            <pc:sldMk cId="367934518" sldId="936"/>
            <ac:picMk id="7" creationId="{2E54F0DB-A29A-4E90-BADC-2AFD808610AF}"/>
          </ac:picMkLst>
        </pc:picChg>
      </pc:sldChg>
      <pc:sldChg chg="modSp new mod">
        <pc:chgData name="Daniele Sertore" userId="9c0ab5f7-81cb-4f3e-8f35-37302c927a17" providerId="ADAL" clId="{C6529FDB-9165-46D8-BF9F-EF226FD976C9}" dt="2020-09-26T07:46:22.350" v="2736" actId="20577"/>
        <pc:sldMkLst>
          <pc:docMk/>
          <pc:sldMk cId="2888594815" sldId="937"/>
        </pc:sldMkLst>
        <pc:spChg chg="mod">
          <ac:chgData name="Daniele Sertore" userId="9c0ab5f7-81cb-4f3e-8f35-37302c927a17" providerId="ADAL" clId="{C6529FDB-9165-46D8-BF9F-EF226FD976C9}" dt="2020-09-26T07:46:22.350" v="2736" actId="20577"/>
          <ac:spMkLst>
            <pc:docMk/>
            <pc:sldMk cId="2888594815" sldId="937"/>
            <ac:spMk id="2" creationId="{83236D79-B23B-4AC1-BE0A-E8A698F6CFF2}"/>
          </ac:spMkLst>
        </pc:spChg>
      </pc:sldChg>
      <pc:sldChg chg="addSp delSp modSp new mod modClrScheme chgLayout">
        <pc:chgData name="Daniele Sertore" userId="9c0ab5f7-81cb-4f3e-8f35-37302c927a17" providerId="ADAL" clId="{C6529FDB-9165-46D8-BF9F-EF226FD976C9}" dt="2020-09-26T07:49:12.630" v="2806" actId="20577"/>
        <pc:sldMkLst>
          <pc:docMk/>
          <pc:sldMk cId="1904822766" sldId="938"/>
        </pc:sldMkLst>
        <pc:spChg chg="del mod ord">
          <ac:chgData name="Daniele Sertore" userId="9c0ab5f7-81cb-4f3e-8f35-37302c927a17" providerId="ADAL" clId="{C6529FDB-9165-46D8-BF9F-EF226FD976C9}" dt="2020-09-26T07:46:33.118" v="2738" actId="700"/>
          <ac:spMkLst>
            <pc:docMk/>
            <pc:sldMk cId="1904822766" sldId="938"/>
            <ac:spMk id="2" creationId="{3047A374-9CBD-44FC-A016-7255C7388D99}"/>
          </ac:spMkLst>
        </pc:spChg>
        <pc:spChg chg="del mod ord">
          <ac:chgData name="Daniele Sertore" userId="9c0ab5f7-81cb-4f3e-8f35-37302c927a17" providerId="ADAL" clId="{C6529FDB-9165-46D8-BF9F-EF226FD976C9}" dt="2020-09-26T07:46:33.118" v="2738" actId="700"/>
          <ac:spMkLst>
            <pc:docMk/>
            <pc:sldMk cId="1904822766" sldId="938"/>
            <ac:spMk id="3" creationId="{5DF3C246-FE96-4AC4-ABFB-12659231A211}"/>
          </ac:spMkLst>
        </pc:spChg>
        <pc:spChg chg="add mod ord">
          <ac:chgData name="Daniele Sertore" userId="9c0ab5f7-81cb-4f3e-8f35-37302c927a17" providerId="ADAL" clId="{C6529FDB-9165-46D8-BF9F-EF226FD976C9}" dt="2020-09-26T07:49:12.630" v="2806" actId="20577"/>
          <ac:spMkLst>
            <pc:docMk/>
            <pc:sldMk cId="1904822766" sldId="938"/>
            <ac:spMk id="4" creationId="{AA867778-DD41-49F6-8A61-889489AD14A5}"/>
          </ac:spMkLst>
        </pc:spChg>
        <pc:spChg chg="add del mod ord">
          <ac:chgData name="Daniele Sertore" userId="9c0ab5f7-81cb-4f3e-8f35-37302c927a17" providerId="ADAL" clId="{C6529FDB-9165-46D8-BF9F-EF226FD976C9}" dt="2020-09-26T07:48:00.260" v="2775" actId="22"/>
          <ac:spMkLst>
            <pc:docMk/>
            <pc:sldMk cId="1904822766" sldId="938"/>
            <ac:spMk id="5" creationId="{7A11E6E1-75DF-4DE0-91CB-90910ADBCCD6}"/>
          </ac:spMkLst>
        </pc:spChg>
        <pc:picChg chg="add mod ord">
          <ac:chgData name="Daniele Sertore" userId="9c0ab5f7-81cb-4f3e-8f35-37302c927a17" providerId="ADAL" clId="{C6529FDB-9165-46D8-BF9F-EF226FD976C9}" dt="2020-09-26T07:48:09.265" v="2776" actId="14100"/>
          <ac:picMkLst>
            <pc:docMk/>
            <pc:sldMk cId="1904822766" sldId="938"/>
            <ac:picMk id="7" creationId="{C833489D-F293-4DE2-AB71-69D7E4B56046}"/>
          </ac:picMkLst>
        </pc:picChg>
      </pc:sldChg>
      <pc:sldChg chg="addSp delSp modSp new mod delAnim modAnim">
        <pc:chgData name="Daniele Sertore" userId="9c0ab5f7-81cb-4f3e-8f35-37302c927a17" providerId="ADAL" clId="{C6529FDB-9165-46D8-BF9F-EF226FD976C9}" dt="2020-09-28T15:12:13.410" v="13978" actId="207"/>
        <pc:sldMkLst>
          <pc:docMk/>
          <pc:sldMk cId="2208385016" sldId="939"/>
        </pc:sldMkLst>
        <pc:spChg chg="mod">
          <ac:chgData name="Daniele Sertore" userId="9c0ab5f7-81cb-4f3e-8f35-37302c927a17" providerId="ADAL" clId="{C6529FDB-9165-46D8-BF9F-EF226FD976C9}" dt="2020-09-26T09:00:55.790" v="3195" actId="20577"/>
          <ac:spMkLst>
            <pc:docMk/>
            <pc:sldMk cId="2208385016" sldId="939"/>
            <ac:spMk id="2" creationId="{86E9946A-E9E4-4C5A-8B0D-592EDB7AA639}"/>
          </ac:spMkLst>
        </pc:spChg>
        <pc:spChg chg="mod">
          <ac:chgData name="Daniele Sertore" userId="9c0ab5f7-81cb-4f3e-8f35-37302c927a17" providerId="ADAL" clId="{C6529FDB-9165-46D8-BF9F-EF226FD976C9}" dt="2020-09-28T15:12:13.410" v="13978" actId="207"/>
          <ac:spMkLst>
            <pc:docMk/>
            <pc:sldMk cId="2208385016" sldId="939"/>
            <ac:spMk id="3" creationId="{4214E5F9-3322-45B1-9430-617AEA4E3D14}"/>
          </ac:spMkLst>
        </pc:spChg>
        <pc:spChg chg="add del mod">
          <ac:chgData name="Daniele Sertore" userId="9c0ab5f7-81cb-4f3e-8f35-37302c927a17" providerId="ADAL" clId="{C6529FDB-9165-46D8-BF9F-EF226FD976C9}" dt="2020-09-26T08:02:37.943" v="2840" actId="478"/>
          <ac:spMkLst>
            <pc:docMk/>
            <pc:sldMk cId="2208385016" sldId="939"/>
            <ac:spMk id="4" creationId="{6C48B2BB-8B09-4136-A4D6-93A7A25C5CC8}"/>
          </ac:spMkLst>
        </pc:spChg>
        <pc:spChg chg="add del mod">
          <ac:chgData name="Daniele Sertore" userId="9c0ab5f7-81cb-4f3e-8f35-37302c927a17" providerId="ADAL" clId="{C6529FDB-9165-46D8-BF9F-EF226FD976C9}" dt="2020-09-26T08:02:37.946" v="2842"/>
          <ac:spMkLst>
            <pc:docMk/>
            <pc:sldMk cId="2208385016" sldId="939"/>
            <ac:spMk id="5" creationId="{6DEE8571-97A7-4F71-8D70-BFF0C4648CD9}"/>
          </ac:spMkLst>
        </pc:spChg>
        <pc:spChg chg="add del mod">
          <ac:chgData name="Daniele Sertore" userId="9c0ab5f7-81cb-4f3e-8f35-37302c927a17" providerId="ADAL" clId="{C6529FDB-9165-46D8-BF9F-EF226FD976C9}" dt="2020-09-26T08:04:32.125" v="2910"/>
          <ac:spMkLst>
            <pc:docMk/>
            <pc:sldMk cId="2208385016" sldId="939"/>
            <ac:spMk id="6" creationId="{D76530AA-A092-4A45-9772-32744E226D78}"/>
          </ac:spMkLst>
        </pc:spChg>
        <pc:spChg chg="add del mod">
          <ac:chgData name="Daniele Sertore" userId="9c0ab5f7-81cb-4f3e-8f35-37302c927a17" providerId="ADAL" clId="{C6529FDB-9165-46D8-BF9F-EF226FD976C9}" dt="2020-09-26T08:04:32.125" v="2910"/>
          <ac:spMkLst>
            <pc:docMk/>
            <pc:sldMk cId="2208385016" sldId="939"/>
            <ac:spMk id="7" creationId="{6F565D49-2600-4D7D-B36F-48AAD83EB5EA}"/>
          </ac:spMkLst>
        </pc:spChg>
        <pc:spChg chg="del mod topLvl">
          <ac:chgData name="Daniele Sertore" userId="9c0ab5f7-81cb-4f3e-8f35-37302c927a17" providerId="ADAL" clId="{C6529FDB-9165-46D8-BF9F-EF226FD976C9}" dt="2020-09-28T13:36:39.995" v="12892" actId="478"/>
          <ac:spMkLst>
            <pc:docMk/>
            <pc:sldMk cId="2208385016" sldId="939"/>
            <ac:spMk id="14" creationId="{3A8B246D-50B6-4643-B0AA-2C3233BBAD55}"/>
          </ac:spMkLst>
        </pc:spChg>
        <pc:grpChg chg="add del mod">
          <ac:chgData name="Daniele Sertore" userId="9c0ab5f7-81cb-4f3e-8f35-37302c927a17" providerId="ADAL" clId="{C6529FDB-9165-46D8-BF9F-EF226FD976C9}" dt="2020-09-28T13:36:39.995" v="12892" actId="478"/>
          <ac:grpSpMkLst>
            <pc:docMk/>
            <pc:sldMk cId="2208385016" sldId="939"/>
            <ac:grpSpMk id="10" creationId="{6A0F2C73-290C-4852-A82C-C5ED85C82A9B}"/>
          </ac:grpSpMkLst>
        </pc:grpChg>
        <pc:picChg chg="add mod">
          <ac:chgData name="Daniele Sertore" userId="9c0ab5f7-81cb-4f3e-8f35-37302c927a17" providerId="ADAL" clId="{C6529FDB-9165-46D8-BF9F-EF226FD976C9}" dt="2020-09-28T13:36:54.682" v="12896" actId="1076"/>
          <ac:picMkLst>
            <pc:docMk/>
            <pc:sldMk cId="2208385016" sldId="939"/>
            <ac:picMk id="9" creationId="{94A1DE60-8DCE-406D-B34A-45E372158E0F}"/>
          </ac:picMkLst>
        </pc:picChg>
        <pc:picChg chg="add mod">
          <ac:chgData name="Daniele Sertore" userId="9c0ab5f7-81cb-4f3e-8f35-37302c927a17" providerId="ADAL" clId="{C6529FDB-9165-46D8-BF9F-EF226FD976C9}" dt="2020-09-28T13:37:01.549" v="12900" actId="1076"/>
          <ac:picMkLst>
            <pc:docMk/>
            <pc:sldMk cId="2208385016" sldId="939"/>
            <ac:picMk id="11" creationId="{872348AC-ACBF-4D3B-B616-BAD0180128AC}"/>
          </ac:picMkLst>
        </pc:picChg>
        <pc:picChg chg="mod topLvl">
          <ac:chgData name="Daniele Sertore" userId="9c0ab5f7-81cb-4f3e-8f35-37302c927a17" providerId="ADAL" clId="{C6529FDB-9165-46D8-BF9F-EF226FD976C9}" dt="2020-09-28T13:36:56.834" v="12897" actId="1076"/>
          <ac:picMkLst>
            <pc:docMk/>
            <pc:sldMk cId="2208385016" sldId="939"/>
            <ac:picMk id="12" creationId="{5F78DE60-EA3C-4F99-9FF7-04898D653DC2}"/>
          </ac:picMkLst>
        </pc:picChg>
        <pc:picChg chg="add mod ord">
          <ac:chgData name="Daniele Sertore" userId="9c0ab5f7-81cb-4f3e-8f35-37302c927a17" providerId="ADAL" clId="{C6529FDB-9165-46D8-BF9F-EF226FD976C9}" dt="2020-09-28T13:36:58.403" v="12898" actId="1076"/>
          <ac:picMkLst>
            <pc:docMk/>
            <pc:sldMk cId="2208385016" sldId="939"/>
            <ac:picMk id="13" creationId="{89D02358-6D09-4694-8FC9-479A7FE4AE59}"/>
          </ac:picMkLst>
        </pc:picChg>
        <pc:picChg chg="add mod modCrop">
          <ac:chgData name="Daniele Sertore" userId="9c0ab5f7-81cb-4f3e-8f35-37302c927a17" providerId="ADAL" clId="{C6529FDB-9165-46D8-BF9F-EF226FD976C9}" dt="2020-09-26T08:30:47.130" v="2977" actId="1076"/>
          <ac:picMkLst>
            <pc:docMk/>
            <pc:sldMk cId="2208385016" sldId="939"/>
            <ac:picMk id="15" creationId="{6E43FBD7-2BBD-4D1D-AEA1-9D4F596964E3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8T13:38:57.657" v="12927" actId="20577"/>
        <pc:sldMkLst>
          <pc:docMk/>
          <pc:sldMk cId="2439272750" sldId="940"/>
        </pc:sldMkLst>
        <pc:spChg chg="mod">
          <ac:chgData name="Daniele Sertore" userId="9c0ab5f7-81cb-4f3e-8f35-37302c927a17" providerId="ADAL" clId="{C6529FDB-9165-46D8-BF9F-EF226FD976C9}" dt="2020-09-26T08:45:06.697" v="3014" actId="20577"/>
          <ac:spMkLst>
            <pc:docMk/>
            <pc:sldMk cId="2439272750" sldId="940"/>
            <ac:spMk id="2" creationId="{7CC49D70-985A-485A-85B5-0A26F1DBF874}"/>
          </ac:spMkLst>
        </pc:spChg>
        <pc:spChg chg="del">
          <ac:chgData name="Daniele Sertore" userId="9c0ab5f7-81cb-4f3e-8f35-37302c927a17" providerId="ADAL" clId="{C6529FDB-9165-46D8-BF9F-EF226FD976C9}" dt="2020-09-26T08:35:05.194" v="2997"/>
          <ac:spMkLst>
            <pc:docMk/>
            <pc:sldMk cId="2439272750" sldId="940"/>
            <ac:spMk id="3" creationId="{B3520349-31DB-45E7-9D18-EA4299386D37}"/>
          </ac:spMkLst>
        </pc:spChg>
        <pc:spChg chg="del mod topLvl">
          <ac:chgData name="Daniele Sertore" userId="9c0ab5f7-81cb-4f3e-8f35-37302c927a17" providerId="ADAL" clId="{C6529FDB-9165-46D8-BF9F-EF226FD976C9}" dt="2020-09-28T13:37:48.940" v="12903" actId="478"/>
          <ac:spMkLst>
            <pc:docMk/>
            <pc:sldMk cId="2439272750" sldId="940"/>
            <ac:spMk id="11" creationId="{041180AB-7B1E-481C-851D-B2CD8A935410}"/>
          </ac:spMkLst>
        </pc:spChg>
        <pc:spChg chg="add mod">
          <ac:chgData name="Daniele Sertore" userId="9c0ab5f7-81cb-4f3e-8f35-37302c927a17" providerId="ADAL" clId="{C6529FDB-9165-46D8-BF9F-EF226FD976C9}" dt="2020-09-28T13:38:57.657" v="12927" actId="20577"/>
          <ac:spMkLst>
            <pc:docMk/>
            <pc:sldMk cId="2439272750" sldId="940"/>
            <ac:spMk id="12" creationId="{23F6236A-FFFA-4979-9B26-B29739B7E236}"/>
          </ac:spMkLst>
        </pc:spChg>
        <pc:spChg chg="add mod ord">
          <ac:chgData name="Daniele Sertore" userId="9c0ab5f7-81cb-4f3e-8f35-37302c927a17" providerId="ADAL" clId="{C6529FDB-9165-46D8-BF9F-EF226FD976C9}" dt="2020-09-28T13:38:42.179" v="12909" actId="13822"/>
          <ac:spMkLst>
            <pc:docMk/>
            <pc:sldMk cId="2439272750" sldId="940"/>
            <ac:spMk id="16" creationId="{737E23FA-FFCF-42DC-8315-6228DB3A1EB9}"/>
          </ac:spMkLst>
        </pc:spChg>
        <pc:spChg chg="add mod">
          <ac:chgData name="Daniele Sertore" userId="9c0ab5f7-81cb-4f3e-8f35-37302c927a17" providerId="ADAL" clId="{C6529FDB-9165-46D8-BF9F-EF226FD976C9}" dt="2020-09-28T13:37:58.922" v="12907" actId="1076"/>
          <ac:spMkLst>
            <pc:docMk/>
            <pc:sldMk cId="2439272750" sldId="940"/>
            <ac:spMk id="17" creationId="{A00427C2-A5C1-4771-A79E-AD8C55713D92}"/>
          </ac:spMkLst>
        </pc:spChg>
        <pc:spChg chg="add mod">
          <ac:chgData name="Daniele Sertore" userId="9c0ab5f7-81cb-4f3e-8f35-37302c927a17" providerId="ADAL" clId="{C6529FDB-9165-46D8-BF9F-EF226FD976C9}" dt="2020-09-26T08:54:38.365" v="3126" actId="13822"/>
          <ac:spMkLst>
            <pc:docMk/>
            <pc:sldMk cId="2439272750" sldId="940"/>
            <ac:spMk id="26" creationId="{863BB50A-24F0-4F4B-8C36-18EB9DB165D3}"/>
          </ac:spMkLst>
        </pc:spChg>
        <pc:grpChg chg="add del mod">
          <ac:chgData name="Daniele Sertore" userId="9c0ab5f7-81cb-4f3e-8f35-37302c927a17" providerId="ADAL" clId="{C6529FDB-9165-46D8-BF9F-EF226FD976C9}" dt="2020-09-28T13:37:48.940" v="12903" actId="478"/>
          <ac:grpSpMkLst>
            <pc:docMk/>
            <pc:sldMk cId="2439272750" sldId="940"/>
            <ac:grpSpMk id="9" creationId="{24C54AD5-10BC-4C71-B34D-00386198214F}"/>
          </ac:grpSpMkLst>
        </pc:grpChg>
        <pc:picChg chg="add del mod">
          <ac:chgData name="Daniele Sertore" userId="9c0ab5f7-81cb-4f3e-8f35-37302c927a17" providerId="ADAL" clId="{C6529FDB-9165-46D8-BF9F-EF226FD976C9}" dt="2020-09-26T08:31:28.049" v="2994" actId="478"/>
          <ac:picMkLst>
            <pc:docMk/>
            <pc:sldMk cId="2439272750" sldId="940"/>
            <ac:picMk id="5" creationId="{5A698FF7-0240-486E-A585-429A2400CBD7}"/>
          </ac:picMkLst>
        </pc:picChg>
        <pc:picChg chg="add del mod">
          <ac:chgData name="Daniele Sertore" userId="9c0ab5f7-81cb-4f3e-8f35-37302c927a17" providerId="ADAL" clId="{C6529FDB-9165-46D8-BF9F-EF226FD976C9}" dt="2020-09-26T08:31:30.171" v="2995" actId="478"/>
          <ac:picMkLst>
            <pc:docMk/>
            <pc:sldMk cId="2439272750" sldId="940"/>
            <ac:picMk id="7" creationId="{71858C50-ABFE-478D-AF1A-763CA1461F2E}"/>
          </ac:picMkLst>
        </pc:picChg>
        <pc:picChg chg="add del mod">
          <ac:chgData name="Daniele Sertore" userId="9c0ab5f7-81cb-4f3e-8f35-37302c927a17" providerId="ADAL" clId="{C6529FDB-9165-46D8-BF9F-EF226FD976C9}" dt="2020-09-26T08:17:33.769" v="2961" actId="21"/>
          <ac:picMkLst>
            <pc:docMk/>
            <pc:sldMk cId="2439272750" sldId="940"/>
            <ac:picMk id="9" creationId="{90701880-2EFA-4DD6-AF99-B7D8D3580DFA}"/>
          </ac:picMkLst>
        </pc:picChg>
        <pc:picChg chg="mod topLvl">
          <ac:chgData name="Daniele Sertore" userId="9c0ab5f7-81cb-4f3e-8f35-37302c927a17" providerId="ADAL" clId="{C6529FDB-9165-46D8-BF9F-EF226FD976C9}" dt="2020-09-28T13:37:54.434" v="12905" actId="1076"/>
          <ac:picMkLst>
            <pc:docMk/>
            <pc:sldMk cId="2439272750" sldId="940"/>
            <ac:picMk id="10" creationId="{10199D08-2C27-4552-9F6A-DD0A2316D8E4}"/>
          </ac:picMkLst>
        </pc:picChg>
        <pc:picChg chg="add del mod">
          <ac:chgData name="Daniele Sertore" userId="9c0ab5f7-81cb-4f3e-8f35-37302c927a17" providerId="ADAL" clId="{C6529FDB-9165-46D8-BF9F-EF226FD976C9}" dt="2020-09-26T08:31:32.324" v="2996" actId="478"/>
          <ac:picMkLst>
            <pc:docMk/>
            <pc:sldMk cId="2439272750" sldId="940"/>
            <ac:picMk id="11" creationId="{C4DE1693-1B62-492C-AE28-7FEA3B84B7A1}"/>
          </ac:picMkLst>
        </pc:picChg>
        <pc:picChg chg="add mod ord">
          <ac:chgData name="Daniele Sertore" userId="9c0ab5f7-81cb-4f3e-8f35-37302c927a17" providerId="ADAL" clId="{C6529FDB-9165-46D8-BF9F-EF226FD976C9}" dt="2020-09-26T08:55:35.325" v="3129" actId="166"/>
          <ac:picMkLst>
            <pc:docMk/>
            <pc:sldMk cId="2439272750" sldId="940"/>
            <ac:picMk id="13" creationId="{96E2BF18-B611-417A-AD9D-9C9FD214C58B}"/>
          </ac:picMkLst>
        </pc:picChg>
        <pc:picChg chg="add mod">
          <ac:chgData name="Daniele Sertore" userId="9c0ab5f7-81cb-4f3e-8f35-37302c927a17" providerId="ADAL" clId="{C6529FDB-9165-46D8-BF9F-EF226FD976C9}" dt="2020-09-28T13:38:06.827" v="12908" actId="166"/>
          <ac:picMkLst>
            <pc:docMk/>
            <pc:sldMk cId="2439272750" sldId="940"/>
            <ac:picMk id="15" creationId="{68E8A506-E535-4028-B2C8-72F03241B2B7}"/>
          </ac:picMkLst>
        </pc:picChg>
        <pc:picChg chg="add del mod">
          <ac:chgData name="Daniele Sertore" userId="9c0ab5f7-81cb-4f3e-8f35-37302c927a17" providerId="ADAL" clId="{C6529FDB-9165-46D8-BF9F-EF226FD976C9}" dt="2020-09-26T08:52:27.978" v="3074" actId="478"/>
          <ac:picMkLst>
            <pc:docMk/>
            <pc:sldMk cId="2439272750" sldId="940"/>
            <ac:picMk id="19" creationId="{EAFC2578-7964-4F37-A8FD-B35C5290667C}"/>
          </ac:picMkLst>
        </pc:picChg>
        <pc:picChg chg="add del mod">
          <ac:chgData name="Daniele Sertore" userId="9c0ab5f7-81cb-4f3e-8f35-37302c927a17" providerId="ADAL" clId="{C6529FDB-9165-46D8-BF9F-EF226FD976C9}" dt="2020-09-26T08:52:27.978" v="3074" actId="478"/>
          <ac:picMkLst>
            <pc:docMk/>
            <pc:sldMk cId="2439272750" sldId="940"/>
            <ac:picMk id="21" creationId="{1E1B9702-23BF-4D7E-A5E0-443BA7B29DAE}"/>
          </ac:picMkLst>
        </pc:picChg>
        <pc:picChg chg="add del mod">
          <ac:chgData name="Daniele Sertore" userId="9c0ab5f7-81cb-4f3e-8f35-37302c927a17" providerId="ADAL" clId="{C6529FDB-9165-46D8-BF9F-EF226FD976C9}" dt="2020-09-26T08:52:27.978" v="3074" actId="478"/>
          <ac:picMkLst>
            <pc:docMk/>
            <pc:sldMk cId="2439272750" sldId="940"/>
            <ac:picMk id="23" creationId="{4BEBF179-989C-4300-898A-FF2C4BDD1EE5}"/>
          </ac:picMkLst>
        </pc:picChg>
        <pc:picChg chg="add mod">
          <ac:chgData name="Daniele Sertore" userId="9c0ab5f7-81cb-4f3e-8f35-37302c927a17" providerId="ADAL" clId="{C6529FDB-9165-46D8-BF9F-EF226FD976C9}" dt="2020-09-26T08:53:35.913" v="3081" actId="1076"/>
          <ac:picMkLst>
            <pc:docMk/>
            <pc:sldMk cId="2439272750" sldId="940"/>
            <ac:picMk id="25" creationId="{D61159C8-54AD-4E8D-8A25-2799BCA0B346}"/>
          </ac:picMkLst>
        </pc:picChg>
      </pc:sldChg>
      <pc:sldChg chg="addSp delSp modSp add mod">
        <pc:chgData name="Daniele Sertore" userId="9c0ab5f7-81cb-4f3e-8f35-37302c927a17" providerId="ADAL" clId="{C6529FDB-9165-46D8-BF9F-EF226FD976C9}" dt="2020-09-28T15:16:22.048" v="13981" actId="113"/>
        <pc:sldMkLst>
          <pc:docMk/>
          <pc:sldMk cId="3393286013" sldId="941"/>
        </pc:sldMkLst>
        <pc:spChg chg="mod">
          <ac:chgData name="Daniele Sertore" userId="9c0ab5f7-81cb-4f3e-8f35-37302c927a17" providerId="ADAL" clId="{C6529FDB-9165-46D8-BF9F-EF226FD976C9}" dt="2020-09-26T08:56:00.895" v="3138" actId="20577"/>
          <ac:spMkLst>
            <pc:docMk/>
            <pc:sldMk cId="3393286013" sldId="941"/>
            <ac:spMk id="2" creationId="{7CC49D70-985A-485A-85B5-0A26F1DBF874}"/>
          </ac:spMkLst>
        </pc:spChg>
        <pc:spChg chg="add del mod">
          <ac:chgData name="Daniele Sertore" userId="9c0ab5f7-81cb-4f3e-8f35-37302c927a17" providerId="ADAL" clId="{C6529FDB-9165-46D8-BF9F-EF226FD976C9}" dt="2020-09-26T08:52:04.361" v="3066" actId="478"/>
          <ac:spMkLst>
            <pc:docMk/>
            <pc:sldMk cId="3393286013" sldId="941"/>
            <ac:spMk id="4" creationId="{F52C972D-1066-425F-80CE-674BA705B982}"/>
          </ac:spMkLst>
        </pc:spChg>
        <pc:spChg chg="add mod">
          <ac:chgData name="Daniele Sertore" userId="9c0ab5f7-81cb-4f3e-8f35-37302c927a17" providerId="ADAL" clId="{C6529FDB-9165-46D8-BF9F-EF226FD976C9}" dt="2020-09-28T15:16:09.376" v="13979" actId="1076"/>
          <ac:spMkLst>
            <pc:docMk/>
            <pc:sldMk cId="3393286013" sldId="941"/>
            <ac:spMk id="6" creationId="{E28113EC-60B7-406E-A7CB-E07B5DB707F8}"/>
          </ac:spMkLst>
        </pc:spChg>
        <pc:spChg chg="add del">
          <ac:chgData name="Daniele Sertore" userId="9c0ab5f7-81cb-4f3e-8f35-37302c927a17" providerId="ADAL" clId="{C6529FDB-9165-46D8-BF9F-EF226FD976C9}" dt="2020-09-26T08:57:03.466" v="3143" actId="478"/>
          <ac:spMkLst>
            <pc:docMk/>
            <pc:sldMk cId="3393286013" sldId="941"/>
            <ac:spMk id="8" creationId="{0ADC0463-605A-42AD-BF28-BDB977FF55F1}"/>
          </ac:spMkLst>
        </pc:spChg>
        <pc:spChg chg="add mod">
          <ac:chgData name="Daniele Sertore" userId="9c0ab5f7-81cb-4f3e-8f35-37302c927a17" providerId="ADAL" clId="{C6529FDB-9165-46D8-BF9F-EF226FD976C9}" dt="2020-09-28T15:16:22.048" v="13981" actId="113"/>
          <ac:spMkLst>
            <pc:docMk/>
            <pc:sldMk cId="3393286013" sldId="941"/>
            <ac:spMk id="9" creationId="{3DE3531D-2A91-4378-9F50-67BCCE928D18}"/>
          </ac:spMkLst>
        </pc:spChg>
        <pc:spChg chg="add mod">
          <ac:chgData name="Daniele Sertore" userId="9c0ab5f7-81cb-4f3e-8f35-37302c927a17" providerId="ADAL" clId="{C6529FDB-9165-46D8-BF9F-EF226FD976C9}" dt="2020-09-26T09:05:11.711" v="3235" actId="13822"/>
          <ac:spMkLst>
            <pc:docMk/>
            <pc:sldMk cId="3393286013" sldId="941"/>
            <ac:spMk id="10" creationId="{E93067B4-2058-4E0E-BB7D-1410F8379DB5}"/>
          </ac:spMkLst>
        </pc:spChg>
        <pc:spChg chg="del">
          <ac:chgData name="Daniele Sertore" userId="9c0ab5f7-81cb-4f3e-8f35-37302c927a17" providerId="ADAL" clId="{C6529FDB-9165-46D8-BF9F-EF226FD976C9}" dt="2020-09-26T08:52:16.479" v="3070" actId="478"/>
          <ac:spMkLst>
            <pc:docMk/>
            <pc:sldMk cId="3393286013" sldId="941"/>
            <ac:spMk id="16" creationId="{737E23FA-FFCF-42DC-8315-6228DB3A1EB9}"/>
          </ac:spMkLst>
        </pc:spChg>
        <pc:spChg chg="del">
          <ac:chgData name="Daniele Sertore" userId="9c0ab5f7-81cb-4f3e-8f35-37302c927a17" providerId="ADAL" clId="{C6529FDB-9165-46D8-BF9F-EF226FD976C9}" dt="2020-09-26T08:52:12.131" v="3069" actId="478"/>
          <ac:spMkLst>
            <pc:docMk/>
            <pc:sldMk cId="3393286013" sldId="941"/>
            <ac:spMk id="17" creationId="{A00427C2-A5C1-4771-A79E-AD8C55713D92}"/>
          </ac:spMkLst>
        </pc:spChg>
        <pc:picChg chg="add mod">
          <ac:chgData name="Daniele Sertore" userId="9c0ab5f7-81cb-4f3e-8f35-37302c927a17" providerId="ADAL" clId="{C6529FDB-9165-46D8-BF9F-EF226FD976C9}" dt="2020-09-26T09:05:52.475" v="3239" actId="1076"/>
          <ac:picMkLst>
            <pc:docMk/>
            <pc:sldMk cId="3393286013" sldId="941"/>
            <ac:picMk id="5" creationId="{60E86739-DF7B-4538-BDD5-F6082C359C9C}"/>
          </ac:picMkLst>
        </pc:picChg>
        <pc:picChg chg="add del">
          <ac:chgData name="Daniele Sertore" userId="9c0ab5f7-81cb-4f3e-8f35-37302c927a17" providerId="ADAL" clId="{C6529FDB-9165-46D8-BF9F-EF226FD976C9}" dt="2020-09-26T08:57:03.466" v="3143" actId="478"/>
          <ac:picMkLst>
            <pc:docMk/>
            <pc:sldMk cId="3393286013" sldId="941"/>
            <ac:picMk id="7" creationId="{13F1C80B-E4BF-40FF-9244-ACEF9F0C3F1C}"/>
          </ac:picMkLst>
        </pc:picChg>
        <pc:picChg chg="add mod ord">
          <ac:chgData name="Daniele Sertore" userId="9c0ab5f7-81cb-4f3e-8f35-37302c927a17" providerId="ADAL" clId="{C6529FDB-9165-46D8-BF9F-EF226FD976C9}" dt="2020-09-26T09:56:15.305" v="4086" actId="1076"/>
          <ac:picMkLst>
            <pc:docMk/>
            <pc:sldMk cId="3393286013" sldId="941"/>
            <ac:picMk id="11" creationId="{80E03E14-CDB7-4CAF-8F01-A062B9B99363}"/>
          </ac:picMkLst>
        </pc:picChg>
        <pc:picChg chg="del">
          <ac:chgData name="Daniele Sertore" userId="9c0ab5f7-81cb-4f3e-8f35-37302c927a17" providerId="ADAL" clId="{C6529FDB-9165-46D8-BF9F-EF226FD976C9}" dt="2020-09-26T08:51:55.952" v="3065" actId="478"/>
          <ac:picMkLst>
            <pc:docMk/>
            <pc:sldMk cId="3393286013" sldId="941"/>
            <ac:picMk id="13" creationId="{96E2BF18-B611-417A-AD9D-9C9FD214C58B}"/>
          </ac:picMkLst>
        </pc:picChg>
        <pc:picChg chg="del">
          <ac:chgData name="Daniele Sertore" userId="9c0ab5f7-81cb-4f3e-8f35-37302c927a17" providerId="ADAL" clId="{C6529FDB-9165-46D8-BF9F-EF226FD976C9}" dt="2020-09-26T08:52:06.303" v="3067" actId="478"/>
          <ac:picMkLst>
            <pc:docMk/>
            <pc:sldMk cId="3393286013" sldId="941"/>
            <ac:picMk id="15" creationId="{68E8A506-E535-4028-B2C8-72F03241B2B7}"/>
          </ac:picMkLst>
        </pc:picChg>
        <pc:picChg chg="mod">
          <ac:chgData name="Daniele Sertore" userId="9c0ab5f7-81cb-4f3e-8f35-37302c927a17" providerId="ADAL" clId="{C6529FDB-9165-46D8-BF9F-EF226FD976C9}" dt="2020-09-26T08:57:59.672" v="3157" actId="1076"/>
          <ac:picMkLst>
            <pc:docMk/>
            <pc:sldMk cId="3393286013" sldId="941"/>
            <ac:picMk id="19" creationId="{EAFC2578-7964-4F37-A8FD-B35C5290667C}"/>
          </ac:picMkLst>
        </pc:picChg>
        <pc:picChg chg="mod">
          <ac:chgData name="Daniele Sertore" userId="9c0ab5f7-81cb-4f3e-8f35-37302c927a17" providerId="ADAL" clId="{C6529FDB-9165-46D8-BF9F-EF226FD976C9}" dt="2020-09-26T08:57:56.768" v="3156" actId="1076"/>
          <ac:picMkLst>
            <pc:docMk/>
            <pc:sldMk cId="3393286013" sldId="941"/>
            <ac:picMk id="21" creationId="{1E1B9702-23BF-4D7E-A5E0-443BA7B29DAE}"/>
          </ac:picMkLst>
        </pc:picChg>
        <pc:picChg chg="mod">
          <ac:chgData name="Daniele Sertore" userId="9c0ab5f7-81cb-4f3e-8f35-37302c927a17" providerId="ADAL" clId="{C6529FDB-9165-46D8-BF9F-EF226FD976C9}" dt="2020-09-26T08:57:52.630" v="3155" actId="1076"/>
          <ac:picMkLst>
            <pc:docMk/>
            <pc:sldMk cId="3393286013" sldId="941"/>
            <ac:picMk id="23" creationId="{4BEBF179-989C-4300-898A-FF2C4BDD1EE5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8T15:17:05.114" v="14022" actId="1036"/>
        <pc:sldMkLst>
          <pc:docMk/>
          <pc:sldMk cId="1126886390" sldId="942"/>
        </pc:sldMkLst>
        <pc:spChg chg="mod">
          <ac:chgData name="Daniele Sertore" userId="9c0ab5f7-81cb-4f3e-8f35-37302c927a17" providerId="ADAL" clId="{C6529FDB-9165-46D8-BF9F-EF226FD976C9}" dt="2020-09-26T09:01:58.004" v="3220" actId="20577"/>
          <ac:spMkLst>
            <pc:docMk/>
            <pc:sldMk cId="1126886390" sldId="942"/>
            <ac:spMk id="2" creationId="{A905B9E8-6CC5-4CFB-8895-B659EBE2D54F}"/>
          </ac:spMkLst>
        </pc:spChg>
        <pc:spChg chg="add del mod">
          <ac:chgData name="Daniele Sertore" userId="9c0ab5f7-81cb-4f3e-8f35-37302c927a17" providerId="ADAL" clId="{C6529FDB-9165-46D8-BF9F-EF226FD976C9}" dt="2020-09-28T15:17:05.114" v="14022" actId="1036"/>
          <ac:spMkLst>
            <pc:docMk/>
            <pc:sldMk cId="1126886390" sldId="942"/>
            <ac:spMk id="3" creationId="{C876D089-56A3-45D1-8849-AA8EE91712AD}"/>
          </ac:spMkLst>
        </pc:spChg>
        <pc:spChg chg="add del mod">
          <ac:chgData name="Daniele Sertore" userId="9c0ab5f7-81cb-4f3e-8f35-37302c927a17" providerId="ADAL" clId="{C6529FDB-9165-46D8-BF9F-EF226FD976C9}" dt="2020-09-26T09:06:32.680" v="3245" actId="22"/>
          <ac:spMkLst>
            <pc:docMk/>
            <pc:sldMk cId="1126886390" sldId="942"/>
            <ac:spMk id="7" creationId="{E279BA32-6F37-48E3-91D2-F5BB0AD86738}"/>
          </ac:spMkLst>
        </pc:spChg>
        <pc:picChg chg="add mod">
          <ac:chgData name="Daniele Sertore" userId="9c0ab5f7-81cb-4f3e-8f35-37302c927a17" providerId="ADAL" clId="{C6529FDB-9165-46D8-BF9F-EF226FD976C9}" dt="2020-09-26T09:10:39.147" v="3786" actId="1076"/>
          <ac:picMkLst>
            <pc:docMk/>
            <pc:sldMk cId="1126886390" sldId="942"/>
            <ac:picMk id="5" creationId="{7DE48792-6A7B-469B-9C46-3CED155FBE6A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8T15:17:34.936" v="14027" actId="20577"/>
        <pc:sldMkLst>
          <pc:docMk/>
          <pc:sldMk cId="2865309505" sldId="943"/>
        </pc:sldMkLst>
        <pc:spChg chg="mod">
          <ac:chgData name="Daniele Sertore" userId="9c0ab5f7-81cb-4f3e-8f35-37302c927a17" providerId="ADAL" clId="{C6529FDB-9165-46D8-BF9F-EF226FD976C9}" dt="2020-09-26T09:16:47.049" v="3829" actId="1076"/>
          <ac:spMkLst>
            <pc:docMk/>
            <pc:sldMk cId="2865309505" sldId="943"/>
            <ac:spMk id="2" creationId="{9E45E20C-86F9-46CC-8350-92BA05198087}"/>
          </ac:spMkLst>
        </pc:spChg>
        <pc:spChg chg="mod">
          <ac:chgData name="Daniele Sertore" userId="9c0ab5f7-81cb-4f3e-8f35-37302c927a17" providerId="ADAL" clId="{C6529FDB-9165-46D8-BF9F-EF226FD976C9}" dt="2020-09-28T15:17:31.108" v="14025" actId="113"/>
          <ac:spMkLst>
            <pc:docMk/>
            <pc:sldMk cId="2865309505" sldId="943"/>
            <ac:spMk id="3" creationId="{C871AC3E-DF58-4652-A801-74EECCDC3E0F}"/>
          </ac:spMkLst>
        </pc:spChg>
        <pc:spChg chg="del mod topLvl">
          <ac:chgData name="Daniele Sertore" userId="9c0ab5f7-81cb-4f3e-8f35-37302c927a17" providerId="ADAL" clId="{C6529FDB-9165-46D8-BF9F-EF226FD976C9}" dt="2020-09-26T09:15:07.313" v="3816" actId="478"/>
          <ac:spMkLst>
            <pc:docMk/>
            <pc:sldMk cId="2865309505" sldId="943"/>
            <ac:spMk id="5" creationId="{A4794A1C-C21C-49DB-9B3F-A7FD911929A0}"/>
          </ac:spMkLst>
        </pc:spChg>
        <pc:spChg chg="mod topLvl">
          <ac:chgData name="Daniele Sertore" userId="9c0ab5f7-81cb-4f3e-8f35-37302c927a17" providerId="ADAL" clId="{C6529FDB-9165-46D8-BF9F-EF226FD976C9}" dt="2020-09-26T09:18:14.633" v="3854" actId="1076"/>
          <ac:spMkLst>
            <pc:docMk/>
            <pc:sldMk cId="2865309505" sldId="943"/>
            <ac:spMk id="6" creationId="{0257892A-1DE5-435F-A25D-930E7F953446}"/>
          </ac:spMkLst>
        </pc:spChg>
        <pc:spChg chg="add mod">
          <ac:chgData name="Daniele Sertore" userId="9c0ab5f7-81cb-4f3e-8f35-37302c927a17" providerId="ADAL" clId="{C6529FDB-9165-46D8-BF9F-EF226FD976C9}" dt="2020-09-26T09:18:12.033" v="3853" actId="122"/>
          <ac:spMkLst>
            <pc:docMk/>
            <pc:sldMk cId="2865309505" sldId="943"/>
            <ac:spMk id="7" creationId="{FE5A7E10-E087-4CB3-8C81-E2D1F964747E}"/>
          </ac:spMkLst>
        </pc:spChg>
        <pc:spChg chg="add del mod">
          <ac:chgData name="Daniele Sertore" userId="9c0ab5f7-81cb-4f3e-8f35-37302c927a17" providerId="ADAL" clId="{C6529FDB-9165-46D8-BF9F-EF226FD976C9}" dt="2020-09-26T09:16:59.173" v="3833" actId="478"/>
          <ac:spMkLst>
            <pc:docMk/>
            <pc:sldMk cId="2865309505" sldId="943"/>
            <ac:spMk id="9" creationId="{3AD57259-033F-4DC3-B24F-BF4321D8712C}"/>
          </ac:spMkLst>
        </pc:spChg>
        <pc:spChg chg="add mod">
          <ac:chgData name="Daniele Sertore" userId="9c0ab5f7-81cb-4f3e-8f35-37302c927a17" providerId="ADAL" clId="{C6529FDB-9165-46D8-BF9F-EF226FD976C9}" dt="2020-09-26T09:18:40.792" v="3866" actId="20577"/>
          <ac:spMkLst>
            <pc:docMk/>
            <pc:sldMk cId="2865309505" sldId="943"/>
            <ac:spMk id="11" creationId="{6D244936-B8FB-4E42-8110-D4F18880DB85}"/>
          </ac:spMkLst>
        </pc:spChg>
        <pc:spChg chg="add mod">
          <ac:chgData name="Daniele Sertore" userId="9c0ab5f7-81cb-4f3e-8f35-37302c927a17" providerId="ADAL" clId="{C6529FDB-9165-46D8-BF9F-EF226FD976C9}" dt="2020-09-26T09:23:17.916" v="3928" actId="403"/>
          <ac:spMkLst>
            <pc:docMk/>
            <pc:sldMk cId="2865309505" sldId="943"/>
            <ac:spMk id="12" creationId="{E0BEDC9E-3F63-4AC3-A03A-43AE8B536F58}"/>
          </ac:spMkLst>
        </pc:spChg>
        <pc:spChg chg="add mod">
          <ac:chgData name="Daniele Sertore" userId="9c0ab5f7-81cb-4f3e-8f35-37302c927a17" providerId="ADAL" clId="{C6529FDB-9165-46D8-BF9F-EF226FD976C9}" dt="2020-09-26T09:23:08.257" v="3926" actId="1076"/>
          <ac:spMkLst>
            <pc:docMk/>
            <pc:sldMk cId="2865309505" sldId="943"/>
            <ac:spMk id="15" creationId="{F40BD72D-9F6C-46DB-8E74-81BC0A2F58E7}"/>
          </ac:spMkLst>
        </pc:spChg>
        <pc:spChg chg="add mod">
          <ac:chgData name="Daniele Sertore" userId="9c0ab5f7-81cb-4f3e-8f35-37302c927a17" providerId="ADAL" clId="{C6529FDB-9165-46D8-BF9F-EF226FD976C9}" dt="2020-09-28T15:17:34.936" v="14027" actId="20577"/>
          <ac:spMkLst>
            <pc:docMk/>
            <pc:sldMk cId="2865309505" sldId="943"/>
            <ac:spMk id="21" creationId="{FB2C55FD-B846-4233-8395-9098802AE007}"/>
          </ac:spMkLst>
        </pc:spChg>
        <pc:grpChg chg="add del mod">
          <ac:chgData name="Daniele Sertore" userId="9c0ab5f7-81cb-4f3e-8f35-37302c927a17" providerId="ADAL" clId="{C6529FDB-9165-46D8-BF9F-EF226FD976C9}" dt="2020-09-26T09:15:00.718" v="3815" actId="165"/>
          <ac:grpSpMkLst>
            <pc:docMk/>
            <pc:sldMk cId="2865309505" sldId="943"/>
            <ac:grpSpMk id="4" creationId="{88274E9D-11BD-460F-B0B0-887773ACE8DC}"/>
          </ac:grpSpMkLst>
        </pc:grpChg>
        <pc:picChg chg="add mod modCrop">
          <ac:chgData name="Daniele Sertore" userId="9c0ab5f7-81cb-4f3e-8f35-37302c927a17" providerId="ADAL" clId="{C6529FDB-9165-46D8-BF9F-EF226FD976C9}" dt="2020-09-26T09:20:35.191" v="3886" actId="1076"/>
          <ac:picMkLst>
            <pc:docMk/>
            <pc:sldMk cId="2865309505" sldId="943"/>
            <ac:picMk id="14" creationId="{D8AE22DE-5BBA-44E1-A307-B5A254A0D61B}"/>
          </ac:picMkLst>
        </pc:picChg>
        <pc:cxnChg chg="add mod">
          <ac:chgData name="Daniele Sertore" userId="9c0ab5f7-81cb-4f3e-8f35-37302c927a17" providerId="ADAL" clId="{C6529FDB-9165-46D8-BF9F-EF226FD976C9}" dt="2020-09-26T09:22:48.444" v="3923" actId="14100"/>
          <ac:cxnSpMkLst>
            <pc:docMk/>
            <pc:sldMk cId="2865309505" sldId="943"/>
            <ac:cxnSpMk id="17" creationId="{FE658BEF-5F3E-412E-B666-0ED02DEDD7ED}"/>
          </ac:cxnSpMkLst>
        </pc:cxnChg>
      </pc:sldChg>
      <pc:sldChg chg="addSp delSp modSp new mod">
        <pc:chgData name="Daniele Sertore" userId="9c0ab5f7-81cb-4f3e-8f35-37302c927a17" providerId="ADAL" clId="{C6529FDB-9165-46D8-BF9F-EF226FD976C9}" dt="2020-09-26T10:02:33.123" v="4204" actId="1076"/>
        <pc:sldMkLst>
          <pc:docMk/>
          <pc:sldMk cId="875944934" sldId="944"/>
        </pc:sldMkLst>
        <pc:spChg chg="mod">
          <ac:chgData name="Daniele Sertore" userId="9c0ab5f7-81cb-4f3e-8f35-37302c927a17" providerId="ADAL" clId="{C6529FDB-9165-46D8-BF9F-EF226FD976C9}" dt="2020-09-26T09:43:56.056" v="3956" actId="20577"/>
          <ac:spMkLst>
            <pc:docMk/>
            <pc:sldMk cId="875944934" sldId="944"/>
            <ac:spMk id="2" creationId="{1CBCD3AF-37C6-4F73-8178-C8CCABA79AAD}"/>
          </ac:spMkLst>
        </pc:spChg>
        <pc:spChg chg="mod">
          <ac:chgData name="Daniele Sertore" userId="9c0ab5f7-81cb-4f3e-8f35-37302c927a17" providerId="ADAL" clId="{C6529FDB-9165-46D8-BF9F-EF226FD976C9}" dt="2020-09-26T10:01:04.025" v="4117" actId="6549"/>
          <ac:spMkLst>
            <pc:docMk/>
            <pc:sldMk cId="875944934" sldId="944"/>
            <ac:spMk id="3" creationId="{AC3EC25F-0330-4FC5-B376-88A1205C5E5D}"/>
          </ac:spMkLst>
        </pc:spChg>
        <pc:spChg chg="add mod">
          <ac:chgData name="Daniele Sertore" userId="9c0ab5f7-81cb-4f3e-8f35-37302c927a17" providerId="ADAL" clId="{C6529FDB-9165-46D8-BF9F-EF226FD976C9}" dt="2020-09-26T10:01:00.809" v="4115" actId="1076"/>
          <ac:spMkLst>
            <pc:docMk/>
            <pc:sldMk cId="875944934" sldId="944"/>
            <ac:spMk id="9" creationId="{74A2DA24-CA25-4A6A-813D-255311F15EFC}"/>
          </ac:spMkLst>
        </pc:spChg>
        <pc:spChg chg="add mod">
          <ac:chgData name="Daniele Sertore" userId="9c0ab5f7-81cb-4f3e-8f35-37302c927a17" providerId="ADAL" clId="{C6529FDB-9165-46D8-BF9F-EF226FD976C9}" dt="2020-09-26T10:01:24.860" v="4122" actId="14100"/>
          <ac:spMkLst>
            <pc:docMk/>
            <pc:sldMk cId="875944934" sldId="944"/>
            <ac:spMk id="11" creationId="{4251F7D5-8F8E-446E-BA65-76CD2AC4E3DB}"/>
          </ac:spMkLst>
        </pc:spChg>
        <pc:spChg chg="add mod">
          <ac:chgData name="Daniele Sertore" userId="9c0ab5f7-81cb-4f3e-8f35-37302c927a17" providerId="ADAL" clId="{C6529FDB-9165-46D8-BF9F-EF226FD976C9}" dt="2020-09-26T10:01:18.586" v="4120" actId="1076"/>
          <ac:spMkLst>
            <pc:docMk/>
            <pc:sldMk cId="875944934" sldId="944"/>
            <ac:spMk id="13" creationId="{20E92F22-4E69-4909-8273-84B2493B31D0}"/>
          </ac:spMkLst>
        </pc:spChg>
        <pc:picChg chg="add mod">
          <ac:chgData name="Daniele Sertore" userId="9c0ab5f7-81cb-4f3e-8f35-37302c927a17" providerId="ADAL" clId="{C6529FDB-9165-46D8-BF9F-EF226FD976C9}" dt="2020-09-26T10:02:33.123" v="4204" actId="1076"/>
          <ac:picMkLst>
            <pc:docMk/>
            <pc:sldMk cId="875944934" sldId="944"/>
            <ac:picMk id="5" creationId="{42D3ACB1-DABF-49C5-BD5C-43A3B8BD253A}"/>
          </ac:picMkLst>
        </pc:picChg>
        <pc:picChg chg="add del">
          <ac:chgData name="Daniele Sertore" userId="9c0ab5f7-81cb-4f3e-8f35-37302c927a17" providerId="ADAL" clId="{C6529FDB-9165-46D8-BF9F-EF226FD976C9}" dt="2020-09-26T09:47:17.715" v="4061" actId="478"/>
          <ac:picMkLst>
            <pc:docMk/>
            <pc:sldMk cId="875944934" sldId="944"/>
            <ac:picMk id="7" creationId="{8852447E-8D7D-43CD-B78D-C47F612556F4}"/>
          </ac:picMkLst>
        </pc:picChg>
        <pc:picChg chg="add mod">
          <ac:chgData name="Daniele Sertore" userId="9c0ab5f7-81cb-4f3e-8f35-37302c927a17" providerId="ADAL" clId="{C6529FDB-9165-46D8-BF9F-EF226FD976C9}" dt="2020-09-26T10:01:10.198" v="4119" actId="1076"/>
          <ac:picMkLst>
            <pc:docMk/>
            <pc:sldMk cId="875944934" sldId="944"/>
            <ac:picMk id="15" creationId="{F7069CAE-F66A-4C08-86CE-E9ABD13F20B5}"/>
          </ac:picMkLst>
        </pc:picChg>
      </pc:sldChg>
      <pc:sldChg chg="modSp new mod">
        <pc:chgData name="Daniele Sertore" userId="9c0ab5f7-81cb-4f3e-8f35-37302c927a17" providerId="ADAL" clId="{C6529FDB-9165-46D8-BF9F-EF226FD976C9}" dt="2020-09-26T10:02:58.354" v="4221" actId="20577"/>
        <pc:sldMkLst>
          <pc:docMk/>
          <pc:sldMk cId="4288296469" sldId="945"/>
        </pc:sldMkLst>
        <pc:spChg chg="mod">
          <ac:chgData name="Daniele Sertore" userId="9c0ab5f7-81cb-4f3e-8f35-37302c927a17" providerId="ADAL" clId="{C6529FDB-9165-46D8-BF9F-EF226FD976C9}" dt="2020-09-26T10:02:58.354" v="4221" actId="20577"/>
          <ac:spMkLst>
            <pc:docMk/>
            <pc:sldMk cId="4288296469" sldId="945"/>
            <ac:spMk id="2" creationId="{53C9E066-09A2-4DE8-A7D0-F3814962A99F}"/>
          </ac:spMkLst>
        </pc:spChg>
      </pc:sldChg>
      <pc:sldChg chg="modSp new mod">
        <pc:chgData name="Daniele Sertore" userId="9c0ab5f7-81cb-4f3e-8f35-37302c927a17" providerId="ADAL" clId="{C6529FDB-9165-46D8-BF9F-EF226FD976C9}" dt="2020-09-26T10:15:22.459" v="4332" actId="27636"/>
        <pc:sldMkLst>
          <pc:docMk/>
          <pc:sldMk cId="2312464033" sldId="946"/>
        </pc:sldMkLst>
        <pc:spChg chg="mod">
          <ac:chgData name="Daniele Sertore" userId="9c0ab5f7-81cb-4f3e-8f35-37302c927a17" providerId="ADAL" clId="{C6529FDB-9165-46D8-BF9F-EF226FD976C9}" dt="2020-09-26T10:05:35.258" v="4290" actId="20577"/>
          <ac:spMkLst>
            <pc:docMk/>
            <pc:sldMk cId="2312464033" sldId="946"/>
            <ac:spMk id="2" creationId="{DF8BE39B-C77B-4376-90AB-A5A2DF6137BF}"/>
          </ac:spMkLst>
        </pc:spChg>
        <pc:spChg chg="mod">
          <ac:chgData name="Daniele Sertore" userId="9c0ab5f7-81cb-4f3e-8f35-37302c927a17" providerId="ADAL" clId="{C6529FDB-9165-46D8-BF9F-EF226FD976C9}" dt="2020-09-26T10:15:22.459" v="4332" actId="27636"/>
          <ac:spMkLst>
            <pc:docMk/>
            <pc:sldMk cId="2312464033" sldId="946"/>
            <ac:spMk id="3" creationId="{65EE508A-DC1C-412A-9121-3AD101DC4184}"/>
          </ac:spMkLst>
        </pc:spChg>
      </pc:sldChg>
      <pc:sldChg chg="addSp modSp new mod">
        <pc:chgData name="Daniele Sertore" userId="9c0ab5f7-81cb-4f3e-8f35-37302c927a17" providerId="ADAL" clId="{C6529FDB-9165-46D8-BF9F-EF226FD976C9}" dt="2020-09-26T10:15:02.639" v="4330" actId="1076"/>
        <pc:sldMkLst>
          <pc:docMk/>
          <pc:sldMk cId="1149432630" sldId="947"/>
        </pc:sldMkLst>
        <pc:spChg chg="mod">
          <ac:chgData name="Daniele Sertore" userId="9c0ab5f7-81cb-4f3e-8f35-37302c927a17" providerId="ADAL" clId="{C6529FDB-9165-46D8-BF9F-EF226FD976C9}" dt="2020-09-26T10:14:27.580" v="4326" actId="20577"/>
          <ac:spMkLst>
            <pc:docMk/>
            <pc:sldMk cId="1149432630" sldId="947"/>
            <ac:spMk id="2" creationId="{026E2F70-9F87-481E-A36A-80B03654FAD3}"/>
          </ac:spMkLst>
        </pc:spChg>
        <pc:spChg chg="add mod">
          <ac:chgData name="Daniele Sertore" userId="9c0ab5f7-81cb-4f3e-8f35-37302c927a17" providerId="ADAL" clId="{C6529FDB-9165-46D8-BF9F-EF226FD976C9}" dt="2020-09-26T10:15:02.639" v="4330" actId="1076"/>
          <ac:spMkLst>
            <pc:docMk/>
            <pc:sldMk cId="1149432630" sldId="947"/>
            <ac:spMk id="5" creationId="{6665E23F-B681-4BD4-87C4-9D13788D4F2D}"/>
          </ac:spMkLst>
        </pc:spChg>
        <pc:picChg chg="add mod">
          <ac:chgData name="Daniele Sertore" userId="9c0ab5f7-81cb-4f3e-8f35-37302c927a17" providerId="ADAL" clId="{C6529FDB-9165-46D8-BF9F-EF226FD976C9}" dt="2020-09-26T10:14:57.439" v="4329" actId="14100"/>
          <ac:picMkLst>
            <pc:docMk/>
            <pc:sldMk cId="1149432630" sldId="947"/>
            <ac:picMk id="4" creationId="{7ADDFE38-0848-4F23-AB14-D6C661C4893F}"/>
          </ac:picMkLst>
        </pc:picChg>
      </pc:sldChg>
      <pc:sldChg chg="addSp modSp new mod">
        <pc:chgData name="Daniele Sertore" userId="9c0ab5f7-81cb-4f3e-8f35-37302c927a17" providerId="ADAL" clId="{C6529FDB-9165-46D8-BF9F-EF226FD976C9}" dt="2020-09-26T10:21:55.370" v="4409" actId="27636"/>
        <pc:sldMkLst>
          <pc:docMk/>
          <pc:sldMk cId="1592503926" sldId="948"/>
        </pc:sldMkLst>
        <pc:spChg chg="mod">
          <ac:chgData name="Daniele Sertore" userId="9c0ab5f7-81cb-4f3e-8f35-37302c927a17" providerId="ADAL" clId="{C6529FDB-9165-46D8-BF9F-EF226FD976C9}" dt="2020-09-26T10:17:25.324" v="4356" actId="20577"/>
          <ac:spMkLst>
            <pc:docMk/>
            <pc:sldMk cId="1592503926" sldId="948"/>
            <ac:spMk id="2" creationId="{1E9FC76A-975E-4257-B1D7-D4A3FA0EBD01}"/>
          </ac:spMkLst>
        </pc:spChg>
        <pc:spChg chg="mod">
          <ac:chgData name="Daniele Sertore" userId="9c0ab5f7-81cb-4f3e-8f35-37302c927a17" providerId="ADAL" clId="{C6529FDB-9165-46D8-BF9F-EF226FD976C9}" dt="2020-09-26T10:21:55.370" v="4409" actId="27636"/>
          <ac:spMkLst>
            <pc:docMk/>
            <pc:sldMk cId="1592503926" sldId="948"/>
            <ac:spMk id="3" creationId="{6880B7D2-A017-48E4-8AB2-2D9FC0B13D5E}"/>
          </ac:spMkLst>
        </pc:spChg>
        <pc:spChg chg="add mod">
          <ac:chgData name="Daniele Sertore" userId="9c0ab5f7-81cb-4f3e-8f35-37302c927a17" providerId="ADAL" clId="{C6529FDB-9165-46D8-BF9F-EF226FD976C9}" dt="2020-09-26T10:21:42.192" v="4406" actId="20577"/>
          <ac:spMkLst>
            <pc:docMk/>
            <pc:sldMk cId="1592503926" sldId="948"/>
            <ac:spMk id="4" creationId="{6F5A6819-47F6-49B1-9D26-EE39F76BAC1C}"/>
          </ac:spMkLst>
        </pc:spChg>
      </pc:sldChg>
      <pc:sldChg chg="modSp new mod">
        <pc:chgData name="Daniele Sertore" userId="9c0ab5f7-81cb-4f3e-8f35-37302c927a17" providerId="ADAL" clId="{C6529FDB-9165-46D8-BF9F-EF226FD976C9}" dt="2020-09-29T07:03:43.183" v="14691" actId="113"/>
        <pc:sldMkLst>
          <pc:docMk/>
          <pc:sldMk cId="2148353982" sldId="949"/>
        </pc:sldMkLst>
        <pc:spChg chg="mod">
          <ac:chgData name="Daniele Sertore" userId="9c0ab5f7-81cb-4f3e-8f35-37302c927a17" providerId="ADAL" clId="{C6529FDB-9165-46D8-BF9F-EF226FD976C9}" dt="2020-09-26T10:30:15.864" v="4593" actId="20577"/>
          <ac:spMkLst>
            <pc:docMk/>
            <pc:sldMk cId="2148353982" sldId="949"/>
            <ac:spMk id="2" creationId="{AB755635-E5C6-4FB5-9B56-2C09D78F8153}"/>
          </ac:spMkLst>
        </pc:spChg>
        <pc:spChg chg="mod">
          <ac:chgData name="Daniele Sertore" userId="9c0ab5f7-81cb-4f3e-8f35-37302c927a17" providerId="ADAL" clId="{C6529FDB-9165-46D8-BF9F-EF226FD976C9}" dt="2020-09-29T07:03:43.183" v="14691" actId="113"/>
          <ac:spMkLst>
            <pc:docMk/>
            <pc:sldMk cId="2148353982" sldId="949"/>
            <ac:spMk id="3" creationId="{F6CED7E3-6DD6-4276-9E84-20B3682176CB}"/>
          </ac:spMkLst>
        </pc:spChg>
      </pc:sldChg>
      <pc:sldChg chg="addSp modSp new mod">
        <pc:chgData name="Daniele Sertore" userId="9c0ab5f7-81cb-4f3e-8f35-37302c927a17" providerId="ADAL" clId="{C6529FDB-9165-46D8-BF9F-EF226FD976C9}" dt="2020-09-29T07:03:57.013" v="14695" actId="27636"/>
        <pc:sldMkLst>
          <pc:docMk/>
          <pc:sldMk cId="1556038703" sldId="950"/>
        </pc:sldMkLst>
        <pc:spChg chg="mod">
          <ac:chgData name="Daniele Sertore" userId="9c0ab5f7-81cb-4f3e-8f35-37302c927a17" providerId="ADAL" clId="{C6529FDB-9165-46D8-BF9F-EF226FD976C9}" dt="2020-09-26T10:44:19.810" v="5397" actId="20577"/>
          <ac:spMkLst>
            <pc:docMk/>
            <pc:sldMk cId="1556038703" sldId="950"/>
            <ac:spMk id="2" creationId="{9345D177-7BBC-4D48-A858-7A80CD1659CE}"/>
          </ac:spMkLst>
        </pc:spChg>
        <pc:spChg chg="mod">
          <ac:chgData name="Daniele Sertore" userId="9c0ab5f7-81cb-4f3e-8f35-37302c927a17" providerId="ADAL" clId="{C6529FDB-9165-46D8-BF9F-EF226FD976C9}" dt="2020-09-29T07:03:57.013" v="14695" actId="27636"/>
          <ac:spMkLst>
            <pc:docMk/>
            <pc:sldMk cId="1556038703" sldId="950"/>
            <ac:spMk id="3" creationId="{55FFCA06-22C0-4E34-964D-88E1CFA4F1C7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6" creationId="{B91BA3CC-7322-4F2C-836F-10D53270DCA9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7" creationId="{3D992E19-796D-4C67-B309-12575E2E2C52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8" creationId="{363F4560-E484-4FA9-8669-B4DA6360C627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9" creationId="{5706B598-2A9F-4F9C-A99B-134DB0914078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0" creationId="{1D207E92-D630-4132-9AAC-DD0408C453B6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1" creationId="{310EA6CA-7440-4BC3-AAA4-1501701A65F5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2" creationId="{31E893C3-BC1C-4650-980E-56013A295838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3" creationId="{B8392CA7-D9C5-4207-86CB-C1E13DEC50F7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4" creationId="{8819821C-89AF-4B2B-BB44-B76E6B2E8EB0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5" creationId="{0985D81C-0C10-4E03-84AB-8B9292728E9D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6" creationId="{4E17D91E-8B74-4936-A959-B7F370EE99FA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7" creationId="{0AF036F1-7AC1-4D06-882D-4CD74C6D600E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8" creationId="{7B0BDE7A-CB6E-4BDA-8AD2-2434BB1B5FAC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9" creationId="{E8F51456-C436-4642-B0BF-B7EDA96A68BE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20" creationId="{5BF4D2C0-DAA5-4C52-B814-03F0754F61DE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21" creationId="{61312293-3C81-4B48-9993-9AF9E3F9DB56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26" creationId="{0582011A-6856-4F30-BA39-ED643722A7F9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27" creationId="{675C032C-7E49-4D38-943E-3A6239FFBBF5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34" creationId="{A60B9BB6-8558-4B4B-9021-F0DDCC6981D9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36" creationId="{257AE546-74DD-4D6A-9B0C-2EC53EC2C395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38" creationId="{A1C8D3D9-AA79-4602-BE7E-A58B23692ABB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40" creationId="{64B35198-C0E9-43B1-BE20-9A78A9DD70FF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54" creationId="{DBEF28C3-8788-40A9-9284-E1A3BE94DFE4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59" creationId="{1FD28C66-CAC5-4E01-BDCC-252FF3B67175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61" creationId="{F11579C7-22AA-4AC2-963B-87D41C59A03E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67" creationId="{A737B866-C8FE-4810-BB3A-2E97A6FACCDB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68" creationId="{DA3A34D8-431B-4F3C-A386-6A499344E4E7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70" creationId="{A23B8B09-0FAF-4CC3-B8E6-83A55EE1BDFD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71" creationId="{715AC0E5-D084-4587-BFF0-E4FA8512D7D0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79" creationId="{E9FE969F-18B6-4B5E-A8B9-D1800D40990D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80" creationId="{67C44026-62A4-45B0-9939-0A072D38BC94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81" creationId="{8F4EC8F9-D09D-4C96-9E29-2755A77EF8FA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83" creationId="{61F0A010-FBCA-41C7-96F3-D43E61A07277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93" creationId="{B95B9606-B863-4B22-9CF2-1EF37C31A7FD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94" creationId="{7A7F20E7-DDEB-4808-B620-256C1A4B5BB7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95" creationId="{D12A474B-4FE9-4EF8-9F3A-E1AF31DF2DB3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97" creationId="{E13A92EA-0613-4835-8072-D027A9B0DCDE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01" creationId="{18447870-58F6-486A-AAEF-72507D96383D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08" creationId="{8B552BFB-DCF3-45A4-AC02-2E2D29D33FE3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09" creationId="{146FE2B1-599F-4C02-A61F-2A5817500BC7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10" creationId="{0C7A1519-B895-4FA5-8C11-7F9DD9B59F08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11" creationId="{211CE1CC-BED5-4FFF-B971-E8B9569D32F6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13" creationId="{8C4228BD-B26E-42EC-ACDF-BA5347DC9F99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23" creationId="{F268B80B-B000-4445-92B9-3AA776248118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24" creationId="{77465E9B-EA23-4A61-A2BB-2D743FDF1EF2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25" creationId="{D366682C-84FA-4864-AFC7-05F328ECF800}"/>
          </ac:spMkLst>
        </pc:spChg>
        <pc:spChg chg="mod">
          <ac:chgData name="Daniele Sertore" userId="9c0ab5f7-81cb-4f3e-8f35-37302c927a17" providerId="ADAL" clId="{C6529FDB-9165-46D8-BF9F-EF226FD976C9}" dt="2020-09-26T10:56:05.387" v="5455" actId="14100"/>
          <ac:spMkLst>
            <pc:docMk/>
            <pc:sldMk cId="1556038703" sldId="950"/>
            <ac:spMk id="127" creationId="{00E8FB73-8153-417B-9BA1-FEB933BCA4E7}"/>
          </ac:spMkLst>
        </pc:spChg>
        <pc:spChg chg="add mod">
          <ac:chgData name="Daniele Sertore" userId="9c0ab5f7-81cb-4f3e-8f35-37302c927a17" providerId="ADAL" clId="{C6529FDB-9165-46D8-BF9F-EF226FD976C9}" dt="2020-09-26T10:53:28.754" v="5430" actId="13822"/>
          <ac:spMkLst>
            <pc:docMk/>
            <pc:sldMk cId="1556038703" sldId="950"/>
            <ac:spMk id="130" creationId="{FA89DD7B-F761-48E2-B472-EC550465C878}"/>
          </ac:spMkLst>
        </pc:spChg>
        <pc:grpChg chg="add 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4" creationId="{8D5B968E-3687-4024-B89B-B5A4C5C7A810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41" creationId="{C54CE620-4F11-4249-87A8-456D591902F9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42" creationId="{26A6C54C-B901-45C2-86D0-C84FEE935BDF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43" creationId="{E202B2CD-15B9-4300-8855-48116C80BFC4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44" creationId="{290AD6EA-FDE3-4A11-9E28-5B78E5289707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72" creationId="{4E2A308D-B1B5-4403-8F7E-B6D33626C7B7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74" creationId="{0CD1DEC1-E5DC-41F0-810E-5821C5FBF178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86" creationId="{47DC9773-06F5-46E4-959C-0DD6E78C6378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88" creationId="{1841123D-1DA5-48A8-9482-D46BC9233320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100" creationId="{47BF2BC1-C0FD-49B0-80B8-22521FD16DDC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103" creationId="{883A932D-B9AA-408E-9F1F-550F27791876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116" creationId="{F1DA3B7B-2950-4D05-834C-9EDF960971AD}"/>
          </ac:grpSpMkLst>
        </pc:grpChg>
        <pc:grpChg chg="mod">
          <ac:chgData name="Daniele Sertore" userId="9c0ab5f7-81cb-4f3e-8f35-37302c927a17" providerId="ADAL" clId="{C6529FDB-9165-46D8-BF9F-EF226FD976C9}" dt="2020-09-26T10:56:05.387" v="5455" actId="14100"/>
          <ac:grpSpMkLst>
            <pc:docMk/>
            <pc:sldMk cId="1556038703" sldId="950"/>
            <ac:grpSpMk id="118" creationId="{30CCC71A-B241-4832-A66A-AFA0C78E5607}"/>
          </ac:grpSpMkLst>
        </pc:grp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5" creationId="{B6CDA628-9B1D-415B-903C-4065226BB5F9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22" creationId="{44FEA01D-5DF4-4B1E-BCCC-28B85B255292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23" creationId="{52DD7B65-D9F2-4822-A6F8-B4A67132A725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24" creationId="{98A1868B-659D-4098-8B54-DFF5210D83ED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25" creationId="{39ACAB92-2BF2-4D83-98F1-F148160FD9C3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28" creationId="{47109C01-2C41-441A-A277-916FC63F4AD7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29" creationId="{EBA6AD66-64DB-4731-9072-9835FAB932E5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30" creationId="{BACABB8F-02CC-4654-A70A-301B2F92BB09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31" creationId="{91B65027-2039-4817-ACCA-CE8DB5AE913C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32" creationId="{888EF4DD-78C6-4681-A201-59898B4E77BF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33" creationId="{3231B142-56DB-447D-AEC6-C44B51A03016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35" creationId="{104BE078-2A7C-430C-97AE-F5B61B375A66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37" creationId="{27B76717-F907-4066-A698-5023A328BE3D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39" creationId="{D1DB90B2-87A2-44D8-AAE5-76677DEE6BF8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45" creationId="{8529354C-BB10-48C7-AF0E-A2F1E68096E0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46" creationId="{6B274033-F6D6-4300-8A16-41AD62ED55AD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47" creationId="{CB0444E0-DCC7-481E-B218-2C567E2E83A2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48" creationId="{E02D90E3-33DD-4F74-96BF-012135D55815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49" creationId="{6A46538F-365C-4AE1-A6D2-631498C67E82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50" creationId="{938042E5-B23F-4F86-9926-69FA451FA6CD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51" creationId="{193E9EDD-DFA8-4640-8FBA-9EB5AE64D8B0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52" creationId="{CAE91A13-85B4-4FF4-826B-164E0661AF5B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53" creationId="{4871C16B-1D70-49B1-A32D-AA2D4703A248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55" creationId="{6CCDA694-91BC-4133-80FD-4C4B400EF618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56" creationId="{D89A9C56-7D11-4157-A38D-EB1BC6DBCBCA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57" creationId="{324C6C45-C038-43F0-87BF-655A49CBCAE4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58" creationId="{9968215A-8C09-461F-A5B2-7E06621D7CB1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60" creationId="{70337A92-81BF-4B97-B170-6E19976191AE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62" creationId="{DF505B50-C8C3-417E-A03D-D29FF697C288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63" creationId="{BE077CA6-B0A5-46ED-B911-6F743B8D78C8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64" creationId="{27DE966F-4B44-4ED1-A288-D77A2496B31A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65" creationId="{C8F98D66-6365-4D19-A7A6-06F3285B2734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66" creationId="{86497EEB-090F-41E6-812D-4C34B1B737A4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69" creationId="{B193A43A-D102-4EDF-B7FD-ECDEA88DF03C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73" creationId="{ADC918F7-1DD2-4CA0-9943-E41CC2B9EB91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75" creationId="{11B1DDEE-9FDA-4094-AD07-27B0CDE3DCDE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76" creationId="{1FF6F66A-E186-428B-91A8-4891CB7DE96E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77" creationId="{8CB75886-576D-444D-B553-437A51415E30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78" creationId="{E4CEEFDB-CD40-4C65-97AD-4C926D7C7CCF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82" creationId="{50A2A382-8FCD-4785-A02B-737200B1478E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84" creationId="{122CC0C6-7D62-43FB-8C37-8995AC9FB05C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85" creationId="{5F320846-7D9A-4981-9909-0E1E756FE712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87" creationId="{650F7CE8-0580-45B2-BCD7-D9EA7FE3790E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89" creationId="{A1AA2886-13A8-4825-B578-E4576D5335AB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90" creationId="{B022665E-2D8D-4C37-9115-409202A80B32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91" creationId="{BE783A77-BCFE-40F4-B620-023879417784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92" creationId="{6267BE92-A38A-41FE-9D5D-A25ECA4CD9BB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96" creationId="{EA9D10D5-B093-499D-92DF-00C16A1E84BC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98" creationId="{F67120AF-1109-4689-89E6-DA5D9D0B5229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99" creationId="{882D52CF-9C04-45C5-BF2C-5EACCE24D3FF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02" creationId="{0923A488-5139-4F40-BA3F-18C61CD8A18A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04" creationId="{362368F4-CBD5-4266-BB4E-0F724A36C4C3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05" creationId="{8852E076-FEBE-46DA-8674-82E98B2FF669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06" creationId="{BD7D3E23-63F0-4C66-8808-59F5EB0F6386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07" creationId="{B87195D9-7022-431E-9C67-A03DDA18E61A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12" creationId="{ECD5E80B-D036-4C0E-8475-73C6C20BD1B8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14" creationId="{035F3E18-19F1-4A74-9013-7469C8DCAE10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15" creationId="{B2D00812-D66D-4168-91E8-913DCC622F54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17" creationId="{B58FDAB2-F43C-468C-B702-2BF499102F88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19" creationId="{22A5A25A-6BB2-4E95-A073-2A62CD1BEE8B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20" creationId="{DE25D3B5-5BC2-4CF4-AB43-C4B611EB0873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21" creationId="{C0A8AA92-92AA-4086-AC0B-9B6F60EB69D3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22" creationId="{BE2D93A9-5DB7-44F2-A68B-E4A89B1C4731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26" creationId="{A768B9CB-61B8-4ED9-88CE-222F29308020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28" creationId="{44406FD0-5B44-4467-80CC-1641C821E0BE}"/>
          </ac:cxnSpMkLst>
        </pc:cxnChg>
        <pc:cxnChg chg="mod">
          <ac:chgData name="Daniele Sertore" userId="9c0ab5f7-81cb-4f3e-8f35-37302c927a17" providerId="ADAL" clId="{C6529FDB-9165-46D8-BF9F-EF226FD976C9}" dt="2020-09-26T10:56:05.387" v="5455" actId="14100"/>
          <ac:cxnSpMkLst>
            <pc:docMk/>
            <pc:sldMk cId="1556038703" sldId="950"/>
            <ac:cxnSpMk id="129" creationId="{92B4E535-1500-4957-BE74-7FB00E7AF67C}"/>
          </ac:cxnSpMkLst>
        </pc:cxnChg>
      </pc:sldChg>
      <pc:sldChg chg="addSp delSp modSp new mod">
        <pc:chgData name="Daniele Sertore" userId="9c0ab5f7-81cb-4f3e-8f35-37302c927a17" providerId="ADAL" clId="{C6529FDB-9165-46D8-BF9F-EF226FD976C9}" dt="2020-09-29T07:04:17.820" v="14712" actId="20577"/>
        <pc:sldMkLst>
          <pc:docMk/>
          <pc:sldMk cId="1776510617" sldId="951"/>
        </pc:sldMkLst>
        <pc:spChg chg="mod">
          <ac:chgData name="Daniele Sertore" userId="9c0ab5f7-81cb-4f3e-8f35-37302c927a17" providerId="ADAL" clId="{C6529FDB-9165-46D8-BF9F-EF226FD976C9}" dt="2020-09-29T07:04:17.820" v="14712" actId="20577"/>
          <ac:spMkLst>
            <pc:docMk/>
            <pc:sldMk cId="1776510617" sldId="951"/>
            <ac:spMk id="2" creationId="{0F63EEEB-EEE3-4917-897A-258B8532080F}"/>
          </ac:spMkLst>
        </pc:spChg>
        <pc:spChg chg="mod">
          <ac:chgData name="Daniele Sertore" userId="9c0ab5f7-81cb-4f3e-8f35-37302c927a17" providerId="ADAL" clId="{C6529FDB-9165-46D8-BF9F-EF226FD976C9}" dt="2020-09-28T15:19:53.870" v="14035" actId="20578"/>
          <ac:spMkLst>
            <pc:docMk/>
            <pc:sldMk cId="1776510617" sldId="951"/>
            <ac:spMk id="3" creationId="{FF2F26A6-5368-4C1F-B379-4D407D45F067}"/>
          </ac:spMkLst>
        </pc:spChg>
        <pc:spChg chg="add del mod">
          <ac:chgData name="Daniele Sertore" userId="9c0ab5f7-81cb-4f3e-8f35-37302c927a17" providerId="ADAL" clId="{C6529FDB-9165-46D8-BF9F-EF226FD976C9}" dt="2020-09-26T11:00:56.424" v="5554"/>
          <ac:spMkLst>
            <pc:docMk/>
            <pc:sldMk cId="1776510617" sldId="951"/>
            <ac:spMk id="4" creationId="{9BFC467B-B71F-4B9C-838D-7945249723FE}"/>
          </ac:spMkLst>
        </pc:spChg>
        <pc:spChg chg="add del mod">
          <ac:chgData name="Daniele Sertore" userId="9c0ab5f7-81cb-4f3e-8f35-37302c927a17" providerId="ADAL" clId="{C6529FDB-9165-46D8-BF9F-EF226FD976C9}" dt="2020-09-26T11:00:56.424" v="5554"/>
          <ac:spMkLst>
            <pc:docMk/>
            <pc:sldMk cId="1776510617" sldId="951"/>
            <ac:spMk id="5" creationId="{24299AE1-3FC5-4F6F-98C1-48564C845348}"/>
          </ac:spMkLst>
        </pc:spChg>
      </pc:sldChg>
      <pc:sldChg chg="addSp delSp modSp new mod">
        <pc:chgData name="Daniele Sertore" userId="9c0ab5f7-81cb-4f3e-8f35-37302c927a17" providerId="ADAL" clId="{C6529FDB-9165-46D8-BF9F-EF226FD976C9}" dt="2020-09-26T11:05:23.263" v="5625" actId="113"/>
        <pc:sldMkLst>
          <pc:docMk/>
          <pc:sldMk cId="351345003" sldId="952"/>
        </pc:sldMkLst>
        <pc:spChg chg="mod">
          <ac:chgData name="Daniele Sertore" userId="9c0ab5f7-81cb-4f3e-8f35-37302c927a17" providerId="ADAL" clId="{C6529FDB-9165-46D8-BF9F-EF226FD976C9}" dt="2020-09-26T11:04:19.037" v="5607" actId="20577"/>
          <ac:spMkLst>
            <pc:docMk/>
            <pc:sldMk cId="351345003" sldId="952"/>
            <ac:spMk id="2" creationId="{46A47A68-D0FA-45D7-A2C0-4A86410F0012}"/>
          </ac:spMkLst>
        </pc:spChg>
        <pc:spChg chg="del">
          <ac:chgData name="Daniele Sertore" userId="9c0ab5f7-81cb-4f3e-8f35-37302c927a17" providerId="ADAL" clId="{C6529FDB-9165-46D8-BF9F-EF226FD976C9}" dt="2020-09-26T11:04:29.952" v="5610" actId="478"/>
          <ac:spMkLst>
            <pc:docMk/>
            <pc:sldMk cId="351345003" sldId="952"/>
            <ac:spMk id="3" creationId="{002277F7-AA4C-40E9-809A-1DA8B5633EA2}"/>
          </ac:spMkLst>
        </pc:spChg>
        <pc:spChg chg="add mod">
          <ac:chgData name="Daniele Sertore" userId="9c0ab5f7-81cb-4f3e-8f35-37302c927a17" providerId="ADAL" clId="{C6529FDB-9165-46D8-BF9F-EF226FD976C9}" dt="2020-09-26T11:04:48.635" v="5615" actId="14100"/>
          <ac:spMkLst>
            <pc:docMk/>
            <pc:sldMk cId="351345003" sldId="952"/>
            <ac:spMk id="9" creationId="{5D571028-F30C-4C65-B1D9-4FCE3763F6C1}"/>
          </ac:spMkLst>
        </pc:spChg>
        <pc:spChg chg="add mod">
          <ac:chgData name="Daniele Sertore" userId="9c0ab5f7-81cb-4f3e-8f35-37302c927a17" providerId="ADAL" clId="{C6529FDB-9165-46D8-BF9F-EF226FD976C9}" dt="2020-09-26T11:04:57.477" v="5617" actId="1076"/>
          <ac:spMkLst>
            <pc:docMk/>
            <pc:sldMk cId="351345003" sldId="952"/>
            <ac:spMk id="11" creationId="{4988E817-76E9-4794-B259-88D44547188F}"/>
          </ac:spMkLst>
        </pc:spChg>
        <pc:spChg chg="add mod">
          <ac:chgData name="Daniele Sertore" userId="9c0ab5f7-81cb-4f3e-8f35-37302c927a17" providerId="ADAL" clId="{C6529FDB-9165-46D8-BF9F-EF226FD976C9}" dt="2020-09-26T11:05:23.263" v="5625" actId="113"/>
          <ac:spMkLst>
            <pc:docMk/>
            <pc:sldMk cId="351345003" sldId="952"/>
            <ac:spMk id="12" creationId="{D5451DEA-0662-4902-B810-C6A7068AD6FC}"/>
          </ac:spMkLst>
        </pc:spChg>
        <pc:picChg chg="add mod">
          <ac:chgData name="Daniele Sertore" userId="9c0ab5f7-81cb-4f3e-8f35-37302c927a17" providerId="ADAL" clId="{C6529FDB-9165-46D8-BF9F-EF226FD976C9}" dt="2020-09-26T11:04:33.783" v="5611" actId="1076"/>
          <ac:picMkLst>
            <pc:docMk/>
            <pc:sldMk cId="351345003" sldId="952"/>
            <ac:picMk id="5" creationId="{236B824A-6BFB-48C2-A3F5-CDA354B2318E}"/>
          </ac:picMkLst>
        </pc:picChg>
        <pc:picChg chg="add mod">
          <ac:chgData name="Daniele Sertore" userId="9c0ab5f7-81cb-4f3e-8f35-37302c927a17" providerId="ADAL" clId="{C6529FDB-9165-46D8-BF9F-EF226FD976C9}" dt="2020-09-26T11:04:38.919" v="5613" actId="1076"/>
          <ac:picMkLst>
            <pc:docMk/>
            <pc:sldMk cId="351345003" sldId="952"/>
            <ac:picMk id="7" creationId="{4E058CAF-D51D-410B-9C8A-43C359F92908}"/>
          </ac:picMkLst>
        </pc:picChg>
      </pc:sldChg>
      <pc:sldChg chg="modSp new mod">
        <pc:chgData name="Daniele Sertore" userId="9c0ab5f7-81cb-4f3e-8f35-37302c927a17" providerId="ADAL" clId="{C6529FDB-9165-46D8-BF9F-EF226FD976C9}" dt="2020-09-28T15:20:48.916" v="14041" actId="113"/>
        <pc:sldMkLst>
          <pc:docMk/>
          <pc:sldMk cId="3950564212" sldId="953"/>
        </pc:sldMkLst>
        <pc:spChg chg="mod">
          <ac:chgData name="Daniele Sertore" userId="9c0ab5f7-81cb-4f3e-8f35-37302c927a17" providerId="ADAL" clId="{C6529FDB-9165-46D8-BF9F-EF226FD976C9}" dt="2020-09-26T11:05:52.927" v="5645" actId="20577"/>
          <ac:spMkLst>
            <pc:docMk/>
            <pc:sldMk cId="3950564212" sldId="953"/>
            <ac:spMk id="2" creationId="{086FF042-A1C6-4053-881B-30ACE6E60B01}"/>
          </ac:spMkLst>
        </pc:spChg>
        <pc:spChg chg="mod">
          <ac:chgData name="Daniele Sertore" userId="9c0ab5f7-81cb-4f3e-8f35-37302c927a17" providerId="ADAL" clId="{C6529FDB-9165-46D8-BF9F-EF226FD976C9}" dt="2020-09-28T15:20:48.916" v="14041" actId="113"/>
          <ac:spMkLst>
            <pc:docMk/>
            <pc:sldMk cId="3950564212" sldId="953"/>
            <ac:spMk id="3" creationId="{8A5A655A-DA11-4AE5-B649-E2B8E0FF0312}"/>
          </ac:spMkLst>
        </pc:spChg>
      </pc:sldChg>
      <pc:sldChg chg="addSp delSp modSp new mod">
        <pc:chgData name="Daniele Sertore" userId="9c0ab5f7-81cb-4f3e-8f35-37302c927a17" providerId="ADAL" clId="{C6529FDB-9165-46D8-BF9F-EF226FD976C9}" dt="2020-09-26T11:26:01.286" v="5697" actId="14100"/>
        <pc:sldMkLst>
          <pc:docMk/>
          <pc:sldMk cId="49339561" sldId="954"/>
        </pc:sldMkLst>
        <pc:spChg chg="mod">
          <ac:chgData name="Daniele Sertore" userId="9c0ab5f7-81cb-4f3e-8f35-37302c927a17" providerId="ADAL" clId="{C6529FDB-9165-46D8-BF9F-EF226FD976C9}" dt="2020-09-26T11:08:20.617" v="5675" actId="20577"/>
          <ac:spMkLst>
            <pc:docMk/>
            <pc:sldMk cId="49339561" sldId="954"/>
            <ac:spMk id="2" creationId="{CDC54862-55BD-4BC4-BA52-CB42406036DD}"/>
          </ac:spMkLst>
        </pc:spChg>
        <pc:spChg chg="del">
          <ac:chgData name="Daniele Sertore" userId="9c0ab5f7-81cb-4f3e-8f35-37302c927a17" providerId="ADAL" clId="{C6529FDB-9165-46D8-BF9F-EF226FD976C9}" dt="2020-09-26T11:19:21.669" v="5679" actId="478"/>
          <ac:spMkLst>
            <pc:docMk/>
            <pc:sldMk cId="49339561" sldId="954"/>
            <ac:spMk id="3" creationId="{D9C59387-60D1-44E0-9710-55E48AD0728A}"/>
          </ac:spMkLst>
        </pc:spChg>
        <pc:spChg chg="mod topLvl">
          <ac:chgData name="Daniele Sertore" userId="9c0ab5f7-81cb-4f3e-8f35-37302c927a17" providerId="ADAL" clId="{C6529FDB-9165-46D8-BF9F-EF226FD976C9}" dt="2020-09-26T11:20:41.824" v="5680" actId="165"/>
          <ac:spMkLst>
            <pc:docMk/>
            <pc:sldMk cId="49339561" sldId="954"/>
            <ac:spMk id="5" creationId="{1F113BF7-B367-4963-BE50-BFE1AE9FB594}"/>
          </ac:spMkLst>
        </pc:spChg>
        <pc:spChg chg="mod topLvl">
          <ac:chgData name="Daniele Sertore" userId="9c0ab5f7-81cb-4f3e-8f35-37302c927a17" providerId="ADAL" clId="{C6529FDB-9165-46D8-BF9F-EF226FD976C9}" dt="2020-09-26T11:26:01.286" v="5697" actId="14100"/>
          <ac:spMkLst>
            <pc:docMk/>
            <pc:sldMk cId="49339561" sldId="954"/>
            <ac:spMk id="6" creationId="{E063C6F1-F14E-476B-BEAC-9CA9C28C3FB4}"/>
          </ac:spMkLst>
        </pc:spChg>
        <pc:spChg chg="add mod">
          <ac:chgData name="Daniele Sertore" userId="9c0ab5f7-81cb-4f3e-8f35-37302c927a17" providerId="ADAL" clId="{C6529FDB-9165-46D8-BF9F-EF226FD976C9}" dt="2020-09-26T11:25:55.928" v="5696" actId="1076"/>
          <ac:spMkLst>
            <pc:docMk/>
            <pc:sldMk cId="49339561" sldId="954"/>
            <ac:spMk id="7" creationId="{93E967A7-9759-4E9C-B437-E5DC86BE47CD}"/>
          </ac:spMkLst>
        </pc:spChg>
        <pc:grpChg chg="add del mod">
          <ac:chgData name="Daniele Sertore" userId="9c0ab5f7-81cb-4f3e-8f35-37302c927a17" providerId="ADAL" clId="{C6529FDB-9165-46D8-BF9F-EF226FD976C9}" dt="2020-09-26T11:20:41.824" v="5680" actId="165"/>
          <ac:grpSpMkLst>
            <pc:docMk/>
            <pc:sldMk cId="49339561" sldId="954"/>
            <ac:grpSpMk id="4" creationId="{3CF43BC9-2949-4F10-B3F2-5C5EA12D5ABD}"/>
          </ac:grpSpMkLst>
        </pc:grpChg>
      </pc:sldChg>
      <pc:sldChg chg="addSp modSp new mod">
        <pc:chgData name="Daniele Sertore" userId="9c0ab5f7-81cb-4f3e-8f35-37302c927a17" providerId="ADAL" clId="{C6529FDB-9165-46D8-BF9F-EF226FD976C9}" dt="2020-09-28T15:21:12.037" v="14045" actId="1076"/>
        <pc:sldMkLst>
          <pc:docMk/>
          <pc:sldMk cId="3502828472" sldId="955"/>
        </pc:sldMkLst>
        <pc:spChg chg="mod">
          <ac:chgData name="Daniele Sertore" userId="9c0ab5f7-81cb-4f3e-8f35-37302c927a17" providerId="ADAL" clId="{C6529FDB-9165-46D8-BF9F-EF226FD976C9}" dt="2020-09-26T11:28:13.163" v="5728" actId="20577"/>
          <ac:spMkLst>
            <pc:docMk/>
            <pc:sldMk cId="3502828472" sldId="955"/>
            <ac:spMk id="2" creationId="{2733E7EA-0CB5-488F-8AE5-45EB664E0978}"/>
          </ac:spMkLst>
        </pc:spChg>
        <pc:spChg chg="mod">
          <ac:chgData name="Daniele Sertore" userId="9c0ab5f7-81cb-4f3e-8f35-37302c927a17" providerId="ADAL" clId="{C6529FDB-9165-46D8-BF9F-EF226FD976C9}" dt="2020-09-26T11:28:45.497" v="5806" actId="20577"/>
          <ac:spMkLst>
            <pc:docMk/>
            <pc:sldMk cId="3502828472" sldId="955"/>
            <ac:spMk id="3" creationId="{180118C4-2397-4C42-B186-B1CC9C52E380}"/>
          </ac:spMkLst>
        </pc:spChg>
        <pc:spChg chg="add mod">
          <ac:chgData name="Daniele Sertore" userId="9c0ab5f7-81cb-4f3e-8f35-37302c927a17" providerId="ADAL" clId="{C6529FDB-9165-46D8-BF9F-EF226FD976C9}" dt="2020-09-28T15:21:04.909" v="14043" actId="1076"/>
          <ac:spMkLst>
            <pc:docMk/>
            <pc:sldMk cId="3502828472" sldId="955"/>
            <ac:spMk id="9" creationId="{7B944501-0AD4-4218-A5B5-4D5F7CEC30D5}"/>
          </ac:spMkLst>
        </pc:spChg>
        <pc:spChg chg="add mod">
          <ac:chgData name="Daniele Sertore" userId="9c0ab5f7-81cb-4f3e-8f35-37302c927a17" providerId="ADAL" clId="{C6529FDB-9165-46D8-BF9F-EF226FD976C9}" dt="2020-09-28T15:21:12.037" v="14045" actId="1076"/>
          <ac:spMkLst>
            <pc:docMk/>
            <pc:sldMk cId="3502828472" sldId="955"/>
            <ac:spMk id="11" creationId="{40552F82-48CA-4BAC-B9A0-66D162DB34CC}"/>
          </ac:spMkLst>
        </pc:spChg>
        <pc:spChg chg="add mod">
          <ac:chgData name="Daniele Sertore" userId="9c0ab5f7-81cb-4f3e-8f35-37302c927a17" providerId="ADAL" clId="{C6529FDB-9165-46D8-BF9F-EF226FD976C9}" dt="2020-09-26T11:30:29.429" v="5824" actId="1076"/>
          <ac:spMkLst>
            <pc:docMk/>
            <pc:sldMk cId="3502828472" sldId="955"/>
            <ac:spMk id="12" creationId="{9B5DA40F-F7B4-48AD-9729-66A7CA4D6E32}"/>
          </ac:spMkLst>
        </pc:spChg>
        <pc:graphicFrameChg chg="add mod">
          <ac:chgData name="Daniele Sertore" userId="9c0ab5f7-81cb-4f3e-8f35-37302c927a17" providerId="ADAL" clId="{C6529FDB-9165-46D8-BF9F-EF226FD976C9}" dt="2020-09-26T11:29:31.326" v="5812" actId="1076"/>
          <ac:graphicFrameMkLst>
            <pc:docMk/>
            <pc:sldMk cId="3502828472" sldId="955"/>
            <ac:graphicFrameMk id="5" creationId="{CBF07139-2F14-44D9-882C-98B01329F29F}"/>
          </ac:graphicFrameMkLst>
        </pc:graphicFrameChg>
        <pc:graphicFrameChg chg="add mod">
          <ac:chgData name="Daniele Sertore" userId="9c0ab5f7-81cb-4f3e-8f35-37302c927a17" providerId="ADAL" clId="{C6529FDB-9165-46D8-BF9F-EF226FD976C9}" dt="2020-09-26T11:29:36.040" v="5813" actId="14100"/>
          <ac:graphicFrameMkLst>
            <pc:docMk/>
            <pc:sldMk cId="3502828472" sldId="955"/>
            <ac:graphicFrameMk id="7" creationId="{78EA8FC7-8701-498D-BCDF-242A07E0AFB4}"/>
          </ac:graphicFrameMkLst>
        </pc:graphicFrameChg>
      </pc:sldChg>
      <pc:sldChg chg="addSp delSp modSp new mod modAnim">
        <pc:chgData name="Daniele Sertore" userId="9c0ab5f7-81cb-4f3e-8f35-37302c927a17" providerId="ADAL" clId="{C6529FDB-9165-46D8-BF9F-EF226FD976C9}" dt="2020-09-29T07:05:22.598" v="14726" actId="27636"/>
        <pc:sldMkLst>
          <pc:docMk/>
          <pc:sldMk cId="44706026" sldId="956"/>
        </pc:sldMkLst>
        <pc:spChg chg="mod">
          <ac:chgData name="Daniele Sertore" userId="9c0ab5f7-81cb-4f3e-8f35-37302c927a17" providerId="ADAL" clId="{C6529FDB-9165-46D8-BF9F-EF226FD976C9}" dt="2020-09-29T07:04:42.047" v="14715"/>
          <ac:spMkLst>
            <pc:docMk/>
            <pc:sldMk cId="44706026" sldId="956"/>
            <ac:spMk id="2" creationId="{32F02F46-5074-49A8-A435-B4CEAB7AE4BE}"/>
          </ac:spMkLst>
        </pc:spChg>
        <pc:spChg chg="mod">
          <ac:chgData name="Daniele Sertore" userId="9c0ab5f7-81cb-4f3e-8f35-37302c927a17" providerId="ADAL" clId="{C6529FDB-9165-46D8-BF9F-EF226FD976C9}" dt="2020-09-29T07:05:22.598" v="14726" actId="27636"/>
          <ac:spMkLst>
            <pc:docMk/>
            <pc:sldMk cId="44706026" sldId="956"/>
            <ac:spMk id="3" creationId="{0C5A2B34-C72D-4E9E-9309-C9E2B43D8999}"/>
          </ac:spMkLst>
        </pc:spChg>
        <pc:spChg chg="add del mod">
          <ac:chgData name="Daniele Sertore" userId="9c0ab5f7-81cb-4f3e-8f35-37302c927a17" providerId="ADAL" clId="{C6529FDB-9165-46D8-BF9F-EF226FD976C9}" dt="2020-09-29T07:04:36.153" v="14714"/>
          <ac:spMkLst>
            <pc:docMk/>
            <pc:sldMk cId="44706026" sldId="956"/>
            <ac:spMk id="6" creationId="{D5A8F28A-6BCD-4BF7-B70E-80E8E0A09801}"/>
          </ac:spMkLst>
        </pc:spChg>
        <pc:spChg chg="add del mod">
          <ac:chgData name="Daniele Sertore" userId="9c0ab5f7-81cb-4f3e-8f35-37302c927a17" providerId="ADAL" clId="{C6529FDB-9165-46D8-BF9F-EF226FD976C9}" dt="2020-09-29T07:04:36.153" v="14714"/>
          <ac:spMkLst>
            <pc:docMk/>
            <pc:sldMk cId="44706026" sldId="956"/>
            <ac:spMk id="7" creationId="{5AB2B9D5-EE85-429B-9565-9A99D67DF57E}"/>
          </ac:spMkLst>
        </pc:spChg>
        <pc:spChg chg="add del mod">
          <ac:chgData name="Daniele Sertore" userId="9c0ab5f7-81cb-4f3e-8f35-37302c927a17" providerId="ADAL" clId="{C6529FDB-9165-46D8-BF9F-EF226FD976C9}" dt="2020-09-29T07:04:42.047" v="14715"/>
          <ac:spMkLst>
            <pc:docMk/>
            <pc:sldMk cId="44706026" sldId="956"/>
            <ac:spMk id="8" creationId="{9DD58F99-457F-4B67-9A9C-21996073B75E}"/>
          </ac:spMkLst>
        </pc:spChg>
        <pc:spChg chg="add del mod">
          <ac:chgData name="Daniele Sertore" userId="9c0ab5f7-81cb-4f3e-8f35-37302c927a17" providerId="ADAL" clId="{C6529FDB-9165-46D8-BF9F-EF226FD976C9}" dt="2020-09-29T07:04:42.047" v="14715"/>
          <ac:spMkLst>
            <pc:docMk/>
            <pc:sldMk cId="44706026" sldId="956"/>
            <ac:spMk id="9" creationId="{D6F517AF-2322-4FCB-A333-1F22EEDF117E}"/>
          </ac:spMkLst>
        </pc:spChg>
        <pc:picChg chg="add mod">
          <ac:chgData name="Daniele Sertore" userId="9c0ab5f7-81cb-4f3e-8f35-37302c927a17" providerId="ADAL" clId="{C6529FDB-9165-46D8-BF9F-EF226FD976C9}" dt="2020-09-26T15:46:48.857" v="5861" actId="1440"/>
          <ac:picMkLst>
            <pc:docMk/>
            <pc:sldMk cId="44706026" sldId="956"/>
            <ac:picMk id="4" creationId="{DBA92CA5-CA91-42E3-870A-11FEE33ED8CF}"/>
          </ac:picMkLst>
        </pc:picChg>
        <pc:picChg chg="add mod">
          <ac:chgData name="Daniele Sertore" userId="9c0ab5f7-81cb-4f3e-8f35-37302c927a17" providerId="ADAL" clId="{C6529FDB-9165-46D8-BF9F-EF226FD976C9}" dt="2020-09-26T15:46:53.471" v="5862" actId="1440"/>
          <ac:picMkLst>
            <pc:docMk/>
            <pc:sldMk cId="44706026" sldId="956"/>
            <ac:picMk id="5" creationId="{5E0F14C9-C7D6-447B-A9C1-EB7C5B20722A}"/>
          </ac:picMkLst>
        </pc:picChg>
      </pc:sldChg>
      <pc:sldChg chg="addSp delSp modSp new mod setBg">
        <pc:chgData name="Daniele Sertore" userId="9c0ab5f7-81cb-4f3e-8f35-37302c927a17" providerId="ADAL" clId="{C6529FDB-9165-46D8-BF9F-EF226FD976C9}" dt="2020-09-29T07:06:28.582" v="14741" actId="113"/>
        <pc:sldMkLst>
          <pc:docMk/>
          <pc:sldMk cId="3220825589" sldId="957"/>
        </pc:sldMkLst>
        <pc:spChg chg="mod">
          <ac:chgData name="Daniele Sertore" userId="9c0ab5f7-81cb-4f3e-8f35-37302c927a17" providerId="ADAL" clId="{C6529FDB-9165-46D8-BF9F-EF226FD976C9}" dt="2020-09-29T07:05:36.166" v="14727"/>
          <ac:spMkLst>
            <pc:docMk/>
            <pc:sldMk cId="3220825589" sldId="957"/>
            <ac:spMk id="2" creationId="{0C509E4F-48F2-4A4D-B2C5-8F90B1E2E5C2}"/>
          </ac:spMkLst>
        </pc:spChg>
        <pc:spChg chg="mod">
          <ac:chgData name="Daniele Sertore" userId="9c0ab5f7-81cb-4f3e-8f35-37302c927a17" providerId="ADAL" clId="{C6529FDB-9165-46D8-BF9F-EF226FD976C9}" dt="2020-09-29T07:06:28.582" v="14741" actId="113"/>
          <ac:spMkLst>
            <pc:docMk/>
            <pc:sldMk cId="3220825589" sldId="957"/>
            <ac:spMk id="3" creationId="{EFBF17F2-08A0-4ADD-9145-62A2B0A190E9}"/>
          </ac:spMkLst>
        </pc:spChg>
        <pc:spChg chg="add del mod">
          <ac:chgData name="Daniele Sertore" userId="9c0ab5f7-81cb-4f3e-8f35-37302c927a17" providerId="ADAL" clId="{C6529FDB-9165-46D8-BF9F-EF226FD976C9}" dt="2020-09-29T07:05:36.166" v="14727"/>
          <ac:spMkLst>
            <pc:docMk/>
            <pc:sldMk cId="3220825589" sldId="957"/>
            <ac:spMk id="4" creationId="{493D2731-C815-4C99-A4B4-69EC654122DC}"/>
          </ac:spMkLst>
        </pc:spChg>
        <pc:spChg chg="add del mod">
          <ac:chgData name="Daniele Sertore" userId="9c0ab5f7-81cb-4f3e-8f35-37302c927a17" providerId="ADAL" clId="{C6529FDB-9165-46D8-BF9F-EF226FD976C9}" dt="2020-09-29T07:05:36.166" v="14727"/>
          <ac:spMkLst>
            <pc:docMk/>
            <pc:sldMk cId="3220825589" sldId="957"/>
            <ac:spMk id="6" creationId="{11322999-9B59-40EC-9AF6-12A54776418E}"/>
          </ac:spMkLst>
        </pc:spChg>
        <pc:picChg chg="add mod">
          <ac:chgData name="Daniele Sertore" userId="9c0ab5f7-81cb-4f3e-8f35-37302c927a17" providerId="ADAL" clId="{C6529FDB-9165-46D8-BF9F-EF226FD976C9}" dt="2020-09-26T15:49:07.902" v="5892" actId="1440"/>
          <ac:picMkLst>
            <pc:docMk/>
            <pc:sldMk cId="3220825589" sldId="957"/>
            <ac:picMk id="5" creationId="{839C225A-8B59-443E-8078-E9522EBE449C}"/>
          </ac:picMkLst>
        </pc:picChg>
        <pc:cxnChg chg="add del">
          <ac:chgData name="Daniele Sertore" userId="9c0ab5f7-81cb-4f3e-8f35-37302c927a17" providerId="ADAL" clId="{C6529FDB-9165-46D8-BF9F-EF226FD976C9}" dt="2020-09-26T15:49:04.986" v="5891" actId="26606"/>
          <ac:cxnSpMkLst>
            <pc:docMk/>
            <pc:sldMk cId="3220825589" sldId="957"/>
            <ac:cxnSpMk id="10" creationId="{E4A809D5-3600-46D4-A466-67F2349A54FB}"/>
          </ac:cxnSpMkLst>
        </pc:cxnChg>
      </pc:sldChg>
      <pc:sldChg chg="addSp delSp modSp new mod modAnim">
        <pc:chgData name="Daniele Sertore" userId="9c0ab5f7-81cb-4f3e-8f35-37302c927a17" providerId="ADAL" clId="{C6529FDB-9165-46D8-BF9F-EF226FD976C9}" dt="2020-09-26T15:53:46.999" v="6017" actId="1076"/>
        <pc:sldMkLst>
          <pc:docMk/>
          <pc:sldMk cId="1106066193" sldId="958"/>
        </pc:sldMkLst>
        <pc:spChg chg="mod">
          <ac:chgData name="Daniele Sertore" userId="9c0ab5f7-81cb-4f3e-8f35-37302c927a17" providerId="ADAL" clId="{C6529FDB-9165-46D8-BF9F-EF226FD976C9}" dt="2020-09-26T15:51:57.205" v="5992" actId="20577"/>
          <ac:spMkLst>
            <pc:docMk/>
            <pc:sldMk cId="1106066193" sldId="958"/>
            <ac:spMk id="2" creationId="{D830099E-4CA7-4E09-854B-C21B8A1D39E1}"/>
          </ac:spMkLst>
        </pc:spChg>
        <pc:spChg chg="del">
          <ac:chgData name="Daniele Sertore" userId="9c0ab5f7-81cb-4f3e-8f35-37302c927a17" providerId="ADAL" clId="{C6529FDB-9165-46D8-BF9F-EF226FD976C9}" dt="2020-09-26T15:52:23.947" v="5995" actId="478"/>
          <ac:spMkLst>
            <pc:docMk/>
            <pc:sldMk cId="1106066193" sldId="958"/>
            <ac:spMk id="3" creationId="{EEB7552F-680B-409C-B036-4E46F2BA3F7A}"/>
          </ac:spMkLst>
        </pc:spChg>
        <pc:spChg chg="add mod">
          <ac:chgData name="Daniele Sertore" userId="9c0ab5f7-81cb-4f3e-8f35-37302c927a17" providerId="ADAL" clId="{C6529FDB-9165-46D8-BF9F-EF226FD976C9}" dt="2020-09-26T15:53:12.743" v="5998" actId="1076"/>
          <ac:spMkLst>
            <pc:docMk/>
            <pc:sldMk cId="1106066193" sldId="958"/>
            <ac:spMk id="4" creationId="{917B3096-64C4-460D-8FBF-D3C3150D160C}"/>
          </ac:spMkLst>
        </pc:spChg>
        <pc:spChg chg="mod">
          <ac:chgData name="Daniele Sertore" userId="9c0ab5f7-81cb-4f3e-8f35-37302c927a17" providerId="ADAL" clId="{C6529FDB-9165-46D8-BF9F-EF226FD976C9}" dt="2020-09-26T15:52:12.339" v="5993"/>
          <ac:spMkLst>
            <pc:docMk/>
            <pc:sldMk cId="1106066193" sldId="958"/>
            <ac:spMk id="6" creationId="{DF563E91-2494-4B81-B520-90757E19D076}"/>
          </ac:spMkLst>
        </pc:spChg>
        <pc:spChg chg="mod">
          <ac:chgData name="Daniele Sertore" userId="9c0ab5f7-81cb-4f3e-8f35-37302c927a17" providerId="ADAL" clId="{C6529FDB-9165-46D8-BF9F-EF226FD976C9}" dt="2020-09-26T15:52:12.339" v="5993"/>
          <ac:spMkLst>
            <pc:docMk/>
            <pc:sldMk cId="1106066193" sldId="958"/>
            <ac:spMk id="7" creationId="{0A16504D-5461-4E8F-852F-DF8DB6049CBF}"/>
          </ac:spMkLst>
        </pc:spChg>
        <pc:spChg chg="add mod">
          <ac:chgData name="Daniele Sertore" userId="9c0ab5f7-81cb-4f3e-8f35-37302c927a17" providerId="ADAL" clId="{C6529FDB-9165-46D8-BF9F-EF226FD976C9}" dt="2020-09-26T15:53:46.999" v="6017" actId="1076"/>
          <ac:spMkLst>
            <pc:docMk/>
            <pc:sldMk cId="1106066193" sldId="958"/>
            <ac:spMk id="8" creationId="{C70834D7-D3A4-452B-A89F-C4157C79B228}"/>
          </ac:spMkLst>
        </pc:spChg>
        <pc:grpChg chg="add mod">
          <ac:chgData name="Daniele Sertore" userId="9c0ab5f7-81cb-4f3e-8f35-37302c927a17" providerId="ADAL" clId="{C6529FDB-9165-46D8-BF9F-EF226FD976C9}" dt="2020-09-26T15:53:15.960" v="5999" actId="1076"/>
          <ac:grpSpMkLst>
            <pc:docMk/>
            <pc:sldMk cId="1106066193" sldId="958"/>
            <ac:grpSpMk id="5" creationId="{647E8C94-DA8B-4F80-901E-FBCCAE5B69D1}"/>
          </ac:grpSpMkLst>
        </pc:grpChg>
      </pc:sldChg>
      <pc:sldChg chg="addSp modSp new mod">
        <pc:chgData name="Daniele Sertore" userId="9c0ab5f7-81cb-4f3e-8f35-37302c927a17" providerId="ADAL" clId="{C6529FDB-9165-46D8-BF9F-EF226FD976C9}" dt="2020-09-29T07:06:43.055" v="14742" actId="113"/>
        <pc:sldMkLst>
          <pc:docMk/>
          <pc:sldMk cId="1400567103" sldId="959"/>
        </pc:sldMkLst>
        <pc:spChg chg="mod">
          <ac:chgData name="Daniele Sertore" userId="9c0ab5f7-81cb-4f3e-8f35-37302c927a17" providerId="ADAL" clId="{C6529FDB-9165-46D8-BF9F-EF226FD976C9}" dt="2020-09-26T16:01:39.193" v="6063" actId="20577"/>
          <ac:spMkLst>
            <pc:docMk/>
            <pc:sldMk cId="1400567103" sldId="959"/>
            <ac:spMk id="2" creationId="{3D5B955F-BA88-4BC2-92D8-97D2F1257698}"/>
          </ac:spMkLst>
        </pc:spChg>
        <pc:spChg chg="mod">
          <ac:chgData name="Daniele Sertore" userId="9c0ab5f7-81cb-4f3e-8f35-37302c927a17" providerId="ADAL" clId="{C6529FDB-9165-46D8-BF9F-EF226FD976C9}" dt="2020-09-29T07:06:43.055" v="14742" actId="113"/>
          <ac:spMkLst>
            <pc:docMk/>
            <pc:sldMk cId="1400567103" sldId="959"/>
            <ac:spMk id="3" creationId="{BB766D70-CE6D-4607-84E7-93409D68061E}"/>
          </ac:spMkLst>
        </pc:spChg>
        <pc:spChg chg="add mod">
          <ac:chgData name="Daniele Sertore" userId="9c0ab5f7-81cb-4f3e-8f35-37302c927a17" providerId="ADAL" clId="{C6529FDB-9165-46D8-BF9F-EF226FD976C9}" dt="2020-09-26T16:04:59.413" v="6185" actId="1076"/>
          <ac:spMkLst>
            <pc:docMk/>
            <pc:sldMk cId="1400567103" sldId="959"/>
            <ac:spMk id="8" creationId="{35E8755E-F1BC-4C97-ADAD-C7D5BB5CD8B7}"/>
          </ac:spMkLst>
        </pc:spChg>
        <pc:picChg chg="add mod">
          <ac:chgData name="Daniele Sertore" userId="9c0ab5f7-81cb-4f3e-8f35-37302c927a17" providerId="ADAL" clId="{C6529FDB-9165-46D8-BF9F-EF226FD976C9}" dt="2020-09-26T16:04:13.701" v="6170" actId="14100"/>
          <ac:picMkLst>
            <pc:docMk/>
            <pc:sldMk cId="1400567103" sldId="959"/>
            <ac:picMk id="5" creationId="{1E5B32C6-784F-485C-9DE9-762F5DD94E36}"/>
          </ac:picMkLst>
        </pc:picChg>
        <pc:picChg chg="add mod">
          <ac:chgData name="Daniele Sertore" userId="9c0ab5f7-81cb-4f3e-8f35-37302c927a17" providerId="ADAL" clId="{C6529FDB-9165-46D8-BF9F-EF226FD976C9}" dt="2020-09-26T16:04:35.232" v="6173" actId="1076"/>
          <ac:picMkLst>
            <pc:docMk/>
            <pc:sldMk cId="1400567103" sldId="959"/>
            <ac:picMk id="7" creationId="{30D340BA-5F4D-4818-BA62-537AB27504BC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9T07:12:07.038" v="14815" actId="13822"/>
        <pc:sldMkLst>
          <pc:docMk/>
          <pc:sldMk cId="25361382" sldId="960"/>
        </pc:sldMkLst>
        <pc:spChg chg="mod">
          <ac:chgData name="Daniele Sertore" userId="9c0ab5f7-81cb-4f3e-8f35-37302c927a17" providerId="ADAL" clId="{C6529FDB-9165-46D8-BF9F-EF226FD976C9}" dt="2020-09-28T15:27:47.122" v="14108" actId="20577"/>
          <ac:spMkLst>
            <pc:docMk/>
            <pc:sldMk cId="25361382" sldId="960"/>
            <ac:spMk id="2" creationId="{594F3C02-6634-4D10-A1C8-D1D42209B94B}"/>
          </ac:spMkLst>
        </pc:spChg>
        <pc:spChg chg="del">
          <ac:chgData name="Daniele Sertore" userId="9c0ab5f7-81cb-4f3e-8f35-37302c927a17" providerId="ADAL" clId="{C6529FDB-9165-46D8-BF9F-EF226FD976C9}" dt="2020-09-26T16:17:17.234" v="6219" actId="478"/>
          <ac:spMkLst>
            <pc:docMk/>
            <pc:sldMk cId="25361382" sldId="960"/>
            <ac:spMk id="3" creationId="{381B39AD-01B8-47F3-A46A-44C6E3470D81}"/>
          </ac:spMkLst>
        </pc:spChg>
        <pc:spChg chg="mod topLvl">
          <ac:chgData name="Daniele Sertore" userId="9c0ab5f7-81cb-4f3e-8f35-37302c927a17" providerId="ADAL" clId="{C6529FDB-9165-46D8-BF9F-EF226FD976C9}" dt="2020-09-26T16:19:32.054" v="6246" actId="1076"/>
          <ac:spMkLst>
            <pc:docMk/>
            <pc:sldMk cId="25361382" sldId="960"/>
            <ac:spMk id="5" creationId="{B25CB60A-734F-4A00-8274-BFBC9EB460C0}"/>
          </ac:spMkLst>
        </pc:spChg>
        <pc:spChg chg="mod topLvl">
          <ac:chgData name="Daniele Sertore" userId="9c0ab5f7-81cb-4f3e-8f35-37302c927a17" providerId="ADAL" clId="{C6529FDB-9165-46D8-BF9F-EF226FD976C9}" dt="2020-09-29T07:08:42.985" v="14776" actId="1076"/>
          <ac:spMkLst>
            <pc:docMk/>
            <pc:sldMk cId="25361382" sldId="960"/>
            <ac:spMk id="6" creationId="{6B8979BE-40EB-41D6-B0C5-8C0F76C712E7}"/>
          </ac:spMkLst>
        </pc:spChg>
        <pc:spChg chg="add mod">
          <ac:chgData name="Daniele Sertore" userId="9c0ab5f7-81cb-4f3e-8f35-37302c927a17" providerId="ADAL" clId="{C6529FDB-9165-46D8-BF9F-EF226FD976C9}" dt="2020-09-29T07:10:58.741" v="14788" actId="113"/>
          <ac:spMkLst>
            <pc:docMk/>
            <pc:sldMk cId="25361382" sldId="960"/>
            <ac:spMk id="7" creationId="{E8FBA27D-8B16-4E25-8B55-26D19B0E87C8}"/>
          </ac:spMkLst>
        </pc:spChg>
        <pc:spChg chg="add mod ord">
          <ac:chgData name="Daniele Sertore" userId="9c0ab5f7-81cb-4f3e-8f35-37302c927a17" providerId="ADAL" clId="{C6529FDB-9165-46D8-BF9F-EF226FD976C9}" dt="2020-09-29T07:11:35.455" v="14794" actId="13822"/>
          <ac:spMkLst>
            <pc:docMk/>
            <pc:sldMk cId="25361382" sldId="960"/>
            <ac:spMk id="8" creationId="{97012106-3A5B-4DEE-AA48-12471E317218}"/>
          </ac:spMkLst>
        </pc:spChg>
        <pc:spChg chg="mod">
          <ac:chgData name="Daniele Sertore" userId="9c0ab5f7-81cb-4f3e-8f35-37302c927a17" providerId="ADAL" clId="{C6529FDB-9165-46D8-BF9F-EF226FD976C9}" dt="2020-09-26T16:17:05.423" v="6217"/>
          <ac:spMkLst>
            <pc:docMk/>
            <pc:sldMk cId="25361382" sldId="960"/>
            <ac:spMk id="10" creationId="{5FE888AC-23A0-433C-AF8A-C86AA84192D4}"/>
          </ac:spMkLst>
        </pc:spChg>
        <pc:spChg chg="mod">
          <ac:chgData name="Daniele Sertore" userId="9c0ab5f7-81cb-4f3e-8f35-37302c927a17" providerId="ADAL" clId="{C6529FDB-9165-46D8-BF9F-EF226FD976C9}" dt="2020-09-26T16:17:05.423" v="6217"/>
          <ac:spMkLst>
            <pc:docMk/>
            <pc:sldMk cId="25361382" sldId="960"/>
            <ac:spMk id="11" creationId="{3466F277-131A-4A55-9DA9-FC57B23941A6}"/>
          </ac:spMkLst>
        </pc:spChg>
        <pc:spChg chg="mod">
          <ac:chgData name="Daniele Sertore" userId="9c0ab5f7-81cb-4f3e-8f35-37302c927a17" providerId="ADAL" clId="{C6529FDB-9165-46D8-BF9F-EF226FD976C9}" dt="2020-09-26T16:17:05.423" v="6217"/>
          <ac:spMkLst>
            <pc:docMk/>
            <pc:sldMk cId="25361382" sldId="960"/>
            <ac:spMk id="12" creationId="{B8B2DAF2-18A0-44CA-85E5-8AF5700D70A2}"/>
          </ac:spMkLst>
        </pc:spChg>
        <pc:spChg chg="add mod">
          <ac:chgData name="Daniele Sertore" userId="9c0ab5f7-81cb-4f3e-8f35-37302c927a17" providerId="ADAL" clId="{C6529FDB-9165-46D8-BF9F-EF226FD976C9}" dt="2020-09-29T07:11:07.337" v="14789" actId="13822"/>
          <ac:spMkLst>
            <pc:docMk/>
            <pc:sldMk cId="25361382" sldId="960"/>
            <ac:spMk id="13" creationId="{553FAB44-6CCA-4EBA-9555-99F83EF821BC}"/>
          </ac:spMkLst>
        </pc:spChg>
        <pc:spChg chg="add mod">
          <ac:chgData name="Daniele Sertore" userId="9c0ab5f7-81cb-4f3e-8f35-37302c927a17" providerId="ADAL" clId="{C6529FDB-9165-46D8-BF9F-EF226FD976C9}" dt="2020-09-29T07:12:04.213" v="14814" actId="13822"/>
          <ac:spMkLst>
            <pc:docMk/>
            <pc:sldMk cId="25361382" sldId="960"/>
            <ac:spMk id="14" creationId="{EB160A17-0A4D-4197-B722-56322DC422CD}"/>
          </ac:spMkLst>
        </pc:spChg>
        <pc:spChg chg="add mod">
          <ac:chgData name="Daniele Sertore" userId="9c0ab5f7-81cb-4f3e-8f35-37302c927a17" providerId="ADAL" clId="{C6529FDB-9165-46D8-BF9F-EF226FD976C9}" dt="2020-09-29T07:12:07.038" v="14815" actId="13822"/>
          <ac:spMkLst>
            <pc:docMk/>
            <pc:sldMk cId="25361382" sldId="960"/>
            <ac:spMk id="15" creationId="{07EADED3-13F8-4CE5-B843-F73891B30CF0}"/>
          </ac:spMkLst>
        </pc:spChg>
        <pc:grpChg chg="add del mod">
          <ac:chgData name="Daniele Sertore" userId="9c0ab5f7-81cb-4f3e-8f35-37302c927a17" providerId="ADAL" clId="{C6529FDB-9165-46D8-BF9F-EF226FD976C9}" dt="2020-09-26T16:19:28.007" v="6245" actId="165"/>
          <ac:grpSpMkLst>
            <pc:docMk/>
            <pc:sldMk cId="25361382" sldId="960"/>
            <ac:grpSpMk id="4" creationId="{F33FF3FD-5405-4FED-91F6-DA2C12F259D8}"/>
          </ac:grpSpMkLst>
        </pc:grpChg>
        <pc:grpChg chg="add mod ord">
          <ac:chgData name="Daniele Sertore" userId="9c0ab5f7-81cb-4f3e-8f35-37302c927a17" providerId="ADAL" clId="{C6529FDB-9165-46D8-BF9F-EF226FD976C9}" dt="2020-09-29T07:08:47.993" v="14777" actId="167"/>
          <ac:grpSpMkLst>
            <pc:docMk/>
            <pc:sldMk cId="25361382" sldId="960"/>
            <ac:grpSpMk id="9" creationId="{534F65F3-540B-40D3-BD15-84B5348216BD}"/>
          </ac:grpSpMkLst>
        </pc:grpChg>
      </pc:sldChg>
      <pc:sldChg chg="addSp delSp modSp new mod">
        <pc:chgData name="Daniele Sertore" userId="9c0ab5f7-81cb-4f3e-8f35-37302c927a17" providerId="ADAL" clId="{C6529FDB-9165-46D8-BF9F-EF226FD976C9}" dt="2020-09-29T07:12:36.512" v="14817" actId="478"/>
        <pc:sldMkLst>
          <pc:docMk/>
          <pc:sldMk cId="2571984134" sldId="961"/>
        </pc:sldMkLst>
        <pc:spChg chg="mod">
          <ac:chgData name="Daniele Sertore" userId="9c0ab5f7-81cb-4f3e-8f35-37302c927a17" providerId="ADAL" clId="{C6529FDB-9165-46D8-BF9F-EF226FD976C9}" dt="2020-09-26T16:27:19.509" v="6351" actId="20577"/>
          <ac:spMkLst>
            <pc:docMk/>
            <pc:sldMk cId="2571984134" sldId="961"/>
            <ac:spMk id="2" creationId="{45D44D98-EE38-4FB4-9649-67D5AAB5BAB2}"/>
          </ac:spMkLst>
        </pc:spChg>
        <pc:spChg chg="add del mod">
          <ac:chgData name="Daniele Sertore" userId="9c0ab5f7-81cb-4f3e-8f35-37302c927a17" providerId="ADAL" clId="{C6529FDB-9165-46D8-BF9F-EF226FD976C9}" dt="2020-09-29T07:12:36.512" v="14817" actId="478"/>
          <ac:spMkLst>
            <pc:docMk/>
            <pc:sldMk cId="2571984134" sldId="961"/>
            <ac:spMk id="3" creationId="{EAC08C15-90F0-4E36-BEDC-826FEDEE694C}"/>
          </ac:spMkLst>
        </pc:spChg>
        <pc:spChg chg="del">
          <ac:chgData name="Daniele Sertore" userId="9c0ab5f7-81cb-4f3e-8f35-37302c927a17" providerId="ADAL" clId="{C6529FDB-9165-46D8-BF9F-EF226FD976C9}" dt="2020-09-26T16:21:55.765" v="6269" actId="478"/>
          <ac:spMkLst>
            <pc:docMk/>
            <pc:sldMk cId="2571984134" sldId="961"/>
            <ac:spMk id="3" creationId="{FF1C327D-5941-425E-BB3B-EEB3B3FD92C2}"/>
          </ac:spMkLst>
        </pc:spChg>
        <pc:spChg chg="add mod ord">
          <ac:chgData name="Daniele Sertore" userId="9c0ab5f7-81cb-4f3e-8f35-37302c927a17" providerId="ADAL" clId="{C6529FDB-9165-46D8-BF9F-EF226FD976C9}" dt="2020-09-28T15:22:10.428" v="14050" actId="13822"/>
          <ac:spMkLst>
            <pc:docMk/>
            <pc:sldMk cId="2571984134" sldId="961"/>
            <ac:spMk id="5" creationId="{5DF62C3E-6228-4EF0-9050-A10E3E79ABC6}"/>
          </ac:spMkLst>
        </pc:spChg>
        <pc:spChg chg="add mod">
          <ac:chgData name="Daniele Sertore" userId="9c0ab5f7-81cb-4f3e-8f35-37302c927a17" providerId="ADAL" clId="{C6529FDB-9165-46D8-BF9F-EF226FD976C9}" dt="2020-09-26T16:22:16.638" v="6274" actId="1076"/>
          <ac:spMkLst>
            <pc:docMk/>
            <pc:sldMk cId="2571984134" sldId="961"/>
            <ac:spMk id="7" creationId="{441DC1A7-E3D1-49BE-A358-4E73F5312A4A}"/>
          </ac:spMkLst>
        </pc:spChg>
        <pc:spChg chg="add mod">
          <ac:chgData name="Daniele Sertore" userId="9c0ab5f7-81cb-4f3e-8f35-37302c927a17" providerId="ADAL" clId="{C6529FDB-9165-46D8-BF9F-EF226FD976C9}" dt="2020-09-26T16:26:23.892" v="6326" actId="1076"/>
          <ac:spMkLst>
            <pc:docMk/>
            <pc:sldMk cId="2571984134" sldId="961"/>
            <ac:spMk id="9" creationId="{83A5649D-BA65-4D67-86FC-5156CF697A13}"/>
          </ac:spMkLst>
        </pc:spChg>
        <pc:spChg chg="add del mod">
          <ac:chgData name="Daniele Sertore" userId="9c0ab5f7-81cb-4f3e-8f35-37302c927a17" providerId="ADAL" clId="{C6529FDB-9165-46D8-BF9F-EF226FD976C9}" dt="2020-09-26T16:20:47.181" v="6264" actId="478"/>
          <ac:spMkLst>
            <pc:docMk/>
            <pc:sldMk cId="2571984134" sldId="961"/>
            <ac:spMk id="11" creationId="{99A20B3C-B5AD-4B9E-B3B3-1CDFC16FE07F}"/>
          </ac:spMkLst>
        </pc:spChg>
        <pc:spChg chg="add mod ord">
          <ac:chgData name="Daniele Sertore" userId="9c0ab5f7-81cb-4f3e-8f35-37302c927a17" providerId="ADAL" clId="{C6529FDB-9165-46D8-BF9F-EF226FD976C9}" dt="2020-09-26T16:26:07.603" v="6323" actId="164"/>
          <ac:spMkLst>
            <pc:docMk/>
            <pc:sldMk cId="2571984134" sldId="961"/>
            <ac:spMk id="13" creationId="{F82627FB-DFFD-45AB-B49B-5C1A3F95085D}"/>
          </ac:spMkLst>
        </pc:spChg>
        <pc:spChg chg="add mod">
          <ac:chgData name="Daniele Sertore" userId="9c0ab5f7-81cb-4f3e-8f35-37302c927a17" providerId="ADAL" clId="{C6529FDB-9165-46D8-BF9F-EF226FD976C9}" dt="2020-09-26T16:26:16.852" v="6324" actId="164"/>
          <ac:spMkLst>
            <pc:docMk/>
            <pc:sldMk cId="2571984134" sldId="961"/>
            <ac:spMk id="15" creationId="{A96CCA21-093C-4D11-A579-47A4EAB04A35}"/>
          </ac:spMkLst>
        </pc:spChg>
        <pc:spChg chg="add mod">
          <ac:chgData name="Daniele Sertore" userId="9c0ab5f7-81cb-4f3e-8f35-37302c927a17" providerId="ADAL" clId="{C6529FDB-9165-46D8-BF9F-EF226FD976C9}" dt="2020-09-26T16:26:07.603" v="6323" actId="164"/>
          <ac:spMkLst>
            <pc:docMk/>
            <pc:sldMk cId="2571984134" sldId="961"/>
            <ac:spMk id="17" creationId="{FA21F6C9-C702-41F3-AF7D-308F079FF291}"/>
          </ac:spMkLst>
        </pc:spChg>
        <pc:spChg chg="add mod">
          <ac:chgData name="Daniele Sertore" userId="9c0ab5f7-81cb-4f3e-8f35-37302c927a17" providerId="ADAL" clId="{C6529FDB-9165-46D8-BF9F-EF226FD976C9}" dt="2020-09-26T16:26:07.603" v="6323" actId="164"/>
          <ac:spMkLst>
            <pc:docMk/>
            <pc:sldMk cId="2571984134" sldId="961"/>
            <ac:spMk id="19" creationId="{8E990C9D-87E1-4C0B-81E9-CA5FF224F321}"/>
          </ac:spMkLst>
        </pc:spChg>
        <pc:spChg chg="add mod">
          <ac:chgData name="Daniele Sertore" userId="9c0ab5f7-81cb-4f3e-8f35-37302c927a17" providerId="ADAL" clId="{C6529FDB-9165-46D8-BF9F-EF226FD976C9}" dt="2020-09-26T16:26:07.603" v="6323" actId="164"/>
          <ac:spMkLst>
            <pc:docMk/>
            <pc:sldMk cId="2571984134" sldId="961"/>
            <ac:spMk id="20" creationId="{1F28DF0E-EFC3-4F4F-81FF-A162D23A7240}"/>
          </ac:spMkLst>
        </pc:spChg>
        <pc:spChg chg="add mod">
          <ac:chgData name="Daniele Sertore" userId="9c0ab5f7-81cb-4f3e-8f35-37302c927a17" providerId="ADAL" clId="{C6529FDB-9165-46D8-BF9F-EF226FD976C9}" dt="2020-09-26T16:26:07.603" v="6323" actId="164"/>
          <ac:spMkLst>
            <pc:docMk/>
            <pc:sldMk cId="2571984134" sldId="961"/>
            <ac:spMk id="21" creationId="{DFF22D5B-45B5-4EEC-9442-8589B695164B}"/>
          </ac:spMkLst>
        </pc:spChg>
        <pc:spChg chg="add del mod">
          <ac:chgData name="Daniele Sertore" userId="9c0ab5f7-81cb-4f3e-8f35-37302c927a17" providerId="ADAL" clId="{C6529FDB-9165-46D8-BF9F-EF226FD976C9}" dt="2020-09-26T16:23:34.717" v="6291" actId="478"/>
          <ac:spMkLst>
            <pc:docMk/>
            <pc:sldMk cId="2571984134" sldId="961"/>
            <ac:spMk id="22" creationId="{3A548930-D8A1-4E4B-9BF6-B9004BF0DEE3}"/>
          </ac:spMkLst>
        </pc:spChg>
        <pc:spChg chg="add mod">
          <ac:chgData name="Daniele Sertore" userId="9c0ab5f7-81cb-4f3e-8f35-37302c927a17" providerId="ADAL" clId="{C6529FDB-9165-46D8-BF9F-EF226FD976C9}" dt="2020-09-26T16:26:16.852" v="6324" actId="164"/>
          <ac:spMkLst>
            <pc:docMk/>
            <pc:sldMk cId="2571984134" sldId="961"/>
            <ac:spMk id="24" creationId="{D3530F5A-53DB-4A6F-B258-93961989FBE9}"/>
          </ac:spMkLst>
        </pc:spChg>
        <pc:spChg chg="add mod">
          <ac:chgData name="Daniele Sertore" userId="9c0ab5f7-81cb-4f3e-8f35-37302c927a17" providerId="ADAL" clId="{C6529FDB-9165-46D8-BF9F-EF226FD976C9}" dt="2020-09-26T16:26:16.852" v="6324" actId="164"/>
          <ac:spMkLst>
            <pc:docMk/>
            <pc:sldMk cId="2571984134" sldId="961"/>
            <ac:spMk id="26" creationId="{220E1FB1-6DC2-46BF-976B-C676EE9E203E}"/>
          </ac:spMkLst>
        </pc:spChg>
        <pc:spChg chg="add mod">
          <ac:chgData name="Daniele Sertore" userId="9c0ab5f7-81cb-4f3e-8f35-37302c927a17" providerId="ADAL" clId="{C6529FDB-9165-46D8-BF9F-EF226FD976C9}" dt="2020-09-26T16:26:16.852" v="6324" actId="164"/>
          <ac:spMkLst>
            <pc:docMk/>
            <pc:sldMk cId="2571984134" sldId="961"/>
            <ac:spMk id="28" creationId="{FB594F11-CBD9-4171-AAA5-FAB8F3536281}"/>
          </ac:spMkLst>
        </pc:spChg>
        <pc:spChg chg="add mod">
          <ac:chgData name="Daniele Sertore" userId="9c0ab5f7-81cb-4f3e-8f35-37302c927a17" providerId="ADAL" clId="{C6529FDB-9165-46D8-BF9F-EF226FD976C9}" dt="2020-09-26T16:26:16.852" v="6324" actId="164"/>
          <ac:spMkLst>
            <pc:docMk/>
            <pc:sldMk cId="2571984134" sldId="961"/>
            <ac:spMk id="30" creationId="{5994A2D7-0530-4D12-8FB7-7F605B7EE946}"/>
          </ac:spMkLst>
        </pc:spChg>
        <pc:grpChg chg="add mod">
          <ac:chgData name="Daniele Sertore" userId="9c0ab5f7-81cb-4f3e-8f35-37302c927a17" providerId="ADAL" clId="{C6529FDB-9165-46D8-BF9F-EF226FD976C9}" dt="2020-09-26T16:26:19.415" v="6325" actId="1076"/>
          <ac:grpSpMkLst>
            <pc:docMk/>
            <pc:sldMk cId="2571984134" sldId="961"/>
            <ac:grpSpMk id="31" creationId="{562D364D-3D54-4456-AA1F-AA4DB9F182A2}"/>
          </ac:grpSpMkLst>
        </pc:grpChg>
        <pc:grpChg chg="add mod">
          <ac:chgData name="Daniele Sertore" userId="9c0ab5f7-81cb-4f3e-8f35-37302c927a17" providerId="ADAL" clId="{C6529FDB-9165-46D8-BF9F-EF226FD976C9}" dt="2020-09-26T16:26:16.852" v="6324" actId="164"/>
          <ac:grpSpMkLst>
            <pc:docMk/>
            <pc:sldMk cId="2571984134" sldId="961"/>
            <ac:grpSpMk id="32" creationId="{583CEE6B-791B-41F4-8A51-27B9548DDB0C}"/>
          </ac:grpSpMkLst>
        </pc:grpChg>
      </pc:sldChg>
      <pc:sldChg chg="modSp new mod">
        <pc:chgData name="Daniele Sertore" userId="9c0ab5f7-81cb-4f3e-8f35-37302c927a17" providerId="ADAL" clId="{C6529FDB-9165-46D8-BF9F-EF226FD976C9}" dt="2020-09-29T07:12:44.820" v="14818" actId="403"/>
        <pc:sldMkLst>
          <pc:docMk/>
          <pc:sldMk cId="3927746020" sldId="962"/>
        </pc:sldMkLst>
        <pc:spChg chg="mod">
          <ac:chgData name="Daniele Sertore" userId="9c0ab5f7-81cb-4f3e-8f35-37302c927a17" providerId="ADAL" clId="{C6529FDB-9165-46D8-BF9F-EF226FD976C9}" dt="2020-09-26T16:29:05.093" v="6391" actId="20577"/>
          <ac:spMkLst>
            <pc:docMk/>
            <pc:sldMk cId="3927746020" sldId="962"/>
            <ac:spMk id="2" creationId="{9987C42E-BB34-4C85-9F46-1B351D247591}"/>
          </ac:spMkLst>
        </pc:spChg>
        <pc:spChg chg="mod">
          <ac:chgData name="Daniele Sertore" userId="9c0ab5f7-81cb-4f3e-8f35-37302c927a17" providerId="ADAL" clId="{C6529FDB-9165-46D8-BF9F-EF226FD976C9}" dt="2020-09-29T07:12:44.820" v="14818" actId="403"/>
          <ac:spMkLst>
            <pc:docMk/>
            <pc:sldMk cId="3927746020" sldId="962"/>
            <ac:spMk id="3" creationId="{6F8B8ACC-A134-41BE-B6CE-E1176492FEE6}"/>
          </ac:spMkLst>
        </pc:spChg>
      </pc:sldChg>
      <pc:sldChg chg="addSp modSp new mod">
        <pc:chgData name="Daniele Sertore" userId="9c0ab5f7-81cb-4f3e-8f35-37302c927a17" providerId="ADAL" clId="{C6529FDB-9165-46D8-BF9F-EF226FD976C9}" dt="2020-09-29T07:13:34.023" v="14844" actId="20577"/>
        <pc:sldMkLst>
          <pc:docMk/>
          <pc:sldMk cId="3980319626" sldId="963"/>
        </pc:sldMkLst>
        <pc:spChg chg="mod">
          <ac:chgData name="Daniele Sertore" userId="9c0ab5f7-81cb-4f3e-8f35-37302c927a17" providerId="ADAL" clId="{C6529FDB-9165-46D8-BF9F-EF226FD976C9}" dt="2020-09-26T16:32:59.996" v="6464" actId="20577"/>
          <ac:spMkLst>
            <pc:docMk/>
            <pc:sldMk cId="3980319626" sldId="963"/>
            <ac:spMk id="2" creationId="{6D0C0FA1-E743-4639-A785-28DD895928AA}"/>
          </ac:spMkLst>
        </pc:spChg>
        <pc:spChg chg="mod">
          <ac:chgData name="Daniele Sertore" userId="9c0ab5f7-81cb-4f3e-8f35-37302c927a17" providerId="ADAL" clId="{C6529FDB-9165-46D8-BF9F-EF226FD976C9}" dt="2020-09-29T07:13:34.023" v="14844" actId="20577"/>
          <ac:spMkLst>
            <pc:docMk/>
            <pc:sldMk cId="3980319626" sldId="963"/>
            <ac:spMk id="3" creationId="{D2A0F84A-27D1-4042-81D7-0401278E2969}"/>
          </ac:spMkLst>
        </pc:spChg>
        <pc:spChg chg="mod">
          <ac:chgData name="Daniele Sertore" userId="9c0ab5f7-81cb-4f3e-8f35-37302c927a17" providerId="ADAL" clId="{C6529FDB-9165-46D8-BF9F-EF226FD976C9}" dt="2020-09-26T16:39:31.698" v="6817" actId="1076"/>
          <ac:spMkLst>
            <pc:docMk/>
            <pc:sldMk cId="3980319626" sldId="963"/>
            <ac:spMk id="6" creationId="{FD07C5F2-17CF-44E3-B069-79B61B234F65}"/>
          </ac:spMkLst>
        </pc:spChg>
        <pc:spChg chg="mod">
          <ac:chgData name="Daniele Sertore" userId="9c0ab5f7-81cb-4f3e-8f35-37302c927a17" providerId="ADAL" clId="{C6529FDB-9165-46D8-BF9F-EF226FD976C9}" dt="2020-09-26T16:39:31.698" v="6817" actId="1076"/>
          <ac:spMkLst>
            <pc:docMk/>
            <pc:sldMk cId="3980319626" sldId="963"/>
            <ac:spMk id="7" creationId="{19C55A6C-EEF0-498C-9629-4F3D8BB514AB}"/>
          </ac:spMkLst>
        </pc:spChg>
        <pc:spChg chg="mod">
          <ac:chgData name="Daniele Sertore" userId="9c0ab5f7-81cb-4f3e-8f35-37302c927a17" providerId="ADAL" clId="{C6529FDB-9165-46D8-BF9F-EF226FD976C9}" dt="2020-09-26T16:39:31.698" v="6817" actId="1076"/>
          <ac:spMkLst>
            <pc:docMk/>
            <pc:sldMk cId="3980319626" sldId="963"/>
            <ac:spMk id="8" creationId="{97E6FCA8-DE5C-4936-B540-49037B3256E1}"/>
          </ac:spMkLst>
        </pc:spChg>
        <pc:spChg chg="mod">
          <ac:chgData name="Daniele Sertore" userId="9c0ab5f7-81cb-4f3e-8f35-37302c927a17" providerId="ADAL" clId="{C6529FDB-9165-46D8-BF9F-EF226FD976C9}" dt="2020-09-26T16:39:31.698" v="6817" actId="1076"/>
          <ac:spMkLst>
            <pc:docMk/>
            <pc:sldMk cId="3980319626" sldId="963"/>
            <ac:spMk id="9" creationId="{FF8CC881-8475-454A-BD39-80BC68640A22}"/>
          </ac:spMkLst>
        </pc:spChg>
        <pc:spChg chg="add mod">
          <ac:chgData name="Daniele Sertore" userId="9c0ab5f7-81cb-4f3e-8f35-37302c927a17" providerId="ADAL" clId="{C6529FDB-9165-46D8-BF9F-EF226FD976C9}" dt="2020-09-26T16:39:28.765" v="6816" actId="1076"/>
          <ac:spMkLst>
            <pc:docMk/>
            <pc:sldMk cId="3980319626" sldId="963"/>
            <ac:spMk id="10" creationId="{F7E6014D-7343-40C4-961A-DEBC5E3E531F}"/>
          </ac:spMkLst>
        </pc:spChg>
        <pc:grpChg chg="add mod">
          <ac:chgData name="Daniele Sertore" userId="9c0ab5f7-81cb-4f3e-8f35-37302c927a17" providerId="ADAL" clId="{C6529FDB-9165-46D8-BF9F-EF226FD976C9}" dt="2020-09-26T16:39:31.698" v="6817" actId="1076"/>
          <ac:grpSpMkLst>
            <pc:docMk/>
            <pc:sldMk cId="3980319626" sldId="963"/>
            <ac:grpSpMk id="4" creationId="{71E0EAC7-0D5B-4DF7-BFC5-6E9CEAF6042D}"/>
          </ac:grpSpMkLst>
        </pc:grpChg>
        <pc:picChg chg="mod">
          <ac:chgData name="Daniele Sertore" userId="9c0ab5f7-81cb-4f3e-8f35-37302c927a17" providerId="ADAL" clId="{C6529FDB-9165-46D8-BF9F-EF226FD976C9}" dt="2020-09-26T16:39:31.698" v="6817" actId="1076"/>
          <ac:picMkLst>
            <pc:docMk/>
            <pc:sldMk cId="3980319626" sldId="963"/>
            <ac:picMk id="5" creationId="{E7A2C1F1-1013-4550-A863-3F4FC53EC720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9T07:19:10.953" v="15011" actId="122"/>
        <pc:sldMkLst>
          <pc:docMk/>
          <pc:sldMk cId="3527631418" sldId="964"/>
        </pc:sldMkLst>
        <pc:spChg chg="mod">
          <ac:chgData name="Daniele Sertore" userId="9c0ab5f7-81cb-4f3e-8f35-37302c927a17" providerId="ADAL" clId="{C6529FDB-9165-46D8-BF9F-EF226FD976C9}" dt="2020-09-28T15:28:09.009" v="14132" actId="20577"/>
          <ac:spMkLst>
            <pc:docMk/>
            <pc:sldMk cId="3527631418" sldId="964"/>
            <ac:spMk id="2" creationId="{4E9CDB19-7E24-4668-91C2-6BEDAD260D0F}"/>
          </ac:spMkLst>
        </pc:spChg>
        <pc:spChg chg="mod">
          <ac:chgData name="Daniele Sertore" userId="9c0ab5f7-81cb-4f3e-8f35-37302c927a17" providerId="ADAL" clId="{C6529FDB-9165-46D8-BF9F-EF226FD976C9}" dt="2020-09-28T15:29:42.865" v="14139" actId="20577"/>
          <ac:spMkLst>
            <pc:docMk/>
            <pc:sldMk cId="3527631418" sldId="964"/>
            <ac:spMk id="3" creationId="{68F00500-91FE-4187-A70B-4D4B3227811C}"/>
          </ac:spMkLst>
        </pc:spChg>
        <pc:spChg chg="add mod">
          <ac:chgData name="Daniele Sertore" userId="9c0ab5f7-81cb-4f3e-8f35-37302c927a17" providerId="ADAL" clId="{C6529FDB-9165-46D8-BF9F-EF226FD976C9}" dt="2020-09-26T17:00:35.331" v="7070" actId="1076"/>
          <ac:spMkLst>
            <pc:docMk/>
            <pc:sldMk cId="3527631418" sldId="964"/>
            <ac:spMk id="4" creationId="{DC14AB04-9A55-4AE3-B0E6-36FE7C38A0A0}"/>
          </ac:spMkLst>
        </pc:spChg>
        <pc:spChg chg="add mod">
          <ac:chgData name="Daniele Sertore" userId="9c0ab5f7-81cb-4f3e-8f35-37302c927a17" providerId="ADAL" clId="{C6529FDB-9165-46D8-BF9F-EF226FD976C9}" dt="2020-09-26T17:00:35.331" v="7070" actId="1076"/>
          <ac:spMkLst>
            <pc:docMk/>
            <pc:sldMk cId="3527631418" sldId="964"/>
            <ac:spMk id="6" creationId="{9DBCACA2-AB6E-45B3-BB53-1E8200D5D68D}"/>
          </ac:spMkLst>
        </pc:spChg>
        <pc:spChg chg="add mod">
          <ac:chgData name="Daniele Sertore" userId="9c0ab5f7-81cb-4f3e-8f35-37302c927a17" providerId="ADAL" clId="{C6529FDB-9165-46D8-BF9F-EF226FD976C9}" dt="2020-09-26T17:00:35.331" v="7070" actId="1076"/>
          <ac:spMkLst>
            <pc:docMk/>
            <pc:sldMk cId="3527631418" sldId="964"/>
            <ac:spMk id="10" creationId="{7D974011-AF79-406D-9BF1-A7FD964CD017}"/>
          </ac:spMkLst>
        </pc:spChg>
        <pc:spChg chg="add mod">
          <ac:chgData name="Daniele Sertore" userId="9c0ab5f7-81cb-4f3e-8f35-37302c927a17" providerId="ADAL" clId="{C6529FDB-9165-46D8-BF9F-EF226FD976C9}" dt="2020-09-26T17:09:03.453" v="7146" actId="208"/>
          <ac:spMkLst>
            <pc:docMk/>
            <pc:sldMk cId="3527631418" sldId="964"/>
            <ac:spMk id="13" creationId="{FDC974AD-F50D-4B4A-BF69-B3F4C3F83279}"/>
          </ac:spMkLst>
        </pc:spChg>
        <pc:spChg chg="add mod">
          <ac:chgData name="Daniele Sertore" userId="9c0ab5f7-81cb-4f3e-8f35-37302c927a17" providerId="ADAL" clId="{C6529FDB-9165-46D8-BF9F-EF226FD976C9}" dt="2020-09-26T17:00:35.331" v="7070" actId="1076"/>
          <ac:spMkLst>
            <pc:docMk/>
            <pc:sldMk cId="3527631418" sldId="964"/>
            <ac:spMk id="14" creationId="{0265DA1C-621C-4642-9969-B60380DE1D07}"/>
          </ac:spMkLst>
        </pc:spChg>
        <pc:spChg chg="add del mod">
          <ac:chgData name="Daniele Sertore" userId="9c0ab5f7-81cb-4f3e-8f35-37302c927a17" providerId="ADAL" clId="{C6529FDB-9165-46D8-BF9F-EF226FD976C9}" dt="2020-09-26T16:52:44.217" v="7008" actId="478"/>
          <ac:spMkLst>
            <pc:docMk/>
            <pc:sldMk cId="3527631418" sldId="964"/>
            <ac:spMk id="15" creationId="{42D11BFA-70AE-480D-B392-8BCF606AB889}"/>
          </ac:spMkLst>
        </pc:spChg>
        <pc:spChg chg="add mod">
          <ac:chgData name="Daniele Sertore" userId="9c0ab5f7-81cb-4f3e-8f35-37302c927a17" providerId="ADAL" clId="{C6529FDB-9165-46D8-BF9F-EF226FD976C9}" dt="2020-09-26T17:00:35.331" v="7070" actId="1076"/>
          <ac:spMkLst>
            <pc:docMk/>
            <pc:sldMk cId="3527631418" sldId="964"/>
            <ac:spMk id="17" creationId="{4F6D244D-BF9F-439E-84CB-A5D7879104F5}"/>
          </ac:spMkLst>
        </pc:spChg>
        <pc:spChg chg="add mod">
          <ac:chgData name="Daniele Sertore" userId="9c0ab5f7-81cb-4f3e-8f35-37302c927a17" providerId="ADAL" clId="{C6529FDB-9165-46D8-BF9F-EF226FD976C9}" dt="2020-09-29T07:19:10.953" v="15011" actId="122"/>
          <ac:spMkLst>
            <pc:docMk/>
            <pc:sldMk cId="3527631418" sldId="964"/>
            <ac:spMk id="18" creationId="{F7E42A88-4266-403E-BCC0-6246949DDB39}"/>
          </ac:spMkLst>
        </pc:spChg>
        <pc:spChg chg="add del mod">
          <ac:chgData name="Daniele Sertore" userId="9c0ab5f7-81cb-4f3e-8f35-37302c927a17" providerId="ADAL" clId="{C6529FDB-9165-46D8-BF9F-EF226FD976C9}" dt="2020-09-26T16:56:19.961" v="7033" actId="478"/>
          <ac:spMkLst>
            <pc:docMk/>
            <pc:sldMk cId="3527631418" sldId="964"/>
            <ac:spMk id="19" creationId="{6D5C399B-758F-4790-B95D-9A4C6AE50581}"/>
          </ac:spMkLst>
        </pc:spChg>
        <pc:spChg chg="add mod">
          <ac:chgData name="Daniele Sertore" userId="9c0ab5f7-81cb-4f3e-8f35-37302c927a17" providerId="ADAL" clId="{C6529FDB-9165-46D8-BF9F-EF226FD976C9}" dt="2020-09-27T07:12:10.339" v="8299" actId="14100"/>
          <ac:spMkLst>
            <pc:docMk/>
            <pc:sldMk cId="3527631418" sldId="964"/>
            <ac:spMk id="21" creationId="{30B20BBA-1E87-4E03-88B8-F374DB419C51}"/>
          </ac:spMkLst>
        </pc:spChg>
        <pc:spChg chg="add mod">
          <ac:chgData name="Daniele Sertore" userId="9c0ab5f7-81cb-4f3e-8f35-37302c927a17" providerId="ADAL" clId="{C6529FDB-9165-46D8-BF9F-EF226FD976C9}" dt="2020-09-26T17:00:35.331" v="7070" actId="1076"/>
          <ac:spMkLst>
            <pc:docMk/>
            <pc:sldMk cId="3527631418" sldId="964"/>
            <ac:spMk id="23" creationId="{CD67827E-67A1-4F5D-A359-0D3E82667A0D}"/>
          </ac:spMkLst>
        </pc:spChg>
        <pc:spChg chg="add mod">
          <ac:chgData name="Daniele Sertore" userId="9c0ab5f7-81cb-4f3e-8f35-37302c927a17" providerId="ADAL" clId="{C6529FDB-9165-46D8-BF9F-EF226FD976C9}" dt="2020-09-26T17:11:02.377" v="7156" actId="14100"/>
          <ac:spMkLst>
            <pc:docMk/>
            <pc:sldMk cId="3527631418" sldId="964"/>
            <ac:spMk id="27" creationId="{6A2D6EFF-F2FA-4017-A4C8-3A9144C9A115}"/>
          </ac:spMkLst>
        </pc:spChg>
        <pc:spChg chg="add del mod">
          <ac:chgData name="Daniele Sertore" userId="9c0ab5f7-81cb-4f3e-8f35-37302c927a17" providerId="ADAL" clId="{C6529FDB-9165-46D8-BF9F-EF226FD976C9}" dt="2020-09-26T17:04:47.220" v="7108" actId="478"/>
          <ac:spMkLst>
            <pc:docMk/>
            <pc:sldMk cId="3527631418" sldId="964"/>
            <ac:spMk id="38" creationId="{E04A4C49-6829-4958-8755-09FC481FECFD}"/>
          </ac:spMkLst>
        </pc:spChg>
        <pc:spChg chg="add del mod">
          <ac:chgData name="Daniele Sertore" userId="9c0ab5f7-81cb-4f3e-8f35-37302c927a17" providerId="ADAL" clId="{C6529FDB-9165-46D8-BF9F-EF226FD976C9}" dt="2020-09-26T17:07:33.217" v="7129" actId="478"/>
          <ac:spMkLst>
            <pc:docMk/>
            <pc:sldMk cId="3527631418" sldId="964"/>
            <ac:spMk id="51" creationId="{BBCB8770-7456-4B96-9D67-1928A17D998C}"/>
          </ac:spMkLst>
        </pc:spChg>
        <pc:spChg chg="add mod">
          <ac:chgData name="Daniele Sertore" userId="9c0ab5f7-81cb-4f3e-8f35-37302c927a17" providerId="ADAL" clId="{C6529FDB-9165-46D8-BF9F-EF226FD976C9}" dt="2020-09-26T17:08:08.024" v="7135" actId="1038"/>
          <ac:spMkLst>
            <pc:docMk/>
            <pc:sldMk cId="3527631418" sldId="964"/>
            <ac:spMk id="52" creationId="{F9D7A588-CC41-4E04-8A18-0789D7D93621}"/>
          </ac:spMkLst>
        </pc:spChg>
        <pc:spChg chg="add mod">
          <ac:chgData name="Daniele Sertore" userId="9c0ab5f7-81cb-4f3e-8f35-37302c927a17" providerId="ADAL" clId="{C6529FDB-9165-46D8-BF9F-EF226FD976C9}" dt="2020-09-26T17:08:33.220" v="7139" actId="14100"/>
          <ac:spMkLst>
            <pc:docMk/>
            <pc:sldMk cId="3527631418" sldId="964"/>
            <ac:spMk id="53" creationId="{034256C9-F0D6-4291-BE79-4D4EAA90014A}"/>
          </ac:spMkLst>
        </pc:spChg>
        <pc:spChg chg="add mod">
          <ac:chgData name="Daniele Sertore" userId="9c0ab5f7-81cb-4f3e-8f35-37302c927a17" providerId="ADAL" clId="{C6529FDB-9165-46D8-BF9F-EF226FD976C9}" dt="2020-09-26T17:09:25.748" v="7152" actId="1035"/>
          <ac:spMkLst>
            <pc:docMk/>
            <pc:sldMk cId="3527631418" sldId="964"/>
            <ac:spMk id="54" creationId="{2A571F51-CC24-4FD0-8754-4A70D8A26045}"/>
          </ac:spMkLst>
        </pc:spChg>
        <pc:spChg chg="add mod">
          <ac:chgData name="Daniele Sertore" userId="9c0ab5f7-81cb-4f3e-8f35-37302c927a17" providerId="ADAL" clId="{C6529FDB-9165-46D8-BF9F-EF226FD976C9}" dt="2020-09-26T17:08:48.012" v="7143" actId="1076"/>
          <ac:spMkLst>
            <pc:docMk/>
            <pc:sldMk cId="3527631418" sldId="964"/>
            <ac:spMk id="55" creationId="{C4B6938B-74E3-4DBD-BCDB-2197B3062B75}"/>
          </ac:spMkLst>
        </pc:spChg>
        <pc:spChg chg="add mod">
          <ac:chgData name="Daniele Sertore" userId="9c0ab5f7-81cb-4f3e-8f35-37302c927a17" providerId="ADAL" clId="{C6529FDB-9165-46D8-BF9F-EF226FD976C9}" dt="2020-09-26T17:08:53.702" v="7144" actId="571"/>
          <ac:spMkLst>
            <pc:docMk/>
            <pc:sldMk cId="3527631418" sldId="964"/>
            <ac:spMk id="56" creationId="{642711DC-67EC-4CA6-8A15-EFED6111E476}"/>
          </ac:spMkLst>
        </pc:spChg>
        <pc:spChg chg="add mod">
          <ac:chgData name="Daniele Sertore" userId="9c0ab5f7-81cb-4f3e-8f35-37302c927a17" providerId="ADAL" clId="{C6529FDB-9165-46D8-BF9F-EF226FD976C9}" dt="2020-09-26T17:09:32.013" v="7153" actId="571"/>
          <ac:spMkLst>
            <pc:docMk/>
            <pc:sldMk cId="3527631418" sldId="964"/>
            <ac:spMk id="57" creationId="{9549371C-8063-41B3-9FA9-2B23C1EC74B7}"/>
          </ac:spMkLst>
        </pc:spChg>
        <pc:spChg chg="add del mod">
          <ac:chgData name="Daniele Sertore" userId="9c0ab5f7-81cb-4f3e-8f35-37302c927a17" providerId="ADAL" clId="{C6529FDB-9165-46D8-BF9F-EF226FD976C9}" dt="2020-09-26T17:11:30.063" v="7161" actId="478"/>
          <ac:spMkLst>
            <pc:docMk/>
            <pc:sldMk cId="3527631418" sldId="964"/>
            <ac:spMk id="60" creationId="{439F0D1E-6BDB-4CDC-BF24-AFF865AAF4E9}"/>
          </ac:spMkLst>
        </pc:spChg>
        <pc:graphicFrameChg chg="add del mod replId">
          <ac:chgData name="Daniele Sertore" userId="9c0ab5f7-81cb-4f3e-8f35-37302c927a17" providerId="ADAL" clId="{C6529FDB-9165-46D8-BF9F-EF226FD976C9}" dt="2020-09-26T16:48:27.904" v="6964"/>
          <ac:graphicFrameMkLst>
            <pc:docMk/>
            <pc:sldMk cId="3527631418" sldId="964"/>
            <ac:graphicFrameMk id="7" creationId="{9DBCACA2-AB6E-45B3-BB53-1E8200D5D68D}"/>
          </ac:graphicFrameMkLst>
        </pc:graphicFrameChg>
        <pc:graphicFrameChg chg="add del mod replId">
          <ac:chgData name="Daniele Sertore" userId="9c0ab5f7-81cb-4f3e-8f35-37302c927a17" providerId="ADAL" clId="{C6529FDB-9165-46D8-BF9F-EF226FD976C9}" dt="2020-09-26T16:50:17.272" v="6982"/>
          <ac:graphicFrameMkLst>
            <pc:docMk/>
            <pc:sldMk cId="3527631418" sldId="964"/>
            <ac:graphicFrameMk id="11" creationId="{7D974011-AF79-406D-9BF1-A7FD964CD017}"/>
          </ac:graphicFrameMkLst>
        </pc:graphicFrameChg>
        <pc:graphicFrameChg chg="add del mod replId">
          <ac:chgData name="Daniele Sertore" userId="9c0ab5f7-81cb-4f3e-8f35-37302c927a17" providerId="ADAL" clId="{C6529FDB-9165-46D8-BF9F-EF226FD976C9}" dt="2020-09-26T16:58:44.311" v="7052"/>
          <ac:graphicFrameMkLst>
            <pc:docMk/>
            <pc:sldMk cId="3527631418" sldId="964"/>
            <ac:graphicFrameMk id="24" creationId="{CD67827E-67A1-4F5D-A359-0D3E82667A0D}"/>
          </ac:graphicFrameMkLst>
        </pc:graphicFrameChg>
        <pc:graphicFrameChg chg="add del mod replId">
          <ac:chgData name="Daniele Sertore" userId="9c0ab5f7-81cb-4f3e-8f35-37302c927a17" providerId="ADAL" clId="{C6529FDB-9165-46D8-BF9F-EF226FD976C9}" dt="2020-09-26T17:01:19.527" v="7074"/>
          <ac:graphicFrameMkLst>
            <pc:docMk/>
            <pc:sldMk cId="3527631418" sldId="964"/>
            <ac:graphicFrameMk id="28" creationId="{6A2D6EFF-F2FA-4017-A4C8-3A9144C9A115}"/>
          </ac:graphicFrameMkLst>
        </pc:graphicFrameChg>
        <pc:cxnChg chg="add del mod">
          <ac:chgData name="Daniele Sertore" userId="9c0ab5f7-81cb-4f3e-8f35-37302c927a17" providerId="ADAL" clId="{C6529FDB-9165-46D8-BF9F-EF226FD976C9}" dt="2020-09-26T17:03:11.527" v="7097" actId="478"/>
          <ac:cxnSpMkLst>
            <pc:docMk/>
            <pc:sldMk cId="3527631418" sldId="964"/>
            <ac:cxnSpMk id="31" creationId="{93827C97-0D62-4864-B085-E54CC1770169}"/>
          </ac:cxnSpMkLst>
        </pc:cxnChg>
        <pc:cxnChg chg="add del mod">
          <ac:chgData name="Daniele Sertore" userId="9c0ab5f7-81cb-4f3e-8f35-37302c927a17" providerId="ADAL" clId="{C6529FDB-9165-46D8-BF9F-EF226FD976C9}" dt="2020-09-26T17:04:59.431" v="7110" actId="478"/>
          <ac:cxnSpMkLst>
            <pc:docMk/>
            <pc:sldMk cId="3527631418" sldId="964"/>
            <ac:cxnSpMk id="40" creationId="{DDFA2DE0-B41B-400B-921C-C9A87EF41D41}"/>
          </ac:cxnSpMkLst>
        </pc:cxnChg>
        <pc:cxnChg chg="add del mod">
          <ac:chgData name="Daniele Sertore" userId="9c0ab5f7-81cb-4f3e-8f35-37302c927a17" providerId="ADAL" clId="{C6529FDB-9165-46D8-BF9F-EF226FD976C9}" dt="2020-09-26T17:06:07.226" v="7120" actId="478"/>
          <ac:cxnSpMkLst>
            <pc:docMk/>
            <pc:sldMk cId="3527631418" sldId="964"/>
            <ac:cxnSpMk id="42" creationId="{225F4CB1-15ED-41D2-830E-606A816C3728}"/>
          </ac:cxnSpMkLst>
        </pc:cxnChg>
        <pc:cxnChg chg="add mod">
          <ac:chgData name="Daniele Sertore" userId="9c0ab5f7-81cb-4f3e-8f35-37302c927a17" providerId="ADAL" clId="{C6529FDB-9165-46D8-BF9F-EF226FD976C9}" dt="2020-09-26T17:09:47.577" v="7155" actId="1582"/>
          <ac:cxnSpMkLst>
            <pc:docMk/>
            <pc:sldMk cId="3527631418" sldId="964"/>
            <ac:cxnSpMk id="59" creationId="{313F32C2-9191-47B4-B355-360BB2FEBAD5}"/>
          </ac:cxnSpMkLst>
        </pc:cxnChg>
      </pc:sldChg>
      <pc:sldChg chg="addSp modSp new mod">
        <pc:chgData name="Daniele Sertore" userId="9c0ab5f7-81cb-4f3e-8f35-37302c927a17" providerId="ADAL" clId="{C6529FDB-9165-46D8-BF9F-EF226FD976C9}" dt="2020-09-29T07:14:56.395" v="14848" actId="113"/>
        <pc:sldMkLst>
          <pc:docMk/>
          <pc:sldMk cId="578586210" sldId="965"/>
        </pc:sldMkLst>
        <pc:spChg chg="mod">
          <ac:chgData name="Daniele Sertore" userId="9c0ab5f7-81cb-4f3e-8f35-37302c927a17" providerId="ADAL" clId="{C6529FDB-9165-46D8-BF9F-EF226FD976C9}" dt="2020-09-26T17:14:23.941" v="7182" actId="20577"/>
          <ac:spMkLst>
            <pc:docMk/>
            <pc:sldMk cId="578586210" sldId="965"/>
            <ac:spMk id="2" creationId="{8B09A37E-03E3-40B4-9AB2-C98A8DE132D3}"/>
          </ac:spMkLst>
        </pc:spChg>
        <pc:spChg chg="mod">
          <ac:chgData name="Daniele Sertore" userId="9c0ab5f7-81cb-4f3e-8f35-37302c927a17" providerId="ADAL" clId="{C6529FDB-9165-46D8-BF9F-EF226FD976C9}" dt="2020-09-29T07:14:56.395" v="14848" actId="113"/>
          <ac:spMkLst>
            <pc:docMk/>
            <pc:sldMk cId="578586210" sldId="965"/>
            <ac:spMk id="3" creationId="{4409A910-275E-4B6C-A87A-B521F0196C21}"/>
          </ac:spMkLst>
        </pc:spChg>
        <pc:spChg chg="add mod">
          <ac:chgData name="Daniele Sertore" userId="9c0ab5f7-81cb-4f3e-8f35-37302c927a17" providerId="ADAL" clId="{C6529FDB-9165-46D8-BF9F-EF226FD976C9}" dt="2020-09-26T17:23:39.742" v="7536" actId="1076"/>
          <ac:spMkLst>
            <pc:docMk/>
            <pc:sldMk cId="578586210" sldId="965"/>
            <ac:spMk id="7" creationId="{9CB54C3A-F748-46FC-B939-0EA8B10278C1}"/>
          </ac:spMkLst>
        </pc:spChg>
        <pc:spChg chg="add mod">
          <ac:chgData name="Daniele Sertore" userId="9c0ab5f7-81cb-4f3e-8f35-37302c927a17" providerId="ADAL" clId="{C6529FDB-9165-46D8-BF9F-EF226FD976C9}" dt="2020-09-26T17:24:37.970" v="7586" actId="1076"/>
          <ac:spMkLst>
            <pc:docMk/>
            <pc:sldMk cId="578586210" sldId="965"/>
            <ac:spMk id="11" creationId="{7C35F5A1-FF32-4E9D-971F-F79FC28BF670}"/>
          </ac:spMkLst>
        </pc:spChg>
        <pc:spChg chg="add mod">
          <ac:chgData name="Daniele Sertore" userId="9c0ab5f7-81cb-4f3e-8f35-37302c927a17" providerId="ADAL" clId="{C6529FDB-9165-46D8-BF9F-EF226FD976C9}" dt="2020-09-26T17:24:20.585" v="7575" actId="1076"/>
          <ac:spMkLst>
            <pc:docMk/>
            <pc:sldMk cId="578586210" sldId="965"/>
            <ac:spMk id="12" creationId="{DB775C64-E210-4229-9978-EF07C91661EE}"/>
          </ac:spMkLst>
        </pc:spChg>
        <pc:spChg chg="add mod">
          <ac:chgData name="Daniele Sertore" userId="9c0ab5f7-81cb-4f3e-8f35-37302c927a17" providerId="ADAL" clId="{C6529FDB-9165-46D8-BF9F-EF226FD976C9}" dt="2020-09-26T17:24:05.062" v="7569" actId="20577"/>
          <ac:spMkLst>
            <pc:docMk/>
            <pc:sldMk cId="578586210" sldId="965"/>
            <ac:spMk id="13" creationId="{995B7B9B-2B0C-4BA3-B007-06DBD3BB2EDE}"/>
          </ac:spMkLst>
        </pc:spChg>
        <pc:picChg chg="add mod">
          <ac:chgData name="Daniele Sertore" userId="9c0ab5f7-81cb-4f3e-8f35-37302c927a17" providerId="ADAL" clId="{C6529FDB-9165-46D8-BF9F-EF226FD976C9}" dt="2020-09-26T17:23:39.742" v="7536" actId="1076"/>
          <ac:picMkLst>
            <pc:docMk/>
            <pc:sldMk cId="578586210" sldId="965"/>
            <ac:picMk id="5" creationId="{37ABB935-809C-4AF8-90D4-A0C6E1E91400}"/>
          </ac:picMkLst>
        </pc:picChg>
        <pc:picChg chg="add mod">
          <ac:chgData name="Daniele Sertore" userId="9c0ab5f7-81cb-4f3e-8f35-37302c927a17" providerId="ADAL" clId="{C6529FDB-9165-46D8-BF9F-EF226FD976C9}" dt="2020-09-26T17:24:25.267" v="7583" actId="1036"/>
          <ac:picMkLst>
            <pc:docMk/>
            <pc:sldMk cId="578586210" sldId="965"/>
            <ac:picMk id="9" creationId="{E8CBFF57-4396-4AE2-AAB1-0F5A69134040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9T07:15:09.470" v="14849" actId="403"/>
        <pc:sldMkLst>
          <pc:docMk/>
          <pc:sldMk cId="3847938026" sldId="966"/>
        </pc:sldMkLst>
        <pc:spChg chg="mod">
          <ac:chgData name="Daniele Sertore" userId="9c0ab5f7-81cb-4f3e-8f35-37302c927a17" providerId="ADAL" clId="{C6529FDB-9165-46D8-BF9F-EF226FD976C9}" dt="2020-09-28T15:25:41.558" v="14092" actId="20577"/>
          <ac:spMkLst>
            <pc:docMk/>
            <pc:sldMk cId="3847938026" sldId="966"/>
            <ac:spMk id="2" creationId="{41675169-C8E8-43D3-A4E7-7FAD047875DD}"/>
          </ac:spMkLst>
        </pc:spChg>
        <pc:spChg chg="del">
          <ac:chgData name="Daniele Sertore" userId="9c0ab5f7-81cb-4f3e-8f35-37302c927a17" providerId="ADAL" clId="{C6529FDB-9165-46D8-BF9F-EF226FD976C9}" dt="2020-09-26T17:27:49.957" v="7653" actId="478"/>
          <ac:spMkLst>
            <pc:docMk/>
            <pc:sldMk cId="3847938026" sldId="966"/>
            <ac:spMk id="3" creationId="{94896646-9CEC-498F-91E1-F09D2F8D5EFA}"/>
          </ac:spMkLst>
        </pc:spChg>
        <pc:spChg chg="mod">
          <ac:chgData name="Daniele Sertore" userId="9c0ab5f7-81cb-4f3e-8f35-37302c927a17" providerId="ADAL" clId="{C6529FDB-9165-46D8-BF9F-EF226FD976C9}" dt="2020-09-26T17:27:42.670" v="7651"/>
          <ac:spMkLst>
            <pc:docMk/>
            <pc:sldMk cId="3847938026" sldId="966"/>
            <ac:spMk id="5" creationId="{8F605E03-4E1F-41C1-9F03-E62066D5CA66}"/>
          </ac:spMkLst>
        </pc:spChg>
        <pc:spChg chg="mod">
          <ac:chgData name="Daniele Sertore" userId="9c0ab5f7-81cb-4f3e-8f35-37302c927a17" providerId="ADAL" clId="{C6529FDB-9165-46D8-BF9F-EF226FD976C9}" dt="2020-09-26T17:27:42.670" v="7651"/>
          <ac:spMkLst>
            <pc:docMk/>
            <pc:sldMk cId="3847938026" sldId="966"/>
            <ac:spMk id="6" creationId="{BF3819A8-4BBA-489F-BE79-DF232467D319}"/>
          </ac:spMkLst>
        </pc:spChg>
        <pc:spChg chg="mod">
          <ac:chgData name="Daniele Sertore" userId="9c0ab5f7-81cb-4f3e-8f35-37302c927a17" providerId="ADAL" clId="{C6529FDB-9165-46D8-BF9F-EF226FD976C9}" dt="2020-09-26T17:27:42.670" v="7651"/>
          <ac:spMkLst>
            <pc:docMk/>
            <pc:sldMk cId="3847938026" sldId="966"/>
            <ac:spMk id="7" creationId="{348DA434-DE68-41E4-BEF6-C2843E2E7645}"/>
          </ac:spMkLst>
        </pc:spChg>
        <pc:spChg chg="add mod">
          <ac:chgData name="Daniele Sertore" userId="9c0ab5f7-81cb-4f3e-8f35-37302c927a17" providerId="ADAL" clId="{C6529FDB-9165-46D8-BF9F-EF226FD976C9}" dt="2020-09-29T07:15:09.470" v="14849" actId="403"/>
          <ac:spMkLst>
            <pc:docMk/>
            <pc:sldMk cId="3847938026" sldId="966"/>
            <ac:spMk id="8" creationId="{4F8C91DD-566A-4CDC-9386-4890714DB477}"/>
          </ac:spMkLst>
        </pc:spChg>
        <pc:spChg chg="add mod">
          <ac:chgData name="Daniele Sertore" userId="9c0ab5f7-81cb-4f3e-8f35-37302c927a17" providerId="ADAL" clId="{C6529FDB-9165-46D8-BF9F-EF226FD976C9}" dt="2020-09-26T17:29:38.917" v="7696" actId="1076"/>
          <ac:spMkLst>
            <pc:docMk/>
            <pc:sldMk cId="3847938026" sldId="966"/>
            <ac:spMk id="9" creationId="{F8856B68-566D-4B79-A1BF-79FF294041A7}"/>
          </ac:spMkLst>
        </pc:spChg>
        <pc:grpChg chg="add mod">
          <ac:chgData name="Daniele Sertore" userId="9c0ab5f7-81cb-4f3e-8f35-37302c927a17" providerId="ADAL" clId="{C6529FDB-9165-46D8-BF9F-EF226FD976C9}" dt="2020-09-26T17:28:15.753" v="7656" actId="1076"/>
          <ac:grpSpMkLst>
            <pc:docMk/>
            <pc:sldMk cId="3847938026" sldId="966"/>
            <ac:grpSpMk id="4" creationId="{D95ECD80-588A-45AE-A1E8-2F5C9B0B16EB}"/>
          </ac:grpSpMkLst>
        </pc:grpChg>
      </pc:sldChg>
      <pc:sldChg chg="addSp modSp new mod">
        <pc:chgData name="Daniele Sertore" userId="9c0ab5f7-81cb-4f3e-8f35-37302c927a17" providerId="ADAL" clId="{C6529FDB-9165-46D8-BF9F-EF226FD976C9}" dt="2020-09-26T17:34:51.263" v="7761" actId="20577"/>
        <pc:sldMkLst>
          <pc:docMk/>
          <pc:sldMk cId="1677007910" sldId="967"/>
        </pc:sldMkLst>
        <pc:spChg chg="mod">
          <ac:chgData name="Daniele Sertore" userId="9c0ab5f7-81cb-4f3e-8f35-37302c927a17" providerId="ADAL" clId="{C6529FDB-9165-46D8-BF9F-EF226FD976C9}" dt="2020-09-26T17:34:51.263" v="7761" actId="20577"/>
          <ac:spMkLst>
            <pc:docMk/>
            <pc:sldMk cId="1677007910" sldId="967"/>
            <ac:spMk id="2" creationId="{A38052AD-A3FF-44E6-ABB6-5192E4658DC2}"/>
          </ac:spMkLst>
        </pc:spChg>
        <pc:spChg chg="mod">
          <ac:chgData name="Daniele Sertore" userId="9c0ab5f7-81cb-4f3e-8f35-37302c927a17" providerId="ADAL" clId="{C6529FDB-9165-46D8-BF9F-EF226FD976C9}" dt="2020-09-26T17:34:45.796" v="7754" actId="14100"/>
          <ac:spMkLst>
            <pc:docMk/>
            <pc:sldMk cId="1677007910" sldId="967"/>
            <ac:spMk id="3" creationId="{0487E2F0-98C5-4E86-8BB7-FA57CFC2D435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6" creationId="{0F7EB7EA-ACA7-4DFB-B502-C4303578E157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7" creationId="{711F35A2-9C4D-4CD8-ABE8-FAA683E61739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9" creationId="{56FA1BF1-7FA6-4236-AB4C-A587DFB74C9C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11" creationId="{6581C031-6BDC-4AFF-996C-7E8112000316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12" creationId="{6D6B0F75-6E5D-47B6-BA78-06B3C7511708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13" creationId="{592206C5-2987-45AE-8947-25F1C70332DB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14" creationId="{16895F79-79B1-4AF1-8B2C-8D8FB7734BC3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16" creationId="{2F6B3DEF-C6B7-412A-B225-42AE9024151E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18" creationId="{D9742191-E7D4-4461-85E1-2D0CAFCEFE0D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22" creationId="{8CBE37E2-B591-494C-BD23-1867AC8B4804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23" creationId="{C0418DBF-5247-4FE3-8B84-B4E556C2A43D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24" creationId="{EC14B9FD-9E20-4303-91C7-591E3DD26F37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39" creationId="{F42475EA-3087-4C28-BD2C-96C69CD27B35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41" creationId="{D75BFE0D-FBB8-43E8-8A78-FD875E84FF5F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44" creationId="{2FEF21AB-4DFD-4D45-8202-21C855CEB3DF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47" creationId="{CED3AD4C-5E6C-4295-9DD4-37CD151DA782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64" creationId="{0019258D-4073-4315-823C-68CA4AB20D94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65" creationId="{7FD76582-CF37-47D0-BC6B-D6F1DFB6EC22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67" creationId="{BF0B678E-B459-4F32-A684-B0166D54F74E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69" creationId="{F03CCCC5-9BDA-472F-BAED-6711DDE030B6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72" creationId="{018D2F28-5EAF-4E43-9E5B-D380872B7A09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73" creationId="{1F7F2B93-27EF-44C9-A018-A234F9D35126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74" creationId="{5B61D2BD-0459-4168-83EB-771A845F72D8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77" creationId="{2215508A-473B-42B8-BB02-2A04E0E49859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78" creationId="{7033D555-FC2C-4976-86BE-1F3C7AB7582E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0" creationId="{A66142E4-F08B-4626-94F4-CB7969CDE3B2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1" creationId="{8EBE130B-FE43-4EF4-B67D-75AE41757E3C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2" creationId="{00C199A4-4AF0-472A-9950-47A39EC39DEA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3" creationId="{B518F084-3B64-43AE-B235-FB84E775FB41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4" creationId="{056973E4-686C-4CE1-9E13-8E56E9FAC6CF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5" creationId="{45D17350-2D0F-410E-9DF5-A67AE1FD574E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6" creationId="{ABD353AD-0C73-407B-B867-93AC76DF424C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7" creationId="{D2B98679-134B-4F11-855E-5385AE0A2076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8" creationId="{A6EFA262-59DA-4E57-91CF-9EA06EAEB451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89" creationId="{F20FA4D0-D873-4CD3-9136-9B4DDE49B5E2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90" creationId="{6922CD11-7E48-4A60-81E7-FFC5A7C7F2D1}"/>
          </ac:spMkLst>
        </pc:spChg>
        <pc:spChg chg="mod">
          <ac:chgData name="Daniele Sertore" userId="9c0ab5f7-81cb-4f3e-8f35-37302c927a17" providerId="ADAL" clId="{C6529FDB-9165-46D8-BF9F-EF226FD976C9}" dt="2020-09-26T17:32:51.808" v="7724" actId="1076"/>
          <ac:spMkLst>
            <pc:docMk/>
            <pc:sldMk cId="1677007910" sldId="967"/>
            <ac:spMk id="91" creationId="{5B9FC542-40EC-44EF-9E8F-445BCEBC5E71}"/>
          </ac:spMkLst>
        </pc:spChg>
        <pc:grpChg chg="add mod">
          <ac:chgData name="Daniele Sertore" userId="9c0ab5f7-81cb-4f3e-8f35-37302c927a17" providerId="ADAL" clId="{C6529FDB-9165-46D8-BF9F-EF226FD976C9}" dt="2020-09-26T17:32:51.808" v="7724" actId="1076"/>
          <ac:grpSpMkLst>
            <pc:docMk/>
            <pc:sldMk cId="1677007910" sldId="967"/>
            <ac:grpSpMk id="4" creationId="{EE930489-23B1-47A1-90BC-4664322C24A0}"/>
          </ac:grpSpMkLst>
        </pc:grpChg>
        <pc:grpChg chg="mod">
          <ac:chgData name="Daniele Sertore" userId="9c0ab5f7-81cb-4f3e-8f35-37302c927a17" providerId="ADAL" clId="{C6529FDB-9165-46D8-BF9F-EF226FD976C9}" dt="2020-09-26T17:32:51.808" v="7724" actId="1076"/>
          <ac:grpSpMkLst>
            <pc:docMk/>
            <pc:sldMk cId="1677007910" sldId="967"/>
            <ac:grpSpMk id="20" creationId="{E6B7EFE0-D5A9-4317-9737-E8F3F23BA3CE}"/>
          </ac:grpSpMkLst>
        </pc:grpChg>
        <pc:grpChg chg="mod">
          <ac:chgData name="Daniele Sertore" userId="9c0ab5f7-81cb-4f3e-8f35-37302c927a17" providerId="ADAL" clId="{C6529FDB-9165-46D8-BF9F-EF226FD976C9}" dt="2020-09-26T17:32:51.808" v="7724" actId="1076"/>
          <ac:grpSpMkLst>
            <pc:docMk/>
            <pc:sldMk cId="1677007910" sldId="967"/>
            <ac:grpSpMk id="25" creationId="{E24FE3A5-17DF-4DD8-9FB7-823FD22A5B1B}"/>
          </ac:grpSpMkLst>
        </pc:grpChg>
        <pc:grpChg chg="mod">
          <ac:chgData name="Daniele Sertore" userId="9c0ab5f7-81cb-4f3e-8f35-37302c927a17" providerId="ADAL" clId="{C6529FDB-9165-46D8-BF9F-EF226FD976C9}" dt="2020-09-26T17:32:51.808" v="7724" actId="1076"/>
          <ac:grpSpMkLst>
            <pc:docMk/>
            <pc:sldMk cId="1677007910" sldId="967"/>
            <ac:grpSpMk id="34" creationId="{86B7591C-31A5-4127-B207-887759B2A479}"/>
          </ac:grpSpMkLst>
        </pc:grpChg>
        <pc:grpChg chg="mod">
          <ac:chgData name="Daniele Sertore" userId="9c0ab5f7-81cb-4f3e-8f35-37302c927a17" providerId="ADAL" clId="{C6529FDB-9165-46D8-BF9F-EF226FD976C9}" dt="2020-09-26T17:32:51.808" v="7724" actId="1076"/>
          <ac:grpSpMkLst>
            <pc:docMk/>
            <pc:sldMk cId="1677007910" sldId="967"/>
            <ac:grpSpMk id="35" creationId="{473A301E-C7AE-4073-B965-B929D5E2DFF7}"/>
          </ac:grpSpMkLst>
        </pc:grpChg>
        <pc:grpChg chg="mod">
          <ac:chgData name="Daniele Sertore" userId="9c0ab5f7-81cb-4f3e-8f35-37302c927a17" providerId="ADAL" clId="{C6529FDB-9165-46D8-BF9F-EF226FD976C9}" dt="2020-09-26T17:32:51.808" v="7724" actId="1076"/>
          <ac:grpSpMkLst>
            <pc:docMk/>
            <pc:sldMk cId="1677007910" sldId="967"/>
            <ac:grpSpMk id="61" creationId="{F1CFAD36-C449-4DBF-A89D-9C584986BF48}"/>
          </ac:grpSpMkLst>
        </pc:grpChg>
        <pc:grpChg chg="mod">
          <ac:chgData name="Daniele Sertore" userId="9c0ab5f7-81cb-4f3e-8f35-37302c927a17" providerId="ADAL" clId="{C6529FDB-9165-46D8-BF9F-EF226FD976C9}" dt="2020-09-26T17:32:51.808" v="7724" actId="1076"/>
          <ac:grpSpMkLst>
            <pc:docMk/>
            <pc:sldMk cId="1677007910" sldId="967"/>
            <ac:grpSpMk id="62" creationId="{5AB5BC73-C2CD-4077-A5B3-9B19097A9409}"/>
          </ac:grpSpMkLst>
        </pc:grpChg>
        <pc:picChg chg="mod">
          <ac:chgData name="Daniele Sertore" userId="9c0ab5f7-81cb-4f3e-8f35-37302c927a17" providerId="ADAL" clId="{C6529FDB-9165-46D8-BF9F-EF226FD976C9}" dt="2020-09-26T17:32:51.808" v="7724" actId="1076"/>
          <ac:picMkLst>
            <pc:docMk/>
            <pc:sldMk cId="1677007910" sldId="967"/>
            <ac:picMk id="8" creationId="{2A339309-3C12-4266-9480-31B927F647EC}"/>
          </ac:picMkLst>
        </pc:pic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" creationId="{F9EB84E3-E521-4BB5-8285-2DAE6A1ACDAE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10" creationId="{2EC41668-99DF-41F7-B790-82D24B697D38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15" creationId="{D53ECE6D-3AB9-4F34-8DE6-222D7B7D3246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17" creationId="{4895421C-81C5-49B8-AED6-53C013414146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19" creationId="{91A9D0DF-2494-468F-870B-FE0E803188B6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21" creationId="{4EB62003-4E45-41B7-9F5E-74F2555DDEED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26" creationId="{D248A95D-AE82-426C-A355-D37A32768589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27" creationId="{0FEB57BC-A77E-4886-BBFD-B633FE18F012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28" creationId="{4FE404C4-AA24-440D-A283-B13317B9305F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29" creationId="{E103024C-3912-4399-8D22-472F92491B0D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30" creationId="{D5FB2090-FFE5-4770-B64F-4DECB9D7ABE5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31" creationId="{64D64888-01ED-43C3-BD86-0B6066434B8F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32" creationId="{D89ABCF6-EFD4-4C2F-84AE-A7960D53109D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33" creationId="{10CAB466-EFED-4457-883D-4FEA403C7CDE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36" creationId="{F365A224-AE55-4929-9D50-BDB08AD2AD5D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37" creationId="{FFFC568D-F018-4A88-A6AF-6904F4442CA2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38" creationId="{E1E20EBC-C239-4134-B91E-4DC90AE66046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40" creationId="{19A04075-4955-4F4F-A920-3E812CBF26B6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42" creationId="{60025DEF-8DB2-4667-B389-D14DA045E270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43" creationId="{4F4955E6-77D8-438A-B449-6CCEB088F9A3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45" creationId="{11922A24-1E37-4793-9C34-BB87CD784F15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46" creationId="{81FD6123-5EC4-4DD7-9D8B-A9ABA2773986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48" creationId="{C8D1A085-04F8-499D-86F0-71FAABA8F433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49" creationId="{1FCF9D74-4AE7-4CBF-9F67-56E65C559DB0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0" creationId="{50C26C7B-0417-4D73-9E51-BA5CB8E2D043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1" creationId="{968DBFE2-AC58-4131-9C96-AB35FF9BC71E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2" creationId="{5D1A5107-89F9-47D7-9037-5C1DD6F488E2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3" creationId="{6531F097-19BD-4F45-95FC-31DD2A08D788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4" creationId="{16488167-D6E8-4CE3-BE76-2AB598DDABB7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5" creationId="{022FD69E-7D19-4D9A-8100-BC897744AF2B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6" creationId="{50ACCF17-BF7D-4719-9669-E781FD86E1A2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7" creationId="{A7A36182-064A-4E65-95AD-EFEA8778D7E6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8" creationId="{3D8C7298-D0BC-40D5-806A-B1901B94BEBF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59" creationId="{5C02A0A4-A1D2-4D8E-B57E-7C86020B7CD4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60" creationId="{E9C57F9E-C011-4146-9FEC-5A715017FD98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63" creationId="{58BA53DC-4820-4397-B20C-B4099233CD30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66" creationId="{D2EABAE9-1E2E-483C-8290-2ECAACFB3488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68" creationId="{44776A36-0269-4751-A3B5-AD1E2A817007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70" creationId="{C6F58C61-EF50-474B-A196-3CD7330279C7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71" creationId="{587881E0-3D17-47AC-867A-D3007C255355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75" creationId="{05734535-4163-440F-8AEC-1D95CC926596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76" creationId="{84F48320-85DF-467C-9477-35D899A7FC12}"/>
          </ac:cxnSpMkLst>
        </pc:cxnChg>
        <pc:cxnChg chg="mod">
          <ac:chgData name="Daniele Sertore" userId="9c0ab5f7-81cb-4f3e-8f35-37302c927a17" providerId="ADAL" clId="{C6529FDB-9165-46D8-BF9F-EF226FD976C9}" dt="2020-09-26T17:32:51.808" v="7724" actId="1076"/>
          <ac:cxnSpMkLst>
            <pc:docMk/>
            <pc:sldMk cId="1677007910" sldId="967"/>
            <ac:cxnSpMk id="79" creationId="{B46DF449-45D3-4FB4-9E5A-173411422AF8}"/>
          </ac:cxnSpMkLst>
        </pc:cxnChg>
      </pc:sldChg>
      <pc:sldChg chg="addSp delSp modSp new mod">
        <pc:chgData name="Daniele Sertore" userId="9c0ab5f7-81cb-4f3e-8f35-37302c927a17" providerId="ADAL" clId="{C6529FDB-9165-46D8-BF9F-EF226FD976C9}" dt="2020-09-29T07:18:17.820" v="15006" actId="1035"/>
        <pc:sldMkLst>
          <pc:docMk/>
          <pc:sldMk cId="3479092762" sldId="968"/>
        </pc:sldMkLst>
        <pc:spChg chg="mod">
          <ac:chgData name="Daniele Sertore" userId="9c0ab5f7-81cb-4f3e-8f35-37302c927a17" providerId="ADAL" clId="{C6529FDB-9165-46D8-BF9F-EF226FD976C9}" dt="2020-09-26T17:36:19.023" v="7796" actId="20577"/>
          <ac:spMkLst>
            <pc:docMk/>
            <pc:sldMk cId="3479092762" sldId="968"/>
            <ac:spMk id="2" creationId="{DBF4C865-B610-489E-9FA0-7CE229C3FC7E}"/>
          </ac:spMkLst>
        </pc:spChg>
        <pc:spChg chg="add del">
          <ac:chgData name="Daniele Sertore" userId="9c0ab5f7-81cb-4f3e-8f35-37302c927a17" providerId="ADAL" clId="{C6529FDB-9165-46D8-BF9F-EF226FD976C9}" dt="2020-09-26T17:38:42.825" v="7880" actId="22"/>
          <ac:spMkLst>
            <pc:docMk/>
            <pc:sldMk cId="3479092762" sldId="968"/>
            <ac:spMk id="3" creationId="{6E899679-088B-4FE0-827F-267B43817F80}"/>
          </ac:spMkLst>
        </pc:spChg>
        <pc:spChg chg="add mod">
          <ac:chgData name="Daniele Sertore" userId="9c0ab5f7-81cb-4f3e-8f35-37302c927a17" providerId="ADAL" clId="{C6529FDB-9165-46D8-BF9F-EF226FD976C9}" dt="2020-09-29T07:18:17.820" v="15006" actId="1035"/>
          <ac:spMkLst>
            <pc:docMk/>
            <pc:sldMk cId="3479092762" sldId="968"/>
            <ac:spMk id="6" creationId="{902F59E6-F046-4AD1-BA61-8F2665AAC52B}"/>
          </ac:spMkLst>
        </pc:spChg>
        <pc:spChg chg="add mod">
          <ac:chgData name="Daniele Sertore" userId="9c0ab5f7-81cb-4f3e-8f35-37302c927a17" providerId="ADAL" clId="{C6529FDB-9165-46D8-BF9F-EF226FD976C9}" dt="2020-09-29T07:16:42.917" v="14938" actId="1038"/>
          <ac:spMkLst>
            <pc:docMk/>
            <pc:sldMk cId="3479092762" sldId="968"/>
            <ac:spMk id="7" creationId="{9DC04764-E83E-4FD0-B7A7-83AB519B94DF}"/>
          </ac:spMkLst>
        </pc:spChg>
        <pc:spChg chg="add del mod">
          <ac:chgData name="Daniele Sertore" userId="9c0ab5f7-81cb-4f3e-8f35-37302c927a17" providerId="ADAL" clId="{C6529FDB-9165-46D8-BF9F-EF226FD976C9}" dt="2020-09-26T17:38:42.825" v="7880" actId="22"/>
          <ac:spMkLst>
            <pc:docMk/>
            <pc:sldMk cId="3479092762" sldId="968"/>
            <ac:spMk id="9" creationId="{0FAD9D5A-779F-4F79-8824-3AEAB6BCBBC7}"/>
          </ac:spMkLst>
        </pc:spChg>
        <pc:spChg chg="add mod">
          <ac:chgData name="Daniele Sertore" userId="9c0ab5f7-81cb-4f3e-8f35-37302c927a17" providerId="ADAL" clId="{C6529FDB-9165-46D8-BF9F-EF226FD976C9}" dt="2020-09-26T17:38:50.706" v="7882" actId="1076"/>
          <ac:spMkLst>
            <pc:docMk/>
            <pc:sldMk cId="3479092762" sldId="968"/>
            <ac:spMk id="11" creationId="{AEFB3960-572D-40B6-B96E-C81BB83D394F}"/>
          </ac:spMkLst>
        </pc:spChg>
        <pc:picChg chg="add mod">
          <ac:chgData name="Daniele Sertore" userId="9c0ab5f7-81cb-4f3e-8f35-37302c927a17" providerId="ADAL" clId="{C6529FDB-9165-46D8-BF9F-EF226FD976C9}" dt="2020-09-26T17:39:02.795" v="7885" actId="166"/>
          <ac:picMkLst>
            <pc:docMk/>
            <pc:sldMk cId="3479092762" sldId="968"/>
            <ac:picMk id="4" creationId="{F0DE06C5-0C98-4649-9D1F-F78A30150516}"/>
          </ac:picMkLst>
        </pc:picChg>
        <pc:picChg chg="add mod">
          <ac:chgData name="Daniele Sertore" userId="9c0ab5f7-81cb-4f3e-8f35-37302c927a17" providerId="ADAL" clId="{C6529FDB-9165-46D8-BF9F-EF226FD976C9}" dt="2020-09-26T17:38:57.208" v="7884" actId="1076"/>
          <ac:picMkLst>
            <pc:docMk/>
            <pc:sldMk cId="3479092762" sldId="968"/>
            <ac:picMk id="5" creationId="{0D23599F-3C08-4AAD-A293-1D2DE3C1499A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6T17:37:42.029" v="7868" actId="14100"/>
        <pc:sldMkLst>
          <pc:docMk/>
          <pc:sldMk cId="2397593849" sldId="969"/>
        </pc:sldMkLst>
        <pc:spChg chg="mod">
          <ac:chgData name="Daniele Sertore" userId="9c0ab5f7-81cb-4f3e-8f35-37302c927a17" providerId="ADAL" clId="{C6529FDB-9165-46D8-BF9F-EF226FD976C9}" dt="2020-09-26T17:36:47.911" v="7862" actId="20577"/>
          <ac:spMkLst>
            <pc:docMk/>
            <pc:sldMk cId="2397593849" sldId="969"/>
            <ac:spMk id="2" creationId="{1272178A-49AD-4A49-B457-51F54265AD74}"/>
          </ac:spMkLst>
        </pc:spChg>
        <pc:spChg chg="del">
          <ac:chgData name="Daniele Sertore" userId="9c0ab5f7-81cb-4f3e-8f35-37302c927a17" providerId="ADAL" clId="{C6529FDB-9165-46D8-BF9F-EF226FD976C9}" dt="2020-09-26T17:37:24.088" v="7864" actId="22"/>
          <ac:spMkLst>
            <pc:docMk/>
            <pc:sldMk cId="2397593849" sldId="969"/>
            <ac:spMk id="3" creationId="{5E66FC49-6058-45CB-B4D5-DA346B9D1392}"/>
          </ac:spMkLst>
        </pc:spChg>
        <pc:spChg chg="add">
          <ac:chgData name="Daniele Sertore" userId="9c0ab5f7-81cb-4f3e-8f35-37302c927a17" providerId="ADAL" clId="{C6529FDB-9165-46D8-BF9F-EF226FD976C9}" dt="2020-09-26T17:37:04.744" v="7863" actId="22"/>
          <ac:spMkLst>
            <pc:docMk/>
            <pc:sldMk cId="2397593849" sldId="969"/>
            <ac:spMk id="7" creationId="{90A62F78-95B1-4ED3-81B1-06D9DAD84640}"/>
          </ac:spMkLst>
        </pc:spChg>
        <pc:picChg chg="add mod">
          <ac:chgData name="Daniele Sertore" userId="9c0ab5f7-81cb-4f3e-8f35-37302c927a17" providerId="ADAL" clId="{C6529FDB-9165-46D8-BF9F-EF226FD976C9}" dt="2020-09-26T17:37:31.652" v="7866" actId="14100"/>
          <ac:picMkLst>
            <pc:docMk/>
            <pc:sldMk cId="2397593849" sldId="969"/>
            <ac:picMk id="5" creationId="{DC4C1C12-B6C2-4ABA-91B9-0DB367906186}"/>
          </ac:picMkLst>
        </pc:picChg>
        <pc:picChg chg="add mod">
          <ac:chgData name="Daniele Sertore" userId="9c0ab5f7-81cb-4f3e-8f35-37302c927a17" providerId="ADAL" clId="{C6529FDB-9165-46D8-BF9F-EF226FD976C9}" dt="2020-09-26T17:37:42.029" v="7868" actId="14100"/>
          <ac:picMkLst>
            <pc:docMk/>
            <pc:sldMk cId="2397593849" sldId="969"/>
            <ac:picMk id="9" creationId="{780107CA-63AD-4916-BC98-A19472C936E1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9T07:18:56.609" v="15009" actId="122"/>
        <pc:sldMkLst>
          <pc:docMk/>
          <pc:sldMk cId="403727176" sldId="970"/>
        </pc:sldMkLst>
        <pc:spChg chg="mod">
          <ac:chgData name="Daniele Sertore" userId="9c0ab5f7-81cb-4f3e-8f35-37302c927a17" providerId="ADAL" clId="{C6529FDB-9165-46D8-BF9F-EF226FD976C9}" dt="2020-09-28T15:28:17.181" v="14137" actId="20577"/>
          <ac:spMkLst>
            <pc:docMk/>
            <pc:sldMk cId="403727176" sldId="970"/>
            <ac:spMk id="2" creationId="{8B3969A8-AA49-4C59-8860-C9B0D0C0CCB3}"/>
          </ac:spMkLst>
        </pc:spChg>
        <pc:spChg chg="mod">
          <ac:chgData name="Daniele Sertore" userId="9c0ab5f7-81cb-4f3e-8f35-37302c927a17" providerId="ADAL" clId="{C6529FDB-9165-46D8-BF9F-EF226FD976C9}" dt="2020-09-29T07:18:37.351" v="15007" actId="113"/>
          <ac:spMkLst>
            <pc:docMk/>
            <pc:sldMk cId="403727176" sldId="970"/>
            <ac:spMk id="3" creationId="{3B64E9CE-C57A-452D-8585-876F74CF9DDB}"/>
          </ac:spMkLst>
        </pc:spChg>
        <pc:spChg chg="add mod">
          <ac:chgData name="Daniele Sertore" userId="9c0ab5f7-81cb-4f3e-8f35-37302c927a17" providerId="ADAL" clId="{C6529FDB-9165-46D8-BF9F-EF226FD976C9}" dt="2020-09-27T07:03:16.229" v="8211"/>
          <ac:spMkLst>
            <pc:docMk/>
            <pc:sldMk cId="403727176" sldId="970"/>
            <ac:spMk id="6" creationId="{B6C57156-4A42-4423-AAEA-B9A330F1C8B9}"/>
          </ac:spMkLst>
        </pc:spChg>
        <pc:spChg chg="add mod">
          <ac:chgData name="Daniele Sertore" userId="9c0ab5f7-81cb-4f3e-8f35-37302c927a17" providerId="ADAL" clId="{C6529FDB-9165-46D8-BF9F-EF226FD976C9}" dt="2020-09-27T07:11:11.665" v="8287" actId="1076"/>
          <ac:spMkLst>
            <pc:docMk/>
            <pc:sldMk cId="403727176" sldId="970"/>
            <ac:spMk id="7" creationId="{ACE23FF4-7189-4F5D-A497-F4E8E9D14461}"/>
          </ac:spMkLst>
        </pc:spChg>
        <pc:spChg chg="add del mod">
          <ac:chgData name="Daniele Sertore" userId="9c0ab5f7-81cb-4f3e-8f35-37302c927a17" providerId="ADAL" clId="{C6529FDB-9165-46D8-BF9F-EF226FD976C9}" dt="2020-09-27T07:11:17.663" v="8289" actId="478"/>
          <ac:spMkLst>
            <pc:docMk/>
            <pc:sldMk cId="403727176" sldId="970"/>
            <ac:spMk id="8" creationId="{8315DF39-FB95-45E2-A451-A640EB3E15E6}"/>
          </ac:spMkLst>
        </pc:spChg>
        <pc:spChg chg="add del mod">
          <ac:chgData name="Daniele Sertore" userId="9c0ab5f7-81cb-4f3e-8f35-37302c927a17" providerId="ADAL" clId="{C6529FDB-9165-46D8-BF9F-EF226FD976C9}" dt="2020-09-27T07:11:21.178" v="8290" actId="478"/>
          <ac:spMkLst>
            <pc:docMk/>
            <pc:sldMk cId="403727176" sldId="970"/>
            <ac:spMk id="9" creationId="{54B398AF-6673-421F-BA6A-4C36F32EA09D}"/>
          </ac:spMkLst>
        </pc:spChg>
        <pc:spChg chg="add del mod">
          <ac:chgData name="Daniele Sertore" userId="9c0ab5f7-81cb-4f3e-8f35-37302c927a17" providerId="ADAL" clId="{C6529FDB-9165-46D8-BF9F-EF226FD976C9}" dt="2020-09-27T07:12:27.385" v="8300" actId="478"/>
          <ac:spMkLst>
            <pc:docMk/>
            <pc:sldMk cId="403727176" sldId="970"/>
            <ac:spMk id="10" creationId="{6718F217-41F1-41FC-90E7-92C5F3B01FCC}"/>
          </ac:spMkLst>
        </pc:spChg>
        <pc:spChg chg="add del mod">
          <ac:chgData name="Daniele Sertore" userId="9c0ab5f7-81cb-4f3e-8f35-37302c927a17" providerId="ADAL" clId="{C6529FDB-9165-46D8-BF9F-EF226FD976C9}" dt="2020-09-27T07:12:43.602" v="8304" actId="478"/>
          <ac:spMkLst>
            <pc:docMk/>
            <pc:sldMk cId="403727176" sldId="970"/>
            <ac:spMk id="11" creationId="{5AD964B4-A4C9-4AF9-9580-B69FDDA7A24D}"/>
          </ac:spMkLst>
        </pc:spChg>
        <pc:spChg chg="add del mod">
          <ac:chgData name="Daniele Sertore" userId="9c0ab5f7-81cb-4f3e-8f35-37302c927a17" providerId="ADAL" clId="{C6529FDB-9165-46D8-BF9F-EF226FD976C9}" dt="2020-09-27T07:12:39.413" v="8303" actId="478"/>
          <ac:spMkLst>
            <pc:docMk/>
            <pc:sldMk cId="403727176" sldId="970"/>
            <ac:spMk id="12" creationId="{E52E10D3-D474-4824-95BF-14A9431A52BB}"/>
          </ac:spMkLst>
        </pc:spChg>
        <pc:spChg chg="add mod">
          <ac:chgData name="Daniele Sertore" userId="9c0ab5f7-81cb-4f3e-8f35-37302c927a17" providerId="ADAL" clId="{C6529FDB-9165-46D8-BF9F-EF226FD976C9}" dt="2020-09-27T07:03:16.229" v="8211"/>
          <ac:spMkLst>
            <pc:docMk/>
            <pc:sldMk cId="403727176" sldId="970"/>
            <ac:spMk id="13" creationId="{974CA620-0547-4315-8ECE-44F5EC706F28}"/>
          </ac:spMkLst>
        </pc:spChg>
        <pc:spChg chg="add mod">
          <ac:chgData name="Daniele Sertore" userId="9c0ab5f7-81cb-4f3e-8f35-37302c927a17" providerId="ADAL" clId="{C6529FDB-9165-46D8-BF9F-EF226FD976C9}" dt="2020-09-27T07:03:16.229" v="8211"/>
          <ac:spMkLst>
            <pc:docMk/>
            <pc:sldMk cId="403727176" sldId="970"/>
            <ac:spMk id="14" creationId="{16959AF0-7F83-4DF0-8868-4C995B0EA210}"/>
          </ac:spMkLst>
        </pc:spChg>
        <pc:spChg chg="add mod">
          <ac:chgData name="Daniele Sertore" userId="9c0ab5f7-81cb-4f3e-8f35-37302c927a17" providerId="ADAL" clId="{C6529FDB-9165-46D8-BF9F-EF226FD976C9}" dt="2020-09-27T07:11:28.802" v="8291" actId="1076"/>
          <ac:spMkLst>
            <pc:docMk/>
            <pc:sldMk cId="403727176" sldId="970"/>
            <ac:spMk id="15" creationId="{76956764-EDD6-4950-B66C-9F5467F0D3EF}"/>
          </ac:spMkLst>
        </pc:spChg>
        <pc:spChg chg="add mod">
          <ac:chgData name="Daniele Sertore" userId="9c0ab5f7-81cb-4f3e-8f35-37302c927a17" providerId="ADAL" clId="{C6529FDB-9165-46D8-BF9F-EF226FD976C9}" dt="2020-09-27T07:03:16.229" v="8211"/>
          <ac:spMkLst>
            <pc:docMk/>
            <pc:sldMk cId="403727176" sldId="970"/>
            <ac:spMk id="16" creationId="{F7FA8811-DFB3-4423-8ED5-80DB01CFDE92}"/>
          </ac:spMkLst>
        </pc:spChg>
        <pc:spChg chg="add del mod">
          <ac:chgData name="Daniele Sertore" userId="9c0ab5f7-81cb-4f3e-8f35-37302c927a17" providerId="ADAL" clId="{C6529FDB-9165-46D8-BF9F-EF226FD976C9}" dt="2020-09-27T07:06:10.880" v="8245" actId="478"/>
          <ac:spMkLst>
            <pc:docMk/>
            <pc:sldMk cId="403727176" sldId="970"/>
            <ac:spMk id="17" creationId="{3D866BF2-DDA7-45CE-8DBD-A3C6DB9033EC}"/>
          </ac:spMkLst>
        </pc:spChg>
        <pc:spChg chg="add del mod">
          <ac:chgData name="Daniele Sertore" userId="9c0ab5f7-81cb-4f3e-8f35-37302c927a17" providerId="ADAL" clId="{C6529FDB-9165-46D8-BF9F-EF226FD976C9}" dt="2020-09-27T07:11:13.528" v="8288" actId="478"/>
          <ac:spMkLst>
            <pc:docMk/>
            <pc:sldMk cId="403727176" sldId="970"/>
            <ac:spMk id="18" creationId="{D34427FA-5B61-43DA-845F-D33939D92BDF}"/>
          </ac:spMkLst>
        </pc:spChg>
        <pc:spChg chg="add mod">
          <ac:chgData name="Daniele Sertore" userId="9c0ab5f7-81cb-4f3e-8f35-37302c927a17" providerId="ADAL" clId="{C6529FDB-9165-46D8-BF9F-EF226FD976C9}" dt="2020-09-27T07:03:16.229" v="8211"/>
          <ac:spMkLst>
            <pc:docMk/>
            <pc:sldMk cId="403727176" sldId="970"/>
            <ac:spMk id="19" creationId="{B84D50E5-8C63-407D-A2E6-2B99E65C37F8}"/>
          </ac:spMkLst>
        </pc:spChg>
        <pc:spChg chg="add del mod">
          <ac:chgData name="Daniele Sertore" userId="9c0ab5f7-81cb-4f3e-8f35-37302c927a17" providerId="ADAL" clId="{C6529FDB-9165-46D8-BF9F-EF226FD976C9}" dt="2020-09-27T07:09:17.873" v="8283" actId="478"/>
          <ac:spMkLst>
            <pc:docMk/>
            <pc:sldMk cId="403727176" sldId="970"/>
            <ac:spMk id="22" creationId="{330B1104-3C4E-4B04-A6C5-6763EA689B12}"/>
          </ac:spMkLst>
        </pc:spChg>
        <pc:spChg chg="add">
          <ac:chgData name="Daniele Sertore" userId="9c0ab5f7-81cb-4f3e-8f35-37302c927a17" providerId="ADAL" clId="{C6529FDB-9165-46D8-BF9F-EF226FD976C9}" dt="2020-09-27T07:10:51.855" v="8286" actId="22"/>
          <ac:spMkLst>
            <pc:docMk/>
            <pc:sldMk cId="403727176" sldId="970"/>
            <ac:spMk id="27" creationId="{4C48E27E-3D1C-4ECF-AF84-78E0DA007EA7}"/>
          </ac:spMkLst>
        </pc:spChg>
        <pc:spChg chg="add mod">
          <ac:chgData name="Daniele Sertore" userId="9c0ab5f7-81cb-4f3e-8f35-37302c927a17" providerId="ADAL" clId="{C6529FDB-9165-46D8-BF9F-EF226FD976C9}" dt="2020-09-27T07:12:33.731" v="8302" actId="1076"/>
          <ac:spMkLst>
            <pc:docMk/>
            <pc:sldMk cId="403727176" sldId="970"/>
            <ac:spMk id="29" creationId="{163FFB2C-207E-41E8-8384-71D7F3732CB2}"/>
          </ac:spMkLst>
        </pc:spChg>
        <pc:spChg chg="add mod">
          <ac:chgData name="Daniele Sertore" userId="9c0ab5f7-81cb-4f3e-8f35-37302c927a17" providerId="ADAL" clId="{C6529FDB-9165-46D8-BF9F-EF226FD976C9}" dt="2020-09-29T07:18:56.609" v="15009" actId="122"/>
          <ac:spMkLst>
            <pc:docMk/>
            <pc:sldMk cId="403727176" sldId="970"/>
            <ac:spMk id="31" creationId="{11A3F15A-C0C9-4D2F-9D74-9E4FE16F3B24}"/>
          </ac:spMkLst>
        </pc:spChg>
        <pc:spChg chg="add mod">
          <ac:chgData name="Daniele Sertore" userId="9c0ab5f7-81cb-4f3e-8f35-37302c927a17" providerId="ADAL" clId="{C6529FDB-9165-46D8-BF9F-EF226FD976C9}" dt="2020-09-27T07:12:33.731" v="8302" actId="1076"/>
          <ac:spMkLst>
            <pc:docMk/>
            <pc:sldMk cId="403727176" sldId="970"/>
            <ac:spMk id="33" creationId="{3A462149-F0F8-4DEC-9114-08822C31C3E7}"/>
          </ac:spMkLst>
        </pc:spChg>
        <pc:spChg chg="add mod">
          <ac:chgData name="Daniele Sertore" userId="9c0ab5f7-81cb-4f3e-8f35-37302c927a17" providerId="ADAL" clId="{C6529FDB-9165-46D8-BF9F-EF226FD976C9}" dt="2020-09-27T07:18:01.533" v="8453" actId="208"/>
          <ac:spMkLst>
            <pc:docMk/>
            <pc:sldMk cId="403727176" sldId="970"/>
            <ac:spMk id="34" creationId="{63194870-CAA5-472F-AE55-177254C02C04}"/>
          </ac:spMkLst>
        </pc:spChg>
        <pc:graphicFrameChg chg="add del mod replId">
          <ac:chgData name="Daniele Sertore" userId="9c0ab5f7-81cb-4f3e-8f35-37302c927a17" providerId="ADAL" clId="{C6529FDB-9165-46D8-BF9F-EF226FD976C9}" dt="2020-09-27T07:04:08.771" v="8215"/>
          <ac:graphicFrameMkLst>
            <pc:docMk/>
            <pc:sldMk cId="403727176" sldId="970"/>
            <ac:graphicFrameMk id="23" creationId="{330B1104-3C4E-4B04-A6C5-6763EA689B12}"/>
          </ac:graphicFrameMkLst>
        </pc:graphicFrameChg>
        <pc:picChg chg="add mod modCrop">
          <ac:chgData name="Daniele Sertore" userId="9c0ab5f7-81cb-4f3e-8f35-37302c927a17" providerId="ADAL" clId="{C6529FDB-9165-46D8-BF9F-EF226FD976C9}" dt="2020-09-27T07:13:04.683" v="8305" actId="1076"/>
          <ac:picMkLst>
            <pc:docMk/>
            <pc:sldMk cId="403727176" sldId="970"/>
            <ac:picMk id="5" creationId="{9D9EA689-0D6E-4C3B-917F-3D2CE789F2D9}"/>
          </ac:picMkLst>
        </pc:picChg>
        <pc:picChg chg="add del">
          <ac:chgData name="Daniele Sertore" userId="9c0ab5f7-81cb-4f3e-8f35-37302c927a17" providerId="ADAL" clId="{C6529FDB-9165-46D8-BF9F-EF226FD976C9}" dt="2020-09-27T07:10:36.723" v="8285" actId="478"/>
          <ac:picMkLst>
            <pc:docMk/>
            <pc:sldMk cId="403727176" sldId="970"/>
            <ac:picMk id="25" creationId="{A5A02B27-4648-4AE9-A776-90CA8A6E60C0}"/>
          </ac:picMkLst>
        </pc:picChg>
        <pc:cxnChg chg="add mod">
          <ac:chgData name="Daniele Sertore" userId="9c0ab5f7-81cb-4f3e-8f35-37302c927a17" providerId="ADAL" clId="{C6529FDB-9165-46D8-BF9F-EF226FD976C9}" dt="2020-09-27T07:03:16.229" v="8211"/>
          <ac:cxnSpMkLst>
            <pc:docMk/>
            <pc:sldMk cId="403727176" sldId="970"/>
            <ac:cxnSpMk id="20" creationId="{5A16849D-A451-43B2-B125-9A498701381F}"/>
          </ac:cxnSpMkLst>
        </pc:cxnChg>
      </pc:sldChg>
      <pc:sldChg chg="addSp delSp modSp new mod">
        <pc:chgData name="Daniele Sertore" userId="9c0ab5f7-81cb-4f3e-8f35-37302c927a17" providerId="ADAL" clId="{C6529FDB-9165-46D8-BF9F-EF226FD976C9}" dt="2020-09-29T07:23:19.311" v="15041" actId="113"/>
        <pc:sldMkLst>
          <pc:docMk/>
          <pc:sldMk cId="1867213865" sldId="971"/>
        </pc:sldMkLst>
        <pc:spChg chg="mod">
          <ac:chgData name="Daniele Sertore" userId="9c0ab5f7-81cb-4f3e-8f35-37302c927a17" providerId="ADAL" clId="{C6529FDB-9165-46D8-BF9F-EF226FD976C9}" dt="2020-09-27T07:15:31.256" v="8449" actId="20577"/>
          <ac:spMkLst>
            <pc:docMk/>
            <pc:sldMk cId="1867213865" sldId="971"/>
            <ac:spMk id="2" creationId="{1D474691-D312-438E-A71E-9FE3884E8202}"/>
          </ac:spMkLst>
        </pc:spChg>
        <pc:spChg chg="add del mod">
          <ac:chgData name="Daniele Sertore" userId="9c0ab5f7-81cb-4f3e-8f35-37302c927a17" providerId="ADAL" clId="{C6529FDB-9165-46D8-BF9F-EF226FD976C9}" dt="2020-09-29T07:21:54.451" v="15032" actId="478"/>
          <ac:spMkLst>
            <pc:docMk/>
            <pc:sldMk cId="1867213865" sldId="971"/>
            <ac:spMk id="3" creationId="{98E8A753-5DA0-4668-A13E-1038561E65AE}"/>
          </ac:spMkLst>
        </pc:spChg>
        <pc:spChg chg="del">
          <ac:chgData name="Daniele Sertore" userId="9c0ab5f7-81cb-4f3e-8f35-37302c927a17" providerId="ADAL" clId="{C6529FDB-9165-46D8-BF9F-EF226FD976C9}" dt="2020-09-27T07:14:56.162" v="8397" actId="478"/>
          <ac:spMkLst>
            <pc:docMk/>
            <pc:sldMk cId="1867213865" sldId="971"/>
            <ac:spMk id="3" creationId="{A4419FA2-60B8-4198-B429-49F70EE65C11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14" creationId="{773BE2F7-439A-43E1-B517-A9A765A88C44}"/>
          </ac:spMkLst>
        </pc:spChg>
        <pc:spChg chg="add mod">
          <ac:chgData name="Daniele Sertore" userId="9c0ab5f7-81cb-4f3e-8f35-37302c927a17" providerId="ADAL" clId="{C6529FDB-9165-46D8-BF9F-EF226FD976C9}" dt="2020-09-29T07:21:11.505" v="15025" actId="113"/>
          <ac:spMkLst>
            <pc:docMk/>
            <pc:sldMk cId="1867213865" sldId="971"/>
            <ac:spMk id="15" creationId="{4832449D-69AC-4C5F-96D5-826EFA9B75EE}"/>
          </ac:spMkLst>
        </pc:spChg>
        <pc:spChg chg="add mod">
          <ac:chgData name="Daniele Sertore" userId="9c0ab5f7-81cb-4f3e-8f35-37302c927a17" providerId="ADAL" clId="{C6529FDB-9165-46D8-BF9F-EF226FD976C9}" dt="2020-09-29T07:21:06.391" v="15024" actId="113"/>
          <ac:spMkLst>
            <pc:docMk/>
            <pc:sldMk cId="1867213865" sldId="971"/>
            <ac:spMk id="16" creationId="{E40236A1-D835-4D6B-9D7F-545C7DC69704}"/>
          </ac:spMkLst>
        </pc:spChg>
        <pc:spChg chg="add mod">
          <ac:chgData name="Daniele Sertore" userId="9c0ab5f7-81cb-4f3e-8f35-37302c927a17" providerId="ADAL" clId="{C6529FDB-9165-46D8-BF9F-EF226FD976C9}" dt="2020-09-29T07:21:19.943" v="15027" actId="113"/>
          <ac:spMkLst>
            <pc:docMk/>
            <pc:sldMk cId="1867213865" sldId="971"/>
            <ac:spMk id="17" creationId="{C2D3AEEB-56A4-441D-A21F-EC0E426447A3}"/>
          </ac:spMkLst>
        </pc:spChg>
        <pc:spChg chg="add mod">
          <ac:chgData name="Daniele Sertore" userId="9c0ab5f7-81cb-4f3e-8f35-37302c927a17" providerId="ADAL" clId="{C6529FDB-9165-46D8-BF9F-EF226FD976C9}" dt="2020-09-29T07:21:29.039" v="15029" actId="113"/>
          <ac:spMkLst>
            <pc:docMk/>
            <pc:sldMk cId="1867213865" sldId="971"/>
            <ac:spMk id="48" creationId="{07C06856-CAC4-4B53-9A36-DD3D32B810B9}"/>
          </ac:spMkLst>
        </pc:spChg>
        <pc:spChg chg="add mod">
          <ac:chgData name="Daniele Sertore" userId="9c0ab5f7-81cb-4f3e-8f35-37302c927a17" providerId="ADAL" clId="{C6529FDB-9165-46D8-BF9F-EF226FD976C9}" dt="2020-09-29T07:20:57.087" v="15022" actId="113"/>
          <ac:spMkLst>
            <pc:docMk/>
            <pc:sldMk cId="1867213865" sldId="971"/>
            <ac:spMk id="49" creationId="{47C55898-4447-42B7-96DE-77C0FECE3124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50" creationId="{6C06890A-076D-4B1D-9DA1-D596607325CF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54" creationId="{E7AA8A49-D00D-494F-A4AE-5B1943070C11}"/>
          </ac:spMkLst>
        </pc:spChg>
        <pc:spChg chg="add mod">
          <ac:chgData name="Daniele Sertore" userId="9c0ab5f7-81cb-4f3e-8f35-37302c927a17" providerId="ADAL" clId="{C6529FDB-9165-46D8-BF9F-EF226FD976C9}" dt="2020-09-29T07:23:01.368" v="15039" actId="113"/>
          <ac:spMkLst>
            <pc:docMk/>
            <pc:sldMk cId="1867213865" sldId="971"/>
            <ac:spMk id="58" creationId="{82A34F87-D094-4CD3-8F3D-4C9B04493CA1}"/>
          </ac:spMkLst>
        </pc:spChg>
        <pc:spChg chg="add mod">
          <ac:chgData name="Daniele Sertore" userId="9c0ab5f7-81cb-4f3e-8f35-37302c927a17" providerId="ADAL" clId="{C6529FDB-9165-46D8-BF9F-EF226FD976C9}" dt="2020-09-29T07:22:54.961" v="15038" actId="113"/>
          <ac:spMkLst>
            <pc:docMk/>
            <pc:sldMk cId="1867213865" sldId="971"/>
            <ac:spMk id="60" creationId="{59919885-A519-42AF-A4E6-97904EAD5F38}"/>
          </ac:spMkLst>
        </pc:spChg>
        <pc:spChg chg="add mod">
          <ac:chgData name="Daniele Sertore" userId="9c0ab5f7-81cb-4f3e-8f35-37302c927a17" providerId="ADAL" clId="{C6529FDB-9165-46D8-BF9F-EF226FD976C9}" dt="2020-09-29T07:23:19.311" v="15041" actId="113"/>
          <ac:spMkLst>
            <pc:docMk/>
            <pc:sldMk cId="1867213865" sldId="971"/>
            <ac:spMk id="62" creationId="{F4F0D798-FA37-490E-8FCE-AB917CD15E35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69" creationId="{C54FFCAB-1555-46C0-BE2B-578499C34C67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70" creationId="{8FB18E35-B920-4FC8-9AC9-FBAC7056D283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71" creationId="{1764FB65-46A5-4C47-8435-73D16C449C3A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72" creationId="{6EEC2707-E614-4D26-8B13-C74AA35A3687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73" creationId="{B913A478-F9E0-496A-B5CF-4CDE03EE49F8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74" creationId="{9433D35A-0330-4CA0-B954-2CEF29A80FFF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75" creationId="{A6D74CDE-8912-4246-A5CA-B584106AB089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76" creationId="{A145EEBB-A097-4241-A2B5-943F28716F13}"/>
          </ac:spMkLst>
        </pc:spChg>
        <pc:spChg chg="add mod">
          <ac:chgData name="Daniele Sertore" userId="9c0ab5f7-81cb-4f3e-8f35-37302c927a17" providerId="ADAL" clId="{C6529FDB-9165-46D8-BF9F-EF226FD976C9}" dt="2020-09-27T07:15:09.371" v="8400" actId="164"/>
          <ac:spMkLst>
            <pc:docMk/>
            <pc:sldMk cId="1867213865" sldId="971"/>
            <ac:spMk id="77" creationId="{1F85CAE4-5EA6-450D-B323-F9EA75B904D4}"/>
          </ac:spMkLst>
        </pc:spChg>
        <pc:spChg chg="add mod">
          <ac:chgData name="Daniele Sertore" userId="9c0ab5f7-81cb-4f3e-8f35-37302c927a17" providerId="ADAL" clId="{C6529FDB-9165-46D8-BF9F-EF226FD976C9}" dt="2020-09-29T07:21:25.551" v="15028" actId="113"/>
          <ac:spMkLst>
            <pc:docMk/>
            <pc:sldMk cId="1867213865" sldId="971"/>
            <ac:spMk id="78" creationId="{B9B31342-742F-4827-BD4C-8D704AB93EBF}"/>
          </ac:spMkLst>
        </pc:spChg>
        <pc:grpChg chg="add mod">
          <ac:chgData name="Daniele Sertore" userId="9c0ab5f7-81cb-4f3e-8f35-37302c927a17" providerId="ADAL" clId="{C6529FDB-9165-46D8-BF9F-EF226FD976C9}" dt="2020-09-27T07:15:09.371" v="8400" actId="164"/>
          <ac:grpSpMkLst>
            <pc:docMk/>
            <pc:sldMk cId="1867213865" sldId="971"/>
            <ac:grpSpMk id="4" creationId="{D20221D1-A0AB-4D3A-8FF9-57C1F1FC2F22}"/>
          </ac:grpSpMkLst>
        </pc:grpChg>
        <pc:grpChg chg="add mod">
          <ac:chgData name="Daniele Sertore" userId="9c0ab5f7-81cb-4f3e-8f35-37302c927a17" providerId="ADAL" clId="{C6529FDB-9165-46D8-BF9F-EF226FD976C9}" dt="2020-09-27T07:15:09.371" v="8400" actId="164"/>
          <ac:grpSpMkLst>
            <pc:docMk/>
            <pc:sldMk cId="1867213865" sldId="971"/>
            <ac:grpSpMk id="40" creationId="{BDB22C16-9963-45B5-9623-BFC88E7E0504}"/>
          </ac:grpSpMkLst>
        </pc:grpChg>
        <pc:grpChg chg="add mod">
          <ac:chgData name="Daniele Sertore" userId="9c0ab5f7-81cb-4f3e-8f35-37302c927a17" providerId="ADAL" clId="{C6529FDB-9165-46D8-BF9F-EF226FD976C9}" dt="2020-09-27T07:15:09.371" v="8400" actId="164"/>
          <ac:grpSpMkLst>
            <pc:docMk/>
            <pc:sldMk cId="1867213865" sldId="971"/>
            <ac:grpSpMk id="79" creationId="{63BFC1F7-BE9D-4825-AED4-E0018429D483}"/>
          </ac:grpSpMkLst>
        </pc:grp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5" creationId="{D4E151A9-6D68-4B4B-92D3-1773585026B4}"/>
          </ac:picMkLst>
        </pc:pic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6" creationId="{4FEE5286-D660-4175-8096-B7BBEC66B28C}"/>
          </ac:picMkLst>
        </pc:pic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7" creationId="{9EC854C4-E453-4223-B535-0B7E4E61B376}"/>
          </ac:picMkLst>
        </pc:pic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8" creationId="{D48DC9F1-BB3A-4D36-9B84-1C14CB0040E6}"/>
          </ac:picMkLst>
        </pc:pic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9" creationId="{37C59D6A-B3EC-4EE4-AF24-4DAEAD999E7F}"/>
          </ac:picMkLst>
        </pc:pic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10" creationId="{6BEACD61-98F8-4B0F-90B4-B950B0D54F45}"/>
          </ac:picMkLst>
        </pc:pic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11" creationId="{D5C582D9-A9A2-4CAB-BC58-DBEB41159226}"/>
          </ac:picMkLst>
        </pc:pic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12" creationId="{E6606CAE-5474-4F19-B97E-711CC319B422}"/>
          </ac:picMkLst>
        </pc:pic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13" creationId="{88B11E22-7F82-4E8A-B72E-B20A2F25AB3E}"/>
          </ac:picMkLst>
        </pc:picChg>
        <pc:picChg chg="mod">
          <ac:chgData name="Daniele Sertore" userId="9c0ab5f7-81cb-4f3e-8f35-37302c927a17" providerId="ADAL" clId="{C6529FDB-9165-46D8-BF9F-EF226FD976C9}" dt="2020-09-27T07:14:59.098" v="8398"/>
          <ac:picMkLst>
            <pc:docMk/>
            <pc:sldMk cId="1867213865" sldId="971"/>
            <ac:picMk id="41" creationId="{C2CB1739-6EA4-440A-8A69-177DD867DD58}"/>
          </ac:picMkLst>
        </pc:pic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18" creationId="{D15D266A-86D1-442B-B9DF-ED3516BE610E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19" creationId="{C57F7966-34BA-484A-8AC0-467E647704F1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0" creationId="{EA21ABB3-982D-45F3-9099-4AFF602447EE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1" creationId="{87AB32A9-3847-486B-9872-ADE435DA4326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2" creationId="{FFD45C90-1D3B-4F02-AB6F-2219F37FA660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3" creationId="{CD3B046F-81AB-4925-ACA2-7AA50E7B7737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4" creationId="{B0AC2724-18AB-4CB0-9DBF-9C52FB29834C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5" creationId="{052C48A8-D910-4EF4-973C-D875273C2416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6" creationId="{8FC3EE21-72B8-4631-8CD5-757A04AB3793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7" creationId="{C3CFBA6A-6DCC-4B29-841F-8542B112B9B7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8" creationId="{7610DE8F-1456-4BCB-9A39-DC97AFDAB3E1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29" creationId="{4CA2645A-18EB-4B7B-B556-66884C833576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0" creationId="{66413FDE-A907-4140-969F-8ACFBEA32DFF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1" creationId="{37FC4FBB-3C5B-443D-A1AA-1131D017FD08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2" creationId="{29F11803-5506-4004-84EB-B8AC7C2CF695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3" creationId="{03552777-E781-417E-B07E-236CB8BDE525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4" creationId="{91393822-D442-4FAD-B209-CF23AFBBD0C8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5" creationId="{9287959A-92C9-45C6-9A18-50BDC8228DCC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6" creationId="{4A1F1FF7-47B6-4C8D-B1C7-F514B4C3D73D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7" creationId="{424CE82B-8248-44B7-A16D-9EE7B00110D3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8" creationId="{05506E17-54CF-4C74-B9CD-1AA973005B62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39" creationId="{2EE91131-344B-44E9-9196-BEEE5A08B079}"/>
          </ac:cxnSpMkLst>
        </pc:cxnChg>
        <pc:cxnChg chg="mod">
          <ac:chgData name="Daniele Sertore" userId="9c0ab5f7-81cb-4f3e-8f35-37302c927a17" providerId="ADAL" clId="{C6529FDB-9165-46D8-BF9F-EF226FD976C9}" dt="2020-09-27T07:14:59.098" v="8398"/>
          <ac:cxnSpMkLst>
            <pc:docMk/>
            <pc:sldMk cId="1867213865" sldId="971"/>
            <ac:cxnSpMk id="42" creationId="{35EDB4C6-2C25-42EC-853B-1C766724EBAA}"/>
          </ac:cxnSpMkLst>
        </pc:cxnChg>
        <pc:cxnChg chg="mod">
          <ac:chgData name="Daniele Sertore" userId="9c0ab5f7-81cb-4f3e-8f35-37302c927a17" providerId="ADAL" clId="{C6529FDB-9165-46D8-BF9F-EF226FD976C9}" dt="2020-09-27T07:14:59.098" v="8398"/>
          <ac:cxnSpMkLst>
            <pc:docMk/>
            <pc:sldMk cId="1867213865" sldId="971"/>
            <ac:cxnSpMk id="43" creationId="{BCE42353-4B1F-48E5-B2F8-CF9C0980DCD0}"/>
          </ac:cxnSpMkLst>
        </pc:cxnChg>
        <pc:cxnChg chg="mod">
          <ac:chgData name="Daniele Sertore" userId="9c0ab5f7-81cb-4f3e-8f35-37302c927a17" providerId="ADAL" clId="{C6529FDB-9165-46D8-BF9F-EF226FD976C9}" dt="2020-09-27T07:14:59.098" v="8398"/>
          <ac:cxnSpMkLst>
            <pc:docMk/>
            <pc:sldMk cId="1867213865" sldId="971"/>
            <ac:cxnSpMk id="44" creationId="{4045FB25-D49C-4A95-B4B0-81B7637C3A0E}"/>
          </ac:cxnSpMkLst>
        </pc:cxnChg>
        <pc:cxnChg chg="mod">
          <ac:chgData name="Daniele Sertore" userId="9c0ab5f7-81cb-4f3e-8f35-37302c927a17" providerId="ADAL" clId="{C6529FDB-9165-46D8-BF9F-EF226FD976C9}" dt="2020-09-27T07:14:59.098" v="8398"/>
          <ac:cxnSpMkLst>
            <pc:docMk/>
            <pc:sldMk cId="1867213865" sldId="971"/>
            <ac:cxnSpMk id="45" creationId="{C4954EE3-151C-479F-9795-486C89FA0A1B}"/>
          </ac:cxnSpMkLst>
        </pc:cxnChg>
        <pc:cxnChg chg="mod">
          <ac:chgData name="Daniele Sertore" userId="9c0ab5f7-81cb-4f3e-8f35-37302c927a17" providerId="ADAL" clId="{C6529FDB-9165-46D8-BF9F-EF226FD976C9}" dt="2020-09-27T07:14:59.098" v="8398"/>
          <ac:cxnSpMkLst>
            <pc:docMk/>
            <pc:sldMk cId="1867213865" sldId="971"/>
            <ac:cxnSpMk id="46" creationId="{4058C735-00DC-428B-9D6A-FA7DAB6D4F6D}"/>
          </ac:cxnSpMkLst>
        </pc:cxnChg>
        <pc:cxnChg chg="mod">
          <ac:chgData name="Daniele Sertore" userId="9c0ab5f7-81cb-4f3e-8f35-37302c927a17" providerId="ADAL" clId="{C6529FDB-9165-46D8-BF9F-EF226FD976C9}" dt="2020-09-27T07:14:59.098" v="8398"/>
          <ac:cxnSpMkLst>
            <pc:docMk/>
            <pc:sldMk cId="1867213865" sldId="971"/>
            <ac:cxnSpMk id="47" creationId="{9598BAD1-B91B-417F-9EE5-556DD77C44A5}"/>
          </ac:cxnSpMkLst>
        </pc:cxnChg>
        <pc:cxnChg chg="add mod">
          <ac:chgData name="Daniele Sertore" userId="9c0ab5f7-81cb-4f3e-8f35-37302c927a17" providerId="ADAL" clId="{C6529FDB-9165-46D8-BF9F-EF226FD976C9}" dt="2020-09-29T07:21:19.943" v="15027" actId="113"/>
          <ac:cxnSpMkLst>
            <pc:docMk/>
            <pc:sldMk cId="1867213865" sldId="971"/>
            <ac:cxnSpMk id="51" creationId="{70CC3A95-5427-4EB3-8783-EF1681BD34B6}"/>
          </ac:cxnSpMkLst>
        </pc:cxnChg>
        <pc:cxnChg chg="add mod">
          <ac:chgData name="Daniele Sertore" userId="9c0ab5f7-81cb-4f3e-8f35-37302c927a17" providerId="ADAL" clId="{C6529FDB-9165-46D8-BF9F-EF226FD976C9}" dt="2020-09-29T07:21:00.834" v="15023" actId="113"/>
          <ac:cxnSpMkLst>
            <pc:docMk/>
            <pc:sldMk cId="1867213865" sldId="971"/>
            <ac:cxnSpMk id="52" creationId="{D15F3E86-8DBA-4B59-A1AE-307995BEDA58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53" creationId="{8BA14B57-69A5-4083-8698-F66016AA1A56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55" creationId="{41DB88D2-0413-4A99-8D72-3B8CA87951A5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56" creationId="{AE6C1731-3F80-4B39-B6C5-998454947D4E}"/>
          </ac:cxnSpMkLst>
        </pc:cxnChg>
        <pc:cxnChg chg="add mod">
          <ac:chgData name="Daniele Sertore" userId="9c0ab5f7-81cb-4f3e-8f35-37302c927a17" providerId="ADAL" clId="{C6529FDB-9165-46D8-BF9F-EF226FD976C9}" dt="2020-09-29T07:20:47.554" v="15020" actId="113"/>
          <ac:cxnSpMkLst>
            <pc:docMk/>
            <pc:sldMk cId="1867213865" sldId="971"/>
            <ac:cxnSpMk id="57" creationId="{19883654-6D81-4E83-9057-028F6548D5C3}"/>
          </ac:cxnSpMkLst>
        </pc:cxnChg>
        <pc:cxnChg chg="add mod">
          <ac:chgData name="Daniele Sertore" userId="9c0ab5f7-81cb-4f3e-8f35-37302c927a17" providerId="ADAL" clId="{C6529FDB-9165-46D8-BF9F-EF226FD976C9}" dt="2020-09-29T07:23:01.368" v="15039" actId="113"/>
          <ac:cxnSpMkLst>
            <pc:docMk/>
            <pc:sldMk cId="1867213865" sldId="971"/>
            <ac:cxnSpMk id="59" creationId="{8D79AB31-8D52-4FE0-AA8B-E54559E4AC26}"/>
          </ac:cxnSpMkLst>
        </pc:cxnChg>
        <pc:cxnChg chg="add mod">
          <ac:chgData name="Daniele Sertore" userId="9c0ab5f7-81cb-4f3e-8f35-37302c927a17" providerId="ADAL" clId="{C6529FDB-9165-46D8-BF9F-EF226FD976C9}" dt="2020-09-29T07:22:54.961" v="15038" actId="113"/>
          <ac:cxnSpMkLst>
            <pc:docMk/>
            <pc:sldMk cId="1867213865" sldId="971"/>
            <ac:cxnSpMk id="61" creationId="{3FAA2A86-E064-4629-A98E-1143170E12A2}"/>
          </ac:cxnSpMkLst>
        </pc:cxnChg>
        <pc:cxnChg chg="add mod">
          <ac:chgData name="Daniele Sertore" userId="9c0ab5f7-81cb-4f3e-8f35-37302c927a17" providerId="ADAL" clId="{C6529FDB-9165-46D8-BF9F-EF226FD976C9}" dt="2020-09-29T07:23:14.089" v="15040" actId="113"/>
          <ac:cxnSpMkLst>
            <pc:docMk/>
            <pc:sldMk cId="1867213865" sldId="971"/>
            <ac:cxnSpMk id="63" creationId="{F36F2CD5-77E2-4C4A-9FA2-EE3395D8718C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64" creationId="{E2EA9818-6DC6-4758-AABC-FAB059B78AAB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65" creationId="{B3D02A67-FBD4-43DD-B0B8-80FA08E18128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66" creationId="{2688BB24-8A5E-4945-8C32-B5DD5B7B8B0C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67" creationId="{D60BAF42-4AB8-4B45-8A43-F4C277D13298}"/>
          </ac:cxnSpMkLst>
        </pc:cxnChg>
        <pc:cxnChg chg="add mod">
          <ac:chgData name="Daniele Sertore" userId="9c0ab5f7-81cb-4f3e-8f35-37302c927a17" providerId="ADAL" clId="{C6529FDB-9165-46D8-BF9F-EF226FD976C9}" dt="2020-09-27T07:15:09.371" v="8400" actId="164"/>
          <ac:cxnSpMkLst>
            <pc:docMk/>
            <pc:sldMk cId="1867213865" sldId="971"/>
            <ac:cxnSpMk id="68" creationId="{BEFD12D9-9BDF-41A8-894A-4386762AAADA}"/>
          </ac:cxnSpMkLst>
        </pc:cxnChg>
        <pc:cxnChg chg="add mod">
          <ac:chgData name="Daniele Sertore" userId="9c0ab5f7-81cb-4f3e-8f35-37302c927a17" providerId="ADAL" clId="{C6529FDB-9165-46D8-BF9F-EF226FD976C9}" dt="2020-09-29T07:22:28.074" v="15035" actId="693"/>
          <ac:cxnSpMkLst>
            <pc:docMk/>
            <pc:sldMk cId="1867213865" sldId="971"/>
            <ac:cxnSpMk id="81" creationId="{2818E25C-DBF0-42B7-A723-5774E93C933C}"/>
          </ac:cxnSpMkLst>
        </pc:cxnChg>
        <pc:cxnChg chg="add mod">
          <ac:chgData name="Daniele Sertore" userId="9c0ab5f7-81cb-4f3e-8f35-37302c927a17" providerId="ADAL" clId="{C6529FDB-9165-46D8-BF9F-EF226FD976C9}" dt="2020-09-29T07:22:36.355" v="15037" actId="14100"/>
          <ac:cxnSpMkLst>
            <pc:docMk/>
            <pc:sldMk cId="1867213865" sldId="971"/>
            <ac:cxnSpMk id="82" creationId="{54D6348F-520C-4D8E-AA55-CA3EB50C4533}"/>
          </ac:cxnSpMkLst>
        </pc:cxnChg>
      </pc:sldChg>
      <pc:sldChg chg="addSp delSp modSp new mod">
        <pc:chgData name="Daniele Sertore" userId="9c0ab5f7-81cb-4f3e-8f35-37302c927a17" providerId="ADAL" clId="{C6529FDB-9165-46D8-BF9F-EF226FD976C9}" dt="2020-09-28T15:30:33.265" v="14144" actId="113"/>
        <pc:sldMkLst>
          <pc:docMk/>
          <pc:sldMk cId="2915445212" sldId="972"/>
        </pc:sldMkLst>
        <pc:spChg chg="mod">
          <ac:chgData name="Daniele Sertore" userId="9c0ab5f7-81cb-4f3e-8f35-37302c927a17" providerId="ADAL" clId="{C6529FDB-9165-46D8-BF9F-EF226FD976C9}" dt="2020-09-27T07:20:47.981" v="8477"/>
          <ac:spMkLst>
            <pc:docMk/>
            <pc:sldMk cId="2915445212" sldId="972"/>
            <ac:spMk id="2" creationId="{B15AD661-88FA-403B-8631-679481A73469}"/>
          </ac:spMkLst>
        </pc:spChg>
        <pc:spChg chg="mod">
          <ac:chgData name="Daniele Sertore" userId="9c0ab5f7-81cb-4f3e-8f35-37302c927a17" providerId="ADAL" clId="{C6529FDB-9165-46D8-BF9F-EF226FD976C9}" dt="2020-09-28T15:30:33.265" v="14144" actId="113"/>
          <ac:spMkLst>
            <pc:docMk/>
            <pc:sldMk cId="2915445212" sldId="972"/>
            <ac:spMk id="3" creationId="{E336CB5A-A5AC-4395-BE87-D5B9CC2FBA59}"/>
          </ac:spMkLst>
        </pc:spChg>
        <pc:spChg chg="add mod">
          <ac:chgData name="Daniele Sertore" userId="9c0ab5f7-81cb-4f3e-8f35-37302c927a17" providerId="ADAL" clId="{C6529FDB-9165-46D8-BF9F-EF226FD976C9}" dt="2020-09-27T07:20:14.841" v="8468" actId="1076"/>
          <ac:spMkLst>
            <pc:docMk/>
            <pc:sldMk cId="2915445212" sldId="972"/>
            <ac:spMk id="4" creationId="{322220C4-BBD6-4008-A4D1-AAC7A2DB9D60}"/>
          </ac:spMkLst>
        </pc:spChg>
        <pc:spChg chg="add mod">
          <ac:chgData name="Daniele Sertore" userId="9c0ab5f7-81cb-4f3e-8f35-37302c927a17" providerId="ADAL" clId="{C6529FDB-9165-46D8-BF9F-EF226FD976C9}" dt="2020-09-27T07:20:14.841" v="8468" actId="1076"/>
          <ac:spMkLst>
            <pc:docMk/>
            <pc:sldMk cId="2915445212" sldId="972"/>
            <ac:spMk id="5" creationId="{EE025968-9383-4400-B8C9-F9EA03FC4F5F}"/>
          </ac:spMkLst>
        </pc:spChg>
        <pc:spChg chg="add del mod">
          <ac:chgData name="Daniele Sertore" userId="9c0ab5f7-81cb-4f3e-8f35-37302c927a17" providerId="ADAL" clId="{C6529FDB-9165-46D8-BF9F-EF226FD976C9}" dt="2020-09-27T07:20:38.286" v="8474"/>
          <ac:spMkLst>
            <pc:docMk/>
            <pc:sldMk cId="2915445212" sldId="972"/>
            <ac:spMk id="6" creationId="{7F151EF2-E09D-475D-BD53-266A4358CC45}"/>
          </ac:spMkLst>
        </pc:spChg>
        <pc:spChg chg="add del mod">
          <ac:chgData name="Daniele Sertore" userId="9c0ab5f7-81cb-4f3e-8f35-37302c927a17" providerId="ADAL" clId="{C6529FDB-9165-46D8-BF9F-EF226FD976C9}" dt="2020-09-27T07:20:38.284" v="8472" actId="478"/>
          <ac:spMkLst>
            <pc:docMk/>
            <pc:sldMk cId="2915445212" sldId="972"/>
            <ac:spMk id="7" creationId="{C8D4A432-758A-4EC8-9555-8F0D44E8D9DB}"/>
          </ac:spMkLst>
        </pc:spChg>
        <pc:spChg chg="add del mod">
          <ac:chgData name="Daniele Sertore" userId="9c0ab5f7-81cb-4f3e-8f35-37302c927a17" providerId="ADAL" clId="{C6529FDB-9165-46D8-BF9F-EF226FD976C9}" dt="2020-09-27T07:20:47.981" v="8477"/>
          <ac:spMkLst>
            <pc:docMk/>
            <pc:sldMk cId="2915445212" sldId="972"/>
            <ac:spMk id="8" creationId="{32FDB6F2-E875-45B6-8F32-5BD9CEABBE23}"/>
          </ac:spMkLst>
        </pc:spChg>
        <pc:spChg chg="add del mod">
          <ac:chgData name="Daniele Sertore" userId="9c0ab5f7-81cb-4f3e-8f35-37302c927a17" providerId="ADAL" clId="{C6529FDB-9165-46D8-BF9F-EF226FD976C9}" dt="2020-09-27T07:20:47.981" v="8477"/>
          <ac:spMkLst>
            <pc:docMk/>
            <pc:sldMk cId="2915445212" sldId="972"/>
            <ac:spMk id="9" creationId="{42D70CC7-93B5-4DFE-BC37-14C57933D9E0}"/>
          </ac:spMkLst>
        </pc:spChg>
      </pc:sldChg>
      <pc:sldChg chg="addSp delSp modSp new mod modAnim">
        <pc:chgData name="Daniele Sertore" userId="9c0ab5f7-81cb-4f3e-8f35-37302c927a17" providerId="ADAL" clId="{C6529FDB-9165-46D8-BF9F-EF226FD976C9}" dt="2020-09-29T07:19:50.928" v="15017" actId="208"/>
        <pc:sldMkLst>
          <pc:docMk/>
          <pc:sldMk cId="3232790342" sldId="973"/>
        </pc:sldMkLst>
        <pc:spChg chg="mod">
          <ac:chgData name="Daniele Sertore" userId="9c0ab5f7-81cb-4f3e-8f35-37302c927a17" providerId="ADAL" clId="{C6529FDB-9165-46D8-BF9F-EF226FD976C9}" dt="2020-09-27T07:32:24.180" v="8601" actId="20577"/>
          <ac:spMkLst>
            <pc:docMk/>
            <pc:sldMk cId="3232790342" sldId="973"/>
            <ac:spMk id="2" creationId="{7B136A44-41EA-49FF-9EEF-CE1363CDFC92}"/>
          </ac:spMkLst>
        </pc:spChg>
        <pc:spChg chg="add mod">
          <ac:chgData name="Daniele Sertore" userId="9c0ab5f7-81cb-4f3e-8f35-37302c927a17" providerId="ADAL" clId="{C6529FDB-9165-46D8-BF9F-EF226FD976C9}" dt="2020-09-29T07:19:50.928" v="15017" actId="208"/>
          <ac:spMkLst>
            <pc:docMk/>
            <pc:sldMk cId="3232790342" sldId="973"/>
            <ac:spMk id="3" creationId="{20BBB4DF-A363-4A9A-AF74-A3CB647B0849}"/>
          </ac:spMkLst>
        </pc:spChg>
        <pc:spChg chg="del">
          <ac:chgData name="Daniele Sertore" userId="9c0ab5f7-81cb-4f3e-8f35-37302c927a17" providerId="ADAL" clId="{C6529FDB-9165-46D8-BF9F-EF226FD976C9}" dt="2020-09-27T07:24:10.322" v="8513"/>
          <ac:spMkLst>
            <pc:docMk/>
            <pc:sldMk cId="3232790342" sldId="973"/>
            <ac:spMk id="3" creationId="{4A2A1BC5-6F08-4E04-8F0B-35A14B524577}"/>
          </ac:spMkLst>
        </pc:spChg>
        <pc:spChg chg="add del mod">
          <ac:chgData name="Daniele Sertore" userId="9c0ab5f7-81cb-4f3e-8f35-37302c927a17" providerId="ADAL" clId="{C6529FDB-9165-46D8-BF9F-EF226FD976C9}" dt="2020-09-27T07:27:55.333" v="8550" actId="478"/>
          <ac:spMkLst>
            <pc:docMk/>
            <pc:sldMk cId="3232790342" sldId="973"/>
            <ac:spMk id="5" creationId="{42ADB166-B7F5-4CD0-BEAA-16F2A36E4334}"/>
          </ac:spMkLst>
        </pc:spChg>
        <pc:spChg chg="add mod">
          <ac:chgData name="Daniele Sertore" userId="9c0ab5f7-81cb-4f3e-8f35-37302c927a17" providerId="ADAL" clId="{C6529FDB-9165-46D8-BF9F-EF226FD976C9}" dt="2020-09-27T07:32:13.803" v="8600" actId="1076"/>
          <ac:spMkLst>
            <pc:docMk/>
            <pc:sldMk cId="3232790342" sldId="973"/>
            <ac:spMk id="7" creationId="{426D9677-DC1D-478C-8EF7-01AF6FCBC644}"/>
          </ac:spMkLst>
        </pc:spChg>
        <pc:spChg chg="add mod">
          <ac:chgData name="Daniele Sertore" userId="9c0ab5f7-81cb-4f3e-8f35-37302c927a17" providerId="ADAL" clId="{C6529FDB-9165-46D8-BF9F-EF226FD976C9}" dt="2020-09-27T07:25:39.976" v="8521" actId="1076"/>
          <ac:spMkLst>
            <pc:docMk/>
            <pc:sldMk cId="3232790342" sldId="973"/>
            <ac:spMk id="9" creationId="{69CC8287-A7C4-4C5F-B238-49E50B67D56D}"/>
          </ac:spMkLst>
        </pc:spChg>
        <pc:spChg chg="add del mod">
          <ac:chgData name="Daniele Sertore" userId="9c0ab5f7-81cb-4f3e-8f35-37302c927a17" providerId="ADAL" clId="{C6529FDB-9165-46D8-BF9F-EF226FD976C9}" dt="2020-09-27T07:27:35.848" v="8546"/>
          <ac:spMkLst>
            <pc:docMk/>
            <pc:sldMk cId="3232790342" sldId="973"/>
            <ac:spMk id="10" creationId="{9EC9015D-198A-4506-8B02-3645B196E61B}"/>
          </ac:spMkLst>
        </pc:spChg>
        <pc:spChg chg="add del mod">
          <ac:chgData name="Daniele Sertore" userId="9c0ab5f7-81cb-4f3e-8f35-37302c927a17" providerId="ADAL" clId="{C6529FDB-9165-46D8-BF9F-EF226FD976C9}" dt="2020-09-27T07:27:35.848" v="8546"/>
          <ac:spMkLst>
            <pc:docMk/>
            <pc:sldMk cId="3232790342" sldId="973"/>
            <ac:spMk id="11" creationId="{A93B12A3-81DD-489C-B418-53A8283F03F2}"/>
          </ac:spMkLst>
        </pc:spChg>
        <pc:spChg chg="add del mod">
          <ac:chgData name="Daniele Sertore" userId="9c0ab5f7-81cb-4f3e-8f35-37302c927a17" providerId="ADAL" clId="{C6529FDB-9165-46D8-BF9F-EF226FD976C9}" dt="2020-09-27T07:27:35.848" v="8546"/>
          <ac:spMkLst>
            <pc:docMk/>
            <pc:sldMk cId="3232790342" sldId="973"/>
            <ac:spMk id="12" creationId="{51F53015-F45C-4B7B-B47C-0999D2FDA3A3}"/>
          </ac:spMkLst>
        </pc:spChg>
        <pc:spChg chg="mod">
          <ac:chgData name="Daniele Sertore" userId="9c0ab5f7-81cb-4f3e-8f35-37302c927a17" providerId="ADAL" clId="{C6529FDB-9165-46D8-BF9F-EF226FD976C9}" dt="2020-09-27T07:27:15.640" v="8541"/>
          <ac:spMkLst>
            <pc:docMk/>
            <pc:sldMk cId="3232790342" sldId="973"/>
            <ac:spMk id="14" creationId="{154EF19D-7C9E-42C3-820D-67FB761F7E8D}"/>
          </ac:spMkLst>
        </pc:spChg>
        <pc:spChg chg="mod">
          <ac:chgData name="Daniele Sertore" userId="9c0ab5f7-81cb-4f3e-8f35-37302c927a17" providerId="ADAL" clId="{C6529FDB-9165-46D8-BF9F-EF226FD976C9}" dt="2020-09-27T07:27:15.640" v="8541"/>
          <ac:spMkLst>
            <pc:docMk/>
            <pc:sldMk cId="3232790342" sldId="973"/>
            <ac:spMk id="15" creationId="{1D0ED4ED-61EF-4E82-BD1A-0ADE3EFAC588}"/>
          </ac:spMkLst>
        </pc:spChg>
        <pc:spChg chg="add del mod">
          <ac:chgData name="Daniele Sertore" userId="9c0ab5f7-81cb-4f3e-8f35-37302c927a17" providerId="ADAL" clId="{C6529FDB-9165-46D8-BF9F-EF226FD976C9}" dt="2020-09-27T07:27:35.848" v="8546"/>
          <ac:spMkLst>
            <pc:docMk/>
            <pc:sldMk cId="3232790342" sldId="973"/>
            <ac:spMk id="16" creationId="{CE9274D5-397B-4214-81CA-D7CBC494D617}"/>
          </ac:spMkLst>
        </pc:spChg>
        <pc:spChg chg="add del mod">
          <ac:chgData name="Daniele Sertore" userId="9c0ab5f7-81cb-4f3e-8f35-37302c927a17" providerId="ADAL" clId="{C6529FDB-9165-46D8-BF9F-EF226FD976C9}" dt="2020-09-27T07:27:35.848" v="8546"/>
          <ac:spMkLst>
            <pc:docMk/>
            <pc:sldMk cId="3232790342" sldId="973"/>
            <ac:spMk id="17" creationId="{E5E30836-562B-4332-AEC3-28FB67508A1C}"/>
          </ac:spMkLst>
        </pc:spChg>
        <pc:spChg chg="add del mod">
          <ac:chgData name="Daniele Sertore" userId="9c0ab5f7-81cb-4f3e-8f35-37302c927a17" providerId="ADAL" clId="{C6529FDB-9165-46D8-BF9F-EF226FD976C9}" dt="2020-09-27T07:27:35.848" v="8546"/>
          <ac:spMkLst>
            <pc:docMk/>
            <pc:sldMk cId="3232790342" sldId="973"/>
            <ac:spMk id="18" creationId="{69FC4C73-CBA4-4058-B23D-4D6F8B04F555}"/>
          </ac:spMkLst>
        </pc:spChg>
        <pc:spChg chg="add mod">
          <ac:chgData name="Daniele Sertore" userId="9c0ab5f7-81cb-4f3e-8f35-37302c927a17" providerId="ADAL" clId="{C6529FDB-9165-46D8-BF9F-EF226FD976C9}" dt="2020-09-27T07:31:22.679" v="8594" actId="2711"/>
          <ac:spMkLst>
            <pc:docMk/>
            <pc:sldMk cId="3232790342" sldId="973"/>
            <ac:spMk id="19" creationId="{1F1F034A-BB03-47E8-BFE0-210BC56D833D}"/>
          </ac:spMkLst>
        </pc:spChg>
        <pc:spChg chg="add mod">
          <ac:chgData name="Daniele Sertore" userId="9c0ab5f7-81cb-4f3e-8f35-37302c927a17" providerId="ADAL" clId="{C6529FDB-9165-46D8-BF9F-EF226FD976C9}" dt="2020-09-27T07:31:46.231" v="8595" actId="2711"/>
          <ac:spMkLst>
            <pc:docMk/>
            <pc:sldMk cId="3232790342" sldId="973"/>
            <ac:spMk id="20" creationId="{2DEE1EB0-9C39-4261-9C9D-98BA40B5DCCB}"/>
          </ac:spMkLst>
        </pc:spChg>
        <pc:spChg chg="add mod">
          <ac:chgData name="Daniele Sertore" userId="9c0ab5f7-81cb-4f3e-8f35-37302c927a17" providerId="ADAL" clId="{C6529FDB-9165-46D8-BF9F-EF226FD976C9}" dt="2020-09-27T07:31:22.679" v="8594" actId="2711"/>
          <ac:spMkLst>
            <pc:docMk/>
            <pc:sldMk cId="3232790342" sldId="973"/>
            <ac:spMk id="21" creationId="{34BDFDB6-E845-4605-AF8A-57C05939D29B}"/>
          </ac:spMkLst>
        </pc:spChg>
        <pc:spChg chg="mod">
          <ac:chgData name="Daniele Sertore" userId="9c0ab5f7-81cb-4f3e-8f35-37302c927a17" providerId="ADAL" clId="{C6529FDB-9165-46D8-BF9F-EF226FD976C9}" dt="2020-09-27T07:31:22.679" v="8594" actId="2711"/>
          <ac:spMkLst>
            <pc:docMk/>
            <pc:sldMk cId="3232790342" sldId="973"/>
            <ac:spMk id="23" creationId="{27487688-CDD1-4AA9-B714-DD6F066D6054}"/>
          </ac:spMkLst>
        </pc:spChg>
        <pc:spChg chg="mod">
          <ac:chgData name="Daniele Sertore" userId="9c0ab5f7-81cb-4f3e-8f35-37302c927a17" providerId="ADAL" clId="{C6529FDB-9165-46D8-BF9F-EF226FD976C9}" dt="2020-09-27T07:31:22.679" v="8594" actId="2711"/>
          <ac:spMkLst>
            <pc:docMk/>
            <pc:sldMk cId="3232790342" sldId="973"/>
            <ac:spMk id="24" creationId="{87E44638-CA64-4C32-844E-BAC44DE83975}"/>
          </ac:spMkLst>
        </pc:spChg>
        <pc:spChg chg="add mod">
          <ac:chgData name="Daniele Sertore" userId="9c0ab5f7-81cb-4f3e-8f35-37302c927a17" providerId="ADAL" clId="{C6529FDB-9165-46D8-BF9F-EF226FD976C9}" dt="2020-09-27T07:31:22.679" v="8594" actId="2711"/>
          <ac:spMkLst>
            <pc:docMk/>
            <pc:sldMk cId="3232790342" sldId="973"/>
            <ac:spMk id="25" creationId="{5157D9E1-AFD7-4021-B4F6-75C5ABD74FB0}"/>
          </ac:spMkLst>
        </pc:spChg>
        <pc:spChg chg="add mod">
          <ac:chgData name="Daniele Sertore" userId="9c0ab5f7-81cb-4f3e-8f35-37302c927a17" providerId="ADAL" clId="{C6529FDB-9165-46D8-BF9F-EF226FD976C9}" dt="2020-09-28T15:31:00.792" v="14145" actId="113"/>
          <ac:spMkLst>
            <pc:docMk/>
            <pc:sldMk cId="3232790342" sldId="973"/>
            <ac:spMk id="26" creationId="{BF55EE15-A9B2-48B0-9988-9715FE9C2350}"/>
          </ac:spMkLst>
        </pc:spChg>
        <pc:spChg chg="add del mod">
          <ac:chgData name="Daniele Sertore" userId="9c0ab5f7-81cb-4f3e-8f35-37302c927a17" providerId="ADAL" clId="{C6529FDB-9165-46D8-BF9F-EF226FD976C9}" dt="2020-09-27T07:29:25.240" v="8556" actId="21"/>
          <ac:spMkLst>
            <pc:docMk/>
            <pc:sldMk cId="3232790342" sldId="973"/>
            <ac:spMk id="27" creationId="{4EBCEFFC-385E-4023-B223-B7C7F8973BC1}"/>
          </ac:spMkLst>
        </pc:spChg>
        <pc:spChg chg="add del mod">
          <ac:chgData name="Daniele Sertore" userId="9c0ab5f7-81cb-4f3e-8f35-37302c927a17" providerId="ADAL" clId="{C6529FDB-9165-46D8-BF9F-EF226FD976C9}" dt="2020-09-27T07:29:47.374" v="8572" actId="478"/>
          <ac:spMkLst>
            <pc:docMk/>
            <pc:sldMk cId="3232790342" sldId="973"/>
            <ac:spMk id="30" creationId="{D48F5FCB-8A56-4402-8A29-B3639C5CD5B6}"/>
          </ac:spMkLst>
        </pc:spChg>
        <pc:spChg chg="add del">
          <ac:chgData name="Daniele Sertore" userId="9c0ab5f7-81cb-4f3e-8f35-37302c927a17" providerId="ADAL" clId="{C6529FDB-9165-46D8-BF9F-EF226FD976C9}" dt="2020-09-27T07:30:55.208" v="8588" actId="22"/>
          <ac:spMkLst>
            <pc:docMk/>
            <pc:sldMk cId="3232790342" sldId="973"/>
            <ac:spMk id="32" creationId="{B0F76C00-AA82-4B94-95D6-BD104F464F9A}"/>
          </ac:spMkLst>
        </pc:spChg>
        <pc:spChg chg="add mod">
          <ac:chgData name="Daniele Sertore" userId="9c0ab5f7-81cb-4f3e-8f35-37302c927a17" providerId="ADAL" clId="{C6529FDB-9165-46D8-BF9F-EF226FD976C9}" dt="2020-09-27T07:31:22.679" v="8594" actId="2711"/>
          <ac:spMkLst>
            <pc:docMk/>
            <pc:sldMk cId="3232790342" sldId="973"/>
            <ac:spMk id="33" creationId="{7DF125B3-4074-4B7C-9C2A-B306505247DD}"/>
          </ac:spMkLst>
        </pc:spChg>
        <pc:grpChg chg="add del mod">
          <ac:chgData name="Daniele Sertore" userId="9c0ab5f7-81cb-4f3e-8f35-37302c927a17" providerId="ADAL" clId="{C6529FDB-9165-46D8-BF9F-EF226FD976C9}" dt="2020-09-27T07:27:35.848" v="8546"/>
          <ac:grpSpMkLst>
            <pc:docMk/>
            <pc:sldMk cId="3232790342" sldId="973"/>
            <ac:grpSpMk id="13" creationId="{EF4D2668-B6D9-4284-AEF1-AC90E22C3CCE}"/>
          </ac:grpSpMkLst>
        </pc:grpChg>
        <pc:grpChg chg="add mod">
          <ac:chgData name="Daniele Sertore" userId="9c0ab5f7-81cb-4f3e-8f35-37302c927a17" providerId="ADAL" clId="{C6529FDB-9165-46D8-BF9F-EF226FD976C9}" dt="2020-09-27T07:27:41.996" v="8548" actId="164"/>
          <ac:grpSpMkLst>
            <pc:docMk/>
            <pc:sldMk cId="3232790342" sldId="973"/>
            <ac:grpSpMk id="22" creationId="{93F8A70B-AD98-42D4-ACE1-38DDC610A0A7}"/>
          </ac:grpSpMkLst>
        </pc:grpChg>
        <pc:grpChg chg="add mod">
          <ac:chgData name="Daniele Sertore" userId="9c0ab5f7-81cb-4f3e-8f35-37302c927a17" providerId="ADAL" clId="{C6529FDB-9165-46D8-BF9F-EF226FD976C9}" dt="2020-09-27T07:27:47.751" v="8549" actId="1076"/>
          <ac:grpSpMkLst>
            <pc:docMk/>
            <pc:sldMk cId="3232790342" sldId="973"/>
            <ac:grpSpMk id="28" creationId="{BB7C90D7-5DBA-46B2-9F81-6C043FCF97FE}"/>
          </ac:grpSpMkLst>
        </pc:grpChg>
        <pc:picChg chg="add del mod">
          <ac:chgData name="Daniele Sertore" userId="9c0ab5f7-81cb-4f3e-8f35-37302c927a17" providerId="ADAL" clId="{C6529FDB-9165-46D8-BF9F-EF226FD976C9}" dt="2020-09-27T07:24:51.008" v="8514" actId="478"/>
          <ac:picMkLst>
            <pc:docMk/>
            <pc:sldMk cId="3232790342" sldId="973"/>
            <ac:picMk id="4" creationId="{E0154B94-8A6F-453F-90EF-9DD66F92582D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9T07:23:39.786" v="15044" actId="14100"/>
        <pc:sldMkLst>
          <pc:docMk/>
          <pc:sldMk cId="3395645044" sldId="974"/>
        </pc:sldMkLst>
        <pc:spChg chg="mod">
          <ac:chgData name="Daniele Sertore" userId="9c0ab5f7-81cb-4f3e-8f35-37302c927a17" providerId="ADAL" clId="{C6529FDB-9165-46D8-BF9F-EF226FD976C9}" dt="2020-09-27T09:17:01.611" v="8731"/>
          <ac:spMkLst>
            <pc:docMk/>
            <pc:sldMk cId="3395645044" sldId="974"/>
            <ac:spMk id="2" creationId="{642832DB-874F-4D89-8A02-D003A43628A9}"/>
          </ac:spMkLst>
        </pc:spChg>
        <pc:spChg chg="mod">
          <ac:chgData name="Daniele Sertore" userId="9c0ab5f7-81cb-4f3e-8f35-37302c927a17" providerId="ADAL" clId="{C6529FDB-9165-46D8-BF9F-EF226FD976C9}" dt="2020-09-29T07:23:39.786" v="15044" actId="14100"/>
          <ac:spMkLst>
            <pc:docMk/>
            <pc:sldMk cId="3395645044" sldId="974"/>
            <ac:spMk id="3" creationId="{4E369354-B6E5-47CC-9E6F-493E0515D784}"/>
          </ac:spMkLst>
        </pc:spChg>
        <pc:spChg chg="add del mod">
          <ac:chgData name="Daniele Sertore" userId="9c0ab5f7-81cb-4f3e-8f35-37302c927a17" providerId="ADAL" clId="{C6529FDB-9165-46D8-BF9F-EF226FD976C9}" dt="2020-09-27T09:17:01.611" v="8731"/>
          <ac:spMkLst>
            <pc:docMk/>
            <pc:sldMk cId="3395645044" sldId="974"/>
            <ac:spMk id="4" creationId="{C70A91AB-CB5B-47B1-90B1-123589C0D148}"/>
          </ac:spMkLst>
        </pc:spChg>
        <pc:spChg chg="add del mod">
          <ac:chgData name="Daniele Sertore" userId="9c0ab5f7-81cb-4f3e-8f35-37302c927a17" providerId="ADAL" clId="{C6529FDB-9165-46D8-BF9F-EF226FD976C9}" dt="2020-09-27T09:17:01.611" v="8731"/>
          <ac:spMkLst>
            <pc:docMk/>
            <pc:sldMk cId="3395645044" sldId="974"/>
            <ac:spMk id="5" creationId="{D9F099EE-C774-42DF-B859-F327AC24E04F}"/>
          </ac:spMkLst>
        </pc:spChg>
      </pc:sldChg>
      <pc:sldChg chg="addSp delSp modSp new mod ord modAnim">
        <pc:chgData name="Daniele Sertore" userId="9c0ab5f7-81cb-4f3e-8f35-37302c927a17" providerId="ADAL" clId="{C6529FDB-9165-46D8-BF9F-EF226FD976C9}" dt="2020-09-29T07:20:33.335" v="15019" actId="113"/>
        <pc:sldMkLst>
          <pc:docMk/>
          <pc:sldMk cId="4060514384" sldId="975"/>
        </pc:sldMkLst>
        <pc:spChg chg="mod">
          <ac:chgData name="Daniele Sertore" userId="9c0ab5f7-81cb-4f3e-8f35-37302c927a17" providerId="ADAL" clId="{C6529FDB-9165-46D8-BF9F-EF226FD976C9}" dt="2020-09-27T09:20:14.189" v="8782" actId="20577"/>
          <ac:spMkLst>
            <pc:docMk/>
            <pc:sldMk cId="4060514384" sldId="975"/>
            <ac:spMk id="2" creationId="{E4BAC21D-4037-43BE-936C-972ECEC1B0E8}"/>
          </ac:spMkLst>
        </pc:spChg>
        <pc:spChg chg="add del mod">
          <ac:chgData name="Daniele Sertore" userId="9c0ab5f7-81cb-4f3e-8f35-37302c927a17" providerId="ADAL" clId="{C6529FDB-9165-46D8-BF9F-EF226FD976C9}" dt="2020-09-29T07:20:33.335" v="15019" actId="113"/>
          <ac:spMkLst>
            <pc:docMk/>
            <pc:sldMk cId="4060514384" sldId="975"/>
            <ac:spMk id="3" creationId="{AF0D6FEF-A823-40D1-A505-3A955448E92B}"/>
          </ac:spMkLst>
        </pc:spChg>
        <pc:spChg chg="add del mod">
          <ac:chgData name="Daniele Sertore" userId="9c0ab5f7-81cb-4f3e-8f35-37302c927a17" providerId="ADAL" clId="{C6529FDB-9165-46D8-BF9F-EF226FD976C9}" dt="2020-09-27T09:21:00.690" v="8784" actId="478"/>
          <ac:spMkLst>
            <pc:docMk/>
            <pc:sldMk cId="4060514384" sldId="975"/>
            <ac:spMk id="7" creationId="{E1C0E292-B963-4077-9ACD-A51D5AB20601}"/>
          </ac:spMkLst>
        </pc:spChg>
        <pc:spChg chg="add del mod">
          <ac:chgData name="Daniele Sertore" userId="9c0ab5f7-81cb-4f3e-8f35-37302c927a17" providerId="ADAL" clId="{C6529FDB-9165-46D8-BF9F-EF226FD976C9}" dt="2020-09-27T09:21:30.060" v="8792" actId="478"/>
          <ac:spMkLst>
            <pc:docMk/>
            <pc:sldMk cId="4060514384" sldId="975"/>
            <ac:spMk id="11" creationId="{D545BC6C-7499-4932-B5E2-8F6DB4594D4E}"/>
          </ac:spMkLst>
        </pc:spChg>
        <pc:spChg chg="add mod">
          <ac:chgData name="Daniele Sertore" userId="9c0ab5f7-81cb-4f3e-8f35-37302c927a17" providerId="ADAL" clId="{C6529FDB-9165-46D8-BF9F-EF226FD976C9}" dt="2020-09-27T09:22:17.464" v="8815" actId="1076"/>
          <ac:spMkLst>
            <pc:docMk/>
            <pc:sldMk cId="4060514384" sldId="975"/>
            <ac:spMk id="12" creationId="{7F69218C-D073-40BF-8614-0FD3A4070D16}"/>
          </ac:spMkLst>
        </pc:spChg>
        <pc:spChg chg="add mod">
          <ac:chgData name="Daniele Sertore" userId="9c0ab5f7-81cb-4f3e-8f35-37302c927a17" providerId="ADAL" clId="{C6529FDB-9165-46D8-BF9F-EF226FD976C9}" dt="2020-09-27T09:22:57.698" v="8835" actId="1076"/>
          <ac:spMkLst>
            <pc:docMk/>
            <pc:sldMk cId="4060514384" sldId="975"/>
            <ac:spMk id="13" creationId="{857D9C53-EADC-464D-827E-62A6918D550A}"/>
          </ac:spMkLst>
        </pc:spChg>
        <pc:spChg chg="add mod">
          <ac:chgData name="Daniele Sertore" userId="9c0ab5f7-81cb-4f3e-8f35-37302c927a17" providerId="ADAL" clId="{C6529FDB-9165-46D8-BF9F-EF226FD976C9}" dt="2020-09-27T09:23:13.380" v="8843" actId="13822"/>
          <ac:spMkLst>
            <pc:docMk/>
            <pc:sldMk cId="4060514384" sldId="975"/>
            <ac:spMk id="14" creationId="{8570FB48-230D-4F55-BC54-727BD8CC0A3E}"/>
          </ac:spMkLst>
        </pc:spChg>
        <pc:picChg chg="add del mod">
          <ac:chgData name="Daniele Sertore" userId="9c0ab5f7-81cb-4f3e-8f35-37302c927a17" providerId="ADAL" clId="{C6529FDB-9165-46D8-BF9F-EF226FD976C9}" dt="2020-09-27T09:20:56.827" v="8783" actId="478"/>
          <ac:picMkLst>
            <pc:docMk/>
            <pc:sldMk cId="4060514384" sldId="975"/>
            <ac:picMk id="5" creationId="{05EB5857-A398-4696-9490-74239D8CAFD9}"/>
          </ac:picMkLst>
        </pc:picChg>
        <pc:picChg chg="add mod">
          <ac:chgData name="Daniele Sertore" userId="9c0ab5f7-81cb-4f3e-8f35-37302c927a17" providerId="ADAL" clId="{C6529FDB-9165-46D8-BF9F-EF226FD976C9}" dt="2020-09-27T09:21:13.412" v="8787" actId="1076"/>
          <ac:picMkLst>
            <pc:docMk/>
            <pc:sldMk cId="4060514384" sldId="975"/>
            <ac:picMk id="8" creationId="{B25AE0B6-8A81-4DA7-9CC1-0F2F7A5B4AF7}"/>
          </ac:picMkLst>
        </pc:picChg>
        <pc:picChg chg="add mod">
          <ac:chgData name="Daniele Sertore" userId="9c0ab5f7-81cb-4f3e-8f35-37302c927a17" providerId="ADAL" clId="{C6529FDB-9165-46D8-BF9F-EF226FD976C9}" dt="2020-09-27T09:21:13.412" v="8787" actId="1076"/>
          <ac:picMkLst>
            <pc:docMk/>
            <pc:sldMk cId="4060514384" sldId="975"/>
            <ac:picMk id="9" creationId="{477937BA-853F-4929-AA5E-25A79D122503}"/>
          </ac:picMkLst>
        </pc:picChg>
        <pc:picChg chg="add mod">
          <ac:chgData name="Daniele Sertore" userId="9c0ab5f7-81cb-4f3e-8f35-37302c927a17" providerId="ADAL" clId="{C6529FDB-9165-46D8-BF9F-EF226FD976C9}" dt="2020-09-27T09:21:57.578" v="8801" actId="1076"/>
          <ac:picMkLst>
            <pc:docMk/>
            <pc:sldMk cId="4060514384" sldId="975"/>
            <ac:picMk id="10" creationId="{34452E70-7F9D-411C-A2BD-E1E105621FF9}"/>
          </ac:picMkLst>
        </pc:picChg>
      </pc:sldChg>
      <pc:sldChg chg="addSp modSp new mod">
        <pc:chgData name="Daniele Sertore" userId="9c0ab5f7-81cb-4f3e-8f35-37302c927a17" providerId="ADAL" clId="{C6529FDB-9165-46D8-BF9F-EF226FD976C9}" dt="2020-09-29T07:25:35.553" v="15061" actId="14100"/>
        <pc:sldMkLst>
          <pc:docMk/>
          <pc:sldMk cId="1298693938" sldId="976"/>
        </pc:sldMkLst>
        <pc:spChg chg="mod">
          <ac:chgData name="Daniele Sertore" userId="9c0ab5f7-81cb-4f3e-8f35-37302c927a17" providerId="ADAL" clId="{C6529FDB-9165-46D8-BF9F-EF226FD976C9}" dt="2020-09-27T09:53:42.553" v="8972" actId="20577"/>
          <ac:spMkLst>
            <pc:docMk/>
            <pc:sldMk cId="1298693938" sldId="976"/>
            <ac:spMk id="2" creationId="{DA02FC82-400D-40CB-8BB5-5935253EF105}"/>
          </ac:spMkLst>
        </pc:spChg>
        <pc:spChg chg="mod">
          <ac:chgData name="Daniele Sertore" userId="9c0ab5f7-81cb-4f3e-8f35-37302c927a17" providerId="ADAL" clId="{C6529FDB-9165-46D8-BF9F-EF226FD976C9}" dt="2020-09-29T07:25:31.353" v="15060" actId="14100"/>
          <ac:spMkLst>
            <pc:docMk/>
            <pc:sldMk cId="1298693938" sldId="976"/>
            <ac:spMk id="3" creationId="{F705AFDF-7F85-42A5-8CB7-3EEB7623B16F}"/>
          </ac:spMkLst>
        </pc:spChg>
        <pc:picChg chg="add mod">
          <ac:chgData name="Daniele Sertore" userId="9c0ab5f7-81cb-4f3e-8f35-37302c927a17" providerId="ADAL" clId="{C6529FDB-9165-46D8-BF9F-EF226FD976C9}" dt="2020-09-29T07:25:35.553" v="15061" actId="14100"/>
          <ac:picMkLst>
            <pc:docMk/>
            <pc:sldMk cId="1298693938" sldId="976"/>
            <ac:picMk id="5" creationId="{DC1B6159-B87C-435E-AFF5-5906FE7DD2CF}"/>
          </ac:picMkLst>
        </pc:picChg>
      </pc:sldChg>
      <pc:sldChg chg="addSp modSp new mod">
        <pc:chgData name="Daniele Sertore" userId="9c0ab5f7-81cb-4f3e-8f35-37302c927a17" providerId="ADAL" clId="{C6529FDB-9165-46D8-BF9F-EF226FD976C9}" dt="2020-09-29T07:24:36.832" v="15050" actId="1076"/>
        <pc:sldMkLst>
          <pc:docMk/>
          <pc:sldMk cId="3706625788" sldId="977"/>
        </pc:sldMkLst>
        <pc:spChg chg="mod">
          <ac:chgData name="Daniele Sertore" userId="9c0ab5f7-81cb-4f3e-8f35-37302c927a17" providerId="ADAL" clId="{C6529FDB-9165-46D8-BF9F-EF226FD976C9}" dt="2020-09-27T09:50:50.449" v="8948" actId="20577"/>
          <ac:spMkLst>
            <pc:docMk/>
            <pc:sldMk cId="3706625788" sldId="977"/>
            <ac:spMk id="2" creationId="{D8D48FF3-7D21-42AB-81A0-5A04E58507F4}"/>
          </ac:spMkLst>
        </pc:spChg>
        <pc:spChg chg="mod">
          <ac:chgData name="Daniele Sertore" userId="9c0ab5f7-81cb-4f3e-8f35-37302c927a17" providerId="ADAL" clId="{C6529FDB-9165-46D8-BF9F-EF226FD976C9}" dt="2020-09-27T09:52:44.585" v="8963" actId="14100"/>
          <ac:spMkLst>
            <pc:docMk/>
            <pc:sldMk cId="3706625788" sldId="977"/>
            <ac:spMk id="3" creationId="{81DD9EE6-2FC1-4A19-8499-104B2ABBEF63}"/>
          </ac:spMkLst>
        </pc:spChg>
        <pc:spChg chg="add mod">
          <ac:chgData name="Daniele Sertore" userId="9c0ab5f7-81cb-4f3e-8f35-37302c927a17" providerId="ADAL" clId="{C6529FDB-9165-46D8-BF9F-EF226FD976C9}" dt="2020-09-27T09:51:04.865" v="8951" actId="21"/>
          <ac:spMkLst>
            <pc:docMk/>
            <pc:sldMk cId="3706625788" sldId="977"/>
            <ac:spMk id="4" creationId="{B32B5869-74BD-417E-9E18-8874D4A18A92}"/>
          </ac:spMkLst>
        </pc:spChg>
        <pc:spChg chg="add mod">
          <ac:chgData name="Daniele Sertore" userId="9c0ab5f7-81cb-4f3e-8f35-37302c927a17" providerId="ADAL" clId="{C6529FDB-9165-46D8-BF9F-EF226FD976C9}" dt="2020-09-29T07:24:04.794" v="15046" actId="207"/>
          <ac:spMkLst>
            <pc:docMk/>
            <pc:sldMk cId="3706625788" sldId="977"/>
            <ac:spMk id="7" creationId="{64376659-AE7D-49F6-BE73-2E8EBDEBD1BF}"/>
          </ac:spMkLst>
        </pc:spChg>
        <pc:spChg chg="add mod">
          <ac:chgData name="Daniele Sertore" userId="9c0ab5f7-81cb-4f3e-8f35-37302c927a17" providerId="ADAL" clId="{C6529FDB-9165-46D8-BF9F-EF226FD976C9}" dt="2020-09-29T07:24:23.915" v="15049" actId="20577"/>
          <ac:spMkLst>
            <pc:docMk/>
            <pc:sldMk cId="3706625788" sldId="977"/>
            <ac:spMk id="8" creationId="{E5C9D13E-D931-495F-BF04-644422E6467D}"/>
          </ac:spMkLst>
        </pc:spChg>
        <pc:picChg chg="add mod">
          <ac:chgData name="Daniele Sertore" userId="9c0ab5f7-81cb-4f3e-8f35-37302c927a17" providerId="ADAL" clId="{C6529FDB-9165-46D8-BF9F-EF226FD976C9}" dt="2020-09-29T07:24:36.832" v="15050" actId="1076"/>
          <ac:picMkLst>
            <pc:docMk/>
            <pc:sldMk cId="3706625788" sldId="977"/>
            <ac:picMk id="5" creationId="{E284FFBD-163F-45AF-9A1D-23CF941A6476}"/>
          </ac:picMkLst>
        </pc:picChg>
        <pc:picChg chg="add mod">
          <ac:chgData name="Daniele Sertore" userId="9c0ab5f7-81cb-4f3e-8f35-37302c927a17" providerId="ADAL" clId="{C6529FDB-9165-46D8-BF9F-EF226FD976C9}" dt="2020-09-27T09:51:59.550" v="8958" actId="1076"/>
          <ac:picMkLst>
            <pc:docMk/>
            <pc:sldMk cId="3706625788" sldId="977"/>
            <ac:picMk id="6" creationId="{1BAE88D8-5786-4D37-9740-EED812076D77}"/>
          </ac:picMkLst>
        </pc:picChg>
      </pc:sldChg>
      <pc:sldChg chg="addSp modSp new mod">
        <pc:chgData name="Daniele Sertore" userId="9c0ab5f7-81cb-4f3e-8f35-37302c927a17" providerId="ADAL" clId="{C6529FDB-9165-46D8-BF9F-EF226FD976C9}" dt="2020-09-29T07:25:11.304" v="15056" actId="27636"/>
        <pc:sldMkLst>
          <pc:docMk/>
          <pc:sldMk cId="2033744206" sldId="978"/>
        </pc:sldMkLst>
        <pc:spChg chg="mod">
          <ac:chgData name="Daniele Sertore" userId="9c0ab5f7-81cb-4f3e-8f35-37302c927a17" providerId="ADAL" clId="{C6529FDB-9165-46D8-BF9F-EF226FD976C9}" dt="2020-09-27T10:01:21.903" v="9663" actId="20577"/>
          <ac:spMkLst>
            <pc:docMk/>
            <pc:sldMk cId="2033744206" sldId="978"/>
            <ac:spMk id="2" creationId="{D72EEFC9-D899-4040-85E0-8F5A5AEBACB0}"/>
          </ac:spMkLst>
        </pc:spChg>
        <pc:spChg chg="mod">
          <ac:chgData name="Daniele Sertore" userId="9c0ab5f7-81cb-4f3e-8f35-37302c927a17" providerId="ADAL" clId="{C6529FDB-9165-46D8-BF9F-EF226FD976C9}" dt="2020-09-29T07:25:11.304" v="15056" actId="27636"/>
          <ac:spMkLst>
            <pc:docMk/>
            <pc:sldMk cId="2033744206" sldId="978"/>
            <ac:spMk id="3" creationId="{122FF91E-0929-41FE-A96F-72B30BD34B2E}"/>
          </ac:spMkLst>
        </pc:spChg>
        <pc:spChg chg="add mod">
          <ac:chgData name="Daniele Sertore" userId="9c0ab5f7-81cb-4f3e-8f35-37302c927a17" providerId="ADAL" clId="{C6529FDB-9165-46D8-BF9F-EF226FD976C9}" dt="2020-09-27T10:10:23.681" v="10789" actId="1076"/>
          <ac:spMkLst>
            <pc:docMk/>
            <pc:sldMk cId="2033744206" sldId="978"/>
            <ac:spMk id="6" creationId="{A22BC67A-1295-4C7D-AEAF-FF954BA93B40}"/>
          </ac:spMkLst>
        </pc:spChg>
        <pc:picChg chg="add mod">
          <ac:chgData name="Daniele Sertore" userId="9c0ab5f7-81cb-4f3e-8f35-37302c927a17" providerId="ADAL" clId="{C6529FDB-9165-46D8-BF9F-EF226FD976C9}" dt="2020-09-29T07:25:02.441" v="15054" actId="14100"/>
          <ac:picMkLst>
            <pc:docMk/>
            <pc:sldMk cId="2033744206" sldId="978"/>
            <ac:picMk id="5" creationId="{855320E0-FE2F-45A8-8EE5-E61E04719DDF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7T10:14:51.123" v="10834" actId="1076"/>
        <pc:sldMkLst>
          <pc:docMk/>
          <pc:sldMk cId="184780047" sldId="979"/>
        </pc:sldMkLst>
        <pc:spChg chg="mod">
          <ac:chgData name="Daniele Sertore" userId="9c0ab5f7-81cb-4f3e-8f35-37302c927a17" providerId="ADAL" clId="{C6529FDB-9165-46D8-BF9F-EF226FD976C9}" dt="2020-09-27T10:11:58.152" v="10812" actId="20577"/>
          <ac:spMkLst>
            <pc:docMk/>
            <pc:sldMk cId="184780047" sldId="979"/>
            <ac:spMk id="2" creationId="{19D64FFF-099C-4B62-90AD-2CA743F6ABF0}"/>
          </ac:spMkLst>
        </pc:spChg>
        <pc:spChg chg="del">
          <ac:chgData name="Daniele Sertore" userId="9c0ab5f7-81cb-4f3e-8f35-37302c927a17" providerId="ADAL" clId="{C6529FDB-9165-46D8-BF9F-EF226FD976C9}" dt="2020-09-27T10:12:38.262" v="10815" actId="22"/>
          <ac:spMkLst>
            <pc:docMk/>
            <pc:sldMk cId="184780047" sldId="979"/>
            <ac:spMk id="3" creationId="{9B9EFC67-ACF4-4E2D-AE1D-02E50F8A17D5}"/>
          </ac:spMkLst>
        </pc:spChg>
        <pc:spChg chg="add mod">
          <ac:chgData name="Daniele Sertore" userId="9c0ab5f7-81cb-4f3e-8f35-37302c927a17" providerId="ADAL" clId="{C6529FDB-9165-46D8-BF9F-EF226FD976C9}" dt="2020-09-27T10:13:19.134" v="10822" actId="1076"/>
          <ac:spMkLst>
            <pc:docMk/>
            <pc:sldMk cId="184780047" sldId="979"/>
            <ac:spMk id="5" creationId="{92D538A6-A209-403D-B9EF-174CBDF24CA0}"/>
          </ac:spMkLst>
        </pc:spChg>
        <pc:spChg chg="add mod">
          <ac:chgData name="Daniele Sertore" userId="9c0ab5f7-81cb-4f3e-8f35-37302c927a17" providerId="ADAL" clId="{C6529FDB-9165-46D8-BF9F-EF226FD976C9}" dt="2020-09-27T10:13:22.978" v="10823" actId="1076"/>
          <ac:spMkLst>
            <pc:docMk/>
            <pc:sldMk cId="184780047" sldId="979"/>
            <ac:spMk id="7" creationId="{D6B61E4F-2065-45CE-96AA-EA8476B21F94}"/>
          </ac:spMkLst>
        </pc:spChg>
        <pc:spChg chg="add mod">
          <ac:chgData name="Daniele Sertore" userId="9c0ab5f7-81cb-4f3e-8f35-37302c927a17" providerId="ADAL" clId="{C6529FDB-9165-46D8-BF9F-EF226FD976C9}" dt="2020-09-27T10:14:12.277" v="10825" actId="1076"/>
          <ac:spMkLst>
            <pc:docMk/>
            <pc:sldMk cId="184780047" sldId="979"/>
            <ac:spMk id="13" creationId="{3492ABA4-6783-45C8-B218-9D9119A53AB6}"/>
          </ac:spMkLst>
        </pc:spChg>
        <pc:spChg chg="add mod">
          <ac:chgData name="Daniele Sertore" userId="9c0ab5f7-81cb-4f3e-8f35-37302c927a17" providerId="ADAL" clId="{C6529FDB-9165-46D8-BF9F-EF226FD976C9}" dt="2020-09-27T10:14:51.123" v="10834" actId="1076"/>
          <ac:spMkLst>
            <pc:docMk/>
            <pc:sldMk cId="184780047" sldId="979"/>
            <ac:spMk id="14" creationId="{EADFBBB0-0742-422A-AF02-E999D10069F2}"/>
          </ac:spMkLst>
        </pc:spChg>
        <pc:picChg chg="add mod">
          <ac:chgData name="Daniele Sertore" userId="9c0ab5f7-81cb-4f3e-8f35-37302c927a17" providerId="ADAL" clId="{C6529FDB-9165-46D8-BF9F-EF226FD976C9}" dt="2020-09-27T10:12:44.656" v="10816" actId="1076"/>
          <ac:picMkLst>
            <pc:docMk/>
            <pc:sldMk cId="184780047" sldId="979"/>
            <ac:picMk id="9" creationId="{0382A278-0EA6-4328-A5A2-C6F4E1C3A9B4}"/>
          </ac:picMkLst>
        </pc:picChg>
        <pc:picChg chg="add mod">
          <ac:chgData name="Daniele Sertore" userId="9c0ab5f7-81cb-4f3e-8f35-37302c927a17" providerId="ADAL" clId="{C6529FDB-9165-46D8-BF9F-EF226FD976C9}" dt="2020-09-27T10:13:00.036" v="10818" actId="1076"/>
          <ac:picMkLst>
            <pc:docMk/>
            <pc:sldMk cId="184780047" sldId="979"/>
            <ac:picMk id="11" creationId="{4B6C54BE-FF57-40D7-B97E-89D4675C614B}"/>
          </ac:picMkLst>
        </pc:picChg>
      </pc:sldChg>
      <pc:sldChg chg="addSp delSp modSp new del mod">
        <pc:chgData name="Daniele Sertore" userId="9c0ab5f7-81cb-4f3e-8f35-37302c927a17" providerId="ADAL" clId="{C6529FDB-9165-46D8-BF9F-EF226FD976C9}" dt="2020-09-27T13:34:35.463" v="11608" actId="47"/>
        <pc:sldMkLst>
          <pc:docMk/>
          <pc:sldMk cId="253833434" sldId="980"/>
        </pc:sldMkLst>
        <pc:spChg chg="mod">
          <ac:chgData name="Daniele Sertore" userId="9c0ab5f7-81cb-4f3e-8f35-37302c927a17" providerId="ADAL" clId="{C6529FDB-9165-46D8-BF9F-EF226FD976C9}" dt="2020-09-27T10:19:30.386" v="10913" actId="20577"/>
          <ac:spMkLst>
            <pc:docMk/>
            <pc:sldMk cId="253833434" sldId="980"/>
            <ac:spMk id="2" creationId="{3169F031-CAAF-4F33-8766-170B58D0AD16}"/>
          </ac:spMkLst>
        </pc:spChg>
        <pc:spChg chg="add del">
          <ac:chgData name="Daniele Sertore" userId="9c0ab5f7-81cb-4f3e-8f35-37302c927a17" providerId="ADAL" clId="{C6529FDB-9165-46D8-BF9F-EF226FD976C9}" dt="2020-09-27T13:13:39.670" v="11259" actId="22"/>
          <ac:spMkLst>
            <pc:docMk/>
            <pc:sldMk cId="253833434" sldId="980"/>
            <ac:spMk id="5" creationId="{0A0862E3-B84B-415F-AB00-1DFD85662026}"/>
          </ac:spMkLst>
        </pc:spChg>
      </pc:sldChg>
      <pc:sldChg chg="addSp delSp modSp new mod">
        <pc:chgData name="Daniele Sertore" userId="9c0ab5f7-81cb-4f3e-8f35-37302c927a17" providerId="ADAL" clId="{C6529FDB-9165-46D8-BF9F-EF226FD976C9}" dt="2020-09-28T15:59:53.337" v="14394" actId="1076"/>
        <pc:sldMkLst>
          <pc:docMk/>
          <pc:sldMk cId="2322210417" sldId="981"/>
        </pc:sldMkLst>
        <pc:spChg chg="mod">
          <ac:chgData name="Daniele Sertore" userId="9c0ab5f7-81cb-4f3e-8f35-37302c927a17" providerId="ADAL" clId="{C6529FDB-9165-46D8-BF9F-EF226FD976C9}" dt="2020-09-27T13:55:21.628" v="12082"/>
          <ac:spMkLst>
            <pc:docMk/>
            <pc:sldMk cId="2322210417" sldId="981"/>
            <ac:spMk id="2" creationId="{C9292DB2-F01F-4C7D-8581-FD0B359A1F3D}"/>
          </ac:spMkLst>
        </pc:spChg>
        <pc:spChg chg="mod">
          <ac:chgData name="Daniele Sertore" userId="9c0ab5f7-81cb-4f3e-8f35-37302c927a17" providerId="ADAL" clId="{C6529FDB-9165-46D8-BF9F-EF226FD976C9}" dt="2020-09-28T15:51:28.428" v="14337" actId="20577"/>
          <ac:spMkLst>
            <pc:docMk/>
            <pc:sldMk cId="2322210417" sldId="981"/>
            <ac:spMk id="3" creationId="{660C308D-C124-4AA7-A404-DD34E70DFDC8}"/>
          </ac:spMkLst>
        </pc:spChg>
        <pc:spChg chg="add del mod">
          <ac:chgData name="Daniele Sertore" userId="9c0ab5f7-81cb-4f3e-8f35-37302c927a17" providerId="ADAL" clId="{C6529FDB-9165-46D8-BF9F-EF226FD976C9}" dt="2020-09-27T13:54:34.491" v="12076"/>
          <ac:spMkLst>
            <pc:docMk/>
            <pc:sldMk cId="2322210417" sldId="981"/>
            <ac:spMk id="4" creationId="{700DA9BF-58D5-4454-8C8A-512F3D36D84F}"/>
          </ac:spMkLst>
        </pc:spChg>
        <pc:spChg chg="add del mod">
          <ac:chgData name="Daniele Sertore" userId="9c0ab5f7-81cb-4f3e-8f35-37302c927a17" providerId="ADAL" clId="{C6529FDB-9165-46D8-BF9F-EF226FD976C9}" dt="2020-09-27T13:54:34.491" v="12076"/>
          <ac:spMkLst>
            <pc:docMk/>
            <pc:sldMk cId="2322210417" sldId="981"/>
            <ac:spMk id="5" creationId="{0CFE4C6A-ACE1-4597-A2D1-56844329BBEF}"/>
          </ac:spMkLst>
        </pc:spChg>
        <pc:spChg chg="add mod">
          <ac:chgData name="Daniele Sertore" userId="9c0ab5f7-81cb-4f3e-8f35-37302c927a17" providerId="ADAL" clId="{C6529FDB-9165-46D8-BF9F-EF226FD976C9}" dt="2020-09-28T15:59:07.698" v="14386" actId="1076"/>
          <ac:spMkLst>
            <pc:docMk/>
            <pc:sldMk cId="2322210417" sldId="981"/>
            <ac:spMk id="5" creationId="{6D96A873-3E72-4A07-A70C-914E883CFF4C}"/>
          </ac:spMkLst>
        </pc:spChg>
        <pc:spChg chg="add del mod">
          <ac:chgData name="Daniele Sertore" userId="9c0ab5f7-81cb-4f3e-8f35-37302c927a17" providerId="ADAL" clId="{C6529FDB-9165-46D8-BF9F-EF226FD976C9}" dt="2020-09-27T13:55:21.628" v="12082"/>
          <ac:spMkLst>
            <pc:docMk/>
            <pc:sldMk cId="2322210417" sldId="981"/>
            <ac:spMk id="6" creationId="{6B34899E-1FCD-4F71-9B42-DD70233C3BC5}"/>
          </ac:spMkLst>
        </pc:spChg>
        <pc:spChg chg="add del mod">
          <ac:chgData name="Daniele Sertore" userId="9c0ab5f7-81cb-4f3e-8f35-37302c927a17" providerId="ADAL" clId="{C6529FDB-9165-46D8-BF9F-EF226FD976C9}" dt="2020-09-27T13:55:21.628" v="12082"/>
          <ac:spMkLst>
            <pc:docMk/>
            <pc:sldMk cId="2322210417" sldId="981"/>
            <ac:spMk id="7" creationId="{739E87A8-86E9-46B8-91FB-2D015E71DE17}"/>
          </ac:spMkLst>
        </pc:spChg>
        <pc:spChg chg="add mod ord">
          <ac:chgData name="Daniele Sertore" userId="9c0ab5f7-81cb-4f3e-8f35-37302c927a17" providerId="ADAL" clId="{C6529FDB-9165-46D8-BF9F-EF226FD976C9}" dt="2020-09-27T13:59:11.729" v="12113" actId="167"/>
          <ac:spMkLst>
            <pc:docMk/>
            <pc:sldMk cId="2322210417" sldId="981"/>
            <ac:spMk id="9" creationId="{932C40A2-BD8B-450B-B289-09D7509AD049}"/>
          </ac:spMkLst>
        </pc:spChg>
        <pc:spChg chg="add mod">
          <ac:chgData name="Daniele Sertore" userId="9c0ab5f7-81cb-4f3e-8f35-37302c927a17" providerId="ADAL" clId="{C6529FDB-9165-46D8-BF9F-EF226FD976C9}" dt="2020-09-28T15:59:38.392" v="14390" actId="207"/>
          <ac:spMkLst>
            <pc:docMk/>
            <pc:sldMk cId="2322210417" sldId="981"/>
            <ac:spMk id="11" creationId="{5CE4FEDA-E447-4114-BD66-598DFC632E4C}"/>
          </ac:spMkLst>
        </pc:spChg>
        <pc:spChg chg="add mod">
          <ac:chgData name="Daniele Sertore" userId="9c0ab5f7-81cb-4f3e-8f35-37302c927a17" providerId="ADAL" clId="{C6529FDB-9165-46D8-BF9F-EF226FD976C9}" dt="2020-09-28T15:59:53.337" v="14394" actId="1076"/>
          <ac:spMkLst>
            <pc:docMk/>
            <pc:sldMk cId="2322210417" sldId="981"/>
            <ac:spMk id="13" creationId="{1A7DA711-1644-4372-89C0-F658424C438D}"/>
          </ac:spMkLst>
        </pc:spChg>
        <pc:picChg chg="add mod">
          <ac:chgData name="Daniele Sertore" userId="9c0ab5f7-81cb-4f3e-8f35-37302c927a17" providerId="ADAL" clId="{C6529FDB-9165-46D8-BF9F-EF226FD976C9}" dt="2020-09-28T15:59:02.497" v="14385" actId="1076"/>
          <ac:picMkLst>
            <pc:docMk/>
            <pc:sldMk cId="2322210417" sldId="981"/>
            <ac:picMk id="4" creationId="{6CBD0DD9-7862-4AEE-8A6F-313A71284D04}"/>
          </ac:picMkLst>
        </pc:picChg>
      </pc:sldChg>
      <pc:sldChg chg="modSp new mod ord">
        <pc:chgData name="Daniele Sertore" userId="9c0ab5f7-81cb-4f3e-8f35-37302c927a17" providerId="ADAL" clId="{C6529FDB-9165-46D8-BF9F-EF226FD976C9}" dt="2020-09-27T13:02:37.805" v="11146" actId="313"/>
        <pc:sldMkLst>
          <pc:docMk/>
          <pc:sldMk cId="866678167" sldId="982"/>
        </pc:sldMkLst>
        <pc:spChg chg="mod">
          <ac:chgData name="Daniele Sertore" userId="9c0ab5f7-81cb-4f3e-8f35-37302c927a17" providerId="ADAL" clId="{C6529FDB-9165-46D8-BF9F-EF226FD976C9}" dt="2020-09-27T13:02:37.805" v="11146" actId="313"/>
          <ac:spMkLst>
            <pc:docMk/>
            <pc:sldMk cId="866678167" sldId="982"/>
            <ac:spMk id="2" creationId="{9FCB90FA-B072-479F-AC16-251D8E3E497A}"/>
          </ac:spMkLst>
        </pc:spChg>
        <pc:spChg chg="mod">
          <ac:chgData name="Daniele Sertore" userId="9c0ab5f7-81cb-4f3e-8f35-37302c927a17" providerId="ADAL" clId="{C6529FDB-9165-46D8-BF9F-EF226FD976C9}" dt="2020-09-27T10:28:05.271" v="11051" actId="207"/>
          <ac:spMkLst>
            <pc:docMk/>
            <pc:sldMk cId="866678167" sldId="982"/>
            <ac:spMk id="3" creationId="{7FA5695E-0736-4DFD-A638-2DF52CC59D63}"/>
          </ac:spMkLst>
        </pc:spChg>
      </pc:sldChg>
      <pc:sldChg chg="addSp delSp modSp new mod modAnim">
        <pc:chgData name="Daniele Sertore" userId="9c0ab5f7-81cb-4f3e-8f35-37302c927a17" providerId="ADAL" clId="{C6529FDB-9165-46D8-BF9F-EF226FD976C9}" dt="2020-09-29T07:27:26.917" v="15069"/>
        <pc:sldMkLst>
          <pc:docMk/>
          <pc:sldMk cId="3478891624" sldId="983"/>
        </pc:sldMkLst>
        <pc:spChg chg="mod">
          <ac:chgData name="Daniele Sertore" userId="9c0ab5f7-81cb-4f3e-8f35-37302c927a17" providerId="ADAL" clId="{C6529FDB-9165-46D8-BF9F-EF226FD976C9}" dt="2020-09-27T13:20:25.401" v="11494" actId="20577"/>
          <ac:spMkLst>
            <pc:docMk/>
            <pc:sldMk cId="3478891624" sldId="983"/>
            <ac:spMk id="2" creationId="{53F4A793-4496-4B30-BA7E-C6180E46D73B}"/>
          </ac:spMkLst>
        </pc:spChg>
        <pc:spChg chg="mod">
          <ac:chgData name="Daniele Sertore" userId="9c0ab5f7-81cb-4f3e-8f35-37302c927a17" providerId="ADAL" clId="{C6529FDB-9165-46D8-BF9F-EF226FD976C9}" dt="2020-09-28T15:47:02.038" v="14247" actId="113"/>
          <ac:spMkLst>
            <pc:docMk/>
            <pc:sldMk cId="3478891624" sldId="983"/>
            <ac:spMk id="3" creationId="{95D3A888-E2AE-487C-8E07-2BC25009080D}"/>
          </ac:spMkLst>
        </pc:spChg>
        <pc:spChg chg="add mod">
          <ac:chgData name="Daniele Sertore" userId="9c0ab5f7-81cb-4f3e-8f35-37302c927a17" providerId="ADAL" clId="{C6529FDB-9165-46D8-BF9F-EF226FD976C9}" dt="2020-09-27T13:29:07.598" v="11541" actId="688"/>
          <ac:spMkLst>
            <pc:docMk/>
            <pc:sldMk cId="3478891624" sldId="983"/>
            <ac:spMk id="13" creationId="{4B39397C-13E8-4304-85A1-58DD129C07B7}"/>
          </ac:spMkLst>
        </pc:spChg>
        <pc:spChg chg="add mod">
          <ac:chgData name="Daniele Sertore" userId="9c0ab5f7-81cb-4f3e-8f35-37302c927a17" providerId="ADAL" clId="{C6529FDB-9165-46D8-BF9F-EF226FD976C9}" dt="2020-09-27T13:29:17.722" v="11542" actId="688"/>
          <ac:spMkLst>
            <pc:docMk/>
            <pc:sldMk cId="3478891624" sldId="983"/>
            <ac:spMk id="14" creationId="{380AD3D9-3C95-49CB-8774-B54A207BCE5A}"/>
          </ac:spMkLst>
        </pc:spChg>
        <pc:spChg chg="add mod">
          <ac:chgData name="Daniele Sertore" userId="9c0ab5f7-81cb-4f3e-8f35-37302c927a17" providerId="ADAL" clId="{C6529FDB-9165-46D8-BF9F-EF226FD976C9}" dt="2020-09-27T13:29:01.005" v="11540" actId="1076"/>
          <ac:spMkLst>
            <pc:docMk/>
            <pc:sldMk cId="3478891624" sldId="983"/>
            <ac:spMk id="15" creationId="{2C9C49D2-1766-4A9C-83A8-BD03AE647B33}"/>
          </ac:spMkLst>
        </pc:spChg>
        <pc:spChg chg="add mod">
          <ac:chgData name="Daniele Sertore" userId="9c0ab5f7-81cb-4f3e-8f35-37302c927a17" providerId="ADAL" clId="{C6529FDB-9165-46D8-BF9F-EF226FD976C9}" dt="2020-09-27T13:29:01.005" v="11540" actId="1076"/>
          <ac:spMkLst>
            <pc:docMk/>
            <pc:sldMk cId="3478891624" sldId="983"/>
            <ac:spMk id="16" creationId="{6C3EA6E8-6EBC-4BA1-9F5F-5A8B0FAC4F82}"/>
          </ac:spMkLst>
        </pc:spChg>
        <pc:spChg chg="add mod">
          <ac:chgData name="Daniele Sertore" userId="9c0ab5f7-81cb-4f3e-8f35-37302c927a17" providerId="ADAL" clId="{C6529FDB-9165-46D8-BF9F-EF226FD976C9}" dt="2020-09-27T13:28:56.950" v="11539" actId="571"/>
          <ac:spMkLst>
            <pc:docMk/>
            <pc:sldMk cId="3478891624" sldId="983"/>
            <ac:spMk id="17" creationId="{F166F7D6-08CB-494A-9B00-9B9ECCC3C2F1}"/>
          </ac:spMkLst>
        </pc:spChg>
        <pc:spChg chg="add mod">
          <ac:chgData name="Daniele Sertore" userId="9c0ab5f7-81cb-4f3e-8f35-37302c927a17" providerId="ADAL" clId="{C6529FDB-9165-46D8-BF9F-EF226FD976C9}" dt="2020-09-27T13:28:56.950" v="11539" actId="571"/>
          <ac:spMkLst>
            <pc:docMk/>
            <pc:sldMk cId="3478891624" sldId="983"/>
            <ac:spMk id="18" creationId="{526B3DDB-8342-4F52-A371-7F731E956D1F}"/>
          </ac:spMkLst>
        </pc:spChg>
        <pc:spChg chg="add mod">
          <ac:chgData name="Daniele Sertore" userId="9c0ab5f7-81cb-4f3e-8f35-37302c927a17" providerId="ADAL" clId="{C6529FDB-9165-46D8-BF9F-EF226FD976C9}" dt="2020-09-27T13:29:55.387" v="11553" actId="1076"/>
          <ac:spMkLst>
            <pc:docMk/>
            <pc:sldMk cId="3478891624" sldId="983"/>
            <ac:spMk id="19" creationId="{4511E11F-57BD-488C-89FC-5DE28F709BE3}"/>
          </ac:spMkLst>
        </pc:spChg>
        <pc:spChg chg="add mod">
          <ac:chgData name="Daniele Sertore" userId="9c0ab5f7-81cb-4f3e-8f35-37302c927a17" providerId="ADAL" clId="{C6529FDB-9165-46D8-BF9F-EF226FD976C9}" dt="2020-09-27T13:30:33.351" v="11558" actId="13822"/>
          <ac:spMkLst>
            <pc:docMk/>
            <pc:sldMk cId="3478891624" sldId="983"/>
            <ac:spMk id="20" creationId="{BC369BB6-7E36-41B0-94FE-D97CD7E3E352}"/>
          </ac:spMkLst>
        </pc:spChg>
        <pc:spChg chg="add mod">
          <ac:chgData name="Daniele Sertore" userId="9c0ab5f7-81cb-4f3e-8f35-37302c927a17" providerId="ADAL" clId="{C6529FDB-9165-46D8-BF9F-EF226FD976C9}" dt="2020-09-27T13:30:50.916" v="11559" actId="571"/>
          <ac:spMkLst>
            <pc:docMk/>
            <pc:sldMk cId="3478891624" sldId="983"/>
            <ac:spMk id="21" creationId="{2BFBEE5B-BD71-43B6-801C-CE8827A07FDF}"/>
          </ac:spMkLst>
        </pc:spChg>
        <pc:spChg chg="add mod">
          <ac:chgData name="Daniele Sertore" userId="9c0ab5f7-81cb-4f3e-8f35-37302c927a17" providerId="ADAL" clId="{C6529FDB-9165-46D8-BF9F-EF226FD976C9}" dt="2020-09-27T13:31:22.098" v="11564" actId="1037"/>
          <ac:spMkLst>
            <pc:docMk/>
            <pc:sldMk cId="3478891624" sldId="983"/>
            <ac:spMk id="22" creationId="{531D3662-3191-46C9-827D-737688AD1D51}"/>
          </ac:spMkLst>
        </pc:spChg>
        <pc:spChg chg="add mod">
          <ac:chgData name="Daniele Sertore" userId="9c0ab5f7-81cb-4f3e-8f35-37302c927a17" providerId="ADAL" clId="{C6529FDB-9165-46D8-BF9F-EF226FD976C9}" dt="2020-09-29T07:27:09.248" v="15067" actId="1076"/>
          <ac:spMkLst>
            <pc:docMk/>
            <pc:sldMk cId="3478891624" sldId="983"/>
            <ac:spMk id="23" creationId="{7D26F6A2-1C66-412B-B7BE-EA498C33736D}"/>
          </ac:spMkLst>
        </pc:spChg>
        <pc:picChg chg="add mod">
          <ac:chgData name="Daniele Sertore" userId="9c0ab5f7-81cb-4f3e-8f35-37302c927a17" providerId="ADAL" clId="{C6529FDB-9165-46D8-BF9F-EF226FD976C9}" dt="2020-09-29T07:26:43.640" v="15065" actId="1076"/>
          <ac:picMkLst>
            <pc:docMk/>
            <pc:sldMk cId="3478891624" sldId="983"/>
            <ac:picMk id="4" creationId="{25FAE9E1-F869-424D-8B06-41D678C4CF2C}"/>
          </ac:picMkLst>
        </pc:picChg>
        <pc:picChg chg="add del mod">
          <ac:chgData name="Daniele Sertore" userId="9c0ab5f7-81cb-4f3e-8f35-37302c927a17" providerId="ADAL" clId="{C6529FDB-9165-46D8-BF9F-EF226FD976C9}" dt="2020-09-27T13:26:33.342" v="11511" actId="478"/>
          <ac:picMkLst>
            <pc:docMk/>
            <pc:sldMk cId="3478891624" sldId="983"/>
            <ac:picMk id="5" creationId="{343C7FBD-D17E-4DBE-AF36-F82623C36FD9}"/>
          </ac:picMkLst>
        </pc:picChg>
        <pc:picChg chg="add mod">
          <ac:chgData name="Daniele Sertore" userId="9c0ab5f7-81cb-4f3e-8f35-37302c927a17" providerId="ADAL" clId="{C6529FDB-9165-46D8-BF9F-EF226FD976C9}" dt="2020-09-29T07:27:09.248" v="15067" actId="1076"/>
          <ac:picMkLst>
            <pc:docMk/>
            <pc:sldMk cId="3478891624" sldId="983"/>
            <ac:picMk id="7" creationId="{E93B98A9-65F2-4B78-A835-87F32BD8F585}"/>
          </ac:picMkLst>
        </pc:picChg>
        <pc:picChg chg="add mod">
          <ac:chgData name="Daniele Sertore" userId="9c0ab5f7-81cb-4f3e-8f35-37302c927a17" providerId="ADAL" clId="{C6529FDB-9165-46D8-BF9F-EF226FD976C9}" dt="2020-09-27T13:27:03.626" v="11518" actId="1076"/>
          <ac:picMkLst>
            <pc:docMk/>
            <pc:sldMk cId="3478891624" sldId="983"/>
            <ac:picMk id="9" creationId="{3C009A6C-30EA-4044-B22B-8EB866169B3F}"/>
          </ac:picMkLst>
        </pc:picChg>
        <pc:picChg chg="add mod">
          <ac:chgData name="Daniele Sertore" userId="9c0ab5f7-81cb-4f3e-8f35-37302c927a17" providerId="ADAL" clId="{C6529FDB-9165-46D8-BF9F-EF226FD976C9}" dt="2020-09-27T13:27:32.686" v="11525" actId="1076"/>
          <ac:picMkLst>
            <pc:docMk/>
            <pc:sldMk cId="3478891624" sldId="983"/>
            <ac:picMk id="11" creationId="{DAB7F5C8-8BC9-45E6-AE29-EB63C2488F7C}"/>
          </ac:picMkLst>
        </pc:picChg>
        <pc:picChg chg="add mod">
          <ac:chgData name="Daniele Sertore" userId="9c0ab5f7-81cb-4f3e-8f35-37302c927a17" providerId="ADAL" clId="{C6529FDB-9165-46D8-BF9F-EF226FD976C9}" dt="2020-09-27T13:27:37.233" v="11526" actId="571"/>
          <ac:picMkLst>
            <pc:docMk/>
            <pc:sldMk cId="3478891624" sldId="983"/>
            <ac:picMk id="12" creationId="{88D3B0F3-BAB5-46AB-82D2-C4DDDF41BE01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8T15:45:44.772" v="14232" actId="20577"/>
        <pc:sldMkLst>
          <pc:docMk/>
          <pc:sldMk cId="3246889046" sldId="984"/>
        </pc:sldMkLst>
        <pc:spChg chg="mod">
          <ac:chgData name="Daniele Sertore" userId="9c0ab5f7-81cb-4f3e-8f35-37302c927a17" providerId="ADAL" clId="{C6529FDB-9165-46D8-BF9F-EF226FD976C9}" dt="2020-09-27T13:01:09.971" v="11139" actId="20577"/>
          <ac:spMkLst>
            <pc:docMk/>
            <pc:sldMk cId="3246889046" sldId="984"/>
            <ac:spMk id="2" creationId="{A2DA2964-7AEB-4B4C-BD24-F31205CB9A8D}"/>
          </ac:spMkLst>
        </pc:spChg>
        <pc:spChg chg="mod">
          <ac:chgData name="Daniele Sertore" userId="9c0ab5f7-81cb-4f3e-8f35-37302c927a17" providerId="ADAL" clId="{C6529FDB-9165-46D8-BF9F-EF226FD976C9}" dt="2020-09-28T15:45:44.772" v="14232" actId="20577"/>
          <ac:spMkLst>
            <pc:docMk/>
            <pc:sldMk cId="3246889046" sldId="984"/>
            <ac:spMk id="3" creationId="{62BCF275-57BD-479D-BE84-5344450A880E}"/>
          </ac:spMkLst>
        </pc:spChg>
        <pc:spChg chg="add mod">
          <ac:chgData name="Daniele Sertore" userId="9c0ab5f7-81cb-4f3e-8f35-37302c927a17" providerId="ADAL" clId="{C6529FDB-9165-46D8-BF9F-EF226FD976C9}" dt="2020-09-27T13:00:01.825" v="11106" actId="1076"/>
          <ac:spMkLst>
            <pc:docMk/>
            <pc:sldMk cId="3246889046" sldId="984"/>
            <ac:spMk id="5" creationId="{B6FC2B58-3D99-4CBF-A432-2DD394D29FE2}"/>
          </ac:spMkLst>
        </pc:spChg>
        <pc:spChg chg="add del mod">
          <ac:chgData name="Daniele Sertore" userId="9c0ab5f7-81cb-4f3e-8f35-37302c927a17" providerId="ADAL" clId="{C6529FDB-9165-46D8-BF9F-EF226FD976C9}" dt="2020-09-27T12:58:26.740" v="11093"/>
          <ac:spMkLst>
            <pc:docMk/>
            <pc:sldMk cId="3246889046" sldId="984"/>
            <ac:spMk id="6" creationId="{6070BBAE-3792-4356-9C76-B37107676FA2}"/>
          </ac:spMkLst>
        </pc:spChg>
        <pc:spChg chg="add del mod">
          <ac:chgData name="Daniele Sertore" userId="9c0ab5f7-81cb-4f3e-8f35-37302c927a17" providerId="ADAL" clId="{C6529FDB-9165-46D8-BF9F-EF226FD976C9}" dt="2020-09-27T12:58:26.740" v="11093"/>
          <ac:spMkLst>
            <pc:docMk/>
            <pc:sldMk cId="3246889046" sldId="984"/>
            <ac:spMk id="7" creationId="{789AF138-3726-40A4-AF0F-84E076BFCF3F}"/>
          </ac:spMkLst>
        </pc:spChg>
        <pc:spChg chg="add del">
          <ac:chgData name="Daniele Sertore" userId="9c0ab5f7-81cb-4f3e-8f35-37302c927a17" providerId="ADAL" clId="{C6529FDB-9165-46D8-BF9F-EF226FD976C9}" dt="2020-09-27T12:59:12.991" v="11099" actId="478"/>
          <ac:spMkLst>
            <pc:docMk/>
            <pc:sldMk cId="3246889046" sldId="984"/>
            <ac:spMk id="9" creationId="{39ECE64C-752A-4E79-871E-E29CEFEF1D3E}"/>
          </ac:spMkLst>
        </pc:spChg>
        <pc:spChg chg="add mod">
          <ac:chgData name="Daniele Sertore" userId="9c0ab5f7-81cb-4f3e-8f35-37302c927a17" providerId="ADAL" clId="{C6529FDB-9165-46D8-BF9F-EF226FD976C9}" dt="2020-09-27T13:00:13.443" v="11108" actId="1076"/>
          <ac:spMkLst>
            <pc:docMk/>
            <pc:sldMk cId="3246889046" sldId="984"/>
            <ac:spMk id="11" creationId="{B8BBB5E1-280E-4BF3-B9D1-40842C426BA1}"/>
          </ac:spMkLst>
        </pc:spChg>
        <pc:spChg chg="add mod">
          <ac:chgData name="Daniele Sertore" userId="9c0ab5f7-81cb-4f3e-8f35-37302c927a17" providerId="ADAL" clId="{C6529FDB-9165-46D8-BF9F-EF226FD976C9}" dt="2020-09-27T13:00:26.649" v="11112" actId="1076"/>
          <ac:spMkLst>
            <pc:docMk/>
            <pc:sldMk cId="3246889046" sldId="984"/>
            <ac:spMk id="13" creationId="{1382B95A-3AF7-4DAF-BA40-FF14018D3745}"/>
          </ac:spMkLst>
        </pc:spChg>
      </pc:sldChg>
      <pc:sldChg chg="addSp delSp modSp new mod">
        <pc:chgData name="Daniele Sertore" userId="9c0ab5f7-81cb-4f3e-8f35-37302c927a17" providerId="ADAL" clId="{C6529FDB-9165-46D8-BF9F-EF226FD976C9}" dt="2020-09-28T15:46:45.516" v="14246" actId="948"/>
        <pc:sldMkLst>
          <pc:docMk/>
          <pc:sldMk cId="1977672305" sldId="985"/>
        </pc:sldMkLst>
        <pc:spChg chg="mod">
          <ac:chgData name="Daniele Sertore" userId="9c0ab5f7-81cb-4f3e-8f35-37302c927a17" providerId="ADAL" clId="{C6529FDB-9165-46D8-BF9F-EF226FD976C9}" dt="2020-09-27T13:05:25.838" v="11195"/>
          <ac:spMkLst>
            <pc:docMk/>
            <pc:sldMk cId="1977672305" sldId="985"/>
            <ac:spMk id="2" creationId="{0D7FB0F9-E081-47C2-8FC5-9D24894628DF}"/>
          </ac:spMkLst>
        </pc:spChg>
        <pc:spChg chg="mod">
          <ac:chgData name="Daniele Sertore" userId="9c0ab5f7-81cb-4f3e-8f35-37302c927a17" providerId="ADAL" clId="{C6529FDB-9165-46D8-BF9F-EF226FD976C9}" dt="2020-09-28T15:46:45.516" v="14246" actId="948"/>
          <ac:spMkLst>
            <pc:docMk/>
            <pc:sldMk cId="1977672305" sldId="985"/>
            <ac:spMk id="3" creationId="{765FC828-53BC-48CD-A0F8-7B8C9B04A79D}"/>
          </ac:spMkLst>
        </pc:spChg>
        <pc:spChg chg="add del mod">
          <ac:chgData name="Daniele Sertore" userId="9c0ab5f7-81cb-4f3e-8f35-37302c927a17" providerId="ADAL" clId="{C6529FDB-9165-46D8-BF9F-EF226FD976C9}" dt="2020-09-27T13:03:58.736" v="11171" actId="478"/>
          <ac:spMkLst>
            <pc:docMk/>
            <pc:sldMk cId="1977672305" sldId="985"/>
            <ac:spMk id="6" creationId="{89DCAE6D-16E3-43D6-AC82-C7630290C4F9}"/>
          </ac:spMkLst>
        </pc:spChg>
        <pc:spChg chg="add del mod">
          <ac:chgData name="Daniele Sertore" userId="9c0ab5f7-81cb-4f3e-8f35-37302c927a17" providerId="ADAL" clId="{C6529FDB-9165-46D8-BF9F-EF226FD976C9}" dt="2020-09-27T13:04:17.936" v="11175"/>
          <ac:spMkLst>
            <pc:docMk/>
            <pc:sldMk cId="1977672305" sldId="985"/>
            <ac:spMk id="7" creationId="{C911251E-7467-4617-94F3-C7DCFF82C6EF}"/>
          </ac:spMkLst>
        </pc:spChg>
        <pc:spChg chg="add del mod">
          <ac:chgData name="Daniele Sertore" userId="9c0ab5f7-81cb-4f3e-8f35-37302c927a17" providerId="ADAL" clId="{C6529FDB-9165-46D8-BF9F-EF226FD976C9}" dt="2020-09-27T13:04:17.936" v="11175"/>
          <ac:spMkLst>
            <pc:docMk/>
            <pc:sldMk cId="1977672305" sldId="985"/>
            <ac:spMk id="8" creationId="{DD0FCA33-7396-44F6-A423-7E95C71A8285}"/>
          </ac:spMkLst>
        </pc:spChg>
        <pc:spChg chg="add del mod">
          <ac:chgData name="Daniele Sertore" userId="9c0ab5f7-81cb-4f3e-8f35-37302c927a17" providerId="ADAL" clId="{C6529FDB-9165-46D8-BF9F-EF226FD976C9}" dt="2020-09-27T13:05:25.838" v="11195"/>
          <ac:spMkLst>
            <pc:docMk/>
            <pc:sldMk cId="1977672305" sldId="985"/>
            <ac:spMk id="9" creationId="{97E9E8D0-32FE-4349-AF14-D29F8EC18AFD}"/>
          </ac:spMkLst>
        </pc:spChg>
        <pc:spChg chg="add del mod">
          <ac:chgData name="Daniele Sertore" userId="9c0ab5f7-81cb-4f3e-8f35-37302c927a17" providerId="ADAL" clId="{C6529FDB-9165-46D8-BF9F-EF226FD976C9}" dt="2020-09-27T13:05:25.838" v="11195"/>
          <ac:spMkLst>
            <pc:docMk/>
            <pc:sldMk cId="1977672305" sldId="985"/>
            <ac:spMk id="10" creationId="{38174A7D-365E-4B2C-ADA6-1659800B73C7}"/>
          </ac:spMkLst>
        </pc:spChg>
        <pc:spChg chg="add mod">
          <ac:chgData name="Daniele Sertore" userId="9c0ab5f7-81cb-4f3e-8f35-37302c927a17" providerId="ADAL" clId="{C6529FDB-9165-46D8-BF9F-EF226FD976C9}" dt="2020-09-27T13:08:04.284" v="11240" actId="790"/>
          <ac:spMkLst>
            <pc:docMk/>
            <pc:sldMk cId="1977672305" sldId="985"/>
            <ac:spMk id="12" creationId="{FAC23FB4-B3AF-4FDA-BEE7-D8AB98863378}"/>
          </ac:spMkLst>
        </pc:spChg>
        <pc:spChg chg="add mod">
          <ac:chgData name="Daniele Sertore" userId="9c0ab5f7-81cb-4f3e-8f35-37302c927a17" providerId="ADAL" clId="{C6529FDB-9165-46D8-BF9F-EF226FD976C9}" dt="2020-09-27T13:07:21.663" v="11231" actId="1076"/>
          <ac:spMkLst>
            <pc:docMk/>
            <pc:sldMk cId="1977672305" sldId="985"/>
            <ac:spMk id="14" creationId="{240C3488-2B91-4DEC-8A63-0908360836A4}"/>
          </ac:spMkLst>
        </pc:spChg>
        <pc:picChg chg="add mod">
          <ac:chgData name="Daniele Sertore" userId="9c0ab5f7-81cb-4f3e-8f35-37302c927a17" providerId="ADAL" clId="{C6529FDB-9165-46D8-BF9F-EF226FD976C9}" dt="2020-09-27T13:06:57.747" v="11229" actId="1076"/>
          <ac:picMkLst>
            <pc:docMk/>
            <pc:sldMk cId="1977672305" sldId="985"/>
            <ac:picMk id="4" creationId="{340153EE-88B6-4DB4-95F9-C18A6545A757}"/>
          </ac:picMkLst>
        </pc:picChg>
        <pc:picChg chg="add mod">
          <ac:chgData name="Daniele Sertore" userId="9c0ab5f7-81cb-4f3e-8f35-37302c927a17" providerId="ADAL" clId="{C6529FDB-9165-46D8-BF9F-EF226FD976C9}" dt="2020-09-27T13:06:55.788" v="11228" actId="14100"/>
          <ac:picMkLst>
            <pc:docMk/>
            <pc:sldMk cId="1977672305" sldId="985"/>
            <ac:picMk id="5" creationId="{99EB15BF-C906-45B3-B677-8C4960A2A465}"/>
          </ac:picMkLst>
        </pc:picChg>
      </pc:sldChg>
      <pc:sldChg chg="addSp delSp modSp new mod modAnim">
        <pc:chgData name="Daniele Sertore" userId="9c0ab5f7-81cb-4f3e-8f35-37302c927a17" providerId="ADAL" clId="{C6529FDB-9165-46D8-BF9F-EF226FD976C9}" dt="2020-09-27T13:09:29.615" v="11254" actId="478"/>
        <pc:sldMkLst>
          <pc:docMk/>
          <pc:sldMk cId="3255159990" sldId="986"/>
        </pc:sldMkLst>
        <pc:spChg chg="mod">
          <ac:chgData name="Daniele Sertore" userId="9c0ab5f7-81cb-4f3e-8f35-37302c927a17" providerId="ADAL" clId="{C6529FDB-9165-46D8-BF9F-EF226FD976C9}" dt="2020-09-27T13:09:13.014" v="11251" actId="20577"/>
          <ac:spMkLst>
            <pc:docMk/>
            <pc:sldMk cId="3255159990" sldId="986"/>
            <ac:spMk id="2" creationId="{2D57DE87-D287-4CD9-BF02-0EB1B10E4BC9}"/>
          </ac:spMkLst>
        </pc:spChg>
        <pc:spChg chg="del">
          <ac:chgData name="Daniele Sertore" userId="9c0ab5f7-81cb-4f3e-8f35-37302c927a17" providerId="ADAL" clId="{C6529FDB-9165-46D8-BF9F-EF226FD976C9}" dt="2020-09-27T13:09:29.615" v="11254" actId="478"/>
          <ac:spMkLst>
            <pc:docMk/>
            <pc:sldMk cId="3255159990" sldId="986"/>
            <ac:spMk id="3" creationId="{3A73615B-610F-4FE7-BEBD-4C3ACB42A2F9}"/>
          </ac:spMkLst>
        </pc:spChg>
        <pc:picChg chg="add mod">
          <ac:chgData name="Daniele Sertore" userId="9c0ab5f7-81cb-4f3e-8f35-37302c927a17" providerId="ADAL" clId="{C6529FDB-9165-46D8-BF9F-EF226FD976C9}" dt="2020-09-27T13:09:23.157" v="11253" actId="1076"/>
          <ac:picMkLst>
            <pc:docMk/>
            <pc:sldMk cId="3255159990" sldId="986"/>
            <ac:picMk id="4" creationId="{A3818142-2076-4362-922D-F6FC77B57954}"/>
          </ac:picMkLst>
        </pc:picChg>
        <pc:picChg chg="add mod">
          <ac:chgData name="Daniele Sertore" userId="9c0ab5f7-81cb-4f3e-8f35-37302c927a17" providerId="ADAL" clId="{C6529FDB-9165-46D8-BF9F-EF226FD976C9}" dt="2020-09-27T13:09:23.157" v="11253" actId="1076"/>
          <ac:picMkLst>
            <pc:docMk/>
            <pc:sldMk cId="3255159990" sldId="986"/>
            <ac:picMk id="5" creationId="{11A46246-1074-4084-9FC0-D578C099FCF2}"/>
          </ac:picMkLst>
        </pc:picChg>
      </pc:sldChg>
      <pc:sldChg chg="modSp add">
        <pc:chgData name="Daniele Sertore" userId="9c0ab5f7-81cb-4f3e-8f35-37302c927a17" providerId="ADAL" clId="{C6529FDB-9165-46D8-BF9F-EF226FD976C9}" dt="2020-09-27T13:12:32.447" v="11257" actId="207"/>
        <pc:sldMkLst>
          <pc:docMk/>
          <pc:sldMk cId="52084041" sldId="987"/>
        </pc:sldMkLst>
        <pc:spChg chg="mod">
          <ac:chgData name="Daniele Sertore" userId="9c0ab5f7-81cb-4f3e-8f35-37302c927a17" providerId="ADAL" clId="{C6529FDB-9165-46D8-BF9F-EF226FD976C9}" dt="2020-09-27T13:12:32.447" v="11257" actId="207"/>
          <ac:spMkLst>
            <pc:docMk/>
            <pc:sldMk cId="52084041" sldId="987"/>
            <ac:spMk id="3" creationId="{65EE508A-DC1C-412A-9121-3AD101DC4184}"/>
          </ac:spMkLst>
        </pc:spChg>
      </pc:sldChg>
      <pc:sldChg chg="modSp add mod ord">
        <pc:chgData name="Daniele Sertore" userId="9c0ab5f7-81cb-4f3e-8f35-37302c927a17" providerId="ADAL" clId="{C6529FDB-9165-46D8-BF9F-EF226FD976C9}" dt="2020-09-27T13:34:29.435" v="11607" actId="2711"/>
        <pc:sldMkLst>
          <pc:docMk/>
          <pc:sldMk cId="3377475846" sldId="988"/>
        </pc:sldMkLst>
        <pc:spChg chg="mod">
          <ac:chgData name="Daniele Sertore" userId="9c0ab5f7-81cb-4f3e-8f35-37302c927a17" providerId="ADAL" clId="{C6529FDB-9165-46D8-BF9F-EF226FD976C9}" dt="2020-09-27T13:34:29.435" v="11607" actId="2711"/>
          <ac:spMkLst>
            <pc:docMk/>
            <pc:sldMk cId="3377475846" sldId="988"/>
            <ac:spMk id="3" creationId="{65EE508A-DC1C-412A-9121-3AD101DC4184}"/>
          </ac:spMkLst>
        </pc:spChg>
      </pc:sldChg>
      <pc:sldChg chg="addSp delSp modSp add del mod ord">
        <pc:chgData name="Daniele Sertore" userId="9c0ab5f7-81cb-4f3e-8f35-37302c927a17" providerId="ADAL" clId="{C6529FDB-9165-46D8-BF9F-EF226FD976C9}" dt="2020-09-27T13:16:48.883" v="11276" actId="47"/>
        <pc:sldMkLst>
          <pc:docMk/>
          <pc:sldMk cId="467202563" sldId="989"/>
        </pc:sldMkLst>
        <pc:spChg chg="mod">
          <ac:chgData name="Daniele Sertore" userId="9c0ab5f7-81cb-4f3e-8f35-37302c927a17" providerId="ADAL" clId="{C6529FDB-9165-46D8-BF9F-EF226FD976C9}" dt="2020-09-27T13:16:12.635" v="11273"/>
          <ac:spMkLst>
            <pc:docMk/>
            <pc:sldMk cId="467202563" sldId="989"/>
            <ac:spMk id="2" creationId="{DF8BE39B-C77B-4376-90AB-A5A2DF6137BF}"/>
          </ac:spMkLst>
        </pc:spChg>
        <pc:spChg chg="mod">
          <ac:chgData name="Daniele Sertore" userId="9c0ab5f7-81cb-4f3e-8f35-37302c927a17" providerId="ADAL" clId="{C6529FDB-9165-46D8-BF9F-EF226FD976C9}" dt="2020-09-27T13:16:12.749" v="11274" actId="27636"/>
          <ac:spMkLst>
            <pc:docMk/>
            <pc:sldMk cId="467202563" sldId="989"/>
            <ac:spMk id="3" creationId="{65EE508A-DC1C-412A-9121-3AD101DC4184}"/>
          </ac:spMkLst>
        </pc:spChg>
        <pc:spChg chg="add del mod">
          <ac:chgData name="Daniele Sertore" userId="9c0ab5f7-81cb-4f3e-8f35-37302c927a17" providerId="ADAL" clId="{C6529FDB-9165-46D8-BF9F-EF226FD976C9}" dt="2020-09-27T13:16:12.635" v="11273"/>
          <ac:spMkLst>
            <pc:docMk/>
            <pc:sldMk cId="467202563" sldId="989"/>
            <ac:spMk id="4" creationId="{02D2E5AB-0E0C-47BE-991C-4F8297CDB77F}"/>
          </ac:spMkLst>
        </pc:spChg>
        <pc:spChg chg="add del mod">
          <ac:chgData name="Daniele Sertore" userId="9c0ab5f7-81cb-4f3e-8f35-37302c927a17" providerId="ADAL" clId="{C6529FDB-9165-46D8-BF9F-EF226FD976C9}" dt="2020-09-27T13:16:12.635" v="11273"/>
          <ac:spMkLst>
            <pc:docMk/>
            <pc:sldMk cId="467202563" sldId="989"/>
            <ac:spMk id="5" creationId="{1B9D1E56-4003-4FF0-B6E9-EB554C27B030}"/>
          </ac:spMkLst>
        </pc:spChg>
      </pc:sldChg>
      <pc:sldChg chg="modSp add mod ord">
        <pc:chgData name="Daniele Sertore" userId="9c0ab5f7-81cb-4f3e-8f35-37302c927a17" providerId="ADAL" clId="{C6529FDB-9165-46D8-BF9F-EF226FD976C9}" dt="2020-09-27T13:34:05.107" v="11604"/>
        <pc:sldMkLst>
          <pc:docMk/>
          <pc:sldMk cId="3215081956" sldId="989"/>
        </pc:sldMkLst>
        <pc:spChg chg="mod">
          <ac:chgData name="Daniele Sertore" userId="9c0ab5f7-81cb-4f3e-8f35-37302c927a17" providerId="ADAL" clId="{C6529FDB-9165-46D8-BF9F-EF226FD976C9}" dt="2020-09-27T13:34:05.107" v="11604"/>
          <ac:spMkLst>
            <pc:docMk/>
            <pc:sldMk cId="3215081956" sldId="989"/>
            <ac:spMk id="3" creationId="{65EE508A-DC1C-412A-9121-3AD101DC4184}"/>
          </ac:spMkLst>
        </pc:spChg>
      </pc:sldChg>
      <pc:sldChg chg="modSp add mod ord">
        <pc:chgData name="Daniele Sertore" userId="9c0ab5f7-81cb-4f3e-8f35-37302c927a17" providerId="ADAL" clId="{C6529FDB-9165-46D8-BF9F-EF226FD976C9}" dt="2020-09-27T13:33:55.029" v="11603"/>
        <pc:sldMkLst>
          <pc:docMk/>
          <pc:sldMk cId="3790878044" sldId="990"/>
        </pc:sldMkLst>
        <pc:spChg chg="mod">
          <ac:chgData name="Daniele Sertore" userId="9c0ab5f7-81cb-4f3e-8f35-37302c927a17" providerId="ADAL" clId="{C6529FDB-9165-46D8-BF9F-EF226FD976C9}" dt="2020-09-27T13:33:55.029" v="11603"/>
          <ac:spMkLst>
            <pc:docMk/>
            <pc:sldMk cId="3790878044" sldId="990"/>
            <ac:spMk id="3" creationId="{65EE508A-DC1C-412A-9121-3AD101DC4184}"/>
          </ac:spMkLst>
        </pc:spChg>
      </pc:sldChg>
      <pc:sldChg chg="modSp add mod ord">
        <pc:chgData name="Daniele Sertore" userId="9c0ab5f7-81cb-4f3e-8f35-37302c927a17" providerId="ADAL" clId="{C6529FDB-9165-46D8-BF9F-EF226FD976C9}" dt="2020-09-27T13:36:08.095" v="11610" actId="2711"/>
        <pc:sldMkLst>
          <pc:docMk/>
          <pc:sldMk cId="1928279738" sldId="991"/>
        </pc:sldMkLst>
        <pc:spChg chg="mod">
          <ac:chgData name="Daniele Sertore" userId="9c0ab5f7-81cb-4f3e-8f35-37302c927a17" providerId="ADAL" clId="{C6529FDB-9165-46D8-BF9F-EF226FD976C9}" dt="2020-09-27T13:36:08.095" v="11610" actId="2711"/>
          <ac:spMkLst>
            <pc:docMk/>
            <pc:sldMk cId="1928279738" sldId="991"/>
            <ac:spMk id="3" creationId="{65EE508A-DC1C-412A-9121-3AD101DC4184}"/>
          </ac:spMkLst>
        </pc:spChg>
      </pc:sldChg>
      <pc:sldChg chg="addSp delSp modSp new mod">
        <pc:chgData name="Daniele Sertore" userId="9c0ab5f7-81cb-4f3e-8f35-37302c927a17" providerId="ADAL" clId="{C6529FDB-9165-46D8-BF9F-EF226FD976C9}" dt="2020-09-28T15:47:17.246" v="14249" actId="113"/>
        <pc:sldMkLst>
          <pc:docMk/>
          <pc:sldMk cId="2761668196" sldId="992"/>
        </pc:sldMkLst>
        <pc:spChg chg="mod">
          <ac:chgData name="Daniele Sertore" userId="9c0ab5f7-81cb-4f3e-8f35-37302c927a17" providerId="ADAL" clId="{C6529FDB-9165-46D8-BF9F-EF226FD976C9}" dt="2020-09-27T13:36:32.448" v="11628" actId="20577"/>
          <ac:spMkLst>
            <pc:docMk/>
            <pc:sldMk cId="2761668196" sldId="992"/>
            <ac:spMk id="2" creationId="{1DB4CB74-E563-4BD8-86B2-966383C7C25D}"/>
          </ac:spMkLst>
        </pc:spChg>
        <pc:spChg chg="add del mod">
          <ac:chgData name="Daniele Sertore" userId="9c0ab5f7-81cb-4f3e-8f35-37302c927a17" providerId="ADAL" clId="{C6529FDB-9165-46D8-BF9F-EF226FD976C9}" dt="2020-09-28T15:47:17.246" v="14249" actId="113"/>
          <ac:spMkLst>
            <pc:docMk/>
            <pc:sldMk cId="2761668196" sldId="992"/>
            <ac:spMk id="3" creationId="{2A322897-5D8A-45BF-A28A-B5BF54393DA3}"/>
          </ac:spMkLst>
        </pc:spChg>
        <pc:spChg chg="add del mod">
          <ac:chgData name="Daniele Sertore" userId="9c0ab5f7-81cb-4f3e-8f35-37302c927a17" providerId="ADAL" clId="{C6529FDB-9165-46D8-BF9F-EF226FD976C9}" dt="2020-09-27T13:38:29.063" v="11636" actId="22"/>
          <ac:spMkLst>
            <pc:docMk/>
            <pc:sldMk cId="2761668196" sldId="992"/>
            <ac:spMk id="7" creationId="{C148802F-F01A-4E05-9E51-2785FBAD9E40}"/>
          </ac:spMkLst>
        </pc:spChg>
        <pc:spChg chg="add del mod">
          <ac:chgData name="Daniele Sertore" userId="9c0ab5f7-81cb-4f3e-8f35-37302c927a17" providerId="ADAL" clId="{C6529FDB-9165-46D8-BF9F-EF226FD976C9}" dt="2020-09-27T13:40:41.589" v="11807"/>
          <ac:spMkLst>
            <pc:docMk/>
            <pc:sldMk cId="2761668196" sldId="992"/>
            <ac:spMk id="8" creationId="{AC6D82BE-299A-4880-9CFB-FF3F7E6D0B48}"/>
          </ac:spMkLst>
        </pc:spChg>
        <pc:spChg chg="add mod">
          <ac:chgData name="Daniele Sertore" userId="9c0ab5f7-81cb-4f3e-8f35-37302c927a17" providerId="ADAL" clId="{C6529FDB-9165-46D8-BF9F-EF226FD976C9}" dt="2020-09-27T13:39:19.353" v="11666" actId="164"/>
          <ac:spMkLst>
            <pc:docMk/>
            <pc:sldMk cId="2761668196" sldId="992"/>
            <ac:spMk id="10" creationId="{826C8D42-8D8E-4C08-B295-A846444D556A}"/>
          </ac:spMkLst>
        </pc:spChg>
        <pc:grpChg chg="add mod">
          <ac:chgData name="Daniele Sertore" userId="9c0ab5f7-81cb-4f3e-8f35-37302c927a17" providerId="ADAL" clId="{C6529FDB-9165-46D8-BF9F-EF226FD976C9}" dt="2020-09-27T13:39:40.046" v="11677" actId="14100"/>
          <ac:grpSpMkLst>
            <pc:docMk/>
            <pc:sldMk cId="2761668196" sldId="992"/>
            <ac:grpSpMk id="11" creationId="{503D3DF1-D582-4981-AFA5-6D2812547657}"/>
          </ac:grpSpMkLst>
        </pc:grpChg>
        <pc:picChg chg="add del mod">
          <ac:chgData name="Daniele Sertore" userId="9c0ab5f7-81cb-4f3e-8f35-37302c927a17" providerId="ADAL" clId="{C6529FDB-9165-46D8-BF9F-EF226FD976C9}" dt="2020-09-27T13:37:50.623" v="11632"/>
          <ac:picMkLst>
            <pc:docMk/>
            <pc:sldMk cId="2761668196" sldId="992"/>
            <ac:picMk id="4" creationId="{12454762-A854-4C13-81B6-958E2BFD8A99}"/>
          </ac:picMkLst>
        </pc:picChg>
        <pc:picChg chg="add mod">
          <ac:chgData name="Daniele Sertore" userId="9c0ab5f7-81cb-4f3e-8f35-37302c927a17" providerId="ADAL" clId="{C6529FDB-9165-46D8-BF9F-EF226FD976C9}" dt="2020-09-27T13:39:19.353" v="11666" actId="164"/>
          <ac:picMkLst>
            <pc:docMk/>
            <pc:sldMk cId="2761668196" sldId="992"/>
            <ac:picMk id="5" creationId="{16052886-7E7B-431B-A932-962FB3039390}"/>
          </ac:picMkLst>
        </pc:picChg>
      </pc:sldChg>
      <pc:sldChg chg="addSp modSp new mod">
        <pc:chgData name="Daniele Sertore" userId="9c0ab5f7-81cb-4f3e-8f35-37302c927a17" providerId="ADAL" clId="{C6529FDB-9165-46D8-BF9F-EF226FD976C9}" dt="2020-09-29T07:28:00.386" v="15070" actId="2711"/>
        <pc:sldMkLst>
          <pc:docMk/>
          <pc:sldMk cId="4023416374" sldId="993"/>
        </pc:sldMkLst>
        <pc:spChg chg="mod">
          <ac:chgData name="Daniele Sertore" userId="9c0ab5f7-81cb-4f3e-8f35-37302c927a17" providerId="ADAL" clId="{C6529FDB-9165-46D8-BF9F-EF226FD976C9}" dt="2020-09-27T13:40:53.151" v="11826" actId="20577"/>
          <ac:spMkLst>
            <pc:docMk/>
            <pc:sldMk cId="4023416374" sldId="993"/>
            <ac:spMk id="2" creationId="{FD14190C-F76D-4D90-8B62-29565467DD63}"/>
          </ac:spMkLst>
        </pc:spChg>
        <pc:spChg chg="mod">
          <ac:chgData name="Daniele Sertore" userId="9c0ab5f7-81cb-4f3e-8f35-37302c927a17" providerId="ADAL" clId="{C6529FDB-9165-46D8-BF9F-EF226FD976C9}" dt="2020-09-29T07:28:00.386" v="15070" actId="2711"/>
          <ac:spMkLst>
            <pc:docMk/>
            <pc:sldMk cId="4023416374" sldId="993"/>
            <ac:spMk id="3" creationId="{C2379B67-5B3B-4152-B710-F2F5EFC50476}"/>
          </ac:spMkLst>
        </pc:spChg>
        <pc:spChg chg="add mod">
          <ac:chgData name="Daniele Sertore" userId="9c0ab5f7-81cb-4f3e-8f35-37302c927a17" providerId="ADAL" clId="{C6529FDB-9165-46D8-BF9F-EF226FD976C9}" dt="2020-09-27T13:47:57.539" v="11829" actId="1076"/>
          <ac:spMkLst>
            <pc:docMk/>
            <pc:sldMk cId="4023416374" sldId="993"/>
            <ac:spMk id="5" creationId="{4AAE6135-4906-43D0-B94C-80EA373B47B6}"/>
          </ac:spMkLst>
        </pc:spChg>
        <pc:spChg chg="add mod">
          <ac:chgData name="Daniele Sertore" userId="9c0ab5f7-81cb-4f3e-8f35-37302c927a17" providerId="ADAL" clId="{C6529FDB-9165-46D8-BF9F-EF226FD976C9}" dt="2020-09-27T13:48:27.483" v="11855" actId="1076"/>
          <ac:spMkLst>
            <pc:docMk/>
            <pc:sldMk cId="4023416374" sldId="993"/>
            <ac:spMk id="6" creationId="{92AE497B-256E-4CD3-974D-E2135B038EC3}"/>
          </ac:spMkLst>
        </pc:spChg>
      </pc:sldChg>
      <pc:sldChg chg="modSp add ord">
        <pc:chgData name="Daniele Sertore" userId="9c0ab5f7-81cb-4f3e-8f35-37302c927a17" providerId="ADAL" clId="{C6529FDB-9165-46D8-BF9F-EF226FD976C9}" dt="2020-09-27T13:48:59.483" v="11860" actId="207"/>
        <pc:sldMkLst>
          <pc:docMk/>
          <pc:sldMk cId="1974023897" sldId="994"/>
        </pc:sldMkLst>
        <pc:spChg chg="mod">
          <ac:chgData name="Daniele Sertore" userId="9c0ab5f7-81cb-4f3e-8f35-37302c927a17" providerId="ADAL" clId="{C6529FDB-9165-46D8-BF9F-EF226FD976C9}" dt="2020-09-27T13:48:59.483" v="11860" actId="207"/>
          <ac:spMkLst>
            <pc:docMk/>
            <pc:sldMk cId="1974023897" sldId="994"/>
            <ac:spMk id="3" creationId="{65EE508A-DC1C-412A-9121-3AD101DC4184}"/>
          </ac:spMkLst>
        </pc:spChg>
      </pc:sldChg>
      <pc:sldChg chg="addSp delSp modSp new mod">
        <pc:chgData name="Daniele Sertore" userId="9c0ab5f7-81cb-4f3e-8f35-37302c927a17" providerId="ADAL" clId="{C6529FDB-9165-46D8-BF9F-EF226FD976C9}" dt="2020-09-29T07:28:36.480" v="15080" actId="14100"/>
        <pc:sldMkLst>
          <pc:docMk/>
          <pc:sldMk cId="2628688673" sldId="995"/>
        </pc:sldMkLst>
        <pc:spChg chg="mod">
          <ac:chgData name="Daniele Sertore" userId="9c0ab5f7-81cb-4f3e-8f35-37302c927a17" providerId="ADAL" clId="{C6529FDB-9165-46D8-BF9F-EF226FD976C9}" dt="2020-09-27T14:00:12.024" v="12136" actId="20577"/>
          <ac:spMkLst>
            <pc:docMk/>
            <pc:sldMk cId="2628688673" sldId="995"/>
            <ac:spMk id="2" creationId="{F94C5E1E-E9A4-4C47-BC95-75E025D6922B}"/>
          </ac:spMkLst>
        </pc:spChg>
        <pc:spChg chg="mod">
          <ac:chgData name="Daniele Sertore" userId="9c0ab5f7-81cb-4f3e-8f35-37302c927a17" providerId="ADAL" clId="{C6529FDB-9165-46D8-BF9F-EF226FD976C9}" dt="2020-09-28T15:52:38.415" v="14343" actId="113"/>
          <ac:spMkLst>
            <pc:docMk/>
            <pc:sldMk cId="2628688673" sldId="995"/>
            <ac:spMk id="3" creationId="{1A260201-6250-47DD-BC79-3511D39EB355}"/>
          </ac:spMkLst>
        </pc:spChg>
        <pc:spChg chg="add del mod">
          <ac:chgData name="Daniele Sertore" userId="9c0ab5f7-81cb-4f3e-8f35-37302c927a17" providerId="ADAL" clId="{C6529FDB-9165-46D8-BF9F-EF226FD976C9}" dt="2020-09-27T14:04:30.643" v="12155"/>
          <ac:spMkLst>
            <pc:docMk/>
            <pc:sldMk cId="2628688673" sldId="995"/>
            <ac:spMk id="5" creationId="{9D9DEDD3-D237-4784-A71D-32CD728E2FD0}"/>
          </ac:spMkLst>
        </pc:spChg>
        <pc:spChg chg="add mod">
          <ac:chgData name="Daniele Sertore" userId="9c0ab5f7-81cb-4f3e-8f35-37302c927a17" providerId="ADAL" clId="{C6529FDB-9165-46D8-BF9F-EF226FD976C9}" dt="2020-09-29T07:28:24.001" v="15072" actId="1076"/>
          <ac:spMkLst>
            <pc:docMk/>
            <pc:sldMk cId="2628688673" sldId="995"/>
            <ac:spMk id="7" creationId="{D68FA31F-E7F0-418D-90C3-78218796202C}"/>
          </ac:spMkLst>
        </pc:spChg>
        <pc:spChg chg="add mod">
          <ac:chgData name="Daniele Sertore" userId="9c0ab5f7-81cb-4f3e-8f35-37302c927a17" providerId="ADAL" clId="{C6529FDB-9165-46D8-BF9F-EF226FD976C9}" dt="2020-09-28T15:53:07.478" v="14353" actId="1037"/>
          <ac:spMkLst>
            <pc:docMk/>
            <pc:sldMk cId="2628688673" sldId="995"/>
            <ac:spMk id="9" creationId="{185B9096-73CD-44C3-AF3E-D43E262CF407}"/>
          </ac:spMkLst>
        </pc:spChg>
        <pc:spChg chg="add del mod">
          <ac:chgData name="Daniele Sertore" userId="9c0ab5f7-81cb-4f3e-8f35-37302c927a17" providerId="ADAL" clId="{C6529FDB-9165-46D8-BF9F-EF226FD976C9}" dt="2020-09-27T14:04:33.401" v="12156" actId="478"/>
          <ac:spMkLst>
            <pc:docMk/>
            <pc:sldMk cId="2628688673" sldId="995"/>
            <ac:spMk id="11" creationId="{1A6A89EF-767C-4BFB-ACCD-8101FB0AD007}"/>
          </ac:spMkLst>
        </pc:spChg>
        <pc:spChg chg="add del mod">
          <ac:chgData name="Daniele Sertore" userId="9c0ab5f7-81cb-4f3e-8f35-37302c927a17" providerId="ADAL" clId="{C6529FDB-9165-46D8-BF9F-EF226FD976C9}" dt="2020-09-27T14:04:33.401" v="12156" actId="478"/>
          <ac:spMkLst>
            <pc:docMk/>
            <pc:sldMk cId="2628688673" sldId="995"/>
            <ac:spMk id="13" creationId="{49081FFA-A0A9-464C-BAD5-4E82E0AC3165}"/>
          </ac:spMkLst>
        </pc:spChg>
        <pc:spChg chg="add del mod">
          <ac:chgData name="Daniele Sertore" userId="9c0ab5f7-81cb-4f3e-8f35-37302c927a17" providerId="ADAL" clId="{C6529FDB-9165-46D8-BF9F-EF226FD976C9}" dt="2020-09-27T14:04:33.401" v="12156" actId="478"/>
          <ac:spMkLst>
            <pc:docMk/>
            <pc:sldMk cId="2628688673" sldId="995"/>
            <ac:spMk id="15" creationId="{4CE3E47A-0274-4523-8CAA-6534DB44FA41}"/>
          </ac:spMkLst>
        </pc:spChg>
        <pc:spChg chg="add del mod">
          <ac:chgData name="Daniele Sertore" userId="9c0ab5f7-81cb-4f3e-8f35-37302c927a17" providerId="ADAL" clId="{C6529FDB-9165-46D8-BF9F-EF226FD976C9}" dt="2020-09-27T14:04:33.401" v="12156" actId="478"/>
          <ac:spMkLst>
            <pc:docMk/>
            <pc:sldMk cId="2628688673" sldId="995"/>
            <ac:spMk id="17" creationId="{E04D2965-2E37-4E9C-B9FB-D8A4CAAEAE8C}"/>
          </ac:spMkLst>
        </pc:spChg>
        <pc:spChg chg="add del mod">
          <ac:chgData name="Daniele Sertore" userId="9c0ab5f7-81cb-4f3e-8f35-37302c927a17" providerId="ADAL" clId="{C6529FDB-9165-46D8-BF9F-EF226FD976C9}" dt="2020-09-27T14:04:33.401" v="12156" actId="478"/>
          <ac:spMkLst>
            <pc:docMk/>
            <pc:sldMk cId="2628688673" sldId="995"/>
            <ac:spMk id="19" creationId="{42C366D5-5E03-47F5-B881-EC6BFE1C1C17}"/>
          </ac:spMkLst>
        </pc:spChg>
        <pc:spChg chg="add del mod">
          <ac:chgData name="Daniele Sertore" userId="9c0ab5f7-81cb-4f3e-8f35-37302c927a17" providerId="ADAL" clId="{C6529FDB-9165-46D8-BF9F-EF226FD976C9}" dt="2020-09-27T14:04:41.831" v="12159" actId="478"/>
          <ac:spMkLst>
            <pc:docMk/>
            <pc:sldMk cId="2628688673" sldId="995"/>
            <ac:spMk id="21" creationId="{D63CA971-EBCB-47A7-A686-FE7D5023462B}"/>
          </ac:spMkLst>
        </pc:spChg>
        <pc:spChg chg="add del mod">
          <ac:chgData name="Daniele Sertore" userId="9c0ab5f7-81cb-4f3e-8f35-37302c927a17" providerId="ADAL" clId="{C6529FDB-9165-46D8-BF9F-EF226FD976C9}" dt="2020-09-27T14:04:41.831" v="12159" actId="478"/>
          <ac:spMkLst>
            <pc:docMk/>
            <pc:sldMk cId="2628688673" sldId="995"/>
            <ac:spMk id="23" creationId="{40F0A74C-BE70-4D64-98BB-C6D4EAFB5B15}"/>
          </ac:spMkLst>
        </pc:spChg>
        <pc:spChg chg="add mod">
          <ac:chgData name="Daniele Sertore" userId="9c0ab5f7-81cb-4f3e-8f35-37302c927a17" providerId="ADAL" clId="{C6529FDB-9165-46D8-BF9F-EF226FD976C9}" dt="2020-09-28T15:52:59.319" v="14345" actId="1582"/>
          <ac:spMkLst>
            <pc:docMk/>
            <pc:sldMk cId="2628688673" sldId="995"/>
            <ac:spMk id="24" creationId="{5FF609CD-A0F4-461F-8642-11F5ABC68E2C}"/>
          </ac:spMkLst>
        </pc:spChg>
        <pc:spChg chg="add mod">
          <ac:chgData name="Daniele Sertore" userId="9c0ab5f7-81cb-4f3e-8f35-37302c927a17" providerId="ADAL" clId="{C6529FDB-9165-46D8-BF9F-EF226FD976C9}" dt="2020-09-29T07:28:36.480" v="15080" actId="14100"/>
          <ac:spMkLst>
            <pc:docMk/>
            <pc:sldMk cId="2628688673" sldId="995"/>
            <ac:spMk id="29" creationId="{3B06EF91-51D2-44CC-8607-6D5ACA63CD5E}"/>
          </ac:spMkLst>
        </pc:spChg>
        <pc:spChg chg="add mod">
          <ac:chgData name="Daniele Sertore" userId="9c0ab5f7-81cb-4f3e-8f35-37302c927a17" providerId="ADAL" clId="{C6529FDB-9165-46D8-BF9F-EF226FD976C9}" dt="2020-09-29T07:28:30.290" v="15079" actId="1038"/>
          <ac:spMkLst>
            <pc:docMk/>
            <pc:sldMk cId="2628688673" sldId="995"/>
            <ac:spMk id="30" creationId="{E42EA182-2BEF-4026-AEB3-B72137ADD29B}"/>
          </ac:spMkLst>
        </pc:spChg>
        <pc:spChg chg="add mod">
          <ac:chgData name="Daniele Sertore" userId="9c0ab5f7-81cb-4f3e-8f35-37302c927a17" providerId="ADAL" clId="{C6529FDB-9165-46D8-BF9F-EF226FD976C9}" dt="2020-09-27T14:51:54.868" v="12291" actId="1076"/>
          <ac:spMkLst>
            <pc:docMk/>
            <pc:sldMk cId="2628688673" sldId="995"/>
            <ac:spMk id="31" creationId="{F142AB01-2909-46FD-BCD5-74F45F28493E}"/>
          </ac:spMkLst>
        </pc:spChg>
        <pc:picChg chg="add del mod">
          <ac:chgData name="Daniele Sertore" userId="9c0ab5f7-81cb-4f3e-8f35-37302c927a17" providerId="ADAL" clId="{C6529FDB-9165-46D8-BF9F-EF226FD976C9}" dt="2020-09-27T14:47:34.742" v="12253" actId="478"/>
          <ac:picMkLst>
            <pc:docMk/>
            <pc:sldMk cId="2628688673" sldId="995"/>
            <ac:picMk id="26" creationId="{C707C820-B029-4D3A-91DC-020444FF9FF9}"/>
          </ac:picMkLst>
        </pc:picChg>
        <pc:picChg chg="add mod">
          <ac:chgData name="Daniele Sertore" userId="9c0ab5f7-81cb-4f3e-8f35-37302c927a17" providerId="ADAL" clId="{C6529FDB-9165-46D8-BF9F-EF226FD976C9}" dt="2020-09-27T14:49:47.214" v="12277" actId="1076"/>
          <ac:picMkLst>
            <pc:docMk/>
            <pc:sldMk cId="2628688673" sldId="995"/>
            <ac:picMk id="28" creationId="{C2E55EB3-1642-4ADC-8D0E-DA30B8E610B1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9T07:28:57.425" v="15082" actId="5793"/>
        <pc:sldMkLst>
          <pc:docMk/>
          <pc:sldMk cId="2539666847" sldId="996"/>
        </pc:sldMkLst>
        <pc:spChg chg="mod">
          <ac:chgData name="Daniele Sertore" userId="9c0ab5f7-81cb-4f3e-8f35-37302c927a17" providerId="ADAL" clId="{C6529FDB-9165-46D8-BF9F-EF226FD976C9}" dt="2020-09-27T14:54:20.688" v="12322" actId="20577"/>
          <ac:spMkLst>
            <pc:docMk/>
            <pc:sldMk cId="2539666847" sldId="996"/>
            <ac:spMk id="2" creationId="{94BAAAAA-4B09-4BC0-BE54-1343612F25B9}"/>
          </ac:spMkLst>
        </pc:spChg>
        <pc:spChg chg="mod">
          <ac:chgData name="Daniele Sertore" userId="9c0ab5f7-81cb-4f3e-8f35-37302c927a17" providerId="ADAL" clId="{C6529FDB-9165-46D8-BF9F-EF226FD976C9}" dt="2020-09-29T07:28:57.425" v="15082" actId="5793"/>
          <ac:spMkLst>
            <pc:docMk/>
            <pc:sldMk cId="2539666847" sldId="996"/>
            <ac:spMk id="3" creationId="{EF1B2C02-81B0-4ED8-B9D8-D5961BC4FAD9}"/>
          </ac:spMkLst>
        </pc:spChg>
        <pc:spChg chg="add del mod">
          <ac:chgData name="Daniele Sertore" userId="9c0ab5f7-81cb-4f3e-8f35-37302c927a17" providerId="ADAL" clId="{C6529FDB-9165-46D8-BF9F-EF226FD976C9}" dt="2020-09-27T14:54:34.427" v="12326" actId="478"/>
          <ac:spMkLst>
            <pc:docMk/>
            <pc:sldMk cId="2539666847" sldId="996"/>
            <ac:spMk id="7" creationId="{8FF3C2CD-8CCC-4791-9C52-D1CCB62EB2C7}"/>
          </ac:spMkLst>
        </pc:spChg>
        <pc:picChg chg="add mod">
          <ac:chgData name="Daniele Sertore" userId="9c0ab5f7-81cb-4f3e-8f35-37302c927a17" providerId="ADAL" clId="{C6529FDB-9165-46D8-BF9F-EF226FD976C9}" dt="2020-09-27T14:56:27.041" v="12356" actId="1076"/>
          <ac:picMkLst>
            <pc:docMk/>
            <pc:sldMk cId="2539666847" sldId="996"/>
            <ac:picMk id="5" creationId="{3CEC6A53-992B-49BB-A547-6C216E96F633}"/>
          </ac:picMkLst>
        </pc:picChg>
      </pc:sldChg>
      <pc:sldChg chg="addSp delSp modSp new mod">
        <pc:chgData name="Daniele Sertore" userId="9c0ab5f7-81cb-4f3e-8f35-37302c927a17" providerId="ADAL" clId="{C6529FDB-9165-46D8-BF9F-EF226FD976C9}" dt="2020-09-29T07:30:01.423" v="15108" actId="1076"/>
        <pc:sldMkLst>
          <pc:docMk/>
          <pc:sldMk cId="1223774035" sldId="997"/>
        </pc:sldMkLst>
        <pc:spChg chg="mod">
          <ac:chgData name="Daniele Sertore" userId="9c0ab5f7-81cb-4f3e-8f35-37302c927a17" providerId="ADAL" clId="{C6529FDB-9165-46D8-BF9F-EF226FD976C9}" dt="2020-09-27T14:57:20.945" v="12369" actId="20577"/>
          <ac:spMkLst>
            <pc:docMk/>
            <pc:sldMk cId="1223774035" sldId="997"/>
            <ac:spMk id="2" creationId="{15F4CE01-A15B-4D82-B1B6-A945865FB702}"/>
          </ac:spMkLst>
        </pc:spChg>
        <pc:spChg chg="del">
          <ac:chgData name="Daniele Sertore" userId="9c0ab5f7-81cb-4f3e-8f35-37302c927a17" providerId="ADAL" clId="{C6529FDB-9165-46D8-BF9F-EF226FD976C9}" dt="2020-09-27T14:58:29.257" v="12370" actId="478"/>
          <ac:spMkLst>
            <pc:docMk/>
            <pc:sldMk cId="1223774035" sldId="997"/>
            <ac:spMk id="3" creationId="{B63FD602-7377-45FF-B163-DFF7A4DA6501}"/>
          </ac:spMkLst>
        </pc:spChg>
        <pc:spChg chg="add mod">
          <ac:chgData name="Daniele Sertore" userId="9c0ab5f7-81cb-4f3e-8f35-37302c927a17" providerId="ADAL" clId="{C6529FDB-9165-46D8-BF9F-EF226FD976C9}" dt="2020-09-29T07:29:54.505" v="15106" actId="1035"/>
          <ac:spMkLst>
            <pc:docMk/>
            <pc:sldMk cId="1223774035" sldId="997"/>
            <ac:spMk id="7" creationId="{38CF47A4-9645-42DC-BFDE-C0424A65AB34}"/>
          </ac:spMkLst>
        </pc:spChg>
        <pc:spChg chg="add mod">
          <ac:chgData name="Daniele Sertore" userId="9c0ab5f7-81cb-4f3e-8f35-37302c927a17" providerId="ADAL" clId="{C6529FDB-9165-46D8-BF9F-EF226FD976C9}" dt="2020-09-29T07:29:58.791" v="15107" actId="1076"/>
          <ac:spMkLst>
            <pc:docMk/>
            <pc:sldMk cId="1223774035" sldId="997"/>
            <ac:spMk id="9" creationId="{ABD55F2B-5107-4CC9-85F8-98646CA19E22}"/>
          </ac:spMkLst>
        </pc:spChg>
        <pc:spChg chg="add mod">
          <ac:chgData name="Daniele Sertore" userId="9c0ab5f7-81cb-4f3e-8f35-37302c927a17" providerId="ADAL" clId="{C6529FDB-9165-46D8-BF9F-EF226FD976C9}" dt="2020-09-29T07:30:01.423" v="15108" actId="1076"/>
          <ac:spMkLst>
            <pc:docMk/>
            <pc:sldMk cId="1223774035" sldId="997"/>
            <ac:spMk id="11" creationId="{EA4CDC18-F684-4511-8AA8-E83703D1337B}"/>
          </ac:spMkLst>
        </pc:spChg>
        <pc:spChg chg="add del mod">
          <ac:chgData name="Daniele Sertore" userId="9c0ab5f7-81cb-4f3e-8f35-37302c927a17" providerId="ADAL" clId="{C6529FDB-9165-46D8-BF9F-EF226FD976C9}" dt="2020-09-27T15:05:26.912" v="12463" actId="22"/>
          <ac:spMkLst>
            <pc:docMk/>
            <pc:sldMk cId="1223774035" sldId="997"/>
            <ac:spMk id="17" creationId="{9B966B5E-15DC-4BE8-BC71-4EA694E6A0D9}"/>
          </ac:spMkLst>
        </pc:spChg>
        <pc:spChg chg="add mod modCrop">
          <ac:chgData name="Daniele Sertore" userId="9c0ab5f7-81cb-4f3e-8f35-37302c927a17" providerId="ADAL" clId="{C6529FDB-9165-46D8-BF9F-EF226FD976C9}" dt="2020-09-27T15:05:52.043" v="12469" actId="14100"/>
          <ac:spMkLst>
            <pc:docMk/>
            <pc:sldMk cId="1223774035" sldId="997"/>
            <ac:spMk id="19" creationId="{724A0F4A-3EB6-4897-B6D6-3A8C697B0F7C}"/>
          </ac:spMkLst>
        </pc:spChg>
        <pc:picChg chg="add del mod">
          <ac:chgData name="Daniele Sertore" userId="9c0ab5f7-81cb-4f3e-8f35-37302c927a17" providerId="ADAL" clId="{C6529FDB-9165-46D8-BF9F-EF226FD976C9}" dt="2020-09-27T15:05:27.594" v="12464" actId="478"/>
          <ac:picMkLst>
            <pc:docMk/>
            <pc:sldMk cId="1223774035" sldId="997"/>
            <ac:picMk id="5" creationId="{D8FE172E-2336-43E8-92DA-FAA09A67D0F3}"/>
          </ac:picMkLst>
        </pc:picChg>
        <pc:picChg chg="add del mod">
          <ac:chgData name="Daniele Sertore" userId="9c0ab5f7-81cb-4f3e-8f35-37302c927a17" providerId="ADAL" clId="{C6529FDB-9165-46D8-BF9F-EF226FD976C9}" dt="2020-09-27T15:05:32.146" v="12465" actId="478"/>
          <ac:picMkLst>
            <pc:docMk/>
            <pc:sldMk cId="1223774035" sldId="997"/>
            <ac:picMk id="13" creationId="{DE78E261-0D36-4EB8-A042-2686636E157C}"/>
          </ac:picMkLst>
        </pc:picChg>
        <pc:picChg chg="add mod">
          <ac:chgData name="Daniele Sertore" userId="9c0ab5f7-81cb-4f3e-8f35-37302c927a17" providerId="ADAL" clId="{C6529FDB-9165-46D8-BF9F-EF226FD976C9}" dt="2020-09-27T14:59:33.442" v="12398" actId="1440"/>
          <ac:picMkLst>
            <pc:docMk/>
            <pc:sldMk cId="1223774035" sldId="997"/>
            <ac:picMk id="15" creationId="{18EE5BDA-7C06-41F2-9A64-8CB98A3DD17A}"/>
          </ac:picMkLst>
        </pc:picChg>
      </pc:sldChg>
      <pc:sldChg chg="modSp new del mod">
        <pc:chgData name="Daniele Sertore" userId="9c0ab5f7-81cb-4f3e-8f35-37302c927a17" providerId="ADAL" clId="{C6529FDB-9165-46D8-BF9F-EF226FD976C9}" dt="2020-09-27T15:00:26.076" v="12412" actId="47"/>
        <pc:sldMkLst>
          <pc:docMk/>
          <pc:sldMk cId="744994069" sldId="998"/>
        </pc:sldMkLst>
        <pc:spChg chg="mod">
          <ac:chgData name="Daniele Sertore" userId="9c0ab5f7-81cb-4f3e-8f35-37302c927a17" providerId="ADAL" clId="{C6529FDB-9165-46D8-BF9F-EF226FD976C9}" dt="2020-09-27T14:59:45.413" v="12411" actId="20577"/>
          <ac:spMkLst>
            <pc:docMk/>
            <pc:sldMk cId="744994069" sldId="998"/>
            <ac:spMk id="2" creationId="{DE0C255A-4760-46C4-B99E-F5537ECFB10F}"/>
          </ac:spMkLst>
        </pc:spChg>
      </pc:sldChg>
      <pc:sldChg chg="addSp delSp modSp new mod">
        <pc:chgData name="Daniele Sertore" userId="9c0ab5f7-81cb-4f3e-8f35-37302c927a17" providerId="ADAL" clId="{C6529FDB-9165-46D8-BF9F-EF226FD976C9}" dt="2020-09-29T07:31:13.776" v="15153" actId="20577"/>
        <pc:sldMkLst>
          <pc:docMk/>
          <pc:sldMk cId="934424280" sldId="998"/>
        </pc:sldMkLst>
        <pc:spChg chg="mod">
          <ac:chgData name="Daniele Sertore" userId="9c0ab5f7-81cb-4f3e-8f35-37302c927a17" providerId="ADAL" clId="{C6529FDB-9165-46D8-BF9F-EF226FD976C9}" dt="2020-09-27T15:00:35.407" v="12419" actId="20577"/>
          <ac:spMkLst>
            <pc:docMk/>
            <pc:sldMk cId="934424280" sldId="998"/>
            <ac:spMk id="2" creationId="{52356FAC-8B1F-4B2F-B9F1-4EC40E9F1A19}"/>
          </ac:spMkLst>
        </pc:spChg>
        <pc:spChg chg="mod">
          <ac:chgData name="Daniele Sertore" userId="9c0ab5f7-81cb-4f3e-8f35-37302c927a17" providerId="ADAL" clId="{C6529FDB-9165-46D8-BF9F-EF226FD976C9}" dt="2020-09-27T15:01:26.096" v="12440" actId="20577"/>
          <ac:spMkLst>
            <pc:docMk/>
            <pc:sldMk cId="934424280" sldId="998"/>
            <ac:spMk id="3" creationId="{5E7CC5CE-BFFB-45EB-B959-D0F210B864FD}"/>
          </ac:spMkLst>
        </pc:spChg>
        <pc:spChg chg="add del mod">
          <ac:chgData name="Daniele Sertore" userId="9c0ab5f7-81cb-4f3e-8f35-37302c927a17" providerId="ADAL" clId="{C6529FDB-9165-46D8-BF9F-EF226FD976C9}" dt="2020-09-27T15:00:54.694" v="12426" actId="478"/>
          <ac:spMkLst>
            <pc:docMk/>
            <pc:sldMk cId="934424280" sldId="998"/>
            <ac:spMk id="4" creationId="{06A73CC4-9ADA-42D4-957B-6C01B5270D1E}"/>
          </ac:spMkLst>
        </pc:spChg>
        <pc:spChg chg="add mod">
          <ac:chgData name="Daniele Sertore" userId="9c0ab5f7-81cb-4f3e-8f35-37302c927a17" providerId="ADAL" clId="{C6529FDB-9165-46D8-BF9F-EF226FD976C9}" dt="2020-09-29T07:30:30.538" v="15131" actId="403"/>
          <ac:spMkLst>
            <pc:docMk/>
            <pc:sldMk cId="934424280" sldId="998"/>
            <ac:spMk id="4" creationId="{8D9C895C-9225-4278-B7FB-82629314B720}"/>
          </ac:spMkLst>
        </pc:spChg>
        <pc:spChg chg="add mod">
          <ac:chgData name="Daniele Sertore" userId="9c0ab5f7-81cb-4f3e-8f35-37302c927a17" providerId="ADAL" clId="{C6529FDB-9165-46D8-BF9F-EF226FD976C9}" dt="2020-09-29T07:31:13.776" v="15153" actId="20577"/>
          <ac:spMkLst>
            <pc:docMk/>
            <pc:sldMk cId="934424280" sldId="998"/>
            <ac:spMk id="7" creationId="{8CC833D5-D51E-443A-A470-FEF05188F1E3}"/>
          </ac:spMkLst>
        </pc:spChg>
        <pc:spChg chg="add del mod">
          <ac:chgData name="Daniele Sertore" userId="9c0ab5f7-81cb-4f3e-8f35-37302c927a17" providerId="ADAL" clId="{C6529FDB-9165-46D8-BF9F-EF226FD976C9}" dt="2020-09-27T15:02:38.772" v="12448" actId="478"/>
          <ac:spMkLst>
            <pc:docMk/>
            <pc:sldMk cId="934424280" sldId="998"/>
            <ac:spMk id="7" creationId="{A81BED67-8573-4DF6-A230-7DF30CF5959A}"/>
          </ac:spMkLst>
        </pc:spChg>
        <pc:spChg chg="add del mod">
          <ac:chgData name="Daniele Sertore" userId="9c0ab5f7-81cb-4f3e-8f35-37302c927a17" providerId="ADAL" clId="{C6529FDB-9165-46D8-BF9F-EF226FD976C9}" dt="2020-09-27T15:02:50.408" v="12451" actId="478"/>
          <ac:spMkLst>
            <pc:docMk/>
            <pc:sldMk cId="934424280" sldId="998"/>
            <ac:spMk id="9" creationId="{5E428DEF-DAAA-44FB-B648-C3E82603A64D}"/>
          </ac:spMkLst>
        </pc:spChg>
        <pc:spChg chg="add mod ord modCrop">
          <ac:chgData name="Daniele Sertore" userId="9c0ab5f7-81cb-4f3e-8f35-37302c927a17" providerId="ADAL" clId="{C6529FDB-9165-46D8-BF9F-EF226FD976C9}" dt="2020-09-27T15:03:36.392" v="12456" actId="1076"/>
          <ac:spMkLst>
            <pc:docMk/>
            <pc:sldMk cId="934424280" sldId="998"/>
            <ac:spMk id="11" creationId="{6007D91B-6F0E-4F7A-9AB1-1408509D6426}"/>
          </ac:spMkLst>
        </pc:spChg>
        <pc:picChg chg="add mod">
          <ac:chgData name="Daniele Sertore" userId="9c0ab5f7-81cb-4f3e-8f35-37302c927a17" providerId="ADAL" clId="{C6529FDB-9165-46D8-BF9F-EF226FD976C9}" dt="2020-09-27T15:02:18.846" v="12445" actId="1076"/>
          <ac:picMkLst>
            <pc:docMk/>
            <pc:sldMk cId="934424280" sldId="998"/>
            <ac:picMk id="5" creationId="{FC497C44-9CB7-422E-8541-0BEB13C62B06}"/>
          </ac:picMkLst>
        </pc:picChg>
      </pc:sldChg>
      <pc:sldChg chg="addSp modSp new mod">
        <pc:chgData name="Daniele Sertore" userId="9c0ab5f7-81cb-4f3e-8f35-37302c927a17" providerId="ADAL" clId="{C6529FDB-9165-46D8-BF9F-EF226FD976C9}" dt="2020-09-29T07:32:57.798" v="15174" actId="13822"/>
        <pc:sldMkLst>
          <pc:docMk/>
          <pc:sldMk cId="3122108746" sldId="999"/>
        </pc:sldMkLst>
        <pc:spChg chg="mod">
          <ac:chgData name="Daniele Sertore" userId="9c0ab5f7-81cb-4f3e-8f35-37302c927a17" providerId="ADAL" clId="{C6529FDB-9165-46D8-BF9F-EF226FD976C9}" dt="2020-09-27T15:06:30.932" v="12507" actId="20577"/>
          <ac:spMkLst>
            <pc:docMk/>
            <pc:sldMk cId="3122108746" sldId="999"/>
            <ac:spMk id="2" creationId="{53C20552-8AFE-4890-B07B-042DB37D016A}"/>
          </ac:spMkLst>
        </pc:spChg>
        <pc:spChg chg="mod">
          <ac:chgData name="Daniele Sertore" userId="9c0ab5f7-81cb-4f3e-8f35-37302c927a17" providerId="ADAL" clId="{C6529FDB-9165-46D8-BF9F-EF226FD976C9}" dt="2020-09-28T15:53:40.664" v="14356" actId="113"/>
          <ac:spMkLst>
            <pc:docMk/>
            <pc:sldMk cId="3122108746" sldId="999"/>
            <ac:spMk id="3" creationId="{B5E21F64-5CA6-4E66-87E7-B60C5D975A5D}"/>
          </ac:spMkLst>
        </pc:spChg>
        <pc:spChg chg="mod">
          <ac:chgData name="Daniele Sertore" userId="9c0ab5f7-81cb-4f3e-8f35-37302c927a17" providerId="ADAL" clId="{C6529FDB-9165-46D8-BF9F-EF226FD976C9}" dt="2020-09-27T15:07:10.531" v="12572"/>
          <ac:spMkLst>
            <pc:docMk/>
            <pc:sldMk cId="3122108746" sldId="999"/>
            <ac:spMk id="5" creationId="{79D31EC9-A773-41AF-A890-6258F0C92E4E}"/>
          </ac:spMkLst>
        </pc:spChg>
        <pc:spChg chg="mod">
          <ac:chgData name="Daniele Sertore" userId="9c0ab5f7-81cb-4f3e-8f35-37302c927a17" providerId="ADAL" clId="{C6529FDB-9165-46D8-BF9F-EF226FD976C9}" dt="2020-09-27T15:07:10.531" v="12572"/>
          <ac:spMkLst>
            <pc:docMk/>
            <pc:sldMk cId="3122108746" sldId="999"/>
            <ac:spMk id="6" creationId="{2A134D1E-2C7E-48A7-82A7-3A455521A6F8}"/>
          </ac:spMkLst>
        </pc:spChg>
        <pc:spChg chg="mod">
          <ac:chgData name="Daniele Sertore" userId="9c0ab5f7-81cb-4f3e-8f35-37302c927a17" providerId="ADAL" clId="{C6529FDB-9165-46D8-BF9F-EF226FD976C9}" dt="2020-09-27T15:07:10.531" v="12572"/>
          <ac:spMkLst>
            <pc:docMk/>
            <pc:sldMk cId="3122108746" sldId="999"/>
            <ac:spMk id="7" creationId="{AEDCC3B2-5DDF-4162-8FB7-AB949A984E76}"/>
          </ac:spMkLst>
        </pc:spChg>
        <pc:spChg chg="mod">
          <ac:chgData name="Daniele Sertore" userId="9c0ab5f7-81cb-4f3e-8f35-37302c927a17" providerId="ADAL" clId="{C6529FDB-9165-46D8-BF9F-EF226FD976C9}" dt="2020-09-27T15:07:10.531" v="12572"/>
          <ac:spMkLst>
            <pc:docMk/>
            <pc:sldMk cId="3122108746" sldId="999"/>
            <ac:spMk id="8" creationId="{974F6ECC-93A0-4FDC-A93C-366F0183FA8F}"/>
          </ac:spMkLst>
        </pc:spChg>
        <pc:spChg chg="mod">
          <ac:chgData name="Daniele Sertore" userId="9c0ab5f7-81cb-4f3e-8f35-37302c927a17" providerId="ADAL" clId="{C6529FDB-9165-46D8-BF9F-EF226FD976C9}" dt="2020-09-27T15:07:10.531" v="12572"/>
          <ac:spMkLst>
            <pc:docMk/>
            <pc:sldMk cId="3122108746" sldId="999"/>
            <ac:spMk id="9" creationId="{3A3B4E45-4E1C-463F-922A-A2B27BF2D12A}"/>
          </ac:spMkLst>
        </pc:spChg>
        <pc:spChg chg="mod">
          <ac:chgData name="Daniele Sertore" userId="9c0ab5f7-81cb-4f3e-8f35-37302c927a17" providerId="ADAL" clId="{C6529FDB-9165-46D8-BF9F-EF226FD976C9}" dt="2020-09-27T15:07:10.531" v="12572"/>
          <ac:spMkLst>
            <pc:docMk/>
            <pc:sldMk cId="3122108746" sldId="999"/>
            <ac:spMk id="10" creationId="{53B1E920-4AD3-40F8-92D1-AA1FB1B24D87}"/>
          </ac:spMkLst>
        </pc:spChg>
        <pc:spChg chg="add mod">
          <ac:chgData name="Daniele Sertore" userId="9c0ab5f7-81cb-4f3e-8f35-37302c927a17" providerId="ADAL" clId="{C6529FDB-9165-46D8-BF9F-EF226FD976C9}" dt="2020-09-29T07:32:04.359" v="15164" actId="1076"/>
          <ac:spMkLst>
            <pc:docMk/>
            <pc:sldMk cId="3122108746" sldId="999"/>
            <ac:spMk id="11" creationId="{392971C3-2892-4C3B-81D5-83123AC25837}"/>
          </ac:spMkLst>
        </pc:spChg>
        <pc:spChg chg="add mod ord">
          <ac:chgData name="Daniele Sertore" userId="9c0ab5f7-81cb-4f3e-8f35-37302c927a17" providerId="ADAL" clId="{C6529FDB-9165-46D8-BF9F-EF226FD976C9}" dt="2020-09-29T07:32:57.798" v="15174" actId="13822"/>
          <ac:spMkLst>
            <pc:docMk/>
            <pc:sldMk cId="3122108746" sldId="999"/>
            <ac:spMk id="12" creationId="{8B2DDD5E-B1EB-4745-B3A0-5E2DD02BA888}"/>
          </ac:spMkLst>
        </pc:spChg>
        <pc:spChg chg="add mod">
          <ac:chgData name="Daniele Sertore" userId="9c0ab5f7-81cb-4f3e-8f35-37302c927a17" providerId="ADAL" clId="{C6529FDB-9165-46D8-BF9F-EF226FD976C9}" dt="2020-09-29T07:32:47.390" v="15173" actId="13822"/>
          <ac:spMkLst>
            <pc:docMk/>
            <pc:sldMk cId="3122108746" sldId="999"/>
            <ac:spMk id="13" creationId="{673B7F33-950E-4F90-A724-4B0F89604D7E}"/>
          </ac:spMkLst>
        </pc:spChg>
        <pc:grpChg chg="add mod">
          <ac:chgData name="Daniele Sertore" userId="9c0ab5f7-81cb-4f3e-8f35-37302c927a17" providerId="ADAL" clId="{C6529FDB-9165-46D8-BF9F-EF226FD976C9}" dt="2020-09-27T15:07:52.173" v="12579" actId="1076"/>
          <ac:grpSpMkLst>
            <pc:docMk/>
            <pc:sldMk cId="3122108746" sldId="999"/>
            <ac:grpSpMk id="4" creationId="{F7B58F10-D899-4116-A105-CA31FA83EDBF}"/>
          </ac:grpSpMkLst>
        </pc:grpChg>
      </pc:sldChg>
      <pc:sldChg chg="addSp delSp modSp new mod">
        <pc:chgData name="Daniele Sertore" userId="9c0ab5f7-81cb-4f3e-8f35-37302c927a17" providerId="ADAL" clId="{C6529FDB-9165-46D8-BF9F-EF226FD976C9}" dt="2020-09-29T07:35:42.909" v="15264" actId="1076"/>
        <pc:sldMkLst>
          <pc:docMk/>
          <pc:sldMk cId="1307468334" sldId="1000"/>
        </pc:sldMkLst>
        <pc:spChg chg="mod">
          <ac:chgData name="Daniele Sertore" userId="9c0ab5f7-81cb-4f3e-8f35-37302c927a17" providerId="ADAL" clId="{C6529FDB-9165-46D8-BF9F-EF226FD976C9}" dt="2020-09-27T15:10:51.991" v="12632" actId="20577"/>
          <ac:spMkLst>
            <pc:docMk/>
            <pc:sldMk cId="1307468334" sldId="1000"/>
            <ac:spMk id="2" creationId="{74C7D227-E63B-41AA-BF02-52635AEB0D8F}"/>
          </ac:spMkLst>
        </pc:spChg>
        <pc:spChg chg="mod">
          <ac:chgData name="Daniele Sertore" userId="9c0ab5f7-81cb-4f3e-8f35-37302c927a17" providerId="ADAL" clId="{C6529FDB-9165-46D8-BF9F-EF226FD976C9}" dt="2020-09-28T15:55:24.373" v="14378" actId="27636"/>
          <ac:spMkLst>
            <pc:docMk/>
            <pc:sldMk cId="1307468334" sldId="1000"/>
            <ac:spMk id="3" creationId="{2A22A799-1CAC-4974-8D80-44192839A654}"/>
          </ac:spMkLst>
        </pc:spChg>
        <pc:spChg chg="add mod">
          <ac:chgData name="Daniele Sertore" userId="9c0ab5f7-81cb-4f3e-8f35-37302c927a17" providerId="ADAL" clId="{C6529FDB-9165-46D8-BF9F-EF226FD976C9}" dt="2020-09-29T07:33:50.914" v="15199" actId="403"/>
          <ac:spMkLst>
            <pc:docMk/>
            <pc:sldMk cId="1307468334" sldId="1000"/>
            <ac:spMk id="4" creationId="{5C0D82F4-6CF4-4EE4-A100-E95663FB7A24}"/>
          </ac:spMkLst>
        </pc:spChg>
        <pc:spChg chg="add mod">
          <ac:chgData name="Daniele Sertore" userId="9c0ab5f7-81cb-4f3e-8f35-37302c927a17" providerId="ADAL" clId="{C6529FDB-9165-46D8-BF9F-EF226FD976C9}" dt="2020-09-29T07:34:59.965" v="15255" actId="1076"/>
          <ac:spMkLst>
            <pc:docMk/>
            <pc:sldMk cId="1307468334" sldId="1000"/>
            <ac:spMk id="14" creationId="{0696F515-17EA-415B-BEB5-7D78F66BE87E}"/>
          </ac:spMkLst>
        </pc:spChg>
        <pc:spChg chg="add mod">
          <ac:chgData name="Daniele Sertore" userId="9c0ab5f7-81cb-4f3e-8f35-37302c927a17" providerId="ADAL" clId="{C6529FDB-9165-46D8-BF9F-EF226FD976C9}" dt="2020-09-29T07:34:52.997" v="15254" actId="1076"/>
          <ac:spMkLst>
            <pc:docMk/>
            <pc:sldMk cId="1307468334" sldId="1000"/>
            <ac:spMk id="16" creationId="{473C50FB-7E43-459F-88E2-C37A7EA11107}"/>
          </ac:spMkLst>
        </pc:spChg>
        <pc:spChg chg="add mod">
          <ac:chgData name="Daniele Sertore" userId="9c0ab5f7-81cb-4f3e-8f35-37302c927a17" providerId="ADAL" clId="{C6529FDB-9165-46D8-BF9F-EF226FD976C9}" dt="2020-09-29T07:34:49.765" v="15253" actId="1076"/>
          <ac:spMkLst>
            <pc:docMk/>
            <pc:sldMk cId="1307468334" sldId="1000"/>
            <ac:spMk id="17" creationId="{39374711-E7EF-4A33-93EF-DE82F1768A75}"/>
          </ac:spMkLst>
        </pc:spChg>
        <pc:spChg chg="add del mod">
          <ac:chgData name="Daniele Sertore" userId="9c0ab5f7-81cb-4f3e-8f35-37302c927a17" providerId="ADAL" clId="{C6529FDB-9165-46D8-BF9F-EF226FD976C9}" dt="2020-09-27T15:15:43.266" v="12734" actId="478"/>
          <ac:spMkLst>
            <pc:docMk/>
            <pc:sldMk cId="1307468334" sldId="1000"/>
            <ac:spMk id="17" creationId="{3BD3F836-B868-48B7-AD35-57BAA0DBDC97}"/>
          </ac:spMkLst>
        </pc:spChg>
        <pc:spChg chg="add del">
          <ac:chgData name="Daniele Sertore" userId="9c0ab5f7-81cb-4f3e-8f35-37302c927a17" providerId="ADAL" clId="{C6529FDB-9165-46D8-BF9F-EF226FD976C9}" dt="2020-09-27T15:17:29.656" v="12767" actId="478"/>
          <ac:spMkLst>
            <pc:docMk/>
            <pc:sldMk cId="1307468334" sldId="1000"/>
            <ac:spMk id="19" creationId="{0A896784-0ABB-4C6E-BC8A-C235623A6CDA}"/>
          </ac:spMkLst>
        </pc:spChg>
        <pc:spChg chg="add del">
          <ac:chgData name="Daniele Sertore" userId="9c0ab5f7-81cb-4f3e-8f35-37302c927a17" providerId="ADAL" clId="{C6529FDB-9165-46D8-BF9F-EF226FD976C9}" dt="2020-09-27T15:17:34.079" v="12768" actId="478"/>
          <ac:spMkLst>
            <pc:docMk/>
            <pc:sldMk cId="1307468334" sldId="1000"/>
            <ac:spMk id="21" creationId="{291D8A35-2A9E-4800-82FA-7AD5DA74CC68}"/>
          </ac:spMkLst>
        </pc:spChg>
        <pc:spChg chg="add mod">
          <ac:chgData name="Daniele Sertore" userId="9c0ab5f7-81cb-4f3e-8f35-37302c927a17" providerId="ADAL" clId="{C6529FDB-9165-46D8-BF9F-EF226FD976C9}" dt="2020-09-29T07:35:42.909" v="15264" actId="1076"/>
          <ac:spMkLst>
            <pc:docMk/>
            <pc:sldMk cId="1307468334" sldId="1000"/>
            <ac:spMk id="23" creationId="{F0153460-0786-425E-B74E-24F875623A98}"/>
          </ac:spMkLst>
        </pc:spChg>
        <pc:spChg chg="add mod">
          <ac:chgData name="Daniele Sertore" userId="9c0ab5f7-81cb-4f3e-8f35-37302c927a17" providerId="ADAL" clId="{C6529FDB-9165-46D8-BF9F-EF226FD976C9}" dt="2020-09-27T15:16:51.975" v="12761" actId="1076"/>
          <ac:spMkLst>
            <pc:docMk/>
            <pc:sldMk cId="1307468334" sldId="1000"/>
            <ac:spMk id="24" creationId="{569002C8-6CE1-41A5-ACCE-2FAED2E3F464}"/>
          </ac:spMkLst>
        </pc:spChg>
        <pc:spChg chg="add mod">
          <ac:chgData name="Daniele Sertore" userId="9c0ab5f7-81cb-4f3e-8f35-37302c927a17" providerId="ADAL" clId="{C6529FDB-9165-46D8-BF9F-EF226FD976C9}" dt="2020-09-27T15:16:48.397" v="12760" actId="1076"/>
          <ac:spMkLst>
            <pc:docMk/>
            <pc:sldMk cId="1307468334" sldId="1000"/>
            <ac:spMk id="25" creationId="{6D4718F5-9904-4A57-884D-073AC5B22007}"/>
          </ac:spMkLst>
        </pc:spChg>
        <pc:picChg chg="add mod">
          <ac:chgData name="Daniele Sertore" userId="9c0ab5f7-81cb-4f3e-8f35-37302c927a17" providerId="ADAL" clId="{C6529FDB-9165-46D8-BF9F-EF226FD976C9}" dt="2020-09-27T15:18:18.838" v="12780" actId="1440"/>
          <ac:picMkLst>
            <pc:docMk/>
            <pc:sldMk cId="1307468334" sldId="1000"/>
            <ac:picMk id="5" creationId="{52908192-8255-4729-84A6-9DE755C677AD}"/>
          </ac:picMkLst>
        </pc:picChg>
        <pc:picChg chg="add mod">
          <ac:chgData name="Daniele Sertore" userId="9c0ab5f7-81cb-4f3e-8f35-37302c927a17" providerId="ADAL" clId="{C6529FDB-9165-46D8-BF9F-EF226FD976C9}" dt="2020-09-29T07:35:09.749" v="15258" actId="1076"/>
          <ac:picMkLst>
            <pc:docMk/>
            <pc:sldMk cId="1307468334" sldId="1000"/>
            <ac:picMk id="7" creationId="{FD01523E-2F50-4F93-BC1E-BB4E7400F57E}"/>
          </ac:picMkLst>
        </pc:picChg>
        <pc:picChg chg="add mod">
          <ac:chgData name="Daniele Sertore" userId="9c0ab5f7-81cb-4f3e-8f35-37302c927a17" providerId="ADAL" clId="{C6529FDB-9165-46D8-BF9F-EF226FD976C9}" dt="2020-09-27T15:18:02.631" v="12777" actId="1076"/>
          <ac:picMkLst>
            <pc:docMk/>
            <pc:sldMk cId="1307468334" sldId="1000"/>
            <ac:picMk id="9" creationId="{F93C1EDD-217D-4259-B284-F355194DBE45}"/>
          </ac:picMkLst>
        </pc:picChg>
        <pc:picChg chg="add del mod">
          <ac:chgData name="Daniele Sertore" userId="9c0ab5f7-81cb-4f3e-8f35-37302c927a17" providerId="ADAL" clId="{C6529FDB-9165-46D8-BF9F-EF226FD976C9}" dt="2020-09-27T15:13:34.115" v="12684" actId="478"/>
          <ac:picMkLst>
            <pc:docMk/>
            <pc:sldMk cId="1307468334" sldId="1000"/>
            <ac:picMk id="11" creationId="{53ED320D-4C2B-4E61-A69C-5E2C21AF42CF}"/>
          </ac:picMkLst>
        </pc:picChg>
        <pc:picChg chg="add mod">
          <ac:chgData name="Daniele Sertore" userId="9c0ab5f7-81cb-4f3e-8f35-37302c927a17" providerId="ADAL" clId="{C6529FDB-9165-46D8-BF9F-EF226FD976C9}" dt="2020-09-27T15:18:31.490" v="12783" actId="1076"/>
          <ac:picMkLst>
            <pc:docMk/>
            <pc:sldMk cId="1307468334" sldId="1000"/>
            <ac:picMk id="13" creationId="{8C87E245-9240-4224-98F7-D129E2B012A6}"/>
          </ac:picMkLst>
        </pc:picChg>
        <pc:picChg chg="add mod">
          <ac:chgData name="Daniele Sertore" userId="9c0ab5f7-81cb-4f3e-8f35-37302c927a17" providerId="ADAL" clId="{C6529FDB-9165-46D8-BF9F-EF226FD976C9}" dt="2020-09-27T15:18:39.556" v="12786" actId="1076"/>
          <ac:picMkLst>
            <pc:docMk/>
            <pc:sldMk cId="1307468334" sldId="1000"/>
            <ac:picMk id="15" creationId="{C9122036-B40B-496E-98B9-836D50F82963}"/>
          </ac:picMkLst>
        </pc:picChg>
      </pc:sldChg>
      <pc:sldChg chg="modSp add ord">
        <pc:chgData name="Daniele Sertore" userId="9c0ab5f7-81cb-4f3e-8f35-37302c927a17" providerId="ADAL" clId="{C6529FDB-9165-46D8-BF9F-EF226FD976C9}" dt="2020-09-27T15:21:03.083" v="12792" actId="207"/>
        <pc:sldMkLst>
          <pc:docMk/>
          <pc:sldMk cId="413113379" sldId="1001"/>
        </pc:sldMkLst>
        <pc:spChg chg="mod">
          <ac:chgData name="Daniele Sertore" userId="9c0ab5f7-81cb-4f3e-8f35-37302c927a17" providerId="ADAL" clId="{C6529FDB-9165-46D8-BF9F-EF226FD976C9}" dt="2020-09-27T15:21:03.083" v="12792" actId="207"/>
          <ac:spMkLst>
            <pc:docMk/>
            <pc:sldMk cId="413113379" sldId="1001"/>
            <ac:spMk id="3" creationId="{65EE508A-DC1C-412A-9121-3AD101DC4184}"/>
          </ac:spMkLst>
        </pc:spChg>
      </pc:sldChg>
      <pc:sldChg chg="modSp new mod">
        <pc:chgData name="Daniele Sertore" userId="9c0ab5f7-81cb-4f3e-8f35-37302c927a17" providerId="ADAL" clId="{C6529FDB-9165-46D8-BF9F-EF226FD976C9}" dt="2020-09-27T15:23:26.829" v="12835" actId="27636"/>
        <pc:sldMkLst>
          <pc:docMk/>
          <pc:sldMk cId="416322077" sldId="1002"/>
        </pc:sldMkLst>
        <pc:spChg chg="mod">
          <ac:chgData name="Daniele Sertore" userId="9c0ab5f7-81cb-4f3e-8f35-37302c927a17" providerId="ADAL" clId="{C6529FDB-9165-46D8-BF9F-EF226FD976C9}" dt="2020-09-27T15:23:16.540" v="12833" actId="20577"/>
          <ac:spMkLst>
            <pc:docMk/>
            <pc:sldMk cId="416322077" sldId="1002"/>
            <ac:spMk id="2" creationId="{F14FDCF4-7F50-4DC6-BCE4-B8941B0A27AC}"/>
          </ac:spMkLst>
        </pc:spChg>
        <pc:spChg chg="mod">
          <ac:chgData name="Daniele Sertore" userId="9c0ab5f7-81cb-4f3e-8f35-37302c927a17" providerId="ADAL" clId="{C6529FDB-9165-46D8-BF9F-EF226FD976C9}" dt="2020-09-27T15:23:26.829" v="12835" actId="27636"/>
          <ac:spMkLst>
            <pc:docMk/>
            <pc:sldMk cId="416322077" sldId="1002"/>
            <ac:spMk id="3" creationId="{4F441E69-6D1C-4DA3-9670-86E6DA7151DB}"/>
          </ac:spMkLst>
        </pc:spChg>
      </pc:sldChg>
      <pc:sldChg chg="addSp delSp modSp new mod">
        <pc:chgData name="Daniele Sertore" userId="9c0ab5f7-81cb-4f3e-8f35-37302c927a17" providerId="ADAL" clId="{C6529FDB-9165-46D8-BF9F-EF226FD976C9}" dt="2020-09-29T07:35:58.697" v="15266" actId="113"/>
        <pc:sldMkLst>
          <pc:docMk/>
          <pc:sldMk cId="3234251919" sldId="1003"/>
        </pc:sldMkLst>
        <pc:spChg chg="mod">
          <ac:chgData name="Daniele Sertore" userId="9c0ab5f7-81cb-4f3e-8f35-37302c927a17" providerId="ADAL" clId="{C6529FDB-9165-46D8-BF9F-EF226FD976C9}" dt="2020-09-27T15:25:03.495" v="12854" actId="20577"/>
          <ac:spMkLst>
            <pc:docMk/>
            <pc:sldMk cId="3234251919" sldId="1003"/>
            <ac:spMk id="2" creationId="{8AD493ED-0C55-4FFB-A2A2-7B2609261F7F}"/>
          </ac:spMkLst>
        </pc:spChg>
        <pc:spChg chg="mod">
          <ac:chgData name="Daniele Sertore" userId="9c0ab5f7-81cb-4f3e-8f35-37302c927a17" providerId="ADAL" clId="{C6529FDB-9165-46D8-BF9F-EF226FD976C9}" dt="2020-09-29T07:35:58.697" v="15266" actId="113"/>
          <ac:spMkLst>
            <pc:docMk/>
            <pc:sldMk cId="3234251919" sldId="1003"/>
            <ac:spMk id="3" creationId="{A4A8CA61-EF63-4B53-B8C7-E86004D3F628}"/>
          </ac:spMkLst>
        </pc:spChg>
        <pc:spChg chg="add del mod">
          <ac:chgData name="Daniele Sertore" userId="9c0ab5f7-81cb-4f3e-8f35-37302c927a17" providerId="ADAL" clId="{C6529FDB-9165-46D8-BF9F-EF226FD976C9}" dt="2020-09-27T15:25:19.134" v="12858" actId="478"/>
          <ac:spMkLst>
            <pc:docMk/>
            <pc:sldMk cId="3234251919" sldId="1003"/>
            <ac:spMk id="5" creationId="{8F5A809D-91E1-46C6-BC32-06F3B3882B43}"/>
          </ac:spMkLst>
        </pc:spChg>
        <pc:spChg chg="add mod">
          <ac:chgData name="Daniele Sertore" userId="9c0ab5f7-81cb-4f3e-8f35-37302c927a17" providerId="ADAL" clId="{C6529FDB-9165-46D8-BF9F-EF226FD976C9}" dt="2020-09-27T15:25:54.919" v="12865" actId="1076"/>
          <ac:spMkLst>
            <pc:docMk/>
            <pc:sldMk cId="3234251919" sldId="1003"/>
            <ac:spMk id="7" creationId="{875F8A25-399B-40CB-8CED-58FA0A2AFA8E}"/>
          </ac:spMkLst>
        </pc:spChg>
        <pc:spChg chg="add mod">
          <ac:chgData name="Daniele Sertore" userId="9c0ab5f7-81cb-4f3e-8f35-37302c927a17" providerId="ADAL" clId="{C6529FDB-9165-46D8-BF9F-EF226FD976C9}" dt="2020-09-27T15:25:44.576" v="12863" actId="404"/>
          <ac:spMkLst>
            <pc:docMk/>
            <pc:sldMk cId="3234251919" sldId="1003"/>
            <ac:spMk id="9" creationId="{4379072B-FFEF-4312-893E-A8DE1F8FCFA3}"/>
          </ac:spMkLst>
        </pc:spChg>
      </pc:sldChg>
      <pc:sldChg chg="addSp modSp mod">
        <pc:chgData name="Daniele Sertore" userId="9c0ab5f7-81cb-4f3e-8f35-37302c927a17" providerId="ADAL" clId="{C6529FDB-9165-46D8-BF9F-EF226FD976C9}" dt="2020-09-29T07:40:37.915" v="15310" actId="1076"/>
        <pc:sldMkLst>
          <pc:docMk/>
          <pc:sldMk cId="210709081" sldId="1005"/>
        </pc:sldMkLst>
        <pc:spChg chg="add">
          <ac:chgData name="Daniele Sertore" userId="9c0ab5f7-81cb-4f3e-8f35-37302c927a17" providerId="ADAL" clId="{C6529FDB-9165-46D8-BF9F-EF226FD976C9}" dt="2020-09-29T07:36:20.375" v="15267" actId="11529"/>
          <ac:spMkLst>
            <pc:docMk/>
            <pc:sldMk cId="210709081" sldId="1005"/>
            <ac:spMk id="3" creationId="{C58C3726-B0BD-48EC-BF84-D558C73E73CC}"/>
          </ac:spMkLst>
        </pc:spChg>
        <pc:spChg chg="add mod">
          <ac:chgData name="Daniele Sertore" userId="9c0ab5f7-81cb-4f3e-8f35-37302c927a17" providerId="ADAL" clId="{C6529FDB-9165-46D8-BF9F-EF226FD976C9}" dt="2020-09-29T07:36:48.005" v="15271" actId="13822"/>
          <ac:spMkLst>
            <pc:docMk/>
            <pc:sldMk cId="210709081" sldId="1005"/>
            <ac:spMk id="10" creationId="{26DA4A2E-5B85-4877-98C5-F7F6D75CD307}"/>
          </ac:spMkLst>
        </pc:spChg>
        <pc:spChg chg="mod">
          <ac:chgData name="Daniele Sertore" userId="9c0ab5f7-81cb-4f3e-8f35-37302c927a17" providerId="ADAL" clId="{C6529FDB-9165-46D8-BF9F-EF226FD976C9}" dt="2020-09-28T15:55:50.114" v="14379" actId="14100"/>
          <ac:spMkLst>
            <pc:docMk/>
            <pc:sldMk cId="210709081" sldId="1005"/>
            <ac:spMk id="14" creationId="{02098FEC-0562-4073-8681-D099F6FD575F}"/>
          </ac:spMkLst>
        </pc:spChg>
        <pc:spChg chg="mod">
          <ac:chgData name="Daniele Sertore" userId="9c0ab5f7-81cb-4f3e-8f35-37302c927a17" providerId="ADAL" clId="{C6529FDB-9165-46D8-BF9F-EF226FD976C9}" dt="2020-09-29T07:40:30.948" v="15309" actId="1076"/>
          <ac:spMkLst>
            <pc:docMk/>
            <pc:sldMk cId="210709081" sldId="1005"/>
            <ac:spMk id="15" creationId="{87C90D4F-AE36-4841-95FB-D60C9C291338}"/>
          </ac:spMkLst>
        </pc:spChg>
        <pc:spChg chg="mod">
          <ac:chgData name="Daniele Sertore" userId="9c0ab5f7-81cb-4f3e-8f35-37302c927a17" providerId="ADAL" clId="{C6529FDB-9165-46D8-BF9F-EF226FD976C9}" dt="2020-09-29T07:40:37.915" v="15310" actId="1076"/>
          <ac:spMkLst>
            <pc:docMk/>
            <pc:sldMk cId="210709081" sldId="1005"/>
            <ac:spMk id="16" creationId="{0975FA9E-03C5-47A6-8ACD-4E2C933CDE59}"/>
          </ac:spMkLst>
        </pc:spChg>
        <pc:spChg chg="mod">
          <ac:chgData name="Daniele Sertore" userId="9c0ab5f7-81cb-4f3e-8f35-37302c927a17" providerId="ADAL" clId="{C6529FDB-9165-46D8-BF9F-EF226FD976C9}" dt="2020-09-29T07:39:56.725" v="15302" actId="14100"/>
          <ac:spMkLst>
            <pc:docMk/>
            <pc:sldMk cId="210709081" sldId="1005"/>
            <ac:spMk id="17" creationId="{04F42E75-DEC1-43BB-B74C-8C3ED8E6E957}"/>
          </ac:spMkLst>
        </pc:spChg>
        <pc:spChg chg="mod">
          <ac:chgData name="Daniele Sertore" userId="9c0ab5f7-81cb-4f3e-8f35-37302c927a17" providerId="ADAL" clId="{C6529FDB-9165-46D8-BF9F-EF226FD976C9}" dt="2020-09-29T07:39:35.052" v="15299" actId="1076"/>
          <ac:spMkLst>
            <pc:docMk/>
            <pc:sldMk cId="210709081" sldId="1005"/>
            <ac:spMk id="19" creationId="{5764D3F4-73CD-45E1-AEF4-7F202ECEDF3A}"/>
          </ac:spMkLst>
        </pc:spChg>
      </pc:sldChg>
      <pc:sldChg chg="modSp mod">
        <pc:chgData name="Daniele Sertore" userId="9c0ab5f7-81cb-4f3e-8f35-37302c927a17" providerId="ADAL" clId="{C6529FDB-9165-46D8-BF9F-EF226FD976C9}" dt="2020-09-29T07:41:17.880" v="15315" actId="113"/>
        <pc:sldMkLst>
          <pc:docMk/>
          <pc:sldMk cId="1528330447" sldId="1007"/>
        </pc:sldMkLst>
        <pc:spChg chg="mod">
          <ac:chgData name="Daniele Sertore" userId="9c0ab5f7-81cb-4f3e-8f35-37302c927a17" providerId="ADAL" clId="{C6529FDB-9165-46D8-BF9F-EF226FD976C9}" dt="2020-09-29T07:41:17.880" v="15315" actId="113"/>
          <ac:spMkLst>
            <pc:docMk/>
            <pc:sldMk cId="1528330447" sldId="1007"/>
            <ac:spMk id="3" creationId="{79214D0F-D270-4966-98A7-6CF71E79F7C4}"/>
          </ac:spMkLst>
        </pc:spChg>
      </pc:sldChg>
      <pc:sldChg chg="modSp mod">
        <pc:chgData name="Daniele Sertore" userId="9c0ab5f7-81cb-4f3e-8f35-37302c927a17" providerId="ADAL" clId="{C6529FDB-9165-46D8-BF9F-EF226FD976C9}" dt="2020-09-29T07:41:02.952" v="15313" actId="113"/>
        <pc:sldMkLst>
          <pc:docMk/>
          <pc:sldMk cId="989869990" sldId="1008"/>
        </pc:sldMkLst>
        <pc:spChg chg="mod">
          <ac:chgData name="Daniele Sertore" userId="9c0ab5f7-81cb-4f3e-8f35-37302c927a17" providerId="ADAL" clId="{C6529FDB-9165-46D8-BF9F-EF226FD976C9}" dt="2020-09-29T07:41:02.952" v="15313" actId="113"/>
          <ac:spMkLst>
            <pc:docMk/>
            <pc:sldMk cId="989869990" sldId="1008"/>
            <ac:spMk id="8" creationId="{BE804F8E-CF64-4334-BD98-6AD79FA73BD1}"/>
          </ac:spMkLst>
        </pc:spChg>
      </pc:sldChg>
      <pc:sldChg chg="modSp mod">
        <pc:chgData name="Daniele Sertore" userId="9c0ab5f7-81cb-4f3e-8f35-37302c927a17" providerId="ADAL" clId="{C6529FDB-9165-46D8-BF9F-EF226FD976C9}" dt="2020-09-28T16:01:53.586" v="14404" actId="13822"/>
        <pc:sldMkLst>
          <pc:docMk/>
          <pc:sldMk cId="1915095444" sldId="1009"/>
        </pc:sldMkLst>
        <pc:spChg chg="mod">
          <ac:chgData name="Daniele Sertore" userId="9c0ab5f7-81cb-4f3e-8f35-37302c927a17" providerId="ADAL" clId="{C6529FDB-9165-46D8-BF9F-EF226FD976C9}" dt="2020-09-28T16:01:16.509" v="14398" actId="113"/>
          <ac:spMkLst>
            <pc:docMk/>
            <pc:sldMk cId="1915095444" sldId="1009"/>
            <ac:spMk id="3" creationId="{B53C293C-CF9E-4DD5-B897-DF282EBFE11A}"/>
          </ac:spMkLst>
        </pc:spChg>
        <pc:spChg chg="mod">
          <ac:chgData name="Daniele Sertore" userId="9c0ab5f7-81cb-4f3e-8f35-37302c927a17" providerId="ADAL" clId="{C6529FDB-9165-46D8-BF9F-EF226FD976C9}" dt="2020-09-28T16:01:53.586" v="14404" actId="13822"/>
          <ac:spMkLst>
            <pc:docMk/>
            <pc:sldMk cId="1915095444" sldId="1009"/>
            <ac:spMk id="11" creationId="{CC5DA820-AEA9-4672-A921-1DE196370D54}"/>
          </ac:spMkLst>
        </pc:spChg>
      </pc:sldChg>
      <pc:sldChg chg="modSp mod">
        <pc:chgData name="Daniele Sertore" userId="9c0ab5f7-81cb-4f3e-8f35-37302c927a17" providerId="ADAL" clId="{C6529FDB-9165-46D8-BF9F-EF226FD976C9}" dt="2020-09-29T07:41:32.817" v="15319" actId="20577"/>
        <pc:sldMkLst>
          <pc:docMk/>
          <pc:sldMk cId="305734165" sldId="1011"/>
        </pc:sldMkLst>
        <pc:spChg chg="mod">
          <ac:chgData name="Daniele Sertore" userId="9c0ab5f7-81cb-4f3e-8f35-37302c927a17" providerId="ADAL" clId="{C6529FDB-9165-46D8-BF9F-EF226FD976C9}" dt="2020-09-29T07:41:32.817" v="15319" actId="20577"/>
          <ac:spMkLst>
            <pc:docMk/>
            <pc:sldMk cId="305734165" sldId="1011"/>
            <ac:spMk id="3" creationId="{3D181421-B7D7-4B98-AC33-CE6E4C527AEB}"/>
          </ac:spMkLst>
        </pc:spChg>
      </pc:sldChg>
      <pc:sldChg chg="modSp mod">
        <pc:chgData name="Daniele Sertore" userId="9c0ab5f7-81cb-4f3e-8f35-37302c927a17" providerId="ADAL" clId="{C6529FDB-9165-46D8-BF9F-EF226FD976C9}" dt="2020-09-29T07:41:49.755" v="15323" actId="20577"/>
        <pc:sldMkLst>
          <pc:docMk/>
          <pc:sldMk cId="3144925018" sldId="1012"/>
        </pc:sldMkLst>
        <pc:spChg chg="mod">
          <ac:chgData name="Daniele Sertore" userId="9c0ab5f7-81cb-4f3e-8f35-37302c927a17" providerId="ADAL" clId="{C6529FDB-9165-46D8-BF9F-EF226FD976C9}" dt="2020-09-29T07:41:49.755" v="15323" actId="20577"/>
          <ac:spMkLst>
            <pc:docMk/>
            <pc:sldMk cId="3144925018" sldId="1012"/>
            <ac:spMk id="3" creationId="{8F74781B-0584-4D1A-8C26-C8C20926AF16}"/>
          </ac:spMkLst>
        </pc:spChg>
      </pc:sldChg>
      <pc:sldChg chg="modSp mod">
        <pc:chgData name="Daniele Sertore" userId="9c0ab5f7-81cb-4f3e-8f35-37302c927a17" providerId="ADAL" clId="{C6529FDB-9165-46D8-BF9F-EF226FD976C9}" dt="2020-09-29T07:42:18.102" v="15338" actId="27636"/>
        <pc:sldMkLst>
          <pc:docMk/>
          <pc:sldMk cId="1109306896" sldId="1013"/>
        </pc:sldMkLst>
        <pc:spChg chg="mod">
          <ac:chgData name="Daniele Sertore" userId="9c0ab5f7-81cb-4f3e-8f35-37302c927a17" providerId="ADAL" clId="{C6529FDB-9165-46D8-BF9F-EF226FD976C9}" dt="2020-09-29T07:42:18.102" v="15338" actId="27636"/>
          <ac:spMkLst>
            <pc:docMk/>
            <pc:sldMk cId="1109306896" sldId="1013"/>
            <ac:spMk id="3" creationId="{21551107-E88E-444A-9D74-22CAE61D7D5B}"/>
          </ac:spMkLst>
        </pc:spChg>
      </pc:sldChg>
      <pc:sldChg chg="modSp mod">
        <pc:chgData name="Daniele Sertore" userId="9c0ab5f7-81cb-4f3e-8f35-37302c927a17" providerId="ADAL" clId="{C6529FDB-9165-46D8-BF9F-EF226FD976C9}" dt="2020-09-29T07:43:38.342" v="15343" actId="20577"/>
        <pc:sldMkLst>
          <pc:docMk/>
          <pc:sldMk cId="1283707496" sldId="1018"/>
        </pc:sldMkLst>
        <pc:spChg chg="mod">
          <ac:chgData name="Daniele Sertore" userId="9c0ab5f7-81cb-4f3e-8f35-37302c927a17" providerId="ADAL" clId="{C6529FDB-9165-46D8-BF9F-EF226FD976C9}" dt="2020-09-29T07:43:38.342" v="15343" actId="20577"/>
          <ac:spMkLst>
            <pc:docMk/>
            <pc:sldMk cId="1283707496" sldId="1018"/>
            <ac:spMk id="2" creationId="{AB1784A3-DAA2-4F05-9605-9B6AB71625D7}"/>
          </ac:spMkLst>
        </pc:spChg>
        <pc:spChg chg="mod">
          <ac:chgData name="Daniele Sertore" userId="9c0ab5f7-81cb-4f3e-8f35-37302c927a17" providerId="ADAL" clId="{C6529FDB-9165-46D8-BF9F-EF226FD976C9}" dt="2020-09-28T16:04:21.957" v="14412" actId="113"/>
          <ac:spMkLst>
            <pc:docMk/>
            <pc:sldMk cId="1283707496" sldId="1018"/>
            <ac:spMk id="3" creationId="{FCFA6013-40AC-4277-9231-397AC63D538C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image" Target="../media/image1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0081B-D1AF-4237-B5B8-188D7DEADEDC}" type="datetimeFigureOut">
              <a:rPr lang="en-US" smtClean="0"/>
              <a:t>29-Sep-20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9C77BD-F095-47D3-A65F-4F8EF2A5B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97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A8784-69BE-47B5-AE3B-81CFFD59711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7626999-2C1B-40DF-BC34-C82170F7E21F}" type="slidenum">
              <a:rPr lang="de-DE" sz="1200" smtClean="0">
                <a:solidFill>
                  <a:prstClr val="black"/>
                </a:solidFill>
              </a:rPr>
              <a:pPr/>
              <a:t>8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Tx/>
              <a:buChar char="-"/>
            </a:pPr>
            <a:r>
              <a:rPr lang="en-US"/>
              <a:t>A short summary of field emission:</a:t>
            </a:r>
          </a:p>
          <a:p>
            <a:pPr>
              <a:buFontTx/>
              <a:buChar char="-"/>
            </a:pPr>
            <a:r>
              <a:rPr lang="en-US"/>
              <a:t>FE originates mainly from irregular shaped, electrical conducting particles. The typical size is in the order of µm.</a:t>
            </a:r>
            <a:br>
              <a:rPr lang="en-US"/>
            </a:br>
            <a:r>
              <a:rPr lang="en-US"/>
              <a:t>Regular shaped metallic particles show much less FE. Isolating particles show no or only weak FE. </a:t>
            </a:r>
            <a:br>
              <a:rPr lang="en-US"/>
            </a:br>
            <a:r>
              <a:rPr lang="en-US"/>
              <a:t>Typically only 5% - 10% of the particles emit.</a:t>
            </a:r>
          </a:p>
          <a:p>
            <a:pPr>
              <a:buFontTx/>
              <a:buChar char="-"/>
            </a:pPr>
            <a:r>
              <a:rPr lang="en-US"/>
              <a:t>Ebenfalls wichtig: hydrocarbon Verunreinigungen des Vakuumsystems</a:t>
            </a:r>
          </a:p>
          <a:p>
            <a:pPr>
              <a:buFontTx/>
              <a:buChar char="-"/>
            </a:pPr>
            <a:r>
              <a:rPr lang="en-US"/>
              <a:t>Both, dc and rf FE is well described by the modified FN-equation, which gives the exponential relation between current and local electrical surface field. Parameters are A and </a:t>
            </a:r>
            <a:r>
              <a:rPr lang="en-US">
                <a:sym typeface="Symbol" pitchFamily="18" charset="2"/>
              </a:rPr>
              <a:t>.  is the so-called field-enhancement factor. It varies between 50 and 500. A is the emission area, which is not identical with the physical emitter size.</a:t>
            </a:r>
            <a:br>
              <a:rPr lang="en-US">
                <a:sym typeface="Symbol" pitchFamily="18" charset="2"/>
              </a:rPr>
            </a:br>
            <a:r>
              <a:rPr lang="en-US">
                <a:sym typeface="Symbol" pitchFamily="18" charset="2"/>
              </a:rPr>
              <a:t> is the Nb work function and C a constant.</a:t>
            </a:r>
          </a:p>
          <a:p>
            <a:pPr>
              <a:buFontTx/>
              <a:buChar char="-"/>
            </a:pPr>
            <a:r>
              <a:rPr lang="en-US">
                <a:sym typeface="Symbol" pitchFamily="18" charset="2"/>
              </a:rPr>
              <a:t>For the major effects there is no substantial difference between rf and dc behaviour.</a:t>
            </a:r>
            <a:endParaRPr lang="de-DE">
              <a:sym typeface="Symbol" pitchFamily="18" charset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2D9C9D3-AA7B-46A4-86C6-AF295A2DDEE3}" type="slidenum">
              <a:rPr lang="de-DE" sz="1200" smtClean="0">
                <a:solidFill>
                  <a:prstClr val="black"/>
                </a:solidFill>
              </a:rPr>
              <a:pPr/>
              <a:t>9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6875" y="690563"/>
            <a:ext cx="6146800" cy="3457575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101" y="4379596"/>
            <a:ext cx="5084000" cy="4150568"/>
          </a:xfrm>
          <a:noFill/>
        </p:spPr>
        <p:txBody>
          <a:bodyPr/>
          <a:lstStyle/>
          <a:p>
            <a:pPr>
              <a:buFontTx/>
              <a:buChar char="-"/>
            </a:pPr>
            <a:endParaRPr lang="de-DE">
              <a:sym typeface="Symbol" pitchFamily="18" charset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9286CDE-39B5-4A37-802B-6A049F5766CA}" type="slidenum">
              <a:rPr lang="de-DE" sz="1200" smtClean="0">
                <a:solidFill>
                  <a:prstClr val="black"/>
                </a:solidFill>
              </a:rPr>
              <a:pPr/>
              <a:t>10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Tx/>
              <a:buChar char="-"/>
            </a:pPr>
            <a:r>
              <a:rPr lang="en-US"/>
              <a:t>As you all know by your experience field emission is the major limitation of srf cavities of the last 5-10 years. It results in rapidly increasing losses limiting the operating gradient of the cavity and in accelaerator operation in dark currents limiting the machine performance.</a:t>
            </a:r>
          </a:p>
          <a:p>
            <a:pPr>
              <a:buFontTx/>
              <a:buChar char="-"/>
            </a:pPr>
            <a:r>
              <a:rPr lang="en-US"/>
              <a:t>The sentences of Peter given in his paper at the Saclay Workshop 10 years ago are absolutely valid: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9F2A7D-3FA1-4C01-8121-E91A10199CE9}" type="slidenum">
              <a:rPr lang="en-US">
                <a:solidFill>
                  <a:srgbClr val="000000"/>
                </a:solidFill>
              </a:rPr>
              <a:pPr/>
              <a:t>105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1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6875" y="692150"/>
            <a:ext cx="6142038" cy="3455988"/>
          </a:xfrm>
          <a:ln/>
        </p:spPr>
      </p:sp>
      <p:sp>
        <p:nvSpPr>
          <p:cNvPr id="161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420" y="4379706"/>
            <a:ext cx="5547360" cy="4148574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9DF2CF-C1C0-AB4A-B4EA-437540EBE1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7F0D4A1-7ED9-F544-84C8-33AAAA64D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0FBCE9-DF5A-2F47-9E58-4EB3AD84B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AFA1F3-3795-FF4B-8F5E-DC8E043A1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C4CBEA-BE06-A64B-AFFB-16FB85BDC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687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651B13-0CC7-1B41-A6AC-1809A530A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8F0B885-5BE8-E04B-B399-0D529947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111204-DCEE-1945-A1B7-A381FF771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629D8E-47FF-1240-BA01-668485C3F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68E5E9A-257C-C749-A561-3F1EA7808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2706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72D7B75-4E2B-D442-97CE-91E44624B5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2D0AC93-3C82-9043-90EE-9D87931C0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1BC6A24-9482-D043-BA3C-1906BD837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2E3DE7-A115-AB47-AA2A-4A99550A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13D31E-6233-DC43-935A-AD990BD7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284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278016-29BD-9A4A-A21C-C69E3CCAF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E87BDBE-5887-294D-B752-85B53B651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D8047D-A71B-9D4E-8CBA-66F2BA05D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A79E1D-CEC4-AF40-99C6-FCD338C23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EDFAAF-F603-8044-A9FE-3D8879495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900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F5DD61-793F-2F40-9D5D-D3E28BD36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A6D87BA-BF4E-9643-B97A-2C3A4E782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8E64C6-B257-334D-A497-C70C1C63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85DE36-4824-E64C-B20B-47ADF344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BB359F-BBA8-6744-B91E-D3D5DB8AA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2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2E1179-3E6C-A94F-8852-1454A93C1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226DD8-9DFF-2148-BE9D-326AF65B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26E43ED-6911-F94E-8BF3-96E53E06A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1087522-6969-D44D-99FF-F7E0C2298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99797C-12C5-5744-996B-C5BC02D31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70D2132-7C5D-2C42-BDB7-896BA7B80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13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0C426D-F315-FC4D-BDDC-9912CE91E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FC47E8-911E-924D-9A7C-DE61C93694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3ABAEB6-5F7F-284B-B2E3-4740740B7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0D7B337-4809-1048-ABDE-E6D7BAF29C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C64B39E-51DA-1040-AB11-DCF91FF50A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4B0ADDA-8BA3-B14A-B111-5C36832A3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5042597-009B-0142-924D-2FE2CF842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EF88D9-388E-DF4D-A088-88818C08F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8165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290C18-884E-554B-ADB4-9F10A1406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55F21EB-5FFE-2D45-B1C2-7E26F3904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9DB4D14-47D7-2D49-BEEF-49C84A254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E4266DE-D5BA-294C-88E7-53146D6E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33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EA2ABC-2889-4B41-A6A8-C52912024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A81E15-D04C-0B49-983D-7EDAF7EAF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FA6821-484F-8E4D-8D30-5EB576A2B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9333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3FB9D7-0159-9E43-975A-82EC8A7A6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43FE2ED-7F19-EB4B-B089-64DF3FA96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5FFAB85-A160-C541-9850-77BC4BE48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3CE7E63-822C-EB44-8B32-8468F105B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EE2E963-D490-1B40-9B90-6C6A23013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129D75B-A9A9-604F-86CE-E826D3D23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1612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3E445B-5944-AC41-B2E1-621D3F77B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5E6FE43-9976-5E4F-9EB1-9046BE70F9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DC96049-C012-FD42-8AB3-132662563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23D43E6-B714-904D-A298-E6BEF61FA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AC37-3D87-FE42-B2CF-6799DDA75034}" type="datetimeFigureOut">
              <a:rPr lang="it-IT" smtClean="0"/>
              <a:t>29/09/2020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497A99C-BE66-604F-B207-4926160B0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05E912-71BE-4B49-8DCB-3AFE2412F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7010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8048FD4-9055-3646-9E83-9836036E3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754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7E1F77B-E0A9-FC48-B37D-F497E8AB9F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90487"/>
            <a:ext cx="10515600" cy="4486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040A770-BAF2-C14F-ADF1-A393ACAEB4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8697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Genoa, 29 </a:t>
            </a:r>
            <a:r>
              <a:rPr lang="it-IT" err="1"/>
              <a:t>September</a:t>
            </a:r>
            <a:r>
              <a:rPr lang="it-IT"/>
              <a:t> 2020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4B3EB08-B965-1948-90DA-EEBDFA1B01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697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880994-BE1E-DC49-9E2C-67689A1419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8697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636E5-F268-0A4A-84DB-69488F0245B6}" type="slidenum">
              <a:rPr lang="it-IT" smtClean="0"/>
              <a:t>‹#›</a:t>
            </a:fld>
            <a:endParaRPr lang="it-I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13032C-4F64-47DD-95D9-F67222553E37}"/>
              </a:ext>
            </a:extLst>
          </p:cNvPr>
          <p:cNvSpPr/>
          <p:nvPr userDrawn="1"/>
        </p:nvSpPr>
        <p:spPr>
          <a:xfrm>
            <a:off x="-1029" y="3475"/>
            <a:ext cx="713232" cy="6856921"/>
          </a:xfrm>
          <a:prstGeom prst="rect">
            <a:avLst/>
          </a:prstGeom>
          <a:gradFill>
            <a:gsLst>
              <a:gs pos="0">
                <a:srgbClr val="0E5CA7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/>
              <a:t>EASISchool 3</a:t>
            </a:r>
            <a:br>
              <a:rPr lang="en-US" sz="2000"/>
            </a:br>
            <a:r>
              <a:rPr lang="en-US" sz="2000"/>
              <a:t>Superconductivity and its applications</a:t>
            </a:r>
          </a:p>
        </p:txBody>
      </p:sp>
      <p:pic>
        <p:nvPicPr>
          <p:cNvPr id="9" name="Immagine 13">
            <a:extLst>
              <a:ext uri="{FF2B5EF4-FFF2-40B4-BE49-F238E27FC236}">
                <a16:creationId xmlns:a16="http://schemas.microsoft.com/office/drawing/2014/main" id="{2208F553-6349-4439-BF0A-3ECB18D7528D}"/>
              </a:ext>
            </a:extLst>
          </p:cNvPr>
          <p:cNvPicPr/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24132"/>
            <a:ext cx="712440" cy="375480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8F907765-AD68-42FB-AD69-8F049834B07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6408362"/>
            <a:ext cx="707838" cy="398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15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16.jpe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ebbook.nist.gov/chemistry/name-ser.html" TargetMode="External"/><Relationship Id="rId4" Type="http://schemas.openxmlformats.org/officeDocument/2006/relationships/image" Target="../media/image218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emf"/><Relationship Id="rId2" Type="http://schemas.openxmlformats.org/officeDocument/2006/relationships/image" Target="../media/image219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image" Target="../media/image22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4.png"/><Relationship Id="rId4" Type="http://schemas.openxmlformats.org/officeDocument/2006/relationships/image" Target="../media/image223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2" Type="http://schemas.openxmlformats.org/officeDocument/2006/relationships/image" Target="../media/image2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png"/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://webbook.nist.gov/chemistry/name-ser.html" TargetMode="External"/><Relationship Id="rId2" Type="http://schemas.openxmlformats.org/officeDocument/2006/relationships/hyperlink" Target="http://cas.web.cern.ch/CAS/Spain-2006/PDFs/Taborelli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png"/><Relationship Id="rId18" Type="http://schemas.openxmlformats.org/officeDocument/2006/relationships/image" Target="../media/image30.jpeg"/><Relationship Id="rId26" Type="http://schemas.openxmlformats.org/officeDocument/2006/relationships/image" Target="../media/image38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34" Type="http://schemas.openxmlformats.org/officeDocument/2006/relationships/image" Target="../media/image46.png"/><Relationship Id="rId7" Type="http://schemas.openxmlformats.org/officeDocument/2006/relationships/image" Target="../media/image19.jpeg"/><Relationship Id="rId12" Type="http://schemas.openxmlformats.org/officeDocument/2006/relationships/image" Target="../media/image24.png"/><Relationship Id="rId17" Type="http://schemas.openxmlformats.org/officeDocument/2006/relationships/image" Target="../media/image29.jpeg"/><Relationship Id="rId25" Type="http://schemas.openxmlformats.org/officeDocument/2006/relationships/image" Target="../media/image37.png"/><Relationship Id="rId33" Type="http://schemas.openxmlformats.org/officeDocument/2006/relationships/image" Target="../media/image45.png"/><Relationship Id="rId2" Type="http://schemas.openxmlformats.org/officeDocument/2006/relationships/image" Target="../media/image14.jpeg"/><Relationship Id="rId16" Type="http://schemas.openxmlformats.org/officeDocument/2006/relationships/image" Target="../media/image28.png"/><Relationship Id="rId20" Type="http://schemas.openxmlformats.org/officeDocument/2006/relationships/image" Target="../media/image32.jpeg"/><Relationship Id="rId29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36.jpeg"/><Relationship Id="rId32" Type="http://schemas.openxmlformats.org/officeDocument/2006/relationships/image" Target="../media/image44.pn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23" Type="http://schemas.openxmlformats.org/officeDocument/2006/relationships/image" Target="../media/image35.png"/><Relationship Id="rId28" Type="http://schemas.openxmlformats.org/officeDocument/2006/relationships/image" Target="../media/image40.png"/><Relationship Id="rId10" Type="http://schemas.openxmlformats.org/officeDocument/2006/relationships/image" Target="../media/image22.jpeg"/><Relationship Id="rId19" Type="http://schemas.openxmlformats.org/officeDocument/2006/relationships/image" Target="../media/image31.jpeg"/><Relationship Id="rId31" Type="http://schemas.openxmlformats.org/officeDocument/2006/relationships/image" Target="../media/image43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jpeg"/><Relationship Id="rId27" Type="http://schemas.openxmlformats.org/officeDocument/2006/relationships/image" Target="../media/image39.png"/><Relationship Id="rId30" Type="http://schemas.openxmlformats.org/officeDocument/2006/relationships/image" Target="../media/image42.png"/><Relationship Id="rId35" Type="http://schemas.openxmlformats.org/officeDocument/2006/relationships/image" Target="../media/image47.png"/><Relationship Id="rId8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5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4.jp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jp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02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png"/><Relationship Id="rId4" Type="http://schemas.openxmlformats.org/officeDocument/2006/relationships/image" Target="../media/image108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onosys.de/en/ultrasonic-megasonic.html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jp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2" Type="http://schemas.openxmlformats.org/officeDocument/2006/relationships/image" Target="../media/image1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g"/><Relationship Id="rId2" Type="http://schemas.openxmlformats.org/officeDocument/2006/relationships/image" Target="../media/image12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jpg"/><Relationship Id="rId4" Type="http://schemas.openxmlformats.org/officeDocument/2006/relationships/image" Target="../media/image129.jp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4.png"/><Relationship Id="rId4" Type="http://schemas.openxmlformats.org/officeDocument/2006/relationships/image" Target="../media/image135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2.pn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9.jpg"/><Relationship Id="rId4" Type="http://schemas.openxmlformats.org/officeDocument/2006/relationships/image" Target="../media/image15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jpg"/><Relationship Id="rId2" Type="http://schemas.openxmlformats.org/officeDocument/2006/relationships/image" Target="../media/image16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eg"/><Relationship Id="rId2" Type="http://schemas.openxmlformats.org/officeDocument/2006/relationships/image" Target="../media/image168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7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3.png"/><Relationship Id="rId4" Type="http://schemas.openxmlformats.org/officeDocument/2006/relationships/image" Target="../media/image17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76.jp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63/1.4949242" TargetMode="External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jpeg"/><Relationship Id="rId2" Type="http://schemas.openxmlformats.org/officeDocument/2006/relationships/image" Target="../media/image1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5.jp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g"/><Relationship Id="rId2" Type="http://schemas.openxmlformats.org/officeDocument/2006/relationships/image" Target="../media/image186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jpg"/><Relationship Id="rId2" Type="http://schemas.openxmlformats.org/officeDocument/2006/relationships/image" Target="../media/image18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2.png"/><Relationship Id="rId5" Type="http://schemas.openxmlformats.org/officeDocument/2006/relationships/image" Target="../media/image191.png"/><Relationship Id="rId4" Type="http://schemas.openxmlformats.org/officeDocument/2006/relationships/image" Target="../media/image1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94.png"/><Relationship Id="rId7" Type="http://schemas.openxmlformats.org/officeDocument/2006/relationships/image" Target="../media/image197.png"/><Relationship Id="rId2" Type="http://schemas.openxmlformats.org/officeDocument/2006/relationships/image" Target="../media/image19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6.png"/><Relationship Id="rId5" Type="http://schemas.microsoft.com/office/2007/relationships/hdphoto" Target="../media/hdphoto6.wdp"/><Relationship Id="rId10" Type="http://schemas.openxmlformats.org/officeDocument/2006/relationships/image" Target="../media/image199.png"/><Relationship Id="rId4" Type="http://schemas.openxmlformats.org/officeDocument/2006/relationships/image" Target="../media/image195.png"/><Relationship Id="rId9" Type="http://schemas.openxmlformats.org/officeDocument/2006/relationships/image" Target="../media/image198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8.jp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2.png"/><Relationship Id="rId4" Type="http://schemas.openxmlformats.org/officeDocument/2006/relationships/image" Target="../media/image201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jpg"/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5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png"/><Relationship Id="rId3" Type="http://schemas.microsoft.com/office/2007/relationships/media" Target="../media/media3.mpg"/><Relationship Id="rId7" Type="http://schemas.openxmlformats.org/officeDocument/2006/relationships/image" Target="../media/image207.png"/><Relationship Id="rId2" Type="http://schemas.openxmlformats.org/officeDocument/2006/relationships/video" Target="../media/media2.mpg"/><Relationship Id="rId1" Type="http://schemas.microsoft.com/office/2007/relationships/media" Target="../media/media2.mpg"/><Relationship Id="rId6" Type="http://schemas.openxmlformats.org/officeDocument/2006/relationships/image" Target="../media/image206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3.mp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jpg"/><Relationship Id="rId2" Type="http://schemas.openxmlformats.org/officeDocument/2006/relationships/image" Target="../media/image209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jpg"/><Relationship Id="rId2" Type="http://schemas.openxmlformats.org/officeDocument/2006/relationships/image" Target="../media/image2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F27EE-A2EA-404A-A6C1-7C9A6CB53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05915"/>
            <a:ext cx="9144000" cy="2387600"/>
          </a:xfrm>
        </p:spPr>
        <p:txBody>
          <a:bodyPr/>
          <a:lstStyle/>
          <a:p>
            <a:r>
              <a:rPr lang="en-US"/>
              <a:t>SRF Cavity Fabrication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07D5E8-0BCA-41FA-B2E2-5FDE66551E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85590"/>
            <a:ext cx="9144000" cy="1655762"/>
          </a:xfrm>
        </p:spPr>
        <p:txBody>
          <a:bodyPr/>
          <a:lstStyle/>
          <a:p>
            <a:r>
              <a:rPr lang="en-US" dirty="0"/>
              <a:t>D. Sertore</a:t>
            </a:r>
          </a:p>
          <a:p>
            <a:r>
              <a:rPr lang="en-US" dirty="0" err="1"/>
              <a:t>Istituto</a:t>
            </a:r>
            <a:r>
              <a:rPr lang="en-US" dirty="0"/>
              <a:t> Nazionale di </a:t>
            </a:r>
            <a:r>
              <a:rPr lang="en-US" dirty="0" err="1"/>
              <a:t>Fisica</a:t>
            </a:r>
            <a:r>
              <a:rPr lang="en-US" dirty="0"/>
              <a:t> </a:t>
            </a:r>
            <a:r>
              <a:rPr lang="en-US" dirty="0" err="1"/>
              <a:t>Nucleare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Laboratorio</a:t>
            </a:r>
            <a:r>
              <a:rPr lang="en-US" dirty="0"/>
              <a:t> </a:t>
            </a:r>
            <a:r>
              <a:rPr lang="en-US" dirty="0" err="1"/>
              <a:t>Acceleratori</a:t>
            </a:r>
            <a:r>
              <a:rPr lang="en-US" dirty="0"/>
              <a:t> e </a:t>
            </a:r>
            <a:r>
              <a:rPr lang="en-US" dirty="0" err="1"/>
              <a:t>Superconduttività</a:t>
            </a:r>
            <a:r>
              <a:rPr lang="en-US" dirty="0"/>
              <a:t> </a:t>
            </a:r>
            <a:r>
              <a:rPr lang="en-US" dirty="0" err="1"/>
              <a:t>Applicata</a:t>
            </a:r>
            <a:br>
              <a:rPr lang="en-US" dirty="0"/>
            </a:br>
            <a:r>
              <a:rPr lang="en-US" dirty="0" err="1"/>
              <a:t>Segrate</a:t>
            </a:r>
            <a:r>
              <a:rPr lang="en-US" dirty="0"/>
              <a:t> - Italy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0217E25-2033-41BE-9647-0F5B4DC15EE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95739" y="0"/>
            <a:ext cx="11496261" cy="20739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8902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Some</a:t>
            </a:r>
            <a:r>
              <a:rPr lang="de-DE"/>
              <a:t> </a:t>
            </a:r>
            <a:r>
              <a:rPr lang="de-DE" err="1"/>
              <a:t>general</a:t>
            </a:r>
            <a:r>
              <a:rPr lang="de-DE"/>
              <a:t> </a:t>
            </a:r>
            <a:r>
              <a:rPr lang="de-DE" err="1"/>
              <a:t>statements</a:t>
            </a:r>
            <a:r>
              <a:rPr lang="de-DE"/>
              <a:t>: </a:t>
            </a:r>
            <a:r>
              <a:rPr lang="de-DE" err="1"/>
              <a:t>field</a:t>
            </a:r>
            <a:r>
              <a:rPr lang="de-DE"/>
              <a:t> </a:t>
            </a:r>
            <a:r>
              <a:rPr lang="de-DE" err="1"/>
              <a:t>emission</a:t>
            </a:r>
            <a:endParaRPr lang="de-DE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487"/>
            <a:ext cx="10515600" cy="4909964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Field Emission </a:t>
            </a:r>
            <a:r>
              <a:rPr lang="en-GB" dirty="0">
                <a:solidFill>
                  <a:srgbClr val="FF0000"/>
                </a:solidFill>
              </a:rPr>
              <a:t>is critical</a:t>
            </a:r>
            <a:r>
              <a:rPr lang="en-GB" dirty="0"/>
              <a:t>, more for multi-cell </a:t>
            </a:r>
            <a:br>
              <a:rPr lang="en-GB" dirty="0"/>
            </a:br>
            <a:r>
              <a:rPr lang="en-GB" dirty="0"/>
              <a:t>cavities for high RF accelerating fields</a:t>
            </a:r>
          </a:p>
          <a:p>
            <a:r>
              <a:rPr lang="de-DE" b="1" dirty="0">
                <a:sym typeface="Symbol" pitchFamily="18" charset="2"/>
              </a:rPr>
              <a:t>P. Kneisel + B. Lewis, SRF Workshop 1995</a:t>
            </a:r>
            <a:r>
              <a:rPr lang="de-DE" dirty="0">
                <a:sym typeface="Symbol" pitchFamily="18" charset="2"/>
              </a:rPr>
              <a:t>:</a:t>
            </a:r>
            <a:br>
              <a:rPr lang="de-DE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“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Progress</a:t>
            </a:r>
            <a:r>
              <a:rPr lang="en-US" dirty="0">
                <a:sym typeface="Symbol" pitchFamily="18" charset="2"/>
              </a:rPr>
              <a:t> towards routinely achieving higher gradients for future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 applications of RF-superconductivity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goes hand in hand with shifting the onset of field emission</a:t>
            </a:r>
            <a:r>
              <a:rPr lang="en-US" dirty="0">
                <a:sym typeface="Symbol" pitchFamily="18" charset="2"/>
              </a:rPr>
              <a:t> loading towards higher fields.”</a:t>
            </a:r>
            <a:br>
              <a:rPr lang="en-US" dirty="0">
                <a:sym typeface="Symbol" pitchFamily="18" charset="2"/>
              </a:rPr>
            </a:br>
            <a:endParaRPr lang="en-US" sz="1700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“It is generally accepted that the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field emission </a:t>
            </a:r>
            <a:r>
              <a:rPr lang="en-US" dirty="0">
                <a:sym typeface="Symbol" pitchFamily="18" charset="2"/>
              </a:rPr>
              <a:t>behavior of a niobium cavity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reflects the level of cleanliness </a:t>
            </a:r>
            <a:r>
              <a:rPr lang="en-US" dirty="0">
                <a:sym typeface="Symbol" pitchFamily="18" charset="2"/>
              </a:rPr>
              <a:t>of the superconducting surfaces subject to the RF-fields.” </a:t>
            </a:r>
          </a:p>
          <a:p>
            <a:endParaRPr lang="en-US" sz="1300" dirty="0">
              <a:sym typeface="Symbol" pitchFamily="18" charset="2"/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Improved clean preparation techniques allow an increased field emission onset</a:t>
            </a:r>
          </a:p>
          <a:p>
            <a:endParaRPr lang="en-GB" dirty="0"/>
          </a:p>
          <a:p>
            <a:endParaRPr lang="en-US" dirty="0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3"/>
          <a:stretch>
            <a:fillRect/>
          </a:stretch>
        </p:blipFill>
        <p:spPr bwMode="auto">
          <a:xfrm>
            <a:off x="9373795" y="1289909"/>
            <a:ext cx="1980005" cy="1545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63882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Degreasing surfaces to remove contaminates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exterior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films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incurred from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welding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damage layer of niobium from fabrication (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  <a:sym typeface="Symbol" panose="05050102010706020507" pitchFamily="18" charset="2"/>
              </a:rPr>
              <a:t>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150÷200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hydrogen from bulk Nb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Mechanical tuning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removal of internal surface for clean assembly (10-20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812800" lvl="1" indent="-343535">
              <a:lnSpc>
                <a:spcPct val="100000"/>
              </a:lnSpc>
              <a:spcBef>
                <a:spcPts val="490"/>
              </a:spcBef>
              <a:tabLst>
                <a:tab pos="355600" algn="l"/>
                <a:tab pos="356235" algn="l"/>
              </a:tabLst>
            </a:pPr>
            <a:r>
              <a:rPr lang="en-US">
                <a:solidFill>
                  <a:schemeClr val="bg2"/>
                </a:solidFill>
                <a:cs typeface="Times New Roman"/>
              </a:rPr>
              <a:t>Additional “cleaning” steps if Electropolishing (EP) is used</a:t>
            </a: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2"/>
                </a:solidFill>
                <a:cs typeface="Times New Roman"/>
              </a:rPr>
              <a:t>High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Pressure Rinsing (HPR) to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remove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particulates from</a:t>
            </a:r>
            <a:r>
              <a:rPr lang="en-US" sz="2800" spc="-21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interior  surfaces (incurred during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chemistry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and</a:t>
            </a:r>
            <a:r>
              <a:rPr lang="en-US" sz="2800" spc="-145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2"/>
                </a:solidFill>
                <a:cs typeface="Times New Roman"/>
              </a:rPr>
              <a:t>Drying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of cavity for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assembly in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cleanroom (reduce risk of</a:t>
            </a:r>
            <a:r>
              <a:rPr lang="en-US" sz="2800" spc="-15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particulate  adhesion and reduce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wear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on vacuum</a:t>
            </a:r>
            <a:r>
              <a:rPr lang="en-US" sz="2800" spc="-11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 spc="-10">
                <a:solidFill>
                  <a:schemeClr val="bg2"/>
                </a:solidFill>
                <a:cs typeface="Times New Roman"/>
              </a:rPr>
              <a:t>systems)</a:t>
            </a:r>
            <a:endParaRPr lang="en-US" sz="2800">
              <a:solidFill>
                <a:schemeClr val="bg2"/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2"/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assembly</a:t>
            </a:r>
            <a:endParaRPr lang="en-US" sz="2800">
              <a:solidFill>
                <a:schemeClr val="bg2"/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cs typeface="Times New Roman"/>
              </a:rPr>
              <a:t>Clean</a:t>
            </a:r>
            <a:r>
              <a:rPr lang="en-US" sz="2800" spc="-10">
                <a:cs typeface="Times New Roman"/>
              </a:rPr>
              <a:t> </a:t>
            </a:r>
            <a:r>
              <a:rPr lang="en-US" sz="2800"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Low-temperature</a:t>
            </a:r>
            <a:r>
              <a:rPr lang="en-US" sz="2800" spc="-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baking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6974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DEFDE-748E-44F2-AC24-040381CEC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Slow Pumping – Slow Venting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81421-B7D7-4B98-AC33-CE6E4C527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sz="2800" b="1" dirty="0">
                <a:solidFill>
                  <a:srgbClr val="FF0000"/>
                </a:solidFill>
              </a:rPr>
              <a:t>Avoid particle transport </a:t>
            </a:r>
            <a:r>
              <a:rPr lang="en-US" sz="2800" dirty="0"/>
              <a:t>from outside into the vacuum system </a:t>
            </a:r>
            <a:r>
              <a:rPr lang="en-US" sz="2800" b="1" dirty="0"/>
              <a:t>and </a:t>
            </a:r>
            <a:br>
              <a:rPr lang="en-US" sz="2800" dirty="0"/>
            </a:br>
            <a:r>
              <a:rPr lang="en-US" sz="2800" b="1" dirty="0">
                <a:solidFill>
                  <a:srgbClr val="FF0000"/>
                </a:solidFill>
              </a:rPr>
              <a:t>avoid movement </a:t>
            </a:r>
            <a:r>
              <a:rPr lang="en-US" sz="2800" dirty="0"/>
              <a:t>of particles already in the vacuum system </a:t>
            </a:r>
          </a:p>
          <a:p>
            <a:pPr lvl="1"/>
            <a:endParaRPr lang="en-US" sz="2800" b="1" dirty="0">
              <a:solidFill>
                <a:srgbClr val="FF0000"/>
              </a:solidFill>
            </a:endParaRPr>
          </a:p>
          <a:p>
            <a:pPr lvl="1"/>
            <a:r>
              <a:rPr lang="en-US" sz="2800" b="1" dirty="0">
                <a:solidFill>
                  <a:srgbClr val="FF0000"/>
                </a:solidFill>
              </a:rPr>
              <a:t>For abs. pressure p &gt; 1 mbar  </a:t>
            </a:r>
            <a:r>
              <a:rPr lang="en-US" sz="2800" b="1" dirty="0"/>
              <a:t>and </a:t>
            </a:r>
            <a:r>
              <a:rPr lang="en-US" sz="2800" b="1" dirty="0">
                <a:solidFill>
                  <a:srgbClr val="FF0000"/>
                </a:solidFill>
              </a:rPr>
              <a:t>differential pressure </a:t>
            </a:r>
            <a:r>
              <a:rPr lang="el-GR" sz="2800" b="1" dirty="0">
                <a:solidFill>
                  <a:srgbClr val="FF0000"/>
                </a:solidFill>
              </a:rPr>
              <a:t>Δ</a:t>
            </a:r>
            <a:r>
              <a:rPr lang="de-DE" sz="2800" b="1" dirty="0">
                <a:solidFill>
                  <a:srgbClr val="FF0000"/>
                </a:solidFill>
              </a:rPr>
              <a:t>p &gt; 1 mbar </a:t>
            </a:r>
            <a:br>
              <a:rPr lang="de-DE" sz="2800" b="1" dirty="0">
                <a:solidFill>
                  <a:srgbClr val="FF0000"/>
                </a:solidFill>
              </a:rPr>
            </a:br>
            <a:r>
              <a:rPr lang="de-DE" sz="2800" dirty="0"/>
              <a:t>(e.g. </a:t>
            </a:r>
            <a:r>
              <a:rPr lang="de-DE" sz="2800" dirty="0" err="1"/>
              <a:t>opening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de-DE" sz="2800" dirty="0"/>
              <a:t> </a:t>
            </a:r>
            <a:r>
              <a:rPr lang="de-DE" sz="2800" dirty="0" err="1"/>
              <a:t>valves</a:t>
            </a:r>
            <a:r>
              <a:rPr lang="de-DE" sz="2800" dirty="0"/>
              <a:t>, </a:t>
            </a:r>
            <a:r>
              <a:rPr lang="de-DE" sz="2800" dirty="0" err="1"/>
              <a:t>start</a:t>
            </a:r>
            <a:r>
              <a:rPr lang="de-DE" sz="2800" dirty="0"/>
              <a:t> </a:t>
            </a:r>
            <a:r>
              <a:rPr lang="de-DE" sz="2800" dirty="0" err="1"/>
              <a:t>pumping</a:t>
            </a:r>
            <a:r>
              <a:rPr lang="de-DE" sz="2800" dirty="0"/>
              <a:t>) 							</a:t>
            </a:r>
            <a:r>
              <a:rPr lang="de-DE" sz="2800" b="1" dirty="0"/>
              <a:t>=&gt; </a:t>
            </a:r>
            <a:r>
              <a:rPr lang="de-DE" sz="2800" b="1" dirty="0" err="1">
                <a:solidFill>
                  <a:srgbClr val="0070C0"/>
                </a:solidFill>
              </a:rPr>
              <a:t>movement</a:t>
            </a:r>
            <a:r>
              <a:rPr lang="de-DE" sz="2800" b="1" dirty="0">
                <a:solidFill>
                  <a:srgbClr val="0070C0"/>
                </a:solidFill>
              </a:rPr>
              <a:t> </a:t>
            </a:r>
            <a:r>
              <a:rPr lang="de-DE" sz="2800" b="1" dirty="0" err="1">
                <a:solidFill>
                  <a:srgbClr val="0070C0"/>
                </a:solidFill>
              </a:rPr>
              <a:t>of</a:t>
            </a:r>
            <a:r>
              <a:rPr lang="de-DE" sz="2800" b="1" dirty="0">
                <a:solidFill>
                  <a:srgbClr val="0070C0"/>
                </a:solidFill>
              </a:rPr>
              <a:t> </a:t>
            </a:r>
            <a:r>
              <a:rPr lang="de-DE" sz="2800" b="1" dirty="0" err="1">
                <a:solidFill>
                  <a:srgbClr val="0070C0"/>
                </a:solidFill>
              </a:rPr>
              <a:t>particles</a:t>
            </a:r>
            <a:r>
              <a:rPr lang="de-DE" sz="2800" b="1" dirty="0"/>
              <a:t> </a:t>
            </a:r>
            <a:r>
              <a:rPr lang="de-DE" sz="2800" b="1" dirty="0" err="1"/>
              <a:t>observed</a:t>
            </a:r>
            <a:endParaRPr lang="de-DE" sz="2800" b="1" dirty="0"/>
          </a:p>
          <a:p>
            <a:pPr marL="457200" lvl="1" indent="0">
              <a:buNone/>
            </a:pPr>
            <a:endParaRPr lang="de-DE" sz="2800" b="1" dirty="0">
              <a:solidFill>
                <a:srgbClr val="FF0000"/>
              </a:solidFill>
            </a:endParaRPr>
          </a:p>
          <a:p>
            <a:pPr lvl="1"/>
            <a:r>
              <a:rPr lang="de-DE" sz="2800" b="1" dirty="0" err="1">
                <a:solidFill>
                  <a:srgbClr val="FF0000"/>
                </a:solidFill>
              </a:rPr>
              <a:t>For</a:t>
            </a:r>
            <a:r>
              <a:rPr lang="de-DE" sz="2800" b="1" dirty="0">
                <a:solidFill>
                  <a:srgbClr val="FF0000"/>
                </a:solidFill>
              </a:rPr>
              <a:t> abs. </a:t>
            </a:r>
            <a:r>
              <a:rPr lang="de-DE" sz="2800" b="1" dirty="0" err="1">
                <a:solidFill>
                  <a:srgbClr val="FF0000"/>
                </a:solidFill>
              </a:rPr>
              <a:t>pressure</a:t>
            </a:r>
            <a:r>
              <a:rPr lang="de-DE" sz="2800" b="1" dirty="0">
                <a:solidFill>
                  <a:srgbClr val="FF0000"/>
                </a:solidFill>
              </a:rPr>
              <a:t> p &lt; 1 mbar =&gt; </a:t>
            </a:r>
            <a:r>
              <a:rPr lang="de-DE" sz="2800" b="1" dirty="0" err="1">
                <a:solidFill>
                  <a:srgbClr val="FF0000"/>
                </a:solidFill>
              </a:rPr>
              <a:t>no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 err="1">
                <a:solidFill>
                  <a:srgbClr val="FF0000"/>
                </a:solidFill>
              </a:rPr>
              <a:t>movement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 err="1">
                <a:solidFill>
                  <a:srgbClr val="FF0000"/>
                </a:solidFill>
              </a:rPr>
              <a:t>of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 err="1">
                <a:solidFill>
                  <a:srgbClr val="FF0000"/>
                </a:solidFill>
              </a:rPr>
              <a:t>particles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 err="1">
                <a:solidFill>
                  <a:srgbClr val="FF0000"/>
                </a:solidFill>
              </a:rPr>
              <a:t>observed</a:t>
            </a:r>
            <a:endParaRPr lang="de-DE" sz="2800" b="1" dirty="0">
              <a:solidFill>
                <a:srgbClr val="FF0000"/>
              </a:solidFill>
            </a:endParaRPr>
          </a:p>
          <a:p>
            <a:pPr lvl="1"/>
            <a:endParaRPr lang="en-US" sz="2800" b="1" dirty="0"/>
          </a:p>
          <a:p>
            <a:pPr lvl="1"/>
            <a:r>
              <a:rPr lang="en-US" sz="2800" b="1" dirty="0"/>
              <a:t>Manual dosing valves cannot safely avoid particle transport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3416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69772-F60B-4BA5-9D86-B5E5F3CDC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SPSV motivation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4781B-0584-4D1A-8C26-C8C20926A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637"/>
            <a:ext cx="10515600" cy="4486476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sz="2800" b="1" dirty="0">
                <a:solidFill>
                  <a:srgbClr val="FF3300"/>
                </a:solidFill>
                <a:latin typeface="Arial" pitchFamily="34" charset="0"/>
              </a:rPr>
              <a:t>Both rapid venting and rapid pumping introduce </a:t>
            </a:r>
            <a:br>
              <a:rPr lang="en-US" altLang="en-US" sz="2800" b="1" dirty="0">
                <a:solidFill>
                  <a:srgbClr val="FF3300"/>
                </a:solidFill>
                <a:latin typeface="Arial" pitchFamily="34" charset="0"/>
              </a:rPr>
            </a:br>
            <a:r>
              <a:rPr lang="en-US" altLang="en-US" sz="2800" b="1" dirty="0">
                <a:solidFill>
                  <a:srgbClr val="FF3300"/>
                </a:solidFill>
                <a:latin typeface="Arial" pitchFamily="34" charset="0"/>
              </a:rPr>
              <a:t>particle motion</a:t>
            </a:r>
          </a:p>
          <a:p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FAECDA6-1852-43CE-9DB0-BA29B3316A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4" t="8603" r="7127" b="6946"/>
          <a:stretch/>
        </p:blipFill>
        <p:spPr bwMode="auto">
          <a:xfrm>
            <a:off x="3833653" y="2249604"/>
            <a:ext cx="4378486" cy="44864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92501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D38D7-506D-4916-974A-8A7510492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SPSV at INFN LASA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51107-E88E-444A-9D74-22CAE61D7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5483757" cy="3913014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130000"/>
              </a:lnSpc>
              <a:buFontTx/>
              <a:buChar char="•"/>
            </a:pP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Dry pump 1: scroll pump, </a:t>
            </a:r>
            <a:r>
              <a:rPr lang="en-US" sz="2300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Triscroll</a:t>
            </a: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 600</a:t>
            </a:r>
          </a:p>
          <a:p>
            <a:pPr eaLnBrk="1" hangingPunct="1">
              <a:lnSpc>
                <a:spcPct val="130000"/>
              </a:lnSpc>
              <a:buFontTx/>
              <a:buChar char="•"/>
            </a:pP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TMP1: Pfeiffer TMP</a:t>
            </a:r>
          </a:p>
          <a:p>
            <a:pPr eaLnBrk="1" hangingPunct="1">
              <a:lnSpc>
                <a:spcPct val="130000"/>
              </a:lnSpc>
              <a:buFontTx/>
              <a:buChar char="•"/>
            </a:pP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TMP2: TMP of the LDS1000 Oerlikon LD</a:t>
            </a:r>
          </a:p>
          <a:p>
            <a:pPr eaLnBrk="1" hangingPunct="1">
              <a:lnSpc>
                <a:spcPct val="130000"/>
              </a:lnSpc>
              <a:buFontTx/>
              <a:buChar char="•"/>
            </a:pP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LD1: LDS1000 Oerlikon </a:t>
            </a:r>
            <a:r>
              <a:rPr lang="en-US" sz="2300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Inficon</a:t>
            </a: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 sensing head</a:t>
            </a:r>
          </a:p>
          <a:p>
            <a:pPr eaLnBrk="1" hangingPunct="1">
              <a:lnSpc>
                <a:spcPct val="130000"/>
              </a:lnSpc>
              <a:buFontTx/>
              <a:buChar char="•"/>
            </a:pP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V6, V8, V9, V10, V3: Varian Viton seal on the bonnet, </a:t>
            </a:r>
            <a:b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</a:b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metal seal on the body</a:t>
            </a:r>
          </a:p>
          <a:p>
            <a:pPr eaLnBrk="1" hangingPunct="1">
              <a:lnSpc>
                <a:spcPct val="130000"/>
              </a:lnSpc>
              <a:buFontTx/>
              <a:buChar char="•"/>
            </a:pP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MFC1: MKS, 5 </a:t>
            </a:r>
            <a:r>
              <a:rPr lang="en-US" sz="2300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slm</a:t>
            </a: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 flow controller</a:t>
            </a:r>
          </a:p>
          <a:p>
            <a:pPr eaLnBrk="1" hangingPunct="1">
              <a:lnSpc>
                <a:spcPct val="130000"/>
              </a:lnSpc>
              <a:buFontTx/>
              <a:buChar char="•"/>
            </a:pP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MFC2: MKS, 100 </a:t>
            </a:r>
            <a:r>
              <a:rPr lang="en-US" sz="2300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slm</a:t>
            </a:r>
            <a:r>
              <a:rPr lang="en-US" sz="2300" dirty="0">
                <a:solidFill>
                  <a:srgbClr val="000000"/>
                </a:solidFill>
                <a:latin typeface="+mn-lt"/>
                <a:cs typeface="Arial" pitchFamily="34" charset="0"/>
              </a:rPr>
              <a:t> flow controller</a:t>
            </a:r>
          </a:p>
        </p:txBody>
      </p:sp>
      <p:pic>
        <p:nvPicPr>
          <p:cNvPr id="78" name="Picture 2" descr="Vakuum Layouter_ld new">
            <a:extLst>
              <a:ext uri="{FF2B5EF4-FFF2-40B4-BE49-F238E27FC236}">
                <a16:creationId xmlns:a16="http://schemas.microsoft.com/office/drawing/2014/main" id="{8B1F8085-B438-4D8E-80D1-54CD95098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3" b="1300"/>
          <a:stretch>
            <a:fillRect/>
          </a:stretch>
        </p:blipFill>
        <p:spPr bwMode="auto">
          <a:xfrm>
            <a:off x="6752375" y="434601"/>
            <a:ext cx="4835525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9" name="Gruppo 4">
            <a:extLst>
              <a:ext uri="{FF2B5EF4-FFF2-40B4-BE49-F238E27FC236}">
                <a16:creationId xmlns:a16="http://schemas.microsoft.com/office/drawing/2014/main" id="{5B582AF2-8C0D-4352-AFE8-5672B7411729}"/>
              </a:ext>
            </a:extLst>
          </p:cNvPr>
          <p:cNvGrpSpPr/>
          <p:nvPr/>
        </p:nvGrpSpPr>
        <p:grpSpPr>
          <a:xfrm>
            <a:off x="7555731" y="779088"/>
            <a:ext cx="2736850" cy="4824413"/>
            <a:chOff x="755650" y="981075"/>
            <a:chExt cx="2736850" cy="4824413"/>
          </a:xfrm>
        </p:grpSpPr>
        <p:sp>
          <p:nvSpPr>
            <p:cNvPr id="80" name="Line 6">
              <a:extLst>
                <a:ext uri="{FF2B5EF4-FFF2-40B4-BE49-F238E27FC236}">
                  <a16:creationId xmlns:a16="http://schemas.microsoft.com/office/drawing/2014/main" id="{8CC6CDEB-EC26-494C-BB33-04B7D9D0F7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650" y="2565400"/>
              <a:ext cx="6477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1" name="Line 7">
              <a:extLst>
                <a:ext uri="{FF2B5EF4-FFF2-40B4-BE49-F238E27FC236}">
                  <a16:creationId xmlns:a16="http://schemas.microsoft.com/office/drawing/2014/main" id="{45F6E23B-DA16-4FBF-AB5A-9A6AF04270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0338" y="4437063"/>
              <a:ext cx="0" cy="1368425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2" name="Line 9">
              <a:extLst>
                <a:ext uri="{FF2B5EF4-FFF2-40B4-BE49-F238E27FC236}">
                  <a16:creationId xmlns:a16="http://schemas.microsoft.com/office/drawing/2014/main" id="{0C6C0FA7-FD19-4B13-8E85-7417B12C25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3213" y="981075"/>
              <a:ext cx="0" cy="1368425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3" name="Line 10">
              <a:extLst>
                <a:ext uri="{FF2B5EF4-FFF2-40B4-BE49-F238E27FC236}">
                  <a16:creationId xmlns:a16="http://schemas.microsoft.com/office/drawing/2014/main" id="{6A9C9F80-6B84-4FB2-9559-EB9599E7AD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2500" y="2852738"/>
              <a:ext cx="0" cy="1368425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4" name="Line 11">
              <a:extLst>
                <a:ext uri="{FF2B5EF4-FFF2-40B4-BE49-F238E27FC236}">
                  <a16:creationId xmlns:a16="http://schemas.microsoft.com/office/drawing/2014/main" id="{97D55AC7-ABE6-4F8A-9CDB-EF9038CAEA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4438" y="3573463"/>
              <a:ext cx="6477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85" name="Gruppo 10">
            <a:extLst>
              <a:ext uri="{FF2B5EF4-FFF2-40B4-BE49-F238E27FC236}">
                <a16:creationId xmlns:a16="http://schemas.microsoft.com/office/drawing/2014/main" id="{E3674DF0-B623-4692-B198-19904292A235}"/>
              </a:ext>
            </a:extLst>
          </p:cNvPr>
          <p:cNvGrpSpPr/>
          <p:nvPr/>
        </p:nvGrpSpPr>
        <p:grpSpPr>
          <a:xfrm>
            <a:off x="7563682" y="779088"/>
            <a:ext cx="2736850" cy="4824413"/>
            <a:chOff x="755650" y="981075"/>
            <a:chExt cx="2736850" cy="4824413"/>
          </a:xfrm>
        </p:grpSpPr>
        <p:sp>
          <p:nvSpPr>
            <p:cNvPr id="86" name="Line 5">
              <a:extLst>
                <a:ext uri="{FF2B5EF4-FFF2-40B4-BE49-F238E27FC236}">
                  <a16:creationId xmlns:a16="http://schemas.microsoft.com/office/drawing/2014/main" id="{A9863D40-B918-49E2-9BC1-8605E760BC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7675" y="2852738"/>
              <a:ext cx="0" cy="1368425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7" name="Line 6">
              <a:extLst>
                <a:ext uri="{FF2B5EF4-FFF2-40B4-BE49-F238E27FC236}">
                  <a16:creationId xmlns:a16="http://schemas.microsoft.com/office/drawing/2014/main" id="{3E7F8CF8-6572-432A-A430-F8FB44A030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650" y="2565400"/>
              <a:ext cx="6477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8" name="Line 7">
              <a:extLst>
                <a:ext uri="{FF2B5EF4-FFF2-40B4-BE49-F238E27FC236}">
                  <a16:creationId xmlns:a16="http://schemas.microsoft.com/office/drawing/2014/main" id="{AFD8E32F-26D5-46E9-8E8C-8F7318A158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0338" y="4437063"/>
              <a:ext cx="0" cy="1368425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9" name="Line 8">
              <a:extLst>
                <a:ext uri="{FF2B5EF4-FFF2-40B4-BE49-F238E27FC236}">
                  <a16:creationId xmlns:a16="http://schemas.microsoft.com/office/drawing/2014/main" id="{D2F21315-C895-49DA-B83C-DAEC3E985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3213" y="981075"/>
              <a:ext cx="0" cy="1368425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0" name="Line 9">
              <a:extLst>
                <a:ext uri="{FF2B5EF4-FFF2-40B4-BE49-F238E27FC236}">
                  <a16:creationId xmlns:a16="http://schemas.microsoft.com/office/drawing/2014/main" id="{094D23F4-C914-410D-B266-CEC0783F43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2500" y="2852738"/>
              <a:ext cx="0" cy="1368425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91" name="Gruppo 16">
            <a:extLst>
              <a:ext uri="{FF2B5EF4-FFF2-40B4-BE49-F238E27FC236}">
                <a16:creationId xmlns:a16="http://schemas.microsoft.com/office/drawing/2014/main" id="{20386411-ADA3-4443-8FB8-2651B6BD050B}"/>
              </a:ext>
            </a:extLst>
          </p:cNvPr>
          <p:cNvGrpSpPr/>
          <p:nvPr/>
        </p:nvGrpSpPr>
        <p:grpSpPr>
          <a:xfrm>
            <a:off x="7571633" y="787039"/>
            <a:ext cx="3529013" cy="4824413"/>
            <a:chOff x="755650" y="981075"/>
            <a:chExt cx="3529013" cy="4824413"/>
          </a:xfrm>
        </p:grpSpPr>
        <p:sp>
          <p:nvSpPr>
            <p:cNvPr id="92" name="Line 5">
              <a:extLst>
                <a:ext uri="{FF2B5EF4-FFF2-40B4-BE49-F238E27FC236}">
                  <a16:creationId xmlns:a16="http://schemas.microsoft.com/office/drawing/2014/main" id="{755C8E38-0315-4376-ACC5-32DB1D1603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7675" y="2852738"/>
              <a:ext cx="0" cy="136842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3" name="Line 6">
              <a:extLst>
                <a:ext uri="{FF2B5EF4-FFF2-40B4-BE49-F238E27FC236}">
                  <a16:creationId xmlns:a16="http://schemas.microsoft.com/office/drawing/2014/main" id="{A8C14E78-3713-4FAE-A15D-04399EF805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650" y="2565400"/>
              <a:ext cx="6477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4" name="Line 7">
              <a:extLst>
                <a:ext uri="{FF2B5EF4-FFF2-40B4-BE49-F238E27FC236}">
                  <a16:creationId xmlns:a16="http://schemas.microsoft.com/office/drawing/2014/main" id="{3C169AA7-555E-4BF7-92D2-0564C6B912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0338" y="4437063"/>
              <a:ext cx="0" cy="136842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5" name="Line 8">
              <a:extLst>
                <a:ext uri="{FF2B5EF4-FFF2-40B4-BE49-F238E27FC236}">
                  <a16:creationId xmlns:a16="http://schemas.microsoft.com/office/drawing/2014/main" id="{53E05FD6-BBDA-4BEC-AD31-9022C7495E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3213" y="981075"/>
              <a:ext cx="0" cy="136842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6" name="Line 10">
              <a:extLst>
                <a:ext uri="{FF2B5EF4-FFF2-40B4-BE49-F238E27FC236}">
                  <a16:creationId xmlns:a16="http://schemas.microsoft.com/office/drawing/2014/main" id="{B2B2EBB8-BCD8-4B30-BC51-C39EC38A9E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03350" y="1125538"/>
              <a:ext cx="115093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7" name="Rectangle 11">
              <a:extLst>
                <a:ext uri="{FF2B5EF4-FFF2-40B4-BE49-F238E27FC236}">
                  <a16:creationId xmlns:a16="http://schemas.microsoft.com/office/drawing/2014/main" id="{3B642A20-DDD9-4C75-9133-FBA8CDEC5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9113" y="981075"/>
              <a:ext cx="1225550" cy="503238"/>
            </a:xfrm>
            <a:prstGeom prst="rect">
              <a:avLst/>
            </a:prstGeom>
            <a:solidFill>
              <a:srgbClr val="FFFF99">
                <a:alpha val="28999"/>
              </a:srgbClr>
            </a:solidFill>
            <a:ln w="1905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8" name="Text Box 12">
              <a:extLst>
                <a:ext uri="{FF2B5EF4-FFF2-40B4-BE49-F238E27FC236}">
                  <a16:creationId xmlns:a16="http://schemas.microsoft.com/office/drawing/2014/main" id="{8EF91B21-7CD1-4005-A6C3-11B8273809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6375" y="1196975"/>
              <a:ext cx="45085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it-IT">
                  <a:solidFill>
                    <a:srgbClr val="0000FF"/>
                  </a:solidFill>
                  <a:latin typeface="Comic Sans MS" pitchFamily="66" charset="0"/>
                </a:rPr>
                <a:t>He</a:t>
              </a:r>
              <a:endParaRPr lang="en-US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99" name="Line 13">
              <a:extLst>
                <a:ext uri="{FF2B5EF4-FFF2-40B4-BE49-F238E27FC236}">
                  <a16:creationId xmlns:a16="http://schemas.microsoft.com/office/drawing/2014/main" id="{EB229891-B5C7-4BF4-B016-7A3D996B89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8038" y="4133850"/>
              <a:ext cx="6477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0" name="Line 14">
              <a:extLst>
                <a:ext uri="{FF2B5EF4-FFF2-40B4-BE49-F238E27FC236}">
                  <a16:creationId xmlns:a16="http://schemas.microsoft.com/office/drawing/2014/main" id="{20051481-2FE8-478C-B432-7FDD6D5923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8038" y="2805113"/>
              <a:ext cx="6477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1" name="Line 15">
              <a:extLst>
                <a:ext uri="{FF2B5EF4-FFF2-40B4-BE49-F238E27FC236}">
                  <a16:creationId xmlns:a16="http://schemas.microsoft.com/office/drawing/2014/main" id="{2B9B21EF-4B5E-4E4E-83F0-23F41269C6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3213" y="1244600"/>
              <a:ext cx="287337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02" name="Gruppo 27">
            <a:extLst>
              <a:ext uri="{FF2B5EF4-FFF2-40B4-BE49-F238E27FC236}">
                <a16:creationId xmlns:a16="http://schemas.microsoft.com/office/drawing/2014/main" id="{AD158196-036E-4750-8449-BE23D87C035F}"/>
              </a:ext>
            </a:extLst>
          </p:cNvPr>
          <p:cNvGrpSpPr/>
          <p:nvPr/>
        </p:nvGrpSpPr>
        <p:grpSpPr>
          <a:xfrm>
            <a:off x="7714630" y="1139451"/>
            <a:ext cx="3240087" cy="2736850"/>
            <a:chOff x="827088" y="1341438"/>
            <a:chExt cx="3240087" cy="2736850"/>
          </a:xfrm>
        </p:grpSpPr>
        <p:sp>
          <p:nvSpPr>
            <p:cNvPr id="103" name="Line 5">
              <a:extLst>
                <a:ext uri="{FF2B5EF4-FFF2-40B4-BE49-F238E27FC236}">
                  <a16:creationId xmlns:a16="http://schemas.microsoft.com/office/drawing/2014/main" id="{98A6AEBC-280D-4D48-A747-04F6C3B994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7088" y="3213100"/>
              <a:ext cx="0" cy="86518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4" name="Line 6">
              <a:extLst>
                <a:ext uri="{FF2B5EF4-FFF2-40B4-BE49-F238E27FC236}">
                  <a16:creationId xmlns:a16="http://schemas.microsoft.com/office/drawing/2014/main" id="{341654AB-8DB3-4A2C-817C-AAC4BE953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9475" y="2852738"/>
              <a:ext cx="6477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5" name="Line 8">
              <a:extLst>
                <a:ext uri="{FF2B5EF4-FFF2-40B4-BE49-F238E27FC236}">
                  <a16:creationId xmlns:a16="http://schemas.microsoft.com/office/drawing/2014/main" id="{C27F8BD0-5F3D-4D2A-958D-5FED80850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55875" y="3573463"/>
              <a:ext cx="6477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6" name="Line 9">
              <a:extLst>
                <a:ext uri="{FF2B5EF4-FFF2-40B4-BE49-F238E27FC236}">
                  <a16:creationId xmlns:a16="http://schemas.microsoft.com/office/drawing/2014/main" id="{9A22C6FF-2DE4-4A97-825B-B4C71D623E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71775" y="1341438"/>
              <a:ext cx="0" cy="64770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107" name="Rettangolo 1">
            <a:extLst>
              <a:ext uri="{FF2B5EF4-FFF2-40B4-BE49-F238E27FC236}">
                <a16:creationId xmlns:a16="http://schemas.microsoft.com/office/drawing/2014/main" id="{B0A75AD4-F4EE-4CBE-B508-A677D0EC33C5}"/>
              </a:ext>
            </a:extLst>
          </p:cNvPr>
          <p:cNvSpPr/>
          <p:nvPr/>
        </p:nvSpPr>
        <p:spPr>
          <a:xfrm>
            <a:off x="7195346" y="30507"/>
            <a:ext cx="39053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/>
              <a:t>Pump down from atmospheric pressure</a:t>
            </a:r>
          </a:p>
        </p:txBody>
      </p:sp>
      <p:sp>
        <p:nvSpPr>
          <p:cNvPr id="108" name="Rettangolo 2">
            <a:extLst>
              <a:ext uri="{FF2B5EF4-FFF2-40B4-BE49-F238E27FC236}">
                <a16:creationId xmlns:a16="http://schemas.microsoft.com/office/drawing/2014/main" id="{27FFBD73-D3EB-454E-B8C3-03ACB114E864}"/>
              </a:ext>
            </a:extLst>
          </p:cNvPr>
          <p:cNvSpPr/>
          <p:nvPr/>
        </p:nvSpPr>
        <p:spPr>
          <a:xfrm>
            <a:off x="7956503" y="44420"/>
            <a:ext cx="2427268" cy="33855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/>
              <a:t>Pumpdown at p&lt; 1 mbar</a:t>
            </a:r>
          </a:p>
        </p:txBody>
      </p:sp>
      <p:sp>
        <p:nvSpPr>
          <p:cNvPr id="109" name="Rettangolo 3">
            <a:extLst>
              <a:ext uri="{FF2B5EF4-FFF2-40B4-BE49-F238E27FC236}">
                <a16:creationId xmlns:a16="http://schemas.microsoft.com/office/drawing/2014/main" id="{CC11D7E6-04D0-481C-94DA-F0B0E1E716E1}"/>
              </a:ext>
            </a:extLst>
          </p:cNvPr>
          <p:cNvSpPr/>
          <p:nvPr/>
        </p:nvSpPr>
        <p:spPr>
          <a:xfrm>
            <a:off x="8677635" y="44420"/>
            <a:ext cx="1221809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/>
              <a:t>Leak check</a:t>
            </a:r>
          </a:p>
        </p:txBody>
      </p:sp>
      <p:sp>
        <p:nvSpPr>
          <p:cNvPr id="110" name="Rettangolo 32">
            <a:extLst>
              <a:ext uri="{FF2B5EF4-FFF2-40B4-BE49-F238E27FC236}">
                <a16:creationId xmlns:a16="http://schemas.microsoft.com/office/drawing/2014/main" id="{ADBA2454-BD41-4721-83DB-0A6F92410A6C}"/>
              </a:ext>
            </a:extLst>
          </p:cNvPr>
          <p:cNvSpPr/>
          <p:nvPr/>
        </p:nvSpPr>
        <p:spPr>
          <a:xfrm>
            <a:off x="8586979" y="38426"/>
            <a:ext cx="1380058" cy="369332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Slow venting</a:t>
            </a:r>
          </a:p>
        </p:txBody>
      </p:sp>
    </p:spTree>
    <p:extLst>
      <p:ext uri="{BB962C8B-B14F-4D97-AF65-F5344CB8AC3E}">
        <p14:creationId xmlns:p14="http://schemas.microsoft.com/office/powerpoint/2010/main" val="110930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E3B63-6DCB-4CAC-B549-30D4B0608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SPSV at LASA</a:t>
            </a:r>
            <a:endParaRPr lang="en-US"/>
          </a:p>
        </p:txBody>
      </p:sp>
      <p:pic>
        <p:nvPicPr>
          <p:cNvPr id="5" name="Picture 19" descr="IMG_0432">
            <a:extLst>
              <a:ext uri="{FF2B5EF4-FFF2-40B4-BE49-F238E27FC236}">
                <a16:creationId xmlns:a16="http://schemas.microsoft.com/office/drawing/2014/main" id="{84D11309-537C-4826-B941-37E43C308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6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673" y="1294187"/>
            <a:ext cx="7841706" cy="5227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20">
            <a:extLst>
              <a:ext uri="{FF2B5EF4-FFF2-40B4-BE49-F238E27FC236}">
                <a16:creationId xmlns:a16="http://schemas.microsoft.com/office/drawing/2014/main" id="{BD26F9ED-91A0-4B66-97D9-8E130C884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419" y="6151994"/>
            <a:ext cx="3834255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/>
            <a:r>
              <a:rPr lang="en-US" sz="2000">
                <a:solidFill>
                  <a:schemeClr val="bg1"/>
                </a:solidFill>
                <a:cs typeface="Arial" pitchFamily="34" charset="0"/>
              </a:rPr>
              <a:t>Pumping line: controller and valves</a:t>
            </a:r>
          </a:p>
        </p:txBody>
      </p:sp>
      <p:sp>
        <p:nvSpPr>
          <p:cNvPr id="9" name="Line 21">
            <a:extLst>
              <a:ext uri="{FF2B5EF4-FFF2-40B4-BE49-F238E27FC236}">
                <a16:creationId xmlns:a16="http://schemas.microsoft.com/office/drawing/2014/main" id="{F2FA52E1-B5A0-4BFB-BD5E-381F455687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11120" y="3931920"/>
            <a:ext cx="2245360" cy="2220074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1" name="Text Box 22">
            <a:extLst>
              <a:ext uri="{FF2B5EF4-FFF2-40B4-BE49-F238E27FC236}">
                <a16:creationId xmlns:a16="http://schemas.microsoft.com/office/drawing/2014/main" id="{B4BA52DB-936E-45DA-9717-B3748BB4D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2422" y="3824146"/>
            <a:ext cx="1053494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/>
            <a:r>
              <a:rPr lang="en-US" sz="2000">
                <a:solidFill>
                  <a:schemeClr val="bg1"/>
                </a:solidFill>
                <a:cs typeface="Arial" pitchFamily="34" charset="0"/>
              </a:rPr>
              <a:t>Cal. leak</a:t>
            </a:r>
          </a:p>
        </p:txBody>
      </p:sp>
      <p:sp>
        <p:nvSpPr>
          <p:cNvPr id="13" name="Line 23">
            <a:extLst>
              <a:ext uri="{FF2B5EF4-FFF2-40B4-BE49-F238E27FC236}">
                <a16:creationId xmlns:a16="http://schemas.microsoft.com/office/drawing/2014/main" id="{235D0332-5D9B-41B1-9600-AFC9D0D91BB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869700" y="3321445"/>
            <a:ext cx="1622721" cy="731181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" name="Text Box 24">
            <a:extLst>
              <a:ext uri="{FF2B5EF4-FFF2-40B4-BE49-F238E27FC236}">
                <a16:creationId xmlns:a16="http://schemas.microsoft.com/office/drawing/2014/main" id="{1DA0AEE0-C133-488A-82A3-631FDB031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7820" y="6380067"/>
            <a:ext cx="3706912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/>
            <a:r>
              <a:rPr lang="en-US" sz="2000">
                <a:solidFill>
                  <a:schemeClr val="bg1"/>
                </a:solidFill>
                <a:cs typeface="Arial" pitchFamily="34" charset="0"/>
              </a:rPr>
              <a:t>Venting line: controller and valves</a:t>
            </a:r>
          </a:p>
        </p:txBody>
      </p:sp>
      <p:sp>
        <p:nvSpPr>
          <p:cNvPr id="17" name="Line 25">
            <a:extLst>
              <a:ext uri="{FF2B5EF4-FFF2-40B4-BE49-F238E27FC236}">
                <a16:creationId xmlns:a16="http://schemas.microsoft.com/office/drawing/2014/main" id="{EF07A290-5FAF-4324-BAFF-D15BBC8E9C0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23504" y="3170987"/>
            <a:ext cx="1622721" cy="3209080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9" name="Text Box 26">
            <a:extLst>
              <a:ext uri="{FF2B5EF4-FFF2-40B4-BE49-F238E27FC236}">
                <a16:creationId xmlns:a16="http://schemas.microsoft.com/office/drawing/2014/main" id="{541CA0E7-1A29-4F23-B0A0-11ACCADA1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8630" y="469379"/>
            <a:ext cx="2596288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/>
            <a:r>
              <a:rPr lang="en-US" sz="2000">
                <a:solidFill>
                  <a:schemeClr val="bg1"/>
                </a:solidFill>
                <a:cs typeface="Arial" pitchFamily="34" charset="0"/>
              </a:rPr>
              <a:t>Connection to the TMP</a:t>
            </a:r>
          </a:p>
        </p:txBody>
      </p:sp>
      <p:sp>
        <p:nvSpPr>
          <p:cNvPr id="21" name="Line 27">
            <a:extLst>
              <a:ext uri="{FF2B5EF4-FFF2-40B4-BE49-F238E27FC236}">
                <a16:creationId xmlns:a16="http://schemas.microsoft.com/office/drawing/2014/main" id="{E62D0292-AC96-4F64-A00E-CF3287A2C3C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36080" y="681036"/>
            <a:ext cx="2622550" cy="2173923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64585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Residual Gas Analysis (RGA)</a:t>
            </a:r>
          </a:p>
        </p:txBody>
      </p:sp>
      <p:sp>
        <p:nvSpPr>
          <p:cNvPr id="1613827" name="Rectangle 3"/>
          <p:cNvSpPr>
            <a:spLocks noGrp="1" noChangeArrowheads="1"/>
          </p:cNvSpPr>
          <p:nvPr>
            <p:ph idx="1"/>
          </p:nvPr>
        </p:nvSpPr>
        <p:spPr>
          <a:xfrm>
            <a:off x="847712" y="1500933"/>
            <a:ext cx="10515600" cy="4486476"/>
          </a:xfrm>
        </p:spPr>
        <p:txBody>
          <a:bodyPr/>
          <a:lstStyle/>
          <a:p>
            <a:r>
              <a:rPr lang="it-IT"/>
              <a:t>UHV </a:t>
            </a:r>
            <a:r>
              <a:rPr lang="it-IT" err="1"/>
              <a:t>partial</a:t>
            </a:r>
            <a:r>
              <a:rPr lang="it-IT"/>
              <a:t> pressure </a:t>
            </a:r>
            <a:r>
              <a:rPr lang="it-IT" err="1"/>
              <a:t>measurement</a:t>
            </a:r>
            <a:r>
              <a:rPr lang="it-IT"/>
              <a:t> system </a:t>
            </a:r>
            <a:r>
              <a:rPr lang="it-IT" err="1"/>
              <a:t>used</a:t>
            </a:r>
            <a:r>
              <a:rPr lang="it-IT"/>
              <a:t> for:</a:t>
            </a:r>
          </a:p>
          <a:p>
            <a:pPr lvl="1"/>
            <a:r>
              <a:rPr lang="en-US" b="1"/>
              <a:t>Partial pressure evaluation of various gases</a:t>
            </a:r>
            <a:r>
              <a:rPr lang="en-US"/>
              <a:t>: e.g. for discriminate water desorption from leaks and outgas</a:t>
            </a:r>
          </a:p>
          <a:p>
            <a:pPr lvl="1"/>
            <a:r>
              <a:rPr lang="it-IT" b="1"/>
              <a:t>Vacuum </a:t>
            </a:r>
            <a:r>
              <a:rPr lang="it-IT" b="1" err="1"/>
              <a:t>quality</a:t>
            </a:r>
            <a:r>
              <a:rPr lang="it-IT" b="1"/>
              <a:t> check</a:t>
            </a:r>
          </a:p>
          <a:p>
            <a:pPr lvl="2"/>
            <a:r>
              <a:rPr lang="en-US"/>
              <a:t>Leak check</a:t>
            </a:r>
          </a:p>
          <a:p>
            <a:pPr lvl="2"/>
            <a:r>
              <a:rPr lang="en-US"/>
              <a:t>Impurities and contaminants evaluation: specific fingerprint are available for some components (for instance for isopropanol, acetone, ethanol, etc.)</a:t>
            </a:r>
          </a:p>
          <a:p>
            <a:r>
              <a:rPr lang="en-US"/>
              <a:t>Evaluation of Hydrocarbon content</a:t>
            </a:r>
          </a:p>
          <a:p>
            <a:endParaRPr lang="en-US"/>
          </a:p>
          <a:p>
            <a:endParaRPr lang="it-IT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FC2CD3-7B92-46BB-B3E1-1EDD12F2EFD1}"/>
              </a:ext>
            </a:extLst>
          </p:cNvPr>
          <p:cNvGrpSpPr/>
          <p:nvPr/>
        </p:nvGrpSpPr>
        <p:grpSpPr>
          <a:xfrm>
            <a:off x="7014370" y="4276663"/>
            <a:ext cx="4781847" cy="2356491"/>
            <a:chOff x="4469219" y="3642265"/>
            <a:chExt cx="6302758" cy="3258219"/>
          </a:xfrm>
        </p:grpSpPr>
        <p:pic>
          <p:nvPicPr>
            <p:cNvPr id="5" name="Picture 3" descr="rga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7" t="18059" r="52205" b="36012"/>
            <a:stretch/>
          </p:blipFill>
          <p:spPr bwMode="auto">
            <a:xfrm>
              <a:off x="4469219" y="3642265"/>
              <a:ext cx="6175030" cy="2327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asellaDiTesto 2"/>
            <p:cNvSpPr txBox="1"/>
            <p:nvPr/>
          </p:nvSpPr>
          <p:spPr>
            <a:xfrm>
              <a:off x="9563595" y="5551518"/>
              <a:ext cx="1208382" cy="468104"/>
            </a:xfrm>
            <a:prstGeom prst="rect">
              <a:avLst/>
            </a:prstGeom>
            <a:solidFill>
              <a:srgbClr val="99CCFF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Detector</a:t>
              </a: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7639627" y="6091941"/>
              <a:ext cx="1852718" cy="808543"/>
            </a:xfrm>
            <a:prstGeom prst="rect">
              <a:avLst/>
            </a:prstGeom>
            <a:solidFill>
              <a:srgbClr val="FFFF66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/>
                <a:t>Mass (m/e)  filter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5445523" y="6260590"/>
              <a:ext cx="1388821" cy="468104"/>
            </a:xfrm>
            <a:prstGeom prst="rect">
              <a:avLst/>
            </a:prstGeom>
            <a:solidFill>
              <a:srgbClr val="FF9999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Ion source</a:t>
              </a:r>
            </a:p>
          </p:txBody>
        </p:sp>
        <p:sp>
          <p:nvSpPr>
            <p:cNvPr id="13" name="Parentesi graffa aperta 12"/>
            <p:cNvSpPr/>
            <p:nvPr/>
          </p:nvSpPr>
          <p:spPr>
            <a:xfrm rot="16200000">
              <a:off x="5693899" y="5511356"/>
              <a:ext cx="285009" cy="1075680"/>
            </a:xfrm>
            <a:prstGeom prst="leftBrace">
              <a:avLst>
                <a:gd name="adj1" fmla="val 79215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Parentesi graffa aperta 15"/>
            <p:cNvSpPr/>
            <p:nvPr/>
          </p:nvSpPr>
          <p:spPr>
            <a:xfrm rot="16200000">
              <a:off x="8294940" y="4805469"/>
              <a:ext cx="285009" cy="2109802"/>
            </a:xfrm>
            <a:prstGeom prst="leftBrace">
              <a:avLst>
                <a:gd name="adj1" fmla="val 94137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Parentesi graffa aperta 16"/>
            <p:cNvSpPr/>
            <p:nvPr/>
          </p:nvSpPr>
          <p:spPr>
            <a:xfrm rot="16200000">
              <a:off x="9895849" y="4995904"/>
              <a:ext cx="296006" cy="649185"/>
            </a:xfrm>
            <a:prstGeom prst="leftBrace">
              <a:avLst>
                <a:gd name="adj1" fmla="val 37069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pic>
        <p:nvPicPr>
          <p:cNvPr id="258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903" y="4475253"/>
            <a:ext cx="2775018" cy="2157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670779" y="6477340"/>
            <a:ext cx="408994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US" sz="1000">
                <a:solidFill>
                  <a:srgbClr val="000000"/>
                </a:solidFill>
                <a:latin typeface="Comic Sans MS" pitchFamily="66" charset="0"/>
              </a:rPr>
              <a:t>(from </a:t>
            </a:r>
            <a:r>
              <a:rPr lang="en-US" sz="1000" err="1">
                <a:solidFill>
                  <a:srgbClr val="000000"/>
                </a:solidFill>
                <a:latin typeface="Comic Sans MS" pitchFamily="66" charset="0"/>
              </a:rPr>
              <a:t>NIST</a:t>
            </a:r>
            <a:r>
              <a:rPr lang="en-US" sz="100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US" sz="1000">
                <a:solidFill>
                  <a:srgbClr val="000000"/>
                </a:solidFill>
                <a:latin typeface="Comic Sans MS" pitchFamily="66" charset="0"/>
                <a:hlinkClick r:id="rId5"/>
              </a:rPr>
              <a:t>http://webbook.nist.gov/chemistry/name-ser.html</a:t>
            </a:r>
            <a:r>
              <a:rPr lang="en-US" sz="1000">
                <a:solidFill>
                  <a:srgbClr val="000000"/>
                </a:solidFill>
                <a:latin typeface="Comic Sans MS" pitchFamily="66" charset="0"/>
              </a:rPr>
              <a:t>).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116" y="3743309"/>
            <a:ext cx="4166532" cy="306679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 of hydrocarbon free parts for </a:t>
            </a:r>
            <a:r>
              <a:rPr lang="en-US" err="1"/>
              <a:t>EXFEL</a:t>
            </a:r>
            <a:endParaRPr lang="en-US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614C6948-23F1-4A34-B8FB-13E97D397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Appropriate proofs have to be performed using a sufficiently sensitive residual gas analyzer, usually equipped with a secondary electron multiplier (SEM). </a:t>
            </a:r>
          </a:p>
          <a:p>
            <a:endParaRPr lang="en-US" sz="400"/>
          </a:p>
          <a:p>
            <a:r>
              <a:rPr lang="en-US" sz="2400"/>
              <a:t>Components are considered </a:t>
            </a:r>
            <a:r>
              <a:rPr lang="en-US" sz="2400" b="1"/>
              <a:t>free of hydrocarbons if </a:t>
            </a:r>
            <a:r>
              <a:rPr lang="en-US" sz="2400"/>
              <a:t>in a </a:t>
            </a:r>
            <a:r>
              <a:rPr lang="en-US" sz="2400">
                <a:solidFill>
                  <a:srgbClr val="FF0000"/>
                </a:solidFill>
              </a:rPr>
              <a:t>leak-free system</a:t>
            </a:r>
            <a:r>
              <a:rPr lang="en-US" sz="2400"/>
              <a:t> with a total pressure </a:t>
            </a:r>
            <a:r>
              <a:rPr lang="en-US" sz="2400" b="1"/>
              <a:t>below 10</a:t>
            </a:r>
            <a:r>
              <a:rPr lang="en-US" sz="2400" b="1" baseline="30000"/>
              <a:t>-7</a:t>
            </a:r>
            <a:r>
              <a:rPr lang="en-US" sz="2400" b="1"/>
              <a:t> mbar the sum of the partial pressures of masses above mass 45 is less than 10</a:t>
            </a:r>
            <a:r>
              <a:rPr lang="en-US" sz="2400" b="1" baseline="30000"/>
              <a:t>-3</a:t>
            </a:r>
            <a:r>
              <a:rPr lang="en-US" sz="2400" b="1"/>
              <a:t> </a:t>
            </a:r>
            <a:r>
              <a:rPr lang="en-US" sz="2400"/>
              <a:t>of the total pressure (</a:t>
            </a:r>
            <a:r>
              <a:rPr lang="en-US" sz="2400" b="1"/>
              <a:t>1 : 1000</a:t>
            </a:r>
            <a:r>
              <a:rPr lang="en-US" sz="2400"/>
              <a:t>). </a:t>
            </a:r>
          </a:p>
          <a:p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7135155" y="3870348"/>
            <a:ext cx="3231397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err="1"/>
              <a:t>NOK</a:t>
            </a:r>
            <a:r>
              <a:rPr lang="en-US"/>
              <a:t> Hydrocarbon contaminated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6576ADB-465D-4DE0-A312-B9B6D052CD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9" r="2596"/>
          <a:stretch/>
        </p:blipFill>
        <p:spPr bwMode="auto">
          <a:xfrm>
            <a:off x="1678587" y="3780029"/>
            <a:ext cx="4055142" cy="303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asellaDiTesto 4">
            <a:extLst>
              <a:ext uri="{FF2B5EF4-FFF2-40B4-BE49-F238E27FC236}">
                <a16:creationId xmlns:a16="http://schemas.microsoft.com/office/drawing/2014/main" id="{59B42667-C5C1-4904-A90B-EFB7E52670A2}"/>
              </a:ext>
            </a:extLst>
          </p:cNvPr>
          <p:cNvSpPr txBox="1"/>
          <p:nvPr/>
        </p:nvSpPr>
        <p:spPr>
          <a:xfrm>
            <a:off x="2634455" y="3897200"/>
            <a:ext cx="2159437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OK Hydrocarbon free</a:t>
            </a:r>
          </a:p>
        </p:txBody>
      </p:sp>
    </p:spTree>
    <p:extLst>
      <p:ext uri="{BB962C8B-B14F-4D97-AF65-F5344CB8AC3E}">
        <p14:creationId xmlns:p14="http://schemas.microsoft.com/office/powerpoint/2010/main" val="298502055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Degreasing surfaces to remove contaminates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exterior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films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incurred from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welding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damage layer of niobium from fabrication (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  <a:sym typeface="Symbol" panose="05050102010706020507" pitchFamily="18" charset="2"/>
              </a:rPr>
              <a:t>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150÷200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hydrogen from bulk Nb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Mechanical tuning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removal of internal surface for clean assembly (10-20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812800" lvl="1" indent="-343535">
              <a:lnSpc>
                <a:spcPct val="100000"/>
              </a:lnSpc>
              <a:spcBef>
                <a:spcPts val="490"/>
              </a:spcBef>
              <a:tabLst>
                <a:tab pos="355600" algn="l"/>
                <a:tab pos="356235" algn="l"/>
              </a:tabLst>
            </a:pPr>
            <a:r>
              <a:rPr lang="en-US">
                <a:solidFill>
                  <a:schemeClr val="bg2"/>
                </a:solidFill>
                <a:cs typeface="Times New Roman"/>
              </a:rPr>
              <a:t>Additional “cleaning” steps if Electropolishing (EP) is used</a:t>
            </a: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2"/>
                </a:solidFill>
                <a:cs typeface="Times New Roman"/>
              </a:rPr>
              <a:t>High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Pressure Rinsing (HPR) to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remove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particulates from</a:t>
            </a:r>
            <a:r>
              <a:rPr lang="en-US" sz="2800" spc="-21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interior  surfaces (incurred during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chemistry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and</a:t>
            </a:r>
            <a:r>
              <a:rPr lang="en-US" sz="2800" spc="-145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2"/>
                </a:solidFill>
                <a:cs typeface="Times New Roman"/>
              </a:rPr>
              <a:t>Drying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of cavity for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assembly in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cleanroom (reduce risk of</a:t>
            </a:r>
            <a:r>
              <a:rPr lang="en-US" sz="2800" spc="-15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particulate  adhesion and reduce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wear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on vacuum</a:t>
            </a:r>
            <a:r>
              <a:rPr lang="en-US" sz="2800" spc="-11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 spc="-10">
                <a:solidFill>
                  <a:schemeClr val="bg2"/>
                </a:solidFill>
                <a:cs typeface="Times New Roman"/>
              </a:rPr>
              <a:t>systems)</a:t>
            </a:r>
            <a:endParaRPr lang="en-US" sz="2800">
              <a:solidFill>
                <a:schemeClr val="bg2"/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2"/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assembly</a:t>
            </a:r>
            <a:endParaRPr lang="en-US" sz="2800">
              <a:solidFill>
                <a:schemeClr val="bg2"/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2"/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cs typeface="Times New Roman"/>
              </a:rPr>
              <a:t>Low-temperature</a:t>
            </a:r>
            <a:r>
              <a:rPr lang="en-US" sz="2800" spc="-45">
                <a:cs typeface="Times New Roman"/>
              </a:rPr>
              <a:t> </a:t>
            </a:r>
            <a:r>
              <a:rPr lang="en-US" sz="2800">
                <a:cs typeface="Times New Roman"/>
              </a:rPr>
              <a:t>baking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2496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6668996" y="3099031"/>
            <a:ext cx="4065587" cy="3758969"/>
            <a:chOff x="2971" y="1630"/>
            <a:chExt cx="2483" cy="2231"/>
          </a:xfrm>
        </p:grpSpPr>
        <p:pic>
          <p:nvPicPr>
            <p:cNvPr id="16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44" t="15314" r="19951" b="2286"/>
            <a:stretch>
              <a:fillRect/>
            </a:stretch>
          </p:blipFill>
          <p:spPr bwMode="auto">
            <a:xfrm>
              <a:off x="2971" y="1630"/>
              <a:ext cx="2483" cy="2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3739" y="3234"/>
              <a:ext cx="1436" cy="2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4000" tIns="10800" rIns="54000" bIns="10800">
              <a:spAutoFit/>
            </a:bodyPr>
            <a:lstStyle>
              <a:lvl1pPr eaLnBrk="0" hangingPunct="0">
                <a:defRPr sz="1400" u="sng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u="sng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u="sng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u="sng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u="sng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u="sng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u="sng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u="sng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u="sng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lnSpc>
                  <a:spcPct val="140000"/>
                </a:lnSpc>
              </a:pPr>
              <a:r>
                <a:rPr lang="en-US" sz="1000" u="none">
                  <a:solidFill>
                    <a:prstClr val="black"/>
                  </a:solidFill>
                  <a:cs typeface="Arial" pitchFamily="34" charset="0"/>
                </a:rPr>
                <a:t>EP</a:t>
              </a:r>
              <a:r>
                <a:rPr lang="en-US" sz="900" u="none">
                  <a:solidFill>
                    <a:prstClr val="black"/>
                  </a:solidFill>
                  <a:cs typeface="Arial" pitchFamily="34" charset="0"/>
                </a:rPr>
                <a:t> </a:t>
              </a:r>
              <a:endParaRPr lang="en-US" sz="100" u="none">
                <a:solidFill>
                  <a:prstClr val="black"/>
                </a:solidFill>
                <a:cs typeface="Arial" pitchFamily="34" charset="0"/>
              </a:endParaRPr>
            </a:p>
            <a:p>
              <a:pPr eaLnBrk="1" hangingPunct="1">
                <a:lnSpc>
                  <a:spcPct val="140000"/>
                </a:lnSpc>
              </a:pPr>
              <a:r>
                <a:rPr lang="en-US" sz="1000" u="none">
                  <a:solidFill>
                    <a:prstClr val="black"/>
                  </a:solidFill>
                  <a:cs typeface="Arial" pitchFamily="34" charset="0"/>
                </a:rPr>
                <a:t>EP+ baking</a:t>
              </a: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3636" y="3207"/>
              <a:ext cx="1551" cy="29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en-US" sz="1400" u="sng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low temperature baking (120 °C)?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9816832" y="6538367"/>
            <a:ext cx="2852688" cy="365125"/>
          </a:xfrm>
        </p:spPr>
        <p:txBody>
          <a:bodyPr/>
          <a:lstStyle/>
          <a:p>
            <a:r>
              <a:rPr lang="fr-FR" sz="700"/>
              <a:t>Claire Antoine                               CAS  Erice 2013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640575" y="1732064"/>
            <a:ext cx="8408338" cy="194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60363" lvl="1" indent="-360363">
              <a:lnSpc>
                <a:spcPts val="2000"/>
              </a:lnSpc>
              <a:spcAft>
                <a:spcPts val="600"/>
              </a:spcAft>
              <a:buSzPct val="90000"/>
              <a:buBlip>
                <a:blip r:embed="rId3"/>
              </a:buBlip>
            </a:pPr>
            <a:r>
              <a:rPr kumimoji="1" lang="en-US" sz="2000" b="1">
                <a:solidFill>
                  <a:srgbClr val="000000"/>
                </a:solidFill>
                <a:latin typeface="Arial"/>
                <a:ea typeface="SimSun" pitchFamily="2" charset="-122"/>
                <a:cs typeface="Times New Roman" pitchFamily="18" charset="0"/>
              </a:rPr>
              <a:t>Baking: </a:t>
            </a: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shifts high field dissipation to higher field</a:t>
            </a:r>
            <a:endParaRPr lang="en-US">
              <a:solidFill>
                <a:srgbClr val="DC0528"/>
              </a:solidFill>
              <a:latin typeface="Arial" pitchFamily="34" charset="0"/>
              <a:cs typeface="Arial" pitchFamily="34" charset="0"/>
            </a:endParaRPr>
          </a:p>
          <a:p>
            <a:pPr marL="1009650" lvl="3" indent="-238125">
              <a:spcAft>
                <a:spcPts val="60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>
                <a:solidFill>
                  <a:srgbClr val="DC052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>
                <a:latin typeface="Arial"/>
                <a:cs typeface="Arial" pitchFamily="34" charset="0"/>
              </a:rPr>
              <a:t>Discovered at  Saclay in 1998 (B. </a:t>
            </a:r>
            <a:r>
              <a:rPr lang="en-US" err="1">
                <a:latin typeface="Arial"/>
                <a:cs typeface="Arial" pitchFamily="34" charset="0"/>
              </a:rPr>
              <a:t>Visentin</a:t>
            </a:r>
            <a:r>
              <a:rPr lang="en-US">
                <a:latin typeface="Arial"/>
                <a:cs typeface="Arial" pitchFamily="34" charset="0"/>
              </a:rPr>
              <a:t>)</a:t>
            </a:r>
          </a:p>
          <a:p>
            <a:pPr marL="1009650" lvl="3" indent="-238125">
              <a:spcAft>
                <a:spcPts val="60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>
                <a:latin typeface="Arial"/>
                <a:cs typeface="Arial" pitchFamily="34" charset="0"/>
              </a:rPr>
              <a:t> Low temperature treatment  : 110-120°C, 48 H : few changes expected</a:t>
            </a:r>
          </a:p>
          <a:p>
            <a:pPr marL="1009650" lvl="3" indent="-238125">
              <a:spcAft>
                <a:spcPts val="60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>
                <a:solidFill>
                  <a:srgbClr val="666666"/>
                </a:solidFill>
                <a:latin typeface="Arial"/>
                <a:cs typeface="Arial" pitchFamily="34" charset="0"/>
              </a:rPr>
              <a:t> </a:t>
            </a:r>
            <a:r>
              <a:rPr lang="en-US" sz="2400" b="1">
                <a:solidFill>
                  <a:srgbClr val="FF0000"/>
                </a:solidFill>
                <a:latin typeface="Arial"/>
                <a:cs typeface="Arial" pitchFamily="34" charset="0"/>
              </a:rPr>
              <a:t>Dramatic effect on performances</a:t>
            </a:r>
          </a:p>
          <a:p>
            <a:pPr marL="1009650" lvl="3" indent="-238125">
              <a:spcAft>
                <a:spcPts val="60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b="1">
                <a:solidFill>
                  <a:srgbClr val="666666"/>
                </a:solidFill>
                <a:latin typeface="Arial"/>
                <a:cs typeface="Arial" pitchFamily="34" charset="0"/>
              </a:rPr>
              <a:t> </a:t>
            </a:r>
            <a:r>
              <a:rPr lang="en-US" sz="2400" b="1">
                <a:solidFill>
                  <a:srgbClr val="666666"/>
                </a:solidFill>
                <a:latin typeface="Arial"/>
                <a:cs typeface="Arial" pitchFamily="34" charset="0"/>
              </a:rPr>
              <a:t>Still resists full explanation </a:t>
            </a:r>
            <a:endParaRPr lang="en-US" b="1">
              <a:solidFill>
                <a:srgbClr val="666666"/>
              </a:solidFill>
              <a:latin typeface="Arial"/>
              <a:cs typeface="Arial" pitchFamily="34" charset="0"/>
            </a:endParaRPr>
          </a:p>
        </p:txBody>
      </p:sp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087" y="3615854"/>
            <a:ext cx="4422680" cy="3152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9149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120 °C baking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12D6D74-1D15-47EB-BE40-6E313E059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4287" lvl="1" indent="0">
              <a:buClr>
                <a:srgbClr val="808080"/>
              </a:buClr>
              <a:buNone/>
            </a:pPr>
            <a:r>
              <a:rPr lang="en-US" sz="3200" b="1">
                <a:solidFill>
                  <a:srgbClr val="000000"/>
                </a:solidFill>
              </a:rPr>
              <a:t>Cure of characteristic </a:t>
            </a:r>
            <a:r>
              <a:rPr lang="en-US" sz="3200" b="1">
                <a:solidFill>
                  <a:srgbClr val="0070C0"/>
                </a:solidFill>
              </a:rPr>
              <a:t>Q-drop</a:t>
            </a:r>
          </a:p>
          <a:p>
            <a:pPr marL="444500" lvl="1" indent="-430213">
              <a:buClr>
                <a:srgbClr val="808080"/>
              </a:buClr>
              <a:buFont typeface="Arial" panose="020B0604020202020204" pitchFamily="34" charset="0"/>
              <a:buChar char="•"/>
            </a:pPr>
            <a:endParaRPr lang="en-US" sz="2000" b="1">
              <a:solidFill>
                <a:srgbClr val="000000"/>
              </a:solidFill>
              <a:latin typeface="+mn-lt"/>
            </a:endParaRPr>
          </a:p>
          <a:p>
            <a:pPr marL="444500" lvl="1" indent="-430213">
              <a:buClr>
                <a:srgbClr val="808080"/>
              </a:buClr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0000"/>
                </a:solidFill>
                <a:latin typeface="+mn-lt"/>
              </a:rPr>
              <a:t>Standard recipe:</a:t>
            </a:r>
          </a:p>
          <a:p>
            <a:pPr marL="541338" lvl="2" indent="-271463">
              <a:buClr>
                <a:srgbClr val="808080"/>
              </a:buClr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2060"/>
                </a:solidFill>
                <a:latin typeface="+mn-lt"/>
              </a:rPr>
              <a:t>T = 110 - 125°C for 48h</a:t>
            </a:r>
          </a:p>
          <a:p>
            <a:pPr marL="541338" lvl="2" indent="-271463">
              <a:buClr>
                <a:srgbClr val="808080"/>
              </a:buClr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2060"/>
                </a:solidFill>
                <a:latin typeface="+mn-lt"/>
              </a:rPr>
              <a:t>Active pumping </a:t>
            </a:r>
            <a:r>
              <a:rPr lang="en-US" sz="2000">
                <a:solidFill>
                  <a:srgbClr val="002060"/>
                </a:solidFill>
                <a:latin typeface="+mn-lt"/>
              </a:rPr>
              <a:t>(TMP)</a:t>
            </a:r>
          </a:p>
          <a:p>
            <a:pPr marL="541338" lvl="2" indent="-271463">
              <a:buClr>
                <a:srgbClr val="808080"/>
              </a:buClr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2060"/>
                </a:solidFill>
                <a:latin typeface="+mn-lt"/>
              </a:rPr>
              <a:t>Oil free vacuum system, UHV-conditions</a:t>
            </a:r>
          </a:p>
          <a:p>
            <a:pPr marL="541338" lvl="2" indent="-271463">
              <a:buClr>
                <a:srgbClr val="808080"/>
              </a:buClr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2060"/>
                </a:solidFill>
                <a:latin typeface="+mn-lt"/>
              </a:rPr>
              <a:t>Fully assembled cavity</a:t>
            </a:r>
          </a:p>
          <a:p>
            <a:pPr marL="541338" lvl="2" indent="-271463">
              <a:buClr>
                <a:srgbClr val="808080"/>
              </a:buClr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2060"/>
                </a:solidFill>
                <a:latin typeface="+mn-lt"/>
              </a:rPr>
              <a:t>Nitrogen or argon </a:t>
            </a:r>
            <a:r>
              <a:rPr lang="en-US" sz="2000">
                <a:solidFill>
                  <a:srgbClr val="002060"/>
                </a:solidFill>
                <a:latin typeface="+mn-lt"/>
              </a:rPr>
              <a:t>external atmosphere </a:t>
            </a:r>
            <a:br>
              <a:rPr lang="en-US" sz="2000">
                <a:solidFill>
                  <a:srgbClr val="002060"/>
                </a:solidFill>
                <a:latin typeface="+mn-lt"/>
              </a:rPr>
            </a:br>
            <a:r>
              <a:rPr lang="en-US" sz="2000">
                <a:solidFill>
                  <a:srgbClr val="002060"/>
                </a:solidFill>
                <a:latin typeface="+mn-lt"/>
              </a:rPr>
              <a:t>to avoid oxidation</a:t>
            </a:r>
          </a:p>
          <a:p>
            <a:pPr marL="541338" lvl="2" indent="-271463">
              <a:buClr>
                <a:srgbClr val="808080"/>
              </a:buClr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2060"/>
                </a:solidFill>
                <a:latin typeface="+mn-lt"/>
              </a:rPr>
              <a:t>External volume: </a:t>
            </a:r>
            <a:r>
              <a:rPr lang="en-US" sz="2000" b="1">
                <a:solidFill>
                  <a:srgbClr val="002060"/>
                </a:solidFill>
                <a:latin typeface="+mn-lt"/>
              </a:rPr>
              <a:t>purging with vacuum</a:t>
            </a:r>
            <a:r>
              <a:rPr lang="en-US" sz="2000">
                <a:solidFill>
                  <a:srgbClr val="002060"/>
                </a:solidFill>
                <a:latin typeface="+mn-lt"/>
              </a:rPr>
              <a:t> </a:t>
            </a:r>
            <a:br>
              <a:rPr lang="en-US" sz="2000">
                <a:solidFill>
                  <a:srgbClr val="002060"/>
                </a:solidFill>
                <a:latin typeface="+mn-lt"/>
              </a:rPr>
            </a:br>
            <a:r>
              <a:rPr lang="en-US" sz="2000" b="1">
                <a:solidFill>
                  <a:srgbClr val="FF0000"/>
                </a:solidFill>
                <a:latin typeface="+mn-lt"/>
              </a:rPr>
              <a:t>before</a:t>
            </a:r>
            <a:r>
              <a:rPr lang="en-US" sz="2000">
                <a:solidFill>
                  <a:srgbClr val="002060"/>
                </a:solidFill>
                <a:latin typeface="+mn-lt"/>
              </a:rPr>
              <a:t> inert gas (N</a:t>
            </a:r>
            <a:r>
              <a:rPr lang="en-US" sz="2000" baseline="-2500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000">
                <a:solidFill>
                  <a:srgbClr val="002060"/>
                </a:solidFill>
                <a:latin typeface="+mn-lt"/>
              </a:rPr>
              <a:t> or </a:t>
            </a:r>
            <a:r>
              <a:rPr lang="en-US" sz="2000" err="1">
                <a:solidFill>
                  <a:srgbClr val="002060"/>
                </a:solidFill>
                <a:latin typeface="+mn-lt"/>
              </a:rPr>
              <a:t>Ar</a:t>
            </a:r>
            <a:r>
              <a:rPr lang="en-US" sz="2000">
                <a:solidFill>
                  <a:srgbClr val="002060"/>
                </a:solidFill>
                <a:latin typeface="+mn-lt"/>
              </a:rPr>
              <a:t>) filling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98310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265" y="377919"/>
            <a:ext cx="2242309" cy="3242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772A556-4121-4DAF-ADD0-4C886A460956}"/>
              </a:ext>
            </a:extLst>
          </p:cNvPr>
          <p:cNvGrpSpPr/>
          <p:nvPr/>
        </p:nvGrpSpPr>
        <p:grpSpPr>
          <a:xfrm>
            <a:off x="4404062" y="1451015"/>
            <a:ext cx="5422747" cy="5317218"/>
            <a:chOff x="5901766" y="1309217"/>
            <a:chExt cx="5422747" cy="5317218"/>
          </a:xfrm>
        </p:grpSpPr>
        <p:cxnSp>
          <p:nvCxnSpPr>
            <p:cNvPr id="25" name="Connettore 1 24"/>
            <p:cNvCxnSpPr/>
            <p:nvPr/>
          </p:nvCxnSpPr>
          <p:spPr bwMode="auto">
            <a:xfrm>
              <a:off x="7217111" y="6289048"/>
              <a:ext cx="191182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AAC857-A727-4D33-B945-A8DA246FAE9A}"/>
                </a:ext>
              </a:extLst>
            </p:cNvPr>
            <p:cNvGrpSpPr/>
            <p:nvPr/>
          </p:nvGrpSpPr>
          <p:grpSpPr>
            <a:xfrm>
              <a:off x="5901766" y="1309217"/>
              <a:ext cx="5422747" cy="5317218"/>
              <a:chOff x="3885559" y="1169195"/>
              <a:chExt cx="5422747" cy="5317218"/>
            </a:xfrm>
          </p:grpSpPr>
          <p:pic>
            <p:nvPicPr>
              <p:cNvPr id="2" name="Immagine 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547" r="4892" b="14550"/>
              <a:stretch/>
            </p:blipFill>
            <p:spPr>
              <a:xfrm>
                <a:off x="5284923" y="1169195"/>
                <a:ext cx="3323646" cy="4460681"/>
              </a:xfrm>
              <a:prstGeom prst="rect">
                <a:avLst/>
              </a:prstGeom>
            </p:spPr>
          </p:pic>
          <p:sp>
            <p:nvSpPr>
              <p:cNvPr id="3" name="Rettangolo 2"/>
              <p:cNvSpPr/>
              <p:nvPr/>
            </p:nvSpPr>
            <p:spPr bwMode="auto">
              <a:xfrm>
                <a:off x="8004313" y="5781126"/>
                <a:ext cx="1303993" cy="516483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err="1"/>
                  <a:t>UHV</a:t>
                </a:r>
                <a:r>
                  <a:rPr lang="en-US" sz="1400"/>
                  <a:t>  </a:t>
                </a:r>
                <a:r>
                  <a:rPr lang="en-US" sz="1400" err="1"/>
                  <a:t>TMP</a:t>
                </a:r>
                <a:r>
                  <a:rPr lang="en-US" sz="1400"/>
                  <a:t> system</a:t>
                </a:r>
              </a:p>
            </p:txBody>
          </p:sp>
          <p:cxnSp>
            <p:nvCxnSpPr>
              <p:cNvPr id="5" name="Connettore 4 4"/>
              <p:cNvCxnSpPr/>
              <p:nvPr/>
            </p:nvCxnSpPr>
            <p:spPr bwMode="auto">
              <a:xfrm>
                <a:off x="7129671" y="5542059"/>
                <a:ext cx="874643" cy="497308"/>
              </a:xfrm>
              <a:prstGeom prst="bentConnector3">
                <a:avLst>
                  <a:gd name="adj1" fmla="val -1818"/>
                </a:avLst>
              </a:prstGeom>
              <a:solidFill>
                <a:schemeClr val="accent1"/>
              </a:solidFill>
              <a:ln w="5715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" name="Rettangolo 13"/>
              <p:cNvSpPr/>
              <p:nvPr/>
            </p:nvSpPr>
            <p:spPr bwMode="auto">
              <a:xfrm>
                <a:off x="7658390" y="4526145"/>
                <a:ext cx="1057524" cy="316200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/>
                  <a:t>Heaters</a:t>
                </a:r>
              </a:p>
            </p:txBody>
          </p:sp>
          <p:sp>
            <p:nvSpPr>
              <p:cNvPr id="15" name="Rettangolo 14"/>
              <p:cNvSpPr/>
              <p:nvPr/>
            </p:nvSpPr>
            <p:spPr bwMode="auto">
              <a:xfrm>
                <a:off x="5107938" y="2000606"/>
                <a:ext cx="1057524" cy="3162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/>
                  <a:t>Cavity</a:t>
                </a:r>
              </a:p>
            </p:txBody>
          </p:sp>
          <p:sp>
            <p:nvSpPr>
              <p:cNvPr id="16" name="Rettangolo 15"/>
              <p:cNvSpPr/>
              <p:nvPr/>
            </p:nvSpPr>
            <p:spPr bwMode="auto">
              <a:xfrm>
                <a:off x="4132027" y="5316413"/>
                <a:ext cx="1057524" cy="316200"/>
              </a:xfrm>
              <a:prstGeom prst="rect">
                <a:avLst/>
              </a:prstGeom>
              <a:solidFill>
                <a:srgbClr val="66FF3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err="1"/>
                  <a:t>N</a:t>
                </a:r>
                <a:r>
                  <a:rPr lang="en-US" sz="1400" baseline="-25000" err="1"/>
                  <a:t>2</a:t>
                </a:r>
                <a:endParaRPr lang="en-US" sz="1400" baseline="-25000"/>
              </a:p>
            </p:txBody>
          </p:sp>
          <p:sp>
            <p:nvSpPr>
              <p:cNvPr id="17" name="Rettangolo 16"/>
              <p:cNvSpPr/>
              <p:nvPr/>
            </p:nvSpPr>
            <p:spPr bwMode="auto">
              <a:xfrm>
                <a:off x="3885559" y="5790714"/>
                <a:ext cx="1303993" cy="695699"/>
              </a:xfrm>
              <a:prstGeom prst="rect">
                <a:avLst/>
              </a:prstGeom>
              <a:solidFill>
                <a:srgbClr val="FF00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/>
                  <a:t>Rough pumping system</a:t>
                </a:r>
              </a:p>
            </p:txBody>
          </p:sp>
          <p:sp>
            <p:nvSpPr>
              <p:cNvPr id="9" name="Fascicolazione 8"/>
              <p:cNvSpPr/>
              <p:nvPr/>
            </p:nvSpPr>
            <p:spPr bwMode="auto">
              <a:xfrm rot="5400000">
                <a:off x="5410375" y="5969772"/>
                <a:ext cx="278296" cy="337580"/>
              </a:xfrm>
              <a:prstGeom prst="flowChartCollate">
                <a:avLst/>
              </a:prstGeom>
              <a:solidFill>
                <a:srgbClr val="96969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latin typeface="Arial" charset="0"/>
                </a:endParaRPr>
              </a:p>
            </p:txBody>
          </p:sp>
          <p:sp>
            <p:nvSpPr>
              <p:cNvPr id="22" name="Fascicolazione 21"/>
              <p:cNvSpPr/>
              <p:nvPr/>
            </p:nvSpPr>
            <p:spPr bwMode="auto">
              <a:xfrm rot="5400000">
                <a:off x="5410375" y="5328806"/>
                <a:ext cx="278296" cy="337580"/>
              </a:xfrm>
              <a:prstGeom prst="flowChartCollate">
                <a:avLst/>
              </a:prstGeom>
              <a:solidFill>
                <a:srgbClr val="96969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latin typeface="Arial" charset="0"/>
                </a:endParaRPr>
              </a:p>
            </p:txBody>
          </p:sp>
          <p:cxnSp>
            <p:nvCxnSpPr>
              <p:cNvPr id="26" name="Connettore 1 25"/>
              <p:cNvCxnSpPr/>
              <p:nvPr/>
            </p:nvCxnSpPr>
            <p:spPr bwMode="auto">
              <a:xfrm>
                <a:off x="5718313" y="6149026"/>
                <a:ext cx="191182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Connettore 1 26"/>
              <p:cNvCxnSpPr/>
              <p:nvPr/>
            </p:nvCxnSpPr>
            <p:spPr bwMode="auto">
              <a:xfrm>
                <a:off x="5718313" y="5501589"/>
                <a:ext cx="191182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Connettore 1 12"/>
              <p:cNvCxnSpPr/>
              <p:nvPr/>
            </p:nvCxnSpPr>
            <p:spPr bwMode="auto">
              <a:xfrm>
                <a:off x="5909495" y="5501590"/>
                <a:ext cx="0" cy="647437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Connettore 1 19"/>
              <p:cNvCxnSpPr/>
              <p:nvPr/>
            </p:nvCxnSpPr>
            <p:spPr bwMode="auto">
              <a:xfrm>
                <a:off x="5909496" y="5825307"/>
                <a:ext cx="480703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Connettore 1 31"/>
              <p:cNvCxnSpPr/>
              <p:nvPr/>
            </p:nvCxnSpPr>
            <p:spPr bwMode="auto">
              <a:xfrm flipV="1">
                <a:off x="6379947" y="5542059"/>
                <a:ext cx="0" cy="308378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Connettore 2 27"/>
              <p:cNvCxnSpPr/>
              <p:nvPr/>
            </p:nvCxnSpPr>
            <p:spPr bwMode="auto">
              <a:xfrm flipH="1">
                <a:off x="7288696" y="4684245"/>
                <a:ext cx="369694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Connettore 2 36"/>
              <p:cNvCxnSpPr/>
              <p:nvPr/>
            </p:nvCxnSpPr>
            <p:spPr bwMode="auto">
              <a:xfrm>
                <a:off x="5718314" y="2316806"/>
                <a:ext cx="1228433" cy="1082728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CC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1" name="Connettore 1 10"/>
            <p:cNvCxnSpPr/>
            <p:nvPr/>
          </p:nvCxnSpPr>
          <p:spPr bwMode="auto">
            <a:xfrm>
              <a:off x="7217111" y="5637618"/>
              <a:ext cx="191182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8" name="object 5">
            <a:extLst>
              <a:ext uri="{FF2B5EF4-FFF2-40B4-BE49-F238E27FC236}">
                <a16:creationId xmlns:a16="http://schemas.microsoft.com/office/drawing/2014/main" id="{34CA2FAB-CDBA-4C90-8692-CEEFC3D0EAFE}"/>
              </a:ext>
            </a:extLst>
          </p:cNvPr>
          <p:cNvSpPr>
            <a:spLocks noChangeAspect="1"/>
          </p:cNvSpPr>
          <p:nvPr/>
        </p:nvSpPr>
        <p:spPr>
          <a:xfrm>
            <a:off x="9742992" y="4251796"/>
            <a:ext cx="2382521" cy="17447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94F97C-AFB2-4F88-BA5A-CBAE97A68C52}"/>
              </a:ext>
            </a:extLst>
          </p:cNvPr>
          <p:cNvSpPr txBox="1"/>
          <p:nvPr/>
        </p:nvSpPr>
        <p:spPr>
          <a:xfrm>
            <a:off x="9822413" y="5483486"/>
            <a:ext cx="1140505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sz="1200"/>
              <a:t>CEA</a:t>
            </a:r>
            <a:br>
              <a:rPr lang="it-IT" sz="1200"/>
            </a:br>
            <a:r>
              <a:rPr lang="it-IT" sz="1200"/>
              <a:t>Infrared Heater</a:t>
            </a:r>
            <a:endParaRPr lang="en-US" sz="120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DC8C1E5-12A9-42F2-958C-6495CDDD6598}"/>
              </a:ext>
            </a:extLst>
          </p:cNvPr>
          <p:cNvCxnSpPr/>
          <p:nvPr/>
        </p:nvCxnSpPr>
        <p:spPr>
          <a:xfrm flipV="1">
            <a:off x="7514371" y="1734362"/>
            <a:ext cx="2742812" cy="18864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87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AA0EF-2268-4600-9E89-6F7E689BB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EM design to fabrication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1D51C0-A3C1-4355-BD78-3FA2AC8A4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79645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784A3-DAA2-4F05-9605-9B6AB716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everything</a:t>
            </a:r>
            <a:r>
              <a:rPr lang="it-IT" dirty="0"/>
              <a:t> </a:t>
            </a:r>
            <a:r>
              <a:rPr lang="it-IT" dirty="0" err="1"/>
              <a:t>went</a:t>
            </a:r>
            <a:r>
              <a:rPr lang="it-IT" dirty="0"/>
              <a:t> </a:t>
            </a:r>
            <a:r>
              <a:rPr lang="it-IT" dirty="0" err="1"/>
              <a:t>well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get</a:t>
            </a:r>
            <a:r>
              <a:rPr lang="it-IT" dirty="0"/>
              <a:t> …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A6013-40AC-4277-9231-397AC63D5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731" y="5735930"/>
            <a:ext cx="10515600" cy="7203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2800" b="1" spc="-5">
                <a:cs typeface="Times New Roman"/>
              </a:rPr>
              <a:t>E</a:t>
            </a:r>
            <a:r>
              <a:rPr lang="en-US" sz="2800" b="1" spc="-7" baseline="-20833">
                <a:cs typeface="Times New Roman"/>
              </a:rPr>
              <a:t>p</a:t>
            </a:r>
            <a:r>
              <a:rPr lang="en-US" sz="2800" b="1" spc="-7" baseline="-20833">
                <a:latin typeface="Times New Roman"/>
                <a:cs typeface="Times New Roman"/>
              </a:rPr>
              <a:t> </a:t>
            </a:r>
            <a:r>
              <a:rPr lang="en-US" sz="2800" b="1">
                <a:latin typeface="Symbol"/>
                <a:cs typeface="Symbol"/>
              </a:rPr>
              <a:t></a:t>
            </a:r>
            <a:r>
              <a:rPr lang="en-US" sz="2800" b="1">
                <a:latin typeface="Times New Roman"/>
                <a:cs typeface="Times New Roman"/>
              </a:rPr>
              <a:t> </a:t>
            </a:r>
            <a:r>
              <a:rPr lang="en-US" sz="2800" b="1">
                <a:cs typeface="Times New Roman"/>
              </a:rPr>
              <a:t>80 </a:t>
            </a:r>
            <a:r>
              <a:rPr lang="en-US" sz="2800" b="1" spc="-10">
                <a:cs typeface="Times New Roman"/>
              </a:rPr>
              <a:t>MV/m, </a:t>
            </a:r>
            <a:r>
              <a:rPr lang="en-US" sz="2800" b="1" spc="-5">
                <a:cs typeface="Times New Roman"/>
              </a:rPr>
              <a:t>B</a:t>
            </a:r>
            <a:r>
              <a:rPr lang="en-US" sz="2800" b="1" spc="-7" baseline="-20833">
                <a:cs typeface="Times New Roman"/>
              </a:rPr>
              <a:t>p </a:t>
            </a:r>
            <a:r>
              <a:rPr lang="en-US" sz="2800" b="1">
                <a:latin typeface="Symbol"/>
                <a:cs typeface="Symbol"/>
              </a:rPr>
              <a:t></a:t>
            </a:r>
            <a:r>
              <a:rPr lang="en-US" sz="2800" b="1">
                <a:latin typeface="Times New Roman"/>
                <a:cs typeface="Times New Roman"/>
              </a:rPr>
              <a:t> </a:t>
            </a:r>
            <a:r>
              <a:rPr lang="en-US" sz="2800" b="1">
                <a:cs typeface="Times New Roman"/>
              </a:rPr>
              <a:t>170 </a:t>
            </a:r>
            <a:r>
              <a:rPr lang="en-US" sz="2800" b="1" spc="-10" err="1">
                <a:cs typeface="Times New Roman"/>
              </a:rPr>
              <a:t>mT</a:t>
            </a:r>
            <a:r>
              <a:rPr lang="en-US" sz="2800" b="1" spc="-10">
                <a:cs typeface="Times New Roman"/>
              </a:rPr>
              <a:t> </a:t>
            </a:r>
            <a:r>
              <a:rPr lang="en-US" sz="2800">
                <a:cs typeface="Times New Roman"/>
              </a:rPr>
              <a:t>can be achieved in the vertical test of  </a:t>
            </a:r>
            <a:br>
              <a:rPr lang="en-US" sz="2800">
                <a:cs typeface="Times New Roman"/>
              </a:rPr>
            </a:br>
            <a:r>
              <a:rPr lang="en-US" sz="2800">
                <a:cs typeface="Times New Roman"/>
              </a:rPr>
              <a:t>9-cell ILC cavities</a:t>
            </a:r>
            <a:r>
              <a:rPr lang="en-US" sz="2800">
                <a:latin typeface="Times New Roman"/>
                <a:cs typeface="Times New Roman"/>
              </a:rPr>
              <a:t> </a:t>
            </a:r>
            <a:r>
              <a:rPr lang="en-US" sz="2800" spc="5">
                <a:latin typeface="Times New Roman"/>
                <a:cs typeface="Times New Roman"/>
              </a:rPr>
              <a:t>(</a:t>
            </a:r>
            <a:r>
              <a:rPr lang="en-US" sz="2800" spc="5">
                <a:latin typeface="Symbol"/>
                <a:cs typeface="Symbol"/>
              </a:rPr>
              <a:t></a:t>
            </a:r>
            <a:r>
              <a:rPr lang="en-US" sz="2800" spc="5">
                <a:latin typeface="Times New Roman"/>
                <a:cs typeface="Times New Roman"/>
              </a:rPr>
              <a:t> </a:t>
            </a:r>
            <a:r>
              <a:rPr lang="en-US" sz="2800">
                <a:cs typeface="Times New Roman"/>
              </a:rPr>
              <a:t>1 </a:t>
            </a:r>
            <a:r>
              <a:rPr lang="en-US" sz="2800" spc="-15">
                <a:cs typeface="Times New Roman"/>
              </a:rPr>
              <a:t>m</a:t>
            </a:r>
            <a:r>
              <a:rPr lang="en-US" sz="2800" spc="-22" baseline="24305">
                <a:cs typeface="Times New Roman"/>
              </a:rPr>
              <a:t>2 </a:t>
            </a:r>
            <a:r>
              <a:rPr lang="en-US" sz="2800">
                <a:cs typeface="Times New Roman"/>
              </a:rPr>
              <a:t>of </a:t>
            </a:r>
            <a:r>
              <a:rPr lang="en-US" sz="2800" spc="-5">
                <a:cs typeface="Times New Roman"/>
              </a:rPr>
              <a:t>Nb</a:t>
            </a:r>
            <a:r>
              <a:rPr lang="en-US" sz="2800" spc="-235">
                <a:cs typeface="Times New Roman"/>
              </a:rPr>
              <a:t> </a:t>
            </a:r>
            <a:r>
              <a:rPr lang="en-US" sz="2800" spc="-5">
                <a:cs typeface="Times New Roman"/>
              </a:rPr>
              <a:t>surface</a:t>
            </a:r>
            <a:r>
              <a:rPr lang="en-US" sz="2800" spc="-5">
                <a:latin typeface="Times New Roman"/>
                <a:cs typeface="Times New Roman"/>
              </a:rPr>
              <a:t>)</a:t>
            </a:r>
            <a:endParaRPr lang="en-US" sz="2800">
              <a:latin typeface="Times New Roman"/>
              <a:cs typeface="Times New Roman"/>
            </a:endParaRPr>
          </a:p>
          <a:p>
            <a:endParaRPr lang="en-US"/>
          </a:p>
        </p:txBody>
      </p:sp>
      <p:grpSp>
        <p:nvGrpSpPr>
          <p:cNvPr id="4" name="object 3">
            <a:extLst>
              <a:ext uri="{FF2B5EF4-FFF2-40B4-BE49-F238E27FC236}">
                <a16:creationId xmlns:a16="http://schemas.microsoft.com/office/drawing/2014/main" id="{35C73CAA-CC3E-4D3A-BCA6-CFC2D7B9530B}"/>
              </a:ext>
            </a:extLst>
          </p:cNvPr>
          <p:cNvGrpSpPr/>
          <p:nvPr/>
        </p:nvGrpSpPr>
        <p:grpSpPr>
          <a:xfrm>
            <a:off x="1191967" y="1745645"/>
            <a:ext cx="10227364" cy="3366709"/>
            <a:chOff x="-197126" y="1210055"/>
            <a:chExt cx="10227364" cy="3366709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2DC11CE5-FCA8-4C02-A4D1-EE87469BA893}"/>
                </a:ext>
              </a:extLst>
            </p:cNvPr>
            <p:cNvSpPr/>
            <p:nvPr/>
          </p:nvSpPr>
          <p:spPr>
            <a:xfrm>
              <a:off x="-197126" y="1210056"/>
              <a:ext cx="4958102" cy="33667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2CD3F7AF-F9E9-4BED-9F42-CC821201DD33}"/>
                </a:ext>
              </a:extLst>
            </p:cNvPr>
            <p:cNvSpPr/>
            <p:nvPr/>
          </p:nvSpPr>
          <p:spPr>
            <a:xfrm>
              <a:off x="4751831" y="1210055"/>
              <a:ext cx="5278407" cy="326367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AB4F71E-2A33-44A2-9F0D-4FBB96A8060A}"/>
              </a:ext>
            </a:extLst>
          </p:cNvPr>
          <p:cNvSpPr txBox="1"/>
          <p:nvPr/>
        </p:nvSpPr>
        <p:spPr>
          <a:xfrm>
            <a:off x="5068957" y="5241358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JLAB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EAFA14-528A-4689-9289-31713B4577DF}"/>
              </a:ext>
            </a:extLst>
          </p:cNvPr>
          <p:cNvSpPr txBox="1"/>
          <p:nvPr/>
        </p:nvSpPr>
        <p:spPr>
          <a:xfrm>
            <a:off x="10707757" y="5119312"/>
            <a:ext cx="65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DESY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0749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2A939-0EC6-4E5B-AEFA-576700662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Thanks!!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DC0D9-2B2C-473F-811D-BAB15D0B2E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648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1F398-8E05-4840-BB36-B578576D2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7CAF2-2C87-49C1-8C5F-C8D73913C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988"/>
            <a:ext cx="10515600" cy="5363663"/>
          </a:xfrm>
        </p:spPr>
        <p:txBody>
          <a:bodyPr numCol="2">
            <a:normAutofit fontScale="62500" lnSpcReduction="20000"/>
          </a:bodyPr>
          <a:lstStyle/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US" sz="2900" dirty="0">
                <a:hlinkClick r:id="rId2"/>
              </a:rPr>
              <a:t>http://cas.web.cern.ch/CAS/Spain-2006/PDFs/Taborelli.pdf</a:t>
            </a:r>
            <a:endParaRPr lang="en-US" sz="2900" dirty="0"/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US" sz="2900" b="1" kern="1200" dirty="0">
                <a:solidFill>
                  <a:srgbClr val="000000"/>
                </a:solidFill>
              </a:rPr>
              <a:t>NIST</a:t>
            </a:r>
            <a:r>
              <a:rPr lang="en-US" sz="2500" kern="1200" dirty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US" sz="2500" kern="1200" dirty="0">
                <a:solidFill>
                  <a:srgbClr val="000000"/>
                </a:solidFill>
                <a:latin typeface="Comic Sans MS" pitchFamily="66" charset="0"/>
                <a:hlinkClick r:id="rId3"/>
              </a:rPr>
              <a:t>http://webbook.nist.gov/chemistry/name-ser.html</a:t>
            </a:r>
            <a:endParaRPr lang="en-US" sz="2900" dirty="0"/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US" sz="2900" dirty="0"/>
              <a:t>Paolo </a:t>
            </a:r>
            <a:r>
              <a:rPr lang="en-US" sz="2900" dirty="0" err="1"/>
              <a:t>Chiggiato</a:t>
            </a:r>
            <a:r>
              <a:rPr lang="en-US" sz="2900" dirty="0"/>
              <a:t>, CAS school on vacuum</a:t>
            </a:r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US" sz="2900" dirty="0"/>
              <a:t>Ed by W. White, Cleanroom design</a:t>
            </a:r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GB" sz="2900" dirty="0"/>
              <a:t>W. Kern ed., Handbook of Semiconductor Wafer Cleaning Technology</a:t>
            </a:r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US" sz="2900" dirty="0"/>
              <a:t>A User's Guide to Vacuum Technology , O. Hanlon</a:t>
            </a:r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GB" sz="2900" dirty="0"/>
              <a:t>C. Antoine, </a:t>
            </a:r>
            <a:r>
              <a:rPr lang="en-GB" sz="2900" dirty="0" err="1"/>
              <a:t>Erice</a:t>
            </a:r>
            <a:r>
              <a:rPr lang="en-GB" sz="2900" dirty="0"/>
              <a:t> School</a:t>
            </a:r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GB" sz="2900" dirty="0" err="1"/>
              <a:t>L.Gail</a:t>
            </a:r>
            <a:r>
              <a:rPr lang="en-GB" sz="2900" dirty="0"/>
              <a:t>, </a:t>
            </a:r>
            <a:r>
              <a:rPr lang="en-GB" sz="2900" dirty="0" err="1"/>
              <a:t>H.P.Hortig</a:t>
            </a:r>
            <a:r>
              <a:rPr lang="en-GB" sz="2900" dirty="0"/>
              <a:t>, </a:t>
            </a:r>
            <a:r>
              <a:rPr lang="en-GB" sz="2900" dirty="0" err="1"/>
              <a:t>Reinraumtechnik</a:t>
            </a:r>
            <a:r>
              <a:rPr lang="en-GB" sz="2900" dirty="0"/>
              <a:t> (in </a:t>
            </a:r>
            <a:r>
              <a:rPr lang="en-GB" sz="2900" dirty="0" err="1"/>
              <a:t>german</a:t>
            </a:r>
            <a:r>
              <a:rPr lang="en-GB" sz="2900" dirty="0"/>
              <a:t>), 2002</a:t>
            </a:r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GB" sz="2900" dirty="0"/>
              <a:t>P. </a:t>
            </a:r>
            <a:r>
              <a:rPr lang="en-GB" sz="2900" dirty="0" err="1"/>
              <a:t>Kneisel,B</a:t>
            </a:r>
            <a:r>
              <a:rPr lang="en-GB" sz="2900" dirty="0"/>
              <a:t>. Lewis, SRF Workshop, 1995</a:t>
            </a:r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GB" sz="2900" dirty="0"/>
              <a:t>P. </a:t>
            </a:r>
            <a:r>
              <a:rPr lang="en-GB" sz="2900" dirty="0" err="1"/>
              <a:t>Kneisel</a:t>
            </a:r>
            <a:r>
              <a:rPr lang="en-GB" sz="2900" dirty="0"/>
              <a:t>, Contamination Workshop </a:t>
            </a:r>
            <a:r>
              <a:rPr lang="en-GB" sz="2900" dirty="0" err="1"/>
              <a:t>Jlab</a:t>
            </a:r>
            <a:r>
              <a:rPr lang="en-GB" sz="2900" dirty="0"/>
              <a:t>, 1997</a:t>
            </a:r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endParaRPr lang="en-GB" sz="2900" dirty="0"/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GB" sz="2900" dirty="0" err="1"/>
              <a:t>H.Padamsee</a:t>
            </a:r>
            <a:r>
              <a:rPr lang="en-GB" sz="2900" dirty="0"/>
              <a:t>, </a:t>
            </a:r>
            <a:r>
              <a:rPr lang="en-GB" sz="2900" dirty="0" err="1"/>
              <a:t>J.Knobloch</a:t>
            </a:r>
            <a:r>
              <a:rPr lang="en-GB" sz="2900" dirty="0"/>
              <a:t>, </a:t>
            </a:r>
            <a:r>
              <a:rPr lang="en-GB" sz="2900" dirty="0" err="1"/>
              <a:t>T.Hays</a:t>
            </a:r>
            <a:r>
              <a:rPr lang="en-GB" sz="2900" dirty="0"/>
              <a:t>, RF Superconductivity f. Accelerators, 1998</a:t>
            </a:r>
          </a:p>
          <a:p>
            <a:pPr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</a:pPr>
            <a:r>
              <a:rPr lang="en-GB" sz="2900" dirty="0"/>
              <a:t>D.L. Tolliver, Handbook of Contamination Control in Microelectronics, 1988</a:t>
            </a:r>
          </a:p>
          <a:p>
            <a:pPr>
              <a:buClr>
                <a:schemeClr val="accent2"/>
              </a:buClr>
            </a:pPr>
            <a:r>
              <a:rPr lang="en-US" sz="2900" b="1" dirty="0"/>
              <a:t>G. </a:t>
            </a:r>
            <a:r>
              <a:rPr lang="en-US" sz="2900" b="1" dirty="0" err="1"/>
              <a:t>Ciovati</a:t>
            </a:r>
            <a:r>
              <a:rPr lang="en-US" sz="2900" b="1" dirty="0"/>
              <a:t> </a:t>
            </a:r>
            <a:r>
              <a:rPr lang="en-US" sz="2900" dirty="0"/>
              <a:t>“Cavity fabrication” and “Surface Preparation”, USPAS 2015</a:t>
            </a:r>
          </a:p>
          <a:p>
            <a:pPr>
              <a:buClr>
                <a:schemeClr val="accent2"/>
              </a:buClr>
            </a:pPr>
            <a:r>
              <a:rPr lang="en-US" sz="2900" b="1" dirty="0"/>
              <a:t>P. Michelato </a:t>
            </a:r>
            <a:r>
              <a:rPr lang="en-US" sz="2900" dirty="0"/>
              <a:t>“Cavity Processing: EP/BCP, heat treatments, baking and clean room techniques”, SRF2013 Tutorial</a:t>
            </a:r>
          </a:p>
          <a:p>
            <a:pPr>
              <a:buClr>
                <a:schemeClr val="accent2"/>
              </a:buClr>
            </a:pPr>
            <a:r>
              <a:rPr lang="en-US" sz="2900" b="1" dirty="0"/>
              <a:t>P. </a:t>
            </a:r>
            <a:r>
              <a:rPr lang="en-US" sz="2900" b="1" dirty="0" err="1"/>
              <a:t>Kneisel</a:t>
            </a:r>
            <a:r>
              <a:rPr lang="en-US" sz="2900" dirty="0"/>
              <a:t>, “Lecture 11”, 1</a:t>
            </a:r>
            <a:r>
              <a:rPr lang="en-US" sz="2900" baseline="30000" dirty="0"/>
              <a:t>st</a:t>
            </a:r>
            <a:r>
              <a:rPr lang="en-US" sz="2900" dirty="0"/>
              <a:t>  ILC School, 2005</a:t>
            </a:r>
          </a:p>
          <a:p>
            <a:pPr>
              <a:buClr>
                <a:schemeClr val="accent2"/>
              </a:buClr>
            </a:pPr>
            <a:r>
              <a:rPr lang="en-US" sz="2900" b="1" dirty="0"/>
              <a:t>W. Singer</a:t>
            </a:r>
            <a:r>
              <a:rPr lang="en-US" sz="2900" dirty="0"/>
              <a:t>, “SRF Cavity Fabrication and Materials”</a:t>
            </a:r>
          </a:p>
          <a:p>
            <a:pPr marL="0" indent="0">
              <a:lnSpc>
                <a:spcPct val="110000"/>
              </a:lnSpc>
              <a:spcAft>
                <a:spcPct val="20000"/>
              </a:spcAft>
              <a:buClr>
                <a:schemeClr val="accent2"/>
              </a:buClr>
              <a:buNone/>
            </a:pPr>
            <a:r>
              <a:rPr lang="en-GB" sz="2900" dirty="0"/>
              <a:t>- In general all </a:t>
            </a:r>
            <a:r>
              <a:rPr lang="en-GB" sz="2900" b="1" dirty="0"/>
              <a:t>Proceedings of:</a:t>
            </a:r>
            <a:endParaRPr lang="de-DE" sz="2900" b="1" dirty="0"/>
          </a:p>
          <a:p>
            <a:r>
              <a:rPr lang="en-US" sz="2900" dirty="0"/>
              <a:t>USPAS Schools</a:t>
            </a:r>
          </a:p>
          <a:p>
            <a:r>
              <a:rPr lang="en-US" sz="2900" dirty="0"/>
              <a:t>SRF Workshop Tutorials</a:t>
            </a:r>
          </a:p>
          <a:p>
            <a:r>
              <a:rPr lang="en-US" sz="2900" dirty="0"/>
              <a:t>ILC Schools</a:t>
            </a:r>
          </a:p>
          <a:p>
            <a:r>
              <a:rPr lang="en-US" sz="2900" dirty="0"/>
              <a:t>CAS School</a:t>
            </a:r>
          </a:p>
          <a:p>
            <a:endParaRPr lang="en-US" sz="29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741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40489-DE56-4D83-BA2E-D26A7CBC2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Few considerations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8CA96-9B07-4E3B-B2B6-5E38BE3D5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From the EM point of view, the cavity is </a:t>
            </a:r>
            <a:r>
              <a:rPr lang="en-US" b="1" dirty="0"/>
              <a:t>design at the operative conditions </a:t>
            </a:r>
            <a:r>
              <a:rPr lang="en-US" dirty="0"/>
              <a:t>(usually 2 K, in vacuum, with tuner).</a:t>
            </a:r>
          </a:p>
          <a:p>
            <a:r>
              <a:rPr lang="en-US" dirty="0"/>
              <a:t>When you </a:t>
            </a:r>
            <a:r>
              <a:rPr lang="en-US" b="1" dirty="0"/>
              <a:t>fabricate</a:t>
            </a:r>
            <a:r>
              <a:rPr lang="en-US" dirty="0"/>
              <a:t> the cavity, you are at </a:t>
            </a:r>
            <a:r>
              <a:rPr lang="en-US" b="1" dirty="0"/>
              <a:t>room temperature, in air </a:t>
            </a:r>
            <a:r>
              <a:rPr lang="en-US" dirty="0"/>
              <a:t>and the cavity needs to be </a:t>
            </a:r>
            <a:r>
              <a:rPr lang="en-US" b="1" dirty="0"/>
              <a:t>treated</a:t>
            </a:r>
            <a:r>
              <a:rPr lang="en-US" dirty="0"/>
              <a:t> before being operational</a:t>
            </a:r>
          </a:p>
          <a:p>
            <a:r>
              <a:rPr lang="en-US" dirty="0"/>
              <a:t>You need then to consider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Thermal shrinkage </a:t>
            </a:r>
            <a:r>
              <a:rPr lang="en-US" dirty="0"/>
              <a:t>from 2 K to 300 K (geometry, frequency)</a:t>
            </a: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Pressure effect</a:t>
            </a:r>
            <a:r>
              <a:rPr lang="en-US" dirty="0"/>
              <a:t> (frequency) 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Dielectric constant effect</a:t>
            </a:r>
            <a:r>
              <a:rPr lang="en-US" dirty="0"/>
              <a:t> (frequency) </a:t>
            </a:r>
          </a:p>
          <a:p>
            <a:pPr lvl="1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Over-metal for chemical treatment </a:t>
            </a:r>
            <a:r>
              <a:rPr lang="en-US" dirty="0"/>
              <a:t>(geometry, frequency)</a:t>
            </a:r>
          </a:p>
          <a:p>
            <a:pPr lvl="1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Pre-tuning </a:t>
            </a:r>
            <a:r>
              <a:rPr lang="en-US" dirty="0"/>
              <a:t>(frequency)</a:t>
            </a:r>
          </a:p>
          <a:p>
            <a:pPr lvl="1"/>
            <a:endParaRPr lang="en-US" dirty="0"/>
          </a:p>
          <a:p>
            <a:pPr marL="0" indent="0" algn="ctr">
              <a:buNone/>
            </a:pPr>
            <a:r>
              <a:rPr lang="en-US" dirty="0"/>
              <a:t>P.S. When you fabricate a cavity, be sure that the design couples with the feasibility of the processes you are going to apply</a:t>
            </a:r>
          </a:p>
        </p:txBody>
      </p:sp>
    </p:spTree>
    <p:extLst>
      <p:ext uri="{BB962C8B-B14F-4D97-AF65-F5344CB8AC3E}">
        <p14:creationId xmlns:p14="http://schemas.microsoft.com/office/powerpoint/2010/main" val="1603831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482B2-9278-4855-976D-F5AAA5A1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ESS example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19028CF-C917-407C-8916-5ED056FBFC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330961"/>
              </p:ext>
            </p:extLst>
          </p:nvPr>
        </p:nvGraphicFramePr>
        <p:xfrm>
          <a:off x="1627572" y="1885997"/>
          <a:ext cx="9726228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2222">
                  <a:extLst>
                    <a:ext uri="{9D8B030D-6E8A-4147-A177-3AD203B41FA5}">
                      <a16:colId xmlns:a16="http://schemas.microsoft.com/office/drawing/2014/main" val="2120508057"/>
                    </a:ext>
                  </a:extLst>
                </a:gridCol>
                <a:gridCol w="1770892">
                  <a:extLst>
                    <a:ext uri="{9D8B030D-6E8A-4147-A177-3AD203B41FA5}">
                      <a16:colId xmlns:a16="http://schemas.microsoft.com/office/drawing/2014/main" val="1548537492"/>
                    </a:ext>
                  </a:extLst>
                </a:gridCol>
                <a:gridCol w="1858483">
                  <a:extLst>
                    <a:ext uri="{9D8B030D-6E8A-4147-A177-3AD203B41FA5}">
                      <a16:colId xmlns:a16="http://schemas.microsoft.com/office/drawing/2014/main" val="2011813252"/>
                    </a:ext>
                  </a:extLst>
                </a:gridCol>
                <a:gridCol w="3004631">
                  <a:extLst>
                    <a:ext uri="{9D8B030D-6E8A-4147-A177-3AD203B41FA5}">
                      <a16:colId xmlns:a16="http://schemas.microsoft.com/office/drawing/2014/main" val="675222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Df </a:t>
                      </a:r>
                      <a:br>
                        <a:rPr lang="en-US"/>
                      </a:br>
                      <a:r>
                        <a:rPr lang="en-US"/>
                        <a:t>[MHz]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Cavity Frequency [MHz]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059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Goal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704.420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 K in vacuum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142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Pre-load for tuner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-0.100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704.320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Unloaded cavity at cold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908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Room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-1.028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703.292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Shrinkage from 2 K to 300 K </a:t>
                      </a:r>
                      <a:r>
                        <a:rPr lang="en-US" baseline="30000"/>
                        <a:t>a</a:t>
                      </a:r>
                      <a:endParaRPr 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934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 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-0.234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703.058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Dielectric constant </a:t>
                      </a:r>
                      <a:r>
                        <a:rPr lang="en-US" baseline="3000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590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Etching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+0.480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703.538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Before Chemistry (150 </a:t>
                      </a:r>
                      <a:r>
                        <a:rPr lang="en-US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/>
                        <a:t>m) </a:t>
                      </a:r>
                      <a:r>
                        <a:rPr lang="en-US" baseline="3000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928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Weld Seam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+0.000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703.538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Weld Seam perturbation </a:t>
                      </a:r>
                      <a:r>
                        <a:rPr lang="en-US" baseline="30000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31756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5422B8A-8F34-487D-B145-E5CCBA11AA26}"/>
              </a:ext>
            </a:extLst>
          </p:cNvPr>
          <p:cNvSpPr txBox="1"/>
          <p:nvPr/>
        </p:nvSpPr>
        <p:spPr>
          <a:xfrm>
            <a:off x="1769424" y="4892634"/>
            <a:ext cx="5569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55600"/>
            <a:r>
              <a:rPr lang="en-US" sz="1200" baseline="30000"/>
              <a:t>a</a:t>
            </a:r>
            <a:r>
              <a:rPr lang="en-US" sz="1200"/>
              <a:t>	Integral shrinkage from </a:t>
            </a:r>
            <a:r>
              <a:rPr lang="en-US" sz="1200" dirty="0"/>
              <a:t>2 K</a:t>
            </a:r>
            <a:r>
              <a:rPr lang="en-US" sz="1200"/>
              <a:t> to 300 K tabulated	</a:t>
            </a:r>
          </a:p>
          <a:p>
            <a:pPr defTabSz="355600"/>
            <a:r>
              <a:rPr lang="en-US" sz="1200" baseline="30000"/>
              <a:t>b</a:t>
            </a:r>
            <a:r>
              <a:rPr lang="en-US" sz="1200"/>
              <a:t>	Inversely proportional to square root of dielectric constant	</a:t>
            </a:r>
          </a:p>
          <a:p>
            <a:pPr defTabSz="355600"/>
            <a:r>
              <a:rPr lang="en-US" sz="1200" baseline="30000"/>
              <a:t>c</a:t>
            </a:r>
            <a:r>
              <a:rPr lang="en-US" sz="1200"/>
              <a:t>	Estimated from Slater’s perturbation on cavity inner surface </a:t>
            </a:r>
          </a:p>
          <a:p>
            <a:pPr defTabSz="355600"/>
            <a:r>
              <a:rPr lang="en-US" sz="1200" baseline="30000"/>
              <a:t>d</a:t>
            </a:r>
            <a:r>
              <a:rPr lang="en-US" sz="1200"/>
              <a:t>	Estimated from direct measurement. More significant for high frequency cavities</a:t>
            </a:r>
          </a:p>
        </p:txBody>
      </p:sp>
    </p:spTree>
    <p:extLst>
      <p:ext uri="{BB962C8B-B14F-4D97-AF65-F5344CB8AC3E}">
        <p14:creationId xmlns:p14="http://schemas.microsoft.com/office/powerpoint/2010/main" val="3784062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09E8140-2C23-4CF8-8A65-8D286B195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fabrication cycle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40AD1-FDE2-4231-9700-60A1D3225F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74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itle 12">
            <a:extLst>
              <a:ext uri="{FF2B5EF4-FFF2-40B4-BE49-F238E27FC236}">
                <a16:creationId xmlns:a16="http://schemas.microsoft.com/office/drawing/2014/main" id="{1C5E1EB2-02C6-4331-BE0B-74D4148EF9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/>
              <a:t>The ESS </a:t>
            </a:r>
            <a:r>
              <a:rPr lang="it-IT" altLang="en-US" err="1"/>
              <a:t>fabrication</a:t>
            </a:r>
            <a:r>
              <a:rPr lang="it-IT" altLang="en-US"/>
              <a:t> </a:t>
            </a:r>
            <a:r>
              <a:rPr lang="it-IT" altLang="en-US" err="1"/>
              <a:t>cycle</a:t>
            </a:r>
            <a:endParaRPr lang="en-US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43EE22-251F-462F-8E21-DA775AB9E8F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985" y="1267065"/>
            <a:ext cx="10242176" cy="5590935"/>
            <a:chOff x="1741488" y="1498600"/>
            <a:chExt cx="8640763" cy="471676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05E150C-E71B-4E5D-8160-A840CD9DFC3A}"/>
                </a:ext>
              </a:extLst>
            </p:cNvPr>
            <p:cNvSpPr/>
            <p:nvPr/>
          </p:nvSpPr>
          <p:spPr>
            <a:xfrm>
              <a:off x="1804988" y="5049838"/>
              <a:ext cx="1936750" cy="1098550"/>
            </a:xfrm>
            <a:prstGeom prst="rect">
              <a:avLst/>
            </a:prstGeom>
            <a:solidFill>
              <a:srgbClr val="8064A2">
                <a:alpha val="20000"/>
              </a:srgb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600"/>
            </a:p>
          </p:txBody>
        </p:sp>
        <p:grpSp>
          <p:nvGrpSpPr>
            <p:cNvPr id="38915" name="Gruppo 2">
              <a:extLst>
                <a:ext uri="{FF2B5EF4-FFF2-40B4-BE49-F238E27FC236}">
                  <a16:creationId xmlns:a16="http://schemas.microsoft.com/office/drawing/2014/main" id="{8F19FB98-1180-4F1C-AB8B-E2055A49FF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4988" y="1627188"/>
              <a:ext cx="8515350" cy="4521200"/>
              <a:chOff x="133384" y="692696"/>
              <a:chExt cx="11962349" cy="6192830"/>
            </a:xfrm>
          </p:grpSpPr>
          <p:cxnSp>
            <p:nvCxnSpPr>
              <p:cNvPr id="47" name="Connettore 2 95">
                <a:extLst>
                  <a:ext uri="{FF2B5EF4-FFF2-40B4-BE49-F238E27FC236}">
                    <a16:creationId xmlns:a16="http://schemas.microsoft.com/office/drawing/2014/main" id="{04E206C4-4254-4E9C-9FC0-91B78FDD880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822905" y="6331041"/>
                <a:ext cx="537458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ttore 2 95">
                <a:extLst>
                  <a:ext uri="{FF2B5EF4-FFF2-40B4-BE49-F238E27FC236}">
                    <a16:creationId xmlns:a16="http://schemas.microsoft.com/office/drawing/2014/main" id="{F64D4A4D-C11B-449D-9A67-1BEFB3B4C70E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4696204" y="6346263"/>
                <a:ext cx="535228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2 95">
                <a:extLst>
                  <a:ext uri="{FF2B5EF4-FFF2-40B4-BE49-F238E27FC236}">
                    <a16:creationId xmlns:a16="http://schemas.microsoft.com/office/drawing/2014/main" id="{FA8A8603-A9C0-4483-B74F-9EE9DC34E47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640866" y="6368007"/>
                <a:ext cx="535228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2 95">
                <a:extLst>
                  <a:ext uri="{FF2B5EF4-FFF2-40B4-BE49-F238E27FC236}">
                    <a16:creationId xmlns:a16="http://schemas.microsoft.com/office/drawing/2014/main" id="{8BC999AC-EFE4-4949-B7A9-F1E3D402AB73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8585528" y="6354961"/>
                <a:ext cx="535228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ttore 4 82">
                <a:extLst>
                  <a:ext uri="{FF2B5EF4-FFF2-40B4-BE49-F238E27FC236}">
                    <a16:creationId xmlns:a16="http://schemas.microsoft.com/office/drawing/2014/main" id="{34EA2A24-4840-4BBF-99B1-10EBF3F057BA}"/>
                  </a:ext>
                </a:extLst>
              </p:cNvPr>
              <p:cNvCxnSpPr>
                <a:cxnSpLocks/>
                <a:stCxn id="68" idx="2"/>
              </p:cNvCxnSpPr>
              <p:nvPr/>
            </p:nvCxnSpPr>
            <p:spPr>
              <a:xfrm rot="5400000">
                <a:off x="8460963" y="3491700"/>
                <a:ext cx="4990361" cy="744859"/>
              </a:xfrm>
              <a:prstGeom prst="bentConnector2">
                <a:avLst/>
              </a:prstGeom>
              <a:ln w="762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8966" name="Picture 57">
                <a:extLst>
                  <a:ext uri="{FF2B5EF4-FFF2-40B4-BE49-F238E27FC236}">
                    <a16:creationId xmlns:a16="http://schemas.microsoft.com/office/drawing/2014/main" id="{8AFF8B04-1021-4CA6-A92C-109702F148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32003" y="1554426"/>
                <a:ext cx="2000354" cy="11885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9" name="Connettore 1 104">
                <a:extLst>
                  <a:ext uri="{FF2B5EF4-FFF2-40B4-BE49-F238E27FC236}">
                    <a16:creationId xmlns:a16="http://schemas.microsoft.com/office/drawing/2014/main" id="{7B4AF2B3-6F52-426D-A9CB-2E6E01449201}"/>
                  </a:ext>
                </a:extLst>
              </p:cNvPr>
              <p:cNvCxnSpPr>
                <a:cxnSpLocks/>
                <a:stCxn id="78" idx="1"/>
                <a:endCxn id="78" idx="3"/>
              </p:cNvCxnSpPr>
              <p:nvPr/>
            </p:nvCxnSpPr>
            <p:spPr>
              <a:xfrm>
                <a:off x="4080692" y="1044957"/>
                <a:ext cx="164136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8968" name="Picture 13" descr="P:\0 ESS\Acquisti\Series\Cavities\preparazione documenti\Technical Specifications\3D drawing of cavity and subcomponents\numerati\CouplerTerminalDumbBel.png">
                <a:extLst>
                  <a:ext uri="{FF2B5EF4-FFF2-40B4-BE49-F238E27FC236}">
                    <a16:creationId xmlns:a16="http://schemas.microsoft.com/office/drawing/2014/main" id="{8853DC6D-E493-4299-936D-819603F4CB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2679" y="1428814"/>
                <a:ext cx="287194" cy="5017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" name="Rettangolo arrotondato 5">
                <a:extLst>
                  <a:ext uri="{FF2B5EF4-FFF2-40B4-BE49-F238E27FC236}">
                    <a16:creationId xmlns:a16="http://schemas.microsoft.com/office/drawing/2014/main" id="{221844D6-6825-4701-A1DB-9CDB6FFDFF38}"/>
                  </a:ext>
                </a:extLst>
              </p:cNvPr>
              <p:cNvSpPr/>
              <p:nvPr/>
            </p:nvSpPr>
            <p:spPr>
              <a:xfrm>
                <a:off x="6288508" y="705743"/>
                <a:ext cx="1536550" cy="676253"/>
              </a:xfrm>
              <a:prstGeom prst="roundRect">
                <a:avLst/>
              </a:prstGeom>
              <a:solidFill>
                <a:srgbClr val="00206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>
                    <a:solidFill>
                      <a:schemeClr val="bg1"/>
                    </a:solidFill>
                  </a:rPr>
                  <a:t>Cavity EBW</a:t>
                </a:r>
              </a:p>
            </p:txBody>
          </p:sp>
          <p:pic>
            <p:nvPicPr>
              <p:cNvPr id="38970" name="Picture 15">
                <a:extLst>
                  <a:ext uri="{FF2B5EF4-FFF2-40B4-BE49-F238E27FC236}">
                    <a16:creationId xmlns:a16="http://schemas.microsoft.com/office/drawing/2014/main" id="{E5A0EA1B-4B92-4B08-87D0-DA2836C6BF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54361" y="4289089"/>
                <a:ext cx="1369364" cy="1015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6" name="Rettangolo arrotondato 22">
                <a:extLst>
                  <a:ext uri="{FF2B5EF4-FFF2-40B4-BE49-F238E27FC236}">
                    <a16:creationId xmlns:a16="http://schemas.microsoft.com/office/drawing/2014/main" id="{4F5AA80A-3089-47EC-9B6D-F4F45BE0BD85}"/>
                  </a:ext>
                </a:extLst>
              </p:cNvPr>
              <p:cNvSpPr/>
              <p:nvPr/>
            </p:nvSpPr>
            <p:spPr>
              <a:xfrm>
                <a:off x="8400428" y="705743"/>
                <a:ext cx="1534321" cy="676253"/>
              </a:xfrm>
              <a:prstGeom prst="roundRect">
                <a:avLst/>
              </a:prstGeom>
              <a:solidFill>
                <a:srgbClr val="66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>
                    <a:solidFill>
                      <a:schemeClr val="tx1"/>
                    </a:solidFill>
                  </a:rPr>
                  <a:t>Bulk BCP</a:t>
                </a:r>
              </a:p>
              <a:p>
                <a:pPr algn="ctr">
                  <a:defRPr/>
                </a:pPr>
                <a:r>
                  <a:rPr lang="en-US" sz="975">
                    <a:solidFill>
                      <a:schemeClr val="tx1"/>
                    </a:solidFill>
                  </a:rPr>
                  <a:t>180 </a:t>
                </a:r>
                <a:r>
                  <a:rPr lang="en-US" sz="975">
                    <a:solidFill>
                      <a:schemeClr val="tx1"/>
                    </a:solidFill>
                    <a:latin typeface="Symbol" pitchFamily="2" charset="2"/>
                  </a:rPr>
                  <a:t>m</a:t>
                </a:r>
                <a:r>
                  <a:rPr lang="en-US" sz="975">
                    <a:solidFill>
                      <a:schemeClr val="tx1"/>
                    </a:solidFill>
                  </a:rPr>
                  <a:t>m</a:t>
                </a:r>
              </a:p>
            </p:txBody>
          </p:sp>
          <p:pic>
            <p:nvPicPr>
              <p:cNvPr id="38972" name="Segnaposto contenuto 3">
                <a:extLst>
                  <a:ext uri="{FF2B5EF4-FFF2-40B4-BE49-F238E27FC236}">
                    <a16:creationId xmlns:a16="http://schemas.microsoft.com/office/drawing/2014/main" id="{488AF319-3CC3-416D-AF6D-62FDABF705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35325" y="1459971"/>
                <a:ext cx="873459" cy="1688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8" name="Rettangolo arrotondato 34">
                <a:extLst>
                  <a:ext uri="{FF2B5EF4-FFF2-40B4-BE49-F238E27FC236}">
                    <a16:creationId xmlns:a16="http://schemas.microsoft.com/office/drawing/2014/main" id="{FC74CD2F-F44E-4B14-9E90-419BA21CFF6F}"/>
                  </a:ext>
                </a:extLst>
              </p:cNvPr>
              <p:cNvSpPr/>
              <p:nvPr/>
            </p:nvSpPr>
            <p:spPr>
              <a:xfrm>
                <a:off x="10561412" y="692696"/>
                <a:ext cx="1534321" cy="676253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>
                    <a:solidFill>
                      <a:schemeClr val="bg1"/>
                    </a:solidFill>
                  </a:rPr>
                  <a:t>Annealing</a:t>
                </a:r>
              </a:p>
              <a:p>
                <a:pPr algn="ctr">
                  <a:defRPr/>
                </a:pPr>
                <a:r>
                  <a:rPr lang="en-US" sz="975">
                    <a:solidFill>
                      <a:schemeClr val="bg1"/>
                    </a:solidFill>
                  </a:rPr>
                  <a:t>De </a:t>
                </a:r>
                <a:r>
                  <a:rPr lang="en-US" sz="975" err="1">
                    <a:solidFill>
                      <a:schemeClr val="bg1"/>
                    </a:solidFill>
                  </a:rPr>
                  <a:t>Hydrog</a:t>
                </a:r>
                <a:r>
                  <a:rPr lang="en-US" sz="975">
                    <a:solidFill>
                      <a:schemeClr val="bg1"/>
                    </a:solidFill>
                  </a:rPr>
                  <a:t>.</a:t>
                </a:r>
              </a:p>
            </p:txBody>
          </p:sp>
          <p:cxnSp>
            <p:nvCxnSpPr>
              <p:cNvPr id="69" name="Connettore 2 95">
                <a:extLst>
                  <a:ext uri="{FF2B5EF4-FFF2-40B4-BE49-F238E27FC236}">
                    <a16:creationId xmlns:a16="http://schemas.microsoft.com/office/drawing/2014/main" id="{1C3CB721-A805-4160-B10D-545BDB91C2B8}"/>
                  </a:ext>
                </a:extLst>
              </p:cNvPr>
              <p:cNvCxnSpPr/>
              <p:nvPr/>
            </p:nvCxnSpPr>
            <p:spPr>
              <a:xfrm>
                <a:off x="9952590" y="1036259"/>
                <a:ext cx="535228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0" name="Picture 37" descr="Screen Shot 2018-12-14 at 10.16.04.png">
                <a:extLst>
                  <a:ext uri="{FF2B5EF4-FFF2-40B4-BE49-F238E27FC236}">
                    <a16:creationId xmlns:a16="http://schemas.microsoft.com/office/drawing/2014/main" id="{C57181D1-6380-4C8C-B563-0DE51DA418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0677378" y="2571420"/>
                <a:ext cx="1317999" cy="784975"/>
              </a:xfrm>
              <a:prstGeom prst="rect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</p:pic>
          <p:pic>
            <p:nvPicPr>
              <p:cNvPr id="38976" name="Picture 3">
                <a:extLst>
                  <a:ext uri="{FF2B5EF4-FFF2-40B4-BE49-F238E27FC236}">
                    <a16:creationId xmlns:a16="http://schemas.microsoft.com/office/drawing/2014/main" id="{C5126EC0-7262-4E7F-B73F-71D39ED813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7207" y="1484784"/>
                <a:ext cx="1528526" cy="1015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4" name="Rettangolo arrotondato 36">
                <a:extLst>
                  <a:ext uri="{FF2B5EF4-FFF2-40B4-BE49-F238E27FC236}">
                    <a16:creationId xmlns:a16="http://schemas.microsoft.com/office/drawing/2014/main" id="{DFBD8B18-374C-43CF-BFE3-EA7262F634BC}"/>
                  </a:ext>
                </a:extLst>
              </p:cNvPr>
              <p:cNvSpPr/>
              <p:nvPr/>
            </p:nvSpPr>
            <p:spPr>
              <a:xfrm>
                <a:off x="10561412" y="3502084"/>
                <a:ext cx="1534321" cy="674079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>
                    <a:solidFill>
                      <a:srgbClr val="FF0000"/>
                    </a:solidFill>
                  </a:rPr>
                  <a:t>Tuning</a:t>
                </a:r>
              </a:p>
            </p:txBody>
          </p:sp>
          <p:sp>
            <p:nvSpPr>
              <p:cNvPr id="75" name="Rettangolo arrotondato 39">
                <a:extLst>
                  <a:ext uri="{FF2B5EF4-FFF2-40B4-BE49-F238E27FC236}">
                    <a16:creationId xmlns:a16="http://schemas.microsoft.com/office/drawing/2014/main" id="{106D7062-2970-4F49-9B4B-23A9001A5494}"/>
                  </a:ext>
                </a:extLst>
              </p:cNvPr>
              <p:cNvSpPr/>
              <p:nvPr/>
            </p:nvSpPr>
            <p:spPr>
              <a:xfrm>
                <a:off x="7080199" y="6022269"/>
                <a:ext cx="1536551" cy="674079"/>
              </a:xfrm>
              <a:prstGeom prst="roundRect">
                <a:avLst/>
              </a:prstGeom>
              <a:solidFill>
                <a:srgbClr val="66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>
                    <a:solidFill>
                      <a:schemeClr val="tx1"/>
                    </a:solidFill>
                  </a:rPr>
                  <a:t>Final  BCP: </a:t>
                </a:r>
                <a:br>
                  <a:rPr lang="en-US" sz="975">
                    <a:solidFill>
                      <a:schemeClr val="tx1"/>
                    </a:solidFill>
                  </a:rPr>
                </a:br>
                <a:r>
                  <a:rPr lang="en-US" sz="975">
                    <a:solidFill>
                      <a:schemeClr val="tx1"/>
                    </a:solidFill>
                  </a:rPr>
                  <a:t>20 </a:t>
                </a:r>
                <a:r>
                  <a:rPr lang="en-US" sz="975">
                    <a:solidFill>
                      <a:schemeClr val="tx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975">
                    <a:solidFill>
                      <a:schemeClr val="tx1"/>
                    </a:solidFill>
                  </a:rPr>
                  <a:t>m + HPR</a:t>
                </a:r>
              </a:p>
            </p:txBody>
          </p:sp>
          <p:sp>
            <p:nvSpPr>
              <p:cNvPr id="76" name="Rettangolo arrotondato 40">
                <a:extLst>
                  <a:ext uri="{FF2B5EF4-FFF2-40B4-BE49-F238E27FC236}">
                    <a16:creationId xmlns:a16="http://schemas.microsoft.com/office/drawing/2014/main" id="{15C5472A-B43C-48F1-BBFF-E5D3D8E588D3}"/>
                  </a:ext>
                </a:extLst>
              </p:cNvPr>
              <p:cNvSpPr/>
              <p:nvPr/>
            </p:nvSpPr>
            <p:spPr>
              <a:xfrm>
                <a:off x="5137767" y="6022269"/>
                <a:ext cx="1534321" cy="674079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>
                    <a:solidFill>
                      <a:srgbClr val="FF0000"/>
                    </a:solidFill>
                  </a:rPr>
                  <a:t>Accessories installation</a:t>
                </a:r>
              </a:p>
            </p:txBody>
          </p:sp>
          <p:sp>
            <p:nvSpPr>
              <p:cNvPr id="77" name="Rettangolo arrotondato 41">
                <a:extLst>
                  <a:ext uri="{FF2B5EF4-FFF2-40B4-BE49-F238E27FC236}">
                    <a16:creationId xmlns:a16="http://schemas.microsoft.com/office/drawing/2014/main" id="{E9179B45-4D2B-4C90-900E-190C0B42538E}"/>
                  </a:ext>
                </a:extLst>
              </p:cNvPr>
              <p:cNvSpPr/>
              <p:nvPr/>
            </p:nvSpPr>
            <p:spPr>
              <a:xfrm>
                <a:off x="3193105" y="5994002"/>
                <a:ext cx="1534321" cy="676253"/>
              </a:xfrm>
              <a:prstGeom prst="roundRect">
                <a:avLst/>
              </a:prstGeom>
              <a:solidFill>
                <a:srgbClr val="C00000"/>
              </a:solidFill>
              <a:ln w="5715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>
                    <a:solidFill>
                      <a:schemeClr val="bg1"/>
                    </a:solidFill>
                  </a:rPr>
                  <a:t>Final Check and delivery</a:t>
                </a:r>
              </a:p>
            </p:txBody>
          </p:sp>
          <p:sp>
            <p:nvSpPr>
              <p:cNvPr id="78" name="Rettangolo arrotondato 5">
                <a:extLst>
                  <a:ext uri="{FF2B5EF4-FFF2-40B4-BE49-F238E27FC236}">
                    <a16:creationId xmlns:a16="http://schemas.microsoft.com/office/drawing/2014/main" id="{409DE0F1-1BDC-49F2-9EC8-678B62A2D5BF}"/>
                  </a:ext>
                </a:extLst>
              </p:cNvPr>
              <p:cNvSpPr/>
              <p:nvPr/>
            </p:nvSpPr>
            <p:spPr>
              <a:xfrm>
                <a:off x="4080692" y="705743"/>
                <a:ext cx="1641366" cy="676253"/>
              </a:xfrm>
              <a:prstGeom prst="roundRect">
                <a:avLst/>
              </a:prstGeom>
              <a:solidFill>
                <a:srgbClr val="00206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>
                    <a:solidFill>
                      <a:schemeClr val="bg1"/>
                    </a:solidFill>
                  </a:rPr>
                  <a:t>Subcomponents preparation</a:t>
                </a:r>
              </a:p>
            </p:txBody>
          </p:sp>
          <p:pic>
            <p:nvPicPr>
              <p:cNvPr id="38982" name="Picture 6" descr="P:\0 ESS\Acquisti\Series\Cavities\preparazione documenti\Technical Specifications\3D drawing of cavity and subcomponents\numerati\PickUpEndCell.png">
                <a:extLst>
                  <a:ext uri="{FF2B5EF4-FFF2-40B4-BE49-F238E27FC236}">
                    <a16:creationId xmlns:a16="http://schemas.microsoft.com/office/drawing/2014/main" id="{DE53045F-0931-4919-ACE7-24BB0212EB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46002" y="1389364"/>
                <a:ext cx="211479" cy="5017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83" name="Picture 11" descr="P:\0 ESS\Acquisti\Series\Cavities\preparazione documenti\Technical Specifications\3D drawing of cavity and subcomponents\numerati\PickUpPenCell.png">
                <a:extLst>
                  <a:ext uri="{FF2B5EF4-FFF2-40B4-BE49-F238E27FC236}">
                    <a16:creationId xmlns:a16="http://schemas.microsoft.com/office/drawing/2014/main" id="{1C43C257-2D1E-4D1B-B3A2-2BD9101D446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1655" y="1405697"/>
                <a:ext cx="190642" cy="5017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84" name="Picture 2" descr="P:\0 ESS\Acquisti\Series\Cavities\preparazione documenti\Technical Specifications\3D drawing of cavity and subcomponents\numerati\cavity.png">
                <a:extLst>
                  <a:ext uri="{FF2B5EF4-FFF2-40B4-BE49-F238E27FC236}">
                    <a16:creationId xmlns:a16="http://schemas.microsoft.com/office/drawing/2014/main" id="{7B6DEA32-0B3D-4467-9616-849B933BFA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147713">
                <a:off x="7867955" y="2013167"/>
                <a:ext cx="1496650" cy="494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85" name="Picture 7" descr="P:\0 ESS\Acquisti\Series\Cavities\preparazione documenti\Technical Specifications\3D drawing of cavity and subcomponents\numerati\PickUpEndGroup.png">
                <a:extLst>
                  <a:ext uri="{FF2B5EF4-FFF2-40B4-BE49-F238E27FC236}">
                    <a16:creationId xmlns:a16="http://schemas.microsoft.com/office/drawing/2014/main" id="{4FDAD4C1-E0B6-4D15-B085-A75460F424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110" b="-15"/>
              <a:stretch>
                <a:fillRect/>
              </a:stretch>
            </p:blipFill>
            <p:spPr bwMode="auto">
              <a:xfrm>
                <a:off x="2664399" y="1389364"/>
                <a:ext cx="446456" cy="5017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86" name="Picture 14" descr="P:\0 ESS\Acquisti\Series\Cavities\preparazione documenti\Technical Specifications\3D drawing of cavity and subcomponents\numerati\PickUpTerminalDumbBel.png">
                <a:extLst>
                  <a:ext uri="{FF2B5EF4-FFF2-40B4-BE49-F238E27FC236}">
                    <a16:creationId xmlns:a16="http://schemas.microsoft.com/office/drawing/2014/main" id="{E3B9FDCC-4B7A-44DD-82FE-8D028C8F58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55381" y="1405697"/>
                <a:ext cx="276323" cy="5017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87" name="Picture 14">
                <a:extLst>
                  <a:ext uri="{FF2B5EF4-FFF2-40B4-BE49-F238E27FC236}">
                    <a16:creationId xmlns:a16="http://schemas.microsoft.com/office/drawing/2014/main" id="{6ED53BA2-0AA0-4592-A3F5-DB5A80355B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61572" y="1445470"/>
                <a:ext cx="964189" cy="1276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88" name="Immagine 70">
                <a:extLst>
                  <a:ext uri="{FF2B5EF4-FFF2-40B4-BE49-F238E27FC236}">
                    <a16:creationId xmlns:a16="http://schemas.microsoft.com/office/drawing/2014/main" id="{7E62BDB9-570C-4C0F-A35D-F8FBACD3C2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00256" y="4792863"/>
                <a:ext cx="1740515" cy="1157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7" name="Rettangolo arrotondato 40">
                <a:extLst>
                  <a:ext uri="{FF2B5EF4-FFF2-40B4-BE49-F238E27FC236}">
                    <a16:creationId xmlns:a16="http://schemas.microsoft.com/office/drawing/2014/main" id="{51D44DEE-B494-443E-8C2D-3FD6DE9C5CE6}"/>
                  </a:ext>
                </a:extLst>
              </p:cNvPr>
              <p:cNvSpPr/>
              <p:nvPr/>
            </p:nvSpPr>
            <p:spPr>
              <a:xfrm>
                <a:off x="9031552" y="6022269"/>
                <a:ext cx="1534321" cy="674079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>
                    <a:solidFill>
                      <a:srgbClr val="FF0000"/>
                    </a:solidFill>
                  </a:rPr>
                  <a:t>Cavity integration</a:t>
                </a:r>
                <a:br>
                  <a:rPr lang="en-US" sz="975">
                    <a:solidFill>
                      <a:srgbClr val="FF0000"/>
                    </a:solidFill>
                  </a:rPr>
                </a:br>
                <a:r>
                  <a:rPr lang="en-US" sz="975">
                    <a:solidFill>
                      <a:srgbClr val="FF0000"/>
                    </a:solidFill>
                  </a:rPr>
                  <a:t> (He tank)</a:t>
                </a:r>
              </a:p>
            </p:txBody>
          </p:sp>
          <p:pic>
            <p:nvPicPr>
              <p:cNvPr id="38990" name="Immagine 75">
                <a:extLst>
                  <a:ext uri="{FF2B5EF4-FFF2-40B4-BE49-F238E27FC236}">
                    <a16:creationId xmlns:a16="http://schemas.microsoft.com/office/drawing/2014/main" id="{C3018638-B9F8-4045-B7F1-232300F655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58473" y="4498773"/>
                <a:ext cx="948500" cy="1437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9" name="Picture 38" descr="Screen Shot 2018-12-14 at 10.16.12.png">
                <a:extLst>
                  <a:ext uri="{FF2B5EF4-FFF2-40B4-BE49-F238E27FC236}">
                    <a16:creationId xmlns:a16="http://schemas.microsoft.com/office/drawing/2014/main" id="{03B69A11-A95C-4D3B-8F0D-EF84AE2DB5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10677378" y="5380807"/>
                <a:ext cx="1317999" cy="784975"/>
              </a:xfrm>
              <a:prstGeom prst="rect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</p:pic>
          <p:pic>
            <p:nvPicPr>
              <p:cNvPr id="38992" name="Content Placeholder 4" descr="A picture containing floor, indoor, ground&#10;&#10;Description automatically generated">
                <a:extLst>
                  <a:ext uri="{FF2B5EF4-FFF2-40B4-BE49-F238E27FC236}">
                    <a16:creationId xmlns:a16="http://schemas.microsoft.com/office/drawing/2014/main" id="{82575040-26A2-4756-B066-576FEC6436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1142" y="4977846"/>
                <a:ext cx="1335989" cy="923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" name="Callout con freccia sinistra 51">
                <a:extLst>
                  <a:ext uri="{FF2B5EF4-FFF2-40B4-BE49-F238E27FC236}">
                    <a16:creationId xmlns:a16="http://schemas.microsoft.com/office/drawing/2014/main" id="{F348931B-49E1-4E38-AF32-73252D068425}"/>
                  </a:ext>
                </a:extLst>
              </p:cNvPr>
              <p:cNvSpPr/>
              <p:nvPr/>
            </p:nvSpPr>
            <p:spPr>
              <a:xfrm>
                <a:off x="1745758" y="5994002"/>
                <a:ext cx="1110598" cy="676253"/>
              </a:xfrm>
              <a:prstGeom prst="leftArrowCallou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138">
                    <a:solidFill>
                      <a:schemeClr val="tx1"/>
                    </a:solidFill>
                  </a:rPr>
                  <a:t>DESY</a:t>
                </a:r>
              </a:p>
            </p:txBody>
          </p:sp>
          <p:pic>
            <p:nvPicPr>
              <p:cNvPr id="38994" name="Immagine 3">
                <a:extLst>
                  <a:ext uri="{FF2B5EF4-FFF2-40B4-BE49-F238E27FC236}">
                    <a16:creationId xmlns:a16="http://schemas.microsoft.com/office/drawing/2014/main" id="{C90C58EC-353E-4139-AB34-292138B73D4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2442" y="5016174"/>
                <a:ext cx="2367369" cy="1003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00" name="Connettore 2 95">
                <a:extLst>
                  <a:ext uri="{FF2B5EF4-FFF2-40B4-BE49-F238E27FC236}">
                    <a16:creationId xmlns:a16="http://schemas.microsoft.com/office/drawing/2014/main" id="{BDD26ADF-E849-4F69-A153-F0465DF176BC}"/>
                  </a:ext>
                </a:extLst>
              </p:cNvPr>
              <p:cNvCxnSpPr/>
              <p:nvPr/>
            </p:nvCxnSpPr>
            <p:spPr>
              <a:xfrm>
                <a:off x="7865200" y="1044957"/>
                <a:ext cx="535228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ttore 2 95">
                <a:extLst>
                  <a:ext uri="{FF2B5EF4-FFF2-40B4-BE49-F238E27FC236}">
                    <a16:creationId xmlns:a16="http://schemas.microsoft.com/office/drawing/2014/main" id="{618B2F51-D11F-4805-ACAA-E3A0101D4C60}"/>
                  </a:ext>
                </a:extLst>
              </p:cNvPr>
              <p:cNvCxnSpPr/>
              <p:nvPr/>
            </p:nvCxnSpPr>
            <p:spPr>
              <a:xfrm>
                <a:off x="5739899" y="1029735"/>
                <a:ext cx="535228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ttore 2 95">
                <a:extLst>
                  <a:ext uri="{FF2B5EF4-FFF2-40B4-BE49-F238E27FC236}">
                    <a16:creationId xmlns:a16="http://schemas.microsoft.com/office/drawing/2014/main" id="{73B6645A-367F-4254-B6CD-D8268DF87B8C}"/>
                  </a:ext>
                </a:extLst>
              </p:cNvPr>
              <p:cNvCxnSpPr/>
              <p:nvPr/>
            </p:nvCxnSpPr>
            <p:spPr>
              <a:xfrm>
                <a:off x="3543233" y="1029735"/>
                <a:ext cx="537459" cy="0"/>
              </a:xfrm>
              <a:prstGeom prst="straightConnector1">
                <a:avLst/>
              </a:prstGeom>
              <a:ln w="762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Rettangolo arrotondato 5">
                <a:extLst>
                  <a:ext uri="{FF2B5EF4-FFF2-40B4-BE49-F238E27FC236}">
                    <a16:creationId xmlns:a16="http://schemas.microsoft.com/office/drawing/2014/main" id="{B4A068E5-0D33-4BA8-A080-14C35876906B}"/>
                  </a:ext>
                </a:extLst>
              </p:cNvPr>
              <p:cNvSpPr/>
              <p:nvPr/>
            </p:nvSpPr>
            <p:spPr>
              <a:xfrm>
                <a:off x="1919707" y="714440"/>
                <a:ext cx="1641366" cy="674079"/>
              </a:xfrm>
              <a:prstGeom prst="roundRect">
                <a:avLst/>
              </a:prstGeom>
              <a:solidFill>
                <a:srgbClr val="00206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975" err="1">
                    <a:solidFill>
                      <a:schemeClr val="bg1"/>
                    </a:solidFill>
                  </a:rPr>
                  <a:t>Nb</a:t>
                </a:r>
                <a:r>
                  <a:rPr lang="en-US" sz="975">
                    <a:solidFill>
                      <a:schemeClr val="bg1"/>
                    </a:solidFill>
                  </a:rPr>
                  <a:t> sheets and raw materials</a:t>
                </a:r>
              </a:p>
            </p:txBody>
          </p:sp>
          <p:pic>
            <p:nvPicPr>
              <p:cNvPr id="38999" name="Picture 11">
                <a:extLst>
                  <a:ext uri="{FF2B5EF4-FFF2-40B4-BE49-F238E27FC236}">
                    <a16:creationId xmlns:a16="http://schemas.microsoft.com/office/drawing/2014/main" id="{541AA071-413F-47F8-A5F4-87011A95E4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917361" y="799762"/>
                <a:ext cx="839378" cy="9147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000" name="Picture 28">
                <a:extLst>
                  <a:ext uri="{FF2B5EF4-FFF2-40B4-BE49-F238E27FC236}">
                    <a16:creationId xmlns:a16="http://schemas.microsoft.com/office/drawing/2014/main" id="{6FFCBD1C-FDBA-4F3C-99F0-F3C026CBA4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7534" y="5439393"/>
                <a:ext cx="1084600" cy="1446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001" name="Immagine 41">
                <a:extLst>
                  <a:ext uri="{FF2B5EF4-FFF2-40B4-BE49-F238E27FC236}">
                    <a16:creationId xmlns:a16="http://schemas.microsoft.com/office/drawing/2014/main" id="{02D5EA4E-4340-4078-9626-84A9A97658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384" y="3018877"/>
                <a:ext cx="2548363" cy="16989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002" name="Immagine 84">
                <a:extLst>
                  <a:ext uri="{FF2B5EF4-FFF2-40B4-BE49-F238E27FC236}">
                    <a16:creationId xmlns:a16="http://schemas.microsoft.com/office/drawing/2014/main" id="{C525F559-B067-45AE-A294-D3D4958D1E5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1877" y="1522615"/>
                <a:ext cx="1038715" cy="993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003" name="Picture 3">
                <a:extLst>
                  <a:ext uri="{FF2B5EF4-FFF2-40B4-BE49-F238E27FC236}">
                    <a16:creationId xmlns:a16="http://schemas.microsoft.com/office/drawing/2014/main" id="{278BBF82-221A-474B-BFFC-82B47DDE65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3105957" y="1496745"/>
                <a:ext cx="675981" cy="602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" name="Callout con freccia in su 32">
                <a:extLst>
                  <a:ext uri="{FF2B5EF4-FFF2-40B4-BE49-F238E27FC236}">
                    <a16:creationId xmlns:a16="http://schemas.microsoft.com/office/drawing/2014/main" id="{4F7DDDAC-AD69-4B70-B4A0-E955513E89B4}"/>
                  </a:ext>
                </a:extLst>
              </p:cNvPr>
              <p:cNvSpPr/>
              <p:nvPr/>
            </p:nvSpPr>
            <p:spPr>
              <a:xfrm>
                <a:off x="998669" y="4397957"/>
                <a:ext cx="666804" cy="1002420"/>
              </a:xfrm>
              <a:prstGeom prst="upArrowCallou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138">
                    <a:solidFill>
                      <a:schemeClr val="tx1"/>
                    </a:solidFill>
                  </a:rPr>
                  <a:t>CEA</a:t>
                </a: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C484C2F-44EA-4AB1-BC06-756318F09BA5}"/>
                </a:ext>
              </a:extLst>
            </p:cNvPr>
            <p:cNvSpPr/>
            <p:nvPr/>
          </p:nvSpPr>
          <p:spPr>
            <a:xfrm>
              <a:off x="2247901" y="1498600"/>
              <a:ext cx="5389563" cy="1765300"/>
            </a:xfrm>
            <a:prstGeom prst="rect">
              <a:avLst/>
            </a:prstGeom>
            <a:solidFill>
              <a:srgbClr val="F79646">
                <a:alpha val="20000"/>
              </a:srgb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6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5AC22A3-1C87-4FE9-ACF0-1ABCFA58F45E}"/>
                </a:ext>
              </a:extLst>
            </p:cNvPr>
            <p:cNvSpPr txBox="1"/>
            <p:nvPr/>
          </p:nvSpPr>
          <p:spPr>
            <a:xfrm>
              <a:off x="2336800" y="2876551"/>
              <a:ext cx="513282" cy="39241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sz="1950"/>
                <a:t>Al1</a:t>
              </a:r>
              <a:endParaRPr lang="en-US" sz="195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FADE209-0CBD-4B36-8B7C-37C8F108C96A}"/>
                </a:ext>
              </a:extLst>
            </p:cNvPr>
            <p:cNvSpPr/>
            <p:nvPr/>
          </p:nvSpPr>
          <p:spPr>
            <a:xfrm>
              <a:off x="7637464" y="1498600"/>
              <a:ext cx="2744787" cy="2698750"/>
            </a:xfrm>
            <a:prstGeom prst="rect">
              <a:avLst/>
            </a:prstGeom>
            <a:solidFill>
              <a:srgbClr val="4F81BD">
                <a:alpha val="2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600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185414F8-C32A-41F6-B60A-92566AE11285}"/>
                </a:ext>
              </a:extLst>
            </p:cNvPr>
            <p:cNvSpPr/>
            <p:nvPr/>
          </p:nvSpPr>
          <p:spPr>
            <a:xfrm>
              <a:off x="9239250" y="4197350"/>
              <a:ext cx="1143000" cy="1981200"/>
            </a:xfrm>
            <a:prstGeom prst="rect">
              <a:avLst/>
            </a:prstGeom>
            <a:solidFill>
              <a:srgbClr val="4F81BD">
                <a:alpha val="2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60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D3F5358-FF4B-4D8B-A088-23A1C7DD80AB}"/>
                </a:ext>
              </a:extLst>
            </p:cNvPr>
            <p:cNvSpPr txBox="1"/>
            <p:nvPr/>
          </p:nvSpPr>
          <p:spPr>
            <a:xfrm>
              <a:off x="7670800" y="3795714"/>
              <a:ext cx="513282" cy="39241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sz="1950"/>
                <a:t>Al2</a:t>
              </a:r>
              <a:endParaRPr lang="en-US" sz="195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8528FC3-AD71-4321-9415-FF4771972992}"/>
                </a:ext>
              </a:extLst>
            </p:cNvPr>
            <p:cNvSpPr/>
            <p:nvPr/>
          </p:nvSpPr>
          <p:spPr>
            <a:xfrm>
              <a:off x="3759200" y="4184650"/>
              <a:ext cx="5480050" cy="1982788"/>
            </a:xfrm>
            <a:prstGeom prst="rect">
              <a:avLst/>
            </a:prstGeom>
            <a:solidFill>
              <a:srgbClr val="9BBB59">
                <a:alpha val="20000"/>
              </a:srgb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600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641C68E9-DC29-4288-B00D-A7D1BBC035F7}"/>
                </a:ext>
              </a:extLst>
            </p:cNvPr>
            <p:cNvSpPr txBox="1"/>
            <p:nvPr/>
          </p:nvSpPr>
          <p:spPr>
            <a:xfrm>
              <a:off x="3767138" y="4217989"/>
              <a:ext cx="513282" cy="39241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sz="1950"/>
                <a:t>Al3</a:t>
              </a:r>
              <a:endParaRPr lang="en-US" sz="1950"/>
            </a:p>
          </p:txBody>
        </p:sp>
        <p:pic>
          <p:nvPicPr>
            <p:cNvPr id="38924" name="Picture 2" descr="P:\0 ESS\Acquisti\Series\Cavities\preparazione documenti\Technical Specifications\3D drawing of cavity and subcomponents\numerati\cavity.png">
              <a:extLst>
                <a:ext uri="{FF2B5EF4-FFF2-40B4-BE49-F238E27FC236}">
                  <a16:creationId xmlns:a16="http://schemas.microsoft.com/office/drawing/2014/main" id="{AF8D8DFE-0FE9-4336-BF09-CDFD5555A6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789" y="3376614"/>
              <a:ext cx="1671637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925" name="Group 18">
              <a:extLst>
                <a:ext uri="{FF2B5EF4-FFF2-40B4-BE49-F238E27FC236}">
                  <a16:creationId xmlns:a16="http://schemas.microsoft.com/office/drawing/2014/main" id="{39FDCEFA-7D33-4DD6-A889-5DE1CC56A1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5551" y="3279776"/>
              <a:ext cx="2028825" cy="887413"/>
              <a:chOff x="3297706" y="3137042"/>
              <a:chExt cx="1577184" cy="843530"/>
            </a:xfrm>
          </p:grpSpPr>
          <p:grpSp>
            <p:nvGrpSpPr>
              <p:cNvPr id="38929" name="Group 23">
                <a:extLst>
                  <a:ext uri="{FF2B5EF4-FFF2-40B4-BE49-F238E27FC236}">
                    <a16:creationId xmlns:a16="http://schemas.microsoft.com/office/drawing/2014/main" id="{3F81B7C8-78D4-4908-8360-8C3D78A709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52688" y="3137042"/>
                <a:ext cx="1288275" cy="476099"/>
                <a:chOff x="5241248" y="3367822"/>
                <a:chExt cx="4047816" cy="1267656"/>
              </a:xfrm>
            </p:grpSpPr>
            <p:pic>
              <p:nvPicPr>
                <p:cNvPr id="38950" name="Picture 4" descr="P:\0 ESS\Acquisti\Series\Cavities\preparazione documenti\Technical Specifications\3D drawing of cavity and subcomponents\numerati\CouplerEndCell.png">
                  <a:extLst>
                    <a:ext uri="{FF2B5EF4-FFF2-40B4-BE49-F238E27FC236}">
                      <a16:creationId xmlns:a16="http://schemas.microsoft.com/office/drawing/2014/main" id="{EF50BA15-9918-4F0C-A1F7-0A21284D450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01581" y="3653611"/>
                  <a:ext cx="409154" cy="8863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951" name="Picture 5" descr="P:\0 ESS\Acquisti\Series\Cavities\preparazione documenti\Technical Specifications\3D drawing of cavity and subcomponents\numerati\InnerCell2.png">
                  <a:extLst>
                    <a:ext uri="{FF2B5EF4-FFF2-40B4-BE49-F238E27FC236}">
                      <a16:creationId xmlns:a16="http://schemas.microsoft.com/office/drawing/2014/main" id="{2B9D0C92-A95A-4D99-8313-B24A59A3CC2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41152" y="3566143"/>
                  <a:ext cx="436379" cy="10693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952" name="Picture 6" descr="P:\0 ESS\Acquisti\Series\Cavities\preparazione documenti\Technical Specifications\3D drawing of cavity and subcomponents\numerati\PickUpEndCell.png">
                  <a:extLst>
                    <a:ext uri="{FF2B5EF4-FFF2-40B4-BE49-F238E27FC236}">
                      <a16:creationId xmlns:a16="http://schemas.microsoft.com/office/drawing/2014/main" id="{E5332227-3308-447B-A33E-1182899BFAE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90130" y="3653995"/>
                  <a:ext cx="373576" cy="8863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953" name="Picture 10" descr="P:\0 ESS\Acquisti\Series\Cavities\preparazione documenti\Technical Specifications\3D drawing of cavity and subcomponents\numerati\CouplerPenCell.png">
                  <a:extLst>
                    <a:ext uri="{FF2B5EF4-FFF2-40B4-BE49-F238E27FC236}">
                      <a16:creationId xmlns:a16="http://schemas.microsoft.com/office/drawing/2014/main" id="{2B353AD9-1A78-430B-B4C1-07447AF5CF9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8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072480" y="3653995"/>
                  <a:ext cx="355785" cy="8863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954" name="Picture 11" descr="P:\0 ESS\Acquisti\Series\Cavities\preparazione documenti\Technical Specifications\3D drawing of cavity and subcomponents\numerati\PickUpPenCell.png">
                  <a:extLst>
                    <a:ext uri="{FF2B5EF4-FFF2-40B4-BE49-F238E27FC236}">
                      <a16:creationId xmlns:a16="http://schemas.microsoft.com/office/drawing/2014/main" id="{8BDDF2A9-E5E4-49F4-B0FA-DAF55727FD9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90718" y="3658006"/>
                  <a:ext cx="336768" cy="8863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955" name="Picture 12" descr="P:\0 ESS\Acquisti\Series\Cavities\preparazione documenti\Technical Specifications\3D drawing of cavity and subcomponents\numerati\InnerCell1.png">
                  <a:extLst>
                    <a:ext uri="{FF2B5EF4-FFF2-40B4-BE49-F238E27FC236}">
                      <a16:creationId xmlns:a16="http://schemas.microsoft.com/office/drawing/2014/main" id="{A8DAC4CD-E429-458F-87D1-F4AE102947B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323976" y="3558121"/>
                  <a:ext cx="307735" cy="10636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6" name="Oval 51">
                  <a:extLst>
                    <a:ext uri="{FF2B5EF4-FFF2-40B4-BE49-F238E27FC236}">
                      <a16:creationId xmlns:a16="http://schemas.microsoft.com/office/drawing/2014/main" id="{632A78DA-13E5-4C2D-A5E0-EA046B71BBC0}"/>
                    </a:ext>
                  </a:extLst>
                </p:cNvPr>
                <p:cNvSpPr/>
                <p:nvPr/>
              </p:nvSpPr>
              <p:spPr>
                <a:xfrm>
                  <a:off x="5242865" y="3367822"/>
                  <a:ext cx="779400" cy="333482"/>
                </a:xfrm>
                <a:prstGeom prst="ellipse">
                  <a:avLst/>
                </a:prstGeom>
                <a:solidFill>
                  <a:srgbClr val="ED7D3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742950">
                    <a:defRPr/>
                  </a:pPr>
                  <a:r>
                    <a:rPr lang="it-IT" sz="488" kern="0">
                      <a:solidFill>
                        <a:prstClr val="white"/>
                      </a:solidFill>
                      <a:latin typeface="Calibri" panose="020F0502020204030204"/>
                    </a:rPr>
                    <a:t>EC</a:t>
                  </a:r>
                  <a:endParaRPr lang="it-IT" sz="6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7" name="Oval 52">
                  <a:extLst>
                    <a:ext uri="{FF2B5EF4-FFF2-40B4-BE49-F238E27FC236}">
                      <a16:creationId xmlns:a16="http://schemas.microsoft.com/office/drawing/2014/main" id="{5027AC60-04D1-4261-AE48-09C63C0C5669}"/>
                    </a:ext>
                  </a:extLst>
                </p:cNvPr>
                <p:cNvSpPr/>
                <p:nvPr/>
              </p:nvSpPr>
              <p:spPr>
                <a:xfrm>
                  <a:off x="8546586" y="3367822"/>
                  <a:ext cx="740624" cy="333482"/>
                </a:xfrm>
                <a:prstGeom prst="ellipse">
                  <a:avLst/>
                </a:prstGeom>
                <a:solidFill>
                  <a:srgbClr val="ED7D3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742950">
                    <a:defRPr/>
                  </a:pPr>
                  <a:r>
                    <a:rPr lang="it-IT" sz="488" kern="0">
                      <a:solidFill>
                        <a:prstClr val="white"/>
                      </a:solidFill>
                      <a:latin typeface="Calibri" panose="020F0502020204030204"/>
                    </a:rPr>
                    <a:t>EC</a:t>
                  </a:r>
                </a:p>
              </p:txBody>
            </p:sp>
            <p:sp>
              <p:nvSpPr>
                <p:cNvPr id="158" name="Oval 53">
                  <a:extLst>
                    <a:ext uri="{FF2B5EF4-FFF2-40B4-BE49-F238E27FC236}">
                      <a16:creationId xmlns:a16="http://schemas.microsoft.com/office/drawing/2014/main" id="{4E41868B-2C9E-437E-A3C6-4019053D095A}"/>
                    </a:ext>
                  </a:extLst>
                </p:cNvPr>
                <p:cNvSpPr/>
                <p:nvPr/>
              </p:nvSpPr>
              <p:spPr>
                <a:xfrm>
                  <a:off x="6018386" y="3367822"/>
                  <a:ext cx="752256" cy="333482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742950">
                    <a:defRPr/>
                  </a:pPr>
                  <a:r>
                    <a:rPr lang="it-IT" sz="488" kern="0">
                      <a:solidFill>
                        <a:prstClr val="white"/>
                      </a:solidFill>
                      <a:latin typeface="Calibri" panose="020F0502020204030204"/>
                    </a:rPr>
                    <a:t>PC</a:t>
                  </a:r>
                </a:p>
              </p:txBody>
            </p:sp>
            <p:sp>
              <p:nvSpPr>
                <p:cNvPr id="159" name="Oval 54">
                  <a:extLst>
                    <a:ext uri="{FF2B5EF4-FFF2-40B4-BE49-F238E27FC236}">
                      <a16:creationId xmlns:a16="http://schemas.microsoft.com/office/drawing/2014/main" id="{1229E440-B630-407D-BDF1-793123E5B693}"/>
                    </a:ext>
                  </a:extLst>
                </p:cNvPr>
                <p:cNvSpPr/>
                <p:nvPr/>
              </p:nvSpPr>
              <p:spPr>
                <a:xfrm>
                  <a:off x="7794330" y="3367822"/>
                  <a:ext cx="752256" cy="329463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742950">
                    <a:defRPr/>
                  </a:pPr>
                  <a:r>
                    <a:rPr lang="it-IT" sz="488" kern="0">
                      <a:solidFill>
                        <a:prstClr val="white"/>
                      </a:solidFill>
                      <a:latin typeface="Calibri" panose="020F0502020204030204"/>
                    </a:rPr>
                    <a:t>PC</a:t>
                  </a:r>
                </a:p>
              </p:txBody>
            </p:sp>
            <p:sp>
              <p:nvSpPr>
                <p:cNvPr id="160" name="Oval 55">
                  <a:extLst>
                    <a:ext uri="{FF2B5EF4-FFF2-40B4-BE49-F238E27FC236}">
                      <a16:creationId xmlns:a16="http://schemas.microsoft.com/office/drawing/2014/main" id="{5BE5466E-61E1-4F6A-92B7-C54BE113AC1B}"/>
                    </a:ext>
                  </a:extLst>
                </p:cNvPr>
                <p:cNvSpPr/>
                <p:nvPr/>
              </p:nvSpPr>
              <p:spPr>
                <a:xfrm>
                  <a:off x="6960646" y="3367822"/>
                  <a:ext cx="728990" cy="329463"/>
                </a:xfrm>
                <a:prstGeom prst="ellipse">
                  <a:avLst/>
                </a:prstGeom>
                <a:solidFill>
                  <a:srgbClr val="0000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defTabSz="742950">
                    <a:defRPr/>
                  </a:pPr>
                  <a:r>
                    <a:rPr lang="it-IT" sz="488" kern="0">
                      <a:solidFill>
                        <a:prstClr val="white"/>
                      </a:solidFill>
                      <a:latin typeface="Calibri" panose="020F0502020204030204"/>
                    </a:rPr>
                    <a:t>IC</a:t>
                  </a:r>
                </a:p>
              </p:txBody>
            </p:sp>
          </p:grpSp>
          <p:grpSp>
            <p:nvGrpSpPr>
              <p:cNvPr id="38930" name="Group 25">
                <a:extLst>
                  <a:ext uri="{FF2B5EF4-FFF2-40B4-BE49-F238E27FC236}">
                    <a16:creationId xmlns:a16="http://schemas.microsoft.com/office/drawing/2014/main" id="{CF703D9D-28D1-40F7-ABC0-DA300D7378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61833" y="3330897"/>
                <a:ext cx="1229197" cy="649675"/>
                <a:chOff x="5269973" y="3870017"/>
                <a:chExt cx="3862188" cy="1729818"/>
              </a:xfrm>
            </p:grpSpPr>
            <p:grpSp>
              <p:nvGrpSpPr>
                <p:cNvPr id="38933" name="Group 26">
                  <a:extLst>
                    <a:ext uri="{FF2B5EF4-FFF2-40B4-BE49-F238E27FC236}">
                      <a16:creationId xmlns:a16="http://schemas.microsoft.com/office/drawing/2014/main" id="{FBB72AA6-D050-4763-B457-75A4E7BDF39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69973" y="3870017"/>
                  <a:ext cx="3862188" cy="1729818"/>
                  <a:chOff x="5269973" y="3883977"/>
                  <a:chExt cx="3862188" cy="1729818"/>
                </a:xfrm>
              </p:grpSpPr>
              <p:pic>
                <p:nvPicPr>
                  <p:cNvPr id="38935" name="Picture 3" descr="P:\0 ESS\Acquisti\Series\Cavities\preparazione documenti\Technical Specifications\3D drawing of cavity and subcomponents\numerati\CouplerEndGroup.png">
                    <a:extLst>
                      <a:ext uri="{FF2B5EF4-FFF2-40B4-BE49-F238E27FC236}">
                        <a16:creationId xmlns:a16="http://schemas.microsoft.com/office/drawing/2014/main" id="{C4A06CE1-D393-44AC-9D55-A96291AE908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1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408792" y="4727418"/>
                    <a:ext cx="723369" cy="8863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8936" name="Picture 7" descr="P:\0 ESS\Acquisti\Series\Cavities\preparazione documenti\Technical Specifications\3D drawing of cavity and subcomponents\numerati\PickUpEndGroup.png">
                    <a:extLst>
                      <a:ext uri="{FF2B5EF4-FFF2-40B4-BE49-F238E27FC236}">
                        <a16:creationId xmlns:a16="http://schemas.microsoft.com/office/drawing/2014/main" id="{D9FF4006-440B-41E6-B4FB-EC575E1039D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2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269973" y="4719708"/>
                    <a:ext cx="788661" cy="8863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8937" name="Picture 8" descr="P:\0 ESS\Acquisti\Series\Cavities\preparazione documenti\Technical Specifications\3D drawing of cavity and subcomponents\numerati\InnerDumbBell.png">
                    <a:extLst>
                      <a:ext uri="{FF2B5EF4-FFF2-40B4-BE49-F238E27FC236}">
                        <a16:creationId xmlns:a16="http://schemas.microsoft.com/office/drawing/2014/main" id="{F71936CD-13EF-43F3-B1CB-85EFFD43682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3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994027" y="4626709"/>
                    <a:ext cx="573456" cy="978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8938" name="Picture 13" descr="P:\0 ESS\Acquisti\Series\Cavities\preparazione documenti\Technical Specifications\3D drawing of cavity and subcomponents\numerati\CouplerTerminalDumbBel.png">
                    <a:extLst>
                      <a:ext uri="{FF2B5EF4-FFF2-40B4-BE49-F238E27FC236}">
                        <a16:creationId xmlns:a16="http://schemas.microsoft.com/office/drawing/2014/main" id="{A48A09EA-4755-45D0-B95C-DFE5688EF08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744206" y="4718525"/>
                    <a:ext cx="507326" cy="8863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8939" name="Picture 14" descr="P:\0 ESS\Acquisti\Series\Cavities\preparazione documenti\Technical Specifications\3D drawing of cavity and subcomponents\numerati\PickUpTerminalDumbBel.png">
                    <a:extLst>
                      <a:ext uri="{FF2B5EF4-FFF2-40B4-BE49-F238E27FC236}">
                        <a16:creationId xmlns:a16="http://schemas.microsoft.com/office/drawing/2014/main" id="{BDD8E491-C8AD-45CF-AF27-3B8A21ECFF00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5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247172" y="4723087"/>
                    <a:ext cx="488122" cy="8863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40" name="Oval 33">
                    <a:extLst>
                      <a:ext uri="{FF2B5EF4-FFF2-40B4-BE49-F238E27FC236}">
                        <a16:creationId xmlns:a16="http://schemas.microsoft.com/office/drawing/2014/main" id="{C969A5CE-95A0-4093-B514-55C4183D38A7}"/>
                      </a:ext>
                    </a:extLst>
                  </p:cNvPr>
                  <p:cNvSpPr/>
                  <p:nvPr/>
                </p:nvSpPr>
                <p:spPr>
                  <a:xfrm>
                    <a:off x="6886962" y="4512906"/>
                    <a:ext cx="717358" cy="261158"/>
                  </a:xfrm>
                  <a:prstGeom prst="ellipse">
                    <a:avLst/>
                  </a:prstGeom>
                  <a:solidFill>
                    <a:srgbClr val="0000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742950">
                      <a:defRPr/>
                    </a:pPr>
                    <a:r>
                      <a:rPr lang="it-IT" sz="488" kern="0">
                        <a:solidFill>
                          <a:prstClr val="white"/>
                        </a:solidFill>
                        <a:latin typeface="Calibri" panose="020F0502020204030204"/>
                      </a:rPr>
                      <a:t>ID</a:t>
                    </a:r>
                  </a:p>
                </p:txBody>
              </p:sp>
              <p:sp>
                <p:nvSpPr>
                  <p:cNvPr id="141" name="Oval 34">
                    <a:extLst>
                      <a:ext uri="{FF2B5EF4-FFF2-40B4-BE49-F238E27FC236}">
                        <a16:creationId xmlns:a16="http://schemas.microsoft.com/office/drawing/2014/main" id="{2BD839C8-EBF9-4E81-9556-6E075D07AB1B}"/>
                      </a:ext>
                    </a:extLst>
                  </p:cNvPr>
                  <p:cNvSpPr/>
                  <p:nvPr/>
                </p:nvSpPr>
                <p:spPr>
                  <a:xfrm>
                    <a:off x="5995113" y="4512906"/>
                    <a:ext cx="760010" cy="26115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ED7D31">
                          <a:lumMod val="75000"/>
                        </a:srgbClr>
                      </a:gs>
                      <a:gs pos="100000">
                        <a:srgbClr val="0000FF"/>
                      </a:gs>
                    </a:gsLst>
                    <a:lin ang="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742950">
                      <a:defRPr/>
                    </a:pPr>
                    <a:r>
                      <a:rPr lang="it-IT" sz="488" kern="0">
                        <a:solidFill>
                          <a:prstClr val="white"/>
                        </a:solidFill>
                        <a:latin typeface="Calibri" panose="020F0502020204030204"/>
                      </a:rPr>
                      <a:t>PD</a:t>
                    </a:r>
                  </a:p>
                </p:txBody>
              </p:sp>
              <p:sp>
                <p:nvSpPr>
                  <p:cNvPr id="142" name="Oval 35">
                    <a:extLst>
                      <a:ext uri="{FF2B5EF4-FFF2-40B4-BE49-F238E27FC236}">
                        <a16:creationId xmlns:a16="http://schemas.microsoft.com/office/drawing/2014/main" id="{5E173FBF-5DAE-4FEF-BFA5-108991D1C218}"/>
                      </a:ext>
                    </a:extLst>
                  </p:cNvPr>
                  <p:cNvSpPr/>
                  <p:nvPr/>
                </p:nvSpPr>
                <p:spPr>
                  <a:xfrm>
                    <a:off x="7650851" y="4512906"/>
                    <a:ext cx="775521" cy="26115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ED7D31">
                          <a:lumMod val="75000"/>
                        </a:srgbClr>
                      </a:gs>
                      <a:gs pos="100000">
                        <a:srgbClr val="0000FF"/>
                      </a:gs>
                    </a:gsLst>
                    <a:lin ang="10800000" scaled="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 defTabSz="742950">
                      <a:defRPr/>
                    </a:pPr>
                    <a:r>
                      <a:rPr lang="it-IT" sz="488" kern="0">
                        <a:solidFill>
                          <a:prstClr val="white"/>
                        </a:solidFill>
                        <a:latin typeface="Calibri" panose="020F0502020204030204"/>
                      </a:rPr>
                      <a:t>CD</a:t>
                    </a:r>
                  </a:p>
                </p:txBody>
              </p:sp>
              <p:cxnSp>
                <p:nvCxnSpPr>
                  <p:cNvPr id="38943" name="Straight Arrow Connector 36">
                    <a:extLst>
                      <a:ext uri="{FF2B5EF4-FFF2-40B4-BE49-F238E27FC236}">
                        <a16:creationId xmlns:a16="http://schemas.microsoft.com/office/drawing/2014/main" id="{85A03640-FD61-4B06-9115-CFD379EACED3}"/>
                      </a:ext>
                    </a:extLst>
                  </p:cNvPr>
                  <p:cNvCxnSpPr>
                    <a:cxnSpLocks/>
                    <a:stCxn id="38952" idx="2"/>
                  </p:cNvCxnSpPr>
                  <p:nvPr/>
                </p:nvCxnSpPr>
                <p:spPr bwMode="auto">
                  <a:xfrm flipH="1">
                    <a:off x="5753888" y="4540371"/>
                    <a:ext cx="123021" cy="332246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0000FF"/>
                    </a:solidFill>
                    <a:miter lim="800000"/>
                    <a:headEnd/>
                    <a:tailEnd type="triangl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8944" name="Straight Arrow Connector 37">
                    <a:extLst>
                      <a:ext uri="{FF2B5EF4-FFF2-40B4-BE49-F238E27FC236}">
                        <a16:creationId xmlns:a16="http://schemas.microsoft.com/office/drawing/2014/main" id="{37B81E18-E1B2-4695-A968-6FF3C3DCAB3C}"/>
                      </a:ext>
                    </a:extLst>
                  </p:cNvPr>
                  <p:cNvCxnSpPr>
                    <a:cxnSpLocks/>
                    <a:stCxn id="38950" idx="2"/>
                  </p:cNvCxnSpPr>
                  <p:nvPr/>
                </p:nvCxnSpPr>
                <p:spPr bwMode="auto">
                  <a:xfrm>
                    <a:off x="8606147" y="4539989"/>
                    <a:ext cx="10" cy="235077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rgbClr val="0000FF"/>
                    </a:solidFill>
                    <a:miter lim="800000"/>
                    <a:headEnd/>
                    <a:tailEnd type="triangl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145" name="Arc 38">
                    <a:extLst>
                      <a:ext uri="{FF2B5EF4-FFF2-40B4-BE49-F238E27FC236}">
                        <a16:creationId xmlns:a16="http://schemas.microsoft.com/office/drawing/2014/main" id="{5000CB9F-E9F4-40CE-B2A9-40C67FF3EEE8}"/>
                      </a:ext>
                    </a:extLst>
                  </p:cNvPr>
                  <p:cNvSpPr/>
                  <p:nvPr/>
                </p:nvSpPr>
                <p:spPr>
                  <a:xfrm rot="4556427">
                    <a:off x="6072188" y="3882581"/>
                    <a:ext cx="916068" cy="915114"/>
                  </a:xfrm>
                  <a:prstGeom prst="arc">
                    <a:avLst>
                      <a:gd name="adj1" fmla="val 18073946"/>
                      <a:gd name="adj2" fmla="val 0"/>
                    </a:avLst>
                  </a:prstGeom>
                  <a:noFill/>
                  <a:ln w="25400" cap="flat" cmpd="sng" algn="ctr">
                    <a:solidFill>
                      <a:srgbClr val="0000FF"/>
                    </a:solidFill>
                    <a:prstDash val="solid"/>
                    <a:miter lim="800000"/>
                    <a:tailEnd type="triangle" w="med" len="lg"/>
                  </a:ln>
                  <a:effectLst/>
                </p:spPr>
                <p:txBody>
                  <a:bodyPr anchor="ctr"/>
                  <a:lstStyle/>
                  <a:p>
                    <a:pPr algn="ctr" defTabSz="742950">
                      <a:defRPr/>
                    </a:pPr>
                    <a:endParaRPr lang="it-IT" sz="6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46" name="Arc 39">
                    <a:extLst>
                      <a:ext uri="{FF2B5EF4-FFF2-40B4-BE49-F238E27FC236}">
                        <a16:creationId xmlns:a16="http://schemas.microsoft.com/office/drawing/2014/main" id="{6B707E52-8C10-4C1D-BA1A-F514601B8545}"/>
                      </a:ext>
                    </a:extLst>
                  </p:cNvPr>
                  <p:cNvSpPr/>
                  <p:nvPr/>
                </p:nvSpPr>
                <p:spPr>
                  <a:xfrm rot="1945187">
                    <a:off x="7371663" y="4078980"/>
                    <a:ext cx="915114" cy="1028567"/>
                  </a:xfrm>
                  <a:prstGeom prst="arc">
                    <a:avLst>
                      <a:gd name="adj1" fmla="val 18868596"/>
                      <a:gd name="adj2" fmla="val 0"/>
                    </a:avLst>
                  </a:prstGeom>
                  <a:noFill/>
                  <a:ln w="25400" cap="flat" cmpd="sng" algn="ctr">
                    <a:solidFill>
                      <a:srgbClr val="0000FF"/>
                    </a:solidFill>
                    <a:prstDash val="solid"/>
                    <a:miter lim="800000"/>
                    <a:tailEnd type="triangle" w="med" len="lg"/>
                  </a:ln>
                  <a:effectLst/>
                </p:spPr>
                <p:txBody>
                  <a:bodyPr anchor="ctr"/>
                  <a:lstStyle/>
                  <a:p>
                    <a:pPr algn="ctr" defTabSz="742950">
                      <a:defRPr/>
                    </a:pPr>
                    <a:endParaRPr lang="it-IT" sz="6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47" name="Arc 40">
                    <a:extLst>
                      <a:ext uri="{FF2B5EF4-FFF2-40B4-BE49-F238E27FC236}">
                        <a16:creationId xmlns:a16="http://schemas.microsoft.com/office/drawing/2014/main" id="{96EDDE1D-E3E6-495F-AC54-24BFBE8BA87A}"/>
                      </a:ext>
                    </a:extLst>
                  </p:cNvPr>
                  <p:cNvSpPr/>
                  <p:nvPr/>
                </p:nvSpPr>
                <p:spPr>
                  <a:xfrm rot="16531323" flipH="1">
                    <a:off x="6998937" y="4047314"/>
                    <a:ext cx="916068" cy="915114"/>
                  </a:xfrm>
                  <a:prstGeom prst="arc">
                    <a:avLst>
                      <a:gd name="adj1" fmla="val 16277988"/>
                      <a:gd name="adj2" fmla="val 19181813"/>
                    </a:avLst>
                  </a:prstGeom>
                  <a:noFill/>
                  <a:ln w="25400" cap="flat" cmpd="sng" algn="ctr">
                    <a:solidFill>
                      <a:srgbClr val="0000FF"/>
                    </a:solidFill>
                    <a:prstDash val="solid"/>
                    <a:miter lim="800000"/>
                    <a:tailEnd type="triangle" w="med" len="lg"/>
                  </a:ln>
                  <a:effectLst/>
                </p:spPr>
                <p:txBody>
                  <a:bodyPr anchor="ctr"/>
                  <a:lstStyle/>
                  <a:p>
                    <a:pPr algn="ctr" defTabSz="742950">
                      <a:defRPr/>
                    </a:pPr>
                    <a:endParaRPr lang="it-IT" sz="6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48" name="Arc 41">
                    <a:extLst>
                      <a:ext uri="{FF2B5EF4-FFF2-40B4-BE49-F238E27FC236}">
                        <a16:creationId xmlns:a16="http://schemas.microsoft.com/office/drawing/2014/main" id="{6BB96C2F-06BE-40DF-9366-2B9AADA1E1AD}"/>
                      </a:ext>
                    </a:extLst>
                  </p:cNvPr>
                  <p:cNvSpPr/>
                  <p:nvPr/>
                </p:nvSpPr>
                <p:spPr>
                  <a:xfrm rot="17279532" flipH="1">
                    <a:off x="7557311" y="3882581"/>
                    <a:ext cx="916068" cy="915114"/>
                  </a:xfrm>
                  <a:prstGeom prst="arc">
                    <a:avLst>
                      <a:gd name="adj1" fmla="val 18119918"/>
                      <a:gd name="adj2" fmla="val 0"/>
                    </a:avLst>
                  </a:prstGeom>
                  <a:noFill/>
                  <a:ln w="25400" cap="flat" cmpd="sng" algn="ctr">
                    <a:solidFill>
                      <a:srgbClr val="0000FF"/>
                    </a:solidFill>
                    <a:prstDash val="solid"/>
                    <a:miter lim="800000"/>
                    <a:tailEnd type="triangle" w="med" len="lg"/>
                  </a:ln>
                  <a:effectLst/>
                </p:spPr>
                <p:txBody>
                  <a:bodyPr anchor="ctr"/>
                  <a:lstStyle/>
                  <a:p>
                    <a:pPr algn="ctr" defTabSz="742950">
                      <a:defRPr/>
                    </a:pPr>
                    <a:endParaRPr lang="it-IT" sz="6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49" name="Arc 42">
                    <a:extLst>
                      <a:ext uri="{FF2B5EF4-FFF2-40B4-BE49-F238E27FC236}">
                        <a16:creationId xmlns:a16="http://schemas.microsoft.com/office/drawing/2014/main" id="{9A133009-79FC-43F4-9257-587C30B3A4AB}"/>
                      </a:ext>
                    </a:extLst>
                  </p:cNvPr>
                  <p:cNvSpPr/>
                  <p:nvPr/>
                </p:nvSpPr>
                <p:spPr>
                  <a:xfrm rot="5068677">
                    <a:off x="6628626" y="4041215"/>
                    <a:ext cx="916068" cy="911238"/>
                  </a:xfrm>
                  <a:prstGeom prst="arc">
                    <a:avLst>
                      <a:gd name="adj1" fmla="val 16110392"/>
                      <a:gd name="adj2" fmla="val 19181813"/>
                    </a:avLst>
                  </a:prstGeom>
                  <a:noFill/>
                  <a:ln w="25400" cap="flat" cmpd="sng" algn="ctr">
                    <a:solidFill>
                      <a:srgbClr val="0000FF"/>
                    </a:solidFill>
                    <a:prstDash val="solid"/>
                    <a:miter lim="800000"/>
                    <a:tailEnd type="triangle" w="med" len="lg"/>
                  </a:ln>
                  <a:effectLst/>
                </p:spPr>
                <p:txBody>
                  <a:bodyPr anchor="ctr"/>
                  <a:lstStyle/>
                  <a:p>
                    <a:pPr algn="ctr" defTabSz="742950">
                      <a:defRPr/>
                    </a:pPr>
                    <a:endParaRPr lang="it-IT" sz="6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130" name="Arc 27">
                  <a:extLst>
                    <a:ext uri="{FF2B5EF4-FFF2-40B4-BE49-F238E27FC236}">
                      <a16:creationId xmlns:a16="http://schemas.microsoft.com/office/drawing/2014/main" id="{08680817-C090-4A99-A39A-86F193DEDDC8}"/>
                    </a:ext>
                  </a:extLst>
                </p:cNvPr>
                <p:cNvSpPr/>
                <p:nvPr/>
              </p:nvSpPr>
              <p:spPr>
                <a:xfrm rot="18981039" flipH="1">
                  <a:off x="6196748" y="4097162"/>
                  <a:ext cx="915114" cy="916068"/>
                </a:xfrm>
                <a:prstGeom prst="arc">
                  <a:avLst>
                    <a:gd name="adj1" fmla="val 18441507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miter lim="800000"/>
                  <a:tailEnd type="triangle" w="med" len="lg"/>
                </a:ln>
                <a:effectLst/>
              </p:spPr>
              <p:txBody>
                <a:bodyPr anchor="ctr"/>
                <a:lstStyle/>
                <a:p>
                  <a:pPr algn="ctr" defTabSz="742950">
                    <a:defRPr/>
                  </a:pPr>
                  <a:endParaRPr lang="it-IT" sz="6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122" name="Oval 21">
                <a:extLst>
                  <a:ext uri="{FF2B5EF4-FFF2-40B4-BE49-F238E27FC236}">
                    <a16:creationId xmlns:a16="http://schemas.microsoft.com/office/drawing/2014/main" id="{24933A34-7295-4E16-AE30-87994613A1F9}"/>
                  </a:ext>
                </a:extLst>
              </p:cNvPr>
              <p:cNvSpPr/>
              <p:nvPr/>
            </p:nvSpPr>
            <p:spPr>
              <a:xfrm>
                <a:off x="3297706" y="3571633"/>
                <a:ext cx="281376" cy="123738"/>
              </a:xfrm>
              <a:prstGeom prst="ellipse">
                <a:avLst/>
              </a:pr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742950">
                  <a:defRPr/>
                </a:pPr>
                <a:r>
                  <a:rPr lang="it-IT" sz="488" kern="0">
                    <a:solidFill>
                      <a:prstClr val="white"/>
                    </a:solidFill>
                    <a:latin typeface="Calibri" panose="020F0502020204030204"/>
                  </a:rPr>
                  <a:t>EGP</a:t>
                </a:r>
              </a:p>
            </p:txBody>
          </p:sp>
          <p:sp>
            <p:nvSpPr>
              <p:cNvPr id="123" name="Oval 22">
                <a:extLst>
                  <a:ext uri="{FF2B5EF4-FFF2-40B4-BE49-F238E27FC236}">
                    <a16:creationId xmlns:a16="http://schemas.microsoft.com/office/drawing/2014/main" id="{BFF215E5-BFFE-4681-8495-2B19997042C7}"/>
                  </a:ext>
                </a:extLst>
              </p:cNvPr>
              <p:cNvSpPr/>
              <p:nvPr/>
            </p:nvSpPr>
            <p:spPr>
              <a:xfrm>
                <a:off x="4589813" y="3583705"/>
                <a:ext cx="285077" cy="123738"/>
              </a:xfrm>
              <a:prstGeom prst="ellipse">
                <a:avLst/>
              </a:pr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742950">
                  <a:defRPr/>
                </a:pPr>
                <a:r>
                  <a:rPr lang="it-IT" sz="488" kern="0">
                    <a:solidFill>
                      <a:prstClr val="white"/>
                    </a:solidFill>
                    <a:latin typeface="Calibri" panose="020F0502020204030204"/>
                  </a:rPr>
                  <a:t>EGC</a:t>
                </a:r>
              </a:p>
            </p:txBody>
          </p:sp>
        </p:grp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F8A9575B-5FCD-45D7-A91B-93CCE41DF200}"/>
                </a:ext>
              </a:extLst>
            </p:cNvPr>
            <p:cNvSpPr txBox="1"/>
            <p:nvPr/>
          </p:nvSpPr>
          <p:spPr>
            <a:xfrm>
              <a:off x="1741488" y="5822951"/>
              <a:ext cx="513282" cy="39241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sz="1950"/>
                <a:t>Al4</a:t>
              </a:r>
              <a:endParaRPr lang="en-US" sz="195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3CBC698-427B-402C-80E1-6E222538FA3F}"/>
                </a:ext>
              </a:extLst>
            </p:cNvPr>
            <p:cNvSpPr/>
            <p:nvPr/>
          </p:nvSpPr>
          <p:spPr>
            <a:xfrm>
              <a:off x="1792288" y="3279776"/>
              <a:ext cx="1871662" cy="1762125"/>
            </a:xfrm>
            <a:prstGeom prst="rect">
              <a:avLst/>
            </a:prstGeom>
            <a:solidFill>
              <a:srgbClr val="4BACC6">
                <a:alpha val="20000"/>
              </a:srgb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600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49216806-0B38-42C4-8691-75F16286E851}"/>
                </a:ext>
              </a:extLst>
            </p:cNvPr>
            <p:cNvSpPr txBox="1"/>
            <p:nvPr/>
          </p:nvSpPr>
          <p:spPr>
            <a:xfrm>
              <a:off x="1766888" y="4675189"/>
              <a:ext cx="513282" cy="39241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sz="1950"/>
                <a:t>Al5</a:t>
              </a:r>
              <a:endParaRPr lang="en-US" sz="1950"/>
            </a:p>
          </p:txBody>
        </p:sp>
      </p:grp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A5BAC-6A47-4146-BDE1-F8FF286DB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raw Nb to cavity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A205C4-1637-4653-8812-A56AD6BDB2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67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F837A-2D74-4307-A74C-73E56A4E4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Niobium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49A87-7A7C-4410-954B-7E67CDFF0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Niobium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b="1" i="1" dirty="0">
                <a:solidFill>
                  <a:schemeClr val="tx2">
                    <a:lumMod val="75000"/>
                  </a:schemeClr>
                </a:solidFill>
              </a:rPr>
              <a:t>THE</a:t>
            </a:r>
            <a:r>
              <a:rPr lang="it-IT" dirty="0"/>
              <a:t> </a:t>
            </a:r>
            <a:r>
              <a:rPr lang="it-IT" dirty="0" err="1"/>
              <a:t>material</a:t>
            </a:r>
            <a:r>
              <a:rPr lang="it-IT" dirty="0"/>
              <a:t> for </a:t>
            </a:r>
            <a:r>
              <a:rPr lang="it-IT" dirty="0" err="1"/>
              <a:t>fabrication</a:t>
            </a:r>
            <a:r>
              <a:rPr lang="it-IT" dirty="0"/>
              <a:t> of </a:t>
            </a:r>
            <a:r>
              <a:rPr lang="it-IT" dirty="0" err="1"/>
              <a:t>supercondiucting</a:t>
            </a:r>
            <a:r>
              <a:rPr lang="it-IT" dirty="0"/>
              <a:t> </a:t>
            </a:r>
            <a:r>
              <a:rPr lang="it-IT" dirty="0" err="1"/>
              <a:t>cavities</a:t>
            </a:r>
            <a:endParaRPr lang="it-IT" dirty="0"/>
          </a:p>
          <a:p>
            <a:pPr lvl="1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Critical temperature</a:t>
            </a:r>
            <a:r>
              <a:rPr lang="it-IT" dirty="0"/>
              <a:t> </a:t>
            </a:r>
            <a:r>
              <a:rPr lang="it-IT" dirty="0" err="1"/>
              <a:t>T</a:t>
            </a:r>
            <a:r>
              <a:rPr lang="it-IT" baseline="-25000" dirty="0" err="1"/>
              <a:t>c</a:t>
            </a:r>
            <a:r>
              <a:rPr lang="it-IT" dirty="0"/>
              <a:t> = 9.25 K</a:t>
            </a:r>
          </a:p>
          <a:p>
            <a:pPr lvl="1"/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High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critical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field </a:t>
            </a:r>
            <a:r>
              <a:rPr lang="it-IT" dirty="0"/>
              <a:t>(</a:t>
            </a:r>
            <a:r>
              <a:rPr lang="it-IT" dirty="0" err="1"/>
              <a:t>H</a:t>
            </a:r>
            <a:r>
              <a:rPr lang="it-IT" baseline="-25000" dirty="0" err="1"/>
              <a:t>c</a:t>
            </a:r>
            <a:r>
              <a:rPr lang="it-IT" dirty="0"/>
              <a:t>(0 K) </a:t>
            </a:r>
            <a:r>
              <a:rPr lang="en-US" sz="2400" dirty="0">
                <a:latin typeface="Symbol"/>
                <a:cs typeface="Symbol"/>
              </a:rPr>
              <a:t> </a:t>
            </a:r>
            <a:r>
              <a:rPr lang="en-US" sz="2400" dirty="0">
                <a:cs typeface="Symbol"/>
              </a:rPr>
              <a:t>240 </a:t>
            </a:r>
            <a:r>
              <a:rPr lang="en-US" sz="2400" dirty="0" err="1">
                <a:cs typeface="Symbol"/>
              </a:rPr>
              <a:t>mT</a:t>
            </a:r>
            <a:r>
              <a:rPr lang="en-US" sz="2400" dirty="0">
                <a:cs typeface="Symbol"/>
              </a:rPr>
              <a:t>)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Chemically inert </a:t>
            </a:r>
            <a:r>
              <a:rPr lang="en-US" dirty="0"/>
              <a:t>(surface covered by Niobium pentoxide Nb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5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Easily machined and deep drawn</a:t>
            </a:r>
          </a:p>
          <a:p>
            <a:pPr lvl="1"/>
            <a:r>
              <a:rPr lang="en-US" dirty="0"/>
              <a:t>Available as bulk and sheets of any size</a:t>
            </a:r>
            <a:br>
              <a:rPr lang="en-US" dirty="0"/>
            </a:br>
            <a:r>
              <a:rPr lang="en-US" dirty="0"/>
              <a:t>and different shapes</a:t>
            </a:r>
          </a:p>
        </p:txBody>
      </p:sp>
      <p:pic>
        <p:nvPicPr>
          <p:cNvPr id="5" name="Picture 4" descr="A picture containing toy&#10;&#10;Description automatically generated">
            <a:extLst>
              <a:ext uri="{FF2B5EF4-FFF2-40B4-BE49-F238E27FC236}">
                <a16:creationId xmlns:a16="http://schemas.microsoft.com/office/drawing/2014/main" id="{B97D6447-E148-48E1-A20A-D64E264958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513" y="4561135"/>
            <a:ext cx="3268487" cy="1970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053A4367-9D7A-46E2-BBBF-9DB91B3AAF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" r="1813"/>
          <a:stretch/>
        </p:blipFill>
        <p:spPr>
          <a:xfrm>
            <a:off x="7049728" y="3429000"/>
            <a:ext cx="4493343" cy="3240406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C84CA9B-4C5E-49AF-8989-E24A5058F208}"/>
              </a:ext>
            </a:extLst>
          </p:cNvPr>
          <p:cNvSpPr/>
          <p:nvPr/>
        </p:nvSpPr>
        <p:spPr>
          <a:xfrm>
            <a:off x="7997952" y="4629961"/>
            <a:ext cx="329184" cy="332183"/>
          </a:xfrm>
          <a:custGeom>
            <a:avLst/>
            <a:gdLst>
              <a:gd name="connsiteX0" fmla="*/ 0 w 329184"/>
              <a:gd name="connsiteY0" fmla="*/ 54865 h 332183"/>
              <a:gd name="connsiteX1" fmla="*/ 54865 w 329184"/>
              <a:gd name="connsiteY1" fmla="*/ 0 h 332183"/>
              <a:gd name="connsiteX2" fmla="*/ 274319 w 329184"/>
              <a:gd name="connsiteY2" fmla="*/ 0 h 332183"/>
              <a:gd name="connsiteX3" fmla="*/ 329184 w 329184"/>
              <a:gd name="connsiteY3" fmla="*/ 54865 h 332183"/>
              <a:gd name="connsiteX4" fmla="*/ 329184 w 329184"/>
              <a:gd name="connsiteY4" fmla="*/ 277318 h 332183"/>
              <a:gd name="connsiteX5" fmla="*/ 274319 w 329184"/>
              <a:gd name="connsiteY5" fmla="*/ 332183 h 332183"/>
              <a:gd name="connsiteX6" fmla="*/ 54865 w 329184"/>
              <a:gd name="connsiteY6" fmla="*/ 332183 h 332183"/>
              <a:gd name="connsiteX7" fmla="*/ 0 w 329184"/>
              <a:gd name="connsiteY7" fmla="*/ 277318 h 332183"/>
              <a:gd name="connsiteX8" fmla="*/ 0 w 329184"/>
              <a:gd name="connsiteY8" fmla="*/ 54865 h 332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9184" h="332183" extrusionOk="0">
                <a:moveTo>
                  <a:pt x="0" y="54865"/>
                </a:moveTo>
                <a:cubicBezTo>
                  <a:pt x="3739" y="20069"/>
                  <a:pt x="23048" y="-226"/>
                  <a:pt x="54865" y="0"/>
                </a:cubicBezTo>
                <a:cubicBezTo>
                  <a:pt x="148645" y="-18625"/>
                  <a:pt x="196635" y="14562"/>
                  <a:pt x="274319" y="0"/>
                </a:cubicBezTo>
                <a:cubicBezTo>
                  <a:pt x="301181" y="-7520"/>
                  <a:pt x="324175" y="25370"/>
                  <a:pt x="329184" y="54865"/>
                </a:cubicBezTo>
                <a:cubicBezTo>
                  <a:pt x="335151" y="103404"/>
                  <a:pt x="312679" y="230796"/>
                  <a:pt x="329184" y="277318"/>
                </a:cubicBezTo>
                <a:cubicBezTo>
                  <a:pt x="327110" y="311360"/>
                  <a:pt x="308338" y="339889"/>
                  <a:pt x="274319" y="332183"/>
                </a:cubicBezTo>
                <a:cubicBezTo>
                  <a:pt x="196612" y="354864"/>
                  <a:pt x="103454" y="317434"/>
                  <a:pt x="54865" y="332183"/>
                </a:cubicBezTo>
                <a:cubicBezTo>
                  <a:pt x="21604" y="332682"/>
                  <a:pt x="-5195" y="301181"/>
                  <a:pt x="0" y="277318"/>
                </a:cubicBezTo>
                <a:cubicBezTo>
                  <a:pt x="-19902" y="191872"/>
                  <a:pt x="17537" y="134968"/>
                  <a:pt x="0" y="54865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486689867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17616A59-2AF2-435E-A5BA-27CCCD75030F}"/>
              </a:ext>
            </a:extLst>
          </p:cNvPr>
          <p:cNvSpPr/>
          <p:nvPr/>
        </p:nvSpPr>
        <p:spPr>
          <a:xfrm>
            <a:off x="6472052" y="2232561"/>
            <a:ext cx="201880" cy="6650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2B1779-6576-4AEF-AE73-9DC72739F4F4}"/>
              </a:ext>
            </a:extLst>
          </p:cNvPr>
          <p:cNvSpPr txBox="1"/>
          <p:nvPr/>
        </p:nvSpPr>
        <p:spPr>
          <a:xfrm>
            <a:off x="7049728" y="2365015"/>
            <a:ext cx="32480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Highest between pure metals</a:t>
            </a:r>
          </a:p>
        </p:txBody>
      </p:sp>
    </p:spTree>
    <p:extLst>
      <p:ext uri="{BB962C8B-B14F-4D97-AF65-F5344CB8AC3E}">
        <p14:creationId xmlns:p14="http://schemas.microsoft.com/office/powerpoint/2010/main" val="2393781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2F2BC-1557-4449-8B31-FE65AD025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Niobium Production</a:t>
            </a:r>
            <a:endParaRPr lang="en-US"/>
          </a:p>
        </p:txBody>
      </p:sp>
      <p:pic>
        <p:nvPicPr>
          <p:cNvPr id="9" name="Content Placeholder 8" descr="Map&#10;&#10;Description automatically generated">
            <a:extLst>
              <a:ext uri="{FF2B5EF4-FFF2-40B4-BE49-F238E27FC236}">
                <a16:creationId xmlns:a16="http://schemas.microsoft.com/office/drawing/2014/main" id="{2B4FCF21-3F2E-4570-8459-D137FAF579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75" y="1324928"/>
            <a:ext cx="7483670" cy="4661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Chart, pie chart&#10;&#10;Description automatically generated">
            <a:extLst>
              <a:ext uri="{FF2B5EF4-FFF2-40B4-BE49-F238E27FC236}">
                <a16:creationId xmlns:a16="http://schemas.microsoft.com/office/drawing/2014/main" id="{130F67ED-F414-49FE-B0A3-BD308591D5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805" y="323432"/>
            <a:ext cx="2715004" cy="2962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picture containing indoor, photo, cake, table&#10;&#10;Description automatically generated">
            <a:extLst>
              <a:ext uri="{FF2B5EF4-FFF2-40B4-BE49-F238E27FC236}">
                <a16:creationId xmlns:a16="http://schemas.microsoft.com/office/drawing/2014/main" id="{D092DBC7-C596-49DA-853D-FD7C0035AE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528" y="3664090"/>
            <a:ext cx="5510784" cy="2936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7FCB258D-F3BD-4FEA-BFEF-06F57740153B}"/>
              </a:ext>
            </a:extLst>
          </p:cNvPr>
          <p:cNvSpPr/>
          <p:nvPr/>
        </p:nvSpPr>
        <p:spPr>
          <a:xfrm>
            <a:off x="3328416" y="4047744"/>
            <a:ext cx="268224" cy="256032"/>
          </a:xfrm>
          <a:prstGeom prst="ellipse">
            <a:avLst/>
          </a:prstGeom>
          <a:solidFill>
            <a:srgbClr val="ED7D31">
              <a:alpha val="20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841D396-DC98-40F3-A984-F88CEB063FB9}"/>
              </a:ext>
            </a:extLst>
          </p:cNvPr>
          <p:cNvSpPr/>
          <p:nvPr/>
        </p:nvSpPr>
        <p:spPr>
          <a:xfrm>
            <a:off x="3618271" y="4178710"/>
            <a:ext cx="5791200" cy="1288025"/>
          </a:xfrm>
          <a:custGeom>
            <a:avLst/>
            <a:gdLst>
              <a:gd name="connsiteX0" fmla="*/ 0 w 5791200"/>
              <a:gd name="connsiteY0" fmla="*/ 0 h 1288025"/>
              <a:gd name="connsiteX1" fmla="*/ 5791200 w 5791200"/>
              <a:gd name="connsiteY1" fmla="*/ 1288025 h 128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91200" h="1288025">
                <a:moveTo>
                  <a:pt x="0" y="0"/>
                </a:moveTo>
                <a:cubicBezTo>
                  <a:pt x="2477729" y="613696"/>
                  <a:pt x="4955458" y="1227393"/>
                  <a:pt x="5791200" y="1288025"/>
                </a:cubicBezTo>
              </a:path>
            </a:pathLst>
          </a:custGeom>
          <a:ln w="38100"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49844C-CA6B-4862-BB61-06BEC053431E}"/>
              </a:ext>
            </a:extLst>
          </p:cNvPr>
          <p:cNvSpPr txBox="1"/>
          <p:nvPr/>
        </p:nvSpPr>
        <p:spPr>
          <a:xfrm>
            <a:off x="2446544" y="3567187"/>
            <a:ext cx="2031967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/>
              <a:t>CBMM, Arexà,Brazil</a:t>
            </a:r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A28648-C9D4-416F-9C25-CE0893715722}"/>
              </a:ext>
            </a:extLst>
          </p:cNvPr>
          <p:cNvCxnSpPr>
            <a:cxnSpLocks/>
          </p:cNvCxnSpPr>
          <p:nvPr/>
        </p:nvCxnSpPr>
        <p:spPr>
          <a:xfrm>
            <a:off x="8914251" y="6354850"/>
            <a:ext cx="2628326" cy="0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3B95745-5918-4D24-B385-5ADBE4ADD042}"/>
              </a:ext>
            </a:extLst>
          </p:cNvPr>
          <p:cNvSpPr txBox="1"/>
          <p:nvPr/>
        </p:nvSpPr>
        <p:spPr>
          <a:xfrm>
            <a:off x="10039744" y="5986272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8 km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197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EDBF-FCFD-4E1F-8D3E-5991A4779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Niobium Production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F4AF5-8987-4F7F-B1E9-87C56AC8D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The leading use of niobium (about 75 %) is in the production of </a:t>
            </a:r>
            <a:r>
              <a:rPr lang="en-US" b="1"/>
              <a:t>high strength steel</a:t>
            </a:r>
            <a:r>
              <a:rPr lang="en-US"/>
              <a:t> alloys used in pipelines, transportation infrastructure, and structural applications.</a:t>
            </a:r>
          </a:p>
          <a:p>
            <a:r>
              <a:rPr lang="en-US"/>
              <a:t>Niobium is primarily </a:t>
            </a:r>
            <a:r>
              <a:rPr lang="en-US" b="1"/>
              <a:t>derived from the complex oxide minerals </a:t>
            </a:r>
            <a:r>
              <a:rPr lang="en-US"/>
              <a:t>of the pyrochlore group and carbonatites, </a:t>
            </a:r>
            <a:r>
              <a:rPr lang="en-US" b="1"/>
              <a:t>usually together with Tantalum</a:t>
            </a:r>
          </a:p>
          <a:p>
            <a:r>
              <a:rPr lang="en-US"/>
              <a:t>The </a:t>
            </a:r>
            <a:r>
              <a:rPr lang="en-US" b="1"/>
              <a:t>estimated global reserves </a:t>
            </a:r>
            <a:r>
              <a:rPr lang="en-US"/>
              <a:t>appear more than sufficient to meet global demand for the foreseeable future, possibly the </a:t>
            </a:r>
            <a:r>
              <a:rPr lang="en-US" b="1"/>
              <a:t>next 500 years</a:t>
            </a:r>
          </a:p>
        </p:txBody>
      </p:sp>
    </p:spTree>
    <p:extLst>
      <p:ext uri="{BB962C8B-B14F-4D97-AF65-F5344CB8AC3E}">
        <p14:creationId xmlns:p14="http://schemas.microsoft.com/office/powerpoint/2010/main" val="22924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/>
          </a:p>
          <a:p>
            <a:r>
              <a:rPr lang="en-US"/>
              <a:t>SRF Cavity fabrication, a long chain …</a:t>
            </a:r>
          </a:p>
          <a:p>
            <a:r>
              <a:rPr lang="en-US"/>
              <a:t>From EM design to fabrication</a:t>
            </a:r>
          </a:p>
          <a:p>
            <a:r>
              <a:rPr lang="en-US"/>
              <a:t>A fabrication cycle</a:t>
            </a:r>
          </a:p>
          <a:p>
            <a:r>
              <a:rPr lang="en-US"/>
              <a:t>From raw Nb to sheets</a:t>
            </a:r>
          </a:p>
          <a:p>
            <a:r>
              <a:rPr lang="en-US"/>
              <a:t>From sheets to cavity</a:t>
            </a:r>
          </a:p>
          <a:p>
            <a:r>
              <a:rPr lang="en-US"/>
              <a:t>Cavity treatments</a:t>
            </a:r>
          </a:p>
        </p:txBody>
      </p:sp>
    </p:spTree>
    <p:extLst>
      <p:ext uri="{BB962C8B-B14F-4D97-AF65-F5344CB8AC3E}">
        <p14:creationId xmlns:p14="http://schemas.microsoft.com/office/powerpoint/2010/main" val="334649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BC954-2E73-43F0-B6DE-A4546AD36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Niobium Prodution Process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11F6E-6A9D-4F0F-A9A6-501AD46D7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6574277" cy="4486476"/>
          </a:xfrm>
        </p:spPr>
        <p:txBody>
          <a:bodyPr/>
          <a:lstStyle/>
          <a:p>
            <a:r>
              <a:rPr lang="it-IT" dirty="0"/>
              <a:t>The ore (</a:t>
            </a:r>
            <a:r>
              <a:rPr lang="it-IT" dirty="0" err="1"/>
              <a:t>Pyroclore</a:t>
            </a:r>
            <a:r>
              <a:rPr lang="it-IT" dirty="0"/>
              <a:t> in </a:t>
            </a:r>
            <a:r>
              <a:rPr lang="it-IT" dirty="0" err="1"/>
              <a:t>this</a:t>
            </a:r>
            <a:r>
              <a:rPr lang="it-IT" dirty="0"/>
              <a:t> case) </a:t>
            </a:r>
            <a:r>
              <a:rPr lang="it-IT" dirty="0" err="1"/>
              <a:t>is</a:t>
            </a:r>
            <a:br>
              <a:rPr lang="it-IT" dirty="0"/>
            </a:br>
            <a:r>
              <a:rPr lang="it-IT" dirty="0" err="1"/>
              <a:t>treated</a:t>
            </a:r>
            <a:r>
              <a:rPr lang="it-IT" dirty="0"/>
              <a:t> and </a:t>
            </a:r>
            <a:r>
              <a:rPr lang="it-IT" b="1" dirty="0" err="1"/>
              <a:t>refined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stages </a:t>
            </a:r>
            <a:r>
              <a:rPr lang="it-IT" dirty="0" err="1"/>
              <a:t>untill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reaches</a:t>
            </a:r>
            <a:r>
              <a:rPr lang="it-IT" dirty="0"/>
              <a:t> the </a:t>
            </a:r>
            <a:r>
              <a:rPr lang="it-IT" b="1" dirty="0" err="1"/>
              <a:t>purity</a:t>
            </a:r>
            <a:r>
              <a:rPr lang="it-IT" b="1" dirty="0"/>
              <a:t> </a:t>
            </a:r>
            <a:r>
              <a:rPr lang="it-IT" b="1" dirty="0" err="1"/>
              <a:t>necessary</a:t>
            </a:r>
            <a:r>
              <a:rPr lang="it-IT" b="1" dirty="0"/>
              <a:t> </a:t>
            </a:r>
            <a:r>
              <a:rPr lang="it-IT" dirty="0"/>
              <a:t>for the Electron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Refining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b="1" dirty="0"/>
              <a:t>Electron </a:t>
            </a:r>
            <a:r>
              <a:rPr lang="it-IT" b="1" dirty="0" err="1"/>
              <a:t>Beam</a:t>
            </a:r>
            <a:r>
              <a:rPr lang="it-IT" b="1" dirty="0"/>
              <a:t> </a:t>
            </a:r>
            <a:r>
              <a:rPr lang="it-IT" dirty="0" err="1"/>
              <a:t>process</a:t>
            </a:r>
            <a:r>
              <a:rPr lang="it-IT" dirty="0"/>
              <a:t> </a:t>
            </a:r>
            <a:br>
              <a:rPr lang="it-IT" dirty="0"/>
            </a:br>
            <a:r>
              <a:rPr lang="it-IT" b="1" dirty="0" err="1"/>
              <a:t>reduces</a:t>
            </a:r>
            <a:r>
              <a:rPr lang="it-IT" b="1" dirty="0"/>
              <a:t> the </a:t>
            </a:r>
            <a:r>
              <a:rPr lang="it-IT" b="1" dirty="0" err="1"/>
              <a:t>impurites</a:t>
            </a:r>
            <a:r>
              <a:rPr lang="it-IT" b="1" dirty="0"/>
              <a:t> </a:t>
            </a:r>
            <a:br>
              <a:rPr lang="it-IT" dirty="0"/>
            </a:br>
            <a:r>
              <a:rPr lang="it-IT" dirty="0" err="1"/>
              <a:t>present</a:t>
            </a:r>
            <a:r>
              <a:rPr lang="it-IT" dirty="0"/>
              <a:t> in the incoming </a:t>
            </a:r>
            <a:r>
              <a:rPr lang="it-IT" dirty="0" err="1"/>
              <a:t>Niobium</a:t>
            </a:r>
            <a:r>
              <a:rPr lang="it-IT" dirty="0"/>
              <a:t>  </a:t>
            </a:r>
            <a:endParaRPr lang="en-US" dirty="0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E082EF4A-6196-4D1C-AA08-9A7B7AB26208}"/>
              </a:ext>
            </a:extLst>
          </p:cNvPr>
          <p:cNvSpPr/>
          <p:nvPr/>
        </p:nvSpPr>
        <p:spPr>
          <a:xfrm>
            <a:off x="8241793" y="257549"/>
            <a:ext cx="3950207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BA84E750-B774-4099-8B13-CC8585E59501}"/>
              </a:ext>
            </a:extLst>
          </p:cNvPr>
          <p:cNvSpPr>
            <a:spLocks noChangeAspect="1"/>
          </p:cNvSpPr>
          <p:nvPr/>
        </p:nvSpPr>
        <p:spPr>
          <a:xfrm>
            <a:off x="5974808" y="2997147"/>
            <a:ext cx="2515667" cy="32871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it-IT">
                <a:solidFill>
                  <a:schemeClr val="bg1"/>
                </a:solidFill>
              </a:rPr>
              <a:t>EB Refining</a:t>
            </a:r>
            <a:endParaRPr>
              <a:solidFill>
                <a:schemeClr val="bg1"/>
              </a:solidFill>
            </a:endParaRPr>
          </a:p>
        </p:txBody>
      </p:sp>
      <p:grpSp>
        <p:nvGrpSpPr>
          <p:cNvPr id="16" name="object 7">
            <a:extLst>
              <a:ext uri="{FF2B5EF4-FFF2-40B4-BE49-F238E27FC236}">
                <a16:creationId xmlns:a16="http://schemas.microsoft.com/office/drawing/2014/main" id="{B9B07C00-8BFD-4D80-8C6C-4783B8184D72}"/>
              </a:ext>
            </a:extLst>
          </p:cNvPr>
          <p:cNvGrpSpPr/>
          <p:nvPr/>
        </p:nvGrpSpPr>
        <p:grpSpPr>
          <a:xfrm>
            <a:off x="925749" y="4572000"/>
            <a:ext cx="4572000" cy="2286000"/>
            <a:chOff x="304800" y="3962400"/>
            <a:chExt cx="4572000" cy="2286000"/>
          </a:xfrm>
        </p:grpSpPr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F2F8F29A-60C4-41A9-8258-43484DB9566B}"/>
                </a:ext>
              </a:extLst>
            </p:cNvPr>
            <p:cNvSpPr/>
            <p:nvPr/>
          </p:nvSpPr>
          <p:spPr>
            <a:xfrm>
              <a:off x="304800" y="3962400"/>
              <a:ext cx="4572000" cy="22860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9">
              <a:extLst>
                <a:ext uri="{FF2B5EF4-FFF2-40B4-BE49-F238E27FC236}">
                  <a16:creationId xmlns:a16="http://schemas.microsoft.com/office/drawing/2014/main" id="{1E6D3C1B-6F28-4224-866C-24A48382D408}"/>
                </a:ext>
              </a:extLst>
            </p:cNvPr>
            <p:cNvSpPr/>
            <p:nvPr/>
          </p:nvSpPr>
          <p:spPr>
            <a:xfrm>
              <a:off x="762000" y="5029200"/>
              <a:ext cx="3581400" cy="1066800"/>
            </a:xfrm>
            <a:custGeom>
              <a:avLst/>
              <a:gdLst/>
              <a:ahLst/>
              <a:cxnLst/>
              <a:rect l="l" t="t" r="r" b="b"/>
              <a:pathLst>
                <a:path w="3581400" h="1066800">
                  <a:moveTo>
                    <a:pt x="0" y="0"/>
                  </a:moveTo>
                  <a:lnTo>
                    <a:pt x="0" y="1066800"/>
                  </a:lnTo>
                </a:path>
                <a:path w="3581400" h="1066800">
                  <a:moveTo>
                    <a:pt x="3581400" y="457200"/>
                  </a:moveTo>
                  <a:lnTo>
                    <a:pt x="3581400" y="1066800"/>
                  </a:lnTo>
                </a:path>
              </a:pathLst>
            </a:custGeom>
            <a:ln w="9144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0">
              <a:extLst>
                <a:ext uri="{FF2B5EF4-FFF2-40B4-BE49-F238E27FC236}">
                  <a16:creationId xmlns:a16="http://schemas.microsoft.com/office/drawing/2014/main" id="{D2479037-8122-41EE-A9A4-4D9FB8F58117}"/>
                </a:ext>
              </a:extLst>
            </p:cNvPr>
            <p:cNvSpPr/>
            <p:nvPr/>
          </p:nvSpPr>
          <p:spPr>
            <a:xfrm>
              <a:off x="762000" y="5981700"/>
              <a:ext cx="3581400" cy="76200"/>
            </a:xfrm>
            <a:custGeom>
              <a:avLst/>
              <a:gdLst/>
              <a:ahLst/>
              <a:cxnLst/>
              <a:rect l="l" t="t" r="r" b="b"/>
              <a:pathLst>
                <a:path w="3581400" h="76200">
                  <a:moveTo>
                    <a:pt x="76200" y="0"/>
                  </a:moveTo>
                  <a:lnTo>
                    <a:pt x="0" y="38100"/>
                  </a:lnTo>
                  <a:lnTo>
                    <a:pt x="76200" y="76200"/>
                  </a:lnTo>
                  <a:lnTo>
                    <a:pt x="76200" y="44450"/>
                  </a:lnTo>
                  <a:lnTo>
                    <a:pt x="63487" y="44450"/>
                  </a:lnTo>
                  <a:lnTo>
                    <a:pt x="63487" y="31750"/>
                  </a:lnTo>
                  <a:lnTo>
                    <a:pt x="76200" y="31750"/>
                  </a:lnTo>
                  <a:lnTo>
                    <a:pt x="76200" y="0"/>
                  </a:lnTo>
                  <a:close/>
                </a:path>
                <a:path w="3581400" h="76200">
                  <a:moveTo>
                    <a:pt x="3505200" y="0"/>
                  </a:moveTo>
                  <a:lnTo>
                    <a:pt x="3505200" y="76200"/>
                  </a:lnTo>
                  <a:lnTo>
                    <a:pt x="3568700" y="44450"/>
                  </a:lnTo>
                  <a:lnTo>
                    <a:pt x="3517900" y="44450"/>
                  </a:lnTo>
                  <a:lnTo>
                    <a:pt x="3517900" y="31750"/>
                  </a:lnTo>
                  <a:lnTo>
                    <a:pt x="3568700" y="31750"/>
                  </a:lnTo>
                  <a:lnTo>
                    <a:pt x="3505200" y="0"/>
                  </a:lnTo>
                  <a:close/>
                </a:path>
                <a:path w="3581400" h="76200">
                  <a:moveTo>
                    <a:pt x="76200" y="31750"/>
                  </a:moveTo>
                  <a:lnTo>
                    <a:pt x="63487" y="31750"/>
                  </a:lnTo>
                  <a:lnTo>
                    <a:pt x="63487" y="44450"/>
                  </a:lnTo>
                  <a:lnTo>
                    <a:pt x="76200" y="44450"/>
                  </a:lnTo>
                  <a:lnTo>
                    <a:pt x="76200" y="31750"/>
                  </a:lnTo>
                  <a:close/>
                </a:path>
                <a:path w="3581400" h="76200">
                  <a:moveTo>
                    <a:pt x="3505200" y="31750"/>
                  </a:moveTo>
                  <a:lnTo>
                    <a:pt x="76200" y="31750"/>
                  </a:lnTo>
                  <a:lnTo>
                    <a:pt x="76200" y="44450"/>
                  </a:lnTo>
                  <a:lnTo>
                    <a:pt x="3505200" y="44450"/>
                  </a:lnTo>
                  <a:lnTo>
                    <a:pt x="3505200" y="31750"/>
                  </a:lnTo>
                  <a:close/>
                </a:path>
                <a:path w="3581400" h="76200">
                  <a:moveTo>
                    <a:pt x="3568700" y="31750"/>
                  </a:moveTo>
                  <a:lnTo>
                    <a:pt x="3517900" y="31750"/>
                  </a:lnTo>
                  <a:lnTo>
                    <a:pt x="3517900" y="44450"/>
                  </a:lnTo>
                  <a:lnTo>
                    <a:pt x="3568700" y="44450"/>
                  </a:lnTo>
                  <a:lnTo>
                    <a:pt x="3581400" y="38100"/>
                  </a:lnTo>
                  <a:lnTo>
                    <a:pt x="3568700" y="3175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11">
            <a:extLst>
              <a:ext uri="{FF2B5EF4-FFF2-40B4-BE49-F238E27FC236}">
                <a16:creationId xmlns:a16="http://schemas.microsoft.com/office/drawing/2014/main" id="{3C689B1B-98C8-4542-B1B1-84D8E8F54912}"/>
              </a:ext>
            </a:extLst>
          </p:cNvPr>
          <p:cNvSpPr txBox="1"/>
          <p:nvPr/>
        </p:nvSpPr>
        <p:spPr>
          <a:xfrm>
            <a:off x="2447146" y="6271971"/>
            <a:ext cx="8724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>
                <a:solidFill>
                  <a:srgbClr val="FFFF00"/>
                </a:solidFill>
                <a:latin typeface="Times New Roman"/>
                <a:cs typeface="Times New Roman"/>
              </a:rPr>
              <a:t>2.75</a:t>
            </a:r>
            <a:r>
              <a:rPr sz="2400" spc="-9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2400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1" name="object 15">
            <a:extLst>
              <a:ext uri="{FF2B5EF4-FFF2-40B4-BE49-F238E27FC236}">
                <a16:creationId xmlns:a16="http://schemas.microsoft.com/office/drawing/2014/main" id="{04812200-4BD6-406D-842D-A3CED7B986F4}"/>
              </a:ext>
            </a:extLst>
          </p:cNvPr>
          <p:cNvSpPr txBox="1"/>
          <p:nvPr/>
        </p:nvSpPr>
        <p:spPr>
          <a:xfrm>
            <a:off x="4924289" y="5458238"/>
            <a:ext cx="307975" cy="6540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290"/>
              </a:lnSpc>
            </a:pPr>
            <a:r>
              <a:rPr sz="2000">
                <a:solidFill>
                  <a:srgbClr val="FFFF00"/>
                </a:solidFill>
                <a:latin typeface="Times New Roman"/>
                <a:cs typeface="Times New Roman"/>
              </a:rPr>
              <a:t>35</a:t>
            </a:r>
            <a:r>
              <a:rPr sz="2000" spc="-9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2000">
                <a:solidFill>
                  <a:srgbClr val="FFFF00"/>
                </a:solidFill>
                <a:latin typeface="Times New Roman"/>
                <a:cs typeface="Times New Roman"/>
              </a:rPr>
              <a:t>cm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0767D30-5DFB-47F1-954D-A2CFC80CC00A}"/>
              </a:ext>
            </a:extLst>
          </p:cNvPr>
          <p:cNvSpPr/>
          <p:nvPr/>
        </p:nvSpPr>
        <p:spPr>
          <a:xfrm>
            <a:off x="8490475" y="4426085"/>
            <a:ext cx="1052359" cy="700392"/>
          </a:xfrm>
          <a:prstGeom prst="roundRect">
            <a:avLst/>
          </a:prstGeom>
          <a:solidFill>
            <a:srgbClr val="4472C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40251E5A-1967-44AE-A39C-E43A7DF2D8DD}"/>
              </a:ext>
            </a:extLst>
          </p:cNvPr>
          <p:cNvCxnSpPr/>
          <p:nvPr/>
        </p:nvCxnSpPr>
        <p:spPr>
          <a:xfrm rot="10800000" flipV="1">
            <a:off x="7344384" y="5126476"/>
            <a:ext cx="1623151" cy="985811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519995F9-3304-4B92-877F-98940574C1D2}"/>
              </a:ext>
            </a:extLst>
          </p:cNvPr>
          <p:cNvCxnSpPr/>
          <p:nvPr/>
        </p:nvCxnSpPr>
        <p:spPr>
          <a:xfrm rot="10800000">
            <a:off x="4581728" y="5546524"/>
            <a:ext cx="2762656" cy="565764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605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8FCC1-4F34-46B4-BE17-952BDFE50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/>
              <a:t>Niobium</a:t>
            </a:r>
            <a:r>
              <a:rPr lang="it-IT"/>
              <a:t> </a:t>
            </a:r>
            <a:r>
              <a:rPr lang="it-IT" err="1"/>
              <a:t>sheets</a:t>
            </a:r>
            <a:r>
              <a:rPr lang="it-IT"/>
              <a:t> production 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0F7B63-78B9-44AE-80F9-4603CA5BE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6D84DF-6C24-4981-AB8F-A855F3185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" y="1184121"/>
            <a:ext cx="10777760" cy="549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677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32385-EF9C-4371-B563-E2725053A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Nb Technical Specifications (typical)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B959E-375D-4309-ABC5-DCC17E0BC5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8E086A-5854-4F9E-9307-55AD57127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463" y="1564719"/>
            <a:ext cx="7773074" cy="503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01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13A6F-DE91-4C06-88C6-84B3E66F9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Nb sheets QC at productor premises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8FD43-1675-44BF-8DF6-1D960FDFC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/>
              <a:t>Ingot</a:t>
            </a:r>
          </a:p>
          <a:p>
            <a:pPr lvl="1"/>
            <a:r>
              <a:rPr lang="en-US"/>
              <a:t>RRR</a:t>
            </a:r>
          </a:p>
          <a:p>
            <a:pPr lvl="1"/>
            <a:r>
              <a:rPr lang="en-US"/>
              <a:t>Mechanical Properties</a:t>
            </a:r>
          </a:p>
          <a:p>
            <a:pPr lvl="1"/>
            <a:r>
              <a:rPr lang="en-US"/>
              <a:t>Gas analysis</a:t>
            </a:r>
          </a:p>
          <a:p>
            <a:pPr lvl="1"/>
            <a:r>
              <a:rPr lang="en-US"/>
              <a:t>Crystallography</a:t>
            </a:r>
          </a:p>
          <a:p>
            <a:r>
              <a:rPr lang="en-US" b="1"/>
              <a:t>All sheets</a:t>
            </a:r>
          </a:p>
          <a:p>
            <a:pPr lvl="1"/>
            <a:r>
              <a:rPr lang="en-US"/>
              <a:t>Visual Inspection </a:t>
            </a:r>
          </a:p>
          <a:p>
            <a:pPr lvl="2"/>
            <a:r>
              <a:rPr lang="en-US"/>
              <a:t>Defects (i.e. scratches)</a:t>
            </a:r>
          </a:p>
          <a:p>
            <a:pPr lvl="2"/>
            <a:r>
              <a:rPr lang="en-US"/>
              <a:t>Delamination</a:t>
            </a:r>
          </a:p>
          <a:p>
            <a:pPr lvl="1"/>
            <a:r>
              <a:rPr lang="en-US"/>
              <a:t>“Rust” test</a:t>
            </a:r>
          </a:p>
          <a:p>
            <a:pPr lvl="2"/>
            <a:r>
              <a:rPr lang="en-US"/>
              <a:t>Coarse check for </a:t>
            </a:r>
            <a:br>
              <a:rPr lang="en-US"/>
            </a:br>
            <a:r>
              <a:rPr lang="en-US"/>
              <a:t>Fe inclusions</a:t>
            </a:r>
          </a:p>
        </p:txBody>
      </p:sp>
      <p:pic>
        <p:nvPicPr>
          <p:cNvPr id="9" name="Immagine 12">
            <a:extLst>
              <a:ext uri="{FF2B5EF4-FFF2-40B4-BE49-F238E27FC236}">
                <a16:creationId xmlns:a16="http://schemas.microsoft.com/office/drawing/2014/main" id="{7828B3AB-DCD1-4083-9B8F-B84251A3DF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701" y="1109707"/>
            <a:ext cx="3765357" cy="2824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A picture containing wall, indoor, mirror, bathroom&#10;&#10;Description generated with very high confidence">
            <a:extLst>
              <a:ext uri="{FF2B5EF4-FFF2-40B4-BE49-F238E27FC236}">
                <a16:creationId xmlns:a16="http://schemas.microsoft.com/office/drawing/2014/main" id="{9E0261B8-B9B0-45F7-9CF5-6EEB90937D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21" t="9853" r="25766" b="21812"/>
          <a:stretch/>
        </p:blipFill>
        <p:spPr>
          <a:xfrm rot="5400000">
            <a:off x="5172693" y="1218879"/>
            <a:ext cx="1846613" cy="2117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8FAEC8-BDE6-4F71-8AC3-9AF6CE000DA7}"/>
              </a:ext>
            </a:extLst>
          </p:cNvPr>
          <p:cNvSpPr txBox="1"/>
          <p:nvPr/>
        </p:nvSpPr>
        <p:spPr>
          <a:xfrm>
            <a:off x="5037008" y="2595739"/>
            <a:ext cx="21179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>
                <a:solidFill>
                  <a:schemeClr val="bg1"/>
                </a:solidFill>
              </a:rPr>
              <a:t>Sample </a:t>
            </a:r>
            <a:r>
              <a:rPr lang="it-IT" sz="1600" err="1">
                <a:solidFill>
                  <a:schemeClr val="bg1"/>
                </a:solidFill>
              </a:rPr>
              <a:t>preparation</a:t>
            </a:r>
            <a:r>
              <a:rPr lang="it-IT" sz="1600">
                <a:solidFill>
                  <a:schemeClr val="bg1"/>
                </a:solidFill>
              </a:rPr>
              <a:t> for </a:t>
            </a:r>
            <a:br>
              <a:rPr lang="it-IT" sz="1600">
                <a:solidFill>
                  <a:schemeClr val="bg1"/>
                </a:solidFill>
              </a:rPr>
            </a:br>
            <a:r>
              <a:rPr lang="it-IT" sz="1600">
                <a:solidFill>
                  <a:schemeClr val="bg1"/>
                </a:solidFill>
              </a:rPr>
              <a:t>RRR </a:t>
            </a:r>
            <a:r>
              <a:rPr lang="it-IT" sz="1600" err="1">
                <a:solidFill>
                  <a:schemeClr val="bg1"/>
                </a:solidFill>
              </a:rPr>
              <a:t>measurement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ADDF4F-0D02-42FA-9A93-5261F01B0BC6}"/>
              </a:ext>
            </a:extLst>
          </p:cNvPr>
          <p:cNvSpPr txBox="1"/>
          <p:nvPr/>
        </p:nvSpPr>
        <p:spPr>
          <a:xfrm>
            <a:off x="9759737" y="1267468"/>
            <a:ext cx="186461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Visual Inspections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D7709D7-69C5-494A-8B5B-A1E2CC440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6598" y="3656825"/>
            <a:ext cx="3765357" cy="2848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28A8B3C-64DD-43BA-9959-7759E340DE25}"/>
              </a:ext>
            </a:extLst>
          </p:cNvPr>
          <p:cNvSpPr txBox="1"/>
          <p:nvPr/>
        </p:nvSpPr>
        <p:spPr>
          <a:xfrm>
            <a:off x="4953420" y="3752568"/>
            <a:ext cx="158601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Microstructure</a:t>
            </a:r>
          </a:p>
        </p:txBody>
      </p:sp>
      <p:pic>
        <p:nvPicPr>
          <p:cNvPr id="24" name="Picture 2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CCC6FF2-171B-4009-87B1-9EFBC4204F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26" t="24759" r="35455" b="22931"/>
          <a:stretch/>
        </p:blipFill>
        <p:spPr>
          <a:xfrm>
            <a:off x="8872409" y="3856572"/>
            <a:ext cx="2751941" cy="262188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2E7675F-23C2-4754-8AF5-5FFCABD5B948}"/>
              </a:ext>
            </a:extLst>
          </p:cNvPr>
          <p:cNvSpPr txBox="1"/>
          <p:nvPr/>
        </p:nvSpPr>
        <p:spPr>
          <a:xfrm rot="19268285">
            <a:off x="9401320" y="4957087"/>
            <a:ext cx="1694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accent2">
                    <a:lumMod val="75000"/>
                  </a:schemeClr>
                </a:solidFill>
              </a:rPr>
              <a:t>Final Report</a:t>
            </a:r>
          </a:p>
        </p:txBody>
      </p:sp>
    </p:spTree>
    <p:extLst>
      <p:ext uri="{BB962C8B-B14F-4D97-AF65-F5344CB8AC3E}">
        <p14:creationId xmlns:p14="http://schemas.microsoft.com/office/powerpoint/2010/main" val="604030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470B0-DB0F-4756-8206-710FC64F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Residual Resistance Ratio (RRR)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4">
                <a:extLst>
                  <a:ext uri="{FF2B5EF4-FFF2-40B4-BE49-F238E27FC236}">
                    <a16:creationId xmlns:a16="http://schemas.microsoft.com/office/drawing/2014/main" id="{19732529-9054-42B5-A6B9-5A699FAA5582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/>
                  <a:t>Electrical resistivity of metals at low temperatures is related to the  impurity concentrations. The residual resistivity at T = 0 K is caused  mainly by scattering of electrons by impurities.</a:t>
                </a:r>
              </a:p>
              <a:p>
                <a:pPr marL="0" indent="0" algn="ctr">
                  <a:buNone/>
                </a:pPr>
                <a:r>
                  <a:rPr lang="en-US" b="1">
                    <a:solidFill>
                      <a:schemeClr val="accent6">
                        <a:lumMod val="75000"/>
                      </a:schemeClr>
                    </a:solidFill>
                  </a:rPr>
                  <a:t>Residual Resistivity Ratio</a:t>
                </a:r>
                <a:r>
                  <a:rPr lang="en-US" b="1"/>
                  <a:t>     </a:t>
                </a:r>
                <a:br>
                  <a:rPr lang="en-US" b="0" i="1">
                    <a:latin typeface="Cambria Math" panose="02040503050406030204" pitchFamily="18" charset="0"/>
                  </a:rPr>
                </a:br>
                <a:r>
                  <a:rPr lang="en-US" sz="1300" b="0" i="1">
                    <a:latin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𝑅𝑅𝑅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(295 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(4.2 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/>
              </a:p>
              <a:p>
                <a:pPr marL="0" indent="0" algn="ctr">
                  <a:buNone/>
                </a:pPr>
                <a:endParaRPr lang="en-US" sz="1300"/>
              </a:p>
              <a:p>
                <a:r>
                  <a:rPr lang="en-US" b="1"/>
                  <a:t>RRR</a:t>
                </a:r>
                <a:r>
                  <a:rPr lang="en-US"/>
                  <a:t> depends on </a:t>
                </a:r>
                <a:r>
                  <a:rPr lang="en-US" b="1"/>
                  <a:t>impurity content </a:t>
                </a:r>
                <a:r>
                  <a:rPr lang="en-US"/>
                  <a:t>in the material (typical RRR for cavity is around 300)</a:t>
                </a:r>
              </a:p>
              <a:p>
                <a:r>
                  <a:rPr lang="en-US" b="1">
                    <a:solidFill>
                      <a:schemeClr val="accent2">
                        <a:lumMod val="75000"/>
                      </a:schemeClr>
                    </a:solidFill>
                  </a:rPr>
                  <a:t>RRR</a:t>
                </a:r>
                <a:r>
                  <a:rPr lang="en-US"/>
                  <a:t> is linked to the Nb</a:t>
                </a:r>
                <a:r>
                  <a:rPr lang="en-US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US" b="1">
                    <a:solidFill>
                      <a:schemeClr val="accent2">
                        <a:lumMod val="75000"/>
                      </a:schemeClr>
                    </a:solidFill>
                  </a:rPr>
                  <a:t>thermal conductivity </a:t>
                </a:r>
                <a:r>
                  <a:rPr lang="en-US"/>
                  <a:t>by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4.2 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≈0.25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𝑅𝑅𝑅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[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/>
                  <a:t> </a:t>
                </a:r>
              </a:p>
            </p:txBody>
          </p:sp>
        </mc:Choice>
        <mc:Fallback xmlns="">
          <p:sp>
            <p:nvSpPr>
              <p:cNvPr id="5" name="object 4">
                <a:extLst>
                  <a:ext uri="{FF2B5EF4-FFF2-40B4-BE49-F238E27FC236}">
                    <a16:creationId xmlns:a16="http://schemas.microsoft.com/office/drawing/2014/main" id="{19732529-9054-42B5-A6B9-5A699FAA558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717" r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68086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906DF-C5ED-45B1-919B-D9EF9DAE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Nb Eddy Current Scanning</a:t>
            </a:r>
          </a:p>
        </p:txBody>
      </p:sp>
      <p:pic>
        <p:nvPicPr>
          <p:cNvPr id="9" name="Content Placeholder 8" descr="A picture containing game&#10;&#10;Description automatically generated">
            <a:extLst>
              <a:ext uri="{FF2B5EF4-FFF2-40B4-BE49-F238E27FC236}">
                <a16:creationId xmlns:a16="http://schemas.microsoft.com/office/drawing/2014/main" id="{B211B80A-D0DF-4567-B345-08801C2BF3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442" y="849870"/>
            <a:ext cx="3134162" cy="1905266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A3FBD5-613F-4C96-A88A-27F8A5AC9B7C}"/>
              </a:ext>
            </a:extLst>
          </p:cNvPr>
          <p:cNvSpPr txBox="1"/>
          <p:nvPr/>
        </p:nvSpPr>
        <p:spPr>
          <a:xfrm>
            <a:off x="8620427" y="590733"/>
            <a:ext cx="277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DESY Eddy Current principle</a:t>
            </a:r>
          </a:p>
        </p:txBody>
      </p:sp>
      <p:pic>
        <p:nvPicPr>
          <p:cNvPr id="11" name="scanning_desy">
            <a:hlinkClick r:id="" action="ppaction://media"/>
            <a:extLst>
              <a:ext uri="{FF2B5EF4-FFF2-40B4-BE49-F238E27FC236}">
                <a16:creationId xmlns:a16="http://schemas.microsoft.com/office/drawing/2014/main" id="{C791C77A-E0D3-423F-919B-EF5DF057BF7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08468" y="4326684"/>
            <a:ext cx="4045410" cy="22737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0F59CFB-DC7F-4753-9F23-CF32F4DE1AE7}"/>
              </a:ext>
            </a:extLst>
          </p:cNvPr>
          <p:cNvSpPr txBox="1"/>
          <p:nvPr/>
        </p:nvSpPr>
        <p:spPr>
          <a:xfrm>
            <a:off x="838199" y="1323975"/>
            <a:ext cx="74134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7800"/>
            <a:r>
              <a:rPr lang="en-US" dirty="0"/>
              <a:t>When an </a:t>
            </a:r>
            <a:r>
              <a:rPr lang="en-US" b="1" dirty="0"/>
              <a:t>AC current flows </a:t>
            </a:r>
            <a:r>
              <a:rPr lang="en-US" dirty="0"/>
              <a:t>in a coil in close </a:t>
            </a:r>
            <a:r>
              <a:rPr lang="en-US" b="1" dirty="0"/>
              <a:t>proximity</a:t>
            </a:r>
            <a:r>
              <a:rPr lang="en-US" dirty="0"/>
              <a:t> to a </a:t>
            </a:r>
            <a:r>
              <a:rPr lang="en-US" b="1" dirty="0"/>
              <a:t>conducting surface</a:t>
            </a:r>
            <a:r>
              <a:rPr lang="en-US" dirty="0"/>
              <a:t> the magnetic field of the coil will </a:t>
            </a:r>
            <a:r>
              <a:rPr lang="en-US" b="1" dirty="0"/>
              <a:t>induce circulating (eddy) currents </a:t>
            </a:r>
            <a:r>
              <a:rPr lang="en-US" dirty="0"/>
              <a:t>in that surface. </a:t>
            </a:r>
          </a:p>
          <a:p>
            <a:pPr indent="177800"/>
            <a:r>
              <a:rPr lang="en-US" dirty="0"/>
              <a:t>The </a:t>
            </a:r>
            <a:r>
              <a:rPr lang="en-US" b="1" dirty="0"/>
              <a:t>magnitude and phase </a:t>
            </a:r>
            <a:r>
              <a:rPr lang="en-US" dirty="0"/>
              <a:t>of the eddy currents will </a:t>
            </a:r>
            <a:r>
              <a:rPr lang="en-US" b="1" dirty="0"/>
              <a:t>affect the loading </a:t>
            </a:r>
            <a:r>
              <a:rPr lang="en-US" dirty="0"/>
              <a:t>on the coil and thus its impedance. If there is </a:t>
            </a:r>
            <a:r>
              <a:rPr lang="en-US" b="1" dirty="0"/>
              <a:t>a deep crack in the surface </a:t>
            </a:r>
            <a:r>
              <a:rPr lang="en-US" dirty="0"/>
              <a:t>immediately underneath the coil, it will </a:t>
            </a:r>
            <a:r>
              <a:rPr lang="en-US" b="1" dirty="0"/>
              <a:t>interrupt or reduce the eddy current</a:t>
            </a:r>
            <a:r>
              <a:rPr lang="en-US" dirty="0"/>
              <a:t> flow, thus decreasing the loading on the coil and increasing its effective impedance. </a:t>
            </a:r>
          </a:p>
          <a:p>
            <a:pPr indent="177800"/>
            <a:r>
              <a:rPr lang="en-US" dirty="0"/>
              <a:t>The operating frequency is between 100 kHz to few MHz and can span</a:t>
            </a:r>
            <a:br>
              <a:rPr lang="en-US" dirty="0"/>
            </a:br>
            <a:r>
              <a:rPr lang="en-US" dirty="0"/>
              <a:t>from the surface down into the materials for </a:t>
            </a:r>
            <a:r>
              <a:rPr lang="en-US" b="1" dirty="0"/>
              <a:t>some hundreds of microns</a:t>
            </a:r>
            <a:r>
              <a:rPr lang="en-US" dirty="0"/>
              <a:t>.</a:t>
            </a:r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971A0A3C-17D3-441E-9F26-6B73E526A8DC}"/>
              </a:ext>
            </a:extLst>
          </p:cNvPr>
          <p:cNvSpPr>
            <a:spLocks noChangeAspect="1"/>
          </p:cNvSpPr>
          <p:nvPr/>
        </p:nvSpPr>
        <p:spPr>
          <a:xfrm>
            <a:off x="8162488" y="3146932"/>
            <a:ext cx="3458011" cy="3569203"/>
          </a:xfrm>
          <a:prstGeom prst="rect">
            <a:avLst/>
          </a:prstGeom>
          <a:blipFill>
            <a:blip r:embed="rId6" cstate="print"/>
            <a:stretch>
              <a:fillRect t="-5278" r="-90095" b="-21738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248F14-8339-4EF4-B72B-AE9E727E88AC}"/>
              </a:ext>
            </a:extLst>
          </p:cNvPr>
          <p:cNvSpPr txBox="1"/>
          <p:nvPr/>
        </p:nvSpPr>
        <p:spPr>
          <a:xfrm>
            <a:off x="8118748" y="2911137"/>
            <a:ext cx="27051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/>
              <a:t>Iron Defect, probably included during rolling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82C55C9-918C-49EB-83AD-99CAF9A7F540}"/>
              </a:ext>
            </a:extLst>
          </p:cNvPr>
          <p:cNvSpPr/>
          <p:nvPr/>
        </p:nvSpPr>
        <p:spPr>
          <a:xfrm>
            <a:off x="10086975" y="5999366"/>
            <a:ext cx="600075" cy="601085"/>
          </a:xfrm>
          <a:prstGeom prst="ellipse">
            <a:avLst/>
          </a:prstGeom>
          <a:solidFill>
            <a:srgbClr val="C55A11">
              <a:alpha val="20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fik 9">
            <a:extLst>
              <a:ext uri="{FF2B5EF4-FFF2-40B4-BE49-F238E27FC236}">
                <a16:creationId xmlns:a16="http://schemas.microsoft.com/office/drawing/2014/main" id="{72E51596-E105-40F0-A365-A09D30FB734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274" y="4324337"/>
            <a:ext cx="2425817" cy="238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4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0F8F4-303E-403A-9233-8F6B726D9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Eddy Current 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CB570B-EDE0-4D07-BCA3-F447296DE1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58570" y="830648"/>
            <a:ext cx="4961544" cy="246729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43A0CC-4CEA-4F66-959D-0A023BE2A578}"/>
              </a:ext>
            </a:extLst>
          </p:cNvPr>
          <p:cNvSpPr txBox="1"/>
          <p:nvPr/>
        </p:nvSpPr>
        <p:spPr>
          <a:xfrm>
            <a:off x="7058024" y="162985"/>
            <a:ext cx="3533776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/>
              <a:t>ESS Nb Sheets (456)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54F0DB-A29A-4E90-BADC-2AFD80861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396" y="3634998"/>
            <a:ext cx="4449188" cy="305096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07DEED2-BA73-4914-B371-57D3BC18F270}"/>
              </a:ext>
            </a:extLst>
          </p:cNvPr>
          <p:cNvGrpSpPr>
            <a:grpSpLocks noChangeAspect="1"/>
          </p:cNvGrpSpPr>
          <p:nvPr/>
        </p:nvGrpSpPr>
        <p:grpSpPr>
          <a:xfrm>
            <a:off x="7058024" y="3634998"/>
            <a:ext cx="3947160" cy="3242820"/>
            <a:chOff x="5531796" y="2135380"/>
            <a:chExt cx="4021778" cy="330412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0C3DF20-F9C9-45A2-B760-44943396D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1796" y="2135380"/>
              <a:ext cx="2318435" cy="130797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F033EA8-D505-4833-9DE7-70D98F427C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2700" y="3019545"/>
              <a:ext cx="2350874" cy="124868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436E0F3-F85F-4496-BB7B-38BA4D3F3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1796" y="4015176"/>
              <a:ext cx="2356387" cy="1424326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8815FFF-6EBB-4CAB-BC90-7F374285F4AC}"/>
              </a:ext>
            </a:extLst>
          </p:cNvPr>
          <p:cNvSpPr txBox="1"/>
          <p:nvPr/>
        </p:nvSpPr>
        <p:spPr>
          <a:xfrm>
            <a:off x="10248901" y="6320135"/>
            <a:ext cx="183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W. Singer et al.,</a:t>
            </a:r>
            <a:br>
              <a:rPr kumimoji="0" lang="it-IT" sz="12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</a:b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SUST 28 (2015) 085014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FAFE2B-B524-419C-8405-DB43572AA139}"/>
              </a:ext>
            </a:extLst>
          </p:cNvPr>
          <p:cNvSpPr txBox="1"/>
          <p:nvPr/>
        </p:nvSpPr>
        <p:spPr>
          <a:xfrm>
            <a:off x="838200" y="1336119"/>
            <a:ext cx="4919232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chemeClr val="accent1">
                    <a:lumMod val="75000"/>
                  </a:schemeClr>
                </a:solidFill>
              </a:rPr>
              <a:t>European</a:t>
            </a:r>
            <a:r>
              <a:rPr lang="it-IT" sz="2800" b="1">
                <a:solidFill>
                  <a:schemeClr val="accent1">
                    <a:lumMod val="75000"/>
                  </a:schemeClr>
                </a:solidFill>
              </a:rPr>
              <a:t> XFEL </a:t>
            </a:r>
          </a:p>
          <a:p>
            <a:r>
              <a:rPr lang="it-IT" sz="2400"/>
              <a:t>On the </a:t>
            </a:r>
            <a:r>
              <a:rPr lang="it-IT" sz="2400" dirty="0"/>
              <a:t>15612 sheets</a:t>
            </a:r>
            <a:endParaRPr lang="it-IT" sz="2400"/>
          </a:p>
          <a:p>
            <a:pPr lvl="1"/>
            <a:r>
              <a:rPr lang="it-IT" sz="2000" b="1">
                <a:solidFill>
                  <a:srgbClr val="C55A11"/>
                </a:solidFill>
              </a:rPr>
              <a:t>26% </a:t>
            </a:r>
            <a:r>
              <a:rPr lang="it-IT" sz="2000" b="1" dirty="0">
                <a:solidFill>
                  <a:srgbClr val="C55A11"/>
                </a:solidFill>
              </a:rPr>
              <a:t>scanned</a:t>
            </a:r>
            <a:r>
              <a:rPr lang="it-IT" sz="2000" b="1">
                <a:solidFill>
                  <a:srgbClr val="C55A11"/>
                </a:solidFill>
              </a:rPr>
              <a:t> on </a:t>
            </a:r>
            <a:r>
              <a:rPr lang="it-IT" sz="2000" b="1" dirty="0">
                <a:solidFill>
                  <a:srgbClr val="C55A11"/>
                </a:solidFill>
              </a:rPr>
              <a:t>both</a:t>
            </a:r>
            <a:r>
              <a:rPr lang="it-IT" sz="2000" b="1">
                <a:solidFill>
                  <a:srgbClr val="C55A11"/>
                </a:solidFill>
              </a:rPr>
              <a:t> sides</a:t>
            </a:r>
          </a:p>
          <a:p>
            <a:pPr lvl="1"/>
            <a:r>
              <a:rPr lang="it-IT" sz="2000" b="1">
                <a:solidFill>
                  <a:schemeClr val="accent6">
                    <a:lumMod val="75000"/>
                  </a:schemeClr>
                </a:solidFill>
              </a:rPr>
              <a:t>2% </a:t>
            </a:r>
            <a:r>
              <a:rPr lang="it-IT" sz="2000" b="1" dirty="0">
                <a:solidFill>
                  <a:schemeClr val="accent6">
                    <a:lumMod val="75000"/>
                  </a:schemeClr>
                </a:solidFill>
              </a:rPr>
              <a:t>rejected</a:t>
            </a:r>
            <a:r>
              <a:rPr lang="it-IT" sz="2000" b="1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2000"/>
              <a:t>(</a:t>
            </a:r>
            <a:r>
              <a:rPr lang="it-IT" sz="2000" dirty="0"/>
              <a:t>foreign</a:t>
            </a:r>
            <a:r>
              <a:rPr lang="it-IT" sz="2000"/>
              <a:t> </a:t>
            </a:r>
            <a:r>
              <a:rPr lang="it-IT" sz="2000" dirty="0"/>
              <a:t>material</a:t>
            </a:r>
            <a:r>
              <a:rPr lang="it-IT" sz="2000"/>
              <a:t> &gt; </a:t>
            </a:r>
            <a:r>
              <a:rPr lang="it-IT" sz="2000" dirty="0"/>
              <a:t>100 </a:t>
            </a:r>
            <a:r>
              <a:rPr lang="it-IT" sz="2000" dirty="0">
                <a:latin typeface="Symbol" panose="05050102010706020507" pitchFamily="18" charset="2"/>
              </a:rPr>
              <a:t>m</a:t>
            </a:r>
            <a:r>
              <a:rPr lang="it-IT" sz="2000" dirty="0"/>
              <a:t>m</a:t>
            </a:r>
            <a:r>
              <a:rPr lang="it-IT" sz="2000"/>
              <a:t>, </a:t>
            </a:r>
            <a:br>
              <a:rPr lang="it-IT" sz="2000"/>
            </a:br>
            <a:r>
              <a:rPr lang="en-US" sz="2000"/>
              <a:t>delamination</a:t>
            </a:r>
            <a:r>
              <a:rPr lang="it-IT" sz="2000"/>
              <a:t>, etc.)</a:t>
            </a:r>
          </a:p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B3F00A-03C6-4DFC-B2E1-8060478DEEE9}"/>
              </a:ext>
            </a:extLst>
          </p:cNvPr>
          <p:cNvSpPr txBox="1"/>
          <p:nvPr/>
        </p:nvSpPr>
        <p:spPr>
          <a:xfrm>
            <a:off x="9445653" y="3819105"/>
            <a:ext cx="229229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EXFEL Defects Analysis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B01E876-9E96-4EEE-936E-E9059FB93C4D}"/>
              </a:ext>
            </a:extLst>
          </p:cNvPr>
          <p:cNvSpPr/>
          <p:nvPr/>
        </p:nvSpPr>
        <p:spPr>
          <a:xfrm>
            <a:off x="6233160" y="76200"/>
            <a:ext cx="5722620" cy="3352800"/>
          </a:xfrm>
          <a:prstGeom prst="roundRect">
            <a:avLst/>
          </a:prstGeom>
          <a:solidFill>
            <a:srgbClr val="4472C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45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36D79-B23B-4AC1-BE0A-E8A698F6C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sheets to cavity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E3306-0282-46F6-BBA1-34FE96A15D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94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A867778-DD41-49F6-8A61-889489AD1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components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4EA2AE-C290-4BB9-BE47-92BD613436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" t="1989" r="1627" b="1468"/>
          <a:stretch/>
        </p:blipFill>
        <p:spPr>
          <a:xfrm>
            <a:off x="2041861" y="1142559"/>
            <a:ext cx="8111391" cy="573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227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9946A-E9E4-4C5A-8B0D-592EDB7AA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Dumb-bell Fabrication (an example)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4E5F9-3322-45B1-9430-617AEA4E3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91099"/>
            <a:ext cx="6000207" cy="5466901"/>
          </a:xfrm>
        </p:spPr>
        <p:txBody>
          <a:bodyPr>
            <a:normAutofit lnSpcReduction="10000"/>
          </a:bodyPr>
          <a:lstStyle/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sz="1600" spc="-5">
                <a:cs typeface="Times New Roman"/>
              </a:rPr>
              <a:t>Nb sheets cutting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sz="1600" spc="-5">
                <a:cs typeface="Times New Roman"/>
              </a:rPr>
              <a:t>Deep</a:t>
            </a:r>
            <a:r>
              <a:rPr lang="en-US" sz="1600" spc="-15">
                <a:cs typeface="Times New Roman"/>
              </a:rPr>
              <a:t> </a:t>
            </a:r>
            <a:r>
              <a:rPr lang="en-US" sz="1600" spc="-5">
                <a:cs typeface="Times New Roman"/>
              </a:rPr>
              <a:t>drawing</a:t>
            </a:r>
            <a:endParaRPr lang="en-US" sz="1600">
              <a:cs typeface="Times New Roman"/>
            </a:endParaRP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Mechanical measurement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Cleaning (by ultrasonic cleaning +rinsing)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Trimming of iris region and reshaping of cups if needed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Cleaning 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Rf measurement of cups 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Buffered chemical polishing + rinsing (for welding of Iris) 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Welding of Iris 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Welding of stiffening rings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Mechanical  measurement of dumb-bells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Reshaping of dumb bell if needed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Cleaning 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Rf measurement of dumb-bell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Trimming of dumb-bells ( Equator regions )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Cleaning 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Intermediate chemical etching ( BCP /20- 40 µm ) + rinsing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Visual Inspection of the inner surface of the dumb-bell</a:t>
            </a:r>
          </a:p>
          <a:p>
            <a:pPr marL="444500" indent="-444500">
              <a:spcBef>
                <a:spcPts val="600"/>
              </a:spcBef>
              <a:buFont typeface="+mj-lt"/>
              <a:buAutoNum type="arabicPeriod"/>
            </a:pPr>
            <a:r>
              <a:rPr lang="en-US" altLang="en-US" sz="1600"/>
              <a:t>Local grinding if needed + (second chemical treatment + inspection 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A1DE60-8DCE-406D-B34A-45E372158E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2" t="1294" r="6749" b="4030"/>
          <a:stretch/>
        </p:blipFill>
        <p:spPr bwMode="auto">
          <a:xfrm rot="5400000">
            <a:off x="3426434" y="1516753"/>
            <a:ext cx="2593096" cy="22652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72348AC-ACBF-4D3B-B616-BAD0180128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4951" y="3221913"/>
            <a:ext cx="2378235" cy="2277745"/>
          </a:xfrm>
          <a:prstGeom prst="rect">
            <a:avLst/>
          </a:prstGeom>
        </p:spPr>
      </p:pic>
      <p:pic>
        <p:nvPicPr>
          <p:cNvPr id="15" name="Picture 14" descr="A picture containing indoor, sitting, oven, stove&#10;&#10;Description automatically generated">
            <a:extLst>
              <a:ext uri="{FF2B5EF4-FFF2-40B4-BE49-F238E27FC236}">
                <a16:creationId xmlns:a16="http://schemas.microsoft.com/office/drawing/2014/main" id="{6E43FBD7-2BBD-4D1D-AEA1-9D4F596964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64" r="39524" b="9057"/>
          <a:stretch/>
        </p:blipFill>
        <p:spPr>
          <a:xfrm>
            <a:off x="2894951" y="4701776"/>
            <a:ext cx="3008818" cy="20029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9D02358-6D09-4694-8FC9-479A7FE4AE5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" t="6020" r="15046" b="5004"/>
          <a:stretch/>
        </p:blipFill>
        <p:spPr bwMode="auto">
          <a:xfrm>
            <a:off x="987830" y="4083153"/>
            <a:ext cx="2378235" cy="20029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71F6CFB4-C510-4EA8-81AE-40881E3A1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9812" y="159895"/>
            <a:ext cx="1526219" cy="188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A picture containing table, water, wine, small&#10;&#10;Description automatically generated">
            <a:extLst>
              <a:ext uri="{FF2B5EF4-FFF2-40B4-BE49-F238E27FC236}">
                <a16:creationId xmlns:a16="http://schemas.microsoft.com/office/drawing/2014/main" id="{5F78DE60-EA3C-4F99-9FF7-04898D653D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76" y="1583112"/>
            <a:ext cx="2699344" cy="193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85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8D7CB-9C78-4D15-9E2C-217579B29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Fabrication activities </a:t>
            </a:r>
            <a:r>
              <a:rPr lang="en-US" dirty="0"/>
              <a:t>at</a:t>
            </a:r>
            <a:r>
              <a:rPr lang="en-US"/>
              <a:t> LASA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39145-5F04-48E9-93E1-D20EFF5D3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10515600" cy="4909964"/>
          </a:xfrm>
        </p:spPr>
        <p:txBody>
          <a:bodyPr>
            <a:normAutofit/>
          </a:bodyPr>
          <a:lstStyle/>
          <a:p>
            <a:r>
              <a:rPr lang="en-US" dirty="0"/>
              <a:t>INFN LASA has a long experience on cavity design and, in collaboration with industry, in fabrication of cavities</a:t>
            </a:r>
          </a:p>
          <a:p>
            <a:pPr lvl="1"/>
            <a:r>
              <a:rPr lang="en-US" dirty="0"/>
              <a:t>We have significantly contributed to the design of the </a:t>
            </a:r>
            <a:br>
              <a:rPr lang="en-US" dirty="0"/>
            </a:b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SNS cavities at 805 MHz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TRASCO cavities </a:t>
            </a:r>
            <a:r>
              <a:rPr lang="en-US" dirty="0"/>
              <a:t>were design at LASA and fabricated at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704.4 MHz</a:t>
            </a:r>
          </a:p>
          <a:p>
            <a:pPr lvl="1"/>
            <a:r>
              <a:rPr lang="en-US" dirty="0"/>
              <a:t>LASA was deeply involved in the mass production of the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800 cavities </a:t>
            </a:r>
            <a:br>
              <a:rPr lang="en-US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for XFEL at 1.3 GHz</a:t>
            </a:r>
            <a:r>
              <a:rPr lang="en-US" dirty="0"/>
              <a:t> 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20 3.9 GHz </a:t>
            </a:r>
            <a:r>
              <a:rPr lang="en-US" dirty="0"/>
              <a:t>cavities for the third harmonic module of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XFEL</a:t>
            </a:r>
            <a:br>
              <a:rPr lang="en-US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/>
              <a:t>were designed at LASA and fabricated 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38 704.4 MHz </a:t>
            </a:r>
            <a:r>
              <a:rPr lang="en-US" dirty="0"/>
              <a:t>cavities for the Medium Beta Section of the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European Spallation Source</a:t>
            </a:r>
          </a:p>
          <a:p>
            <a:pPr lvl="1"/>
            <a:r>
              <a:rPr lang="en-US" b="1" dirty="0"/>
              <a:t>2 650 MHz </a:t>
            </a:r>
            <a:r>
              <a:rPr lang="en-US" dirty="0"/>
              <a:t>prototype</a:t>
            </a:r>
            <a:r>
              <a:rPr lang="en-US" b="1" dirty="0"/>
              <a:t>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cavities for the Low Beta Section of 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PIP-II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in preparation for the 38 cavities in-kind contribution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8A98CCA-C470-4B7D-A343-117D7B379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855" y="1690487"/>
            <a:ext cx="1330085" cy="98251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9BF8756C-E1B9-458D-B65E-19AE87944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931" y="3204062"/>
            <a:ext cx="1459326" cy="1459326"/>
          </a:xfrm>
          <a:prstGeom prst="rect">
            <a:avLst/>
          </a:prstGeom>
        </p:spPr>
      </p:pic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30B35254-E246-4499-BB6D-9BFB95F818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088" y="4770763"/>
            <a:ext cx="2157150" cy="11607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14A6DFE-84C2-481B-B1C2-29451D0F9B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5226" y="6038870"/>
            <a:ext cx="1283218" cy="66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05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49D70-985A-485A-85B5-0A26F1DBF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Mechanical QC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0427C2-A5C1-4771-A79E-AD8C55713D92}"/>
              </a:ext>
            </a:extLst>
          </p:cNvPr>
          <p:cNvSpPr txBox="1"/>
          <p:nvPr/>
        </p:nvSpPr>
        <p:spPr>
          <a:xfrm>
            <a:off x="6695100" y="3096181"/>
            <a:ext cx="1109086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3D profile</a:t>
            </a:r>
          </a:p>
        </p:txBody>
      </p:sp>
      <p:pic>
        <p:nvPicPr>
          <p:cNvPr id="25" name="Picture 24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D61159C8-54AD-4E8D-8A25-2799BCA0B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774" y="3703591"/>
            <a:ext cx="4368529" cy="298214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63BB50A-24F0-4F4B-8C36-18EB9DB165D3}"/>
              </a:ext>
            </a:extLst>
          </p:cNvPr>
          <p:cNvSpPr txBox="1"/>
          <p:nvPr/>
        </p:nvSpPr>
        <p:spPr>
          <a:xfrm>
            <a:off x="4492101" y="6378662"/>
            <a:ext cx="2715167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Mechanical measurements</a:t>
            </a:r>
          </a:p>
        </p:txBody>
      </p:sp>
      <p:pic>
        <p:nvPicPr>
          <p:cNvPr id="13" name="Content Placeholder 12" descr="A picture containing indoor, person, person, table&#10;&#10;Description automatically generated">
            <a:extLst>
              <a:ext uri="{FF2B5EF4-FFF2-40B4-BE49-F238E27FC236}">
                <a16:creationId xmlns:a16="http://schemas.microsoft.com/office/drawing/2014/main" id="{96E2BF18-B611-417A-AD9D-9C9FD214C5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538" y="1553861"/>
            <a:ext cx="3851983" cy="2888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37E23FA-FFCF-42DC-8315-6228DB3A1EB9}"/>
              </a:ext>
            </a:extLst>
          </p:cNvPr>
          <p:cNvSpPr txBox="1"/>
          <p:nvPr/>
        </p:nvSpPr>
        <p:spPr>
          <a:xfrm>
            <a:off x="1680458" y="1663337"/>
            <a:ext cx="220631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Half Cell dime control</a:t>
            </a:r>
          </a:p>
        </p:txBody>
      </p:sp>
      <p:pic>
        <p:nvPicPr>
          <p:cNvPr id="10" name="Picture 9" descr="A person standing in a room&#10;&#10;Description automatically generated">
            <a:extLst>
              <a:ext uri="{FF2B5EF4-FFF2-40B4-BE49-F238E27FC236}">
                <a16:creationId xmlns:a16="http://schemas.microsoft.com/office/drawing/2014/main" id="{10199D08-2C27-4552-9F6A-DD0A2316D8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0" t="17335" r="16514" b="14954"/>
          <a:stretch/>
        </p:blipFill>
        <p:spPr>
          <a:xfrm>
            <a:off x="8401104" y="2579794"/>
            <a:ext cx="3387559" cy="4136810"/>
          </a:xfrm>
          <a:prstGeom prst="rect">
            <a:avLst/>
          </a:prstGeom>
        </p:spPr>
      </p:pic>
      <p:pic>
        <p:nvPicPr>
          <p:cNvPr id="15" name="Picture 2" descr="P:\0 ESS\Acquisti\Series\Cavities\preparazione documenti\Technical Specifications\3D drawing of cavity and subcomponents\W_S04_ECG_EC002_Pagina_1.jpg">
            <a:extLst>
              <a:ext uri="{FF2B5EF4-FFF2-40B4-BE49-F238E27FC236}">
                <a16:creationId xmlns:a16="http://schemas.microsoft.com/office/drawing/2014/main" id="{68E8A506-E535-4028-B2C8-72F03241B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481" y="154765"/>
            <a:ext cx="4292285" cy="3032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F6236A-FFFA-4979-9B26-B29739B7E236}"/>
              </a:ext>
            </a:extLst>
          </p:cNvPr>
          <p:cNvSpPr txBox="1"/>
          <p:nvPr/>
        </p:nvSpPr>
        <p:spPr>
          <a:xfrm>
            <a:off x="8479526" y="6186376"/>
            <a:ext cx="1774845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Visual Inspection</a:t>
            </a:r>
          </a:p>
        </p:txBody>
      </p:sp>
    </p:spTree>
    <p:extLst>
      <p:ext uri="{BB962C8B-B14F-4D97-AF65-F5344CB8AC3E}">
        <p14:creationId xmlns:p14="http://schemas.microsoft.com/office/powerpoint/2010/main" val="24392727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ESS Dashboard - Mozilla Firefox">
            <a:extLst>
              <a:ext uri="{FF2B5EF4-FFF2-40B4-BE49-F238E27FC236}">
                <a16:creationId xmlns:a16="http://schemas.microsoft.com/office/drawing/2014/main" id="{80E03E14-CDB7-4CAF-8F01-A062B9B993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" t="15726" r="2633" b="1028"/>
          <a:stretch/>
        </p:blipFill>
        <p:spPr>
          <a:xfrm>
            <a:off x="4626350" y="2913918"/>
            <a:ext cx="2288254" cy="1939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C49D70-985A-485A-85B5-0A26F1DBF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Frequency QC</a:t>
            </a:r>
          </a:p>
        </p:txBody>
      </p:sp>
      <p:pic>
        <p:nvPicPr>
          <p:cNvPr id="19" name="Immagine 11">
            <a:extLst>
              <a:ext uri="{FF2B5EF4-FFF2-40B4-BE49-F238E27FC236}">
                <a16:creationId xmlns:a16="http://schemas.microsoft.com/office/drawing/2014/main" id="{EAFC2578-7964-4F37-A8FD-B35C52906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628" y="3341400"/>
            <a:ext cx="3188747" cy="234810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1" name="Picture 20" descr="ESS Dashboard - Mozilla Firefox">
            <a:extLst>
              <a:ext uri="{FF2B5EF4-FFF2-40B4-BE49-F238E27FC236}">
                <a16:creationId xmlns:a16="http://schemas.microsoft.com/office/drawing/2014/main" id="{1E1B9702-23BF-4D7E-A5E0-443BA7B29D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" t="12111" r="1874" b="35385"/>
          <a:stretch/>
        </p:blipFill>
        <p:spPr>
          <a:xfrm>
            <a:off x="3262513" y="4983875"/>
            <a:ext cx="3670061" cy="1807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 descr="A close up of a map&#10;&#10;Description automatically generated">
            <a:extLst>
              <a:ext uri="{FF2B5EF4-FFF2-40B4-BE49-F238E27FC236}">
                <a16:creationId xmlns:a16="http://schemas.microsoft.com/office/drawing/2014/main" id="{4BEBF179-989C-4300-898A-FF2C4BDD1E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547" y="3544299"/>
            <a:ext cx="5388031" cy="3246997"/>
          </a:xfrm>
          <a:prstGeom prst="rect">
            <a:avLst/>
          </a:prstGeom>
        </p:spPr>
      </p:pic>
      <p:pic>
        <p:nvPicPr>
          <p:cNvPr id="5" name="Picture 2" descr="IMG_7625">
            <a:extLst>
              <a:ext uri="{FF2B5EF4-FFF2-40B4-BE49-F238E27FC236}">
                <a16:creationId xmlns:a16="http://schemas.microsoft.com/office/drawing/2014/main" id="{60E86739-DF7B-4538-BDD5-F6082C359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" t="3273" r="3552" b="49002"/>
          <a:stretch>
            <a:fillRect/>
          </a:stretch>
        </p:blipFill>
        <p:spPr bwMode="auto">
          <a:xfrm>
            <a:off x="7039186" y="712946"/>
            <a:ext cx="3436548" cy="237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15">
            <a:extLst>
              <a:ext uri="{FF2B5EF4-FFF2-40B4-BE49-F238E27FC236}">
                <a16:creationId xmlns:a16="http://schemas.microsoft.com/office/drawing/2014/main" id="{E28113EC-60B7-406E-A7CB-E07B5DB707F8}"/>
              </a:ext>
            </a:extLst>
          </p:cNvPr>
          <p:cNvSpPr txBox="1"/>
          <p:nvPr/>
        </p:nvSpPr>
        <p:spPr>
          <a:xfrm>
            <a:off x="8849928" y="2794955"/>
            <a:ext cx="3059297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err="1">
                <a:solidFill>
                  <a:schemeClr val="bg1"/>
                </a:solidFill>
              </a:rPr>
              <a:t>Co.Co.De</a:t>
            </a:r>
            <a:r>
              <a:rPr lang="en-US" sz="1600">
                <a:solidFill>
                  <a:schemeClr val="bg1"/>
                </a:solidFill>
              </a:rPr>
              <a:t> for </a:t>
            </a:r>
            <a:br>
              <a:rPr lang="en-US" sz="1600">
                <a:solidFill>
                  <a:schemeClr val="bg1"/>
                </a:solidFill>
              </a:rPr>
            </a:br>
            <a:r>
              <a:rPr lang="en-US" sz="1600">
                <a:solidFill>
                  <a:schemeClr val="bg1"/>
                </a:solidFill>
              </a:rPr>
              <a:t>HC and DB RF measurements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E3531D-2A91-4378-9F50-67BCCE928D18}"/>
              </a:ext>
            </a:extLst>
          </p:cNvPr>
          <p:cNvSpPr txBox="1"/>
          <p:nvPr/>
        </p:nvSpPr>
        <p:spPr>
          <a:xfrm>
            <a:off x="895350" y="1378928"/>
            <a:ext cx="507710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5">
                <a:cs typeface="Times New Roman"/>
              </a:rPr>
              <a:t>Measure </a:t>
            </a:r>
            <a:r>
              <a:rPr lang="en-US" sz="2400">
                <a:cs typeface="Times New Roman"/>
              </a:rPr>
              <a:t>frequency and length  to </a:t>
            </a:r>
            <a:r>
              <a:rPr lang="en-US" sz="2400" spc="-5">
                <a:cs typeface="Times New Roman"/>
              </a:rPr>
              <a:t>determine </a:t>
            </a:r>
            <a:r>
              <a:rPr lang="en-US" sz="2400">
                <a:cs typeface="Times New Roman"/>
              </a:rPr>
              <a:t>how </a:t>
            </a:r>
            <a:r>
              <a:rPr lang="en-US" sz="2400" spc="-5">
                <a:cs typeface="Times New Roman"/>
              </a:rPr>
              <a:t>much </a:t>
            </a:r>
            <a:r>
              <a:rPr lang="en-US" sz="2400">
                <a:cs typeface="Times New Roman"/>
              </a:rPr>
              <a:t>to</a:t>
            </a:r>
            <a:r>
              <a:rPr lang="en-US" sz="2400" spc="-80">
                <a:cs typeface="Times New Roman"/>
              </a:rPr>
              <a:t> </a:t>
            </a:r>
            <a:r>
              <a:rPr lang="en-US" sz="2400" b="1">
                <a:cs typeface="Times New Roman"/>
              </a:rPr>
              <a:t>trim</a:t>
            </a:r>
            <a:r>
              <a:rPr lang="en-US" sz="2400">
                <a:cs typeface="Times New Roman"/>
              </a:rPr>
              <a:t>  at the equator to obtain </a:t>
            </a:r>
            <a:r>
              <a:rPr lang="en-US" sz="2400" b="1" spc="-10">
                <a:cs typeface="Times New Roman"/>
              </a:rPr>
              <a:t>target  </a:t>
            </a:r>
            <a:r>
              <a:rPr lang="en-US" sz="2400" b="1">
                <a:cs typeface="Times New Roman"/>
              </a:rPr>
              <a:t>frequency and length</a:t>
            </a:r>
            <a:r>
              <a:rPr lang="en-US" sz="2400">
                <a:cs typeface="Times New Roman"/>
              </a:rPr>
              <a:t> of the  cavity fully</a:t>
            </a:r>
            <a:r>
              <a:rPr lang="en-US" sz="2400" spc="-45">
                <a:cs typeface="Times New Roman"/>
              </a:rPr>
              <a:t> </a:t>
            </a:r>
            <a:r>
              <a:rPr lang="en-US" sz="2400" spc="-5">
                <a:cs typeface="Times New Roman"/>
              </a:rPr>
              <a:t>welded</a:t>
            </a:r>
            <a:endParaRPr lang="en-US" sz="2400">
              <a:cs typeface="Times New Roman"/>
            </a:endParaRPr>
          </a:p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3067B4-2058-4E0E-BB7D-1410F8379DB5}"/>
              </a:ext>
            </a:extLst>
          </p:cNvPr>
          <p:cNvSpPr txBox="1"/>
          <p:nvPr/>
        </p:nvSpPr>
        <p:spPr>
          <a:xfrm>
            <a:off x="9692640" y="3681522"/>
            <a:ext cx="1023229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Pen Cells</a:t>
            </a:r>
          </a:p>
        </p:txBody>
      </p:sp>
    </p:spTree>
    <p:extLst>
      <p:ext uri="{BB962C8B-B14F-4D97-AF65-F5344CB8AC3E}">
        <p14:creationId xmlns:p14="http://schemas.microsoft.com/office/powerpoint/2010/main" val="33932860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Mechanical Grinding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5E50062-A82E-412C-BB77-88A55C367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10791548" cy="4486476"/>
          </a:xfrm>
        </p:spPr>
        <p:txBody>
          <a:bodyPr/>
          <a:lstStyle/>
          <a:p>
            <a:r>
              <a:rPr lang="en-US" b="1" dirty="0"/>
              <a:t>Mechanical grinding </a:t>
            </a:r>
            <a:r>
              <a:rPr lang="en-US" dirty="0"/>
              <a:t>of visible </a:t>
            </a:r>
            <a:r>
              <a:rPr lang="en-US" b="1" dirty="0"/>
              <a:t>local defects </a:t>
            </a:r>
            <a:r>
              <a:rPr lang="en-US" dirty="0"/>
              <a:t>(deeper than 15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for EXFEL) with aluminum oxide  grinding discs or rubberized abrasive (CRATEX®)</a:t>
            </a:r>
          </a:p>
          <a:p>
            <a:endParaRPr lang="en-US" dirty="0"/>
          </a:p>
        </p:txBody>
      </p:sp>
      <p:sp>
        <p:nvSpPr>
          <p:cNvPr id="4" name="object 4"/>
          <p:cNvSpPr>
            <a:spLocks noChangeAspect="1"/>
          </p:cNvSpPr>
          <p:nvPr/>
        </p:nvSpPr>
        <p:spPr>
          <a:xfrm>
            <a:off x="1773936" y="2956264"/>
            <a:ext cx="4449605" cy="3713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040979" y="4801859"/>
            <a:ext cx="2429256" cy="1714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41335" y="2726169"/>
            <a:ext cx="2638044" cy="1943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A127362B-D925-45E5-A517-D18532157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7492" y="3548676"/>
            <a:ext cx="2072639" cy="1958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1C5BCB4-93E5-4D63-B6E5-396B7F2131A0}"/>
              </a:ext>
            </a:extLst>
          </p:cNvPr>
          <p:cNvSpPr txBox="1"/>
          <p:nvPr/>
        </p:nvSpPr>
        <p:spPr>
          <a:xfrm>
            <a:off x="10113546" y="5472809"/>
            <a:ext cx="2078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Rubberized abrasive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3302558-011C-4348-B550-8862A93A4160}"/>
              </a:ext>
            </a:extLst>
          </p:cNvPr>
          <p:cNvGrpSpPr/>
          <p:nvPr/>
        </p:nvGrpSpPr>
        <p:grpSpPr>
          <a:xfrm>
            <a:off x="6924600" y="734282"/>
            <a:ext cx="5084520" cy="4180617"/>
            <a:chOff x="5088462" y="3502520"/>
            <a:chExt cx="4077258" cy="335540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05FE68C-2788-4E08-A8FD-9A3890CECF3F}"/>
                </a:ext>
              </a:extLst>
            </p:cNvPr>
            <p:cNvGrpSpPr/>
            <p:nvPr/>
          </p:nvGrpSpPr>
          <p:grpSpPr>
            <a:xfrm>
              <a:off x="5164424" y="3502520"/>
              <a:ext cx="3862188" cy="3355405"/>
              <a:chOff x="5269973" y="3487850"/>
              <a:chExt cx="3862188" cy="335540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AEED64C-F4FD-4A28-B8B1-CB1D14E7E79A}"/>
                  </a:ext>
                </a:extLst>
              </p:cNvPr>
              <p:cNvGrpSpPr/>
              <p:nvPr/>
            </p:nvGrpSpPr>
            <p:grpSpPr>
              <a:xfrm>
                <a:off x="5526010" y="3487850"/>
                <a:ext cx="3531183" cy="1203468"/>
                <a:chOff x="5526010" y="3432010"/>
                <a:chExt cx="3531183" cy="1203468"/>
              </a:xfrm>
            </p:grpSpPr>
            <p:pic>
              <p:nvPicPr>
                <p:cNvPr id="36" name="Picture 4" descr="P:\0 ESS\Acquisti\Series\Cavities\preparazione documenti\Technical Specifications\3D drawing of cavity and subcomponents\numerati\CouplerEndCell.png">
                  <a:extLst>
                    <a:ext uri="{FF2B5EF4-FFF2-40B4-BE49-F238E27FC236}">
                      <a16:creationId xmlns:a16="http://schemas.microsoft.com/office/drawing/2014/main" id="{15AE8DAA-A58B-4D53-A3D1-6C5DC2A30BE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3025" r="32235"/>
                <a:stretch/>
              </p:blipFill>
              <p:spPr bwMode="auto">
                <a:xfrm>
                  <a:off x="8401581" y="3653611"/>
                  <a:ext cx="409154" cy="88637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7" name="Picture 5" descr="P:\0 ESS\Acquisti\Series\Cavities\preparazione documenti\Technical Specifications\3D drawing of cavity and subcomponents\numerati\InnerCell2.png">
                  <a:extLst>
                    <a:ext uri="{FF2B5EF4-FFF2-40B4-BE49-F238E27FC236}">
                      <a16:creationId xmlns:a16="http://schemas.microsoft.com/office/drawing/2014/main" id="{2E9F73CA-7EC9-416A-81ED-73220AF06B2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496" r="42633"/>
                <a:stretch/>
              </p:blipFill>
              <p:spPr bwMode="auto">
                <a:xfrm>
                  <a:off x="6841152" y="3566143"/>
                  <a:ext cx="436379" cy="106933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8" name="Picture 6" descr="P:\0 ESS\Acquisti\Series\Cavities\preparazione documenti\Technical Specifications\3D drawing of cavity and subcomponents\numerati\PickUpEndCell.png">
                  <a:extLst>
                    <a:ext uri="{FF2B5EF4-FFF2-40B4-BE49-F238E27FC236}">
                      <a16:creationId xmlns:a16="http://schemas.microsoft.com/office/drawing/2014/main" id="{FB974127-55E9-4714-8E25-631B2945C6D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874" r="36538"/>
                <a:stretch/>
              </p:blipFill>
              <p:spPr bwMode="auto">
                <a:xfrm>
                  <a:off x="5690130" y="3653995"/>
                  <a:ext cx="373576" cy="88637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9" name="Picture 10" descr="P:\0 ESS\Acquisti\Series\Cavities\preparazione documenti\Technical Specifications\3D drawing of cavity and subcomponents\numerati\CouplerPenCell.png">
                  <a:extLst>
                    <a:ext uri="{FF2B5EF4-FFF2-40B4-BE49-F238E27FC236}">
                      <a16:creationId xmlns:a16="http://schemas.microsoft.com/office/drawing/2014/main" id="{E70A7993-48A1-47EA-9094-5E8ACEE1117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510" r="39978"/>
                <a:stretch/>
              </p:blipFill>
              <p:spPr bwMode="auto">
                <a:xfrm>
                  <a:off x="8072480" y="3653995"/>
                  <a:ext cx="355785" cy="88637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0" name="Picture 11" descr="P:\0 ESS\Acquisti\Series\Cavities\preparazione documenti\Technical Specifications\3D drawing of cavity and subcomponents\numerati\PickUpPenCell.png">
                  <a:extLst>
                    <a:ext uri="{FF2B5EF4-FFF2-40B4-BE49-F238E27FC236}">
                      <a16:creationId xmlns:a16="http://schemas.microsoft.com/office/drawing/2014/main" id="{A29AEF57-5E6E-4715-876E-395C266DCC3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196" r="39442"/>
                <a:stretch/>
              </p:blipFill>
              <p:spPr bwMode="auto">
                <a:xfrm>
                  <a:off x="6090718" y="3658006"/>
                  <a:ext cx="336768" cy="88637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1" name="Picture 12" descr="P:\0 ESS\Acquisti\Series\Cavities\preparazione documenti\Technical Specifications\3D drawing of cavity and subcomponents\numerati\InnerCell1.png">
                  <a:extLst>
                    <a:ext uri="{FF2B5EF4-FFF2-40B4-BE49-F238E27FC236}">
                      <a16:creationId xmlns:a16="http://schemas.microsoft.com/office/drawing/2014/main" id="{89BA7D45-034A-4BE8-AFE8-F394C185BEA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7344" r="37150"/>
                <a:stretch/>
              </p:blipFill>
              <p:spPr bwMode="auto">
                <a:xfrm>
                  <a:off x="7323976" y="3558121"/>
                  <a:ext cx="307735" cy="106365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6312FF57-835F-4C4C-920D-9C0126FF745E}"/>
                    </a:ext>
                  </a:extLst>
                </p:cNvPr>
                <p:cNvSpPr/>
                <p:nvPr/>
              </p:nvSpPr>
              <p:spPr>
                <a:xfrm>
                  <a:off x="5526010" y="3434815"/>
                  <a:ext cx="493694" cy="26401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700"/>
                    <a:t>EC</a:t>
                  </a: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B08C8174-4312-4DA2-AA36-53A30C4DA482}"/>
                    </a:ext>
                  </a:extLst>
                </p:cNvPr>
                <p:cNvSpPr/>
                <p:nvPr/>
              </p:nvSpPr>
              <p:spPr>
                <a:xfrm>
                  <a:off x="8563499" y="3436836"/>
                  <a:ext cx="493694" cy="26401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700"/>
                    <a:t>EC</a:t>
                  </a: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33B77342-ED69-46F0-B677-433F6234D22A}"/>
                    </a:ext>
                  </a:extLst>
                </p:cNvPr>
                <p:cNvSpPr/>
                <p:nvPr/>
              </p:nvSpPr>
              <p:spPr>
                <a:xfrm>
                  <a:off x="6018896" y="3434815"/>
                  <a:ext cx="493694" cy="26401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700"/>
                    <a:t>PC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6330F49C-1B9B-476B-9D4F-16386CBACE2B}"/>
                    </a:ext>
                  </a:extLst>
                </p:cNvPr>
                <p:cNvSpPr/>
                <p:nvPr/>
              </p:nvSpPr>
              <p:spPr>
                <a:xfrm>
                  <a:off x="8053199" y="3432010"/>
                  <a:ext cx="493694" cy="26401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700"/>
                    <a:t>PC</a:t>
                  </a: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3C802789-FEDC-4958-8738-59F1270DFD55}"/>
                    </a:ext>
                  </a:extLst>
                </p:cNvPr>
                <p:cNvSpPr/>
                <p:nvPr/>
              </p:nvSpPr>
              <p:spPr>
                <a:xfrm>
                  <a:off x="7027881" y="3434028"/>
                  <a:ext cx="493694" cy="264015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700"/>
                    <a:t>IC</a:t>
                  </a: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6A3D83F-8541-45CC-9F35-2C802A4E119A}"/>
                  </a:ext>
                </a:extLst>
              </p:cNvPr>
              <p:cNvGrpSpPr/>
              <p:nvPr/>
            </p:nvGrpSpPr>
            <p:grpSpPr>
              <a:xfrm>
                <a:off x="5786078" y="5720162"/>
                <a:ext cx="2914515" cy="1123093"/>
                <a:chOff x="5786078" y="5720162"/>
                <a:chExt cx="2914515" cy="1123093"/>
              </a:xfrm>
            </p:grpSpPr>
            <p:pic>
              <p:nvPicPr>
                <p:cNvPr id="34" name="Picture 2" descr="P:\0 ESS\Acquisti\Series\Cavities\preparazione documenti\Technical Specifications\3D drawing of cavity and subcomponents\numerati\cavity.png">
                  <a:extLst>
                    <a:ext uri="{FF2B5EF4-FFF2-40B4-BE49-F238E27FC236}">
                      <a16:creationId xmlns:a16="http://schemas.microsoft.com/office/drawing/2014/main" id="{0DDE76EF-8E48-4384-9963-1C601F669E7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9747" b="18664"/>
                <a:stretch/>
              </p:blipFill>
              <p:spPr bwMode="auto">
                <a:xfrm>
                  <a:off x="5786078" y="5881207"/>
                  <a:ext cx="2914515" cy="9620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375A3F06-1515-46A0-8635-5F999644AD56}"/>
                    </a:ext>
                  </a:extLst>
                </p:cNvPr>
                <p:cNvSpPr/>
                <p:nvPr/>
              </p:nvSpPr>
              <p:spPr>
                <a:xfrm>
                  <a:off x="6711795" y="5720162"/>
                  <a:ext cx="1132394" cy="197049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1000"/>
                    <a:t>Mxxx</a:t>
                  </a: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69709CB4-813A-4A57-AA07-B26DD91ED238}"/>
                  </a:ext>
                </a:extLst>
              </p:cNvPr>
              <p:cNvGrpSpPr/>
              <p:nvPr/>
            </p:nvGrpSpPr>
            <p:grpSpPr>
              <a:xfrm>
                <a:off x="5269973" y="3939817"/>
                <a:ext cx="3862188" cy="1729818"/>
                <a:chOff x="5269973" y="3870017"/>
                <a:chExt cx="3862188" cy="1729818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9FC2286E-6A81-4168-9EF7-5CD41580A3A6}"/>
                    </a:ext>
                  </a:extLst>
                </p:cNvPr>
                <p:cNvGrpSpPr/>
                <p:nvPr/>
              </p:nvGrpSpPr>
              <p:grpSpPr>
                <a:xfrm>
                  <a:off x="5269973" y="3870017"/>
                  <a:ext cx="3862188" cy="1729818"/>
                  <a:chOff x="5269973" y="3883977"/>
                  <a:chExt cx="3862188" cy="1729818"/>
                </a:xfrm>
              </p:grpSpPr>
              <p:pic>
                <p:nvPicPr>
                  <p:cNvPr id="19" name="Picture 3" descr="P:\0 ESS\Acquisti\Series\Cavities\preparazione documenti\Technical Specifications\3D drawing of cavity and subcomponents\numerati\CouplerEndGroup.png">
                    <a:extLst>
                      <a:ext uri="{FF2B5EF4-FFF2-40B4-BE49-F238E27FC236}">
                        <a16:creationId xmlns:a16="http://schemas.microsoft.com/office/drawing/2014/main" id="{D8F12D73-FE28-407B-A787-D5B2E8A7A64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7249" r="29012"/>
                  <a:stretch/>
                </p:blipFill>
                <p:spPr bwMode="auto">
                  <a:xfrm>
                    <a:off x="8408792" y="4727418"/>
                    <a:ext cx="723369" cy="88637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0" name="Picture 7" descr="P:\0 ESS\Acquisti\Series\Cavities\preparazione documenti\Technical Specifications\3D drawing of cavity and subcomponents\numerati\PickUpEndGroup.png">
                    <a:extLst>
                      <a:ext uri="{FF2B5EF4-FFF2-40B4-BE49-F238E27FC236}">
                        <a16:creationId xmlns:a16="http://schemas.microsoft.com/office/drawing/2014/main" id="{3E37F302-B6B1-44C3-90FC-C1291DB69CF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6447" r="25867"/>
                  <a:stretch/>
                </p:blipFill>
                <p:spPr bwMode="auto">
                  <a:xfrm>
                    <a:off x="5269973" y="4719708"/>
                    <a:ext cx="788661" cy="88637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1" name="Picture 8" descr="P:\0 ESS\Acquisti\Series\Cavities\preparazione documenti\Technical Specifications\3D drawing of cavity and subcomponents\numerati\InnerDumbBell.png">
                    <a:extLst>
                      <a:ext uri="{FF2B5EF4-FFF2-40B4-BE49-F238E27FC236}">
                        <a16:creationId xmlns:a16="http://schemas.microsoft.com/office/drawing/2014/main" id="{503F96FF-8542-446B-A16C-D9D048F7EB7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6572" r="34533" b="8034"/>
                  <a:stretch/>
                </p:blipFill>
                <p:spPr bwMode="auto">
                  <a:xfrm>
                    <a:off x="6994027" y="4626709"/>
                    <a:ext cx="573456" cy="97819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2" name="Picture 13" descr="P:\0 ESS\Acquisti\Series\Cavities\preparazione documenti\Technical Specifications\3D drawing of cavity and subcomponents\numerati\CouplerTerminalDumbBel.png">
                    <a:extLst>
                      <a:ext uri="{FF2B5EF4-FFF2-40B4-BE49-F238E27FC236}">
                        <a16:creationId xmlns:a16="http://schemas.microsoft.com/office/drawing/2014/main" id="{B0EDF581-2E0E-4525-9785-23348C326BE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0675" r="38649"/>
                  <a:stretch/>
                </p:blipFill>
                <p:spPr bwMode="auto">
                  <a:xfrm>
                    <a:off x="7744206" y="4718525"/>
                    <a:ext cx="507326" cy="88637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3" name="Picture 14" descr="P:\0 ESS\Acquisti\Series\Cavities\preparazione documenti\Technical Specifications\3D drawing of cavity and subcomponents\numerati\PickUpTerminalDumbBel.png">
                    <a:extLst>
                      <a:ext uri="{FF2B5EF4-FFF2-40B4-BE49-F238E27FC236}">
                        <a16:creationId xmlns:a16="http://schemas.microsoft.com/office/drawing/2014/main" id="{7F0E1629-5E77-4E24-B647-AC90A4EBD274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709" r="34777"/>
                  <a:stretch/>
                </p:blipFill>
                <p:spPr bwMode="auto">
                  <a:xfrm>
                    <a:off x="6247172" y="4723087"/>
                    <a:ext cx="488122" cy="88637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2393A0DE-037E-477F-BD5D-2475BC431063}"/>
                      </a:ext>
                    </a:extLst>
                  </p:cNvPr>
                  <p:cNvSpPr/>
                  <p:nvPr/>
                </p:nvSpPr>
                <p:spPr>
                  <a:xfrm>
                    <a:off x="7029030" y="4512183"/>
                    <a:ext cx="478649" cy="264015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it-IT" sz="700"/>
                      <a:t>ID</a:t>
                    </a:r>
                  </a:p>
                </p:txBody>
              </p:sp>
              <p:sp>
                <p:nvSpPr>
                  <p:cNvPr id="25" name="Oval 24">
                    <a:extLst>
                      <a:ext uri="{FF2B5EF4-FFF2-40B4-BE49-F238E27FC236}">
                        <a16:creationId xmlns:a16="http://schemas.microsoft.com/office/drawing/2014/main" id="{CDF0B251-A949-4D27-87E8-346B763ADDF9}"/>
                      </a:ext>
                    </a:extLst>
                  </p:cNvPr>
                  <p:cNvSpPr/>
                  <p:nvPr/>
                </p:nvSpPr>
                <p:spPr>
                  <a:xfrm>
                    <a:off x="6245926" y="4512183"/>
                    <a:ext cx="510383" cy="26401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2">
                          <a:lumMod val="75000"/>
                        </a:schemeClr>
                      </a:gs>
                      <a:gs pos="100000">
                        <a:srgbClr val="0000FF"/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it-IT" sz="700"/>
                      <a:t>PD</a:t>
                    </a:r>
                  </a:p>
                </p:txBody>
              </p:sp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44C314F0-D897-4F63-9B79-F7DF482A9030}"/>
                      </a:ext>
                    </a:extLst>
                  </p:cNvPr>
                  <p:cNvSpPr/>
                  <p:nvPr/>
                </p:nvSpPr>
                <p:spPr>
                  <a:xfrm>
                    <a:off x="7763192" y="4512183"/>
                    <a:ext cx="506864" cy="264015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accent2">
                          <a:lumMod val="75000"/>
                        </a:schemeClr>
                      </a:gs>
                      <a:gs pos="100000">
                        <a:srgbClr val="0000FF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it-IT" sz="700"/>
                      <a:t>CD</a:t>
                    </a:r>
                  </a:p>
                </p:txBody>
              </p: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7667C7E4-F78B-48B9-9EFA-593EADEEB56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18040" y="4512452"/>
                    <a:ext cx="58878" cy="291666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tailEnd type="triangl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3EBF8B53-B928-4F32-B76F-DFD2202DECB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606158" y="4507664"/>
                    <a:ext cx="3038" cy="267402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tailEnd type="triangl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Arc 28">
                    <a:extLst>
                      <a:ext uri="{FF2B5EF4-FFF2-40B4-BE49-F238E27FC236}">
                        <a16:creationId xmlns:a16="http://schemas.microsoft.com/office/drawing/2014/main" id="{EA2330D0-F2F5-4577-8025-E299589B1678}"/>
                      </a:ext>
                    </a:extLst>
                  </p:cNvPr>
                  <p:cNvSpPr/>
                  <p:nvPr/>
                </p:nvSpPr>
                <p:spPr>
                  <a:xfrm rot="4556427">
                    <a:off x="6072730" y="3885137"/>
                    <a:ext cx="914400" cy="914400"/>
                  </a:xfrm>
                  <a:prstGeom prst="arc">
                    <a:avLst>
                      <a:gd name="adj1" fmla="val 18073946"/>
                      <a:gd name="adj2" fmla="val 0"/>
                    </a:avLst>
                  </a:prstGeom>
                  <a:ln w="25400">
                    <a:solidFill>
                      <a:srgbClr val="0000FF"/>
                    </a:solidFill>
                    <a:tailEnd type="triangl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0" name="Arc 29">
                    <a:extLst>
                      <a:ext uri="{FF2B5EF4-FFF2-40B4-BE49-F238E27FC236}">
                        <a16:creationId xmlns:a16="http://schemas.microsoft.com/office/drawing/2014/main" id="{D801D21A-B399-4892-A30C-2FF343092836}"/>
                      </a:ext>
                    </a:extLst>
                  </p:cNvPr>
                  <p:cNvSpPr/>
                  <p:nvPr/>
                </p:nvSpPr>
                <p:spPr>
                  <a:xfrm rot="1945187">
                    <a:off x="7388537" y="4100400"/>
                    <a:ext cx="914400" cy="914400"/>
                  </a:xfrm>
                  <a:prstGeom prst="arc">
                    <a:avLst>
                      <a:gd name="adj1" fmla="val 19412522"/>
                      <a:gd name="adj2" fmla="val 0"/>
                    </a:avLst>
                  </a:prstGeom>
                  <a:ln w="25400">
                    <a:solidFill>
                      <a:srgbClr val="0000FF"/>
                    </a:solidFill>
                    <a:tailEnd type="triangl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1" name="Arc 30">
                    <a:extLst>
                      <a:ext uri="{FF2B5EF4-FFF2-40B4-BE49-F238E27FC236}">
                        <a16:creationId xmlns:a16="http://schemas.microsoft.com/office/drawing/2014/main" id="{47105F78-BDB8-49F8-84F7-85BBF7AC3DE3}"/>
                      </a:ext>
                    </a:extLst>
                  </p:cNvPr>
                  <p:cNvSpPr/>
                  <p:nvPr/>
                </p:nvSpPr>
                <p:spPr>
                  <a:xfrm rot="16531323" flipH="1">
                    <a:off x="7000315" y="4050464"/>
                    <a:ext cx="914400" cy="914400"/>
                  </a:xfrm>
                  <a:prstGeom prst="arc">
                    <a:avLst>
                      <a:gd name="adj1" fmla="val 16461902"/>
                      <a:gd name="adj2" fmla="val 19181813"/>
                    </a:avLst>
                  </a:prstGeom>
                  <a:ln w="25400">
                    <a:solidFill>
                      <a:srgbClr val="0000FF"/>
                    </a:solidFill>
                    <a:tailEnd type="triangl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2" name="Arc 31">
                    <a:extLst>
                      <a:ext uri="{FF2B5EF4-FFF2-40B4-BE49-F238E27FC236}">
                        <a16:creationId xmlns:a16="http://schemas.microsoft.com/office/drawing/2014/main" id="{DAB2B701-AD23-431B-9772-FAF4327809B7}"/>
                      </a:ext>
                    </a:extLst>
                  </p:cNvPr>
                  <p:cNvSpPr/>
                  <p:nvPr/>
                </p:nvSpPr>
                <p:spPr>
                  <a:xfrm rot="17279532" flipH="1">
                    <a:off x="7558310" y="3883977"/>
                    <a:ext cx="914400" cy="914400"/>
                  </a:xfrm>
                  <a:prstGeom prst="arc">
                    <a:avLst>
                      <a:gd name="adj1" fmla="val 18119918"/>
                      <a:gd name="adj2" fmla="val 0"/>
                    </a:avLst>
                  </a:prstGeom>
                  <a:ln w="25400">
                    <a:solidFill>
                      <a:srgbClr val="0000FF"/>
                    </a:solidFill>
                    <a:tailEnd type="triangl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3" name="Arc 32">
                    <a:extLst>
                      <a:ext uri="{FF2B5EF4-FFF2-40B4-BE49-F238E27FC236}">
                        <a16:creationId xmlns:a16="http://schemas.microsoft.com/office/drawing/2014/main" id="{9778CF04-1515-4499-96B0-92A7FDA2B97D}"/>
                      </a:ext>
                    </a:extLst>
                  </p:cNvPr>
                  <p:cNvSpPr/>
                  <p:nvPr/>
                </p:nvSpPr>
                <p:spPr>
                  <a:xfrm rot="5068677">
                    <a:off x="6629215" y="4042324"/>
                    <a:ext cx="914400" cy="914400"/>
                  </a:xfrm>
                  <a:prstGeom prst="arc">
                    <a:avLst>
                      <a:gd name="adj1" fmla="val 16461902"/>
                      <a:gd name="adj2" fmla="val 19181813"/>
                    </a:avLst>
                  </a:prstGeom>
                  <a:ln w="25400">
                    <a:solidFill>
                      <a:srgbClr val="0000FF"/>
                    </a:solidFill>
                    <a:tailEnd type="triangl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  <p:sp>
              <p:nvSpPr>
                <p:cNvPr id="18" name="Arc 17">
                  <a:extLst>
                    <a:ext uri="{FF2B5EF4-FFF2-40B4-BE49-F238E27FC236}">
                      <a16:creationId xmlns:a16="http://schemas.microsoft.com/office/drawing/2014/main" id="{1645AE32-8210-4911-A647-78239FB0A6A2}"/>
                    </a:ext>
                  </a:extLst>
                </p:cNvPr>
                <p:cNvSpPr/>
                <p:nvPr/>
              </p:nvSpPr>
              <p:spPr>
                <a:xfrm rot="18981039" flipH="1">
                  <a:off x="6195705" y="4100400"/>
                  <a:ext cx="914400" cy="914400"/>
                </a:xfrm>
                <a:prstGeom prst="arc">
                  <a:avLst>
                    <a:gd name="adj1" fmla="val 18441507"/>
                    <a:gd name="adj2" fmla="val 0"/>
                  </a:avLst>
                </a:prstGeom>
                <a:ln w="25400">
                  <a:solidFill>
                    <a:srgbClr val="0000FF"/>
                  </a:solidFill>
                  <a:tailEnd type="triangl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4853A73-317D-44AF-A645-153FAE23E04F}"/>
                </a:ext>
              </a:extLst>
            </p:cNvPr>
            <p:cNvSpPr/>
            <p:nvPr/>
          </p:nvSpPr>
          <p:spPr>
            <a:xfrm>
              <a:off x="5088462" y="4568544"/>
              <a:ext cx="616791" cy="2640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700"/>
                <a:t>EGP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8AB3010-347F-4E08-8262-556EE885719C}"/>
                </a:ext>
              </a:extLst>
            </p:cNvPr>
            <p:cNvSpPr/>
            <p:nvPr/>
          </p:nvSpPr>
          <p:spPr>
            <a:xfrm>
              <a:off x="8548929" y="4563838"/>
              <a:ext cx="616791" cy="2640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700"/>
                <a:t>EGC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905B9E8-6CC5-4CFB-8895-B659EBE2D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parts EB welding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6D089-56A3-45D1-8849-AA8EE9171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9048"/>
            <a:ext cx="10515600" cy="5286131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Degreasing and rinsing of parts</a:t>
            </a:r>
          </a:p>
          <a:p>
            <a:r>
              <a:rPr lang="en-US"/>
              <a:t>Drying under clean condition</a:t>
            </a:r>
          </a:p>
          <a:p>
            <a:r>
              <a:rPr lang="en-US"/>
              <a:t>Chemical etching at the welding area </a:t>
            </a:r>
            <a:br>
              <a:rPr lang="en-US"/>
            </a:br>
            <a:r>
              <a:rPr lang="en-US"/>
              <a:t>(equator)</a:t>
            </a:r>
          </a:p>
          <a:p>
            <a:r>
              <a:rPr lang="en-US"/>
              <a:t>Careful and intensive rinsing with </a:t>
            </a:r>
            <a:br>
              <a:rPr lang="en-US"/>
            </a:br>
            <a:r>
              <a:rPr lang="en-US"/>
              <a:t>Ultra Pure Water</a:t>
            </a:r>
          </a:p>
          <a:p>
            <a:r>
              <a:rPr lang="en-US"/>
              <a:t>Dry under clean conditions</a:t>
            </a:r>
          </a:p>
          <a:p>
            <a:r>
              <a:rPr lang="en-US"/>
              <a:t>Install parts to fixture under clean conditions</a:t>
            </a:r>
          </a:p>
          <a:p>
            <a:r>
              <a:rPr lang="en-US"/>
              <a:t>Install parts into Electron Beam (EB) welding chamber </a:t>
            </a:r>
            <a:br>
              <a:rPr lang="en-US"/>
            </a:br>
            <a:r>
              <a:rPr lang="en-US"/>
              <a:t>(</a:t>
            </a:r>
            <a:r>
              <a:rPr lang="en-US" b="1">
                <a:solidFill>
                  <a:srgbClr val="FF0000"/>
                </a:solidFill>
              </a:rPr>
              <a:t>no contamination on the weld area allowed</a:t>
            </a:r>
            <a:r>
              <a:rPr lang="en-US"/>
              <a:t>)</a:t>
            </a:r>
          </a:p>
          <a:p>
            <a:r>
              <a:rPr lang="en-US"/>
              <a:t>Pump down to vacuum in the EBW chamber in the 10</a:t>
            </a:r>
            <a:r>
              <a:rPr lang="en-US" baseline="30000"/>
              <a:t>-5</a:t>
            </a:r>
            <a:r>
              <a:rPr lang="en-US"/>
              <a:t> mbar range</a:t>
            </a:r>
          </a:p>
          <a:p>
            <a:r>
              <a:rPr lang="en-US"/>
              <a:t>Welding and cool </a:t>
            </a:r>
            <a:r>
              <a:rPr lang="en-US" dirty="0"/>
              <a:t>down </a:t>
            </a:r>
            <a:r>
              <a:rPr lang="en-US"/>
              <a:t>of Nb to T &lt; 150 °C, then venting</a:t>
            </a:r>
            <a:r>
              <a:rPr lang="en-US" dirty="0"/>
              <a:t> with N</a:t>
            </a:r>
            <a:r>
              <a:rPr lang="en-US" baseline="-25000" dirty="0"/>
              <a:t>2</a:t>
            </a:r>
          </a:p>
          <a:p>
            <a:r>
              <a:rPr lang="en-US"/>
              <a:t>Leak check of welds</a:t>
            </a:r>
          </a:p>
        </p:txBody>
      </p:sp>
    </p:spTree>
    <p:extLst>
      <p:ext uri="{BB962C8B-B14F-4D97-AF65-F5344CB8AC3E}">
        <p14:creationId xmlns:p14="http://schemas.microsoft.com/office/powerpoint/2010/main" val="11268863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5E20C-86F9-46CC-8350-92BA05198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7881"/>
            <a:ext cx="10515600" cy="1325563"/>
          </a:xfrm>
        </p:spPr>
        <p:txBody>
          <a:bodyPr/>
          <a:lstStyle/>
          <a:p>
            <a:r>
              <a:rPr lang="en-US"/>
              <a:t>Electron Beam Welding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AC3E-DF58-4652-A801-74EECCDC3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9100" marR="49466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418465" algn="l"/>
                <a:tab pos="419100" algn="l"/>
              </a:tabLst>
            </a:pPr>
            <a:r>
              <a:rPr lang="en-US" sz="2400" b="1" spc="-5">
                <a:cs typeface="Times New Roman"/>
              </a:rPr>
              <a:t>Welding </a:t>
            </a:r>
            <a:r>
              <a:rPr lang="en-US" sz="2400" b="1">
                <a:cs typeface="Times New Roman"/>
              </a:rPr>
              <a:t>under good</a:t>
            </a:r>
            <a:r>
              <a:rPr lang="en-US" sz="2400" b="1" spc="-55">
                <a:cs typeface="Times New Roman"/>
              </a:rPr>
              <a:t> </a:t>
            </a:r>
            <a:r>
              <a:rPr lang="en-US" sz="2400" b="1" spc="-5">
                <a:cs typeface="Times New Roman"/>
              </a:rPr>
              <a:t>vacuum</a:t>
            </a:r>
            <a:r>
              <a:rPr lang="en-US" sz="2400" spc="-5">
                <a:cs typeface="Times New Roman"/>
              </a:rPr>
              <a:t>,  10</a:t>
            </a:r>
            <a:r>
              <a:rPr lang="en-US" sz="2400" spc="-7" baseline="24305">
                <a:cs typeface="Times New Roman"/>
              </a:rPr>
              <a:t>-5 </a:t>
            </a:r>
            <a:r>
              <a:rPr lang="en-US" sz="2400" spc="-5">
                <a:cs typeface="Times New Roman"/>
              </a:rPr>
              <a:t>mbar</a:t>
            </a:r>
            <a:r>
              <a:rPr lang="en-US" sz="2400" spc="-185">
                <a:cs typeface="Times New Roman"/>
              </a:rPr>
              <a:t> </a:t>
            </a:r>
            <a:r>
              <a:rPr lang="en-US" sz="2400">
                <a:cs typeface="Times New Roman"/>
              </a:rPr>
              <a:t>range</a:t>
            </a:r>
          </a:p>
          <a:p>
            <a:pPr marL="4191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418465" algn="l"/>
                <a:tab pos="419100" algn="l"/>
              </a:tabLst>
            </a:pPr>
            <a:r>
              <a:rPr lang="en-US" sz="2400">
                <a:cs typeface="Times New Roman"/>
              </a:rPr>
              <a:t>Broad </a:t>
            </a:r>
            <a:r>
              <a:rPr lang="en-US" sz="2400" spc="-5">
                <a:cs typeface="Times New Roman"/>
              </a:rPr>
              <a:t>welding</a:t>
            </a:r>
            <a:r>
              <a:rPr lang="en-US" sz="2400" spc="-30">
                <a:cs typeface="Times New Roman"/>
              </a:rPr>
              <a:t> </a:t>
            </a:r>
            <a:r>
              <a:rPr lang="en-US" sz="2400">
                <a:cs typeface="Times New Roman"/>
              </a:rPr>
              <a:t>seam</a:t>
            </a:r>
          </a:p>
          <a:p>
            <a:pPr marL="819785" marR="704215" lvl="1" indent="-287020">
              <a:lnSpc>
                <a:spcPct val="100000"/>
              </a:lnSpc>
              <a:spcBef>
                <a:spcPts val="580"/>
              </a:spcBef>
              <a:buChar char="–"/>
              <a:tabLst>
                <a:tab pos="819785" algn="l"/>
                <a:tab pos="820419" algn="l"/>
              </a:tabLst>
            </a:pPr>
            <a:r>
              <a:rPr lang="en-US" sz="2400" spc="-5">
                <a:cs typeface="Times New Roman"/>
              </a:rPr>
              <a:t>Operate with</a:t>
            </a:r>
            <a:r>
              <a:rPr lang="en-US" sz="2400" spc="-85">
                <a:cs typeface="Times New Roman"/>
              </a:rPr>
              <a:t> </a:t>
            </a:r>
            <a:r>
              <a:rPr lang="en-US" sz="2400" err="1">
                <a:cs typeface="Times New Roman"/>
              </a:rPr>
              <a:t>defocussed</a:t>
            </a:r>
            <a:r>
              <a:rPr lang="en-US" sz="2400">
                <a:cs typeface="Times New Roman"/>
              </a:rPr>
              <a:t>  beam</a:t>
            </a:r>
          </a:p>
          <a:p>
            <a:pPr marL="819785" lvl="1" indent="-287020">
              <a:lnSpc>
                <a:spcPct val="100000"/>
              </a:lnSpc>
              <a:spcBef>
                <a:spcPts val="575"/>
              </a:spcBef>
              <a:buChar char="–"/>
              <a:tabLst>
                <a:tab pos="819785" algn="l"/>
                <a:tab pos="820419" algn="l"/>
              </a:tabLst>
            </a:pPr>
            <a:r>
              <a:rPr lang="en-US" sz="2400" spc="-5">
                <a:cs typeface="Times New Roman"/>
              </a:rPr>
              <a:t>Smooth</a:t>
            </a:r>
            <a:r>
              <a:rPr lang="en-US" sz="2400" spc="5">
                <a:cs typeface="Times New Roman"/>
              </a:rPr>
              <a:t> </a:t>
            </a:r>
            <a:r>
              <a:rPr lang="en-US" sz="2400" err="1">
                <a:cs typeface="Times New Roman"/>
              </a:rPr>
              <a:t>underbead</a:t>
            </a:r>
            <a:endParaRPr lang="en-US" sz="2400">
              <a:cs typeface="Times New Roman"/>
            </a:endParaRPr>
          </a:p>
          <a:p>
            <a:pPr marL="419100" marR="8128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418465" algn="l"/>
                <a:tab pos="419100" algn="l"/>
              </a:tabLst>
            </a:pPr>
            <a:r>
              <a:rPr lang="en-US" sz="2400" b="1" spc="-5">
                <a:cs typeface="Times New Roman"/>
              </a:rPr>
              <a:t>Overlap </a:t>
            </a:r>
            <a:r>
              <a:rPr lang="en-US" sz="2400" b="1">
                <a:cs typeface="Times New Roman"/>
              </a:rPr>
              <a:t>at end of </a:t>
            </a:r>
            <a:r>
              <a:rPr lang="en-US" sz="2400" b="1" spc="-5">
                <a:cs typeface="Times New Roman"/>
              </a:rPr>
              <a:t>welding </a:t>
            </a:r>
            <a:r>
              <a:rPr lang="en-US" sz="2400">
                <a:cs typeface="Times New Roman"/>
              </a:rPr>
              <a:t>to  avoid accumulation </a:t>
            </a:r>
            <a:br>
              <a:rPr lang="en-US" sz="2400">
                <a:cs typeface="Times New Roman"/>
              </a:rPr>
            </a:br>
            <a:r>
              <a:rPr lang="en-US" sz="2400">
                <a:cs typeface="Times New Roman"/>
              </a:rPr>
              <a:t>of</a:t>
            </a:r>
            <a:r>
              <a:rPr lang="en-US" sz="2400" spc="-90">
                <a:cs typeface="Times New Roman"/>
              </a:rPr>
              <a:t> </a:t>
            </a:r>
            <a:r>
              <a:rPr lang="en-US" sz="2400" spc="-5">
                <a:cs typeface="Times New Roman"/>
              </a:rPr>
              <a:t>impurities</a:t>
            </a:r>
            <a:endParaRPr lang="en-US" sz="2400">
              <a:cs typeface="Times New Roman"/>
            </a:endParaRPr>
          </a:p>
          <a:p>
            <a:pPr marL="419100" marR="1003935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418465" algn="l"/>
                <a:tab pos="419100" algn="l"/>
              </a:tabLst>
            </a:pPr>
            <a:r>
              <a:rPr lang="en-US" sz="2400" b="1" spc="-5">
                <a:cs typeface="Times New Roman"/>
              </a:rPr>
              <a:t>Wait </a:t>
            </a:r>
            <a:r>
              <a:rPr lang="en-US" sz="2400" b="1">
                <a:cs typeface="Times New Roman"/>
              </a:rPr>
              <a:t>to cool down</a:t>
            </a:r>
            <a:r>
              <a:rPr lang="en-US" sz="2400" b="1" spc="-100">
                <a:cs typeface="Times New Roman"/>
              </a:rPr>
              <a:t> </a:t>
            </a:r>
            <a:r>
              <a:rPr lang="en-US" sz="2400" b="1">
                <a:cs typeface="Times New Roman"/>
              </a:rPr>
              <a:t>before  opening</a:t>
            </a:r>
            <a:r>
              <a:rPr lang="en-US" sz="2400" b="1" spc="-15">
                <a:cs typeface="Times New Roman"/>
              </a:rPr>
              <a:t> </a:t>
            </a:r>
            <a:r>
              <a:rPr lang="en-US" sz="2400" b="1" spc="-5">
                <a:cs typeface="Times New Roman"/>
              </a:rPr>
              <a:t>chamber</a:t>
            </a:r>
            <a:endParaRPr lang="en-US" sz="2400" b="1">
              <a:cs typeface="Times New Roman"/>
            </a:endParaRPr>
          </a:p>
          <a:p>
            <a:endParaRPr lang="en-US"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0257892A-1DE5-435F-A25D-930E7F953446}"/>
              </a:ext>
            </a:extLst>
          </p:cNvPr>
          <p:cNvSpPr>
            <a:spLocks noChangeAspect="1"/>
          </p:cNvSpPr>
          <p:nvPr/>
        </p:nvSpPr>
        <p:spPr>
          <a:xfrm>
            <a:off x="8918798" y="2908273"/>
            <a:ext cx="2683890" cy="21404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FE5A7E10-E087-4CB3-8C81-E2D1F964747E}"/>
              </a:ext>
            </a:extLst>
          </p:cNvPr>
          <p:cNvSpPr txBox="1"/>
          <p:nvPr/>
        </p:nvSpPr>
        <p:spPr>
          <a:xfrm>
            <a:off x="8027469" y="5048744"/>
            <a:ext cx="3824106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20">
                <a:cs typeface="Times New Roman"/>
              </a:rPr>
              <a:t>Welding </a:t>
            </a:r>
            <a:r>
              <a:rPr spc="-5">
                <a:cs typeface="Times New Roman"/>
              </a:rPr>
              <a:t>Scheme </a:t>
            </a:r>
            <a:r>
              <a:rPr>
                <a:cs typeface="Times New Roman"/>
              </a:rPr>
              <a:t>(circular</a:t>
            </a:r>
            <a:r>
              <a:rPr spc="-75">
                <a:cs typeface="Times New Roman"/>
              </a:rPr>
              <a:t> </a:t>
            </a:r>
            <a:r>
              <a:rPr>
                <a:cs typeface="Times New Roman"/>
              </a:rPr>
              <a:t>raster)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10"/>
              </a:spcBef>
              <a:buSzPct val="94444"/>
              <a:buFont typeface="+mj-lt"/>
              <a:buAutoNum type="arabicPeriod"/>
              <a:tabLst>
                <a:tab pos="204470" algn="l"/>
              </a:tabLst>
            </a:pPr>
            <a:r>
              <a:rPr sz="1400">
                <a:cs typeface="Times New Roman"/>
              </a:rPr>
              <a:t>Electron beam </a:t>
            </a:r>
            <a:r>
              <a:rPr sz="1400" spc="-5">
                <a:cs typeface="Times New Roman"/>
              </a:rPr>
              <a:t>(Р</a:t>
            </a:r>
            <a:r>
              <a:rPr sz="1050" spc="-5">
                <a:cs typeface="Times New Roman"/>
              </a:rPr>
              <a:t>0</a:t>
            </a:r>
            <a:r>
              <a:rPr sz="1400" spc="-5">
                <a:cs typeface="Times New Roman"/>
              </a:rPr>
              <a:t>-power </a:t>
            </a:r>
            <a:r>
              <a:rPr sz="1400">
                <a:cs typeface="Times New Roman"/>
              </a:rPr>
              <a:t>of the </a:t>
            </a:r>
            <a:r>
              <a:rPr sz="1400" spc="-5">
                <a:cs typeface="Times New Roman"/>
              </a:rPr>
              <a:t>beam, </a:t>
            </a:r>
            <a:r>
              <a:rPr sz="1400" spc="-10">
                <a:cs typeface="Times New Roman"/>
              </a:rPr>
              <a:t>r-spot  </a:t>
            </a:r>
            <a:r>
              <a:rPr sz="1400">
                <a:cs typeface="Times New Roman"/>
              </a:rPr>
              <a:t>radius on the </a:t>
            </a:r>
            <a:r>
              <a:rPr sz="1400" spc="-5">
                <a:cs typeface="Times New Roman"/>
              </a:rPr>
              <a:t>surface, </a:t>
            </a:r>
            <a:r>
              <a:rPr sz="1400">
                <a:cs typeface="Times New Roman"/>
              </a:rPr>
              <a:t>L-scanning amplitude,</a:t>
            </a:r>
            <a:r>
              <a:rPr sz="1400" spc="-135">
                <a:cs typeface="Times New Roman"/>
              </a:rPr>
              <a:t> </a:t>
            </a:r>
            <a:r>
              <a:rPr sz="1400" spc="-85">
                <a:cs typeface="Times New Roman"/>
              </a:rPr>
              <a:t>V-  </a:t>
            </a:r>
            <a:r>
              <a:rPr sz="1400">
                <a:cs typeface="Times New Roman"/>
              </a:rPr>
              <a:t>velocity of the beam</a:t>
            </a:r>
            <a:r>
              <a:rPr sz="1400" spc="-40">
                <a:cs typeface="Times New Roman"/>
              </a:rPr>
              <a:t> </a:t>
            </a:r>
            <a:r>
              <a:rPr sz="1400" spc="-5">
                <a:cs typeface="Times New Roman"/>
              </a:rPr>
              <a:t>movement)</a:t>
            </a:r>
            <a:endParaRPr sz="1400">
              <a:cs typeface="Times New Roman"/>
            </a:endParaRPr>
          </a:p>
          <a:p>
            <a:pPr marL="354965" indent="-342900" algn="just">
              <a:lnSpc>
                <a:spcPct val="100000"/>
              </a:lnSpc>
              <a:spcBef>
                <a:spcPts val="5"/>
              </a:spcBef>
              <a:buSzPct val="94444"/>
              <a:buFont typeface="+mj-lt"/>
              <a:buAutoNum type="arabicPeriod"/>
              <a:tabLst>
                <a:tab pos="203835" algn="l"/>
              </a:tabLst>
            </a:pPr>
            <a:r>
              <a:rPr sz="1400" spc="-5">
                <a:cs typeface="Times New Roman"/>
              </a:rPr>
              <a:t>Nb</a:t>
            </a:r>
            <a:r>
              <a:rPr sz="1400" spc="-10">
                <a:cs typeface="Times New Roman"/>
              </a:rPr>
              <a:t> </a:t>
            </a:r>
            <a:r>
              <a:rPr sz="1400" spc="-5">
                <a:cs typeface="Times New Roman"/>
              </a:rPr>
              <a:t>sheet</a:t>
            </a:r>
            <a:endParaRPr sz="1400">
              <a:cs typeface="Times New Roman"/>
            </a:endParaRPr>
          </a:p>
          <a:p>
            <a:pPr marL="354965" indent="-342900" algn="just">
              <a:lnSpc>
                <a:spcPct val="100000"/>
              </a:lnSpc>
              <a:buSzPct val="94444"/>
              <a:buFont typeface="+mj-lt"/>
              <a:buAutoNum type="arabicPeriod"/>
              <a:tabLst>
                <a:tab pos="203835" algn="l"/>
              </a:tabLst>
            </a:pPr>
            <a:r>
              <a:rPr sz="1400">
                <a:cs typeface="Times New Roman"/>
              </a:rPr>
              <a:t>melting zone (z-depth of the melting</a:t>
            </a:r>
            <a:r>
              <a:rPr sz="1400" spc="-95">
                <a:cs typeface="Times New Roman"/>
              </a:rPr>
              <a:t> </a:t>
            </a:r>
            <a:r>
              <a:rPr sz="1400">
                <a:cs typeface="Times New Roman"/>
              </a:rPr>
              <a:t>zone</a:t>
            </a:r>
            <a:r>
              <a:rPr lang="en-US" sz="1400" dirty="0">
                <a:cs typeface="Times New Roman"/>
              </a:rPr>
              <a:t>)</a:t>
            </a:r>
            <a:endParaRPr sz="1400">
              <a:cs typeface="Times New Roman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6D244936-B8FB-4E42-8110-D4F18880DB85}"/>
              </a:ext>
            </a:extLst>
          </p:cNvPr>
          <p:cNvSpPr>
            <a:spLocks noChangeAspect="1"/>
          </p:cNvSpPr>
          <p:nvPr/>
        </p:nvSpPr>
        <p:spPr>
          <a:xfrm>
            <a:off x="8324912" y="257549"/>
            <a:ext cx="3277776" cy="2591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BEDC9E-3F63-4AC3-A03A-43AE8B536F58}"/>
              </a:ext>
            </a:extLst>
          </p:cNvPr>
          <p:cNvSpPr txBox="1"/>
          <p:nvPr/>
        </p:nvSpPr>
        <p:spPr>
          <a:xfrm>
            <a:off x="8324912" y="2456592"/>
            <a:ext cx="1413785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/>
              <a:t>JLAB EBW</a:t>
            </a:r>
          </a:p>
        </p:txBody>
      </p:sp>
      <p:pic>
        <p:nvPicPr>
          <p:cNvPr id="14" name="Picture 13" descr="Water next to the ocean&#10;&#10;Description automatically generated">
            <a:extLst>
              <a:ext uri="{FF2B5EF4-FFF2-40B4-BE49-F238E27FC236}">
                <a16:creationId xmlns:a16="http://schemas.microsoft.com/office/drawing/2014/main" id="{D8AE22DE-5BBA-44E1-A307-B5A254A0D6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12" b="24650"/>
          <a:stretch/>
        </p:blipFill>
        <p:spPr>
          <a:xfrm>
            <a:off x="1437705" y="4722537"/>
            <a:ext cx="6091989" cy="20194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40BD72D-9F6C-46DB-8E74-81BC0A2F58E7}"/>
              </a:ext>
            </a:extLst>
          </p:cNvPr>
          <p:cNvSpPr txBox="1"/>
          <p:nvPr/>
        </p:nvSpPr>
        <p:spPr>
          <a:xfrm>
            <a:off x="5757882" y="6280326"/>
            <a:ext cx="2089162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/>
              <a:t>ESS Weld Seam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E658BEF-5F3E-412E-B666-0ED02DEDD7ED}"/>
              </a:ext>
            </a:extLst>
          </p:cNvPr>
          <p:cNvCxnSpPr>
            <a:cxnSpLocks/>
          </p:cNvCxnSpPr>
          <p:nvPr/>
        </p:nvCxnSpPr>
        <p:spPr>
          <a:xfrm flipH="1">
            <a:off x="2255520" y="5515276"/>
            <a:ext cx="73795" cy="493987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B2C55FD-B846-4233-8395-9098802AE007}"/>
              </a:ext>
            </a:extLst>
          </p:cNvPr>
          <p:cNvSpPr txBox="1"/>
          <p:nvPr/>
        </p:nvSpPr>
        <p:spPr>
          <a:xfrm>
            <a:off x="2434522" y="5547598"/>
            <a:ext cx="909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FFFF00"/>
                </a:solidFill>
              </a:rPr>
              <a:t>4 mm</a:t>
            </a:r>
          </a:p>
        </p:txBody>
      </p:sp>
    </p:spTree>
    <p:extLst>
      <p:ext uri="{BB962C8B-B14F-4D97-AF65-F5344CB8AC3E}">
        <p14:creationId xmlns:p14="http://schemas.microsoft.com/office/powerpoint/2010/main" val="28653095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CD3AF-37C6-4F73-8178-C8CCABA79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Mechanical and frequency QC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EC25F-0330-4FC5-B376-88A1205C5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After EBW, the cavity is mechanical measured,</a:t>
            </a:r>
            <a:br>
              <a:rPr lang="en-US"/>
            </a:br>
            <a:r>
              <a:rPr lang="en-US"/>
              <a:t>inner inspected and the frequency is controlled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2D3ACB1-DABF-49C5-BD5C-43A3B8BD2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273" y="2792273"/>
            <a:ext cx="4178264" cy="295155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object 4">
            <a:extLst>
              <a:ext uri="{FF2B5EF4-FFF2-40B4-BE49-F238E27FC236}">
                <a16:creationId xmlns:a16="http://schemas.microsoft.com/office/drawing/2014/main" id="{74A2DA24-CA25-4A6A-813D-255311F15EFC}"/>
              </a:ext>
            </a:extLst>
          </p:cNvPr>
          <p:cNvSpPr>
            <a:spLocks noChangeAspect="1"/>
          </p:cNvSpPr>
          <p:nvPr/>
        </p:nvSpPr>
        <p:spPr>
          <a:xfrm>
            <a:off x="8139077" y="468827"/>
            <a:ext cx="3965347" cy="32161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4251F7D5-8F8E-446E-BA65-76CD2AC4E3DB}"/>
              </a:ext>
            </a:extLst>
          </p:cNvPr>
          <p:cNvSpPr/>
          <p:nvPr/>
        </p:nvSpPr>
        <p:spPr>
          <a:xfrm>
            <a:off x="8215173" y="3896292"/>
            <a:ext cx="3889251" cy="27041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7">
            <a:extLst>
              <a:ext uri="{FF2B5EF4-FFF2-40B4-BE49-F238E27FC236}">
                <a16:creationId xmlns:a16="http://schemas.microsoft.com/office/drawing/2014/main" id="{20E92F22-4E69-4909-8273-84B2493B31D0}"/>
              </a:ext>
            </a:extLst>
          </p:cNvPr>
          <p:cNvSpPr txBox="1"/>
          <p:nvPr/>
        </p:nvSpPr>
        <p:spPr>
          <a:xfrm>
            <a:off x="8258078" y="561339"/>
            <a:ext cx="1384935" cy="23939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>
                <a:latin typeface="Times New Roman"/>
                <a:cs typeface="Times New Roman"/>
              </a:rPr>
              <a:t>Dimensional</a:t>
            </a:r>
            <a:r>
              <a:rPr sz="1400" i="1" spc="-105">
                <a:latin typeface="Times New Roman"/>
                <a:cs typeface="Times New Roman"/>
              </a:rPr>
              <a:t> </a:t>
            </a:r>
            <a:r>
              <a:rPr sz="1400" i="1">
                <a:latin typeface="Times New Roman"/>
                <a:cs typeface="Times New Roman"/>
              </a:rPr>
              <a:t>check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15" name="Picture 14" descr="A picture containing table&#10;&#10;Description automatically generated">
            <a:extLst>
              <a:ext uri="{FF2B5EF4-FFF2-40B4-BE49-F238E27FC236}">
                <a16:creationId xmlns:a16="http://schemas.microsoft.com/office/drawing/2014/main" id="{F7069CAE-F66A-4C08-86CE-E9ABD13F20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901" y="4065727"/>
            <a:ext cx="4110272" cy="266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9449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9E066-09A2-4DE8-A7D0-F3814962A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treatment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29ED5-BF43-4A5F-9CC2-F774509B10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964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E2F70-9F87-481E-A36A-80B03654F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3556F-3330-42C6-9261-7210021B5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7ADDFE38-0848-4F23-AB14-D6C661C48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91840" y="0"/>
            <a:ext cx="8900160" cy="6858257"/>
          </a:xfrm>
          <a:prstGeom prst="rect">
            <a:avLst/>
          </a:prstGeom>
        </p:spPr>
      </p:pic>
      <p:sp>
        <p:nvSpPr>
          <p:cNvPr id="5" name="Espace réservé du pied de page 20">
            <a:extLst>
              <a:ext uri="{FF2B5EF4-FFF2-40B4-BE49-F238E27FC236}">
                <a16:creationId xmlns:a16="http://schemas.microsoft.com/office/drawing/2014/main" id="{6665E23F-B681-4BD4-87C4-9D13788D4F2D}"/>
              </a:ext>
            </a:extLst>
          </p:cNvPr>
          <p:cNvSpPr>
            <a:spLocks noGrp="1"/>
          </p:cNvSpPr>
          <p:nvPr/>
        </p:nvSpPr>
        <p:spPr bwMode="auto">
          <a:xfrm>
            <a:off x="6096000" y="6492875"/>
            <a:ext cx="5940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000">
                <a:solidFill>
                  <a:srgbClr val="666666"/>
                </a:solidFill>
                <a:latin typeface="Calibri" pitchFamily="34" charset="0"/>
              </a:rPr>
              <a:t>Claire Antoine                               CAS Erice</a:t>
            </a:r>
          </a:p>
        </p:txBody>
      </p:sp>
    </p:spTree>
    <p:extLst>
      <p:ext uri="{BB962C8B-B14F-4D97-AF65-F5344CB8AC3E}">
        <p14:creationId xmlns:p14="http://schemas.microsoft.com/office/powerpoint/2010/main" val="11494326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FC76A-975E-4257-B1D7-D4A3FA0EB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general consideration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0B7D2-A017-48E4-8AB2-2D9FC0B13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2758" y="2175308"/>
            <a:ext cx="8566484" cy="4562375"/>
          </a:xfrm>
        </p:spPr>
        <p:txBody>
          <a:bodyPr>
            <a:normAutofit fontScale="70000" lnSpcReduction="20000"/>
          </a:bodyPr>
          <a:lstStyle/>
          <a:p>
            <a:pPr marL="355600" indent="-355600">
              <a:spcAft>
                <a:spcPts val="600"/>
              </a:spcAft>
              <a:tabLst>
                <a:tab pos="9056688" algn="l"/>
              </a:tabLst>
            </a:pPr>
            <a:r>
              <a:rPr lang="en-US" sz="3400" b="1"/>
              <a:t>Do not apply treatments </a:t>
            </a:r>
            <a:r>
              <a:rPr lang="en-US" sz="3400"/>
              <a:t>that affect the Nb surface and </a:t>
            </a:r>
            <a:r>
              <a:rPr lang="en-US" sz="3400" b="1"/>
              <a:t>could not be “accepted” by the next step</a:t>
            </a:r>
          </a:p>
          <a:p>
            <a:pPr marL="355600" indent="-355600">
              <a:spcAft>
                <a:spcPts val="600"/>
              </a:spcAft>
              <a:tabLst>
                <a:tab pos="9056688" algn="l"/>
              </a:tabLst>
            </a:pPr>
            <a:r>
              <a:rPr lang="en-US" sz="3400"/>
              <a:t>If a </a:t>
            </a:r>
            <a:r>
              <a:rPr lang="en-US" sz="3400" b="1"/>
              <a:t>mistake is done</a:t>
            </a:r>
            <a:r>
              <a:rPr lang="en-US" sz="3400"/>
              <a:t>, </a:t>
            </a:r>
            <a:r>
              <a:rPr lang="en-US" sz="3400" b="1"/>
              <a:t>go back in the procedure </a:t>
            </a:r>
            <a:r>
              <a:rPr lang="en-US" sz="3400"/>
              <a:t>until the step where contaminant can be removed without contaminating the system </a:t>
            </a:r>
          </a:p>
          <a:p>
            <a:pPr marL="355600" indent="-355600">
              <a:spcAft>
                <a:spcPts val="600"/>
              </a:spcAft>
              <a:tabLst>
                <a:tab pos="9056688" algn="l"/>
              </a:tabLst>
            </a:pPr>
            <a:r>
              <a:rPr lang="en-US" sz="3400" b="1"/>
              <a:t>Chemical reactions </a:t>
            </a:r>
            <a:r>
              <a:rPr lang="en-US" sz="3400"/>
              <a:t>in many cases can </a:t>
            </a:r>
            <a:r>
              <a:rPr lang="en-US" sz="3400" b="1"/>
              <a:t>not be stopped </a:t>
            </a:r>
            <a:r>
              <a:rPr lang="en-US" sz="3400"/>
              <a:t>simply </a:t>
            </a:r>
            <a:r>
              <a:rPr lang="en-US" sz="3400" b="1"/>
              <a:t>removing acid (residuals, no cooling, …). Rinsing is needed!</a:t>
            </a:r>
          </a:p>
          <a:p>
            <a:pPr marL="355600" indent="-355600">
              <a:spcAft>
                <a:spcPts val="600"/>
              </a:spcAft>
              <a:tabLst>
                <a:tab pos="9056688" algn="l"/>
              </a:tabLst>
            </a:pPr>
            <a:r>
              <a:rPr lang="en-US" sz="3400" b="1"/>
              <a:t>Do not contaminate US bathes with material that can not be diluted</a:t>
            </a:r>
            <a:r>
              <a:rPr lang="en-US" sz="3400"/>
              <a:t>, as for </a:t>
            </a:r>
            <a:r>
              <a:rPr lang="en-US" sz="3400" b="1">
                <a:solidFill>
                  <a:srgbClr val="FF0000"/>
                </a:solidFill>
              </a:rPr>
              <a:t>silicone grease</a:t>
            </a:r>
            <a:r>
              <a:rPr lang="en-US" sz="3400"/>
              <a:t>, oil, etc. Moreover take care of </a:t>
            </a:r>
            <a:r>
              <a:rPr lang="en-US" sz="3400" b="1"/>
              <a:t>contaminants</a:t>
            </a:r>
            <a:r>
              <a:rPr lang="en-US" sz="3400"/>
              <a:t> that can </a:t>
            </a:r>
            <a:r>
              <a:rPr lang="en-US" sz="3400" b="1"/>
              <a:t>float </a:t>
            </a:r>
            <a:r>
              <a:rPr lang="en-US" sz="3400"/>
              <a:t>over the liquid surface!</a:t>
            </a:r>
          </a:p>
          <a:p>
            <a:pPr marL="355600" indent="-355600">
              <a:spcAft>
                <a:spcPts val="600"/>
              </a:spcAft>
              <a:tabLst>
                <a:tab pos="9056688" algn="l"/>
              </a:tabLst>
            </a:pPr>
            <a:r>
              <a:rPr lang="en-US" sz="3400" b="1"/>
              <a:t>Wet components are more “sensitive” for collecting particles.</a:t>
            </a:r>
          </a:p>
          <a:p>
            <a:pPr marL="355600" indent="-355600">
              <a:spcAft>
                <a:spcPts val="600"/>
              </a:spcAft>
              <a:tabLst>
                <a:tab pos="9056688" algn="l"/>
              </a:tabLst>
            </a:pPr>
            <a:r>
              <a:rPr lang="en-US" sz="3400" dirty="0">
                <a:highlight>
                  <a:srgbClr val="FFFF00"/>
                </a:highlight>
              </a:rPr>
              <a:t>Duration limit for a final treated cavity is about 24 hours (XFEL) Do not leave open cavities for longer time</a:t>
            </a:r>
          </a:p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5A6819-47F6-49B1-9D26-EE39F76BAC1C}"/>
              </a:ext>
            </a:extLst>
          </p:cNvPr>
          <p:cNvSpPr txBox="1"/>
          <p:nvPr/>
        </p:nvSpPr>
        <p:spPr>
          <a:xfrm>
            <a:off x="702644" y="1469418"/>
            <a:ext cx="11489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</a:rPr>
              <a:t>Do not make Nb surface worst than before with the next treatment!</a:t>
            </a:r>
          </a:p>
        </p:txBody>
      </p:sp>
    </p:spTree>
    <p:extLst>
      <p:ext uri="{BB962C8B-B14F-4D97-AF65-F5344CB8AC3E}">
        <p14:creationId xmlns:p14="http://schemas.microsoft.com/office/powerpoint/2010/main" val="15925039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dirty="0">
                <a:cs typeface="Times New Roman"/>
              </a:rPr>
              <a:t>Degreasing surfaces to </a:t>
            </a:r>
            <a:r>
              <a:rPr lang="en-US" sz="2800" spc="-5" dirty="0">
                <a:cs typeface="Times New Roman"/>
              </a:rPr>
              <a:t>remove</a:t>
            </a:r>
            <a:r>
              <a:rPr lang="en-US" sz="2800" spc="-114" dirty="0">
                <a:cs typeface="Times New Roman"/>
              </a:rPr>
              <a:t> </a:t>
            </a:r>
            <a:r>
              <a:rPr lang="en-US" sz="2800" spc="-5" dirty="0">
                <a:cs typeface="Times New Roman"/>
              </a:rPr>
              <a:t>contaminates</a:t>
            </a:r>
            <a:endParaRPr lang="en-US" sz="2800" dirty="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Chemical </a:t>
            </a:r>
            <a:r>
              <a:rPr lang="en-US" sz="2800" dirty="0">
                <a:cs typeface="Times New Roman"/>
              </a:rPr>
              <a:t>removal of exterior </a:t>
            </a:r>
            <a:r>
              <a:rPr lang="en-US" sz="2800" spc="-5" dirty="0">
                <a:cs typeface="Times New Roman"/>
              </a:rPr>
              <a:t>films </a:t>
            </a:r>
            <a:r>
              <a:rPr lang="en-US" sz="2800" dirty="0">
                <a:cs typeface="Times New Roman"/>
              </a:rPr>
              <a:t>incurred from</a:t>
            </a:r>
            <a:r>
              <a:rPr lang="en-US" sz="2800" spc="-150" dirty="0">
                <a:cs typeface="Times New Roman"/>
              </a:rPr>
              <a:t> </a:t>
            </a:r>
            <a:r>
              <a:rPr lang="en-US" sz="2800" spc="-5" dirty="0">
                <a:cs typeface="Times New Roman"/>
              </a:rPr>
              <a:t>welding</a:t>
            </a:r>
            <a:endParaRPr lang="en-US" sz="2800" dirty="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Removal </a:t>
            </a:r>
            <a:r>
              <a:rPr lang="en-US" sz="2800" dirty="0">
                <a:cs typeface="Times New Roman"/>
              </a:rPr>
              <a:t>of </a:t>
            </a:r>
            <a:r>
              <a:rPr lang="en-US" sz="2800" spc="-5" dirty="0">
                <a:cs typeface="Times New Roman"/>
              </a:rPr>
              <a:t>damage layer </a:t>
            </a:r>
            <a:r>
              <a:rPr lang="en-US" sz="2800" dirty="0">
                <a:cs typeface="Times New Roman"/>
              </a:rPr>
              <a:t>of niobium from </a:t>
            </a:r>
            <a:r>
              <a:rPr lang="en-US" sz="2800" spc="-5" dirty="0">
                <a:cs typeface="Times New Roman"/>
              </a:rPr>
              <a:t>fabrication </a:t>
            </a:r>
            <a:r>
              <a:rPr lang="en-US" sz="2800" spc="5" dirty="0">
                <a:cs typeface="Times New Roman"/>
              </a:rPr>
              <a:t>(</a:t>
            </a:r>
            <a:r>
              <a:rPr lang="en-US" spc="5" dirty="0">
                <a:cs typeface="Times New Roman"/>
                <a:sym typeface="Symbol" panose="05050102010706020507" pitchFamily="18" charset="2"/>
              </a:rPr>
              <a:t> </a:t>
            </a:r>
            <a:r>
              <a:rPr lang="en-US" sz="2800" spc="5" dirty="0">
                <a:cs typeface="Times New Roman"/>
              </a:rPr>
              <a:t>150÷200</a:t>
            </a:r>
            <a:r>
              <a:rPr lang="en-US" sz="2800" spc="-135" dirty="0">
                <a:cs typeface="Times New Roman"/>
              </a:rPr>
              <a:t> </a:t>
            </a:r>
            <a:r>
              <a:rPr lang="en-US" spc="-20" dirty="0"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800" spc="-20" dirty="0">
                <a:cs typeface="Times New Roman"/>
              </a:rPr>
              <a:t>m)</a:t>
            </a:r>
            <a:endParaRPr lang="en-US" sz="2800" dirty="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7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Removal </a:t>
            </a:r>
            <a:r>
              <a:rPr lang="en-US" sz="2800" dirty="0">
                <a:cs typeface="Times New Roman"/>
              </a:rPr>
              <a:t>of hydrogen from bulk</a:t>
            </a:r>
            <a:r>
              <a:rPr lang="en-US" sz="2800" spc="-110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Nb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Mechanical</a:t>
            </a:r>
            <a:r>
              <a:rPr lang="en-US" sz="2800" spc="-30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tuning</a:t>
            </a: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Chemical </a:t>
            </a:r>
            <a:r>
              <a:rPr lang="en-US" sz="2800" dirty="0">
                <a:cs typeface="Times New Roman"/>
              </a:rPr>
              <a:t>removal of internal surface for </a:t>
            </a:r>
            <a:r>
              <a:rPr lang="en-US" sz="2800" spc="-5" dirty="0">
                <a:cs typeface="Times New Roman"/>
              </a:rPr>
              <a:t>clean assembly </a:t>
            </a:r>
            <a:r>
              <a:rPr lang="en-US" sz="2800" spc="5" dirty="0">
                <a:cs typeface="Times New Roman"/>
              </a:rPr>
              <a:t>(10-20</a:t>
            </a:r>
            <a:r>
              <a:rPr lang="en-US" sz="2800" spc="-175" dirty="0">
                <a:cs typeface="Times New Roman"/>
              </a:rPr>
              <a:t> </a:t>
            </a:r>
            <a:r>
              <a:rPr lang="en-US" spc="-20" dirty="0"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800" spc="-20" dirty="0">
                <a:cs typeface="Times New Roman"/>
              </a:rPr>
              <a:t>m)</a:t>
            </a:r>
            <a:endParaRPr lang="en-US" sz="2800" dirty="0"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390"/>
              </a:spcBef>
              <a:tabLst>
                <a:tab pos="756285" algn="l"/>
              </a:tabLst>
            </a:pPr>
            <a:r>
              <a:rPr lang="en-US" sz="2000" spc="-5" dirty="0">
                <a:cs typeface="Times New Roman"/>
              </a:rPr>
              <a:t>–	Additional “cleaning” steps if Electropolishing (EP) is</a:t>
            </a:r>
            <a:r>
              <a:rPr lang="en-US" sz="2000" spc="135" dirty="0">
                <a:cs typeface="Times New Roman"/>
              </a:rPr>
              <a:t> </a:t>
            </a:r>
            <a:r>
              <a:rPr lang="en-US" sz="2000" spc="-5" dirty="0">
                <a:cs typeface="Times New Roman"/>
              </a:rPr>
              <a:t>used</a:t>
            </a:r>
            <a:endParaRPr lang="en-US" sz="2000" dirty="0">
              <a:cs typeface="Times New Roman"/>
            </a:endParaRP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High </a:t>
            </a:r>
            <a:r>
              <a:rPr lang="en-US" sz="2800" dirty="0">
                <a:cs typeface="Times New Roman"/>
              </a:rPr>
              <a:t>Pressure Rinsing (HPR) to </a:t>
            </a:r>
            <a:r>
              <a:rPr lang="en-US" sz="2800" spc="-5" dirty="0">
                <a:cs typeface="Times New Roman"/>
              </a:rPr>
              <a:t>remove </a:t>
            </a:r>
            <a:r>
              <a:rPr lang="en-US" sz="2800" dirty="0">
                <a:cs typeface="Times New Roman"/>
              </a:rPr>
              <a:t>particulates from</a:t>
            </a:r>
            <a:r>
              <a:rPr lang="en-US" sz="2800" spc="-210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interior  surfaces (incurred during </a:t>
            </a:r>
            <a:r>
              <a:rPr lang="en-US" sz="2800" spc="-5" dirty="0">
                <a:cs typeface="Times New Roman"/>
              </a:rPr>
              <a:t>chemistry </a:t>
            </a:r>
            <a:r>
              <a:rPr lang="en-US" sz="2800" dirty="0">
                <a:cs typeface="Times New Roman"/>
              </a:rPr>
              <a:t>and</a:t>
            </a:r>
            <a:r>
              <a:rPr lang="en-US" sz="2800" spc="-145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Drying </a:t>
            </a:r>
            <a:r>
              <a:rPr lang="en-US" sz="2800" dirty="0">
                <a:cs typeface="Times New Roman"/>
              </a:rPr>
              <a:t>of cavity for </a:t>
            </a:r>
            <a:r>
              <a:rPr lang="en-US" sz="2800" spc="-5" dirty="0">
                <a:cs typeface="Times New Roman"/>
              </a:rPr>
              <a:t>assembly in </a:t>
            </a:r>
            <a:r>
              <a:rPr lang="en-US" sz="2800" dirty="0">
                <a:cs typeface="Times New Roman"/>
              </a:rPr>
              <a:t>cleanroom (reduce risk of</a:t>
            </a:r>
            <a:r>
              <a:rPr lang="en-US" sz="2800" spc="-150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particulate  adhesion and reduce </a:t>
            </a:r>
            <a:r>
              <a:rPr lang="en-US" sz="2800" spc="-5" dirty="0">
                <a:cs typeface="Times New Roman"/>
              </a:rPr>
              <a:t>wear </a:t>
            </a:r>
            <a:r>
              <a:rPr lang="en-US" sz="2800" dirty="0">
                <a:cs typeface="Times New Roman"/>
              </a:rPr>
              <a:t>on vacuum</a:t>
            </a:r>
            <a:r>
              <a:rPr lang="en-US" sz="2800" spc="-110" dirty="0">
                <a:cs typeface="Times New Roman"/>
              </a:rPr>
              <a:t> </a:t>
            </a:r>
            <a:r>
              <a:rPr lang="en-US" sz="2800" spc="-10" dirty="0">
                <a:cs typeface="Times New Roman"/>
              </a:rPr>
              <a:t>systems)</a:t>
            </a:r>
            <a:endParaRPr lang="en-US" sz="2800" dirty="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Clean</a:t>
            </a:r>
            <a:r>
              <a:rPr lang="en-US" sz="2800" spc="-10" dirty="0">
                <a:cs typeface="Times New Roman"/>
              </a:rPr>
              <a:t> </a:t>
            </a:r>
            <a:r>
              <a:rPr lang="en-US" sz="2800" spc="-5" dirty="0">
                <a:cs typeface="Times New Roman"/>
              </a:rPr>
              <a:t>assembly</a:t>
            </a:r>
            <a:endParaRPr lang="en-US" sz="2800" dirty="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Clean</a:t>
            </a:r>
            <a:r>
              <a:rPr lang="en-US" sz="2800" spc="-10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Low-temperature</a:t>
            </a:r>
            <a:r>
              <a:rPr lang="en-US" sz="2800" spc="-45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baking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464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/>
              <a:t>SC cavities production: a long chain, but…</a:t>
            </a:r>
          </a:p>
        </p:txBody>
      </p:sp>
      <p:sp>
        <p:nvSpPr>
          <p:cNvPr id="5529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63525" lvl="2" indent="-263525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3200" b="1">
                <a:solidFill>
                  <a:srgbClr val="7030A0"/>
                </a:solidFill>
              </a:rPr>
              <a:t>A chain is as strong as its weakest link !!!</a:t>
            </a:r>
            <a:endParaRPr lang="en-US" sz="3200"/>
          </a:p>
          <a:p>
            <a:r>
              <a:rPr lang="en-US" b="1"/>
              <a:t>Chain of</a:t>
            </a:r>
            <a:br>
              <a:rPr lang="en-US" b="1"/>
            </a:br>
            <a:r>
              <a:rPr lang="en-US" b="1"/>
              <a:t>		</a:t>
            </a:r>
            <a:r>
              <a:rPr lang="en-US" b="1">
                <a:solidFill>
                  <a:srgbClr val="0070C0"/>
                </a:solidFill>
              </a:rPr>
              <a:t>- Material</a:t>
            </a:r>
            <a:br>
              <a:rPr lang="en-US" b="1">
                <a:solidFill>
                  <a:srgbClr val="0070C0"/>
                </a:solidFill>
              </a:rPr>
            </a:br>
            <a:r>
              <a:rPr lang="en-US" b="1">
                <a:solidFill>
                  <a:srgbClr val="0070C0"/>
                </a:solidFill>
              </a:rPr>
              <a:t>		- Fabrication</a:t>
            </a:r>
            <a:br>
              <a:rPr lang="en-US" b="1">
                <a:solidFill>
                  <a:srgbClr val="0070C0"/>
                </a:solidFill>
              </a:rPr>
            </a:br>
            <a:r>
              <a:rPr lang="en-US" b="1">
                <a:solidFill>
                  <a:srgbClr val="0070C0"/>
                </a:solidFill>
              </a:rPr>
              <a:t>		- Surface Preparation </a:t>
            </a:r>
            <a:br>
              <a:rPr lang="en-US" b="1">
                <a:solidFill>
                  <a:srgbClr val="0070C0"/>
                </a:solidFill>
              </a:rPr>
            </a:br>
            <a:r>
              <a:rPr lang="en-US" b="1">
                <a:solidFill>
                  <a:srgbClr val="0070C0"/>
                </a:solidFill>
              </a:rPr>
              <a:t>		  </a:t>
            </a:r>
            <a:r>
              <a:rPr lang="en-US">
                <a:solidFill>
                  <a:srgbClr val="0070C0"/>
                </a:solidFill>
              </a:rPr>
              <a:t>incl. cleanroom, media, procedures, human factor</a:t>
            </a:r>
            <a:br>
              <a:rPr lang="en-US" b="1">
                <a:solidFill>
                  <a:srgbClr val="0070C0"/>
                </a:solidFill>
              </a:rPr>
            </a:br>
            <a:r>
              <a:rPr lang="en-US" b="1">
                <a:solidFill>
                  <a:srgbClr val="0070C0"/>
                </a:solidFill>
              </a:rPr>
              <a:t>		- Vacuum</a:t>
            </a:r>
            <a:br>
              <a:rPr lang="en-US" b="1">
                <a:solidFill>
                  <a:srgbClr val="0070C0"/>
                </a:solidFill>
              </a:rPr>
            </a:br>
            <a:r>
              <a:rPr lang="en-US" b="1">
                <a:solidFill>
                  <a:srgbClr val="0070C0"/>
                </a:solidFill>
              </a:rPr>
              <a:t>		- Quality assurance</a:t>
            </a:r>
          </a:p>
          <a:p>
            <a:r>
              <a:rPr lang="en-US" b="1">
                <a:solidFill>
                  <a:srgbClr val="7030A0"/>
                </a:solidFill>
              </a:rPr>
              <a:t>For high gradient / low loss </a:t>
            </a:r>
            <a:r>
              <a:rPr lang="en-US" b="1" err="1">
                <a:solidFill>
                  <a:srgbClr val="7030A0"/>
                </a:solidFill>
              </a:rPr>
              <a:t>SRF</a:t>
            </a:r>
            <a:r>
              <a:rPr lang="en-US" b="1">
                <a:solidFill>
                  <a:srgbClr val="7030A0"/>
                </a:solidFill>
              </a:rPr>
              <a:t> cavities all aspects have to be fulfilled</a:t>
            </a:r>
          </a:p>
        </p:txBody>
      </p:sp>
    </p:spTree>
    <p:extLst>
      <p:ext uri="{BB962C8B-B14F-4D97-AF65-F5344CB8AC3E}">
        <p14:creationId xmlns:p14="http://schemas.microsoft.com/office/powerpoint/2010/main" val="17951692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>
                <a:cs typeface="Times New Roman"/>
              </a:rPr>
              <a:t>Degreasing surfaces to </a:t>
            </a:r>
            <a:r>
              <a:rPr lang="en-US" sz="2800" spc="-5">
                <a:cs typeface="Times New Roman"/>
              </a:rPr>
              <a:t>remove</a:t>
            </a:r>
            <a:r>
              <a:rPr lang="en-US" sz="2800" spc="-114">
                <a:cs typeface="Times New Roman"/>
              </a:rPr>
              <a:t> </a:t>
            </a:r>
            <a:r>
              <a:rPr lang="en-US" sz="2800" spc="-5">
                <a:cs typeface="Times New Roman"/>
              </a:rPr>
              <a:t>contaminates</a:t>
            </a:r>
            <a:endParaRPr lang="en-US" sz="280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exterior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films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incurred from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welding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damage layer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niobium from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fabrication </a:t>
            </a:r>
            <a:r>
              <a:rPr lang="en-US" sz="2800" spc="5">
                <a:solidFill>
                  <a:schemeClr val="bg1">
                    <a:lumMod val="85000"/>
                  </a:schemeClr>
                </a:solidFill>
                <a:cs typeface="Times New Roman"/>
              </a:rPr>
              <a:t>(</a:t>
            </a:r>
            <a:r>
              <a:rPr lang="en-US" spc="5">
                <a:solidFill>
                  <a:schemeClr val="bg1">
                    <a:lumMod val="85000"/>
                  </a:schemeClr>
                </a:solidFill>
                <a:cs typeface="Times New Roman"/>
                <a:sym typeface="Symbol" panose="05050102010706020507" pitchFamily="18" charset="2"/>
              </a:rPr>
              <a:t> </a:t>
            </a:r>
            <a:r>
              <a:rPr lang="en-US" sz="2800" spc="5">
                <a:solidFill>
                  <a:schemeClr val="bg1">
                    <a:lumMod val="85000"/>
                  </a:schemeClr>
                </a:solidFill>
                <a:cs typeface="Times New Roman"/>
              </a:rPr>
              <a:t>150÷200</a:t>
            </a:r>
            <a:r>
              <a:rPr lang="en-US" sz="2800" spc="-13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pc="-2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800" spc="-20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7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hydrogen from bulk</a:t>
            </a:r>
            <a:r>
              <a:rPr lang="en-US" sz="2800" spc="-1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Nb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Mechanical</a:t>
            </a:r>
            <a:r>
              <a:rPr lang="en-US" sz="2800" spc="-3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tuning</a:t>
            </a: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internal surface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 assembly </a:t>
            </a:r>
            <a:r>
              <a:rPr lang="en-US" sz="2800" spc="5">
                <a:solidFill>
                  <a:schemeClr val="bg1">
                    <a:lumMod val="85000"/>
                  </a:schemeClr>
                </a:solidFill>
                <a:cs typeface="Times New Roman"/>
              </a:rPr>
              <a:t>(10-20</a:t>
            </a:r>
            <a:r>
              <a:rPr lang="en-US" sz="2800" spc="-17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pc="-2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800" spc="-20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390"/>
              </a:spcBef>
              <a:tabLst>
                <a:tab pos="756285" algn="l"/>
              </a:tabLst>
            </a:pPr>
            <a:r>
              <a:rPr lang="en-US" sz="20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–	Additional “cleaning” steps if Electropolishing (EP) is</a:t>
            </a:r>
            <a:r>
              <a:rPr lang="en-US" sz="2000" spc="13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0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used</a:t>
            </a:r>
            <a:endParaRPr lang="en-US" sz="20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High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Pressure Rinsing (HPR) to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remove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particulates from</a:t>
            </a:r>
            <a:r>
              <a:rPr lang="en-US" sz="2800" spc="-2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interior  surfaces (incurred during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chemistry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and</a:t>
            </a:r>
            <a:r>
              <a:rPr lang="en-US" sz="2800" spc="-1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Drying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cavity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 in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cleanroom (reduce risk of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  adhesion and reduce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wear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on vacuum</a:t>
            </a:r>
            <a:r>
              <a:rPr lang="en-US" sz="2800" spc="-1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systems)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Low-temperature</a:t>
            </a:r>
            <a:r>
              <a:rPr lang="en-US" sz="2800" spc="-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baking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40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5635-E5C6-4FB5-9B56-2C09D78F8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Degreasing and surface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ED7E3-6DD6-4276-9E84-20B368217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10708178" cy="4486476"/>
          </a:xfrm>
        </p:spPr>
        <p:txBody>
          <a:bodyPr>
            <a:normAutofit fontScale="92500"/>
          </a:bodyPr>
          <a:lstStyle/>
          <a:p>
            <a:r>
              <a:rPr lang="en-US" dirty="0"/>
              <a:t>After mechanical fabrication, </a:t>
            </a:r>
            <a:r>
              <a:rPr lang="en-US" b="1" dirty="0"/>
              <a:t>all contaminants </a:t>
            </a:r>
            <a:r>
              <a:rPr lang="en-US" dirty="0"/>
              <a:t>(fingerprints, oil, residuals from machining and QC) </a:t>
            </a:r>
            <a:r>
              <a:rPr lang="en-US" b="1" dirty="0"/>
              <a:t>must be removed</a:t>
            </a:r>
            <a:r>
              <a:rPr lang="en-US" dirty="0"/>
              <a:t>, similar to preparation of Ultra High Vacuum components.</a:t>
            </a:r>
          </a:p>
          <a:p>
            <a:r>
              <a:rPr lang="en-US" dirty="0"/>
              <a:t>Typical process: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Water rinsing </a:t>
            </a:r>
            <a:r>
              <a:rPr lang="en-US" dirty="0"/>
              <a:t>with specific detergent (</a:t>
            </a:r>
            <a:r>
              <a:rPr lang="en-US" dirty="0" err="1"/>
              <a:t>Tikopur</a:t>
            </a:r>
            <a:r>
              <a:rPr lang="en-US" dirty="0"/>
              <a:t> TR33, Micro -90, Liqui-</a:t>
            </a:r>
            <a:r>
              <a:rPr lang="en-US" dirty="0" err="1"/>
              <a:t>Nox</a:t>
            </a:r>
            <a:r>
              <a:rPr lang="en-US" dirty="0"/>
              <a:t>) usually 1-3% </a:t>
            </a:r>
          </a:p>
          <a:p>
            <a:pPr lvl="2"/>
            <a:r>
              <a:rPr lang="en-US" dirty="0"/>
              <a:t>For “dirty” component, alcohol and acetone could be used before</a:t>
            </a:r>
          </a:p>
          <a:p>
            <a:pPr lvl="1"/>
            <a:r>
              <a:rPr lang="en-US" dirty="0"/>
              <a:t>Water is usually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Ultra Pure Water </a:t>
            </a:r>
            <a:r>
              <a:rPr lang="en-US" dirty="0"/>
              <a:t>with 18 M</a:t>
            </a:r>
            <a:r>
              <a:rPr lang="en-US" dirty="0">
                <a:sym typeface="Symbol" panose="05050102010706020507" pitchFamily="18" charset="2"/>
              </a:rPr>
              <a:t> cm and filtered below 200 nm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Often in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HEPA filter environment</a:t>
            </a:r>
          </a:p>
          <a:p>
            <a:r>
              <a:rPr lang="en-US" dirty="0">
                <a:sym typeface="Symbol" panose="05050102010706020507" pitchFamily="18" charset="2"/>
              </a:rPr>
              <a:t>For entering </a:t>
            </a:r>
            <a:r>
              <a:rPr lang="en-US" b="1" dirty="0">
                <a:sym typeface="Symbol" panose="05050102010706020507" pitchFamily="18" charset="2"/>
              </a:rPr>
              <a:t>ISO7 clean room</a:t>
            </a:r>
            <a:r>
              <a:rPr lang="en-US" dirty="0">
                <a:sym typeface="Symbol" panose="05050102010706020507" pitchFamily="18" charset="2"/>
              </a:rPr>
              <a:t>, dishwashers are used for small components and car-wash for large components</a:t>
            </a:r>
          </a:p>
          <a:p>
            <a:r>
              <a:rPr lang="en-US" dirty="0">
                <a:sym typeface="Symbol" panose="05050102010706020507" pitchFamily="18" charset="2"/>
              </a:rPr>
              <a:t>For entering </a:t>
            </a:r>
            <a:r>
              <a:rPr lang="en-US" b="1" dirty="0">
                <a:sym typeface="Symbol" panose="05050102010706020507" pitchFamily="18" charset="2"/>
              </a:rPr>
              <a:t>ISO4 clean room</a:t>
            </a:r>
            <a:r>
              <a:rPr lang="en-US" dirty="0">
                <a:sym typeface="Symbol" panose="05050102010706020507" pitchFamily="18" charset="2"/>
              </a:rPr>
              <a:t>, </a:t>
            </a:r>
            <a:r>
              <a:rPr lang="en-US" dirty="0" err="1">
                <a:sym typeface="Symbol" panose="05050102010706020507" pitchFamily="18" charset="2"/>
              </a:rPr>
              <a:t>UltraSound</a:t>
            </a:r>
            <a:r>
              <a:rPr lang="en-US" dirty="0">
                <a:sym typeface="Symbol" panose="05050102010706020507" pitchFamily="18" charset="2"/>
              </a:rPr>
              <a:t> is mandatory</a:t>
            </a:r>
          </a:p>
          <a:p>
            <a:pPr lvl="1"/>
            <a:endParaRPr lang="en-US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483539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5D177-7BBC-4D48-A858-7A80CD165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Ultra Pure Water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FCA06-22C0-4E34-964D-88E1CFA4F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887" y="1688713"/>
            <a:ext cx="4523580" cy="491173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UPW Specifications</a:t>
            </a:r>
          </a:p>
          <a:p>
            <a:pPr marL="756285" lvl="1" indent="-287020">
              <a:lnSpc>
                <a:spcPct val="100000"/>
              </a:lnSpc>
              <a:spcBef>
                <a:spcPts val="590"/>
              </a:spcBef>
              <a:buChar char="–"/>
              <a:tabLst>
                <a:tab pos="756285" algn="l"/>
                <a:tab pos="756920" algn="l"/>
              </a:tabLst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Resistivity</a:t>
            </a:r>
            <a:r>
              <a:rPr lang="en-US" dirty="0">
                <a:cs typeface="Times New Roman"/>
              </a:rPr>
              <a:t>: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18.2</a:t>
            </a:r>
            <a:r>
              <a:rPr lang="en-US" spc="-50" dirty="0">
                <a:cs typeface="Times New Roman"/>
              </a:rPr>
              <a:t> </a:t>
            </a:r>
            <a:r>
              <a:rPr lang="en-US" dirty="0">
                <a:cs typeface="Times New Roman"/>
              </a:rPr>
              <a:t>M</a:t>
            </a:r>
            <a:r>
              <a:rPr lang="en-US" dirty="0">
                <a:cs typeface="Symbol"/>
                <a:sym typeface="Symbol" panose="05050102010706020507" pitchFamily="18" charset="2"/>
              </a:rPr>
              <a:t> </a:t>
            </a:r>
            <a:r>
              <a:rPr lang="en-US" dirty="0">
                <a:cs typeface="Times New Roman"/>
              </a:rPr>
              <a:t>cm</a:t>
            </a:r>
          </a:p>
          <a:p>
            <a:pPr marL="756285" lvl="1" indent="-287020">
              <a:lnSpc>
                <a:spcPct val="100000"/>
              </a:lnSpc>
              <a:spcBef>
                <a:spcPts val="565"/>
              </a:spcBef>
              <a:buChar char="–"/>
              <a:tabLst>
                <a:tab pos="756285" algn="l"/>
                <a:tab pos="75692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Times New Roman"/>
              </a:rPr>
              <a:t>Total organic carbon </a:t>
            </a:r>
            <a:r>
              <a:rPr lang="en-US" spc="-5" dirty="0">
                <a:solidFill>
                  <a:schemeClr val="accent6">
                    <a:lumMod val="75000"/>
                  </a:schemeClr>
                </a:solidFill>
                <a:cs typeface="Times New Roman"/>
              </a:rPr>
              <a:t>(TOC)</a:t>
            </a:r>
            <a:r>
              <a:rPr lang="en-US" spc="-5" dirty="0">
                <a:cs typeface="Times New Roman"/>
              </a:rPr>
              <a:t>: </a:t>
            </a:r>
            <a:br>
              <a:rPr lang="en-US" spc="-5" dirty="0">
                <a:cs typeface="Times New Roman"/>
              </a:rPr>
            </a:br>
            <a:r>
              <a:rPr lang="en-US" dirty="0">
                <a:cs typeface="Times New Roman"/>
              </a:rPr>
              <a:t>&lt; 5</a:t>
            </a:r>
            <a:r>
              <a:rPr lang="en-US" spc="-70" dirty="0">
                <a:cs typeface="Times New Roman"/>
              </a:rPr>
              <a:t> </a:t>
            </a:r>
            <a:r>
              <a:rPr lang="en-US" dirty="0">
                <a:cs typeface="Times New Roman"/>
              </a:rPr>
              <a:t>ppb</a:t>
            </a:r>
          </a:p>
          <a:p>
            <a:pPr marL="756285" lvl="1" indent="-287020">
              <a:lnSpc>
                <a:spcPct val="100000"/>
              </a:lnSpc>
              <a:spcBef>
                <a:spcPts val="590"/>
              </a:spcBef>
              <a:buChar char="–"/>
              <a:tabLst>
                <a:tab pos="756285" algn="l"/>
                <a:tab pos="756920" algn="l"/>
              </a:tabLst>
            </a:pPr>
            <a:r>
              <a:rPr lang="en-US" spc="-5" dirty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Particulate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counts </a:t>
            </a:r>
            <a:r>
              <a:rPr lang="en-US" dirty="0">
                <a:cs typeface="Times New Roman"/>
              </a:rPr>
              <a:t>(&gt; 0.3 </a:t>
            </a:r>
            <a:r>
              <a:rPr lang="en-US" spc="-5" dirty="0">
                <a:latin typeface="Symbol" panose="05050102010706020507" pitchFamily="18" charset="2"/>
                <a:cs typeface="Symbol"/>
              </a:rPr>
              <a:t>m</a:t>
            </a:r>
            <a:r>
              <a:rPr lang="en-US" spc="-5" dirty="0">
                <a:cs typeface="Times New Roman"/>
              </a:rPr>
              <a:t>m/l): </a:t>
            </a:r>
            <a:r>
              <a:rPr lang="en-US" dirty="0">
                <a:cs typeface="Times New Roman"/>
              </a:rPr>
              <a:t>&lt;</a:t>
            </a:r>
            <a:r>
              <a:rPr lang="en-US" spc="-45" dirty="0">
                <a:cs typeface="Times New Roman"/>
              </a:rPr>
              <a:t> </a:t>
            </a:r>
            <a:r>
              <a:rPr lang="en-US" dirty="0">
                <a:cs typeface="Times New Roman"/>
              </a:rPr>
              <a:t>10</a:t>
            </a:r>
          </a:p>
          <a:p>
            <a:pPr marL="756285" lvl="1" indent="-287020">
              <a:lnSpc>
                <a:spcPct val="100000"/>
              </a:lnSpc>
              <a:spcBef>
                <a:spcPts val="565"/>
              </a:spcBef>
              <a:buChar char="–"/>
              <a:tabLst>
                <a:tab pos="756285" algn="l"/>
                <a:tab pos="756920" algn="l"/>
              </a:tabLst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cs typeface="Times New Roman"/>
              </a:rPr>
              <a:t>Bacteria counts</a:t>
            </a:r>
            <a:r>
              <a:rPr lang="en-US" dirty="0">
                <a:cs typeface="Times New Roman"/>
              </a:rPr>
              <a:t>: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&lt; 0.1</a:t>
            </a:r>
            <a:r>
              <a:rPr lang="en-US" spc="-70" dirty="0">
                <a:cs typeface="Times New Roman"/>
              </a:rPr>
              <a:t> </a:t>
            </a:r>
            <a:r>
              <a:rPr lang="en-US" spc="-10" dirty="0">
                <a:cs typeface="Times New Roman"/>
              </a:rPr>
              <a:t>CFU/100 ml</a:t>
            </a:r>
          </a:p>
          <a:p>
            <a:pPr marL="469265" lvl="1" indent="0">
              <a:lnSpc>
                <a:spcPct val="100000"/>
              </a:lnSpc>
              <a:spcBef>
                <a:spcPts val="565"/>
              </a:spcBef>
              <a:buNone/>
              <a:tabLst>
                <a:tab pos="756285" algn="l"/>
                <a:tab pos="756920" algn="l"/>
              </a:tabLst>
            </a:pPr>
            <a:endParaRPr lang="en-US" spc="-10" dirty="0">
              <a:cs typeface="Times New Roman"/>
            </a:endParaRPr>
          </a:p>
          <a:p>
            <a:pPr marL="12065" indent="0">
              <a:lnSpc>
                <a:spcPct val="100000"/>
              </a:lnSpc>
              <a:spcBef>
                <a:spcPts val="565"/>
              </a:spcBef>
              <a:buNone/>
              <a:tabLst>
                <a:tab pos="756285" algn="l"/>
                <a:tab pos="756920" algn="l"/>
              </a:tabLst>
            </a:pPr>
            <a:r>
              <a:rPr lang="en-US" spc="-10" dirty="0">
                <a:cs typeface="Times New Roman"/>
              </a:rPr>
              <a:t>The water quality is as for the </a:t>
            </a:r>
            <a:r>
              <a:rPr lang="en-US" spc="-10" dirty="0">
                <a:solidFill>
                  <a:schemeClr val="accent1">
                    <a:lumMod val="75000"/>
                  </a:schemeClr>
                </a:solidFill>
                <a:cs typeface="Times New Roman"/>
              </a:rPr>
              <a:t>semiconductor industry</a:t>
            </a:r>
            <a:r>
              <a:rPr lang="en-US" spc="-10" dirty="0">
                <a:cs typeface="Times New Roman"/>
              </a:rPr>
              <a:t>:</a:t>
            </a:r>
            <a:br>
              <a:rPr lang="en-US" spc="-10" dirty="0">
                <a:cs typeface="Times New Roman"/>
              </a:rPr>
            </a:br>
            <a:r>
              <a:rPr lang="en-US" b="1" spc="-10" dirty="0">
                <a:cs typeface="Times New Roman"/>
              </a:rPr>
              <a:t>ASTM-</a:t>
            </a:r>
            <a:r>
              <a:rPr lang="de-DE" sz="2800" b="1" dirty="0"/>
              <a:t> D 5127-07 E-1.2</a:t>
            </a:r>
            <a:endParaRPr lang="en-US" b="1" dirty="0">
              <a:cs typeface="Times New Roman"/>
            </a:endParaRP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5B968E-3687-4024-B89B-B5A4C5C7A810}"/>
              </a:ext>
            </a:extLst>
          </p:cNvPr>
          <p:cNvGrpSpPr>
            <a:grpSpLocks noChangeAspect="1"/>
          </p:cNvGrpSpPr>
          <p:nvPr/>
        </p:nvGrpSpPr>
        <p:grpSpPr>
          <a:xfrm>
            <a:off x="5144042" y="2011680"/>
            <a:ext cx="7047958" cy="4692756"/>
            <a:chOff x="208360" y="805218"/>
            <a:chExt cx="8700758" cy="5793244"/>
          </a:xfrm>
        </p:grpSpPr>
        <p:cxnSp>
          <p:nvCxnSpPr>
            <p:cNvPr id="5" name="Connettore 1 39">
              <a:extLst>
                <a:ext uri="{FF2B5EF4-FFF2-40B4-BE49-F238E27FC236}">
                  <a16:creationId xmlns:a16="http://schemas.microsoft.com/office/drawing/2014/main" id="{B6CDA628-9B1D-415B-903C-4065226BB5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350297" y="5818604"/>
              <a:ext cx="436911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" name="Freccia a inversione 23">
              <a:extLst>
                <a:ext uri="{FF2B5EF4-FFF2-40B4-BE49-F238E27FC236}">
                  <a16:creationId xmlns:a16="http://schemas.microsoft.com/office/drawing/2014/main" id="{B91BA3CC-7322-4F2C-836F-10D53270DCA9}"/>
                </a:ext>
              </a:extLst>
            </p:cNvPr>
            <p:cNvSpPr/>
            <p:nvPr/>
          </p:nvSpPr>
          <p:spPr bwMode="auto">
            <a:xfrm rot="5400000">
              <a:off x="6886149" y="1795892"/>
              <a:ext cx="2072086" cy="1267958"/>
            </a:xfrm>
            <a:prstGeom prst="uturnArrow">
              <a:avLst/>
            </a:prstGeom>
            <a:solidFill>
              <a:srgbClr val="00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" name="Freccia a destra 12">
              <a:extLst>
                <a:ext uri="{FF2B5EF4-FFF2-40B4-BE49-F238E27FC236}">
                  <a16:creationId xmlns:a16="http://schemas.microsoft.com/office/drawing/2014/main" id="{3D992E19-796D-4C67-B309-12575E2E2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413" y="1025525"/>
              <a:ext cx="933450" cy="998538"/>
            </a:xfrm>
            <a:prstGeom prst="rightArrow">
              <a:avLst>
                <a:gd name="adj1" fmla="val 50000"/>
                <a:gd name="adj2" fmla="val 49973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" name="Rettangolo arrotondato 9">
              <a:extLst>
                <a:ext uri="{FF2B5EF4-FFF2-40B4-BE49-F238E27FC236}">
                  <a16:creationId xmlns:a16="http://schemas.microsoft.com/office/drawing/2014/main" id="{363F4560-E484-4FA9-8669-B4DA6360C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238" y="1141413"/>
              <a:ext cx="1103311" cy="768350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200"/>
                <a:t>Water softener</a:t>
              </a:r>
            </a:p>
          </p:txBody>
        </p:sp>
        <p:sp>
          <p:nvSpPr>
            <p:cNvPr id="9" name="Rettangolo arrotondato 10">
              <a:extLst>
                <a:ext uri="{FF2B5EF4-FFF2-40B4-BE49-F238E27FC236}">
                  <a16:creationId xmlns:a16="http://schemas.microsoft.com/office/drawing/2014/main" id="{5706B598-2A9F-4F9C-A99B-134DB0914078}"/>
                </a:ext>
              </a:extLst>
            </p:cNvPr>
            <p:cNvSpPr/>
            <p:nvPr/>
          </p:nvSpPr>
          <p:spPr bwMode="auto">
            <a:xfrm>
              <a:off x="3676650" y="1130300"/>
              <a:ext cx="776288" cy="768350"/>
            </a:xfrm>
            <a:prstGeom prst="roundRect">
              <a:avLst/>
            </a:prstGeom>
            <a:solidFill>
              <a:srgbClr val="DDDDDD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800"/>
            </a:p>
            <a:p>
              <a:pPr algn="ctr">
                <a:defRPr/>
              </a:pPr>
              <a:r>
                <a:rPr lang="en-US" sz="1200"/>
                <a:t>Filter</a:t>
              </a:r>
            </a:p>
          </p:txBody>
        </p:sp>
        <p:sp>
          <p:nvSpPr>
            <p:cNvPr id="10" name="CasellaDiTesto 11">
              <a:extLst>
                <a:ext uri="{FF2B5EF4-FFF2-40B4-BE49-F238E27FC236}">
                  <a16:creationId xmlns:a16="http://schemas.microsoft.com/office/drawing/2014/main" id="{1D207E92-D630-4132-9AAC-DD0408C453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464" y="1355725"/>
              <a:ext cx="937559" cy="302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100"/>
                <a:t>Tap water</a:t>
              </a:r>
            </a:p>
          </p:txBody>
        </p:sp>
        <p:sp>
          <p:nvSpPr>
            <p:cNvPr id="11" name="Rettangolo arrotondato 13">
              <a:extLst>
                <a:ext uri="{FF2B5EF4-FFF2-40B4-BE49-F238E27FC236}">
                  <a16:creationId xmlns:a16="http://schemas.microsoft.com/office/drawing/2014/main" id="{310EA6CA-7440-4BC3-AAA4-1501701A6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9975" y="1119188"/>
              <a:ext cx="1427163" cy="768350"/>
            </a:xfrm>
            <a:prstGeom prst="roundRect">
              <a:avLst>
                <a:gd name="adj" fmla="val 16667"/>
              </a:avLst>
            </a:prstGeom>
            <a:solidFill>
              <a:srgbClr val="00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" name="Rettangolo arrotondato 15">
              <a:extLst>
                <a:ext uri="{FF2B5EF4-FFF2-40B4-BE49-F238E27FC236}">
                  <a16:creationId xmlns:a16="http://schemas.microsoft.com/office/drawing/2014/main" id="{31E893C3-BC1C-4650-980E-56013A295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1122363"/>
              <a:ext cx="1425575" cy="768350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" name="Rettangolo arrotondato 8">
              <a:extLst>
                <a:ext uri="{FF2B5EF4-FFF2-40B4-BE49-F238E27FC236}">
                  <a16:creationId xmlns:a16="http://schemas.microsoft.com/office/drawing/2014/main" id="{B8392CA7-D9C5-4207-86CB-C1E13DEC5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1122363"/>
              <a:ext cx="2852738" cy="768350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en-US" sz="1200"/>
                <a:t>RO - Revers osmosis</a:t>
              </a:r>
            </a:p>
            <a:p>
              <a:pPr algn="ctr"/>
              <a:r>
                <a:rPr lang="en-US" sz="1200"/>
                <a:t>First stage</a:t>
              </a:r>
            </a:p>
          </p:txBody>
        </p:sp>
        <p:sp>
          <p:nvSpPr>
            <p:cNvPr id="14" name="Rettangolo arrotondato 16">
              <a:extLst>
                <a:ext uri="{FF2B5EF4-FFF2-40B4-BE49-F238E27FC236}">
                  <a16:creationId xmlns:a16="http://schemas.microsoft.com/office/drawing/2014/main" id="{8819821C-89AF-4B2B-BB44-B76E6B2E8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2722563"/>
              <a:ext cx="1425575" cy="768350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" name="Rettangolo arrotondato 17">
              <a:extLst>
                <a:ext uri="{FF2B5EF4-FFF2-40B4-BE49-F238E27FC236}">
                  <a16:creationId xmlns:a16="http://schemas.microsoft.com/office/drawing/2014/main" id="{0985D81C-0C10-4E03-84AB-8B9292728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9975" y="2722563"/>
              <a:ext cx="1427163" cy="768350"/>
            </a:xfrm>
            <a:prstGeom prst="roundRect">
              <a:avLst>
                <a:gd name="adj" fmla="val 16667"/>
              </a:avLst>
            </a:prstGeom>
            <a:solidFill>
              <a:srgbClr val="00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" name="Rettangolo arrotondato 18">
              <a:extLst>
                <a:ext uri="{FF2B5EF4-FFF2-40B4-BE49-F238E27FC236}">
                  <a16:creationId xmlns:a16="http://schemas.microsoft.com/office/drawing/2014/main" id="{4E17D91E-8B74-4936-A959-B7F370EE9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2728913"/>
              <a:ext cx="2852738" cy="766762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en-US" sz="1200"/>
                <a:t>RO - Revers osmosis</a:t>
              </a:r>
            </a:p>
            <a:p>
              <a:pPr algn="ctr"/>
              <a:r>
                <a:rPr lang="en-US" sz="1200"/>
                <a:t>Second stage</a:t>
              </a:r>
            </a:p>
          </p:txBody>
        </p:sp>
        <p:sp>
          <p:nvSpPr>
            <p:cNvPr id="17" name="Freccia in giù 25">
              <a:extLst>
                <a:ext uri="{FF2B5EF4-FFF2-40B4-BE49-F238E27FC236}">
                  <a16:creationId xmlns:a16="http://schemas.microsoft.com/office/drawing/2014/main" id="{0AF036F1-7AC1-4D06-882D-4CD74C6D6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775" y="1887539"/>
              <a:ext cx="506413" cy="417512"/>
            </a:xfrm>
            <a:prstGeom prst="downArrow">
              <a:avLst>
                <a:gd name="adj1" fmla="val 50000"/>
                <a:gd name="adj2" fmla="val 49959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" name="CasellaDiTesto 27">
              <a:extLst>
                <a:ext uri="{FF2B5EF4-FFF2-40B4-BE49-F238E27FC236}">
                  <a16:creationId xmlns:a16="http://schemas.microsoft.com/office/drawing/2014/main" id="{7B0BDE7A-CB6E-4BDA-8AD2-2434BB1B5F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3030" y="2096295"/>
              <a:ext cx="722709" cy="302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100"/>
                <a:t>DRAIN</a:t>
              </a:r>
            </a:p>
          </p:txBody>
        </p:sp>
        <p:sp>
          <p:nvSpPr>
            <p:cNvPr id="19" name="Freccia in giù 28">
              <a:extLst>
                <a:ext uri="{FF2B5EF4-FFF2-40B4-BE49-F238E27FC236}">
                  <a16:creationId xmlns:a16="http://schemas.microsoft.com/office/drawing/2014/main" id="{E8F51456-C436-4642-B0BF-B7EDA96A6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000" y="3506788"/>
              <a:ext cx="506413" cy="379733"/>
            </a:xfrm>
            <a:prstGeom prst="downArrow">
              <a:avLst>
                <a:gd name="adj1" fmla="val 50000"/>
                <a:gd name="adj2" fmla="val 49959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" name="CasellaDiTesto 29">
              <a:extLst>
                <a:ext uri="{FF2B5EF4-FFF2-40B4-BE49-F238E27FC236}">
                  <a16:creationId xmlns:a16="http://schemas.microsoft.com/office/drawing/2014/main" id="{5BF4D2C0-DAA5-4C52-B814-03F0754F61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0462" y="3547381"/>
              <a:ext cx="722709" cy="302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100"/>
                <a:t>DRAIN</a:t>
              </a:r>
            </a:p>
          </p:txBody>
        </p:sp>
        <p:sp>
          <p:nvSpPr>
            <p:cNvPr id="21" name="Rettangolo arrotondato 30">
              <a:extLst>
                <a:ext uri="{FF2B5EF4-FFF2-40B4-BE49-F238E27FC236}">
                  <a16:creationId xmlns:a16="http://schemas.microsoft.com/office/drawing/2014/main" id="{61312293-3C81-4B48-9993-9AF9E3F9D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113" y="2943225"/>
              <a:ext cx="1317625" cy="18811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 sz="1200"/>
            </a:p>
            <a:p>
              <a:pPr algn="ctr"/>
              <a:endParaRPr lang="en-US" sz="1200"/>
            </a:p>
            <a:p>
              <a:pPr algn="ctr"/>
              <a:endParaRPr lang="en-US" sz="1200"/>
            </a:p>
            <a:p>
              <a:pPr algn="ctr"/>
              <a:r>
                <a:rPr lang="en-US" sz="1200"/>
                <a:t>STORAGE</a:t>
              </a:r>
              <a:br>
                <a:rPr lang="en-US" sz="1200"/>
              </a:br>
              <a:r>
                <a:rPr lang="en-US" sz="1200"/>
                <a:t>TANK</a:t>
              </a:r>
            </a:p>
          </p:txBody>
        </p:sp>
        <p:cxnSp>
          <p:nvCxnSpPr>
            <p:cNvPr id="22" name="Connettore 1 33">
              <a:extLst>
                <a:ext uri="{FF2B5EF4-FFF2-40B4-BE49-F238E27FC236}">
                  <a16:creationId xmlns:a16="http://schemas.microsoft.com/office/drawing/2014/main" id="{44FEA01D-5DF4-4B1E-BCCC-28B85B2552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91971" y="4675106"/>
              <a:ext cx="5073065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Connettore 1 35">
              <a:extLst>
                <a:ext uri="{FF2B5EF4-FFF2-40B4-BE49-F238E27FC236}">
                  <a16:creationId xmlns:a16="http://schemas.microsoft.com/office/drawing/2014/main" id="{52DD7B65-D9F2-4822-A6F8-B4A67132A72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895993" y="3972920"/>
              <a:ext cx="1" cy="721236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Connettore 1 37">
              <a:extLst>
                <a:ext uri="{FF2B5EF4-FFF2-40B4-BE49-F238E27FC236}">
                  <a16:creationId xmlns:a16="http://schemas.microsoft.com/office/drawing/2014/main" id="{98A1868B-659D-4098-8B54-DFF5210D83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895993" y="805218"/>
              <a:ext cx="547" cy="2526438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Connettore 1 39">
              <a:extLst>
                <a:ext uri="{FF2B5EF4-FFF2-40B4-BE49-F238E27FC236}">
                  <a16:creationId xmlns:a16="http://schemas.microsoft.com/office/drawing/2014/main" id="{39ACAB92-2BF2-4D83-98F1-F148160FD9C3}"/>
                </a:ext>
              </a:extLst>
            </p:cNvPr>
            <p:cNvCxnSpPr>
              <a:cxnSpLocks noChangeShapeType="1"/>
              <a:stCxn id="12" idx="0"/>
            </p:cNvCxnSpPr>
            <p:nvPr/>
          </p:nvCxnSpPr>
          <p:spPr bwMode="auto">
            <a:xfrm flipH="1" flipV="1">
              <a:off x="5437187" y="805218"/>
              <a:ext cx="1" cy="317145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CasellaDiTesto 40">
              <a:extLst>
                <a:ext uri="{FF2B5EF4-FFF2-40B4-BE49-F238E27FC236}">
                  <a16:creationId xmlns:a16="http://schemas.microsoft.com/office/drawing/2014/main" id="{0582011A-6856-4F30-BA39-ED643722A7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360" y="4713653"/>
              <a:ext cx="508000" cy="302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100" err="1"/>
                <a:t>N2</a:t>
              </a:r>
              <a:endParaRPr lang="en-US" sz="1100"/>
            </a:p>
          </p:txBody>
        </p:sp>
        <p:sp>
          <p:nvSpPr>
            <p:cNvPr id="27" name="Freccia a destra 41">
              <a:extLst>
                <a:ext uri="{FF2B5EF4-FFF2-40B4-BE49-F238E27FC236}">
                  <a16:creationId xmlns:a16="http://schemas.microsoft.com/office/drawing/2014/main" id="{675C032C-7E49-4D38-943E-3A6239FFB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8" y="4508500"/>
              <a:ext cx="590550" cy="288925"/>
            </a:xfrm>
            <a:prstGeom prst="rightArrow">
              <a:avLst>
                <a:gd name="adj1" fmla="val 50000"/>
                <a:gd name="adj2" fmla="val 50049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cxnSp>
          <p:nvCxnSpPr>
            <p:cNvPr id="28" name="Connettore 1 51">
              <a:extLst>
                <a:ext uri="{FF2B5EF4-FFF2-40B4-BE49-F238E27FC236}">
                  <a16:creationId xmlns:a16="http://schemas.microsoft.com/office/drawing/2014/main" id="{47109C01-2C41-441A-A277-916FC63F4AD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676650" y="3106738"/>
              <a:ext cx="1047750" cy="1253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Connettore 1 48">
              <a:extLst>
                <a:ext uri="{FF2B5EF4-FFF2-40B4-BE49-F238E27FC236}">
                  <a16:creationId xmlns:a16="http://schemas.microsoft.com/office/drawing/2014/main" id="{EBA6AD66-64DB-4731-9072-9835FAB932E5}"/>
                </a:ext>
              </a:extLst>
            </p:cNvPr>
            <p:cNvCxnSpPr>
              <a:cxnSpLocks noChangeShapeType="1"/>
              <a:stCxn id="8" idx="3"/>
            </p:cNvCxnSpPr>
            <p:nvPr/>
          </p:nvCxnSpPr>
          <p:spPr bwMode="auto">
            <a:xfrm flipV="1">
              <a:off x="3384549" y="1514476"/>
              <a:ext cx="304801" cy="11112"/>
            </a:xfrm>
            <a:prstGeom prst="line">
              <a:avLst/>
            </a:prstGeom>
            <a:noFill/>
            <a:ln w="57150" algn="ctr">
              <a:solidFill>
                <a:srgbClr val="00206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Connettore 1 48">
              <a:extLst>
                <a:ext uri="{FF2B5EF4-FFF2-40B4-BE49-F238E27FC236}">
                  <a16:creationId xmlns:a16="http://schemas.microsoft.com/office/drawing/2014/main" id="{BACABB8F-02CC-4654-A70A-301B2F92BB09}"/>
                </a:ext>
              </a:extLst>
            </p:cNvPr>
            <p:cNvCxnSpPr>
              <a:cxnSpLocks noChangeShapeType="1"/>
              <a:stCxn id="9" idx="3"/>
              <a:endCxn id="12" idx="1"/>
            </p:cNvCxnSpPr>
            <p:nvPr/>
          </p:nvCxnSpPr>
          <p:spPr bwMode="auto">
            <a:xfrm flipV="1">
              <a:off x="4452938" y="1506538"/>
              <a:ext cx="271462" cy="7937"/>
            </a:xfrm>
            <a:prstGeom prst="line">
              <a:avLst/>
            </a:prstGeom>
            <a:noFill/>
            <a:ln w="57150" algn="ctr">
              <a:solidFill>
                <a:srgbClr val="00206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Connettore 1 35">
              <a:extLst>
                <a:ext uri="{FF2B5EF4-FFF2-40B4-BE49-F238E27FC236}">
                  <a16:creationId xmlns:a16="http://schemas.microsoft.com/office/drawing/2014/main" id="{91B65027-2039-4817-ACCA-CE8DB5AE91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34051" y="5192016"/>
              <a:ext cx="4763" cy="659892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Connettore 1 42">
              <a:extLst>
                <a:ext uri="{FF2B5EF4-FFF2-40B4-BE49-F238E27FC236}">
                  <a16:creationId xmlns:a16="http://schemas.microsoft.com/office/drawing/2014/main" id="{888EF4DD-78C6-4681-A201-59898B4E77B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387768" y="3163078"/>
              <a:ext cx="321864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Connettore 1 9">
              <a:extLst>
                <a:ext uri="{FF2B5EF4-FFF2-40B4-BE49-F238E27FC236}">
                  <a16:creationId xmlns:a16="http://schemas.microsoft.com/office/drawing/2014/main" id="{3231B142-56DB-447D-AEC6-C44B51A03016}"/>
                </a:ext>
              </a:extLst>
            </p:cNvPr>
            <p:cNvCxnSpPr/>
            <p:nvPr/>
          </p:nvCxnSpPr>
          <p:spPr bwMode="auto">
            <a:xfrm>
              <a:off x="827088" y="4652962"/>
              <a:ext cx="118268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Ovale 11">
              <a:extLst>
                <a:ext uri="{FF2B5EF4-FFF2-40B4-BE49-F238E27FC236}">
                  <a16:creationId xmlns:a16="http://schemas.microsoft.com/office/drawing/2014/main" id="{A60B9BB6-8558-4B4B-9021-F0DDCC6981D9}"/>
                </a:ext>
              </a:extLst>
            </p:cNvPr>
            <p:cNvSpPr/>
            <p:nvPr/>
          </p:nvSpPr>
          <p:spPr bwMode="auto">
            <a:xfrm>
              <a:off x="1098550" y="2943225"/>
              <a:ext cx="639762" cy="459129"/>
            </a:xfrm>
            <a:prstGeom prst="ellipse">
              <a:avLst/>
            </a:prstGeom>
            <a:solidFill>
              <a:srgbClr val="CC00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5" name="Connettore 1 35">
              <a:extLst>
                <a:ext uri="{FF2B5EF4-FFF2-40B4-BE49-F238E27FC236}">
                  <a16:creationId xmlns:a16="http://schemas.microsoft.com/office/drawing/2014/main" id="{104BE078-2A7C-430C-97AE-F5B61B375A6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387768" y="3172790"/>
              <a:ext cx="0" cy="544453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" name="CasellaDiTesto 15">
              <a:extLst>
                <a:ext uri="{FF2B5EF4-FFF2-40B4-BE49-F238E27FC236}">
                  <a16:creationId xmlns:a16="http://schemas.microsoft.com/office/drawing/2014/main" id="{257AE546-74DD-4D6A-9B0C-2EC53EC2C395}"/>
                </a:ext>
              </a:extLst>
            </p:cNvPr>
            <p:cNvSpPr txBox="1"/>
            <p:nvPr/>
          </p:nvSpPr>
          <p:spPr>
            <a:xfrm>
              <a:off x="1480408" y="2197479"/>
              <a:ext cx="663441" cy="533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/>
                <a:t>Hg UV</a:t>
              </a:r>
            </a:p>
            <a:p>
              <a:pPr algn="ctr"/>
              <a:r>
                <a:rPr lang="en-US" sz="1200"/>
                <a:t> lamp</a:t>
              </a:r>
            </a:p>
          </p:txBody>
        </p:sp>
        <p:cxnSp>
          <p:nvCxnSpPr>
            <p:cNvPr id="37" name="Connettore 2 17">
              <a:extLst>
                <a:ext uri="{FF2B5EF4-FFF2-40B4-BE49-F238E27FC236}">
                  <a16:creationId xmlns:a16="http://schemas.microsoft.com/office/drawing/2014/main" id="{27B76717-F907-4066-A698-5023A328BE3D}"/>
                </a:ext>
              </a:extLst>
            </p:cNvPr>
            <p:cNvCxnSpPr/>
            <p:nvPr/>
          </p:nvCxnSpPr>
          <p:spPr bwMode="auto">
            <a:xfrm flipH="1">
              <a:off x="1431926" y="2762250"/>
              <a:ext cx="306386" cy="41053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CasellaDiTesto 19">
              <a:extLst>
                <a:ext uri="{FF2B5EF4-FFF2-40B4-BE49-F238E27FC236}">
                  <a16:creationId xmlns:a16="http://schemas.microsoft.com/office/drawing/2014/main" id="{A1C8D3D9-AA79-4602-BE7E-A58B23692ABB}"/>
                </a:ext>
              </a:extLst>
            </p:cNvPr>
            <p:cNvSpPr txBox="1"/>
            <p:nvPr/>
          </p:nvSpPr>
          <p:spPr>
            <a:xfrm>
              <a:off x="664693" y="6065043"/>
              <a:ext cx="987049" cy="533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Circulation</a:t>
              </a:r>
            </a:p>
            <a:p>
              <a:r>
                <a:rPr lang="en-US" sz="1200"/>
                <a:t> pump</a:t>
              </a:r>
            </a:p>
          </p:txBody>
        </p:sp>
        <p:cxnSp>
          <p:nvCxnSpPr>
            <p:cNvPr id="39" name="Connettore 1 48">
              <a:extLst>
                <a:ext uri="{FF2B5EF4-FFF2-40B4-BE49-F238E27FC236}">
                  <a16:creationId xmlns:a16="http://schemas.microsoft.com/office/drawing/2014/main" id="{D1DB90B2-87A2-44D8-AAE5-76677DEE6B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33015" y="5818605"/>
              <a:ext cx="270044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CasellaDiTesto 63">
              <a:extLst>
                <a:ext uri="{FF2B5EF4-FFF2-40B4-BE49-F238E27FC236}">
                  <a16:creationId xmlns:a16="http://schemas.microsoft.com/office/drawing/2014/main" id="{64B35198-C0E9-43B1-BE20-9A78A9DD70FF}"/>
                </a:ext>
              </a:extLst>
            </p:cNvPr>
            <p:cNvSpPr txBox="1"/>
            <p:nvPr/>
          </p:nvSpPr>
          <p:spPr>
            <a:xfrm>
              <a:off x="6483776" y="4118348"/>
              <a:ext cx="1892083" cy="391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err="1">
                  <a:latin typeface="+mn-lt"/>
                </a:rPr>
                <a:t>UPW</a:t>
              </a:r>
              <a:r>
                <a:rPr lang="en-US" sz="1600">
                  <a:latin typeface="+mn-lt"/>
                </a:rPr>
                <a:t> loop (</a:t>
              </a:r>
              <a:r>
                <a:rPr lang="en-US" sz="1600" err="1">
                  <a:latin typeface="+mn-lt"/>
                </a:rPr>
                <a:t>PVDF</a:t>
              </a:r>
              <a:r>
                <a:rPr lang="en-US" sz="1600">
                  <a:latin typeface="+mn-lt"/>
                </a:rPr>
                <a:t>)</a:t>
              </a:r>
            </a:p>
          </p:txBody>
        </p:sp>
        <p:grpSp>
          <p:nvGrpSpPr>
            <p:cNvPr id="41" name="Gruppo 56">
              <a:extLst>
                <a:ext uri="{FF2B5EF4-FFF2-40B4-BE49-F238E27FC236}">
                  <a16:creationId xmlns:a16="http://schemas.microsoft.com/office/drawing/2014/main" id="{C54CE620-4F11-4249-87A8-456D591902F9}"/>
                </a:ext>
              </a:extLst>
            </p:cNvPr>
            <p:cNvGrpSpPr/>
            <p:nvPr/>
          </p:nvGrpSpPr>
          <p:grpSpPr>
            <a:xfrm>
              <a:off x="5970617" y="4650420"/>
              <a:ext cx="788988" cy="1854783"/>
              <a:chOff x="4395787" y="4675106"/>
              <a:chExt cx="788988" cy="1854783"/>
            </a:xfrm>
          </p:grpSpPr>
          <p:grpSp>
            <p:nvGrpSpPr>
              <p:cNvPr id="116" name="Gruppo 35">
                <a:extLst>
                  <a:ext uri="{FF2B5EF4-FFF2-40B4-BE49-F238E27FC236}">
                    <a16:creationId xmlns:a16="http://schemas.microsoft.com/office/drawing/2014/main" id="{F1DA3B7B-2950-4D05-834C-9EDF960971AD}"/>
                  </a:ext>
                </a:extLst>
              </p:cNvPr>
              <p:cNvGrpSpPr/>
              <p:nvPr/>
            </p:nvGrpSpPr>
            <p:grpSpPr>
              <a:xfrm>
                <a:off x="4395787" y="5550402"/>
                <a:ext cx="566737" cy="979487"/>
                <a:chOff x="4271963" y="5734051"/>
                <a:chExt cx="566737" cy="979487"/>
              </a:xfrm>
            </p:grpSpPr>
            <p:cxnSp>
              <p:nvCxnSpPr>
                <p:cNvPr id="126" name="Connettore 1 48">
                  <a:extLst>
                    <a:ext uri="{FF2B5EF4-FFF2-40B4-BE49-F238E27FC236}">
                      <a16:creationId xmlns:a16="http://schemas.microsoft.com/office/drawing/2014/main" id="{A768B9CB-61B8-4ED9-88CE-222F29308020}"/>
                    </a:ext>
                  </a:extLst>
                </p:cNvPr>
                <p:cNvCxnSpPr>
                  <a:cxnSpLocks noChangeShapeType="1"/>
                  <a:endCxn id="127" idx="0"/>
                </p:cNvCxnSpPr>
                <p:nvPr/>
              </p:nvCxnSpPr>
              <p:spPr bwMode="auto">
                <a:xfrm flipH="1">
                  <a:off x="4555332" y="5734051"/>
                  <a:ext cx="4762" cy="376236"/>
                </a:xfrm>
                <a:prstGeom prst="line">
                  <a:avLst/>
                </a:prstGeom>
                <a:noFill/>
                <a:ln w="57150" algn="ctr">
                  <a:solidFill>
                    <a:srgbClr val="7030A0"/>
                  </a:solidFill>
                  <a:round/>
                  <a:headEnd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27" name="Rettangolo 27">
                  <a:extLst>
                    <a:ext uri="{FF2B5EF4-FFF2-40B4-BE49-F238E27FC236}">
                      <a16:creationId xmlns:a16="http://schemas.microsoft.com/office/drawing/2014/main" id="{00E8FB73-8153-417B-9BA1-FEB933BCA4E7}"/>
                    </a:ext>
                  </a:extLst>
                </p:cNvPr>
                <p:cNvSpPr/>
                <p:nvPr/>
              </p:nvSpPr>
              <p:spPr bwMode="auto">
                <a:xfrm>
                  <a:off x="4271963" y="6110287"/>
                  <a:ext cx="566737" cy="25817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128" name="Connettore 1 48">
                  <a:extLst>
                    <a:ext uri="{FF2B5EF4-FFF2-40B4-BE49-F238E27FC236}">
                      <a16:creationId xmlns:a16="http://schemas.microsoft.com/office/drawing/2014/main" id="{44406FD0-5B44-4467-80CC-1641C821E0B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4574381" y="6378575"/>
                  <a:ext cx="0" cy="334963"/>
                </a:xfrm>
                <a:prstGeom prst="line">
                  <a:avLst/>
                </a:prstGeom>
                <a:noFill/>
                <a:ln w="57150" algn="ctr">
                  <a:solidFill>
                    <a:srgbClr val="7030A0"/>
                  </a:solidFill>
                  <a:round/>
                  <a:headEnd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9" name="Connettore 1 32">
                  <a:extLst>
                    <a:ext uri="{FF2B5EF4-FFF2-40B4-BE49-F238E27FC236}">
                      <a16:creationId xmlns:a16="http://schemas.microsoft.com/office/drawing/2014/main" id="{92B4E535-1500-4957-BE74-7FB00E7AF67C}"/>
                    </a:ext>
                  </a:extLst>
                </p:cNvPr>
                <p:cNvCxnSpPr>
                  <a:stCxn id="127" idx="1"/>
                  <a:endCxn id="127" idx="3"/>
                </p:cNvCxnSpPr>
                <p:nvPr/>
              </p:nvCxnSpPr>
              <p:spPr bwMode="auto">
                <a:xfrm>
                  <a:off x="4271963" y="6239377"/>
                  <a:ext cx="566737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17" name="Connettore 1 48">
                <a:extLst>
                  <a:ext uri="{FF2B5EF4-FFF2-40B4-BE49-F238E27FC236}">
                    <a16:creationId xmlns:a16="http://schemas.microsoft.com/office/drawing/2014/main" id="{B58FDAB2-F43C-468C-B702-2BF499102F88}"/>
                  </a:ext>
                </a:extLst>
              </p:cNvPr>
              <p:cNvCxnSpPr>
                <a:cxnSpLocks noChangeShapeType="1"/>
                <a:endCxn id="125" idx="3"/>
              </p:cNvCxnSpPr>
              <p:nvPr/>
            </p:nvCxnSpPr>
            <p:spPr bwMode="auto">
              <a:xfrm>
                <a:off x="4679155" y="4675106"/>
                <a:ext cx="1" cy="475049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18" name="Gruppo 46">
                <a:extLst>
                  <a:ext uri="{FF2B5EF4-FFF2-40B4-BE49-F238E27FC236}">
                    <a16:creationId xmlns:a16="http://schemas.microsoft.com/office/drawing/2014/main" id="{30CCC71A-B241-4832-A66A-AFA0C78E5607}"/>
                  </a:ext>
                </a:extLst>
              </p:cNvPr>
              <p:cNvGrpSpPr/>
              <p:nvPr/>
            </p:nvGrpSpPr>
            <p:grpSpPr>
              <a:xfrm>
                <a:off x="4556125" y="5150155"/>
                <a:ext cx="246062" cy="401835"/>
                <a:chOff x="5184775" y="5382420"/>
                <a:chExt cx="246062" cy="535780"/>
              </a:xfrm>
              <a:solidFill>
                <a:srgbClr val="FF0000"/>
              </a:solidFill>
            </p:grpSpPr>
            <p:sp>
              <p:nvSpPr>
                <p:cNvPr id="124" name="Triangolo isoscele 44">
                  <a:extLst>
                    <a:ext uri="{FF2B5EF4-FFF2-40B4-BE49-F238E27FC236}">
                      <a16:creationId xmlns:a16="http://schemas.microsoft.com/office/drawing/2014/main" id="{77465E9B-EA23-4A61-A2BB-2D743FDF1EF2}"/>
                    </a:ext>
                  </a:extLst>
                </p:cNvPr>
                <p:cNvSpPr/>
                <p:nvPr/>
              </p:nvSpPr>
              <p:spPr bwMode="auto">
                <a:xfrm>
                  <a:off x="5184775" y="5650310"/>
                  <a:ext cx="246062" cy="267890"/>
                </a:xfrm>
                <a:prstGeom prst="triangl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5" name="Triangolo isoscele 106">
                  <a:extLst>
                    <a:ext uri="{FF2B5EF4-FFF2-40B4-BE49-F238E27FC236}">
                      <a16:creationId xmlns:a16="http://schemas.microsoft.com/office/drawing/2014/main" id="{D366682C-84FA-4864-AFC7-05F328ECF800}"/>
                    </a:ext>
                  </a:extLst>
                </p:cNvPr>
                <p:cNvSpPr/>
                <p:nvPr/>
              </p:nvSpPr>
              <p:spPr bwMode="auto">
                <a:xfrm rot="10800000">
                  <a:off x="5184775" y="5382420"/>
                  <a:ext cx="246062" cy="267890"/>
                </a:xfrm>
                <a:prstGeom prst="triangl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cxnSp>
            <p:nvCxnSpPr>
              <p:cNvPr id="119" name="Connettore 1 42">
                <a:extLst>
                  <a:ext uri="{FF2B5EF4-FFF2-40B4-BE49-F238E27FC236}">
                    <a16:creationId xmlns:a16="http://schemas.microsoft.com/office/drawing/2014/main" id="{22A5A25A-6BB2-4E95-A073-2A62CD1BEE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98205" y="4839439"/>
                <a:ext cx="421482" cy="0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0" name="Connettore 1 42">
                <a:extLst>
                  <a:ext uri="{FF2B5EF4-FFF2-40B4-BE49-F238E27FC236}">
                    <a16:creationId xmlns:a16="http://schemas.microsoft.com/office/drawing/2014/main" id="{DE25D3B5-5BC2-4CF4-AB43-C4B611EB08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100636" y="4812054"/>
                <a:ext cx="0" cy="338101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1" name="Connettore 1 42">
                <a:extLst>
                  <a:ext uri="{FF2B5EF4-FFF2-40B4-BE49-F238E27FC236}">
                    <a16:creationId xmlns:a16="http://schemas.microsoft.com/office/drawing/2014/main" id="{C0A8AA92-92AA-4086-AC0B-9B6F60EB69D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79154" y="5668115"/>
                <a:ext cx="421482" cy="0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2" name="Connettore 1 42">
                <a:extLst>
                  <a:ext uri="{FF2B5EF4-FFF2-40B4-BE49-F238E27FC236}">
                    <a16:creationId xmlns:a16="http://schemas.microsoft.com/office/drawing/2014/main" id="{BE2D93A9-5DB7-44F2-A68B-E4A89B1C47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095872" y="5351073"/>
                <a:ext cx="0" cy="338101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3" name="Triangolo isoscele 53">
                <a:extLst>
                  <a:ext uri="{FF2B5EF4-FFF2-40B4-BE49-F238E27FC236}">
                    <a16:creationId xmlns:a16="http://schemas.microsoft.com/office/drawing/2014/main" id="{F268B80B-B000-4445-92B9-3AA776248118}"/>
                  </a:ext>
                </a:extLst>
              </p:cNvPr>
              <p:cNvSpPr/>
              <p:nvPr/>
            </p:nvSpPr>
            <p:spPr bwMode="auto">
              <a:xfrm flipV="1">
                <a:off x="4989513" y="5111007"/>
                <a:ext cx="195262" cy="245214"/>
              </a:xfrm>
              <a:prstGeom prst="triangl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42" name="Gruppo 122">
              <a:extLst>
                <a:ext uri="{FF2B5EF4-FFF2-40B4-BE49-F238E27FC236}">
                  <a16:creationId xmlns:a16="http://schemas.microsoft.com/office/drawing/2014/main" id="{26A6C54C-B901-45C2-86D0-C84FEE935BDF}"/>
                </a:ext>
              </a:extLst>
            </p:cNvPr>
            <p:cNvGrpSpPr/>
            <p:nvPr/>
          </p:nvGrpSpPr>
          <p:grpSpPr>
            <a:xfrm>
              <a:off x="3888073" y="4703681"/>
              <a:ext cx="2203480" cy="1854783"/>
              <a:chOff x="4395787" y="4675106"/>
              <a:chExt cx="2203480" cy="1854783"/>
            </a:xfrm>
          </p:grpSpPr>
          <p:grpSp>
            <p:nvGrpSpPr>
              <p:cNvPr id="100" name="Gruppo 123">
                <a:extLst>
                  <a:ext uri="{FF2B5EF4-FFF2-40B4-BE49-F238E27FC236}">
                    <a16:creationId xmlns:a16="http://schemas.microsoft.com/office/drawing/2014/main" id="{47BF2BC1-C0FD-49B0-80B8-22521FD16DDC}"/>
                  </a:ext>
                </a:extLst>
              </p:cNvPr>
              <p:cNvGrpSpPr/>
              <p:nvPr/>
            </p:nvGrpSpPr>
            <p:grpSpPr>
              <a:xfrm>
                <a:off x="4395787" y="5550402"/>
                <a:ext cx="566737" cy="979487"/>
                <a:chOff x="4271963" y="5734051"/>
                <a:chExt cx="566737" cy="979487"/>
              </a:xfrm>
            </p:grpSpPr>
            <p:cxnSp>
              <p:nvCxnSpPr>
                <p:cNvPr id="112" name="Connettore 1 48">
                  <a:extLst>
                    <a:ext uri="{FF2B5EF4-FFF2-40B4-BE49-F238E27FC236}">
                      <a16:creationId xmlns:a16="http://schemas.microsoft.com/office/drawing/2014/main" id="{ECD5E80B-D036-4C0E-8475-73C6C20BD1B8}"/>
                    </a:ext>
                  </a:extLst>
                </p:cNvPr>
                <p:cNvCxnSpPr>
                  <a:cxnSpLocks noChangeShapeType="1"/>
                  <a:endCxn id="113" idx="0"/>
                </p:cNvCxnSpPr>
                <p:nvPr/>
              </p:nvCxnSpPr>
              <p:spPr bwMode="auto">
                <a:xfrm flipH="1">
                  <a:off x="4555332" y="5734051"/>
                  <a:ext cx="4762" cy="376236"/>
                </a:xfrm>
                <a:prstGeom prst="line">
                  <a:avLst/>
                </a:prstGeom>
                <a:noFill/>
                <a:ln w="57150" algn="ctr">
                  <a:solidFill>
                    <a:srgbClr val="7030A0"/>
                  </a:solidFill>
                  <a:round/>
                  <a:headEnd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13" name="Rettangolo 136">
                  <a:extLst>
                    <a:ext uri="{FF2B5EF4-FFF2-40B4-BE49-F238E27FC236}">
                      <a16:creationId xmlns:a16="http://schemas.microsoft.com/office/drawing/2014/main" id="{8C4228BD-B26E-42EC-ACDF-BA5347DC9F99}"/>
                    </a:ext>
                  </a:extLst>
                </p:cNvPr>
                <p:cNvSpPr/>
                <p:nvPr/>
              </p:nvSpPr>
              <p:spPr bwMode="auto">
                <a:xfrm>
                  <a:off x="4271963" y="6110287"/>
                  <a:ext cx="566737" cy="25817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114" name="Connettore 1 48">
                  <a:extLst>
                    <a:ext uri="{FF2B5EF4-FFF2-40B4-BE49-F238E27FC236}">
                      <a16:creationId xmlns:a16="http://schemas.microsoft.com/office/drawing/2014/main" id="{035F3E18-19F1-4A74-9013-7469C8DCAE1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4574381" y="6378575"/>
                  <a:ext cx="0" cy="334963"/>
                </a:xfrm>
                <a:prstGeom prst="line">
                  <a:avLst/>
                </a:prstGeom>
                <a:noFill/>
                <a:ln w="57150" algn="ctr">
                  <a:solidFill>
                    <a:srgbClr val="7030A0"/>
                  </a:solidFill>
                  <a:round/>
                  <a:headEnd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5" name="Connettore 1 138">
                  <a:extLst>
                    <a:ext uri="{FF2B5EF4-FFF2-40B4-BE49-F238E27FC236}">
                      <a16:creationId xmlns:a16="http://schemas.microsoft.com/office/drawing/2014/main" id="{B2D00812-D66D-4168-91E8-913DCC622F54}"/>
                    </a:ext>
                  </a:extLst>
                </p:cNvPr>
                <p:cNvCxnSpPr>
                  <a:stCxn id="113" idx="1"/>
                  <a:endCxn id="113" idx="3"/>
                </p:cNvCxnSpPr>
                <p:nvPr/>
              </p:nvCxnSpPr>
              <p:spPr bwMode="auto">
                <a:xfrm>
                  <a:off x="4271963" y="6239377"/>
                  <a:ext cx="566737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01" name="CasellaDiTesto 124">
                <a:extLst>
                  <a:ext uri="{FF2B5EF4-FFF2-40B4-BE49-F238E27FC236}">
                    <a16:creationId xmlns:a16="http://schemas.microsoft.com/office/drawing/2014/main" id="{18447870-58F6-486A-AAEF-72507D96383D}"/>
                  </a:ext>
                </a:extLst>
              </p:cNvPr>
              <p:cNvSpPr txBox="1"/>
              <p:nvPr/>
            </p:nvSpPr>
            <p:spPr>
              <a:xfrm>
                <a:off x="4752988" y="5980985"/>
                <a:ext cx="957857" cy="5334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err="1"/>
                  <a:t>POU</a:t>
                </a:r>
                <a:endParaRPr lang="en-US" sz="1200"/>
              </a:p>
              <a:p>
                <a:pPr algn="ctr"/>
                <a:r>
                  <a:rPr lang="en-US" sz="1200"/>
                  <a:t> with filter</a:t>
                </a:r>
              </a:p>
            </p:txBody>
          </p:sp>
          <p:cxnSp>
            <p:nvCxnSpPr>
              <p:cNvPr id="102" name="Connettore 1 48">
                <a:extLst>
                  <a:ext uri="{FF2B5EF4-FFF2-40B4-BE49-F238E27FC236}">
                    <a16:creationId xmlns:a16="http://schemas.microsoft.com/office/drawing/2014/main" id="{0923A488-5139-4F40-BA3F-18C61CD8A18A}"/>
                  </a:ext>
                </a:extLst>
              </p:cNvPr>
              <p:cNvCxnSpPr>
                <a:cxnSpLocks noChangeShapeType="1"/>
                <a:endCxn id="111" idx="3"/>
              </p:cNvCxnSpPr>
              <p:nvPr/>
            </p:nvCxnSpPr>
            <p:spPr bwMode="auto">
              <a:xfrm>
                <a:off x="4679155" y="4675106"/>
                <a:ext cx="1" cy="475049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03" name="Gruppo 126">
                <a:extLst>
                  <a:ext uri="{FF2B5EF4-FFF2-40B4-BE49-F238E27FC236}">
                    <a16:creationId xmlns:a16="http://schemas.microsoft.com/office/drawing/2014/main" id="{883A932D-B9AA-408E-9F1F-550F27791876}"/>
                  </a:ext>
                </a:extLst>
              </p:cNvPr>
              <p:cNvGrpSpPr/>
              <p:nvPr/>
            </p:nvGrpSpPr>
            <p:grpSpPr>
              <a:xfrm>
                <a:off x="4556125" y="5150155"/>
                <a:ext cx="246062" cy="401835"/>
                <a:chOff x="5184775" y="5382420"/>
                <a:chExt cx="246062" cy="535780"/>
              </a:xfrm>
              <a:solidFill>
                <a:srgbClr val="FF0000"/>
              </a:solidFill>
            </p:grpSpPr>
            <p:sp>
              <p:nvSpPr>
                <p:cNvPr id="110" name="Triangolo isoscele 133">
                  <a:extLst>
                    <a:ext uri="{FF2B5EF4-FFF2-40B4-BE49-F238E27FC236}">
                      <a16:creationId xmlns:a16="http://schemas.microsoft.com/office/drawing/2014/main" id="{0C7A1519-B895-4FA5-8C11-7F9DD9B59F08}"/>
                    </a:ext>
                  </a:extLst>
                </p:cNvPr>
                <p:cNvSpPr/>
                <p:nvPr/>
              </p:nvSpPr>
              <p:spPr bwMode="auto">
                <a:xfrm>
                  <a:off x="5184775" y="5650310"/>
                  <a:ext cx="246062" cy="267890"/>
                </a:xfrm>
                <a:prstGeom prst="triangl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11" name="Triangolo isoscele 134">
                  <a:extLst>
                    <a:ext uri="{FF2B5EF4-FFF2-40B4-BE49-F238E27FC236}">
                      <a16:creationId xmlns:a16="http://schemas.microsoft.com/office/drawing/2014/main" id="{211CE1CC-BED5-4FFF-B971-E8B9569D32F6}"/>
                    </a:ext>
                  </a:extLst>
                </p:cNvPr>
                <p:cNvSpPr/>
                <p:nvPr/>
              </p:nvSpPr>
              <p:spPr bwMode="auto">
                <a:xfrm rot="10800000">
                  <a:off x="5184775" y="5382420"/>
                  <a:ext cx="246062" cy="267890"/>
                </a:xfrm>
                <a:prstGeom prst="triangl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cxnSp>
            <p:nvCxnSpPr>
              <p:cNvPr id="104" name="Connettore 1 42">
                <a:extLst>
                  <a:ext uri="{FF2B5EF4-FFF2-40B4-BE49-F238E27FC236}">
                    <a16:creationId xmlns:a16="http://schemas.microsoft.com/office/drawing/2014/main" id="{362368F4-CBD5-4266-BB4E-0F724A36C4C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98205" y="4839439"/>
                <a:ext cx="421482" cy="0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5" name="Connettore 1 42">
                <a:extLst>
                  <a:ext uri="{FF2B5EF4-FFF2-40B4-BE49-F238E27FC236}">
                    <a16:creationId xmlns:a16="http://schemas.microsoft.com/office/drawing/2014/main" id="{8852E076-FEBE-46DA-8674-82E98B2FF66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100636" y="4812054"/>
                <a:ext cx="0" cy="338101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6" name="Connettore 1 42">
                <a:extLst>
                  <a:ext uri="{FF2B5EF4-FFF2-40B4-BE49-F238E27FC236}">
                    <a16:creationId xmlns:a16="http://schemas.microsoft.com/office/drawing/2014/main" id="{BD7D3E23-63F0-4C66-8808-59F5EB0F638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79154" y="5668115"/>
                <a:ext cx="421482" cy="0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" name="Connettore 1 42">
                <a:extLst>
                  <a:ext uri="{FF2B5EF4-FFF2-40B4-BE49-F238E27FC236}">
                    <a16:creationId xmlns:a16="http://schemas.microsoft.com/office/drawing/2014/main" id="{B87195D9-7022-431E-9C67-A03DDA18E61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095872" y="5351073"/>
                <a:ext cx="0" cy="338101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8" name="Triangolo isoscele 131">
                <a:extLst>
                  <a:ext uri="{FF2B5EF4-FFF2-40B4-BE49-F238E27FC236}">
                    <a16:creationId xmlns:a16="http://schemas.microsoft.com/office/drawing/2014/main" id="{8B552BFB-DCF3-45A4-AC02-2E2D29D33FE3}"/>
                  </a:ext>
                </a:extLst>
              </p:cNvPr>
              <p:cNvSpPr/>
              <p:nvPr/>
            </p:nvSpPr>
            <p:spPr bwMode="auto">
              <a:xfrm flipV="1">
                <a:off x="4989513" y="5111007"/>
                <a:ext cx="195262" cy="245214"/>
              </a:xfrm>
              <a:prstGeom prst="triangl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9" name="CasellaDiTesto 132">
                <a:extLst>
                  <a:ext uri="{FF2B5EF4-FFF2-40B4-BE49-F238E27FC236}">
                    <a16:creationId xmlns:a16="http://schemas.microsoft.com/office/drawing/2014/main" id="{146FE2B1-599F-4C02-A61F-2A5817500BC7}"/>
                  </a:ext>
                </a:extLst>
              </p:cNvPr>
              <p:cNvSpPr txBox="1"/>
              <p:nvPr/>
            </p:nvSpPr>
            <p:spPr>
              <a:xfrm>
                <a:off x="5381622" y="4885060"/>
                <a:ext cx="1217645" cy="74678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/>
                  <a:t>Diaphragm</a:t>
                </a:r>
              </a:p>
              <a:p>
                <a:pPr algn="ctr"/>
                <a:r>
                  <a:rPr lang="en-US" sz="1200"/>
                  <a:t>for trickle</a:t>
                </a:r>
              </a:p>
              <a:p>
                <a:pPr algn="ctr"/>
                <a:r>
                  <a:rPr lang="en-US" sz="1200"/>
                  <a:t> flow</a:t>
                </a:r>
              </a:p>
            </p:txBody>
          </p:sp>
        </p:grpSp>
        <p:grpSp>
          <p:nvGrpSpPr>
            <p:cNvPr id="43" name="Gruppo 139">
              <a:extLst>
                <a:ext uri="{FF2B5EF4-FFF2-40B4-BE49-F238E27FC236}">
                  <a16:creationId xmlns:a16="http://schemas.microsoft.com/office/drawing/2014/main" id="{E202B2CD-15B9-4300-8855-48116C80BFC4}"/>
                </a:ext>
              </a:extLst>
            </p:cNvPr>
            <p:cNvGrpSpPr/>
            <p:nvPr/>
          </p:nvGrpSpPr>
          <p:grpSpPr>
            <a:xfrm>
              <a:off x="6788150" y="4684421"/>
              <a:ext cx="788988" cy="1854783"/>
              <a:chOff x="4395787" y="4675106"/>
              <a:chExt cx="788988" cy="1854783"/>
            </a:xfrm>
          </p:grpSpPr>
          <p:grpSp>
            <p:nvGrpSpPr>
              <p:cNvPr id="86" name="Gruppo 140">
                <a:extLst>
                  <a:ext uri="{FF2B5EF4-FFF2-40B4-BE49-F238E27FC236}">
                    <a16:creationId xmlns:a16="http://schemas.microsoft.com/office/drawing/2014/main" id="{47DC9773-06F5-46E4-959C-0DD6E78C6378}"/>
                  </a:ext>
                </a:extLst>
              </p:cNvPr>
              <p:cNvGrpSpPr/>
              <p:nvPr/>
            </p:nvGrpSpPr>
            <p:grpSpPr>
              <a:xfrm>
                <a:off x="4395787" y="5550402"/>
                <a:ext cx="566737" cy="979487"/>
                <a:chOff x="4271963" y="5734051"/>
                <a:chExt cx="566737" cy="979487"/>
              </a:xfrm>
            </p:grpSpPr>
            <p:cxnSp>
              <p:nvCxnSpPr>
                <p:cNvPr id="96" name="Connettore 1 48">
                  <a:extLst>
                    <a:ext uri="{FF2B5EF4-FFF2-40B4-BE49-F238E27FC236}">
                      <a16:creationId xmlns:a16="http://schemas.microsoft.com/office/drawing/2014/main" id="{EA9D10D5-B093-499D-92DF-00C16A1E84BC}"/>
                    </a:ext>
                  </a:extLst>
                </p:cNvPr>
                <p:cNvCxnSpPr>
                  <a:cxnSpLocks noChangeShapeType="1"/>
                  <a:endCxn id="97" idx="0"/>
                </p:cNvCxnSpPr>
                <p:nvPr/>
              </p:nvCxnSpPr>
              <p:spPr bwMode="auto">
                <a:xfrm flipH="1">
                  <a:off x="4555332" y="5734051"/>
                  <a:ext cx="4762" cy="376236"/>
                </a:xfrm>
                <a:prstGeom prst="line">
                  <a:avLst/>
                </a:prstGeom>
                <a:noFill/>
                <a:ln w="57150" algn="ctr">
                  <a:solidFill>
                    <a:srgbClr val="7030A0"/>
                  </a:solidFill>
                  <a:round/>
                  <a:headEnd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97" name="Rettangolo 151">
                  <a:extLst>
                    <a:ext uri="{FF2B5EF4-FFF2-40B4-BE49-F238E27FC236}">
                      <a16:creationId xmlns:a16="http://schemas.microsoft.com/office/drawing/2014/main" id="{E13A92EA-0613-4835-8072-D027A9B0DCDE}"/>
                    </a:ext>
                  </a:extLst>
                </p:cNvPr>
                <p:cNvSpPr/>
                <p:nvPr/>
              </p:nvSpPr>
              <p:spPr bwMode="auto">
                <a:xfrm>
                  <a:off x="4271963" y="6110287"/>
                  <a:ext cx="566737" cy="25817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98" name="Connettore 1 48">
                  <a:extLst>
                    <a:ext uri="{FF2B5EF4-FFF2-40B4-BE49-F238E27FC236}">
                      <a16:creationId xmlns:a16="http://schemas.microsoft.com/office/drawing/2014/main" id="{F67120AF-1109-4689-89E6-DA5D9D0B522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4574381" y="6378575"/>
                  <a:ext cx="0" cy="334963"/>
                </a:xfrm>
                <a:prstGeom prst="line">
                  <a:avLst/>
                </a:prstGeom>
                <a:noFill/>
                <a:ln w="57150" algn="ctr">
                  <a:solidFill>
                    <a:srgbClr val="7030A0"/>
                  </a:solidFill>
                  <a:round/>
                  <a:headEnd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9" name="Connettore 1 153">
                  <a:extLst>
                    <a:ext uri="{FF2B5EF4-FFF2-40B4-BE49-F238E27FC236}">
                      <a16:creationId xmlns:a16="http://schemas.microsoft.com/office/drawing/2014/main" id="{882D52CF-9C04-45C5-BF2C-5EACCE24D3FF}"/>
                    </a:ext>
                  </a:extLst>
                </p:cNvPr>
                <p:cNvCxnSpPr>
                  <a:stCxn id="97" idx="1"/>
                  <a:endCxn id="97" idx="3"/>
                </p:cNvCxnSpPr>
                <p:nvPr/>
              </p:nvCxnSpPr>
              <p:spPr bwMode="auto">
                <a:xfrm>
                  <a:off x="4271963" y="6239377"/>
                  <a:ext cx="566737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87" name="Connettore 1 48">
                <a:extLst>
                  <a:ext uri="{FF2B5EF4-FFF2-40B4-BE49-F238E27FC236}">
                    <a16:creationId xmlns:a16="http://schemas.microsoft.com/office/drawing/2014/main" id="{650F7CE8-0580-45B2-BCD7-D9EA7FE3790E}"/>
                  </a:ext>
                </a:extLst>
              </p:cNvPr>
              <p:cNvCxnSpPr>
                <a:cxnSpLocks noChangeShapeType="1"/>
                <a:endCxn id="95" idx="3"/>
              </p:cNvCxnSpPr>
              <p:nvPr/>
            </p:nvCxnSpPr>
            <p:spPr bwMode="auto">
              <a:xfrm>
                <a:off x="4679155" y="4675106"/>
                <a:ext cx="1" cy="475049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88" name="Gruppo 142">
                <a:extLst>
                  <a:ext uri="{FF2B5EF4-FFF2-40B4-BE49-F238E27FC236}">
                    <a16:creationId xmlns:a16="http://schemas.microsoft.com/office/drawing/2014/main" id="{1841123D-1DA5-48A8-9482-D46BC9233320}"/>
                  </a:ext>
                </a:extLst>
              </p:cNvPr>
              <p:cNvGrpSpPr/>
              <p:nvPr/>
            </p:nvGrpSpPr>
            <p:grpSpPr>
              <a:xfrm>
                <a:off x="4556125" y="5150155"/>
                <a:ext cx="246062" cy="401835"/>
                <a:chOff x="5184775" y="5382420"/>
                <a:chExt cx="246062" cy="535780"/>
              </a:xfrm>
              <a:solidFill>
                <a:srgbClr val="FF0000"/>
              </a:solidFill>
            </p:grpSpPr>
            <p:sp>
              <p:nvSpPr>
                <p:cNvPr id="94" name="Triangolo isoscele 148">
                  <a:extLst>
                    <a:ext uri="{FF2B5EF4-FFF2-40B4-BE49-F238E27FC236}">
                      <a16:creationId xmlns:a16="http://schemas.microsoft.com/office/drawing/2014/main" id="{7A7F20E7-DDEB-4808-B620-256C1A4B5BB7}"/>
                    </a:ext>
                  </a:extLst>
                </p:cNvPr>
                <p:cNvSpPr/>
                <p:nvPr/>
              </p:nvSpPr>
              <p:spPr bwMode="auto">
                <a:xfrm>
                  <a:off x="5184775" y="5650310"/>
                  <a:ext cx="246062" cy="267890"/>
                </a:xfrm>
                <a:prstGeom prst="triangl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5" name="Triangolo isoscele 149">
                  <a:extLst>
                    <a:ext uri="{FF2B5EF4-FFF2-40B4-BE49-F238E27FC236}">
                      <a16:creationId xmlns:a16="http://schemas.microsoft.com/office/drawing/2014/main" id="{D12A474B-4FE9-4EF8-9F3A-E1AF31DF2DB3}"/>
                    </a:ext>
                  </a:extLst>
                </p:cNvPr>
                <p:cNvSpPr/>
                <p:nvPr/>
              </p:nvSpPr>
              <p:spPr bwMode="auto">
                <a:xfrm rot="10800000">
                  <a:off x="5184775" y="5382420"/>
                  <a:ext cx="246062" cy="267890"/>
                </a:xfrm>
                <a:prstGeom prst="triangl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cxnSp>
            <p:nvCxnSpPr>
              <p:cNvPr id="89" name="Connettore 1 42">
                <a:extLst>
                  <a:ext uri="{FF2B5EF4-FFF2-40B4-BE49-F238E27FC236}">
                    <a16:creationId xmlns:a16="http://schemas.microsoft.com/office/drawing/2014/main" id="{A1AA2886-13A8-4825-B578-E4576D5335A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98205" y="4839439"/>
                <a:ext cx="421482" cy="0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Connettore 1 42">
                <a:extLst>
                  <a:ext uri="{FF2B5EF4-FFF2-40B4-BE49-F238E27FC236}">
                    <a16:creationId xmlns:a16="http://schemas.microsoft.com/office/drawing/2014/main" id="{B022665E-2D8D-4C37-9115-409202A80B3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100636" y="4812054"/>
                <a:ext cx="0" cy="338101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Connettore 1 42">
                <a:extLst>
                  <a:ext uri="{FF2B5EF4-FFF2-40B4-BE49-F238E27FC236}">
                    <a16:creationId xmlns:a16="http://schemas.microsoft.com/office/drawing/2014/main" id="{BE783A77-BCFE-40F4-B620-02387941778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79154" y="5668115"/>
                <a:ext cx="421482" cy="0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Connettore 1 42">
                <a:extLst>
                  <a:ext uri="{FF2B5EF4-FFF2-40B4-BE49-F238E27FC236}">
                    <a16:creationId xmlns:a16="http://schemas.microsoft.com/office/drawing/2014/main" id="{6267BE92-A38A-41FE-9D5D-A25ECA4CD9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095872" y="5351073"/>
                <a:ext cx="0" cy="338101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3" name="Triangolo isoscele 147">
                <a:extLst>
                  <a:ext uri="{FF2B5EF4-FFF2-40B4-BE49-F238E27FC236}">
                    <a16:creationId xmlns:a16="http://schemas.microsoft.com/office/drawing/2014/main" id="{B95B9606-B863-4B22-9CF2-1EF37C31A7FD}"/>
                  </a:ext>
                </a:extLst>
              </p:cNvPr>
              <p:cNvSpPr/>
              <p:nvPr/>
            </p:nvSpPr>
            <p:spPr bwMode="auto">
              <a:xfrm flipV="1">
                <a:off x="4989513" y="5111007"/>
                <a:ext cx="195262" cy="245214"/>
              </a:xfrm>
              <a:prstGeom prst="triangl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44" name="Gruppo 162">
              <a:extLst>
                <a:ext uri="{FF2B5EF4-FFF2-40B4-BE49-F238E27FC236}">
                  <a16:creationId xmlns:a16="http://schemas.microsoft.com/office/drawing/2014/main" id="{290AD6EA-FDE3-4A11-9E28-5B78E5289707}"/>
                </a:ext>
              </a:extLst>
            </p:cNvPr>
            <p:cNvGrpSpPr/>
            <p:nvPr/>
          </p:nvGrpSpPr>
          <p:grpSpPr>
            <a:xfrm>
              <a:off x="7623213" y="4671089"/>
              <a:ext cx="788988" cy="1854783"/>
              <a:chOff x="4395787" y="4675106"/>
              <a:chExt cx="788988" cy="1854783"/>
            </a:xfrm>
          </p:grpSpPr>
          <p:grpSp>
            <p:nvGrpSpPr>
              <p:cNvPr id="72" name="Gruppo 163">
                <a:extLst>
                  <a:ext uri="{FF2B5EF4-FFF2-40B4-BE49-F238E27FC236}">
                    <a16:creationId xmlns:a16="http://schemas.microsoft.com/office/drawing/2014/main" id="{4E2A308D-B1B5-4403-8F7E-B6D33626C7B7}"/>
                  </a:ext>
                </a:extLst>
              </p:cNvPr>
              <p:cNvGrpSpPr/>
              <p:nvPr/>
            </p:nvGrpSpPr>
            <p:grpSpPr>
              <a:xfrm>
                <a:off x="4395787" y="5550402"/>
                <a:ext cx="566737" cy="979487"/>
                <a:chOff x="4271963" y="5734051"/>
                <a:chExt cx="566737" cy="979487"/>
              </a:xfrm>
            </p:grpSpPr>
            <p:cxnSp>
              <p:nvCxnSpPr>
                <p:cNvPr id="82" name="Connettore 1 48">
                  <a:extLst>
                    <a:ext uri="{FF2B5EF4-FFF2-40B4-BE49-F238E27FC236}">
                      <a16:creationId xmlns:a16="http://schemas.microsoft.com/office/drawing/2014/main" id="{50A2A382-8FCD-4785-A02B-737200B1478E}"/>
                    </a:ext>
                  </a:extLst>
                </p:cNvPr>
                <p:cNvCxnSpPr>
                  <a:cxnSpLocks noChangeShapeType="1"/>
                  <a:endCxn id="83" idx="0"/>
                </p:cNvCxnSpPr>
                <p:nvPr/>
              </p:nvCxnSpPr>
              <p:spPr bwMode="auto">
                <a:xfrm flipH="1">
                  <a:off x="4555332" y="5734051"/>
                  <a:ext cx="4762" cy="376236"/>
                </a:xfrm>
                <a:prstGeom prst="line">
                  <a:avLst/>
                </a:prstGeom>
                <a:noFill/>
                <a:ln w="57150" algn="ctr">
                  <a:solidFill>
                    <a:srgbClr val="7030A0"/>
                  </a:solidFill>
                  <a:round/>
                  <a:headEnd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83" name="Rettangolo 174">
                  <a:extLst>
                    <a:ext uri="{FF2B5EF4-FFF2-40B4-BE49-F238E27FC236}">
                      <a16:creationId xmlns:a16="http://schemas.microsoft.com/office/drawing/2014/main" id="{61F0A010-FBCA-41C7-96F3-D43E61A07277}"/>
                    </a:ext>
                  </a:extLst>
                </p:cNvPr>
                <p:cNvSpPr/>
                <p:nvPr/>
              </p:nvSpPr>
              <p:spPr bwMode="auto">
                <a:xfrm>
                  <a:off x="4271963" y="6110287"/>
                  <a:ext cx="566737" cy="25817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84" name="Connettore 1 48">
                  <a:extLst>
                    <a:ext uri="{FF2B5EF4-FFF2-40B4-BE49-F238E27FC236}">
                      <a16:creationId xmlns:a16="http://schemas.microsoft.com/office/drawing/2014/main" id="{122CC0C6-7D62-43FB-8C37-8995AC9FB05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4574381" y="6378575"/>
                  <a:ext cx="0" cy="334963"/>
                </a:xfrm>
                <a:prstGeom prst="line">
                  <a:avLst/>
                </a:prstGeom>
                <a:noFill/>
                <a:ln w="57150" algn="ctr">
                  <a:solidFill>
                    <a:srgbClr val="7030A0"/>
                  </a:solidFill>
                  <a:round/>
                  <a:headEnd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5" name="Connettore 1 176">
                  <a:extLst>
                    <a:ext uri="{FF2B5EF4-FFF2-40B4-BE49-F238E27FC236}">
                      <a16:creationId xmlns:a16="http://schemas.microsoft.com/office/drawing/2014/main" id="{5F320846-7D9A-4981-9909-0E1E756FE712}"/>
                    </a:ext>
                  </a:extLst>
                </p:cNvPr>
                <p:cNvCxnSpPr>
                  <a:stCxn id="83" idx="1"/>
                  <a:endCxn id="83" idx="3"/>
                </p:cNvCxnSpPr>
                <p:nvPr/>
              </p:nvCxnSpPr>
              <p:spPr bwMode="auto">
                <a:xfrm>
                  <a:off x="4271963" y="6239377"/>
                  <a:ext cx="566737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73" name="Connettore 1 48">
                <a:extLst>
                  <a:ext uri="{FF2B5EF4-FFF2-40B4-BE49-F238E27FC236}">
                    <a16:creationId xmlns:a16="http://schemas.microsoft.com/office/drawing/2014/main" id="{ADC918F7-1DD2-4CA0-9943-E41CC2B9EB91}"/>
                  </a:ext>
                </a:extLst>
              </p:cNvPr>
              <p:cNvCxnSpPr>
                <a:cxnSpLocks noChangeShapeType="1"/>
                <a:endCxn id="81" idx="3"/>
              </p:cNvCxnSpPr>
              <p:nvPr/>
            </p:nvCxnSpPr>
            <p:spPr bwMode="auto">
              <a:xfrm>
                <a:off x="4679155" y="4675106"/>
                <a:ext cx="1" cy="475049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74" name="Gruppo 165">
                <a:extLst>
                  <a:ext uri="{FF2B5EF4-FFF2-40B4-BE49-F238E27FC236}">
                    <a16:creationId xmlns:a16="http://schemas.microsoft.com/office/drawing/2014/main" id="{0CD1DEC1-E5DC-41F0-810E-5821C5FBF178}"/>
                  </a:ext>
                </a:extLst>
              </p:cNvPr>
              <p:cNvGrpSpPr/>
              <p:nvPr/>
            </p:nvGrpSpPr>
            <p:grpSpPr>
              <a:xfrm>
                <a:off x="4556125" y="5150155"/>
                <a:ext cx="246062" cy="401835"/>
                <a:chOff x="5184775" y="5382420"/>
                <a:chExt cx="246062" cy="535780"/>
              </a:xfrm>
              <a:solidFill>
                <a:srgbClr val="FF0000"/>
              </a:solidFill>
            </p:grpSpPr>
            <p:sp>
              <p:nvSpPr>
                <p:cNvPr id="80" name="Triangolo isoscele 171">
                  <a:extLst>
                    <a:ext uri="{FF2B5EF4-FFF2-40B4-BE49-F238E27FC236}">
                      <a16:creationId xmlns:a16="http://schemas.microsoft.com/office/drawing/2014/main" id="{67C44026-62A4-45B0-9939-0A072D38BC94}"/>
                    </a:ext>
                  </a:extLst>
                </p:cNvPr>
                <p:cNvSpPr/>
                <p:nvPr/>
              </p:nvSpPr>
              <p:spPr bwMode="auto">
                <a:xfrm>
                  <a:off x="5184775" y="5650310"/>
                  <a:ext cx="246062" cy="267890"/>
                </a:xfrm>
                <a:prstGeom prst="triangl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1" name="Triangolo isoscele 172">
                  <a:extLst>
                    <a:ext uri="{FF2B5EF4-FFF2-40B4-BE49-F238E27FC236}">
                      <a16:creationId xmlns:a16="http://schemas.microsoft.com/office/drawing/2014/main" id="{8F4EC8F9-D09D-4C96-9E29-2755A77EF8FA}"/>
                    </a:ext>
                  </a:extLst>
                </p:cNvPr>
                <p:cNvSpPr/>
                <p:nvPr/>
              </p:nvSpPr>
              <p:spPr bwMode="auto">
                <a:xfrm rot="10800000">
                  <a:off x="5184775" y="5382420"/>
                  <a:ext cx="246062" cy="267890"/>
                </a:xfrm>
                <a:prstGeom prst="triangl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cxnSp>
            <p:nvCxnSpPr>
              <p:cNvPr id="75" name="Connettore 1 42">
                <a:extLst>
                  <a:ext uri="{FF2B5EF4-FFF2-40B4-BE49-F238E27FC236}">
                    <a16:creationId xmlns:a16="http://schemas.microsoft.com/office/drawing/2014/main" id="{11B1DDEE-9FDA-4094-AD07-27B0CDE3DCD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98205" y="4839439"/>
                <a:ext cx="421482" cy="0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6" name="Connettore 1 42">
                <a:extLst>
                  <a:ext uri="{FF2B5EF4-FFF2-40B4-BE49-F238E27FC236}">
                    <a16:creationId xmlns:a16="http://schemas.microsoft.com/office/drawing/2014/main" id="{1FF6F66A-E186-428B-91A8-4891CB7DE9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100636" y="4812054"/>
                <a:ext cx="0" cy="338101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7" name="Connettore 1 42">
                <a:extLst>
                  <a:ext uri="{FF2B5EF4-FFF2-40B4-BE49-F238E27FC236}">
                    <a16:creationId xmlns:a16="http://schemas.microsoft.com/office/drawing/2014/main" id="{8CB75886-576D-444D-B553-437A51415E3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79154" y="5668115"/>
                <a:ext cx="421482" cy="0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" name="Connettore 1 42">
                <a:extLst>
                  <a:ext uri="{FF2B5EF4-FFF2-40B4-BE49-F238E27FC236}">
                    <a16:creationId xmlns:a16="http://schemas.microsoft.com/office/drawing/2014/main" id="{E4CEEFDB-CD40-4C65-97AD-4C926D7C7CC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095872" y="5351073"/>
                <a:ext cx="0" cy="338101"/>
              </a:xfrm>
              <a:prstGeom prst="line">
                <a:avLst/>
              </a:prstGeom>
              <a:noFill/>
              <a:ln w="57150" algn="ctr">
                <a:solidFill>
                  <a:srgbClr val="7030A0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9" name="Triangolo isoscele 170">
                <a:extLst>
                  <a:ext uri="{FF2B5EF4-FFF2-40B4-BE49-F238E27FC236}">
                    <a16:creationId xmlns:a16="http://schemas.microsoft.com/office/drawing/2014/main" id="{E9FE969F-18B6-4B5E-A8B9-D1800D40990D}"/>
                  </a:ext>
                </a:extLst>
              </p:cNvPr>
              <p:cNvSpPr/>
              <p:nvPr/>
            </p:nvSpPr>
            <p:spPr bwMode="auto">
              <a:xfrm flipV="1">
                <a:off x="4989513" y="5111007"/>
                <a:ext cx="195262" cy="245214"/>
              </a:xfrm>
              <a:prstGeom prst="triangl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45" name="Connettore 2 177">
              <a:extLst>
                <a:ext uri="{FF2B5EF4-FFF2-40B4-BE49-F238E27FC236}">
                  <a16:creationId xmlns:a16="http://schemas.microsoft.com/office/drawing/2014/main" id="{8529354C-BB10-48C7-AF0E-A2F1E68096E0}"/>
                </a:ext>
              </a:extLst>
            </p:cNvPr>
            <p:cNvCxnSpPr>
              <a:stCxn id="109" idx="1"/>
            </p:cNvCxnSpPr>
            <p:nvPr/>
          </p:nvCxnSpPr>
          <p:spPr bwMode="auto">
            <a:xfrm flipH="1">
              <a:off x="4677061" y="5287029"/>
              <a:ext cx="196847" cy="6002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Connettore 2 193">
              <a:extLst>
                <a:ext uri="{FF2B5EF4-FFF2-40B4-BE49-F238E27FC236}">
                  <a16:creationId xmlns:a16="http://schemas.microsoft.com/office/drawing/2014/main" id="{6B274033-F6D6-4300-8A16-41AD62ED55AD}"/>
                </a:ext>
              </a:extLst>
            </p:cNvPr>
            <p:cNvCxnSpPr/>
            <p:nvPr/>
          </p:nvCxnSpPr>
          <p:spPr bwMode="auto">
            <a:xfrm flipV="1">
              <a:off x="1125538" y="4452356"/>
              <a:ext cx="0" cy="1858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Connettore 2 194">
              <a:extLst>
                <a:ext uri="{FF2B5EF4-FFF2-40B4-BE49-F238E27FC236}">
                  <a16:creationId xmlns:a16="http://schemas.microsoft.com/office/drawing/2014/main" id="{CB0444E0-DCC7-481E-B218-2C567E2E83A2}"/>
                </a:ext>
              </a:extLst>
            </p:cNvPr>
            <p:cNvCxnSpPr/>
            <p:nvPr/>
          </p:nvCxnSpPr>
          <p:spPr bwMode="auto">
            <a:xfrm flipV="1">
              <a:off x="1271588" y="4452356"/>
              <a:ext cx="0" cy="1858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Connettore 2 195">
              <a:extLst>
                <a:ext uri="{FF2B5EF4-FFF2-40B4-BE49-F238E27FC236}">
                  <a16:creationId xmlns:a16="http://schemas.microsoft.com/office/drawing/2014/main" id="{E02D90E3-33DD-4F74-96BF-012135D55815}"/>
                </a:ext>
              </a:extLst>
            </p:cNvPr>
            <p:cNvCxnSpPr/>
            <p:nvPr/>
          </p:nvCxnSpPr>
          <p:spPr bwMode="auto">
            <a:xfrm flipV="1">
              <a:off x="1432720" y="4452355"/>
              <a:ext cx="0" cy="1858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Connettore 2 196">
              <a:extLst>
                <a:ext uri="{FF2B5EF4-FFF2-40B4-BE49-F238E27FC236}">
                  <a16:creationId xmlns:a16="http://schemas.microsoft.com/office/drawing/2014/main" id="{6A46538F-365C-4AE1-A6D2-631498C67E82}"/>
                </a:ext>
              </a:extLst>
            </p:cNvPr>
            <p:cNvCxnSpPr/>
            <p:nvPr/>
          </p:nvCxnSpPr>
          <p:spPr bwMode="auto">
            <a:xfrm flipV="1">
              <a:off x="1582738" y="4457770"/>
              <a:ext cx="0" cy="1858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Connettore 2 197">
              <a:extLst>
                <a:ext uri="{FF2B5EF4-FFF2-40B4-BE49-F238E27FC236}">
                  <a16:creationId xmlns:a16="http://schemas.microsoft.com/office/drawing/2014/main" id="{938042E5-B23F-4F86-9926-69FA451FA6CD}"/>
                </a:ext>
              </a:extLst>
            </p:cNvPr>
            <p:cNvCxnSpPr/>
            <p:nvPr/>
          </p:nvCxnSpPr>
          <p:spPr bwMode="auto">
            <a:xfrm flipV="1">
              <a:off x="1735138" y="4461881"/>
              <a:ext cx="0" cy="1858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Connettore 2 198">
              <a:extLst>
                <a:ext uri="{FF2B5EF4-FFF2-40B4-BE49-F238E27FC236}">
                  <a16:creationId xmlns:a16="http://schemas.microsoft.com/office/drawing/2014/main" id="{193E9EDD-DFA8-4640-8FBA-9EB5AE64D8B0}"/>
                </a:ext>
              </a:extLst>
            </p:cNvPr>
            <p:cNvCxnSpPr/>
            <p:nvPr/>
          </p:nvCxnSpPr>
          <p:spPr bwMode="auto">
            <a:xfrm flipV="1">
              <a:off x="1887538" y="4471406"/>
              <a:ext cx="0" cy="1858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Connettore 2 199">
              <a:extLst>
                <a:ext uri="{FF2B5EF4-FFF2-40B4-BE49-F238E27FC236}">
                  <a16:creationId xmlns:a16="http://schemas.microsoft.com/office/drawing/2014/main" id="{CAE91A13-85B4-4FF4-826B-164E0661AF5B}"/>
                </a:ext>
              </a:extLst>
            </p:cNvPr>
            <p:cNvCxnSpPr/>
            <p:nvPr/>
          </p:nvCxnSpPr>
          <p:spPr bwMode="auto">
            <a:xfrm flipV="1">
              <a:off x="973138" y="4461881"/>
              <a:ext cx="0" cy="1858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Connettore 1 48">
              <a:extLst>
                <a:ext uri="{FF2B5EF4-FFF2-40B4-BE49-F238E27FC236}">
                  <a16:creationId xmlns:a16="http://schemas.microsoft.com/office/drawing/2014/main" id="{4871C16B-1D70-49B1-A32D-AA2D4703A24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998661" y="1524794"/>
              <a:ext cx="304801" cy="11112"/>
            </a:xfrm>
            <a:prstGeom prst="line">
              <a:avLst/>
            </a:prstGeom>
            <a:noFill/>
            <a:ln w="57150" algn="ctr">
              <a:solidFill>
                <a:srgbClr val="00206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Rettangolo arrotondato 204">
              <a:extLst>
                <a:ext uri="{FF2B5EF4-FFF2-40B4-BE49-F238E27FC236}">
                  <a16:creationId xmlns:a16="http://schemas.microsoft.com/office/drawing/2014/main" id="{DBEF28C3-8788-40A9-9284-E1A3BE94DFE4}"/>
                </a:ext>
              </a:extLst>
            </p:cNvPr>
            <p:cNvSpPr/>
            <p:nvPr/>
          </p:nvSpPr>
          <p:spPr bwMode="auto">
            <a:xfrm>
              <a:off x="1366212" y="1130300"/>
              <a:ext cx="711826" cy="768350"/>
            </a:xfrm>
            <a:prstGeom prst="roundRect">
              <a:avLst/>
            </a:prstGeom>
            <a:solidFill>
              <a:srgbClr val="DDDDDD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800"/>
            </a:p>
            <a:p>
              <a:pPr algn="ctr">
                <a:defRPr/>
              </a:pPr>
              <a:r>
                <a:rPr lang="en-US" sz="1200"/>
                <a:t>Filter</a:t>
              </a:r>
            </a:p>
          </p:txBody>
        </p:sp>
        <p:cxnSp>
          <p:nvCxnSpPr>
            <p:cNvPr id="55" name="Connettore 1 39">
              <a:extLst>
                <a:ext uri="{FF2B5EF4-FFF2-40B4-BE49-F238E27FC236}">
                  <a16:creationId xmlns:a16="http://schemas.microsoft.com/office/drawing/2014/main" id="{6CCDA694-91BC-4133-80FD-4C4B400EF61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473521" y="2305051"/>
              <a:ext cx="435597" cy="6497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Connettore 1 39">
              <a:extLst>
                <a:ext uri="{FF2B5EF4-FFF2-40B4-BE49-F238E27FC236}">
                  <a16:creationId xmlns:a16="http://schemas.microsoft.com/office/drawing/2014/main" id="{D89A9C56-7D11-4157-A38D-EB1BC6DBCB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96600" y="5819481"/>
              <a:ext cx="741712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Connettore 1 35">
              <a:extLst>
                <a:ext uri="{FF2B5EF4-FFF2-40B4-BE49-F238E27FC236}">
                  <a16:creationId xmlns:a16="http://schemas.microsoft.com/office/drawing/2014/main" id="{324C6C45-C038-43F0-87BF-655A49CBCAE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19932" y="5192016"/>
              <a:ext cx="1020399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Connettore 1 35">
              <a:extLst>
                <a:ext uri="{FF2B5EF4-FFF2-40B4-BE49-F238E27FC236}">
                  <a16:creationId xmlns:a16="http://schemas.microsoft.com/office/drawing/2014/main" id="{9968215A-8C09-461F-A5B2-7E06621D7CB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236999" y="4864731"/>
              <a:ext cx="6663" cy="353826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9" name="Triangolo isoscele 31">
              <a:extLst>
                <a:ext uri="{FF2B5EF4-FFF2-40B4-BE49-F238E27FC236}">
                  <a16:creationId xmlns:a16="http://schemas.microsoft.com/office/drawing/2014/main" id="{1FD28C66-CAC5-4E01-BDCC-252FF3B671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74098" y="5308306"/>
              <a:ext cx="879475" cy="102235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/>
            </a:p>
          </p:txBody>
        </p:sp>
        <p:cxnSp>
          <p:nvCxnSpPr>
            <p:cNvPr id="60" name="Connettore 1 39">
              <a:extLst>
                <a:ext uri="{FF2B5EF4-FFF2-40B4-BE49-F238E27FC236}">
                  <a16:creationId xmlns:a16="http://schemas.microsoft.com/office/drawing/2014/main" id="{70337A92-81BF-4B97-B170-6E19976191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303462" y="5819481"/>
              <a:ext cx="597610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1" name="Rettangolo arrotondato 21">
              <a:extLst>
                <a:ext uri="{FF2B5EF4-FFF2-40B4-BE49-F238E27FC236}">
                  <a16:creationId xmlns:a16="http://schemas.microsoft.com/office/drawing/2014/main" id="{F11579C7-22AA-4AC2-963B-87D41C59A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125" y="5225928"/>
              <a:ext cx="993687" cy="1157884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200"/>
                <a:t>Ultra filtration +</a:t>
              </a:r>
            </a:p>
            <a:p>
              <a:pPr algn="ctr"/>
              <a:r>
                <a:rPr lang="en-US" sz="1200"/>
                <a:t>resins</a:t>
              </a:r>
            </a:p>
          </p:txBody>
        </p:sp>
        <p:cxnSp>
          <p:nvCxnSpPr>
            <p:cNvPr id="62" name="Connettore 1 39">
              <a:extLst>
                <a:ext uri="{FF2B5EF4-FFF2-40B4-BE49-F238E27FC236}">
                  <a16:creationId xmlns:a16="http://schemas.microsoft.com/office/drawing/2014/main" id="{DF505B50-C8C3-417E-A03D-D29FF697C28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384191" y="4674896"/>
              <a:ext cx="597610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Connettore 1 39">
              <a:extLst>
                <a:ext uri="{FF2B5EF4-FFF2-40B4-BE49-F238E27FC236}">
                  <a16:creationId xmlns:a16="http://schemas.microsoft.com/office/drawing/2014/main" id="{BE077CA6-B0A5-46ED-B911-6F743B8D78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816849" y="4674896"/>
              <a:ext cx="597610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" name="Connettore 1 39">
              <a:extLst>
                <a:ext uri="{FF2B5EF4-FFF2-40B4-BE49-F238E27FC236}">
                  <a16:creationId xmlns:a16="http://schemas.microsoft.com/office/drawing/2014/main" id="{27DE966F-4B44-4ED1-A288-D77A2496B31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895993" y="3265880"/>
              <a:ext cx="0" cy="726434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" name="Connettore 1 39">
              <a:extLst>
                <a:ext uri="{FF2B5EF4-FFF2-40B4-BE49-F238E27FC236}">
                  <a16:creationId xmlns:a16="http://schemas.microsoft.com/office/drawing/2014/main" id="{C8F98D66-6365-4D19-A7A6-06F3285B27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078038" y="3730791"/>
              <a:ext cx="309730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 type="triangle" w="med" len="med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Connettore 1 33">
              <a:extLst>
                <a:ext uri="{FF2B5EF4-FFF2-40B4-BE49-F238E27FC236}">
                  <a16:creationId xmlns:a16="http://schemas.microsoft.com/office/drawing/2014/main" id="{86497EEB-090F-41E6-812D-4C34B1B737A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410865" y="805218"/>
              <a:ext cx="3485675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7" name="Rettangolo arrotondato 156">
              <a:extLst>
                <a:ext uri="{FF2B5EF4-FFF2-40B4-BE49-F238E27FC236}">
                  <a16:creationId xmlns:a16="http://schemas.microsoft.com/office/drawing/2014/main" id="{A737B866-C8FE-4810-BB3A-2E97A6FACCDB}"/>
                </a:ext>
              </a:extLst>
            </p:cNvPr>
            <p:cNvSpPr/>
            <p:nvPr/>
          </p:nvSpPr>
          <p:spPr bwMode="auto">
            <a:xfrm>
              <a:off x="2871474" y="5226696"/>
              <a:ext cx="699659" cy="1133507"/>
            </a:xfrm>
            <a:prstGeom prst="roundRect">
              <a:avLst/>
            </a:prstGeom>
            <a:solidFill>
              <a:srgbClr val="CC00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en-US" sz="1200"/>
                <a:t>Hg UV lamp</a:t>
              </a:r>
            </a:p>
          </p:txBody>
        </p:sp>
        <p:sp>
          <p:nvSpPr>
            <p:cNvPr id="68" name="Freccia a destra 41">
              <a:extLst>
                <a:ext uri="{FF2B5EF4-FFF2-40B4-BE49-F238E27FC236}">
                  <a16:creationId xmlns:a16="http://schemas.microsoft.com/office/drawing/2014/main" id="{DA3A34D8-431B-4F3C-A386-6A499344E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474" y="5674142"/>
              <a:ext cx="590550" cy="288925"/>
            </a:xfrm>
            <a:prstGeom prst="rightArrow">
              <a:avLst>
                <a:gd name="adj1" fmla="val 50000"/>
                <a:gd name="adj2" fmla="val 50049"/>
              </a:avLst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cxnSp>
          <p:nvCxnSpPr>
            <p:cNvPr id="69" name="Connettore 1 35">
              <a:extLst>
                <a:ext uri="{FF2B5EF4-FFF2-40B4-BE49-F238E27FC236}">
                  <a16:creationId xmlns:a16="http://schemas.microsoft.com/office/drawing/2014/main" id="{B193A43A-D102-4EDF-B7FD-ECDEA88D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787208" y="4694156"/>
              <a:ext cx="4763" cy="1118459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0" name="Rettangolo arrotondato 154">
              <a:extLst>
                <a:ext uri="{FF2B5EF4-FFF2-40B4-BE49-F238E27FC236}">
                  <a16:creationId xmlns:a16="http://schemas.microsoft.com/office/drawing/2014/main" id="{A23B8B09-0FAF-4CC3-B8E6-83A55EE1BDFD}"/>
                </a:ext>
              </a:extLst>
            </p:cNvPr>
            <p:cNvSpPr/>
            <p:nvPr/>
          </p:nvSpPr>
          <p:spPr bwMode="auto">
            <a:xfrm>
              <a:off x="3927937" y="2545540"/>
              <a:ext cx="699659" cy="1133507"/>
            </a:xfrm>
            <a:prstGeom prst="round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400"/>
            </a:p>
            <a:p>
              <a:pPr algn="ctr">
                <a:defRPr/>
              </a:pPr>
              <a:r>
                <a:rPr lang="en-US" sz="1200"/>
                <a:t>E</a:t>
              </a:r>
            </a:p>
            <a:p>
              <a:pPr algn="ctr">
                <a:defRPr/>
              </a:pPr>
              <a:r>
                <a:rPr lang="en-US" sz="1200"/>
                <a:t>D</a:t>
              </a:r>
            </a:p>
            <a:p>
              <a:pPr algn="ctr">
                <a:defRPr/>
              </a:pPr>
              <a:r>
                <a:rPr lang="en-US" sz="1200"/>
                <a:t>I</a:t>
              </a:r>
            </a:p>
          </p:txBody>
        </p:sp>
        <p:sp>
          <p:nvSpPr>
            <p:cNvPr id="71" name="Rettangolo arrotondato 22">
              <a:extLst>
                <a:ext uri="{FF2B5EF4-FFF2-40B4-BE49-F238E27FC236}">
                  <a16:creationId xmlns:a16="http://schemas.microsoft.com/office/drawing/2014/main" id="{715AC0E5-D084-4587-BFF0-E4FA8512D7D0}"/>
                </a:ext>
              </a:extLst>
            </p:cNvPr>
            <p:cNvSpPr/>
            <p:nvPr/>
          </p:nvSpPr>
          <p:spPr bwMode="auto">
            <a:xfrm>
              <a:off x="2492964" y="2732074"/>
              <a:ext cx="1190625" cy="766763"/>
            </a:xfrm>
            <a:prstGeom prst="roundRect">
              <a:avLst/>
            </a:prstGeom>
            <a:solidFill>
              <a:srgbClr val="CC00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en-US" sz="1200"/>
                <a:t>Hg UV lamp</a:t>
              </a:r>
            </a:p>
          </p:txBody>
        </p:sp>
      </p:grpSp>
      <p:sp>
        <p:nvSpPr>
          <p:cNvPr id="130" name="TextBox 129">
            <a:extLst>
              <a:ext uri="{FF2B5EF4-FFF2-40B4-BE49-F238E27FC236}">
                <a16:creationId xmlns:a16="http://schemas.microsoft.com/office/drawing/2014/main" id="{FA89DD7B-F761-48E2-B472-EC550465C878}"/>
              </a:ext>
            </a:extLst>
          </p:cNvPr>
          <p:cNvSpPr txBox="1"/>
          <p:nvPr/>
        </p:nvSpPr>
        <p:spPr>
          <a:xfrm>
            <a:off x="9753448" y="1095378"/>
            <a:ext cx="1883785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Typical UPW plant</a:t>
            </a:r>
          </a:p>
        </p:txBody>
      </p:sp>
    </p:spTree>
    <p:extLst>
      <p:ext uri="{BB962C8B-B14F-4D97-AF65-F5344CB8AC3E}">
        <p14:creationId xmlns:p14="http://schemas.microsoft.com/office/powerpoint/2010/main" val="15560387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3EEEB-EEE3-4917-897A-258B85320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 Pure Water QA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F26A6-5368-4C1F-B379-4D407D45F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>
                <a:solidFill>
                  <a:schemeClr val="accent2">
                    <a:lumMod val="75000"/>
                  </a:schemeClr>
                </a:solidFill>
              </a:rPr>
              <a:t>Conductivity</a:t>
            </a:r>
            <a:r>
              <a:rPr lang="en-US"/>
              <a:t>: ion concentration, </a:t>
            </a:r>
            <a:r>
              <a:rPr lang="en-US" dirty="0"/>
              <a:t>indicates </a:t>
            </a:r>
            <a:r>
              <a:rPr lang="en-US"/>
              <a:t>water </a:t>
            </a:r>
            <a:r>
              <a:rPr lang="en-US" dirty="0"/>
              <a:t>purity </a:t>
            </a:r>
            <a:r>
              <a:rPr lang="en-US"/>
              <a:t>with respect to “salts”, ions, metals, anions, </a:t>
            </a:r>
            <a:r>
              <a:rPr lang="en-US" dirty="0"/>
              <a:t>etc.</a:t>
            </a:r>
            <a:endParaRPr lang="en-US"/>
          </a:p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TOC</a:t>
            </a:r>
            <a:r>
              <a:rPr lang="en-US"/>
              <a:t>: Total Organic (oxidizable) </a:t>
            </a:r>
            <a:r>
              <a:rPr lang="en-US" dirty="0"/>
              <a:t>Carbon</a:t>
            </a:r>
            <a:r>
              <a:rPr lang="en-US"/>
              <a:t>. Organic carbon, but for instance lubricant oils are hard to be oxidized and therefore are not easily measured with TOC monitor.</a:t>
            </a:r>
          </a:p>
          <a:p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Particle count</a:t>
            </a:r>
            <a:r>
              <a:rPr lang="en-US"/>
              <a:t>: number of particles suspended or in flow in the water. Counting is done using devices (laser counter) similar with the ones used for clean room particle monitoring (for the air).</a:t>
            </a:r>
          </a:p>
          <a:p>
            <a:r>
              <a:rPr lang="en-US" b="1">
                <a:solidFill>
                  <a:schemeClr val="accent4">
                    <a:lumMod val="75000"/>
                  </a:schemeClr>
                </a:solidFill>
              </a:rPr>
              <a:t>Bacteria</a:t>
            </a:r>
            <a:r>
              <a:rPr lang="en-US"/>
              <a:t>: colonies count. Usually sampling and incubation on Petri capsule. </a:t>
            </a:r>
          </a:p>
          <a:p>
            <a:r>
              <a:rPr lang="en-US" b="1">
                <a:solidFill>
                  <a:srgbClr val="FF0000"/>
                </a:solidFill>
              </a:rPr>
              <a:t>Hydrocarbon</a:t>
            </a:r>
            <a:r>
              <a:rPr lang="en-US"/>
              <a:t> (oils): they </a:t>
            </a:r>
            <a:r>
              <a:rPr lang="en-US" b="1">
                <a:solidFill>
                  <a:srgbClr val="FF0000"/>
                </a:solidFill>
              </a:rPr>
              <a:t>MUST NOT </a:t>
            </a:r>
            <a:r>
              <a:rPr lang="en-US"/>
              <a:t>be present. OFFLINE extraction method (with hexane) and gas chromatographic analysis.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106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47A68-D0FA-45D7-A2C0-4A86410F0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Industrial and laboratory plant</a:t>
            </a:r>
          </a:p>
        </p:txBody>
      </p:sp>
      <p:pic>
        <p:nvPicPr>
          <p:cNvPr id="5" name="Picture 2" descr="C:\Users\michelato\Desktop\for birte\Foto EZ nuove\_DSC0751.jpg">
            <a:extLst>
              <a:ext uri="{FF2B5EF4-FFF2-40B4-BE49-F238E27FC236}">
                <a16:creationId xmlns:a16="http://schemas.microsoft.com/office/drawing/2014/main" id="{236B824A-6BFB-48C2-A3F5-CDA354B23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517" y="1344438"/>
            <a:ext cx="4305858" cy="286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E058CAF-D51D-410B-9C8A-43C359F929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4"/>
          <a:stretch/>
        </p:blipFill>
        <p:spPr bwMode="auto">
          <a:xfrm>
            <a:off x="6308141" y="3793642"/>
            <a:ext cx="4668810" cy="280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asellaDiTesto 1">
            <a:extLst>
              <a:ext uri="{FF2B5EF4-FFF2-40B4-BE49-F238E27FC236}">
                <a16:creationId xmlns:a16="http://schemas.microsoft.com/office/drawing/2014/main" id="{5D571028-F30C-4C65-B1D9-4FCE3763F6C1}"/>
              </a:ext>
            </a:extLst>
          </p:cNvPr>
          <p:cNvSpPr txBox="1"/>
          <p:nvPr/>
        </p:nvSpPr>
        <p:spPr>
          <a:xfrm>
            <a:off x="5952009" y="1771514"/>
            <a:ext cx="38657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+mn-lt"/>
              </a:rPr>
              <a:t>Large system: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>
                <a:latin typeface="+mn-lt"/>
              </a:rPr>
              <a:t>Production: </a:t>
            </a:r>
            <a:r>
              <a:rPr lang="en-US" sz="2800" b="1">
                <a:solidFill>
                  <a:srgbClr val="FF0000"/>
                </a:solidFill>
                <a:latin typeface="+mn-lt"/>
              </a:rPr>
              <a:t>3000 l/h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>
                <a:latin typeface="+mn-lt"/>
              </a:rPr>
              <a:t>Storage: 9000 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>
                <a:latin typeface="+mn-lt"/>
              </a:rPr>
              <a:t>Typ. TOC: 3 ppb</a:t>
            </a:r>
          </a:p>
        </p:txBody>
      </p:sp>
      <p:sp>
        <p:nvSpPr>
          <p:cNvPr id="11" name="CasellaDiTesto 7">
            <a:extLst>
              <a:ext uri="{FF2B5EF4-FFF2-40B4-BE49-F238E27FC236}">
                <a16:creationId xmlns:a16="http://schemas.microsoft.com/office/drawing/2014/main" id="{4988E817-76E9-4794-B259-88D44547188F}"/>
              </a:ext>
            </a:extLst>
          </p:cNvPr>
          <p:cNvSpPr txBox="1"/>
          <p:nvPr/>
        </p:nvSpPr>
        <p:spPr>
          <a:xfrm>
            <a:off x="1858722" y="4605621"/>
            <a:ext cx="411253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n-lt"/>
              </a:rPr>
              <a:t>Small lab production plant: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>
                <a:latin typeface="+mn-lt"/>
              </a:rPr>
              <a:t>Production: </a:t>
            </a:r>
            <a:r>
              <a:rPr lang="en-US" sz="2800" b="1">
                <a:solidFill>
                  <a:srgbClr val="FF0000"/>
                </a:solidFill>
                <a:latin typeface="+mn-lt"/>
              </a:rPr>
              <a:t>170 l/h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>
                <a:latin typeface="+mn-lt"/>
              </a:rPr>
              <a:t>Storage: 6000 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>
                <a:latin typeface="+mn-lt"/>
              </a:rPr>
              <a:t>Typ. TOC: 3 ppb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451DEA-0662-4902-B810-C6A7068AD6FC}"/>
              </a:ext>
            </a:extLst>
          </p:cNvPr>
          <p:cNvSpPr txBox="1"/>
          <p:nvPr/>
        </p:nvSpPr>
        <p:spPr>
          <a:xfrm>
            <a:off x="6318684" y="6236837"/>
            <a:ext cx="66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LASA</a:t>
            </a:r>
          </a:p>
        </p:txBody>
      </p:sp>
    </p:spTree>
    <p:extLst>
      <p:ext uri="{BB962C8B-B14F-4D97-AF65-F5344CB8AC3E}">
        <p14:creationId xmlns:p14="http://schemas.microsoft.com/office/powerpoint/2010/main" val="3513450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FF042-A1C6-4053-881B-30ACE6E60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Ultrasonic Cleaning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A655A-DA11-4AE5-B649-E2B8E0FF0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318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431800" algn="l"/>
                <a:tab pos="432434" algn="l"/>
              </a:tabLst>
            </a:pPr>
            <a:r>
              <a:rPr lang="en-US" sz="2800" spc="-5">
                <a:cs typeface="Times New Roman"/>
              </a:rPr>
              <a:t>Immersion </a:t>
            </a:r>
            <a:r>
              <a:rPr lang="en-US" sz="2800">
                <a:cs typeface="Times New Roman"/>
              </a:rPr>
              <a:t>of components in </a:t>
            </a:r>
            <a:r>
              <a:rPr lang="en-US" sz="2800" spc="-5">
                <a:cs typeface="Times New Roman"/>
              </a:rPr>
              <a:t>DI water </a:t>
            </a:r>
            <a:r>
              <a:rPr lang="en-US" sz="2800">
                <a:cs typeface="Times New Roman"/>
              </a:rPr>
              <a:t>and detergent</a:t>
            </a:r>
            <a:r>
              <a:rPr lang="en-US" sz="2800" spc="-130">
                <a:cs typeface="Times New Roman"/>
              </a:rPr>
              <a:t> </a:t>
            </a:r>
            <a:r>
              <a:rPr lang="en-US" sz="2800" spc="-5">
                <a:cs typeface="Times New Roman"/>
              </a:rPr>
              <a:t>medium</a:t>
            </a:r>
            <a:endParaRPr lang="en-US" sz="2800">
              <a:cs typeface="Times New Roman"/>
            </a:endParaRPr>
          </a:p>
          <a:p>
            <a:pPr marL="4318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431800" algn="l"/>
                <a:tab pos="432434" algn="l"/>
              </a:tabLst>
            </a:pPr>
            <a:r>
              <a:rPr lang="en-US" sz="2800" b="1">
                <a:cs typeface="Times New Roman"/>
              </a:rPr>
              <a:t>Wave energy </a:t>
            </a:r>
            <a:r>
              <a:rPr lang="en-US" sz="2800" b="1" spc="-5">
                <a:cs typeface="Times New Roman"/>
              </a:rPr>
              <a:t>forms microscopic </a:t>
            </a:r>
            <a:r>
              <a:rPr lang="en-US" sz="2800" b="1">
                <a:cs typeface="Times New Roman"/>
              </a:rPr>
              <a:t>bubbles </a:t>
            </a:r>
            <a:r>
              <a:rPr lang="en-US" sz="2800">
                <a:cs typeface="Times New Roman"/>
              </a:rPr>
              <a:t>on component</a:t>
            </a:r>
            <a:r>
              <a:rPr lang="en-US" sz="2800" spc="-175">
                <a:cs typeface="Times New Roman"/>
              </a:rPr>
              <a:t> </a:t>
            </a:r>
            <a:r>
              <a:rPr lang="en-US" sz="2800">
                <a:cs typeface="Times New Roman"/>
              </a:rPr>
              <a:t>surfaces</a:t>
            </a:r>
            <a:endParaRPr lang="en-US" sz="2800" dirty="0">
              <a:cs typeface="Times New Roman"/>
            </a:endParaRPr>
          </a:p>
          <a:p>
            <a:pPr marL="431800">
              <a:lnSpc>
                <a:spcPct val="100000"/>
              </a:lnSpc>
            </a:pPr>
            <a:r>
              <a:rPr lang="en-US" sz="2800" b="1">
                <a:cs typeface="Times New Roman"/>
              </a:rPr>
              <a:t>Bubbles collapse </a:t>
            </a:r>
            <a:r>
              <a:rPr lang="en-US" sz="2800" b="1" spc="-5">
                <a:cs typeface="Times New Roman"/>
              </a:rPr>
              <a:t>(cavitation)</a:t>
            </a:r>
            <a:r>
              <a:rPr lang="en-US" sz="2800" spc="-5">
                <a:cs typeface="Times New Roman"/>
              </a:rPr>
              <a:t> </a:t>
            </a:r>
            <a:r>
              <a:rPr lang="en-US" sz="2800">
                <a:cs typeface="Times New Roman"/>
              </a:rPr>
              <a:t>on surface loosening particulate</a:t>
            </a:r>
            <a:r>
              <a:rPr lang="en-US" sz="2800" spc="-204">
                <a:cs typeface="Times New Roman"/>
              </a:rPr>
              <a:t> </a:t>
            </a:r>
            <a:r>
              <a:rPr lang="en-US" sz="2800" spc="-5">
                <a:cs typeface="Times New Roman"/>
              </a:rPr>
              <a:t>matter</a:t>
            </a:r>
            <a:endParaRPr lang="en-US" sz="2800">
              <a:cs typeface="Times New Roman"/>
            </a:endParaRPr>
          </a:p>
          <a:p>
            <a:pPr marL="431800" marR="165735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431800" algn="l"/>
                <a:tab pos="432434" algn="l"/>
              </a:tabLst>
            </a:pPr>
            <a:r>
              <a:rPr lang="en-US" sz="2800" b="1">
                <a:cs typeface="Times New Roman"/>
              </a:rPr>
              <a:t>Transducer </a:t>
            </a:r>
            <a:r>
              <a:rPr lang="en-US" sz="2800">
                <a:cs typeface="Times New Roman"/>
              </a:rPr>
              <a:t>provides </a:t>
            </a:r>
            <a:r>
              <a:rPr lang="en-US" sz="2800" b="1">
                <a:cs typeface="Times New Roman"/>
              </a:rPr>
              <a:t>high intensity ultrasonic </a:t>
            </a:r>
            <a:r>
              <a:rPr lang="en-US" sz="2800" b="1" spc="-5">
                <a:cs typeface="Times New Roman"/>
              </a:rPr>
              <a:t>fields </a:t>
            </a:r>
            <a:r>
              <a:rPr lang="en-US" sz="2800">
                <a:cs typeface="Times New Roman"/>
              </a:rPr>
              <a:t>that </a:t>
            </a:r>
            <a:r>
              <a:rPr lang="en-US" sz="2800" spc="-5">
                <a:cs typeface="Times New Roman"/>
              </a:rPr>
              <a:t>set </a:t>
            </a:r>
            <a:r>
              <a:rPr lang="en-US" sz="2800">
                <a:cs typeface="Times New Roman"/>
              </a:rPr>
              <a:t>up</a:t>
            </a:r>
            <a:r>
              <a:rPr lang="en-US" sz="2800" spc="-195">
                <a:cs typeface="Times New Roman"/>
              </a:rPr>
              <a:t> </a:t>
            </a:r>
            <a:r>
              <a:rPr lang="en-US" sz="2800" spc="-5">
                <a:cs typeface="Times New Roman"/>
              </a:rPr>
              <a:t>standing  </a:t>
            </a:r>
            <a:r>
              <a:rPr lang="en-US" sz="2800">
                <a:cs typeface="Times New Roman"/>
              </a:rPr>
              <a:t>waves. Higher frequencies lowers the distance between nodes which produce </a:t>
            </a:r>
            <a:r>
              <a:rPr lang="en-US" sz="2800" spc="-5">
                <a:cs typeface="Times New Roman"/>
              </a:rPr>
              <a:t>less </a:t>
            </a:r>
            <a:r>
              <a:rPr lang="en-US" sz="2800">
                <a:cs typeface="Times New Roman"/>
              </a:rPr>
              <a:t>dead zones </a:t>
            </a:r>
            <a:r>
              <a:rPr lang="en-US" sz="2800" spc="-5">
                <a:cs typeface="Times New Roman"/>
              </a:rPr>
              <a:t>with </a:t>
            </a:r>
            <a:r>
              <a:rPr lang="en-US" sz="2800">
                <a:cs typeface="Times New Roman"/>
              </a:rPr>
              <a:t>no</a:t>
            </a:r>
            <a:r>
              <a:rPr lang="en-US" sz="2800" spc="-85">
                <a:cs typeface="Times New Roman"/>
              </a:rPr>
              <a:t> </a:t>
            </a:r>
            <a:r>
              <a:rPr lang="en-US" sz="2800">
                <a:cs typeface="Times New Roman"/>
              </a:rPr>
              <a:t>cavitation</a:t>
            </a:r>
          </a:p>
          <a:p>
            <a:pPr marL="431800" marR="702945" indent="-343535">
              <a:lnSpc>
                <a:spcPct val="110000"/>
              </a:lnSpc>
              <a:spcBef>
                <a:spcPts val="240"/>
              </a:spcBef>
              <a:buChar char="•"/>
              <a:tabLst>
                <a:tab pos="431800" algn="l"/>
                <a:tab pos="432434" algn="l"/>
              </a:tabLst>
            </a:pPr>
            <a:r>
              <a:rPr lang="en-US" sz="2800" spc="-5">
                <a:cs typeface="Times New Roman"/>
              </a:rPr>
              <a:t>Ultrasonic </a:t>
            </a:r>
            <a:r>
              <a:rPr lang="en-US" sz="2800">
                <a:cs typeface="Times New Roman"/>
              </a:rPr>
              <a:t>transducers are available in </a:t>
            </a:r>
            <a:r>
              <a:rPr lang="en-US" sz="2800" spc="-5">
                <a:cs typeface="Times New Roman"/>
              </a:rPr>
              <a:t>many </a:t>
            </a:r>
            <a:r>
              <a:rPr lang="en-US" sz="2800">
                <a:cs typeface="Times New Roman"/>
              </a:rPr>
              <a:t>different wave  frequencies from 18 </a:t>
            </a:r>
            <a:r>
              <a:rPr lang="en-US" sz="2800" spc="5">
                <a:cs typeface="Times New Roman"/>
              </a:rPr>
              <a:t>kHz </a:t>
            </a:r>
            <a:r>
              <a:rPr lang="en-US" sz="2800">
                <a:cs typeface="Times New Roman"/>
              </a:rPr>
              <a:t>to </a:t>
            </a:r>
            <a:r>
              <a:rPr lang="en-US" sz="2800" spc="5">
                <a:cs typeface="Times New Roman"/>
              </a:rPr>
              <a:t>120 </a:t>
            </a:r>
            <a:r>
              <a:rPr lang="en-US" sz="2800">
                <a:cs typeface="Times New Roman"/>
              </a:rPr>
              <a:t>kHz, </a:t>
            </a:r>
            <a:r>
              <a:rPr lang="en-US" sz="2800" b="1">
                <a:cs typeface="Times New Roman"/>
              </a:rPr>
              <a:t>the higher the frequency</a:t>
            </a:r>
            <a:r>
              <a:rPr lang="en-US" sz="2800" b="1" spc="-165">
                <a:cs typeface="Times New Roman"/>
              </a:rPr>
              <a:t> </a:t>
            </a:r>
            <a:r>
              <a:rPr lang="en-US" sz="2800" b="1">
                <a:cs typeface="Times New Roman"/>
              </a:rPr>
              <a:t>the lower the wave</a:t>
            </a:r>
            <a:r>
              <a:rPr lang="en-US" sz="2800" b="1" spc="-55">
                <a:cs typeface="Times New Roman"/>
              </a:rPr>
              <a:t> </a:t>
            </a:r>
            <a:r>
              <a:rPr lang="en-US" sz="2800" b="1">
                <a:cs typeface="Times New Roman"/>
              </a:rPr>
              <a:t>intensity</a:t>
            </a:r>
            <a:endParaRPr lang="en-US" sz="2800"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sz="3200">
              <a:cs typeface="Times New Roman"/>
            </a:endParaRPr>
          </a:p>
          <a:p>
            <a:pPr marL="0" indent="0" algn="ctr">
              <a:lnSpc>
                <a:spcPct val="100000"/>
              </a:lnSpc>
              <a:spcBef>
                <a:spcPts val="1535"/>
              </a:spcBef>
              <a:buNone/>
            </a:pPr>
            <a:r>
              <a:rPr lang="en-US" sz="3200" b="1">
                <a:solidFill>
                  <a:srgbClr val="FF0000"/>
                </a:solidFill>
                <a:cs typeface="Times New Roman"/>
              </a:rPr>
              <a:t>Cavities and all hardware </a:t>
            </a:r>
            <a:r>
              <a:rPr lang="en-US" sz="3200" b="1" spc="-5">
                <a:solidFill>
                  <a:srgbClr val="FF0000"/>
                </a:solidFill>
                <a:cs typeface="Times New Roman"/>
              </a:rPr>
              <a:t>components </a:t>
            </a:r>
            <a:r>
              <a:rPr lang="en-US" sz="3200" b="1">
                <a:solidFill>
                  <a:srgbClr val="FF0000"/>
                </a:solidFill>
                <a:cs typeface="Times New Roman"/>
              </a:rPr>
              <a:t>(Flanges, nuts &amp;</a:t>
            </a:r>
            <a:r>
              <a:rPr lang="en-US" sz="3200" b="1" spc="-125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sz="3200" b="1">
                <a:solidFill>
                  <a:srgbClr val="FF0000"/>
                </a:solidFill>
                <a:cs typeface="Times New Roman"/>
              </a:rPr>
              <a:t>bolts…)</a:t>
            </a:r>
            <a:endParaRPr lang="en-US" sz="3200" b="1">
              <a:cs typeface="Times New Roman"/>
            </a:endParaRPr>
          </a:p>
          <a:p>
            <a:pPr marL="0" indent="0" algn="ctr">
              <a:lnSpc>
                <a:spcPct val="100000"/>
              </a:lnSpc>
              <a:spcBef>
                <a:spcPts val="5"/>
              </a:spcBef>
              <a:buNone/>
            </a:pPr>
            <a:r>
              <a:rPr lang="en-US" sz="3200" b="1">
                <a:solidFill>
                  <a:srgbClr val="FF0000"/>
                </a:solidFill>
                <a:cs typeface="Times New Roman"/>
              </a:rPr>
              <a:t>have to be degreased </a:t>
            </a:r>
            <a:r>
              <a:rPr lang="en-US" sz="3200" b="1" spc="-5">
                <a:solidFill>
                  <a:srgbClr val="FF0000"/>
                </a:solidFill>
                <a:cs typeface="Times New Roman"/>
              </a:rPr>
              <a:t>with </a:t>
            </a:r>
            <a:r>
              <a:rPr lang="en-US" sz="3200" b="1">
                <a:solidFill>
                  <a:srgbClr val="FF0000"/>
                </a:solidFill>
                <a:cs typeface="Times New Roman"/>
              </a:rPr>
              <a:t>ultrasonic</a:t>
            </a:r>
            <a:r>
              <a:rPr lang="en-US" sz="3200" b="1" spc="-100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sz="3200" b="1">
                <a:solidFill>
                  <a:srgbClr val="FF0000"/>
                </a:solidFill>
                <a:cs typeface="Times New Roman"/>
              </a:rPr>
              <a:t>cleaning</a:t>
            </a:r>
            <a:endParaRPr lang="en-US" sz="3200" b="1">
              <a:cs typeface="Times New Roman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6421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54862-55BD-4BC4-BA52-CB4240603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 Cleaning efficiency</a:t>
            </a: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1F113BF7-B367-4963-BE50-BFE1AE9FB594}"/>
              </a:ext>
            </a:extLst>
          </p:cNvPr>
          <p:cNvSpPr/>
          <p:nvPr/>
        </p:nvSpPr>
        <p:spPr>
          <a:xfrm>
            <a:off x="1203158" y="1406107"/>
            <a:ext cx="7848600" cy="5283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063C6F1-F14E-476B-BEAC-9CA9C28C3FB4}"/>
              </a:ext>
            </a:extLst>
          </p:cNvPr>
          <p:cNvSpPr/>
          <p:nvPr/>
        </p:nvSpPr>
        <p:spPr>
          <a:xfrm>
            <a:off x="7199697" y="753996"/>
            <a:ext cx="4225489" cy="41837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E967A7-9759-4E9C-B437-E5DC86BE47CD}"/>
              </a:ext>
            </a:extLst>
          </p:cNvPr>
          <p:cNvSpPr txBox="1"/>
          <p:nvPr/>
        </p:nvSpPr>
        <p:spPr>
          <a:xfrm>
            <a:off x="9051758" y="6559010"/>
            <a:ext cx="30235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hlinkClick r:id="rId4"/>
              </a:rPr>
              <a:t>https://sonosys.de/en/ultrasonic-megasonic.html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493395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3E7EA-0CB5-488F-8AE5-45EB664E0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Water Break Test on Nb Sample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118C4-2397-4C42-B186-B1CC9C52E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It’s a standard test for testing cleaning procedure with UPW and US</a:t>
            </a:r>
          </a:p>
        </p:txBody>
      </p:sp>
      <p:graphicFrame>
        <p:nvGraphicFramePr>
          <p:cNvPr id="5" name="Object 14">
            <a:extLst>
              <a:ext uri="{FF2B5EF4-FFF2-40B4-BE49-F238E27FC236}">
                <a16:creationId xmlns:a16="http://schemas.microsoft.com/office/drawing/2014/main" id="{CBF07139-2F14-44D9-882C-98B01329F2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0444964"/>
              </p:ext>
            </p:extLst>
          </p:nvPr>
        </p:nvGraphicFramePr>
        <p:xfrm>
          <a:off x="6418758" y="2217734"/>
          <a:ext cx="2843044" cy="4006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Bitmap" r:id="rId3" imgW="3982006" imgH="5609524" progId="Paint.Picture">
                  <p:embed/>
                </p:oleObj>
              </mc:Choice>
              <mc:Fallback>
                <p:oleObj name="Bitmap" r:id="rId3" imgW="3982006" imgH="5609524" progId="Paint.Picture">
                  <p:embed/>
                  <p:pic>
                    <p:nvPicPr>
                      <p:cNvPr id="5" name="Object 14">
                        <a:extLst>
                          <a:ext uri="{FF2B5EF4-FFF2-40B4-BE49-F238E27FC236}">
                            <a16:creationId xmlns:a16="http://schemas.microsoft.com/office/drawing/2014/main" id="{CBF07139-2F14-44D9-882C-98B01329F2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8758" y="2217734"/>
                        <a:ext cx="2843044" cy="40066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6">
            <a:extLst>
              <a:ext uri="{FF2B5EF4-FFF2-40B4-BE49-F238E27FC236}">
                <a16:creationId xmlns:a16="http://schemas.microsoft.com/office/drawing/2014/main" id="{78EA8FC7-8701-498D-BCDF-242A07E0AF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005727"/>
              </p:ext>
            </p:extLst>
          </p:nvPr>
        </p:nvGraphicFramePr>
        <p:xfrm>
          <a:off x="3333401" y="2217734"/>
          <a:ext cx="2698291" cy="4006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Bitmap" r:id="rId5" imgW="3200000" imgH="4753639" progId="Paint.Picture">
                  <p:embed/>
                </p:oleObj>
              </mc:Choice>
              <mc:Fallback>
                <p:oleObj name="Bitmap" r:id="rId5" imgW="3200000" imgH="4753639" progId="Paint.Picture">
                  <p:embed/>
                  <p:pic>
                    <p:nvPicPr>
                      <p:cNvPr id="7" name="Object 16">
                        <a:extLst>
                          <a:ext uri="{FF2B5EF4-FFF2-40B4-BE49-F238E27FC236}">
                            <a16:creationId xmlns:a16="http://schemas.microsoft.com/office/drawing/2014/main" id="{78EA8FC7-8701-498D-BCDF-242A07E0AF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401" y="2217734"/>
                        <a:ext cx="2698291" cy="40066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21">
            <a:extLst>
              <a:ext uri="{FF2B5EF4-FFF2-40B4-BE49-F238E27FC236}">
                <a16:creationId xmlns:a16="http://schemas.microsoft.com/office/drawing/2014/main" id="{7B944501-0AD4-4218-A5B5-4D5F7CEC3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7861" y="5939758"/>
            <a:ext cx="2607573" cy="36933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1800">
                <a:solidFill>
                  <a:srgbClr val="000000"/>
                </a:solidFill>
              </a:rPr>
              <a:t>Not efficient cleaning</a:t>
            </a:r>
          </a:p>
        </p:txBody>
      </p:sp>
      <p:sp>
        <p:nvSpPr>
          <p:cNvPr id="11" name="Text Box 22">
            <a:extLst>
              <a:ext uri="{FF2B5EF4-FFF2-40B4-BE49-F238E27FC236}">
                <a16:creationId xmlns:a16="http://schemas.microsoft.com/office/drawing/2014/main" id="{40552F82-48CA-4BAC-B9A0-66D162DB3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6075" y="5939758"/>
            <a:ext cx="3825585" cy="3693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1800">
                <a:solidFill>
                  <a:srgbClr val="000000"/>
                </a:solidFill>
              </a:rPr>
              <a:t>After good US cleaning procedure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5DA40F-F7B4-48AD-9729-66A7CA4D6E32}"/>
              </a:ext>
            </a:extLst>
          </p:cNvPr>
          <p:cNvSpPr txBox="1"/>
          <p:nvPr/>
        </p:nvSpPr>
        <p:spPr>
          <a:xfrm>
            <a:off x="1204184" y="6488668"/>
            <a:ext cx="965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latin typeface="Calibri" panose="020F0502020204030204" pitchFamily="34" charset="0"/>
              </a:rPr>
              <a:t>ASTM F22 - 02(2007) Standard Test Method for Hydrophobic Surface Films by the Water-Break Test.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8284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02F46-5074-49A8-A435-B4CEAB7AE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Small parts cleaning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2B34-C72D-4E9E-9309-C9E2B43D8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7368185" cy="4909964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Water: UPW </a:t>
            </a:r>
            <a:r>
              <a:rPr lang="en-US" dirty="0"/>
              <a:t>(r &gt;10 </a:t>
            </a:r>
            <a:r>
              <a:rPr lang="en-US" dirty="0" err="1"/>
              <a:t>MW×cm</a:t>
            </a:r>
            <a:r>
              <a:rPr lang="en-US" dirty="0"/>
              <a:t>)</a:t>
            </a:r>
          </a:p>
          <a:p>
            <a:r>
              <a:rPr lang="en-US" b="1" dirty="0"/>
              <a:t>Inline particle filter</a:t>
            </a:r>
          </a:p>
          <a:p>
            <a:r>
              <a:rPr lang="en-US" b="1" dirty="0"/>
              <a:t>Standard dish washer machine </a:t>
            </a:r>
            <a:r>
              <a:rPr lang="en-US" dirty="0"/>
              <a:t>are successfully used, with a few corrosion problem (lifetime)</a:t>
            </a:r>
          </a:p>
          <a:p>
            <a:r>
              <a:rPr lang="en-US" b="1" dirty="0"/>
              <a:t>Special stainless-steel dish washer </a:t>
            </a:r>
            <a:r>
              <a:rPr lang="en-US" dirty="0"/>
              <a:t>for chemical and bio labs are available on the market (but expensive)  </a:t>
            </a:r>
          </a:p>
          <a:p>
            <a:r>
              <a:rPr lang="en-US" b="1" dirty="0"/>
              <a:t>Detergent</a:t>
            </a:r>
            <a:r>
              <a:rPr lang="en-US" dirty="0"/>
              <a:t> can be the same used in  US bath (foam!) as </a:t>
            </a:r>
            <a:r>
              <a:rPr lang="en-US" dirty="0" err="1"/>
              <a:t>Tickopur</a:t>
            </a:r>
            <a:endParaRPr lang="en-US" dirty="0"/>
          </a:p>
          <a:p>
            <a:r>
              <a:rPr lang="en-US" b="1" dirty="0"/>
              <a:t>No additives</a:t>
            </a:r>
            <a:r>
              <a:rPr lang="en-US" dirty="0"/>
              <a:t>: salt or cleanser</a:t>
            </a:r>
          </a:p>
          <a:p>
            <a:r>
              <a:rPr lang="en-US" b="1" dirty="0"/>
              <a:t>Rapid cycling  </a:t>
            </a:r>
            <a:r>
              <a:rPr lang="en-US" dirty="0"/>
              <a:t>(5 min) dish washer available</a:t>
            </a:r>
          </a:p>
        </p:txBody>
      </p:sp>
      <p:pic>
        <p:nvPicPr>
          <p:cNvPr id="4" name="Picture 8" descr="hd closed chem2">
            <a:extLst>
              <a:ext uri="{FF2B5EF4-FFF2-40B4-BE49-F238E27FC236}">
                <a16:creationId xmlns:a16="http://schemas.microsoft.com/office/drawing/2014/main" id="{DBA92CA5-CA91-42E3-870A-11FEE33ED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1" t="53757" r="58237" b="7175"/>
          <a:stretch/>
        </p:blipFill>
        <p:spPr bwMode="auto">
          <a:xfrm>
            <a:off x="8206385" y="681037"/>
            <a:ext cx="3846786" cy="538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5E0F14C9-C7D6-447B-A9C1-EB7C5B2072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" b="6595"/>
          <a:stretch/>
        </p:blipFill>
        <p:spPr bwMode="auto">
          <a:xfrm>
            <a:off x="8520943" y="461303"/>
            <a:ext cx="3217670" cy="5824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70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09E4F-48F2-4A4D-B2C5-8F90B1E2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Large parts cleaning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F17F2-08A0-4ADD-9145-62A2B0A19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7108560" cy="4909963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b="1" dirty="0"/>
              <a:t>UPW</a:t>
            </a:r>
            <a:r>
              <a:rPr lang="en-US" dirty="0"/>
              <a:t>( </a:t>
            </a:r>
            <a:r>
              <a:rPr lang="en-US" dirty="0">
                <a:latin typeface="Symbol" panose="05050102010706020507" pitchFamily="18" charset="2"/>
              </a:rPr>
              <a:t>r</a:t>
            </a:r>
            <a:r>
              <a:rPr lang="en-US" dirty="0"/>
              <a:t> &gt;10 M</a:t>
            </a:r>
            <a:r>
              <a:rPr lang="el-GR" dirty="0"/>
              <a:t>Ω</a:t>
            </a:r>
            <a:r>
              <a:rPr lang="en-US" dirty="0"/>
              <a:t>×cm)</a:t>
            </a:r>
          </a:p>
          <a:p>
            <a:r>
              <a:rPr lang="en-US" b="1" dirty="0"/>
              <a:t>Pressure</a:t>
            </a:r>
            <a:r>
              <a:rPr lang="en-US" dirty="0"/>
              <a:t>: 100 bar</a:t>
            </a:r>
          </a:p>
          <a:p>
            <a:r>
              <a:rPr lang="en-US" b="1" dirty="0"/>
              <a:t>Pump</a:t>
            </a:r>
            <a:r>
              <a:rPr lang="en-US" dirty="0"/>
              <a:t>: car wash piston pump</a:t>
            </a:r>
          </a:p>
          <a:p>
            <a:r>
              <a:rPr lang="en-US" b="1" dirty="0"/>
              <a:t>Detergent</a:t>
            </a:r>
            <a:r>
              <a:rPr lang="en-US" dirty="0"/>
              <a:t> as TICKOPUR R 33, but not used at companies for EXFEL</a:t>
            </a:r>
          </a:p>
          <a:p>
            <a:r>
              <a:rPr lang="en-US" b="1" dirty="0"/>
              <a:t>Automatic systems </a:t>
            </a:r>
            <a:r>
              <a:rPr lang="en-US" dirty="0"/>
              <a:t>with rotating table supporting the cavity frame</a:t>
            </a:r>
          </a:p>
          <a:p>
            <a:r>
              <a:rPr lang="en-US" b="1" dirty="0"/>
              <a:t>5 min spray </a:t>
            </a:r>
            <a:r>
              <a:rPr lang="en-US" dirty="0"/>
              <a:t>with detergent, if used</a:t>
            </a:r>
          </a:p>
          <a:p>
            <a:r>
              <a:rPr lang="en-US" b="1" dirty="0"/>
              <a:t>Water Rinse </a:t>
            </a:r>
            <a:r>
              <a:rPr lang="en-US" dirty="0"/>
              <a:t>(5 – 10 min) </a:t>
            </a:r>
          </a:p>
          <a:p>
            <a:r>
              <a:rPr lang="en-US" dirty="0"/>
              <a:t>Widely used for </a:t>
            </a:r>
            <a:r>
              <a:rPr lang="en-US" b="1" dirty="0"/>
              <a:t>cleaning before entering </a:t>
            </a:r>
            <a:r>
              <a:rPr lang="en-US" dirty="0"/>
              <a:t>Clean Room</a:t>
            </a:r>
          </a:p>
          <a:p>
            <a:endParaRPr lang="en-US" dirty="0"/>
          </a:p>
        </p:txBody>
      </p:sp>
      <p:pic>
        <p:nvPicPr>
          <p:cNvPr id="5" name="Picture 5" descr="cavity in HD">
            <a:extLst>
              <a:ext uri="{FF2B5EF4-FFF2-40B4-BE49-F238E27FC236}">
                <a16:creationId xmlns:a16="http://schemas.microsoft.com/office/drawing/2014/main" id="{839C225A-8B59-443E-8078-E9522EBE44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001" r="21672"/>
          <a:stretch/>
        </p:blipFill>
        <p:spPr bwMode="auto">
          <a:xfrm>
            <a:off x="7946760" y="437054"/>
            <a:ext cx="3905578" cy="598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825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 cavities  may have various “illness”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1D4F3-6E23-4606-B1BF-DDFF684AA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7347" name="Picture 3" descr="Pagine da Bachelor_Hannes_Vennekate_OST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216" y="1320720"/>
            <a:ext cx="7453568" cy="527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8109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099E-4CA7-4E09-854B-C21B8A1D3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Ultrasonic tanks for cavity cleaning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917B3096-64C4-460D-8FBF-D3C3150D160C}"/>
              </a:ext>
            </a:extLst>
          </p:cNvPr>
          <p:cNvSpPr/>
          <p:nvPr/>
        </p:nvSpPr>
        <p:spPr>
          <a:xfrm>
            <a:off x="1735255" y="1364672"/>
            <a:ext cx="4875276" cy="403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647E8C94-DA8B-4F80-901E-FBCCAE5B69D1}"/>
              </a:ext>
            </a:extLst>
          </p:cNvPr>
          <p:cNvGrpSpPr/>
          <p:nvPr/>
        </p:nvGrpSpPr>
        <p:grpSpPr>
          <a:xfrm>
            <a:off x="2997127" y="1882140"/>
            <a:ext cx="8001000" cy="4876800"/>
            <a:chOff x="1143000" y="1295400"/>
            <a:chExt cx="8001000" cy="4876800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DF563E91-2494-4B81-B520-90757E19D076}"/>
                </a:ext>
              </a:extLst>
            </p:cNvPr>
            <p:cNvSpPr/>
            <p:nvPr/>
          </p:nvSpPr>
          <p:spPr>
            <a:xfrm>
              <a:off x="1143000" y="1295400"/>
              <a:ext cx="5134356" cy="38481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0A16504D-5461-4E8F-852F-DF8DB6049CBF}"/>
                </a:ext>
              </a:extLst>
            </p:cNvPr>
            <p:cNvSpPr/>
            <p:nvPr/>
          </p:nvSpPr>
          <p:spPr>
            <a:xfrm>
              <a:off x="3677411" y="3505200"/>
              <a:ext cx="5466587" cy="26670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70834D7-D3A4-452B-A89F-C4157C79B228}"/>
              </a:ext>
            </a:extLst>
          </p:cNvPr>
          <p:cNvSpPr txBox="1"/>
          <p:nvPr/>
        </p:nvSpPr>
        <p:spPr>
          <a:xfrm>
            <a:off x="11109011" y="6526652"/>
            <a:ext cx="10829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DESY Courtesy</a:t>
            </a:r>
          </a:p>
        </p:txBody>
      </p:sp>
    </p:spTree>
    <p:extLst>
      <p:ext uri="{BB962C8B-B14F-4D97-AF65-F5344CB8AC3E}">
        <p14:creationId xmlns:p14="http://schemas.microsoft.com/office/powerpoint/2010/main" val="110606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Degreasing surfaces to remove contaminates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exterior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films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incurred from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welding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>
                <a:cs typeface="Times New Roman"/>
              </a:rPr>
              <a:t>Removal of damage layer of niobium from fabrication (</a:t>
            </a:r>
            <a:r>
              <a:rPr lang="en-US">
                <a:cs typeface="Times New Roman"/>
                <a:sym typeface="Symbol" panose="05050102010706020507" pitchFamily="18" charset="2"/>
              </a:rPr>
              <a:t> </a:t>
            </a:r>
            <a:r>
              <a:rPr lang="en-US">
                <a:cs typeface="Times New Roman"/>
              </a:rPr>
              <a:t>150÷200 </a:t>
            </a:r>
            <a:r>
              <a:rPr lang="en-US">
                <a:latin typeface="Symbol" panose="05050102010706020507" pitchFamily="18" charset="2"/>
                <a:cs typeface="Times New Roman"/>
              </a:rPr>
              <a:t>m</a:t>
            </a:r>
            <a:r>
              <a:rPr lang="en-US">
                <a:cs typeface="Times New Roman"/>
              </a:rPr>
              <a:t>m)</a:t>
            </a:r>
          </a:p>
          <a:p>
            <a:pPr marL="355600" indent="-343535">
              <a:lnSpc>
                <a:spcPct val="100000"/>
              </a:lnSpc>
              <a:spcBef>
                <a:spcPts val="47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hydrogen from bulk</a:t>
            </a:r>
            <a:r>
              <a:rPr lang="en-US" sz="2800" spc="-1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Nb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Mechanical</a:t>
            </a:r>
            <a:r>
              <a:rPr lang="en-US" sz="2800" spc="-3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tuning</a:t>
            </a: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internal surface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 assembly </a:t>
            </a:r>
            <a:r>
              <a:rPr lang="en-US" sz="2800" spc="5">
                <a:solidFill>
                  <a:schemeClr val="bg1">
                    <a:lumMod val="85000"/>
                  </a:schemeClr>
                </a:solidFill>
                <a:cs typeface="Times New Roman"/>
              </a:rPr>
              <a:t>(10-20</a:t>
            </a:r>
            <a:r>
              <a:rPr lang="en-US" sz="2800" spc="-17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pc="-2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800" spc="-20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390"/>
              </a:spcBef>
              <a:tabLst>
                <a:tab pos="756285" algn="l"/>
              </a:tabLst>
            </a:pPr>
            <a:r>
              <a:rPr lang="en-US" sz="20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–	Additional “cleaning” steps if Electropolishing (EP) is</a:t>
            </a:r>
            <a:r>
              <a:rPr lang="en-US" sz="2000" spc="13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0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used</a:t>
            </a:r>
            <a:endParaRPr lang="en-US" sz="20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High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Pressure Rinsing (HPR) to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remove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particulates from</a:t>
            </a:r>
            <a:r>
              <a:rPr lang="en-US" sz="2800" spc="-2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interior  surfaces (incurred during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chemistry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and</a:t>
            </a:r>
            <a:r>
              <a:rPr lang="en-US" sz="2800" spc="-1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Drying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cavity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 in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cleanroom (reduce risk of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  adhesion and reduce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wear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on vacuum</a:t>
            </a:r>
            <a:r>
              <a:rPr lang="en-US" sz="2800" spc="-1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systems)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Low-temperature</a:t>
            </a:r>
            <a:r>
              <a:rPr lang="en-US" sz="2800" spc="-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baking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758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B955F-BA88-4BC2-92D8-97D2F1257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Removal of damage layer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66D70-CE6D-4607-84E7-93409D680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all the mechanical operations, a </a:t>
            </a:r>
            <a:r>
              <a:rPr lang="en-US" b="1" dirty="0"/>
              <a:t>thin layer of about 200 </a:t>
            </a:r>
            <a:r>
              <a:rPr lang="en-US" b="1" dirty="0">
                <a:latin typeface="Symbol" panose="05050102010706020507" pitchFamily="18" charset="2"/>
              </a:rPr>
              <a:t>m</a:t>
            </a:r>
            <a:r>
              <a:rPr lang="en-US" b="1" dirty="0"/>
              <a:t>m </a:t>
            </a:r>
            <a:r>
              <a:rPr lang="en-US" dirty="0"/>
              <a:t>must be removed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E5B32C6-784F-485C-9DE9-762F5DD94E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" t="57224" r="58234" b="6824"/>
          <a:stretch>
            <a:fillRect/>
          </a:stretch>
        </p:blipFill>
        <p:spPr bwMode="auto">
          <a:xfrm>
            <a:off x="1063625" y="2741889"/>
            <a:ext cx="5362575" cy="35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3">
            <a:extLst>
              <a:ext uri="{FF2B5EF4-FFF2-40B4-BE49-F238E27FC236}">
                <a16:creationId xmlns:a16="http://schemas.microsoft.com/office/drawing/2014/main" id="{30D340BA-5F4D-4818-BA62-537AB2750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4" t="18573" r="1666" b="21738"/>
          <a:stretch>
            <a:fillRect/>
          </a:stretch>
        </p:blipFill>
        <p:spPr bwMode="auto">
          <a:xfrm>
            <a:off x="6651625" y="2120899"/>
            <a:ext cx="4992546" cy="436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E8755E-F1BC-4C97-ADAD-C7D5BB5CD8B7}"/>
              </a:ext>
            </a:extLst>
          </p:cNvPr>
          <p:cNvSpPr txBox="1"/>
          <p:nvPr/>
        </p:nvSpPr>
        <p:spPr>
          <a:xfrm>
            <a:off x="10594845" y="6319839"/>
            <a:ext cx="1049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P. </a:t>
            </a:r>
            <a:r>
              <a:rPr lang="en-US" err="1"/>
              <a:t>Kneisel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5671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object 8">
            <a:extLst>
              <a:ext uri="{FF2B5EF4-FFF2-40B4-BE49-F238E27FC236}">
                <a16:creationId xmlns:a16="http://schemas.microsoft.com/office/drawing/2014/main" id="{534F65F3-540B-40D3-BD15-84B5348216BD}"/>
              </a:ext>
            </a:extLst>
          </p:cNvPr>
          <p:cNvGrpSpPr/>
          <p:nvPr/>
        </p:nvGrpSpPr>
        <p:grpSpPr>
          <a:xfrm>
            <a:off x="8461184" y="5170100"/>
            <a:ext cx="2589530" cy="1565275"/>
            <a:chOff x="6396228" y="3867954"/>
            <a:chExt cx="2589530" cy="1565275"/>
          </a:xfrm>
        </p:grpSpPr>
        <p:sp>
          <p:nvSpPr>
            <p:cNvPr id="10" name="object 9">
              <a:extLst>
                <a:ext uri="{FF2B5EF4-FFF2-40B4-BE49-F238E27FC236}">
                  <a16:creationId xmlns:a16="http://schemas.microsoft.com/office/drawing/2014/main" id="{5FE888AC-23A0-433C-AF8A-C86AA84192D4}"/>
                </a:ext>
              </a:extLst>
            </p:cNvPr>
            <p:cNvSpPr/>
            <p:nvPr/>
          </p:nvSpPr>
          <p:spPr>
            <a:xfrm>
              <a:off x="6902196" y="3867954"/>
              <a:ext cx="2083418" cy="156526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3466F277-131A-4A55-9DA9-FC57B23941A6}"/>
                </a:ext>
              </a:extLst>
            </p:cNvPr>
            <p:cNvSpPr/>
            <p:nvPr/>
          </p:nvSpPr>
          <p:spPr>
            <a:xfrm>
              <a:off x="6400800" y="4571999"/>
              <a:ext cx="457200" cy="304800"/>
            </a:xfrm>
            <a:custGeom>
              <a:avLst/>
              <a:gdLst/>
              <a:ahLst/>
              <a:cxnLst/>
              <a:rect l="l" t="t" r="r" b="b"/>
              <a:pathLst>
                <a:path w="457200" h="304800">
                  <a:moveTo>
                    <a:pt x="304800" y="0"/>
                  </a:moveTo>
                  <a:lnTo>
                    <a:pt x="304800" y="76200"/>
                  </a:lnTo>
                  <a:lnTo>
                    <a:pt x="0" y="76200"/>
                  </a:lnTo>
                  <a:lnTo>
                    <a:pt x="0" y="228600"/>
                  </a:lnTo>
                  <a:lnTo>
                    <a:pt x="304800" y="228600"/>
                  </a:lnTo>
                  <a:lnTo>
                    <a:pt x="304800" y="304800"/>
                  </a:lnTo>
                  <a:lnTo>
                    <a:pt x="457200" y="15240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1">
              <a:extLst>
                <a:ext uri="{FF2B5EF4-FFF2-40B4-BE49-F238E27FC236}">
                  <a16:creationId xmlns:a16="http://schemas.microsoft.com/office/drawing/2014/main" id="{B8B2DAF2-18A0-44CA-85E5-8AF5700D70A2}"/>
                </a:ext>
              </a:extLst>
            </p:cNvPr>
            <p:cNvSpPr/>
            <p:nvPr/>
          </p:nvSpPr>
          <p:spPr>
            <a:xfrm>
              <a:off x="6400800" y="4571999"/>
              <a:ext cx="457200" cy="304800"/>
            </a:xfrm>
            <a:custGeom>
              <a:avLst/>
              <a:gdLst/>
              <a:ahLst/>
              <a:cxnLst/>
              <a:rect l="l" t="t" r="r" b="b"/>
              <a:pathLst>
                <a:path w="457200" h="304800">
                  <a:moveTo>
                    <a:pt x="0" y="76200"/>
                  </a:moveTo>
                  <a:lnTo>
                    <a:pt x="304800" y="76200"/>
                  </a:lnTo>
                  <a:lnTo>
                    <a:pt x="304800" y="0"/>
                  </a:lnTo>
                  <a:lnTo>
                    <a:pt x="457200" y="152400"/>
                  </a:lnTo>
                  <a:lnTo>
                    <a:pt x="304800" y="304800"/>
                  </a:lnTo>
                  <a:lnTo>
                    <a:pt x="304800" y="228600"/>
                  </a:lnTo>
                  <a:lnTo>
                    <a:pt x="0" y="228600"/>
                  </a:lnTo>
                  <a:lnTo>
                    <a:pt x="0" y="7620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94F3C02-6634-4D10-A1C8-D1D42209B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Centrifugal Barrel Polishing (CBP)</a:t>
            </a: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B25CB60A-734F-4A00-8274-BFBC9EB460C0}"/>
              </a:ext>
            </a:extLst>
          </p:cNvPr>
          <p:cNvSpPr/>
          <p:nvPr/>
        </p:nvSpPr>
        <p:spPr>
          <a:xfrm>
            <a:off x="1364888" y="1144155"/>
            <a:ext cx="4343400" cy="54711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6B8979BE-40EB-41D6-B0C5-8C0F76C712E7}"/>
              </a:ext>
            </a:extLst>
          </p:cNvPr>
          <p:cNvSpPr/>
          <p:nvPr/>
        </p:nvSpPr>
        <p:spPr>
          <a:xfrm>
            <a:off x="6231446" y="5195879"/>
            <a:ext cx="2051505" cy="15394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E8FBA27D-8B16-4E25-8B55-26D19B0E87C8}"/>
              </a:ext>
            </a:extLst>
          </p:cNvPr>
          <p:cNvSpPr txBox="1"/>
          <p:nvPr/>
        </p:nvSpPr>
        <p:spPr>
          <a:xfrm>
            <a:off x="6096000" y="1228298"/>
            <a:ext cx="5151120" cy="4154342"/>
          </a:xfrm>
          <a:prstGeom prst="rect">
            <a:avLst/>
          </a:prstGeom>
        </p:spPr>
        <p:txBody>
          <a:bodyPr vert="horz" wrap="square" lIns="0" tIns="167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15"/>
              </a:spcBef>
            </a:pPr>
            <a:r>
              <a:rPr sz="2400" b="1" spc="-5" dirty="0">
                <a:cs typeface="Times New Roman"/>
              </a:rPr>
              <a:t>Implementation:</a:t>
            </a:r>
            <a:endParaRPr sz="2400" dirty="0">
              <a:cs typeface="Times New Roman"/>
            </a:endParaRPr>
          </a:p>
          <a:p>
            <a:pPr marL="273050" indent="-260350">
              <a:lnSpc>
                <a:spcPct val="100000"/>
              </a:lnSpc>
              <a:spcBef>
                <a:spcPts val="1085"/>
              </a:spcBef>
              <a:buSzPct val="88888"/>
              <a:buChar char="•"/>
              <a:tabLst>
                <a:tab pos="186690" algn="l"/>
              </a:tabLst>
            </a:pPr>
            <a:r>
              <a:rPr sz="2000" b="1" spc="-5" dirty="0">
                <a:cs typeface="Times New Roman"/>
              </a:rPr>
              <a:t>Plastic stones </a:t>
            </a:r>
            <a:r>
              <a:rPr sz="2000" b="1" dirty="0">
                <a:cs typeface="Times New Roman"/>
              </a:rPr>
              <a:t>and liquid abrasive</a:t>
            </a:r>
            <a:r>
              <a:rPr sz="2000" b="1" spc="-55" dirty="0">
                <a:cs typeface="Times New Roman"/>
              </a:rPr>
              <a:t> </a:t>
            </a:r>
            <a:r>
              <a:rPr sz="2000" dirty="0">
                <a:cs typeface="Times New Roman"/>
              </a:rPr>
              <a:t>added</a:t>
            </a:r>
            <a:r>
              <a:rPr lang="en-US" sz="2000" dirty="0">
                <a:cs typeface="Times New Roman"/>
              </a:rPr>
              <a:t> </a:t>
            </a:r>
            <a:r>
              <a:rPr sz="2000" dirty="0">
                <a:cs typeface="Times New Roman"/>
              </a:rPr>
              <a:t>inside cavity and</a:t>
            </a:r>
            <a:r>
              <a:rPr sz="2000" spc="-35" dirty="0">
                <a:cs typeface="Times New Roman"/>
              </a:rPr>
              <a:t> </a:t>
            </a:r>
            <a:r>
              <a:rPr sz="2000" dirty="0">
                <a:cs typeface="Times New Roman"/>
              </a:rPr>
              <a:t>rotated</a:t>
            </a:r>
          </a:p>
          <a:p>
            <a:pPr marL="273050" marR="5080" indent="-259200">
              <a:lnSpc>
                <a:spcPct val="100000"/>
              </a:lnSpc>
              <a:spcBef>
                <a:spcPts val="1085"/>
              </a:spcBef>
              <a:buChar char="•"/>
            </a:pPr>
            <a:r>
              <a:rPr sz="2000" b="1" spc="-5" dirty="0">
                <a:cs typeface="Times New Roman"/>
              </a:rPr>
              <a:t>Stones </a:t>
            </a:r>
            <a:r>
              <a:rPr sz="2000" b="1" dirty="0">
                <a:cs typeface="Times New Roman"/>
              </a:rPr>
              <a:t>rubbing on </a:t>
            </a:r>
            <a:r>
              <a:rPr sz="2000" b="1" spc="-5" dirty="0">
                <a:cs typeface="Times New Roman"/>
              </a:rPr>
              <a:t>surface </a:t>
            </a:r>
            <a:r>
              <a:rPr sz="2000" b="1" dirty="0">
                <a:cs typeface="Times New Roman"/>
              </a:rPr>
              <a:t>removes</a:t>
            </a:r>
            <a:r>
              <a:rPr sz="2000" b="1" spc="-80" dirty="0">
                <a:cs typeface="Times New Roman"/>
              </a:rPr>
              <a:t> </a:t>
            </a:r>
            <a:r>
              <a:rPr sz="2000" b="1" dirty="0">
                <a:cs typeface="Times New Roman"/>
              </a:rPr>
              <a:t>material  </a:t>
            </a:r>
            <a:r>
              <a:rPr sz="2000" dirty="0">
                <a:cs typeface="Times New Roman"/>
              </a:rPr>
              <a:t>thus </a:t>
            </a:r>
            <a:r>
              <a:rPr sz="2000" spc="-5" dirty="0">
                <a:cs typeface="Times New Roman"/>
              </a:rPr>
              <a:t>smoothing </a:t>
            </a:r>
            <a:r>
              <a:rPr sz="2000" dirty="0">
                <a:cs typeface="Times New Roman"/>
              </a:rPr>
              <a:t>the </a:t>
            </a:r>
            <a:r>
              <a:rPr sz="2000" spc="-5" dirty="0">
                <a:cs typeface="Times New Roman"/>
              </a:rPr>
              <a:t>surfaces </a:t>
            </a:r>
            <a:r>
              <a:rPr sz="2000" dirty="0">
                <a:cs typeface="Times New Roman"/>
              </a:rPr>
              <a:t>(including </a:t>
            </a:r>
            <a:r>
              <a:rPr sz="2000" spc="-5" dirty="0">
                <a:cs typeface="Times New Roman"/>
              </a:rPr>
              <a:t>weld  </a:t>
            </a:r>
            <a:r>
              <a:rPr sz="2000" dirty="0">
                <a:cs typeface="Times New Roman"/>
              </a:rPr>
              <a:t>areas)</a:t>
            </a:r>
          </a:p>
          <a:p>
            <a:pPr marL="273050" indent="-260350">
              <a:lnSpc>
                <a:spcPct val="100000"/>
              </a:lnSpc>
              <a:spcBef>
                <a:spcPts val="1000"/>
              </a:spcBef>
              <a:buChar char="•"/>
              <a:tabLst>
                <a:tab pos="206375" algn="l"/>
              </a:tabLst>
            </a:pPr>
            <a:r>
              <a:rPr sz="2000" dirty="0">
                <a:cs typeface="Times New Roman"/>
              </a:rPr>
              <a:t>Benefit is </a:t>
            </a:r>
            <a:r>
              <a:rPr sz="2000" b="1" dirty="0">
                <a:cs typeface="Times New Roman"/>
              </a:rPr>
              <a:t>less overall </a:t>
            </a:r>
            <a:r>
              <a:rPr sz="2000" b="1" spc="-5" dirty="0">
                <a:cs typeface="Times New Roman"/>
              </a:rPr>
              <a:t>chemistry</a:t>
            </a:r>
            <a:r>
              <a:rPr sz="2000" b="1" spc="-60" dirty="0">
                <a:cs typeface="Times New Roman"/>
              </a:rPr>
              <a:t> </a:t>
            </a:r>
            <a:r>
              <a:rPr sz="2000" dirty="0">
                <a:cs typeface="Times New Roman"/>
              </a:rPr>
              <a:t>needed</a:t>
            </a:r>
            <a:r>
              <a:rPr lang="en-US" sz="2000" dirty="0">
                <a:cs typeface="Times New Roman"/>
              </a:rPr>
              <a:t> </a:t>
            </a:r>
            <a:br>
              <a:rPr lang="en-US" sz="2000" dirty="0">
                <a:cs typeface="Times New Roman"/>
              </a:rPr>
            </a:br>
            <a:r>
              <a:rPr sz="2000" dirty="0">
                <a:cs typeface="Times New Roman"/>
              </a:rPr>
              <a:t>(80 </a:t>
            </a:r>
            <a:r>
              <a:rPr lang="en-US" sz="2000" spc="-5" dirty="0">
                <a:latin typeface="Symbol" panose="05050102010706020507" pitchFamily="18" charset="2"/>
                <a:cs typeface="Times New Roman"/>
              </a:rPr>
              <a:t>m</a:t>
            </a:r>
            <a:r>
              <a:rPr sz="2000" spc="-5" dirty="0">
                <a:cs typeface="Times New Roman"/>
              </a:rPr>
              <a:t>m) </a:t>
            </a:r>
            <a:r>
              <a:rPr sz="2000" dirty="0">
                <a:cs typeface="Times New Roman"/>
              </a:rPr>
              <a:t>and </a:t>
            </a:r>
            <a:r>
              <a:rPr sz="2000" spc="-5" dirty="0">
                <a:cs typeface="Times New Roman"/>
              </a:rPr>
              <a:t>smooth weld</a:t>
            </a:r>
            <a:r>
              <a:rPr sz="2000" dirty="0">
                <a:cs typeface="Times New Roman"/>
              </a:rPr>
              <a:t> areas</a:t>
            </a:r>
            <a:endParaRPr lang="en-US" sz="2000" dirty="0">
              <a:cs typeface="Times New Roman"/>
            </a:endParaRPr>
          </a:p>
          <a:p>
            <a:pPr marL="273050" indent="-2603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/>
              </a:rPr>
              <a:t>Removal of material </a:t>
            </a:r>
            <a:r>
              <a:rPr lang="en-US" sz="2000" b="1" dirty="0">
                <a:cs typeface="Times New Roman"/>
              </a:rPr>
              <a:t>2x on equators</a:t>
            </a:r>
            <a:r>
              <a:rPr lang="en-US" sz="2000" b="1" spc="-110" dirty="0">
                <a:cs typeface="Times New Roman"/>
              </a:rPr>
              <a:t> </a:t>
            </a:r>
            <a:r>
              <a:rPr lang="en-US" sz="2000" dirty="0">
                <a:cs typeface="Times New Roman"/>
              </a:rPr>
              <a:t>then  </a:t>
            </a:r>
            <a:r>
              <a:rPr lang="en-US" sz="2000" spc="-5" dirty="0">
                <a:cs typeface="Times New Roman"/>
              </a:rPr>
              <a:t>irises. </a:t>
            </a:r>
            <a:r>
              <a:rPr lang="en-US" sz="2000" spc="-20" dirty="0">
                <a:cs typeface="Times New Roman"/>
              </a:rPr>
              <a:t>Average </a:t>
            </a:r>
            <a:r>
              <a:rPr lang="en-US" sz="2000" dirty="0">
                <a:cs typeface="Times New Roman"/>
              </a:rPr>
              <a:t>removal rate </a:t>
            </a:r>
            <a:r>
              <a:rPr lang="en-US" sz="2000" dirty="0">
                <a:cs typeface="Symbol"/>
                <a:sym typeface="Symbol" panose="05050102010706020507" pitchFamily="18" charset="2"/>
              </a:rPr>
              <a:t></a:t>
            </a:r>
            <a:r>
              <a:rPr lang="en-US" sz="2000" dirty="0">
                <a:cs typeface="Times New Roman"/>
              </a:rPr>
              <a:t> 5</a:t>
            </a:r>
            <a:r>
              <a:rPr lang="en-US" sz="2000" spc="-120" dirty="0">
                <a:cs typeface="Times New Roman"/>
              </a:rPr>
              <a:t> </a:t>
            </a:r>
            <a:r>
              <a:rPr lang="en-US" sz="2000" spc="-5" dirty="0"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000" spc="-5" dirty="0">
                <a:cs typeface="Times New Roman"/>
              </a:rPr>
              <a:t>m/h</a:t>
            </a:r>
            <a:endParaRPr lang="en-US" sz="2000" dirty="0"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2000" dirty="0">
              <a:cs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3FAB44-6CCA-4EBA-9555-99F83EF821BC}"/>
              </a:ext>
            </a:extLst>
          </p:cNvPr>
          <p:cNvSpPr txBox="1"/>
          <p:nvPr/>
        </p:nvSpPr>
        <p:spPr>
          <a:xfrm>
            <a:off x="2782956" y="6245983"/>
            <a:ext cx="1058303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KEK 2001</a:t>
            </a:r>
          </a:p>
        </p:txBody>
      </p:sp>
      <p:sp>
        <p:nvSpPr>
          <p:cNvPr id="8" name="object 7">
            <a:extLst>
              <a:ext uri="{FF2B5EF4-FFF2-40B4-BE49-F238E27FC236}">
                <a16:creationId xmlns:a16="http://schemas.microsoft.com/office/drawing/2014/main" id="{97012106-3A5B-4DEE-AA48-12471E317218}"/>
              </a:ext>
            </a:extLst>
          </p:cNvPr>
          <p:cNvSpPr txBox="1"/>
          <p:nvPr/>
        </p:nvSpPr>
        <p:spPr>
          <a:xfrm>
            <a:off x="7712633" y="5081745"/>
            <a:ext cx="1916059" cy="22826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Inside equator</a:t>
            </a:r>
            <a:r>
              <a:rPr sz="1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EBW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EB160A17-0A4D-4197-B722-56322DC422CD}"/>
              </a:ext>
            </a:extLst>
          </p:cNvPr>
          <p:cNvSpPr txBox="1"/>
          <p:nvPr/>
        </p:nvSpPr>
        <p:spPr>
          <a:xfrm>
            <a:off x="6272619" y="6434723"/>
            <a:ext cx="1097649" cy="22826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dirty="0">
                <a:solidFill>
                  <a:srgbClr val="FFFFFF"/>
                </a:solidFill>
                <a:latin typeface="Arial"/>
                <a:cs typeface="Arial"/>
              </a:rPr>
              <a:t>Before CBP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07EADED3-13F8-4CE5-B843-F73891B30CF0}"/>
              </a:ext>
            </a:extLst>
          </p:cNvPr>
          <p:cNvSpPr txBox="1"/>
          <p:nvPr/>
        </p:nvSpPr>
        <p:spPr>
          <a:xfrm>
            <a:off x="9079867" y="6430648"/>
            <a:ext cx="1097649" cy="22826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dirty="0">
                <a:solidFill>
                  <a:srgbClr val="FFFFFF"/>
                </a:solidFill>
                <a:latin typeface="Arial"/>
                <a:cs typeface="Arial"/>
              </a:rPr>
              <a:t>After CBP</a:t>
            </a:r>
            <a:endParaRPr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613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44D98-EE38-4FB4-9649-67D5AAB5B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Barrel Polishing Machine @ JLAB</a:t>
            </a: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441DC1A7-E3D1-49BE-A358-4E73F5312A4A}"/>
              </a:ext>
            </a:extLst>
          </p:cNvPr>
          <p:cNvSpPr>
            <a:spLocks noChangeAspect="1"/>
          </p:cNvSpPr>
          <p:nvPr/>
        </p:nvSpPr>
        <p:spPr>
          <a:xfrm>
            <a:off x="1478281" y="3556243"/>
            <a:ext cx="4206240" cy="3154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83A5649D-BA65-4D67-86FC-5156CF697A13}"/>
              </a:ext>
            </a:extLst>
          </p:cNvPr>
          <p:cNvSpPr>
            <a:spLocks noChangeAspect="1"/>
          </p:cNvSpPr>
          <p:nvPr/>
        </p:nvSpPr>
        <p:spPr>
          <a:xfrm>
            <a:off x="7037614" y="3556243"/>
            <a:ext cx="3959338" cy="31036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2D364D-3D54-4456-AA1F-AA4DB9F182A2}"/>
              </a:ext>
            </a:extLst>
          </p:cNvPr>
          <p:cNvGrpSpPr/>
          <p:nvPr/>
        </p:nvGrpSpPr>
        <p:grpSpPr>
          <a:xfrm>
            <a:off x="7093995" y="1405753"/>
            <a:ext cx="3858006" cy="1905000"/>
            <a:chOff x="6328410" y="1405753"/>
            <a:chExt cx="3858006" cy="1905000"/>
          </a:xfrm>
        </p:grpSpPr>
        <p:sp>
          <p:nvSpPr>
            <p:cNvPr id="17" name="object 11">
              <a:extLst>
                <a:ext uri="{FF2B5EF4-FFF2-40B4-BE49-F238E27FC236}">
                  <a16:creationId xmlns:a16="http://schemas.microsoft.com/office/drawing/2014/main" id="{FA21F6C9-C702-41F3-AF7D-308F079FF291}"/>
                </a:ext>
              </a:extLst>
            </p:cNvPr>
            <p:cNvSpPr/>
            <p:nvPr/>
          </p:nvSpPr>
          <p:spPr>
            <a:xfrm>
              <a:off x="6328410" y="1405753"/>
              <a:ext cx="3846576" cy="19050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2">
              <a:extLst>
                <a:ext uri="{FF2B5EF4-FFF2-40B4-BE49-F238E27FC236}">
                  <a16:creationId xmlns:a16="http://schemas.microsoft.com/office/drawing/2014/main" id="{8E990C9D-87E1-4C0B-81E9-CA5FF224F321}"/>
                </a:ext>
              </a:extLst>
            </p:cNvPr>
            <p:cNvSpPr txBox="1"/>
            <p:nvPr/>
          </p:nvSpPr>
          <p:spPr>
            <a:xfrm>
              <a:off x="9195816" y="1414491"/>
              <a:ext cx="990600" cy="401320"/>
            </a:xfrm>
            <a:prstGeom prst="rect">
              <a:avLst/>
            </a:prstGeom>
            <a:solidFill>
              <a:srgbClr val="FFFF00"/>
            </a:solidFill>
          </p:spPr>
          <p:txBody>
            <a:bodyPr vert="horz" wrap="square" lIns="0" tIns="37465" rIns="0" bIns="0" rtlCol="0">
              <a:spAutoFit/>
            </a:bodyPr>
            <a:lstStyle/>
            <a:p>
              <a:pPr marL="92710">
                <a:lnSpc>
                  <a:spcPct val="100000"/>
                </a:lnSpc>
                <a:spcBef>
                  <a:spcPts val="295"/>
                </a:spcBef>
              </a:pPr>
              <a:r>
                <a:rPr sz="2000">
                  <a:solidFill>
                    <a:srgbClr val="0000FF"/>
                  </a:solidFill>
                  <a:latin typeface="Times New Roman"/>
                  <a:cs typeface="Times New Roman"/>
                </a:rPr>
                <a:t>USED</a:t>
              </a:r>
              <a:endParaRPr sz="2000">
                <a:latin typeface="Times New Roman"/>
                <a:cs typeface="Times New Roman"/>
              </a:endParaRPr>
            </a:p>
          </p:txBody>
        </p:sp>
        <p:sp>
          <p:nvSpPr>
            <p:cNvPr id="13" name="object 14">
              <a:extLst>
                <a:ext uri="{FF2B5EF4-FFF2-40B4-BE49-F238E27FC236}">
                  <a16:creationId xmlns:a16="http://schemas.microsoft.com/office/drawing/2014/main" id="{F82627FB-DFFD-45AB-B49B-5C1A3F95085D}"/>
                </a:ext>
              </a:extLst>
            </p:cNvPr>
            <p:cNvSpPr txBox="1"/>
            <p:nvPr/>
          </p:nvSpPr>
          <p:spPr>
            <a:xfrm>
              <a:off x="7984530" y="2955418"/>
              <a:ext cx="631825" cy="23939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400" spc="-5">
                  <a:solidFill>
                    <a:srgbClr val="FF0000"/>
                  </a:solidFill>
                  <a:latin typeface="Times New Roman"/>
                  <a:cs typeface="Times New Roman"/>
                </a:rPr>
                <a:t>Me</a:t>
              </a:r>
              <a:r>
                <a:rPr sz="1400" spc="5">
                  <a:solidFill>
                    <a:srgbClr val="FF0000"/>
                  </a:solidFill>
                  <a:latin typeface="Times New Roman"/>
                  <a:cs typeface="Times New Roman"/>
                </a:rPr>
                <a:t>d</a:t>
              </a:r>
              <a:r>
                <a:rPr sz="1400">
                  <a:solidFill>
                    <a:srgbClr val="FF0000"/>
                  </a:solidFill>
                  <a:latin typeface="Times New Roman"/>
                  <a:cs typeface="Times New Roman"/>
                </a:rPr>
                <a:t>ium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20" name="object 14">
              <a:extLst>
                <a:ext uri="{FF2B5EF4-FFF2-40B4-BE49-F238E27FC236}">
                  <a16:creationId xmlns:a16="http://schemas.microsoft.com/office/drawing/2014/main" id="{1F28DF0E-EFC3-4F4F-81FF-A162D23A7240}"/>
                </a:ext>
              </a:extLst>
            </p:cNvPr>
            <p:cNvSpPr txBox="1"/>
            <p:nvPr/>
          </p:nvSpPr>
          <p:spPr>
            <a:xfrm>
              <a:off x="6711702" y="2955417"/>
              <a:ext cx="631825" cy="228909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en-US" sz="1400" spc="-5">
                  <a:solidFill>
                    <a:srgbClr val="FF0000"/>
                  </a:solidFill>
                  <a:latin typeface="Times New Roman"/>
                  <a:cs typeface="Times New Roman"/>
                </a:rPr>
                <a:t>Coarse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DFF22D5B-45B5-4EEC-9442-8589B695164B}"/>
                </a:ext>
              </a:extLst>
            </p:cNvPr>
            <p:cNvSpPr txBox="1"/>
            <p:nvPr/>
          </p:nvSpPr>
          <p:spPr>
            <a:xfrm>
              <a:off x="9257358" y="2952320"/>
              <a:ext cx="631825" cy="228909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en-US" sz="1400" spc="-5">
                  <a:solidFill>
                    <a:srgbClr val="FF0000"/>
                  </a:solidFill>
                  <a:latin typeface="Times New Roman"/>
                  <a:cs typeface="Times New Roman"/>
                </a:rPr>
                <a:t>Coarse</a:t>
              </a:r>
              <a:endParaRPr sz="1400">
                <a:latin typeface="Times New Roman"/>
                <a:cs typeface="Times New Roman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83CEE6B-791B-41F4-8A51-27B9548DDB0C}"/>
              </a:ext>
            </a:extLst>
          </p:cNvPr>
          <p:cNvGrpSpPr/>
          <p:nvPr/>
        </p:nvGrpSpPr>
        <p:grpSpPr>
          <a:xfrm>
            <a:off x="1618422" y="1387310"/>
            <a:ext cx="3733800" cy="2075843"/>
            <a:chOff x="1618422" y="1387310"/>
            <a:chExt cx="3733800" cy="2075843"/>
          </a:xfrm>
        </p:grpSpPr>
        <p:sp>
          <p:nvSpPr>
            <p:cNvPr id="15" name="object 6">
              <a:extLst>
                <a:ext uri="{FF2B5EF4-FFF2-40B4-BE49-F238E27FC236}">
                  <a16:creationId xmlns:a16="http://schemas.microsoft.com/office/drawing/2014/main" id="{A96CCA21-093C-4D11-A579-47A4EAB04A35}"/>
                </a:ext>
              </a:extLst>
            </p:cNvPr>
            <p:cNvSpPr/>
            <p:nvPr/>
          </p:nvSpPr>
          <p:spPr>
            <a:xfrm>
              <a:off x="1618422" y="1405753"/>
              <a:ext cx="3733800" cy="205740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4">
              <a:extLst>
                <a:ext uri="{FF2B5EF4-FFF2-40B4-BE49-F238E27FC236}">
                  <a16:creationId xmlns:a16="http://schemas.microsoft.com/office/drawing/2014/main" id="{D3530F5A-53DB-4A6F-B258-93961989FBE9}"/>
                </a:ext>
              </a:extLst>
            </p:cNvPr>
            <p:cNvSpPr txBox="1"/>
            <p:nvPr/>
          </p:nvSpPr>
          <p:spPr>
            <a:xfrm>
              <a:off x="3259732" y="2961120"/>
              <a:ext cx="631825" cy="23939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400" spc="-5">
                  <a:solidFill>
                    <a:srgbClr val="FF0000"/>
                  </a:solidFill>
                  <a:latin typeface="Times New Roman"/>
                  <a:cs typeface="Times New Roman"/>
                </a:rPr>
                <a:t>Me</a:t>
              </a:r>
              <a:r>
                <a:rPr sz="1400" spc="5">
                  <a:solidFill>
                    <a:srgbClr val="FF0000"/>
                  </a:solidFill>
                  <a:latin typeface="Times New Roman"/>
                  <a:cs typeface="Times New Roman"/>
                </a:rPr>
                <a:t>d</a:t>
              </a:r>
              <a:r>
                <a:rPr sz="1400">
                  <a:solidFill>
                    <a:srgbClr val="FF0000"/>
                  </a:solidFill>
                  <a:latin typeface="Times New Roman"/>
                  <a:cs typeface="Times New Roman"/>
                </a:rPr>
                <a:t>ium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26" name="object 14">
              <a:extLst>
                <a:ext uri="{FF2B5EF4-FFF2-40B4-BE49-F238E27FC236}">
                  <a16:creationId xmlns:a16="http://schemas.microsoft.com/office/drawing/2014/main" id="{220E1FB1-6DC2-46BF-976B-C676EE9E203E}"/>
                </a:ext>
              </a:extLst>
            </p:cNvPr>
            <p:cNvSpPr txBox="1"/>
            <p:nvPr/>
          </p:nvSpPr>
          <p:spPr>
            <a:xfrm>
              <a:off x="1986904" y="2961119"/>
              <a:ext cx="631825" cy="228909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en-US" sz="1400" spc="-5">
                  <a:solidFill>
                    <a:srgbClr val="FF0000"/>
                  </a:solidFill>
                  <a:latin typeface="Times New Roman"/>
                  <a:cs typeface="Times New Roman"/>
                </a:rPr>
                <a:t>Coarse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28" name="object 14">
              <a:extLst>
                <a:ext uri="{FF2B5EF4-FFF2-40B4-BE49-F238E27FC236}">
                  <a16:creationId xmlns:a16="http://schemas.microsoft.com/office/drawing/2014/main" id="{FB594F11-CBD9-4171-AAA5-FAB8F3536281}"/>
                </a:ext>
              </a:extLst>
            </p:cNvPr>
            <p:cNvSpPr txBox="1"/>
            <p:nvPr/>
          </p:nvSpPr>
          <p:spPr>
            <a:xfrm>
              <a:off x="4532560" y="2958022"/>
              <a:ext cx="631825" cy="228909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en-US" sz="1400" spc="-5">
                  <a:solidFill>
                    <a:srgbClr val="FF0000"/>
                  </a:solidFill>
                  <a:latin typeface="Times New Roman"/>
                  <a:cs typeface="Times New Roman"/>
                </a:rPr>
                <a:t>Coarse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30" name="object 12">
              <a:extLst>
                <a:ext uri="{FF2B5EF4-FFF2-40B4-BE49-F238E27FC236}">
                  <a16:creationId xmlns:a16="http://schemas.microsoft.com/office/drawing/2014/main" id="{5994A2D7-0530-4D12-8FB7-7F605B7EE946}"/>
                </a:ext>
              </a:extLst>
            </p:cNvPr>
            <p:cNvSpPr txBox="1"/>
            <p:nvPr/>
          </p:nvSpPr>
          <p:spPr>
            <a:xfrm>
              <a:off x="1628129" y="1387310"/>
              <a:ext cx="990600" cy="345607"/>
            </a:xfrm>
            <a:prstGeom prst="rect">
              <a:avLst/>
            </a:prstGeom>
            <a:solidFill>
              <a:srgbClr val="FFFF00"/>
            </a:solidFill>
          </p:spPr>
          <p:txBody>
            <a:bodyPr vert="horz" wrap="square" lIns="0" tIns="37465" rIns="0" bIns="0" rtlCol="0">
              <a:spAutoFit/>
            </a:bodyPr>
            <a:lstStyle/>
            <a:p>
              <a:pPr marL="92710">
                <a:lnSpc>
                  <a:spcPct val="100000"/>
                </a:lnSpc>
                <a:spcBef>
                  <a:spcPts val="295"/>
                </a:spcBef>
              </a:pPr>
              <a:r>
                <a:rPr lang="en-US" sz="2000">
                  <a:solidFill>
                    <a:srgbClr val="0000FF"/>
                  </a:solidFill>
                  <a:latin typeface="Times New Roman"/>
                  <a:cs typeface="Times New Roman"/>
                </a:rPr>
                <a:t>NEW</a:t>
              </a:r>
              <a:endParaRPr sz="2000">
                <a:latin typeface="Times New Roman"/>
                <a:cs typeface="Times New Roman"/>
              </a:endParaRPr>
            </a:p>
          </p:txBody>
        </p:sp>
      </p:grpSp>
      <p:sp>
        <p:nvSpPr>
          <p:cNvPr id="5" name="object 3">
            <a:extLst>
              <a:ext uri="{FF2B5EF4-FFF2-40B4-BE49-F238E27FC236}">
                <a16:creationId xmlns:a16="http://schemas.microsoft.com/office/drawing/2014/main" id="{5DF62C3E-6228-4EF0-9050-A10E3E79ABC6}"/>
              </a:ext>
            </a:extLst>
          </p:cNvPr>
          <p:cNvSpPr txBox="1"/>
          <p:nvPr/>
        </p:nvSpPr>
        <p:spPr>
          <a:xfrm>
            <a:off x="7702550" y="6319128"/>
            <a:ext cx="3651250" cy="39179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355600" algn="l"/>
              </a:tabLst>
            </a:pPr>
            <a:r>
              <a:rPr sz="2400" spc="-5">
                <a:solidFill>
                  <a:schemeClr val="bg1"/>
                </a:solidFill>
                <a:cs typeface="Times New Roman"/>
              </a:rPr>
              <a:t>Removal </a:t>
            </a:r>
            <a:r>
              <a:rPr sz="2400">
                <a:solidFill>
                  <a:schemeClr val="bg1"/>
                </a:solidFill>
                <a:cs typeface="Times New Roman"/>
              </a:rPr>
              <a:t>rate </a:t>
            </a:r>
            <a:r>
              <a:rPr lang="en-US" sz="2400">
                <a:solidFill>
                  <a:schemeClr val="bg1"/>
                </a:solidFill>
                <a:cs typeface="Symbol"/>
                <a:sym typeface="Symbol" panose="05050102010706020507" pitchFamily="18" charset="2"/>
              </a:rPr>
              <a:t></a:t>
            </a:r>
            <a:r>
              <a:rPr sz="2400">
                <a:solidFill>
                  <a:schemeClr val="bg1"/>
                </a:solidFill>
                <a:cs typeface="Times New Roman"/>
              </a:rPr>
              <a:t> 3 – 4</a:t>
            </a:r>
            <a:r>
              <a:rPr sz="2400" spc="-105">
                <a:solidFill>
                  <a:schemeClr val="bg1"/>
                </a:solidFill>
                <a:cs typeface="Times New Roman"/>
              </a:rPr>
              <a:t> </a:t>
            </a:r>
            <a:r>
              <a:rPr lang="en-US" sz="2400" spc="-10">
                <a:solidFill>
                  <a:schemeClr val="bg1"/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sz="2400" spc="-10">
                <a:solidFill>
                  <a:schemeClr val="bg1"/>
                </a:solidFill>
                <a:cs typeface="Times New Roman"/>
              </a:rPr>
              <a:t>m/h</a:t>
            </a:r>
            <a:endParaRPr sz="2400">
              <a:solidFill>
                <a:schemeClr val="bg1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19841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7C42E-BB34-4C85-9F46-1B351D247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(Electro-)Chemical Nb removal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B8ACC-A134-41BE-B6CE-E1176492F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10515600" cy="4909964"/>
          </a:xfrm>
        </p:spPr>
        <p:txBody>
          <a:bodyPr>
            <a:normAutofit/>
          </a:bodyPr>
          <a:lstStyle/>
          <a:p>
            <a:r>
              <a:rPr lang="en-US" sz="3200" b="1" dirty="0"/>
              <a:t>Nb is resistant to chemical attack</a:t>
            </a:r>
          </a:p>
          <a:p>
            <a:pPr lvl="1"/>
            <a:r>
              <a:rPr lang="en-US" sz="2800" b="1" dirty="0"/>
              <a:t>HNO</a:t>
            </a:r>
            <a:r>
              <a:rPr lang="en-US" sz="2800" b="1" baseline="-25000" dirty="0"/>
              <a:t>3</a:t>
            </a:r>
            <a:r>
              <a:rPr lang="en-US" sz="2800" b="1" dirty="0"/>
              <a:t>: </a:t>
            </a:r>
            <a:r>
              <a:rPr lang="en-US" sz="2800" dirty="0"/>
              <a:t>oxidation of Nb surface and </a:t>
            </a:r>
            <a:r>
              <a:rPr lang="en-US" sz="2800" b="1" dirty="0">
                <a:solidFill>
                  <a:srgbClr val="FF0000"/>
                </a:solidFill>
              </a:rPr>
              <a:t>passivation</a:t>
            </a:r>
            <a:r>
              <a:rPr lang="en-US" sz="2800" dirty="0"/>
              <a:t>, i.e. no more corrosion of the metal.</a:t>
            </a:r>
          </a:p>
          <a:p>
            <a:pPr lvl="1"/>
            <a:r>
              <a:rPr lang="en-US" sz="2800" b="1" dirty="0"/>
              <a:t>HF</a:t>
            </a:r>
            <a:r>
              <a:rPr lang="en-US" sz="2800" dirty="0"/>
              <a:t>: </a:t>
            </a:r>
            <a:r>
              <a:rPr lang="en-US" sz="2800" b="1" dirty="0">
                <a:solidFill>
                  <a:srgbClr val="FF0000"/>
                </a:solidFill>
              </a:rPr>
              <a:t>dissolve only Nb oxides</a:t>
            </a:r>
            <a:r>
              <a:rPr lang="en-US" sz="2800" dirty="0"/>
              <a:t>, but doesn’t attack Nb itself</a:t>
            </a:r>
          </a:p>
          <a:p>
            <a:pPr lvl="1"/>
            <a:r>
              <a:rPr lang="en-US" sz="2800" b="1" dirty="0"/>
              <a:t>HCl</a:t>
            </a:r>
            <a:r>
              <a:rPr lang="en-US" sz="2800" dirty="0"/>
              <a:t>: no attack</a:t>
            </a:r>
          </a:p>
          <a:p>
            <a:pPr lvl="1"/>
            <a:r>
              <a:rPr lang="en-US" sz="2800" b="1" dirty="0"/>
              <a:t>H</a:t>
            </a:r>
            <a:r>
              <a:rPr lang="en-US" sz="2800" b="1" baseline="-25000" dirty="0"/>
              <a:t>2</a:t>
            </a:r>
            <a:r>
              <a:rPr lang="en-US" sz="2800" b="1" dirty="0"/>
              <a:t>SO</a:t>
            </a:r>
            <a:r>
              <a:rPr lang="en-US" sz="2800" b="1" baseline="-25000" dirty="0"/>
              <a:t>4</a:t>
            </a:r>
            <a:r>
              <a:rPr lang="en-US" sz="2800" dirty="0"/>
              <a:t>: no attack</a:t>
            </a:r>
          </a:p>
          <a:p>
            <a:pPr lvl="1"/>
            <a:r>
              <a:rPr lang="en-US" sz="2800" dirty="0"/>
              <a:t>Strong alkaline solution (</a:t>
            </a:r>
            <a:r>
              <a:rPr lang="en-US" sz="2800" b="1" dirty="0" err="1"/>
              <a:t>NaOK</a:t>
            </a:r>
            <a:r>
              <a:rPr lang="en-US" sz="2800" b="1" dirty="0"/>
              <a:t>, KOH, NH</a:t>
            </a:r>
            <a:r>
              <a:rPr lang="en-US" sz="2800" b="1" baseline="-25000" dirty="0"/>
              <a:t>4</a:t>
            </a:r>
            <a:r>
              <a:rPr lang="en-US" sz="2800" b="1" dirty="0"/>
              <a:t>OH</a:t>
            </a:r>
            <a:r>
              <a:rPr lang="en-US" sz="2800" dirty="0"/>
              <a:t>): no attack</a:t>
            </a:r>
          </a:p>
          <a:p>
            <a:pPr lvl="1"/>
            <a:endParaRPr lang="en-US" sz="1200" dirty="0"/>
          </a:p>
          <a:p>
            <a:r>
              <a:rPr lang="en-US" sz="3200" b="1" dirty="0"/>
              <a:t>Two effects have to be coupled: </a:t>
            </a:r>
            <a:r>
              <a:rPr lang="en-US" sz="3200" b="1" dirty="0">
                <a:solidFill>
                  <a:srgbClr val="FF0000"/>
                </a:solidFill>
              </a:rPr>
              <a:t>Nb oxidation </a:t>
            </a:r>
            <a:r>
              <a:rPr lang="en-US" sz="3200" b="1" dirty="0"/>
              <a:t>(e.g. HNO</a:t>
            </a:r>
            <a:r>
              <a:rPr lang="en-US" sz="3200" b="1" baseline="-25000" dirty="0"/>
              <a:t>3</a:t>
            </a:r>
            <a:r>
              <a:rPr lang="en-US" sz="3200" b="1" dirty="0"/>
              <a:t>) and </a:t>
            </a:r>
            <a:r>
              <a:rPr lang="en-US" sz="3200" b="1" dirty="0">
                <a:solidFill>
                  <a:srgbClr val="FF0000"/>
                </a:solidFill>
              </a:rPr>
              <a:t>Nb oxides dissolution </a:t>
            </a:r>
            <a:r>
              <a:rPr lang="en-US" sz="3200" b="1" dirty="0"/>
              <a:t>(HF).</a:t>
            </a:r>
          </a:p>
        </p:txBody>
      </p:sp>
    </p:spTree>
    <p:extLst>
      <p:ext uri="{BB962C8B-B14F-4D97-AF65-F5344CB8AC3E}">
        <p14:creationId xmlns:p14="http://schemas.microsoft.com/office/powerpoint/2010/main" val="39277460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C0FA1-E743-4639-A785-28DD89592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 Chemical Polishing </a:t>
            </a:r>
            <a:br>
              <a:rPr lang="en-US"/>
            </a:br>
            <a:r>
              <a:rPr lang="en-US"/>
              <a:t>and Electro Polishing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0F84A-27D1-4042-81D7-0401278E2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5989983" cy="5064535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Buffer Chemical Polishing </a:t>
            </a:r>
            <a:r>
              <a:rPr lang="en-US" dirty="0"/>
              <a:t>(BCP)</a:t>
            </a:r>
          </a:p>
          <a:p>
            <a:pPr lvl="1"/>
            <a:r>
              <a:rPr lang="en-US" dirty="0"/>
              <a:t>A mixture of Hydrofluoric (</a:t>
            </a:r>
            <a:r>
              <a:rPr lang="en-US" b="1" dirty="0"/>
              <a:t>HF</a:t>
            </a:r>
            <a:r>
              <a:rPr lang="en-US" dirty="0"/>
              <a:t>), Nitric Acid (</a:t>
            </a:r>
            <a:r>
              <a:rPr lang="en-US" b="1" dirty="0"/>
              <a:t>HNO</a:t>
            </a:r>
            <a:r>
              <a:rPr lang="en-US" b="1" baseline="-25000" dirty="0"/>
              <a:t>3</a:t>
            </a:r>
            <a:r>
              <a:rPr lang="en-US" dirty="0"/>
              <a:t>) and Phosphoric acid (</a:t>
            </a:r>
            <a:r>
              <a:rPr lang="en-US" b="1" dirty="0"/>
              <a:t>H</a:t>
            </a:r>
            <a:r>
              <a:rPr lang="en-US" b="1" baseline="-25000" dirty="0"/>
              <a:t>3</a:t>
            </a:r>
            <a:r>
              <a:rPr lang="en-US" b="1" dirty="0"/>
              <a:t>PO</a:t>
            </a:r>
            <a:r>
              <a:rPr lang="en-US" b="1" baseline="-25000" dirty="0"/>
              <a:t>4</a:t>
            </a:r>
            <a:r>
              <a:rPr lang="en-US" dirty="0"/>
              <a:t>), usually in 1:1:1 or 1:1:2 ratio in volume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Electro Polishing </a:t>
            </a:r>
            <a:r>
              <a:rPr lang="en-US" dirty="0"/>
              <a:t>(EP)</a:t>
            </a:r>
          </a:p>
          <a:p>
            <a:pPr lvl="1"/>
            <a:r>
              <a:rPr lang="en-US" dirty="0"/>
              <a:t>A mixture of Hydrofluoric Acid (</a:t>
            </a:r>
            <a:r>
              <a:rPr lang="en-US" b="1" dirty="0"/>
              <a:t>HF</a:t>
            </a:r>
            <a:r>
              <a:rPr lang="en-US" dirty="0"/>
              <a:t>) and Sulfuric Acid (</a:t>
            </a:r>
            <a:r>
              <a:rPr lang="en-US" b="1" dirty="0"/>
              <a:t>H</a:t>
            </a:r>
            <a:r>
              <a:rPr lang="en-US" b="1" baseline="-25000" dirty="0"/>
              <a:t>2</a:t>
            </a:r>
            <a:r>
              <a:rPr lang="en-US" b="1" dirty="0"/>
              <a:t>SO</a:t>
            </a:r>
            <a:r>
              <a:rPr lang="en-US" b="1" baseline="-25000" dirty="0"/>
              <a:t>4</a:t>
            </a:r>
            <a:r>
              <a:rPr lang="en-US" dirty="0"/>
              <a:t>) + electric current</a:t>
            </a:r>
          </a:p>
          <a:p>
            <a:pPr lvl="1"/>
            <a:endParaRPr lang="en-US" dirty="0"/>
          </a:p>
          <a:p>
            <a:r>
              <a:rPr lang="en-US" dirty="0"/>
              <a:t>Sometimes, the </a:t>
            </a:r>
            <a:r>
              <a:rPr lang="en-US" b="1" dirty="0"/>
              <a:t>two processes </a:t>
            </a:r>
            <a:r>
              <a:rPr lang="en-US" dirty="0"/>
              <a:t>are used </a:t>
            </a:r>
            <a:r>
              <a:rPr lang="en-US" b="1" dirty="0"/>
              <a:t>together</a:t>
            </a:r>
            <a:r>
              <a:rPr lang="en-US" dirty="0"/>
              <a:t> to achieve better surface polishing (see EXFEL final steps)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uppo 10">
            <a:extLst>
              <a:ext uri="{FF2B5EF4-FFF2-40B4-BE49-F238E27FC236}">
                <a16:creationId xmlns:a16="http://schemas.microsoft.com/office/drawing/2014/main" id="{71E0EAC7-0D5B-4DF7-BFC5-6E9CEAF6042D}"/>
              </a:ext>
            </a:extLst>
          </p:cNvPr>
          <p:cNvGrpSpPr>
            <a:grpSpLocks noChangeAspect="1"/>
          </p:cNvGrpSpPr>
          <p:nvPr/>
        </p:nvGrpSpPr>
        <p:grpSpPr>
          <a:xfrm>
            <a:off x="7448247" y="508377"/>
            <a:ext cx="4468771" cy="5841245"/>
            <a:chOff x="4181475" y="215900"/>
            <a:chExt cx="5038725" cy="6624638"/>
          </a:xfrm>
        </p:grpSpPr>
        <p:pic>
          <p:nvPicPr>
            <p:cNvPr id="5" name="Grafik 1">
              <a:extLst>
                <a:ext uri="{FF2B5EF4-FFF2-40B4-BE49-F238E27FC236}">
                  <a16:creationId xmlns:a16="http://schemas.microsoft.com/office/drawing/2014/main" id="{E7A2C1F1-1013-4550-A863-3F4FC53EC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32" b="-909"/>
            <a:stretch>
              <a:fillRect/>
            </a:stretch>
          </p:blipFill>
          <p:spPr bwMode="auto">
            <a:xfrm>
              <a:off x="4181475" y="215900"/>
              <a:ext cx="5038725" cy="662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23">
              <a:extLst>
                <a:ext uri="{FF2B5EF4-FFF2-40B4-BE49-F238E27FC236}">
                  <a16:creationId xmlns:a16="http://schemas.microsoft.com/office/drawing/2014/main" id="{FD07C5F2-17CF-44E3-B069-79B61B234F65}"/>
                </a:ext>
              </a:extLst>
            </p:cNvPr>
            <p:cNvSpPr/>
            <p:nvPr/>
          </p:nvSpPr>
          <p:spPr bwMode="auto">
            <a:xfrm>
              <a:off x="4181475" y="215900"/>
              <a:ext cx="3114675" cy="6624638"/>
            </a:xfrm>
            <a:prstGeom prst="rect">
              <a:avLst/>
            </a:prstGeom>
            <a:noFill/>
            <a:ln w="28575" cap="flat" cmpd="sng" algn="ctr">
              <a:solidFill>
                <a:srgbClr val="1D649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1430" tIns="45715" rIns="91430" bIns="45715"/>
            <a:lstStyle/>
            <a:p>
              <a:pPr marL="342865" indent="-342865"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24">
              <a:extLst>
                <a:ext uri="{FF2B5EF4-FFF2-40B4-BE49-F238E27FC236}">
                  <a16:creationId xmlns:a16="http://schemas.microsoft.com/office/drawing/2014/main" id="{19C55A6C-EEF0-498C-9629-4F3D8BB51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7400" y="215900"/>
              <a:ext cx="3162300" cy="6556375"/>
            </a:xfrm>
            <a:prstGeom prst="rect">
              <a:avLst/>
            </a:prstGeom>
            <a:noFill/>
            <a:ln w="28575" algn="ctr">
              <a:solidFill>
                <a:srgbClr val="FD930A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30" tIns="45715" rIns="91430" bIns="45715"/>
            <a:lstStyle/>
            <a:p>
              <a:pPr marL="342865" indent="-342865"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TextBox 26">
              <a:extLst>
                <a:ext uri="{FF2B5EF4-FFF2-40B4-BE49-F238E27FC236}">
                  <a16:creationId xmlns:a16="http://schemas.microsoft.com/office/drawing/2014/main" id="{97E6FCA8-DE5C-4936-B540-49037B3256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0700" y="1749425"/>
              <a:ext cx="12731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sz="2000" b="1" i="1">
                  <a:solidFill>
                    <a:srgbClr val="1D649F"/>
                  </a:solidFill>
                  <a:ea typeface="ＭＳ Ｐゴシック" pitchFamily="112" charset="-128"/>
                </a:rPr>
                <a:t>Final EP</a:t>
              </a:r>
            </a:p>
          </p:txBody>
        </p:sp>
        <p:sp>
          <p:nvSpPr>
            <p:cNvPr id="9" name="TextBox 27">
              <a:extLst>
                <a:ext uri="{FF2B5EF4-FFF2-40B4-BE49-F238E27FC236}">
                  <a16:creationId xmlns:a16="http://schemas.microsoft.com/office/drawing/2014/main" id="{FF8CC881-8475-454A-BD39-80BC68640A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48550" y="1595438"/>
              <a:ext cx="142875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sz="2000" b="1" i="1">
                  <a:solidFill>
                    <a:srgbClr val="FD930A"/>
                  </a:solidFill>
                  <a:ea typeface="ＭＳ Ｐゴシック" pitchFamily="112" charset="-128"/>
                </a:rPr>
                <a:t>BCP Flash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7E6014D-7343-40C4-961A-DEBC5E3E531F}"/>
              </a:ext>
            </a:extLst>
          </p:cNvPr>
          <p:cNvSpPr txBox="1"/>
          <p:nvPr/>
        </p:nvSpPr>
        <p:spPr>
          <a:xfrm>
            <a:off x="9437266" y="6385690"/>
            <a:ext cx="256422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EXFEL Cavity preparation </a:t>
            </a:r>
          </a:p>
        </p:txBody>
      </p:sp>
    </p:spTree>
    <p:extLst>
      <p:ext uri="{BB962C8B-B14F-4D97-AF65-F5344CB8AC3E}">
        <p14:creationId xmlns:p14="http://schemas.microsoft.com/office/powerpoint/2010/main" val="398031962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CDB19-7E24-4668-91C2-6BEDAD26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Buffered Chemical Process (BCP)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00500-91FE-4187-A70B-4D4B32278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2252"/>
            <a:ext cx="10515600" cy="232710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/>
              <a:t>Mixture of concentrated Hydrofluoric Acid (</a:t>
            </a:r>
            <a:r>
              <a:rPr lang="en-US" sz="2400" b="1"/>
              <a:t>HF, 40%</a:t>
            </a:r>
            <a:r>
              <a:rPr lang="en-US" sz="2400"/>
              <a:t>), Nitric acid (</a:t>
            </a:r>
            <a:r>
              <a:rPr lang="en-US" sz="2400" b="1"/>
              <a:t>HNO</a:t>
            </a:r>
            <a:r>
              <a:rPr lang="en-US" sz="2400" b="1" baseline="-25000"/>
              <a:t>3</a:t>
            </a:r>
            <a:r>
              <a:rPr lang="en-US" sz="2400"/>
              <a:t>, 70%) and Phosphoric Acid (</a:t>
            </a:r>
            <a:r>
              <a:rPr lang="en-US" sz="2400" b="1"/>
              <a:t>H</a:t>
            </a:r>
            <a:r>
              <a:rPr lang="en-US" sz="2400" b="1" baseline="-25000"/>
              <a:t>3</a:t>
            </a:r>
            <a:r>
              <a:rPr lang="en-US" sz="2400" b="1"/>
              <a:t>PO</a:t>
            </a:r>
            <a:r>
              <a:rPr lang="en-US" sz="2400" b="1" baseline="-25000"/>
              <a:t>4, </a:t>
            </a:r>
            <a:r>
              <a:rPr lang="en-US" sz="2400" b="1"/>
              <a:t>85%</a:t>
            </a:r>
            <a:r>
              <a:rPr lang="en-US" sz="2400"/>
              <a:t>)</a:t>
            </a:r>
          </a:p>
          <a:p>
            <a:pPr>
              <a:spcAft>
                <a:spcPts val="600"/>
              </a:spcAft>
            </a:pPr>
            <a:r>
              <a:rPr lang="en-US" sz="2400"/>
              <a:t>H</a:t>
            </a:r>
            <a:r>
              <a:rPr lang="en-US" sz="2400" baseline="-25000"/>
              <a:t>3</a:t>
            </a:r>
            <a:r>
              <a:rPr lang="en-US" sz="2400"/>
              <a:t>PO</a:t>
            </a:r>
            <a:r>
              <a:rPr lang="en-US" sz="2400" baseline="-25000"/>
              <a:t>4</a:t>
            </a:r>
            <a:r>
              <a:rPr lang="en-US" sz="2400"/>
              <a:t> doesn’t participate the reaction: it act like a buffer slowing down the speed of the </a:t>
            </a:r>
            <a:r>
              <a:rPr lang="en-US" sz="2400" b="1"/>
              <a:t>exothermic reaction (self exiting!)</a:t>
            </a:r>
            <a:r>
              <a:rPr lang="en-US" sz="2400"/>
              <a:t>.</a:t>
            </a:r>
          </a:p>
          <a:p>
            <a:pPr>
              <a:spcAft>
                <a:spcPts val="600"/>
              </a:spcAft>
            </a:pPr>
            <a:r>
              <a:rPr lang="en-US" sz="2400" b="1"/>
              <a:t>1:1:2, generally used, 1 </a:t>
            </a:r>
            <a:r>
              <a:rPr lang="en-US" sz="2400" b="1">
                <a:latin typeface="Symbol" pitchFamily="18" charset="2"/>
              </a:rPr>
              <a:t>m</a:t>
            </a:r>
            <a:r>
              <a:rPr lang="en-US" sz="2400" b="1"/>
              <a:t>m/min @ 20 °C</a:t>
            </a:r>
          </a:p>
          <a:p>
            <a:pPr marL="0" indent="0">
              <a:spcAft>
                <a:spcPts val="600"/>
              </a:spcAft>
              <a:buNone/>
            </a:pPr>
            <a:endParaRPr lang="en-US" sz="2800"/>
          </a:p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14AB04-9A55-4AE3-B0E6-36FE7C38A0A0}"/>
              </a:ext>
            </a:extLst>
          </p:cNvPr>
          <p:cNvSpPr txBox="1"/>
          <p:nvPr/>
        </p:nvSpPr>
        <p:spPr>
          <a:xfrm>
            <a:off x="5358714" y="3717678"/>
            <a:ext cx="1434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5">
                    <a:lumMod val="75000"/>
                  </a:schemeClr>
                </a:solidFill>
              </a:rPr>
              <a:t>Oxidation</a:t>
            </a:r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5">
                <a:extLst>
                  <a:ext uri="{FF2B5EF4-FFF2-40B4-BE49-F238E27FC236}">
                    <a16:creationId xmlns:a16="http://schemas.microsoft.com/office/drawing/2014/main" id="{9DBCACA2-AB6E-45B3-BB53-1E8200D5D68D}"/>
                  </a:ext>
                </a:extLst>
              </p:cNvPr>
              <p:cNvSpPr txBox="1"/>
              <p:nvPr/>
            </p:nvSpPr>
            <p:spPr bwMode="auto">
              <a:xfrm>
                <a:off x="3316840" y="4188433"/>
                <a:ext cx="5370512" cy="704850"/>
              </a:xfrm>
              <a:prstGeom prst="rect">
                <a:avLst/>
              </a:prstGeom>
              <a:noFill/>
              <a:ln w="28575"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6" name="Object 5">
                <a:extLst>
                  <a:ext uri="{FF2B5EF4-FFF2-40B4-BE49-F238E27FC236}">
                    <a16:creationId xmlns:a16="http://schemas.microsoft.com/office/drawing/2014/main" id="{9DBCACA2-AB6E-45B3-BB53-1E8200D5D6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6840" y="4188433"/>
                <a:ext cx="5370512" cy="704850"/>
              </a:xfrm>
              <a:prstGeom prst="rect">
                <a:avLst/>
              </a:prstGeom>
              <a:blipFill>
                <a:blip r:embed="rId2"/>
                <a:stretch>
                  <a:fillRect l="-341"/>
                </a:stretch>
              </a:blipFill>
              <a:ln w="28575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7D974011-AF79-406D-9BF1-A7FD964CD017}"/>
                  </a:ext>
                </a:extLst>
              </p:cNvPr>
              <p:cNvSpPr txBox="1"/>
              <p:nvPr/>
            </p:nvSpPr>
            <p:spPr bwMode="auto">
              <a:xfrm>
                <a:off x="9047922" y="3837237"/>
                <a:ext cx="2286000" cy="68421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7D974011-AF79-406D-9BF1-A7FD964CD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47922" y="3837237"/>
                <a:ext cx="2286000" cy="684212"/>
              </a:xfrm>
              <a:prstGeom prst="rect">
                <a:avLst/>
              </a:prstGeom>
              <a:blipFill>
                <a:blip r:embed="rId3"/>
                <a:stretch>
                  <a:fillRect l="-533"/>
                </a:stretch>
              </a:blipFill>
              <a:ln w="285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Bent 12">
            <a:extLst>
              <a:ext uri="{FF2B5EF4-FFF2-40B4-BE49-F238E27FC236}">
                <a16:creationId xmlns:a16="http://schemas.microsoft.com/office/drawing/2014/main" id="{FDC974AD-F50D-4B4A-BF69-B3F4C3F83279}"/>
              </a:ext>
            </a:extLst>
          </p:cNvPr>
          <p:cNvSpPr/>
          <p:nvPr/>
        </p:nvSpPr>
        <p:spPr>
          <a:xfrm>
            <a:off x="7056783" y="4014919"/>
            <a:ext cx="1838739" cy="164424"/>
          </a:xfrm>
          <a:prstGeom prst="bentArrow">
            <a:avLst/>
          </a:prstGeom>
          <a:solidFill>
            <a:schemeClr val="accent2">
              <a:lumMod val="75000"/>
            </a:schemeClr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65DA1C-621C-4642-9969-B60380DE1D07}"/>
              </a:ext>
            </a:extLst>
          </p:cNvPr>
          <p:cNvSpPr txBox="1"/>
          <p:nvPr/>
        </p:nvSpPr>
        <p:spPr>
          <a:xfrm>
            <a:off x="9340832" y="3467905"/>
            <a:ext cx="1590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2">
                    <a:lumMod val="75000"/>
                  </a:schemeClr>
                </a:solidFill>
              </a:rPr>
              <a:t>Brownish gas</a:t>
            </a:r>
          </a:p>
        </p:txBody>
      </p:sp>
      <p:sp>
        <p:nvSpPr>
          <p:cNvPr id="17" name="Arrow: Bent 16">
            <a:extLst>
              <a:ext uri="{FF2B5EF4-FFF2-40B4-BE49-F238E27FC236}">
                <a16:creationId xmlns:a16="http://schemas.microsoft.com/office/drawing/2014/main" id="{4F6D244D-BF9F-439E-84CB-A5D7879104F5}"/>
              </a:ext>
            </a:extLst>
          </p:cNvPr>
          <p:cNvSpPr/>
          <p:nvPr/>
        </p:nvSpPr>
        <p:spPr>
          <a:xfrm rot="10800000">
            <a:off x="4018722" y="4635333"/>
            <a:ext cx="1838739" cy="16442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E42A88-4266-403E-BCC0-6246949DDB39}"/>
              </a:ext>
            </a:extLst>
          </p:cNvPr>
          <p:cNvSpPr txBox="1"/>
          <p:nvPr/>
        </p:nvSpPr>
        <p:spPr>
          <a:xfrm>
            <a:off x="2620351" y="4573005"/>
            <a:ext cx="1398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Dissolve</a:t>
            </a:r>
          </a:p>
        </p:txBody>
      </p:sp>
      <p:sp>
        <p:nvSpPr>
          <p:cNvPr id="21" name="Arrow: Bent 20">
            <a:extLst>
              <a:ext uri="{FF2B5EF4-FFF2-40B4-BE49-F238E27FC236}">
                <a16:creationId xmlns:a16="http://schemas.microsoft.com/office/drawing/2014/main" id="{30B20BBA-1E87-4E03-88B8-F374DB419C51}"/>
              </a:ext>
            </a:extLst>
          </p:cNvPr>
          <p:cNvSpPr/>
          <p:nvPr/>
        </p:nvSpPr>
        <p:spPr>
          <a:xfrm rot="16200000" flipH="1">
            <a:off x="1937140" y="4246976"/>
            <a:ext cx="217066" cy="114935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bject 22">
                <a:extLst>
                  <a:ext uri="{FF2B5EF4-FFF2-40B4-BE49-F238E27FC236}">
                    <a16:creationId xmlns:a16="http://schemas.microsoft.com/office/drawing/2014/main" id="{CD67827E-67A1-4F5D-A359-0D3E82667A0D}"/>
                  </a:ext>
                </a:extLst>
              </p:cNvPr>
              <p:cNvSpPr txBox="1"/>
              <p:nvPr/>
            </p:nvSpPr>
            <p:spPr>
              <a:xfrm>
                <a:off x="1061210" y="5044585"/>
                <a:ext cx="10776295" cy="411163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HF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NbO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soluble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0.5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not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soluble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1.5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 sz="1600"/>
              </a:p>
            </p:txBody>
          </p:sp>
        </mc:Choice>
        <mc:Fallback xmlns="">
          <p:sp>
            <p:nvSpPr>
              <p:cNvPr id="23" name="Object 22">
                <a:extLst>
                  <a:ext uri="{FF2B5EF4-FFF2-40B4-BE49-F238E27FC236}">
                    <a16:creationId xmlns:a16="http://schemas.microsoft.com/office/drawing/2014/main" id="{CD67827E-67A1-4F5D-A359-0D3E82667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210" y="5044585"/>
                <a:ext cx="10776295" cy="411163"/>
              </a:xfrm>
              <a:prstGeom prst="rect">
                <a:avLst/>
              </a:prstGeom>
              <a:blipFill>
                <a:blip r:embed="rId4"/>
                <a:stretch>
                  <a:fillRect l="-113" b="-32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bject 26">
                <a:extLst>
                  <a:ext uri="{FF2B5EF4-FFF2-40B4-BE49-F238E27FC236}">
                    <a16:creationId xmlns:a16="http://schemas.microsoft.com/office/drawing/2014/main" id="{6A2D6EFF-F2FA-4017-A4C8-3A9144C9A115}"/>
                  </a:ext>
                </a:extLst>
              </p:cNvPr>
              <p:cNvSpPr txBox="1"/>
              <p:nvPr/>
            </p:nvSpPr>
            <p:spPr bwMode="auto">
              <a:xfrm>
                <a:off x="1093788" y="5867531"/>
                <a:ext cx="8247044" cy="48327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0.5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HF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NbO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1.5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7" name="Object 26">
                <a:extLst>
                  <a:ext uri="{FF2B5EF4-FFF2-40B4-BE49-F238E27FC236}">
                    <a16:creationId xmlns:a16="http://schemas.microsoft.com/office/drawing/2014/main" id="{6A2D6EFF-F2FA-4017-A4C8-3A9144C9A1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88" y="5867531"/>
                <a:ext cx="8247044" cy="483276"/>
              </a:xfrm>
              <a:prstGeom prst="rect">
                <a:avLst/>
              </a:prstGeom>
              <a:blipFill>
                <a:blip r:embed="rId5"/>
                <a:stretch>
                  <a:fillRect l="-22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F9D7A588-CC41-4E04-8A18-0789D7D93621}"/>
              </a:ext>
            </a:extLst>
          </p:cNvPr>
          <p:cNvSpPr/>
          <p:nvPr/>
        </p:nvSpPr>
        <p:spPr>
          <a:xfrm>
            <a:off x="1123605" y="5044585"/>
            <a:ext cx="877958" cy="461665"/>
          </a:xfrm>
          <a:prstGeom prst="roundRect">
            <a:avLst/>
          </a:prstGeom>
          <a:solidFill>
            <a:srgbClr val="4472C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34256C9-F0D6-4291-BE79-4D4EAA90014A}"/>
              </a:ext>
            </a:extLst>
          </p:cNvPr>
          <p:cNvSpPr/>
          <p:nvPr/>
        </p:nvSpPr>
        <p:spPr>
          <a:xfrm>
            <a:off x="5490608" y="4150299"/>
            <a:ext cx="877958" cy="461665"/>
          </a:xfrm>
          <a:prstGeom prst="roundRect">
            <a:avLst/>
          </a:prstGeom>
          <a:solidFill>
            <a:srgbClr val="4472C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A571F51-CC24-4FD0-8754-4A70D8A26045}"/>
              </a:ext>
            </a:extLst>
          </p:cNvPr>
          <p:cNvSpPr/>
          <p:nvPr/>
        </p:nvSpPr>
        <p:spPr>
          <a:xfrm>
            <a:off x="6096000" y="5023900"/>
            <a:ext cx="2153478" cy="461665"/>
          </a:xfrm>
          <a:prstGeom prst="round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4B6938B-74E3-4DBD-BCDB-2197B3062B75}"/>
              </a:ext>
            </a:extLst>
          </p:cNvPr>
          <p:cNvSpPr/>
          <p:nvPr/>
        </p:nvSpPr>
        <p:spPr>
          <a:xfrm>
            <a:off x="6650001" y="4169601"/>
            <a:ext cx="877958" cy="461665"/>
          </a:xfrm>
          <a:prstGeom prst="roundRect">
            <a:avLst/>
          </a:prstGeom>
          <a:solidFill>
            <a:schemeClr val="accent2">
              <a:lumMod val="75000"/>
              <a:alpha val="2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42711DC-67EC-4CA6-8A15-EFED6111E476}"/>
              </a:ext>
            </a:extLst>
          </p:cNvPr>
          <p:cNvSpPr/>
          <p:nvPr/>
        </p:nvSpPr>
        <p:spPr>
          <a:xfrm>
            <a:off x="9047922" y="3825245"/>
            <a:ext cx="877958" cy="461665"/>
          </a:xfrm>
          <a:prstGeom prst="roundRect">
            <a:avLst/>
          </a:prstGeom>
          <a:solidFill>
            <a:schemeClr val="accent2">
              <a:lumMod val="75000"/>
              <a:alpha val="2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9549371C-8063-41B3-9FA9-2B23C1EC74B7}"/>
              </a:ext>
            </a:extLst>
          </p:cNvPr>
          <p:cNvSpPr/>
          <p:nvPr/>
        </p:nvSpPr>
        <p:spPr>
          <a:xfrm>
            <a:off x="1137582" y="5837714"/>
            <a:ext cx="2153478" cy="461665"/>
          </a:xfrm>
          <a:prstGeom prst="round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313F32C2-9191-47B4-B355-360BB2FEBAD5}"/>
              </a:ext>
            </a:extLst>
          </p:cNvPr>
          <p:cNvCxnSpPr>
            <a:stCxn id="54" idx="2"/>
            <a:endCxn id="57" idx="0"/>
          </p:cNvCxnSpPr>
          <p:nvPr/>
        </p:nvCxnSpPr>
        <p:spPr>
          <a:xfrm rot="5400000">
            <a:off x="4517456" y="3182430"/>
            <a:ext cx="352149" cy="4958418"/>
          </a:xfrm>
          <a:prstGeom prst="bentConnector3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6314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9A37E-03E3-40B4-9AB2-C98A8DE13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of BCP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9A910-275E-4B6C-A87A-B521F0196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608"/>
            <a:ext cx="10515600" cy="4486476"/>
          </a:xfrm>
        </p:spPr>
        <p:txBody>
          <a:bodyPr/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1:1:1</a:t>
            </a:r>
            <a:r>
              <a:rPr lang="en-US" sz="2400" dirty="0"/>
              <a:t> still used for subcomponents due to high etching rate (</a:t>
            </a:r>
            <a:r>
              <a:rPr lang="en-US" sz="2400" dirty="0">
                <a:sym typeface="Symbol" panose="05050102010706020507" pitchFamily="18" charset="2"/>
              </a:rPr>
              <a:t> 8 </a:t>
            </a:r>
            <a:r>
              <a:rPr lang="en-US" sz="2400" dirty="0">
                <a:latin typeface="Symbol" panose="05050102010706020507" pitchFamily="18" charset="2"/>
                <a:sym typeface="Symbol" panose="05050102010706020507" pitchFamily="18" charset="2"/>
              </a:rPr>
              <a:t>m</a:t>
            </a:r>
            <a:r>
              <a:rPr lang="en-US" sz="2400" dirty="0">
                <a:sym typeface="Symbol" panose="05050102010706020507" pitchFamily="18" charset="2"/>
              </a:rPr>
              <a:t>m/min)</a:t>
            </a:r>
          </a:p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1:1:2</a:t>
            </a:r>
            <a:r>
              <a:rPr lang="en-US" sz="2400" dirty="0">
                <a:sym typeface="Symbol" panose="05050102010706020507" pitchFamily="18" charset="2"/>
              </a:rPr>
              <a:t> used for cavity treatment </a:t>
            </a:r>
            <a:r>
              <a:rPr lang="en-US" sz="2400" dirty="0"/>
              <a:t>(</a:t>
            </a:r>
            <a:r>
              <a:rPr lang="en-US" sz="2400" dirty="0">
                <a:sym typeface="Symbol" panose="05050102010706020507" pitchFamily="18" charset="2"/>
              </a:rPr>
              <a:t> 1 </a:t>
            </a:r>
            <a:r>
              <a:rPr lang="en-US" sz="2400" dirty="0">
                <a:latin typeface="Symbol" panose="05050102010706020507" pitchFamily="18" charset="2"/>
                <a:sym typeface="Symbol" panose="05050102010706020507" pitchFamily="18" charset="2"/>
              </a:rPr>
              <a:t>m</a:t>
            </a:r>
            <a:r>
              <a:rPr lang="en-US" sz="2400" dirty="0">
                <a:sym typeface="Symbol" panose="05050102010706020507" pitchFamily="18" charset="2"/>
              </a:rPr>
              <a:t>m/min)</a:t>
            </a:r>
          </a:p>
          <a:p>
            <a:r>
              <a:rPr lang="en-US" sz="2400" dirty="0">
                <a:sym typeface="Symbol" panose="05050102010706020507" pitchFamily="18" charset="2"/>
              </a:rPr>
              <a:t>BCP must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mixed before used </a:t>
            </a:r>
            <a:r>
              <a:rPr lang="en-US" sz="2400" dirty="0">
                <a:sym typeface="Symbol" panose="05050102010706020507" pitchFamily="18" charset="2"/>
              </a:rPr>
              <a:t>because it stratifies</a:t>
            </a:r>
          </a:p>
          <a:p>
            <a:r>
              <a:rPr lang="en-US" sz="2400" dirty="0">
                <a:sym typeface="Symbol" panose="05050102010706020507" pitchFamily="18" charset="2"/>
              </a:rPr>
              <a:t>BCP is usually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cool down before and during etching </a:t>
            </a:r>
            <a:r>
              <a:rPr lang="en-US" sz="2400" dirty="0">
                <a:sym typeface="Symbol" panose="05050102010706020507" pitchFamily="18" charset="2"/>
              </a:rPr>
              <a:t>to mitigate temperature increase and hydrogen content (starts at 3-5 °C and ends around 20 °C)</a:t>
            </a:r>
          </a:p>
          <a:p>
            <a:pPr lvl="1"/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7ABB935-809C-4AF8-90D4-A0C6E1E914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" t="8781" r="6000" b="6999"/>
          <a:stretch/>
        </p:blipFill>
        <p:spPr bwMode="auto">
          <a:xfrm>
            <a:off x="954559" y="4355488"/>
            <a:ext cx="5141441" cy="207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1">
            <a:extLst>
              <a:ext uri="{FF2B5EF4-FFF2-40B4-BE49-F238E27FC236}">
                <a16:creationId xmlns:a16="http://schemas.microsoft.com/office/drawing/2014/main" id="{9CB54C3A-F748-46FC-B939-0EA8B10278C1}"/>
              </a:ext>
            </a:extLst>
          </p:cNvPr>
          <p:cNvSpPr txBox="1"/>
          <p:nvPr/>
        </p:nvSpPr>
        <p:spPr>
          <a:xfrm>
            <a:off x="3645847" y="4876426"/>
            <a:ext cx="232557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latin typeface="+mn-lt"/>
              </a:rPr>
              <a:t>(XFEL max </a:t>
            </a:r>
            <a:r>
              <a:rPr lang="en-US" sz="1800" b="1" err="1">
                <a:solidFill>
                  <a:srgbClr val="FF0000"/>
                </a:solidFill>
                <a:latin typeface="+mn-lt"/>
              </a:rPr>
              <a:t>Nb</a:t>
            </a:r>
            <a:r>
              <a:rPr lang="en-US" sz="1800" b="1">
                <a:solidFill>
                  <a:srgbClr val="FF0000"/>
                </a:solidFill>
                <a:latin typeface="+mn-lt"/>
              </a:rPr>
              <a:t> content </a:t>
            </a:r>
          </a:p>
          <a:p>
            <a:r>
              <a:rPr lang="en-US" sz="1800" b="1">
                <a:solidFill>
                  <a:srgbClr val="FF0000"/>
                </a:solidFill>
                <a:latin typeface="+mn-lt"/>
              </a:rPr>
              <a:t> is 4 g/l) for flash </a:t>
            </a:r>
            <a:r>
              <a:rPr lang="en-US" sz="1800" b="1" err="1">
                <a:solidFill>
                  <a:srgbClr val="FF0000"/>
                </a:solidFill>
                <a:latin typeface="+mn-lt"/>
              </a:rPr>
              <a:t>BCP</a:t>
            </a:r>
            <a:endParaRPr lang="en-US" sz="1800" b="1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CBFF57-4396-4AE2-AAB1-0F5A69134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290" y="4184410"/>
            <a:ext cx="3793358" cy="220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3">
            <a:extLst>
              <a:ext uri="{FF2B5EF4-FFF2-40B4-BE49-F238E27FC236}">
                <a16:creationId xmlns:a16="http://schemas.microsoft.com/office/drawing/2014/main" id="{7C35F5A1-FF32-4E9D-971F-F79FC28BF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5290" y="6386435"/>
            <a:ext cx="3953362" cy="4515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  <a:latin typeface="+mn-lt"/>
              </a:rPr>
              <a:t>Gas content of Nb at different etching temperatures (</a:t>
            </a:r>
            <a:r>
              <a:rPr lang="en-US" sz="1200" err="1">
                <a:solidFill>
                  <a:srgbClr val="000000"/>
                </a:solidFill>
                <a:latin typeface="+mn-lt"/>
              </a:rPr>
              <a:t>Schölz</a:t>
            </a:r>
            <a:r>
              <a:rPr lang="en-US" sz="1200">
                <a:solidFill>
                  <a:srgbClr val="000000"/>
                </a:solidFill>
                <a:latin typeface="+mn-lt"/>
              </a:rPr>
              <a:t>).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  <a:latin typeface="+mn-lt"/>
              </a:rPr>
              <a:t>Etching time 20 min, BCP 1:1:4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775C64-E210-4229-9978-EF07C91661EE}"/>
              </a:ext>
            </a:extLst>
          </p:cNvPr>
          <p:cNvSpPr txBox="1"/>
          <p:nvPr/>
        </p:nvSpPr>
        <p:spPr>
          <a:xfrm>
            <a:off x="7595290" y="3906584"/>
            <a:ext cx="379732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Hydrogen content vs BCP Temperature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5B7B9B-2B0C-4BA3-B007-06DBD3BB2EDE}"/>
              </a:ext>
            </a:extLst>
          </p:cNvPr>
          <p:cNvSpPr txBox="1"/>
          <p:nvPr/>
        </p:nvSpPr>
        <p:spPr>
          <a:xfrm>
            <a:off x="2174098" y="3910353"/>
            <a:ext cx="319100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Etching rate versus dissolved Nb</a:t>
            </a:r>
          </a:p>
        </p:txBody>
      </p:sp>
    </p:spTree>
    <p:extLst>
      <p:ext uri="{BB962C8B-B14F-4D97-AF65-F5344CB8AC3E}">
        <p14:creationId xmlns:p14="http://schemas.microsoft.com/office/powerpoint/2010/main" val="57858621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75169-C8E8-43D3-A4E7-7FAD04787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BCP smoothing</a:t>
            </a:r>
          </a:p>
        </p:txBody>
      </p:sp>
      <p:grpSp>
        <p:nvGrpSpPr>
          <p:cNvPr id="4" name="object 4">
            <a:extLst>
              <a:ext uri="{FF2B5EF4-FFF2-40B4-BE49-F238E27FC236}">
                <a16:creationId xmlns:a16="http://schemas.microsoft.com/office/drawing/2014/main" id="{D95ECD80-588A-45AE-A1E8-2F5C9B0B16EB}"/>
              </a:ext>
            </a:extLst>
          </p:cNvPr>
          <p:cNvGrpSpPr>
            <a:grpSpLocks noChangeAspect="1"/>
          </p:cNvGrpSpPr>
          <p:nvPr/>
        </p:nvGrpSpPr>
        <p:grpSpPr>
          <a:xfrm>
            <a:off x="1388164" y="1172816"/>
            <a:ext cx="8849140" cy="5685049"/>
            <a:chOff x="304800" y="914400"/>
            <a:chExt cx="8366759" cy="5375148"/>
          </a:xfrm>
        </p:grpSpPr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8F605E03-4E1F-41C1-9F03-E62066D5CA66}"/>
                </a:ext>
              </a:extLst>
            </p:cNvPr>
            <p:cNvSpPr/>
            <p:nvPr/>
          </p:nvSpPr>
          <p:spPr>
            <a:xfrm>
              <a:off x="304800" y="914400"/>
              <a:ext cx="8366759" cy="32156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BF3819A8-4BBA-489F-BE79-DF232467D319}"/>
                </a:ext>
              </a:extLst>
            </p:cNvPr>
            <p:cNvSpPr/>
            <p:nvPr/>
          </p:nvSpPr>
          <p:spPr>
            <a:xfrm>
              <a:off x="685800" y="4038600"/>
              <a:ext cx="3023616" cy="225094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348DA434-DE68-41E4-BEF6-C2843E2E7645}"/>
                </a:ext>
              </a:extLst>
            </p:cNvPr>
            <p:cNvSpPr/>
            <p:nvPr/>
          </p:nvSpPr>
          <p:spPr>
            <a:xfrm>
              <a:off x="1629917" y="5868161"/>
              <a:ext cx="200660" cy="635"/>
            </a:xfrm>
            <a:custGeom>
              <a:avLst/>
              <a:gdLst/>
              <a:ahLst/>
              <a:cxnLst/>
              <a:rect l="l" t="t" r="r" b="b"/>
              <a:pathLst>
                <a:path w="200660" h="635">
                  <a:moveTo>
                    <a:pt x="-19050" y="165"/>
                  </a:moveTo>
                  <a:lnTo>
                    <a:pt x="219201" y="165"/>
                  </a:lnTo>
                </a:path>
              </a:pathLst>
            </a:custGeom>
            <a:ln w="3843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F8C91DD-566A-4CDC-9386-4890714DB477}"/>
              </a:ext>
            </a:extLst>
          </p:cNvPr>
          <p:cNvSpPr txBox="1"/>
          <p:nvPr/>
        </p:nvSpPr>
        <p:spPr>
          <a:xfrm>
            <a:off x="5812733" y="4611231"/>
            <a:ext cx="62237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3700" indent="-343535">
              <a:lnSpc>
                <a:spcPct val="100000"/>
              </a:lnSpc>
              <a:spcBef>
                <a:spcPts val="685"/>
              </a:spcBef>
              <a:buChar char="•"/>
              <a:tabLst>
                <a:tab pos="393700" algn="l"/>
                <a:tab pos="394335" algn="l"/>
              </a:tabLst>
            </a:pPr>
            <a:r>
              <a:rPr lang="en-US" sz="2800" spc="-5" dirty="0">
                <a:cs typeface="Times New Roman"/>
              </a:rPr>
              <a:t>“</a:t>
            </a:r>
            <a:r>
              <a:rPr lang="en-US" sz="2800" b="1" spc="-5" dirty="0">
                <a:cs typeface="Times New Roman"/>
              </a:rPr>
              <a:t>Simple</a:t>
            </a:r>
            <a:r>
              <a:rPr lang="en-US" sz="2800" spc="-5" dirty="0">
                <a:cs typeface="Times New Roman"/>
              </a:rPr>
              <a:t>”</a:t>
            </a:r>
            <a:r>
              <a:rPr lang="en-US" sz="2800" spc="-10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process</a:t>
            </a:r>
          </a:p>
          <a:p>
            <a:pPr marL="393700" indent="-343535">
              <a:lnSpc>
                <a:spcPct val="100000"/>
              </a:lnSpc>
              <a:spcBef>
                <a:spcPts val="590"/>
              </a:spcBef>
              <a:buChar char="•"/>
              <a:tabLst>
                <a:tab pos="393700" algn="l"/>
                <a:tab pos="394335" algn="l"/>
              </a:tabLst>
            </a:pPr>
            <a:r>
              <a:rPr lang="en-US" sz="2800" b="1" dirty="0">
                <a:cs typeface="Times New Roman"/>
              </a:rPr>
              <a:t>Roughness of 2 -5 </a:t>
            </a:r>
            <a:r>
              <a:rPr lang="en-US" sz="2800" b="1" spc="-5" dirty="0"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800" b="1" spc="-5" dirty="0">
                <a:cs typeface="Times New Roman"/>
              </a:rPr>
              <a:t>m </a:t>
            </a:r>
            <a:r>
              <a:rPr lang="en-US" sz="2800" spc="-5" dirty="0">
                <a:cs typeface="Times New Roman"/>
              </a:rPr>
              <a:t>(</a:t>
            </a:r>
            <a:r>
              <a:rPr lang="en-US" spc="-5" dirty="0">
                <a:cs typeface="Times New Roman"/>
              </a:rPr>
              <a:t>100 x 100</a:t>
            </a:r>
            <a:r>
              <a:rPr lang="en-US" spc="-45" dirty="0">
                <a:cs typeface="Times New Roman"/>
              </a:rPr>
              <a:t> </a:t>
            </a:r>
            <a:r>
              <a:rPr lang="en-US" spc="-15" dirty="0"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15" dirty="0">
                <a:cs typeface="Times New Roman"/>
              </a:rPr>
              <a:t>m</a:t>
            </a:r>
            <a:r>
              <a:rPr lang="en-US" spc="-22" baseline="26455" dirty="0">
                <a:cs typeface="Times New Roman"/>
              </a:rPr>
              <a:t>2 </a:t>
            </a:r>
            <a:r>
              <a:rPr lang="en-US" spc="-5" dirty="0">
                <a:cs typeface="Times New Roman"/>
              </a:rPr>
              <a:t>scale</a:t>
            </a:r>
            <a:r>
              <a:rPr lang="en-US" sz="2800" spc="-5" dirty="0">
                <a:cs typeface="Times New Roman"/>
              </a:rPr>
              <a:t>) </a:t>
            </a:r>
            <a:r>
              <a:rPr lang="en-US" sz="2800" dirty="0">
                <a:cs typeface="Times New Roman"/>
              </a:rPr>
              <a:t>after 100 </a:t>
            </a:r>
            <a:r>
              <a:rPr lang="en-US" sz="2800" spc="-5" dirty="0"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800" spc="-5" dirty="0">
                <a:cs typeface="Times New Roman"/>
              </a:rPr>
              <a:t>m</a:t>
            </a:r>
            <a:r>
              <a:rPr lang="en-US" sz="2800" spc="-20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etching</a:t>
            </a:r>
          </a:p>
          <a:p>
            <a:pPr marL="393700" indent="-343535">
              <a:lnSpc>
                <a:spcPct val="100000"/>
              </a:lnSpc>
              <a:spcBef>
                <a:spcPts val="565"/>
              </a:spcBef>
              <a:buChar char="•"/>
              <a:tabLst>
                <a:tab pos="393700" algn="l"/>
                <a:tab pos="394335" algn="l"/>
              </a:tabLst>
            </a:pPr>
            <a:r>
              <a:rPr lang="en-US" sz="2800" b="1" spc="-5" dirty="0">
                <a:cs typeface="Times New Roman"/>
              </a:rPr>
              <a:t>High </a:t>
            </a:r>
            <a:r>
              <a:rPr lang="en-US" sz="2800" b="1" dirty="0">
                <a:cs typeface="Times New Roman"/>
              </a:rPr>
              <a:t>etching</a:t>
            </a:r>
            <a:r>
              <a:rPr lang="en-US" sz="2800" b="1" spc="-30" dirty="0">
                <a:cs typeface="Times New Roman"/>
              </a:rPr>
              <a:t> </a:t>
            </a:r>
            <a:r>
              <a:rPr lang="en-US" sz="2800" b="1" dirty="0">
                <a:cs typeface="Times New Roman"/>
              </a:rPr>
              <a:t>rate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856B68-566D-4B79-A1BF-79FF294041A7}"/>
              </a:ext>
            </a:extLst>
          </p:cNvPr>
          <p:cNvSpPr txBox="1"/>
          <p:nvPr/>
        </p:nvSpPr>
        <p:spPr>
          <a:xfrm>
            <a:off x="10671145" y="6580866"/>
            <a:ext cx="1365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Courtesy G. </a:t>
            </a:r>
            <a:r>
              <a:rPr lang="en-US" sz="1200" err="1"/>
              <a:t>Ciovati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847938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Anomalous loss mechanism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C7CA1-B3A8-4501-86B4-A8422E3F53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023" y="1357799"/>
            <a:ext cx="8523953" cy="534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4909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052AD-A3FF-44E6-ABB6-5192E4658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BCP Plant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7E2F0-98C5-4E86-8BB7-FA57CFC2D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93010"/>
            <a:ext cx="11070371" cy="5265593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 b="1"/>
              <a:t>All components </a:t>
            </a:r>
            <a:r>
              <a:rPr lang="en-US"/>
              <a:t>in the acid mixture </a:t>
            </a:r>
            <a:br>
              <a:rPr lang="en-US"/>
            </a:br>
            <a:r>
              <a:rPr lang="en-US"/>
              <a:t>circuit </a:t>
            </a:r>
            <a:r>
              <a:rPr lang="en-US" b="1">
                <a:solidFill>
                  <a:srgbClr val="FF0000"/>
                </a:solidFill>
              </a:rPr>
              <a:t>MUST be resistant </a:t>
            </a:r>
            <a:r>
              <a:rPr lang="en-US"/>
              <a:t>to acid </a:t>
            </a:r>
            <a:br>
              <a:rPr lang="en-US"/>
            </a:br>
            <a:r>
              <a:rPr lang="en-US"/>
              <a:t>attack</a:t>
            </a:r>
          </a:p>
          <a:p>
            <a:pPr>
              <a:spcAft>
                <a:spcPts val="600"/>
              </a:spcAft>
            </a:pPr>
            <a:r>
              <a:rPr lang="en-US"/>
              <a:t>Operative </a:t>
            </a:r>
            <a:r>
              <a:rPr lang="en-US" b="1"/>
              <a:t>temperature</a:t>
            </a:r>
            <a:r>
              <a:rPr lang="en-US"/>
              <a:t>: </a:t>
            </a:r>
            <a:r>
              <a:rPr lang="en-US" b="1"/>
              <a:t>below 20 °C</a:t>
            </a:r>
            <a:r>
              <a:rPr lang="en-US"/>
              <a:t>, </a:t>
            </a:r>
            <a:br>
              <a:rPr lang="en-US"/>
            </a:br>
            <a:r>
              <a:rPr lang="en-US"/>
              <a:t>to </a:t>
            </a:r>
            <a:r>
              <a:rPr lang="en-US">
                <a:solidFill>
                  <a:srgbClr val="FF0000"/>
                </a:solidFill>
              </a:rPr>
              <a:t>reduce hydrogen diffusion in Nb</a:t>
            </a:r>
            <a:r>
              <a:rPr lang="en-US"/>
              <a:t>. </a:t>
            </a:r>
            <a:br>
              <a:rPr lang="en-US"/>
            </a:br>
            <a:r>
              <a:rPr lang="en-US"/>
              <a:t>Usually treatment starts at </a:t>
            </a:r>
            <a:br>
              <a:rPr lang="en-US"/>
            </a:br>
            <a:r>
              <a:rPr lang="en-US"/>
              <a:t>about </a:t>
            </a:r>
            <a:r>
              <a:rPr lang="en-US" b="1"/>
              <a:t>5°C ÷ 6 °C</a:t>
            </a:r>
          </a:p>
          <a:p>
            <a:pPr>
              <a:spcAft>
                <a:spcPts val="600"/>
              </a:spcAft>
            </a:pPr>
            <a:r>
              <a:rPr lang="en-US" b="1"/>
              <a:t>Exothermic reaction</a:t>
            </a:r>
            <a:r>
              <a:rPr lang="en-US"/>
              <a:t>: heat exchanger or </a:t>
            </a:r>
            <a:br>
              <a:rPr lang="en-US"/>
            </a:br>
            <a:r>
              <a:rPr lang="en-US"/>
              <a:t>cooled barrel is needed</a:t>
            </a:r>
          </a:p>
          <a:p>
            <a:pPr>
              <a:spcAft>
                <a:spcPts val="600"/>
              </a:spcAft>
            </a:pPr>
            <a:r>
              <a:rPr lang="en-US" b="1"/>
              <a:t>Cavity held in vertical position</a:t>
            </a:r>
            <a:r>
              <a:rPr lang="en-US"/>
              <a:t>, acid flow from </a:t>
            </a:r>
            <a:br>
              <a:rPr lang="en-US"/>
            </a:br>
            <a:r>
              <a:rPr lang="en-US"/>
              <a:t>the bottom part</a:t>
            </a:r>
          </a:p>
          <a:p>
            <a:pPr>
              <a:spcAft>
                <a:spcPts val="600"/>
              </a:spcAft>
            </a:pPr>
            <a:r>
              <a:rPr lang="en-US" b="1"/>
              <a:t>Temperature gradient </a:t>
            </a:r>
            <a:r>
              <a:rPr lang="en-US"/>
              <a:t>causes </a:t>
            </a:r>
            <a:r>
              <a:rPr lang="en-US" b="1"/>
              <a:t>increased </a:t>
            </a:r>
            <a:r>
              <a:rPr lang="en-US"/>
              <a:t>etching from one end to the other</a:t>
            </a:r>
          </a:p>
          <a:p>
            <a:pPr>
              <a:spcAft>
                <a:spcPts val="600"/>
              </a:spcAft>
            </a:pPr>
            <a:r>
              <a:rPr lang="en-US" b="1"/>
              <a:t>Usually etching rate on iris is 2 x the equator one</a:t>
            </a:r>
          </a:p>
          <a:p>
            <a:pPr>
              <a:spcAft>
                <a:spcPts val="600"/>
              </a:spcAft>
            </a:pPr>
            <a:r>
              <a:rPr lang="en-US"/>
              <a:t>Used both for </a:t>
            </a:r>
            <a:r>
              <a:rPr lang="en-US" b="1"/>
              <a:t>bulk removal and final etching</a:t>
            </a:r>
            <a:r>
              <a:rPr lang="en-US"/>
              <a:t>: for </a:t>
            </a:r>
            <a:r>
              <a:rPr lang="en-US" b="1"/>
              <a:t>EXFEL</a:t>
            </a:r>
            <a:r>
              <a:rPr lang="en-US"/>
              <a:t> only for </a:t>
            </a:r>
            <a:r>
              <a:rPr lang="en-US" b="1"/>
              <a:t>final etching of half of cavities</a:t>
            </a:r>
          </a:p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930489-23B1-47A1-90BC-4664322C24A0}"/>
              </a:ext>
            </a:extLst>
          </p:cNvPr>
          <p:cNvGrpSpPr>
            <a:grpSpLocks noChangeAspect="1"/>
          </p:cNvGrpSpPr>
          <p:nvPr/>
        </p:nvGrpSpPr>
        <p:grpSpPr>
          <a:xfrm>
            <a:off x="6096000" y="522724"/>
            <a:ext cx="5883964" cy="3723999"/>
            <a:chOff x="64882" y="948735"/>
            <a:chExt cx="8980965" cy="5684484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F9EB84E3-E521-4BB5-8285-2DAE6A1ACDAE}"/>
                </a:ext>
              </a:extLst>
            </p:cNvPr>
            <p:cNvCxnSpPr>
              <a:stCxn id="6" idx="0"/>
              <a:endCxn id="91" idx="3"/>
            </p:cNvCxnSpPr>
            <p:nvPr/>
          </p:nvCxnSpPr>
          <p:spPr bwMode="auto">
            <a:xfrm flipV="1">
              <a:off x="3722384" y="5099952"/>
              <a:ext cx="1491150" cy="86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" name="Rettangolo 136">
              <a:extLst>
                <a:ext uri="{FF2B5EF4-FFF2-40B4-BE49-F238E27FC236}">
                  <a16:creationId xmlns:a16="http://schemas.microsoft.com/office/drawing/2014/main" id="{0F7EB7EA-ACA7-4DFB-B502-C4303578E157}"/>
                </a:ext>
              </a:extLst>
            </p:cNvPr>
            <p:cNvSpPr/>
            <p:nvPr/>
          </p:nvSpPr>
          <p:spPr bwMode="auto">
            <a:xfrm rot="16200000">
              <a:off x="3568105" y="4979463"/>
              <a:ext cx="566737" cy="258179"/>
            </a:xfrm>
            <a:prstGeom prst="rect">
              <a:avLst/>
            </a:prstGeom>
            <a:solidFill>
              <a:srgbClr val="FF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Can 6">
              <a:extLst>
                <a:ext uri="{FF2B5EF4-FFF2-40B4-BE49-F238E27FC236}">
                  <a16:creationId xmlns:a16="http://schemas.microsoft.com/office/drawing/2014/main" id="{711F35A2-9C4D-4CD8-ABE8-FAA683E61739}"/>
                </a:ext>
              </a:extLst>
            </p:cNvPr>
            <p:cNvSpPr/>
            <p:nvPr/>
          </p:nvSpPr>
          <p:spPr bwMode="auto">
            <a:xfrm>
              <a:off x="1034934" y="4118819"/>
              <a:ext cx="1208598" cy="1932167"/>
            </a:xfrm>
            <a:prstGeom prst="can">
              <a:avLst/>
            </a:prstGeom>
            <a:solidFill>
              <a:srgbClr val="FF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8" name="Picture 2" descr="A superconducting TESLA cavity.">
              <a:extLst>
                <a:ext uri="{FF2B5EF4-FFF2-40B4-BE49-F238E27FC236}">
                  <a16:creationId xmlns:a16="http://schemas.microsoft.com/office/drawing/2014/main" id="{2A339309-3C12-4266-9480-31B927F647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484341" y="3164388"/>
              <a:ext cx="2949278" cy="501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id="{56FA1BF1-7FA6-4236-AB4C-A587DFB74C9C}"/>
                </a:ext>
              </a:extLst>
            </p:cNvPr>
            <p:cNvSpPr/>
            <p:nvPr/>
          </p:nvSpPr>
          <p:spPr bwMode="auto">
            <a:xfrm>
              <a:off x="532469" y="1768042"/>
              <a:ext cx="954157" cy="37838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0" name="Elbow Connector 5">
              <a:extLst>
                <a:ext uri="{FF2B5EF4-FFF2-40B4-BE49-F238E27FC236}">
                  <a16:creationId xmlns:a16="http://schemas.microsoft.com/office/drawing/2014/main" id="{2EC41668-99DF-41F7-B790-82D24B697D38}"/>
                </a:ext>
              </a:extLst>
            </p:cNvPr>
            <p:cNvCxnSpPr>
              <a:endCxn id="9" idx="2"/>
            </p:cNvCxnSpPr>
            <p:nvPr/>
          </p:nvCxnSpPr>
          <p:spPr bwMode="auto">
            <a:xfrm rot="16200000" flipV="1">
              <a:off x="132273" y="3023705"/>
              <a:ext cx="2111686" cy="357136"/>
            </a:xfrm>
            <a:prstGeom prst="bentConnector3">
              <a:avLst/>
            </a:prstGeom>
            <a:solidFill>
              <a:schemeClr val="accent1"/>
            </a:solidFill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Right Arrow 9">
              <a:extLst>
                <a:ext uri="{FF2B5EF4-FFF2-40B4-BE49-F238E27FC236}">
                  <a16:creationId xmlns:a16="http://schemas.microsoft.com/office/drawing/2014/main" id="{6581C031-6BDC-4AFF-996C-7E8112000316}"/>
                </a:ext>
              </a:extLst>
            </p:cNvPr>
            <p:cNvSpPr/>
            <p:nvPr/>
          </p:nvSpPr>
          <p:spPr bwMode="auto">
            <a:xfrm>
              <a:off x="713356" y="1827676"/>
              <a:ext cx="544655" cy="259119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6B0F75-6E5D-47B6-BA78-06B3C7511708}"/>
                </a:ext>
              </a:extLst>
            </p:cNvPr>
            <p:cNvSpPr txBox="1"/>
            <p:nvPr/>
          </p:nvSpPr>
          <p:spPr>
            <a:xfrm>
              <a:off x="1029249" y="1461125"/>
              <a:ext cx="1035459" cy="35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SCRUBBER</a:t>
              </a:r>
            </a:p>
          </p:txBody>
        </p:sp>
        <p:sp>
          <p:nvSpPr>
            <p:cNvPr id="13" name="Left Arrow 11">
              <a:extLst>
                <a:ext uri="{FF2B5EF4-FFF2-40B4-BE49-F238E27FC236}">
                  <a16:creationId xmlns:a16="http://schemas.microsoft.com/office/drawing/2014/main" id="{592206C5-2987-45AE-8947-25F1C70332DB}"/>
                </a:ext>
              </a:extLst>
            </p:cNvPr>
            <p:cNvSpPr/>
            <p:nvPr/>
          </p:nvSpPr>
          <p:spPr bwMode="auto">
            <a:xfrm rot="5400000">
              <a:off x="743168" y="1382403"/>
              <a:ext cx="485030" cy="283948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6895F79-79B1-4AF1-8B2C-8D8FB7734BC3}"/>
                </a:ext>
              </a:extLst>
            </p:cNvPr>
            <p:cNvSpPr txBox="1"/>
            <p:nvPr/>
          </p:nvSpPr>
          <p:spPr>
            <a:xfrm>
              <a:off x="1277223" y="4464995"/>
              <a:ext cx="869081" cy="5637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/>
                <a:t>ACID</a:t>
              </a:r>
            </a:p>
            <a:p>
              <a:pPr algn="ctr"/>
              <a:r>
                <a:rPr lang="en-US" sz="900"/>
                <a:t> BARREL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53ECE6D-3AB9-4F34-8DE6-222D7B7D3246}"/>
                </a:ext>
              </a:extLst>
            </p:cNvPr>
            <p:cNvCxnSpPr/>
            <p:nvPr/>
          </p:nvCxnSpPr>
          <p:spPr bwMode="auto">
            <a:xfrm>
              <a:off x="1766405" y="5825072"/>
              <a:ext cx="75139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F6B3DEF-C6B7-412A-B225-42AE9024151E}"/>
                </a:ext>
              </a:extLst>
            </p:cNvPr>
            <p:cNvSpPr txBox="1"/>
            <p:nvPr/>
          </p:nvSpPr>
          <p:spPr>
            <a:xfrm>
              <a:off x="2439104" y="5217888"/>
              <a:ext cx="700257" cy="35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Pump</a:t>
              </a:r>
            </a:p>
          </p:txBody>
        </p:sp>
        <p:cxnSp>
          <p:nvCxnSpPr>
            <p:cNvPr id="17" name="Connettore 1 138">
              <a:extLst>
                <a:ext uri="{FF2B5EF4-FFF2-40B4-BE49-F238E27FC236}">
                  <a16:creationId xmlns:a16="http://schemas.microsoft.com/office/drawing/2014/main" id="{4895421C-81C5-49B8-AED6-53C013414146}"/>
                </a:ext>
              </a:extLst>
            </p:cNvPr>
            <p:cNvCxnSpPr>
              <a:stCxn id="6" idx="1"/>
              <a:endCxn id="6" idx="3"/>
            </p:cNvCxnSpPr>
            <p:nvPr/>
          </p:nvCxnSpPr>
          <p:spPr bwMode="auto">
            <a:xfrm flipV="1">
              <a:off x="3851474" y="4825184"/>
              <a:ext cx="0" cy="5667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CasellaDiTesto 124">
              <a:extLst>
                <a:ext uri="{FF2B5EF4-FFF2-40B4-BE49-F238E27FC236}">
                  <a16:creationId xmlns:a16="http://schemas.microsoft.com/office/drawing/2014/main" id="{D9742191-E7D4-4461-85E1-2D0CAFCEFE0D}"/>
                </a:ext>
              </a:extLst>
            </p:cNvPr>
            <p:cNvSpPr txBox="1"/>
            <p:nvPr/>
          </p:nvSpPr>
          <p:spPr>
            <a:xfrm>
              <a:off x="7741258" y="2852367"/>
              <a:ext cx="1196944" cy="775125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/>
                <a:t>UPW Plant</a:t>
              </a:r>
            </a:p>
            <a:p>
              <a:pPr algn="ctr"/>
              <a:r>
                <a:rPr lang="en-US" sz="900"/>
                <a:t>for rinsing</a:t>
              </a:r>
            </a:p>
            <a:p>
              <a:pPr algn="ctr"/>
              <a:r>
                <a:rPr lang="en-US" sz="900"/>
                <a:t>and leak test</a:t>
              </a:r>
            </a:p>
          </p:txBody>
        </p:sp>
        <p:cxnSp>
          <p:nvCxnSpPr>
            <p:cNvPr id="19" name="Connettore 1 48">
              <a:extLst>
                <a:ext uri="{FF2B5EF4-FFF2-40B4-BE49-F238E27FC236}">
                  <a16:creationId xmlns:a16="http://schemas.microsoft.com/office/drawing/2014/main" id="{91A9D0DF-2494-468F-870B-FE0E803188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718891" y="5606442"/>
              <a:ext cx="1505393" cy="9355"/>
            </a:xfrm>
            <a:prstGeom prst="line">
              <a:avLst/>
            </a:prstGeom>
            <a:noFill/>
            <a:ln w="28575" algn="ctr">
              <a:solidFill>
                <a:srgbClr val="00B050"/>
              </a:solidFill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0" name="Gruppo 126">
              <a:extLst>
                <a:ext uri="{FF2B5EF4-FFF2-40B4-BE49-F238E27FC236}">
                  <a16:creationId xmlns:a16="http://schemas.microsoft.com/office/drawing/2014/main" id="{E6B7EFE0-D5A9-4317-9737-E8F3F23BA3CE}"/>
                </a:ext>
              </a:extLst>
            </p:cNvPr>
            <p:cNvGrpSpPr/>
            <p:nvPr/>
          </p:nvGrpSpPr>
          <p:grpSpPr>
            <a:xfrm rot="16200000">
              <a:off x="5291432" y="4899034"/>
              <a:ext cx="246062" cy="401836"/>
              <a:chOff x="5184775" y="5382420"/>
              <a:chExt cx="246062" cy="535780"/>
            </a:xfrm>
            <a:solidFill>
              <a:srgbClr val="FF0000"/>
            </a:solidFill>
          </p:grpSpPr>
          <p:sp>
            <p:nvSpPr>
              <p:cNvPr id="90" name="Triangolo isoscele 133">
                <a:extLst>
                  <a:ext uri="{FF2B5EF4-FFF2-40B4-BE49-F238E27FC236}">
                    <a16:creationId xmlns:a16="http://schemas.microsoft.com/office/drawing/2014/main" id="{6922CD11-7E48-4A60-81E7-FFC5A7C7F2D1}"/>
                  </a:ext>
                </a:extLst>
              </p:cNvPr>
              <p:cNvSpPr/>
              <p:nvPr/>
            </p:nvSpPr>
            <p:spPr bwMode="auto">
              <a:xfrm>
                <a:off x="5184775" y="565031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1" name="Triangolo isoscele 134">
                <a:extLst>
                  <a:ext uri="{FF2B5EF4-FFF2-40B4-BE49-F238E27FC236}">
                    <a16:creationId xmlns:a16="http://schemas.microsoft.com/office/drawing/2014/main" id="{5B9FC542-40EC-44EF-9E8F-445BCEBC5E71}"/>
                  </a:ext>
                </a:extLst>
              </p:cNvPr>
              <p:cNvSpPr/>
              <p:nvPr/>
            </p:nvSpPr>
            <p:spPr bwMode="auto">
              <a:xfrm rot="10800000">
                <a:off x="5184775" y="538242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21" name="Connettore 1 42">
              <a:extLst>
                <a:ext uri="{FF2B5EF4-FFF2-40B4-BE49-F238E27FC236}">
                  <a16:creationId xmlns:a16="http://schemas.microsoft.com/office/drawing/2014/main" id="{4EB62003-4E45-41B7-9F5E-74F2555DDE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224284" y="4025818"/>
              <a:ext cx="0" cy="1604617"/>
            </a:xfrm>
            <a:prstGeom prst="line">
              <a:avLst/>
            </a:prstGeom>
            <a:noFill/>
            <a:ln w="28575" algn="ctr">
              <a:solidFill>
                <a:srgbClr val="00B050"/>
              </a:solidFill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CBE37E2-B591-494C-BD23-1867AC8B4804}"/>
                </a:ext>
              </a:extLst>
            </p:cNvPr>
            <p:cNvSpPr txBox="1"/>
            <p:nvPr/>
          </p:nvSpPr>
          <p:spPr>
            <a:xfrm>
              <a:off x="3500170" y="4471790"/>
              <a:ext cx="653767" cy="35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Filter</a:t>
              </a:r>
            </a:p>
          </p:txBody>
        </p:sp>
        <p:sp>
          <p:nvSpPr>
            <p:cNvPr id="23" name="Pentagon 14">
              <a:extLst>
                <a:ext uri="{FF2B5EF4-FFF2-40B4-BE49-F238E27FC236}">
                  <a16:creationId xmlns:a16="http://schemas.microsoft.com/office/drawing/2014/main" id="{C0418DBF-5247-4FE3-8B84-B4E556C2A43D}"/>
                </a:ext>
              </a:extLst>
            </p:cNvPr>
            <p:cNvSpPr/>
            <p:nvPr/>
          </p:nvSpPr>
          <p:spPr bwMode="auto">
            <a:xfrm>
              <a:off x="4210482" y="4829597"/>
              <a:ext cx="601781" cy="557567"/>
            </a:xfrm>
            <a:prstGeom prst="homePlate">
              <a:avLst/>
            </a:prstGeom>
            <a:solidFill>
              <a:srgbClr val="FF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14B9FD-9E20-4303-91C7-591E3DD26F37}"/>
                </a:ext>
              </a:extLst>
            </p:cNvPr>
            <p:cNvSpPr txBox="1"/>
            <p:nvPr/>
          </p:nvSpPr>
          <p:spPr>
            <a:xfrm>
              <a:off x="4135397" y="4232505"/>
              <a:ext cx="719829" cy="5637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/>
                <a:t>Flow</a:t>
              </a:r>
            </a:p>
            <a:p>
              <a:pPr algn="ctr"/>
              <a:r>
                <a:rPr lang="en-US" sz="900"/>
                <a:t>meter</a:t>
              </a:r>
            </a:p>
          </p:txBody>
        </p:sp>
        <p:grpSp>
          <p:nvGrpSpPr>
            <p:cNvPr id="25" name="Gruppo 126">
              <a:extLst>
                <a:ext uri="{FF2B5EF4-FFF2-40B4-BE49-F238E27FC236}">
                  <a16:creationId xmlns:a16="http://schemas.microsoft.com/office/drawing/2014/main" id="{E24FE3A5-17DF-4DD8-9FB7-823FD22A5B1B}"/>
                </a:ext>
              </a:extLst>
            </p:cNvPr>
            <p:cNvGrpSpPr/>
            <p:nvPr/>
          </p:nvGrpSpPr>
          <p:grpSpPr>
            <a:xfrm rot="16200000">
              <a:off x="6370500" y="5405525"/>
              <a:ext cx="246062" cy="401836"/>
              <a:chOff x="5184775" y="5382420"/>
              <a:chExt cx="246062" cy="535780"/>
            </a:xfrm>
            <a:solidFill>
              <a:srgbClr val="FF0000"/>
            </a:solidFill>
          </p:grpSpPr>
          <p:sp>
            <p:nvSpPr>
              <p:cNvPr id="88" name="Triangolo isoscele 133">
                <a:extLst>
                  <a:ext uri="{FF2B5EF4-FFF2-40B4-BE49-F238E27FC236}">
                    <a16:creationId xmlns:a16="http://schemas.microsoft.com/office/drawing/2014/main" id="{A6EFA262-59DA-4E57-91CF-9EA06EAEB451}"/>
                  </a:ext>
                </a:extLst>
              </p:cNvPr>
              <p:cNvSpPr/>
              <p:nvPr/>
            </p:nvSpPr>
            <p:spPr bwMode="auto">
              <a:xfrm>
                <a:off x="5184775" y="565031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9" name="Triangolo isoscele 134">
                <a:extLst>
                  <a:ext uri="{FF2B5EF4-FFF2-40B4-BE49-F238E27FC236}">
                    <a16:creationId xmlns:a16="http://schemas.microsoft.com/office/drawing/2014/main" id="{F20FA4D0-D873-4CD3-9136-9B4DDE49B5E2}"/>
                  </a:ext>
                </a:extLst>
              </p:cNvPr>
              <p:cNvSpPr/>
              <p:nvPr/>
            </p:nvSpPr>
            <p:spPr bwMode="auto">
              <a:xfrm rot="10800000">
                <a:off x="5184775" y="538242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26" name="Connettore 1 48">
              <a:extLst>
                <a:ext uri="{FF2B5EF4-FFF2-40B4-BE49-F238E27FC236}">
                  <a16:creationId xmlns:a16="http://schemas.microsoft.com/office/drawing/2014/main" id="{D248A95D-AE82-426C-A355-D37A3276858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235777" y="4039736"/>
              <a:ext cx="656778" cy="0"/>
            </a:xfrm>
            <a:prstGeom prst="line">
              <a:avLst/>
            </a:prstGeom>
            <a:noFill/>
            <a:ln w="38100" algn="ctr">
              <a:solidFill>
                <a:srgbClr val="00B050"/>
              </a:solidFill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Connettore 1 48">
              <a:extLst>
                <a:ext uri="{FF2B5EF4-FFF2-40B4-BE49-F238E27FC236}">
                  <a16:creationId xmlns:a16="http://schemas.microsoft.com/office/drawing/2014/main" id="{0FEB57BC-A77E-4886-BBFD-B633FE18F01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224284" y="2584173"/>
              <a:ext cx="668271" cy="1"/>
            </a:xfrm>
            <a:prstGeom prst="line">
              <a:avLst/>
            </a:prstGeom>
            <a:noFill/>
            <a:ln w="38100" algn="ctr">
              <a:solidFill>
                <a:srgbClr val="00B050"/>
              </a:solidFill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Connettore 1 42">
              <a:extLst>
                <a:ext uri="{FF2B5EF4-FFF2-40B4-BE49-F238E27FC236}">
                  <a16:creationId xmlns:a16="http://schemas.microsoft.com/office/drawing/2014/main" id="{4FE404C4-AA24-440D-A283-B13317B9305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224284" y="1719605"/>
              <a:ext cx="0" cy="864569"/>
            </a:xfrm>
            <a:prstGeom prst="line">
              <a:avLst/>
            </a:prstGeom>
            <a:noFill/>
            <a:ln w="28575" algn="ctr">
              <a:solidFill>
                <a:srgbClr val="00B050"/>
              </a:solidFill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Connettore 1 48">
              <a:extLst>
                <a:ext uri="{FF2B5EF4-FFF2-40B4-BE49-F238E27FC236}">
                  <a16:creationId xmlns:a16="http://schemas.microsoft.com/office/drawing/2014/main" id="{E103024C-3912-4399-8D22-472F92491B0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095239" y="1719604"/>
              <a:ext cx="1140538" cy="1"/>
            </a:xfrm>
            <a:prstGeom prst="line">
              <a:avLst/>
            </a:prstGeom>
            <a:noFill/>
            <a:ln w="28575" algn="ctr">
              <a:solidFill>
                <a:srgbClr val="00B050"/>
              </a:solidFill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5FB2090-FFE5-4770-B64F-4DECB9D7ABE5}"/>
                </a:ext>
              </a:extLst>
            </p:cNvPr>
            <p:cNvCxnSpPr/>
            <p:nvPr/>
          </p:nvCxnSpPr>
          <p:spPr bwMode="auto">
            <a:xfrm flipH="1" flipV="1">
              <a:off x="2540440" y="1241123"/>
              <a:ext cx="2673093" cy="1964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4D64888-01ED-43C3-BD86-0B6066434B8F}"/>
                </a:ext>
              </a:extLst>
            </p:cNvPr>
            <p:cNvCxnSpPr>
              <a:endCxn id="7" idx="1"/>
            </p:cNvCxnSpPr>
            <p:nvPr/>
          </p:nvCxnSpPr>
          <p:spPr bwMode="auto">
            <a:xfrm flipH="1">
              <a:off x="1639233" y="2724057"/>
              <a:ext cx="12683" cy="139476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D89ABCF6-EFD4-4C2F-84AE-A7960D53109D}"/>
                </a:ext>
              </a:extLst>
            </p:cNvPr>
            <p:cNvCxnSpPr/>
            <p:nvPr/>
          </p:nvCxnSpPr>
          <p:spPr bwMode="auto">
            <a:xfrm flipH="1">
              <a:off x="2540442" y="1250947"/>
              <a:ext cx="1326" cy="146323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0CAB466-EFED-4457-883D-4FEA403C7CDE}"/>
                </a:ext>
              </a:extLst>
            </p:cNvPr>
            <p:cNvCxnSpPr/>
            <p:nvPr/>
          </p:nvCxnSpPr>
          <p:spPr bwMode="auto">
            <a:xfrm flipH="1">
              <a:off x="1651914" y="2717233"/>
              <a:ext cx="88853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4" name="Gruppo 126">
              <a:extLst>
                <a:ext uri="{FF2B5EF4-FFF2-40B4-BE49-F238E27FC236}">
                  <a16:creationId xmlns:a16="http://schemas.microsoft.com/office/drawing/2014/main" id="{86B7591C-31A5-4127-B207-887759B2A479}"/>
                </a:ext>
              </a:extLst>
            </p:cNvPr>
            <p:cNvGrpSpPr/>
            <p:nvPr/>
          </p:nvGrpSpPr>
          <p:grpSpPr>
            <a:xfrm rot="16200000">
              <a:off x="5291431" y="5410202"/>
              <a:ext cx="246062" cy="401836"/>
              <a:chOff x="5184775" y="5382420"/>
              <a:chExt cx="246062" cy="535780"/>
            </a:xfrm>
            <a:solidFill>
              <a:srgbClr val="FF0000"/>
            </a:solidFill>
          </p:grpSpPr>
          <p:sp>
            <p:nvSpPr>
              <p:cNvPr id="86" name="Triangolo isoscele 133">
                <a:extLst>
                  <a:ext uri="{FF2B5EF4-FFF2-40B4-BE49-F238E27FC236}">
                    <a16:creationId xmlns:a16="http://schemas.microsoft.com/office/drawing/2014/main" id="{ABD353AD-0C73-407B-B867-93AC76DF424C}"/>
                  </a:ext>
                </a:extLst>
              </p:cNvPr>
              <p:cNvSpPr/>
              <p:nvPr/>
            </p:nvSpPr>
            <p:spPr bwMode="auto">
              <a:xfrm>
                <a:off x="5184775" y="565031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7" name="Triangolo isoscele 134">
                <a:extLst>
                  <a:ext uri="{FF2B5EF4-FFF2-40B4-BE49-F238E27FC236}">
                    <a16:creationId xmlns:a16="http://schemas.microsoft.com/office/drawing/2014/main" id="{D2B98679-134B-4F11-855E-5385AE0A2076}"/>
                  </a:ext>
                </a:extLst>
              </p:cNvPr>
              <p:cNvSpPr/>
              <p:nvPr/>
            </p:nvSpPr>
            <p:spPr bwMode="auto">
              <a:xfrm rot="10800000">
                <a:off x="5184775" y="538242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35" name="Gruppo 126">
              <a:extLst>
                <a:ext uri="{FF2B5EF4-FFF2-40B4-BE49-F238E27FC236}">
                  <a16:creationId xmlns:a16="http://schemas.microsoft.com/office/drawing/2014/main" id="{473A301E-C7AE-4073-B965-B929D5E2DFF7}"/>
                </a:ext>
              </a:extLst>
            </p:cNvPr>
            <p:cNvGrpSpPr/>
            <p:nvPr/>
          </p:nvGrpSpPr>
          <p:grpSpPr>
            <a:xfrm rot="16200000">
              <a:off x="6771300" y="1063988"/>
              <a:ext cx="246062" cy="401836"/>
              <a:chOff x="5184775" y="5382420"/>
              <a:chExt cx="246062" cy="535780"/>
            </a:xfrm>
            <a:solidFill>
              <a:srgbClr val="FF0000"/>
            </a:solidFill>
          </p:grpSpPr>
          <p:sp>
            <p:nvSpPr>
              <p:cNvPr id="84" name="Triangolo isoscele 133">
                <a:extLst>
                  <a:ext uri="{FF2B5EF4-FFF2-40B4-BE49-F238E27FC236}">
                    <a16:creationId xmlns:a16="http://schemas.microsoft.com/office/drawing/2014/main" id="{056973E4-686C-4CE1-9E13-8E56E9FAC6CF}"/>
                  </a:ext>
                </a:extLst>
              </p:cNvPr>
              <p:cNvSpPr/>
              <p:nvPr/>
            </p:nvSpPr>
            <p:spPr bwMode="auto">
              <a:xfrm>
                <a:off x="5184775" y="565031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5" name="Triangolo isoscele 134">
                <a:extLst>
                  <a:ext uri="{FF2B5EF4-FFF2-40B4-BE49-F238E27FC236}">
                    <a16:creationId xmlns:a16="http://schemas.microsoft.com/office/drawing/2014/main" id="{45D17350-2D0F-410E-9DF5-A67AE1FD574E}"/>
                  </a:ext>
                </a:extLst>
              </p:cNvPr>
              <p:cNvSpPr/>
              <p:nvPr/>
            </p:nvSpPr>
            <p:spPr bwMode="auto">
              <a:xfrm rot="10800000">
                <a:off x="5184775" y="538242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365A224-AE55-4929-9D50-BDB08AD2AD5D}"/>
                </a:ext>
              </a:extLst>
            </p:cNvPr>
            <p:cNvCxnSpPr/>
            <p:nvPr/>
          </p:nvCxnSpPr>
          <p:spPr bwMode="auto">
            <a:xfrm flipV="1">
              <a:off x="3427785" y="5099952"/>
              <a:ext cx="1" cy="72942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FFC568D-F018-4A88-A6AF-6904F4442CA2}"/>
                </a:ext>
              </a:extLst>
            </p:cNvPr>
            <p:cNvCxnSpPr/>
            <p:nvPr/>
          </p:nvCxnSpPr>
          <p:spPr bwMode="auto">
            <a:xfrm>
              <a:off x="3427785" y="5118485"/>
              <a:ext cx="297917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Connettore 1 48">
              <a:extLst>
                <a:ext uri="{FF2B5EF4-FFF2-40B4-BE49-F238E27FC236}">
                  <a16:creationId xmlns:a16="http://schemas.microsoft.com/office/drawing/2014/main" id="{E1E20EBC-C239-4134-B91E-4DC90AE6604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095240" y="1263436"/>
              <a:ext cx="752697" cy="0"/>
            </a:xfrm>
            <a:prstGeom prst="line">
              <a:avLst/>
            </a:prstGeom>
            <a:noFill/>
            <a:ln w="57150" algn="ctr">
              <a:solidFill>
                <a:srgbClr val="7030A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2475EA-3087-4C28-BD2C-96C69CD27B35}"/>
                </a:ext>
              </a:extLst>
            </p:cNvPr>
            <p:cNvSpPr txBox="1"/>
            <p:nvPr/>
          </p:nvSpPr>
          <p:spPr>
            <a:xfrm>
              <a:off x="3678799" y="6069491"/>
              <a:ext cx="1250772" cy="563728"/>
            </a:xfrm>
            <a:prstGeom prst="rect">
              <a:avLst/>
            </a:prstGeom>
            <a:solidFill>
              <a:srgbClr val="FF00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/>
                <a:t>Fast dumping</a:t>
              </a:r>
            </a:p>
            <a:p>
              <a:pPr algn="ctr"/>
              <a:r>
                <a:rPr lang="en-US" sz="900"/>
                <a:t> basin</a:t>
              </a:r>
            </a:p>
          </p:txBody>
        </p:sp>
        <p:cxnSp>
          <p:nvCxnSpPr>
            <p:cNvPr id="40" name="Elbow Connector 53">
              <a:extLst>
                <a:ext uri="{FF2B5EF4-FFF2-40B4-BE49-F238E27FC236}">
                  <a16:creationId xmlns:a16="http://schemas.microsoft.com/office/drawing/2014/main" id="{19A04075-4955-4F4F-A920-3E812CBF26B6}"/>
                </a:ext>
              </a:extLst>
            </p:cNvPr>
            <p:cNvCxnSpPr>
              <a:stCxn id="87" idx="3"/>
              <a:endCxn id="39" idx="0"/>
            </p:cNvCxnSpPr>
            <p:nvPr/>
          </p:nvCxnSpPr>
          <p:spPr bwMode="auto">
            <a:xfrm rot="10800000" flipV="1">
              <a:off x="4304187" y="5611120"/>
              <a:ext cx="909349" cy="458369"/>
            </a:xfrm>
            <a:prstGeom prst="bentConnector2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75BFE0D-FBB8-43E8-8A78-FD875E84FF5F}"/>
                </a:ext>
              </a:extLst>
            </p:cNvPr>
            <p:cNvSpPr txBox="1"/>
            <p:nvPr/>
          </p:nvSpPr>
          <p:spPr>
            <a:xfrm>
              <a:off x="8070991" y="948735"/>
              <a:ext cx="974856" cy="563728"/>
            </a:xfrm>
            <a:prstGeom prst="rect">
              <a:avLst/>
            </a:prstGeom>
            <a:solidFill>
              <a:srgbClr val="DDDDDD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/>
                <a:t>N</a:t>
              </a:r>
              <a:r>
                <a:rPr lang="en-US" sz="900" baseline="-25000"/>
                <a:t>2</a:t>
              </a:r>
              <a:r>
                <a:rPr lang="en-US" sz="900"/>
                <a:t> for dumping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0025DEF-8DB2-4667-B389-D14DA045E270}"/>
                </a:ext>
              </a:extLst>
            </p:cNvPr>
            <p:cNvCxnSpPr/>
            <p:nvPr/>
          </p:nvCxnSpPr>
          <p:spPr bwMode="auto">
            <a:xfrm>
              <a:off x="5987902" y="4621426"/>
              <a:ext cx="44355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F4955E6-77D8-438A-B449-6CCEB088F9A3}"/>
                </a:ext>
              </a:extLst>
            </p:cNvPr>
            <p:cNvCxnSpPr/>
            <p:nvPr/>
          </p:nvCxnSpPr>
          <p:spPr bwMode="auto">
            <a:xfrm flipV="1">
              <a:off x="6431454" y="3167110"/>
              <a:ext cx="0" cy="145431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FEF21AB-4DFD-4D45-8202-21C855CEB3DF}"/>
                </a:ext>
              </a:extLst>
            </p:cNvPr>
            <p:cNvSpPr/>
            <p:nvPr/>
          </p:nvSpPr>
          <p:spPr bwMode="auto">
            <a:xfrm>
              <a:off x="5781559" y="1606605"/>
              <a:ext cx="354841" cy="35551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1922A24-1E37-4793-9C34-BB87CD784F15}"/>
                </a:ext>
              </a:extLst>
            </p:cNvPr>
            <p:cNvCxnSpPr/>
            <p:nvPr/>
          </p:nvCxnSpPr>
          <p:spPr bwMode="auto">
            <a:xfrm flipH="1" flipV="1">
              <a:off x="5514910" y="4524892"/>
              <a:ext cx="266649" cy="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1FD6123-5EC4-4DD7-9D8B-A9ABA2773986}"/>
                </a:ext>
              </a:extLst>
            </p:cNvPr>
            <p:cNvCxnSpPr/>
            <p:nvPr/>
          </p:nvCxnSpPr>
          <p:spPr bwMode="auto">
            <a:xfrm flipV="1">
              <a:off x="5514911" y="3070577"/>
              <a:ext cx="0" cy="145431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ED3AD4C-5E6C-4295-9DD4-37CD151DA782}"/>
                </a:ext>
              </a:extLst>
            </p:cNvPr>
            <p:cNvSpPr/>
            <p:nvPr/>
          </p:nvSpPr>
          <p:spPr bwMode="auto">
            <a:xfrm>
              <a:off x="5776466" y="4829597"/>
              <a:ext cx="354841" cy="14732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8D1A085-04F8-499D-86F0-71FAABA8F433}"/>
                </a:ext>
              </a:extLst>
            </p:cNvPr>
            <p:cNvCxnSpPr>
              <a:stCxn id="86" idx="3"/>
            </p:cNvCxnSpPr>
            <p:nvPr/>
          </p:nvCxnSpPr>
          <p:spPr bwMode="auto">
            <a:xfrm flipV="1">
              <a:off x="5615369" y="5606443"/>
              <a:ext cx="338517" cy="467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1FCF9D74-4AE7-4CBF-9F67-56E65C559DB0}"/>
                </a:ext>
              </a:extLst>
            </p:cNvPr>
            <p:cNvCxnSpPr>
              <a:stCxn id="39" idx="1"/>
            </p:cNvCxnSpPr>
            <p:nvPr/>
          </p:nvCxnSpPr>
          <p:spPr bwMode="auto">
            <a:xfrm flipH="1">
              <a:off x="1766410" y="6351355"/>
              <a:ext cx="1912389" cy="1052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0C26C7B-0417-4D73-9E51-BA5CB8E2D043}"/>
                </a:ext>
              </a:extLst>
            </p:cNvPr>
            <p:cNvCxnSpPr>
              <a:stCxn id="47" idx="2"/>
            </p:cNvCxnSpPr>
            <p:nvPr/>
          </p:nvCxnSpPr>
          <p:spPr bwMode="auto">
            <a:xfrm flipH="1">
              <a:off x="5953886" y="4976921"/>
              <a:ext cx="1" cy="63419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68DBFE2-AC58-4131-9C96-AB35FF9BC71E}"/>
                </a:ext>
              </a:extLst>
            </p:cNvPr>
            <p:cNvCxnSpPr/>
            <p:nvPr/>
          </p:nvCxnSpPr>
          <p:spPr bwMode="auto">
            <a:xfrm flipV="1">
              <a:off x="5615370" y="5103703"/>
              <a:ext cx="338517" cy="467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D1A5107-89F9-47D7-9037-5C1DD6F488E2}"/>
                </a:ext>
              </a:extLst>
            </p:cNvPr>
            <p:cNvCxnSpPr/>
            <p:nvPr/>
          </p:nvCxnSpPr>
          <p:spPr bwMode="auto">
            <a:xfrm flipV="1">
              <a:off x="5960606" y="5603805"/>
              <a:ext cx="338517" cy="467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531F097-19BD-4F45-95FC-31DD2A08D788}"/>
                </a:ext>
              </a:extLst>
            </p:cNvPr>
            <p:cNvCxnSpPr>
              <a:stCxn id="44" idx="0"/>
            </p:cNvCxnSpPr>
            <p:nvPr/>
          </p:nvCxnSpPr>
          <p:spPr bwMode="auto">
            <a:xfrm flipH="1" flipV="1">
              <a:off x="5953886" y="1250947"/>
              <a:ext cx="5094" cy="35565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6488167-D6E8-4CE3-BE76-2AB598DDABB7}"/>
                </a:ext>
              </a:extLst>
            </p:cNvPr>
            <p:cNvCxnSpPr/>
            <p:nvPr/>
          </p:nvCxnSpPr>
          <p:spPr bwMode="auto">
            <a:xfrm>
              <a:off x="6493520" y="1262643"/>
              <a:ext cx="5094" cy="45228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22FD69E-7D19-4D9A-8100-BC897744AF2B}"/>
                </a:ext>
              </a:extLst>
            </p:cNvPr>
            <p:cNvCxnSpPr>
              <a:endCxn id="85" idx="3"/>
            </p:cNvCxnSpPr>
            <p:nvPr/>
          </p:nvCxnSpPr>
          <p:spPr bwMode="auto">
            <a:xfrm flipV="1">
              <a:off x="5590217" y="1264906"/>
              <a:ext cx="1103185" cy="467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50ACCF17-BF7D-4719-9669-E781FD86E1A2}"/>
                </a:ext>
              </a:extLst>
            </p:cNvPr>
            <p:cNvCxnSpPr/>
            <p:nvPr/>
          </p:nvCxnSpPr>
          <p:spPr bwMode="auto">
            <a:xfrm flipV="1">
              <a:off x="6492078" y="1714926"/>
              <a:ext cx="338517" cy="467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A7A36182-064A-4E65-95AD-EFEA8778D7E6}"/>
                </a:ext>
              </a:extLst>
            </p:cNvPr>
            <p:cNvCxnSpPr>
              <a:endCxn id="44" idx="1"/>
            </p:cNvCxnSpPr>
            <p:nvPr/>
          </p:nvCxnSpPr>
          <p:spPr bwMode="auto">
            <a:xfrm>
              <a:off x="5514911" y="1784363"/>
              <a:ext cx="266648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3D8C7298-D0BC-40D5-806A-B1901B94BEBF}"/>
                </a:ext>
              </a:extLst>
            </p:cNvPr>
            <p:cNvCxnSpPr/>
            <p:nvPr/>
          </p:nvCxnSpPr>
          <p:spPr bwMode="auto">
            <a:xfrm flipV="1">
              <a:off x="6431454" y="1784362"/>
              <a:ext cx="0" cy="183050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C02A0A4-A1D2-4D8E-B57E-7C86020B7CD4}"/>
                </a:ext>
              </a:extLst>
            </p:cNvPr>
            <p:cNvCxnSpPr>
              <a:endCxn id="44" idx="3"/>
            </p:cNvCxnSpPr>
            <p:nvPr/>
          </p:nvCxnSpPr>
          <p:spPr bwMode="auto">
            <a:xfrm flipH="1">
              <a:off x="6136400" y="1784362"/>
              <a:ext cx="295054" cy="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E9C57F9E-C011-4146-9FEC-5A715017FD98}"/>
                </a:ext>
              </a:extLst>
            </p:cNvPr>
            <p:cNvCxnSpPr/>
            <p:nvPr/>
          </p:nvCxnSpPr>
          <p:spPr bwMode="auto">
            <a:xfrm flipV="1">
              <a:off x="5516124" y="1789694"/>
              <a:ext cx="0" cy="183050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1" name="Gruppo 126">
              <a:extLst>
                <a:ext uri="{FF2B5EF4-FFF2-40B4-BE49-F238E27FC236}">
                  <a16:creationId xmlns:a16="http://schemas.microsoft.com/office/drawing/2014/main" id="{F1CFAD36-C449-4DBF-A89D-9C584986BF48}"/>
                </a:ext>
              </a:extLst>
            </p:cNvPr>
            <p:cNvGrpSpPr/>
            <p:nvPr/>
          </p:nvGrpSpPr>
          <p:grpSpPr>
            <a:xfrm rot="16200000">
              <a:off x="5266565" y="1062518"/>
              <a:ext cx="246062" cy="401836"/>
              <a:chOff x="5184775" y="5382420"/>
              <a:chExt cx="246062" cy="535780"/>
            </a:xfrm>
            <a:solidFill>
              <a:srgbClr val="FF0000"/>
            </a:solidFill>
          </p:grpSpPr>
          <p:sp>
            <p:nvSpPr>
              <p:cNvPr id="82" name="Triangolo isoscele 133">
                <a:extLst>
                  <a:ext uri="{FF2B5EF4-FFF2-40B4-BE49-F238E27FC236}">
                    <a16:creationId xmlns:a16="http://schemas.microsoft.com/office/drawing/2014/main" id="{00C199A4-4AF0-472A-9950-47A39EC39DEA}"/>
                  </a:ext>
                </a:extLst>
              </p:cNvPr>
              <p:cNvSpPr/>
              <p:nvPr/>
            </p:nvSpPr>
            <p:spPr bwMode="auto">
              <a:xfrm>
                <a:off x="5184775" y="565031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3" name="Triangolo isoscele 134">
                <a:extLst>
                  <a:ext uri="{FF2B5EF4-FFF2-40B4-BE49-F238E27FC236}">
                    <a16:creationId xmlns:a16="http://schemas.microsoft.com/office/drawing/2014/main" id="{B518F084-3B64-43AE-B235-FB84E775FB41}"/>
                  </a:ext>
                </a:extLst>
              </p:cNvPr>
              <p:cNvSpPr/>
              <p:nvPr/>
            </p:nvSpPr>
            <p:spPr bwMode="auto">
              <a:xfrm rot="10800000">
                <a:off x="5184775" y="538242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62" name="Gruppo 126">
              <a:extLst>
                <a:ext uri="{FF2B5EF4-FFF2-40B4-BE49-F238E27FC236}">
                  <a16:creationId xmlns:a16="http://schemas.microsoft.com/office/drawing/2014/main" id="{5AB5BC73-C2CD-4077-A5B3-9B19097A9409}"/>
                </a:ext>
              </a:extLst>
            </p:cNvPr>
            <p:cNvGrpSpPr/>
            <p:nvPr/>
          </p:nvGrpSpPr>
          <p:grpSpPr>
            <a:xfrm rot="16200000">
              <a:off x="6771301" y="1518686"/>
              <a:ext cx="246062" cy="401836"/>
              <a:chOff x="5184775" y="5382420"/>
              <a:chExt cx="246062" cy="535780"/>
            </a:xfrm>
            <a:solidFill>
              <a:srgbClr val="FF0000"/>
            </a:solidFill>
          </p:grpSpPr>
          <p:sp>
            <p:nvSpPr>
              <p:cNvPr id="80" name="Triangolo isoscele 133">
                <a:extLst>
                  <a:ext uri="{FF2B5EF4-FFF2-40B4-BE49-F238E27FC236}">
                    <a16:creationId xmlns:a16="http://schemas.microsoft.com/office/drawing/2014/main" id="{A66142E4-F08B-4626-94F4-CB7969CDE3B2}"/>
                  </a:ext>
                </a:extLst>
              </p:cNvPr>
              <p:cNvSpPr/>
              <p:nvPr/>
            </p:nvSpPr>
            <p:spPr bwMode="auto">
              <a:xfrm>
                <a:off x="5184775" y="565031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1" name="Triangolo isoscele 134">
                <a:extLst>
                  <a:ext uri="{FF2B5EF4-FFF2-40B4-BE49-F238E27FC236}">
                    <a16:creationId xmlns:a16="http://schemas.microsoft.com/office/drawing/2014/main" id="{8EBE130B-FE43-4EF4-B67D-75AE41757E3C}"/>
                  </a:ext>
                </a:extLst>
              </p:cNvPr>
              <p:cNvSpPr/>
              <p:nvPr/>
            </p:nvSpPr>
            <p:spPr bwMode="auto">
              <a:xfrm rot="10800000">
                <a:off x="5184775" y="5382420"/>
                <a:ext cx="246062" cy="267890"/>
              </a:xfrm>
              <a:prstGeom prst="triangl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58BA53DC-4820-4397-B20C-B4099233CD30}"/>
                </a:ext>
              </a:extLst>
            </p:cNvPr>
            <p:cNvCxnSpPr/>
            <p:nvPr/>
          </p:nvCxnSpPr>
          <p:spPr bwMode="auto">
            <a:xfrm flipV="1">
              <a:off x="1766405" y="6049153"/>
              <a:ext cx="0" cy="31272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4" name="CasellaDiTesto 124">
              <a:extLst>
                <a:ext uri="{FF2B5EF4-FFF2-40B4-BE49-F238E27FC236}">
                  <a16:creationId xmlns:a16="http://schemas.microsoft.com/office/drawing/2014/main" id="{0019258D-4073-4315-823C-68CA4AB20D94}"/>
                </a:ext>
              </a:extLst>
            </p:cNvPr>
            <p:cNvSpPr txBox="1"/>
            <p:nvPr/>
          </p:nvSpPr>
          <p:spPr>
            <a:xfrm>
              <a:off x="3231703" y="2525885"/>
              <a:ext cx="1497722" cy="775125"/>
            </a:xfrm>
            <a:prstGeom prst="rect">
              <a:avLst/>
            </a:prstGeom>
            <a:solidFill>
              <a:srgbClr val="9C9E9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/>
                <a:t>Bypass lines for “small” port etching</a:t>
              </a:r>
            </a:p>
          </p:txBody>
        </p:sp>
        <p:sp>
          <p:nvSpPr>
            <p:cNvPr id="65" name="Rettangolo 136">
              <a:extLst>
                <a:ext uri="{FF2B5EF4-FFF2-40B4-BE49-F238E27FC236}">
                  <a16:creationId xmlns:a16="http://schemas.microsoft.com/office/drawing/2014/main" id="{7FD76582-CF37-47D0-BC6B-D6F1DFB6EC22}"/>
                </a:ext>
              </a:extLst>
            </p:cNvPr>
            <p:cNvSpPr/>
            <p:nvPr/>
          </p:nvSpPr>
          <p:spPr bwMode="auto">
            <a:xfrm rot="16200000">
              <a:off x="7188219" y="5480873"/>
              <a:ext cx="566737" cy="258179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6" name="Connettore 1 138">
              <a:extLst>
                <a:ext uri="{FF2B5EF4-FFF2-40B4-BE49-F238E27FC236}">
                  <a16:creationId xmlns:a16="http://schemas.microsoft.com/office/drawing/2014/main" id="{D2EABAE9-1E2E-483C-8290-2ECAACFB3488}"/>
                </a:ext>
              </a:extLst>
            </p:cNvPr>
            <p:cNvCxnSpPr>
              <a:stCxn id="65" idx="1"/>
              <a:endCxn id="65" idx="3"/>
            </p:cNvCxnSpPr>
            <p:nvPr/>
          </p:nvCxnSpPr>
          <p:spPr bwMode="auto">
            <a:xfrm flipV="1">
              <a:off x="7471588" y="5326594"/>
              <a:ext cx="0" cy="5667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7" name="Rettangolo 136">
              <a:extLst>
                <a:ext uri="{FF2B5EF4-FFF2-40B4-BE49-F238E27FC236}">
                  <a16:creationId xmlns:a16="http://schemas.microsoft.com/office/drawing/2014/main" id="{BF0B678E-B459-4F32-A684-B0166D54F74E}"/>
                </a:ext>
              </a:extLst>
            </p:cNvPr>
            <p:cNvSpPr/>
            <p:nvPr/>
          </p:nvSpPr>
          <p:spPr bwMode="auto">
            <a:xfrm rot="16200000">
              <a:off x="7301966" y="1139328"/>
              <a:ext cx="566737" cy="258179"/>
            </a:xfrm>
            <a:prstGeom prst="rect">
              <a:avLst/>
            </a:prstGeom>
            <a:solidFill>
              <a:srgbClr val="DDDDDD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8" name="Connettore 1 138">
              <a:extLst>
                <a:ext uri="{FF2B5EF4-FFF2-40B4-BE49-F238E27FC236}">
                  <a16:creationId xmlns:a16="http://schemas.microsoft.com/office/drawing/2014/main" id="{44776A36-0269-4751-A3B5-AD1E2A817007}"/>
                </a:ext>
              </a:extLst>
            </p:cNvPr>
            <p:cNvCxnSpPr>
              <a:stCxn id="67" idx="1"/>
              <a:endCxn id="67" idx="3"/>
            </p:cNvCxnSpPr>
            <p:nvPr/>
          </p:nvCxnSpPr>
          <p:spPr bwMode="auto">
            <a:xfrm flipV="1">
              <a:off x="7585335" y="985049"/>
              <a:ext cx="0" cy="5667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03CCCC5-9BDA-472F-BAED-6711DDE030B6}"/>
                </a:ext>
              </a:extLst>
            </p:cNvPr>
            <p:cNvSpPr txBox="1"/>
            <p:nvPr/>
          </p:nvSpPr>
          <p:spPr>
            <a:xfrm>
              <a:off x="7151627" y="5954849"/>
              <a:ext cx="653767" cy="35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Filter</a:t>
              </a:r>
            </a:p>
          </p:txBody>
        </p:sp>
        <p:cxnSp>
          <p:nvCxnSpPr>
            <p:cNvPr id="70" name="Connettore 1 48">
              <a:extLst>
                <a:ext uri="{FF2B5EF4-FFF2-40B4-BE49-F238E27FC236}">
                  <a16:creationId xmlns:a16="http://schemas.microsoft.com/office/drawing/2014/main" id="{C6F58C61-EF50-474B-A196-3CD7330279C7}"/>
                </a:ext>
              </a:extLst>
            </p:cNvPr>
            <p:cNvCxnSpPr>
              <a:cxnSpLocks noChangeShapeType="1"/>
              <a:stCxn id="64" idx="3"/>
            </p:cNvCxnSpPr>
            <p:nvPr/>
          </p:nvCxnSpPr>
          <p:spPr bwMode="auto">
            <a:xfrm>
              <a:off x="4729425" y="2913448"/>
              <a:ext cx="685027" cy="16263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587881E0-3D17-47AC-867A-D3007C255355}"/>
                </a:ext>
              </a:extLst>
            </p:cNvPr>
            <p:cNvCxnSpPr/>
            <p:nvPr/>
          </p:nvCxnSpPr>
          <p:spPr bwMode="auto">
            <a:xfrm>
              <a:off x="2678547" y="5824220"/>
              <a:ext cx="74923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Isosceles Triangle 71">
              <a:extLst>
                <a:ext uri="{FF2B5EF4-FFF2-40B4-BE49-F238E27FC236}">
                  <a16:creationId xmlns:a16="http://schemas.microsoft.com/office/drawing/2014/main" id="{018D2F28-5EAF-4E43-9E5B-D380872B7A09}"/>
                </a:ext>
              </a:extLst>
            </p:cNvPr>
            <p:cNvSpPr/>
            <p:nvPr/>
          </p:nvSpPr>
          <p:spPr bwMode="auto">
            <a:xfrm rot="5400000">
              <a:off x="2641049" y="5472684"/>
              <a:ext cx="453224" cy="699714"/>
            </a:xfrm>
            <a:prstGeom prst="triangle">
              <a:avLst/>
            </a:prstGeom>
            <a:solidFill>
              <a:srgbClr val="FF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1F7F2B93-27EF-44C9-A018-A234F9D35126}"/>
                </a:ext>
              </a:extLst>
            </p:cNvPr>
            <p:cNvSpPr/>
            <p:nvPr/>
          </p:nvSpPr>
          <p:spPr bwMode="auto">
            <a:xfrm>
              <a:off x="211541" y="4486506"/>
              <a:ext cx="426753" cy="1526587"/>
            </a:xfrm>
            <a:prstGeom prst="cub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B61D2BD-0459-4168-83EB-771A845F72D8}"/>
                </a:ext>
              </a:extLst>
            </p:cNvPr>
            <p:cNvSpPr/>
            <p:nvPr/>
          </p:nvSpPr>
          <p:spPr bwMode="auto">
            <a:xfrm>
              <a:off x="1105611" y="4757383"/>
              <a:ext cx="152400" cy="838546"/>
            </a:xfrm>
            <a:prstGeom prst="rect">
              <a:avLst/>
            </a:prstGeom>
            <a:pattFill prst="smGrid">
              <a:fgClr>
                <a:schemeClr val="tx1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05734535-4163-440F-8AEC-1D95CC926596}"/>
                </a:ext>
              </a:extLst>
            </p:cNvPr>
            <p:cNvCxnSpPr/>
            <p:nvPr/>
          </p:nvCxnSpPr>
          <p:spPr bwMode="auto">
            <a:xfrm flipH="1">
              <a:off x="581684" y="5488089"/>
              <a:ext cx="527809" cy="467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84F48320-85DF-467C-9477-35D899A7FC12}"/>
                </a:ext>
              </a:extLst>
            </p:cNvPr>
            <p:cNvCxnSpPr/>
            <p:nvPr/>
          </p:nvCxnSpPr>
          <p:spPr bwMode="auto">
            <a:xfrm>
              <a:off x="611929" y="4904820"/>
              <a:ext cx="515728" cy="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A5EB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215508A-473B-42B8-BB02-2A04E0E49859}"/>
                </a:ext>
              </a:extLst>
            </p:cNvPr>
            <p:cNvSpPr txBox="1"/>
            <p:nvPr/>
          </p:nvSpPr>
          <p:spPr>
            <a:xfrm>
              <a:off x="64882" y="4088838"/>
              <a:ext cx="741850" cy="35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Chiller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033D555-FC2C-4976-86BE-1F3C7AB7582E}"/>
                </a:ext>
              </a:extLst>
            </p:cNvPr>
            <p:cNvSpPr txBox="1"/>
            <p:nvPr/>
          </p:nvSpPr>
          <p:spPr>
            <a:xfrm>
              <a:off x="393040" y="6014059"/>
              <a:ext cx="1020779" cy="56372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/>
                <a:t>Heat</a:t>
              </a:r>
            </a:p>
            <a:p>
              <a:pPr algn="ctr"/>
              <a:r>
                <a:rPr lang="en-US" sz="900"/>
                <a:t>exchanger</a:t>
              </a: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B46DF449-45D3-4FB4-9E5A-173411422AF8}"/>
                </a:ext>
              </a:extLst>
            </p:cNvPr>
            <p:cNvCxnSpPr>
              <a:endCxn id="74" idx="2"/>
            </p:cNvCxnSpPr>
            <p:nvPr/>
          </p:nvCxnSpPr>
          <p:spPr bwMode="auto">
            <a:xfrm flipV="1">
              <a:off x="935006" y="5595929"/>
              <a:ext cx="246805" cy="5281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67700791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4C865-B610-489E-9FA0-7CE229C3F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BCP Plant in Operation in Labs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99679-088B-4FE0-827F-267B43817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23599F-3C08-4AAD-A293-1D2DE3C14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3" t="4973" r="1222" b="995"/>
          <a:stretch>
            <a:fillRect/>
          </a:stretch>
        </p:blipFill>
        <p:spPr bwMode="auto">
          <a:xfrm>
            <a:off x="7592534" y="1583112"/>
            <a:ext cx="4148919" cy="5174082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9DC04764-E83E-4FD0-B7A7-83AB519B9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6224" y="6288880"/>
            <a:ext cx="1735603" cy="461665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2400" dirty="0">
                <a:solidFill>
                  <a:schemeClr val="bg1"/>
                </a:solidFill>
              </a:rPr>
              <a:t>DESY BCP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AEFB3960-572D-40B6-B96E-C81BB83D394F}"/>
              </a:ext>
            </a:extLst>
          </p:cNvPr>
          <p:cNvSpPr/>
          <p:nvPr/>
        </p:nvSpPr>
        <p:spPr>
          <a:xfrm>
            <a:off x="838200" y="2309219"/>
            <a:ext cx="3531107" cy="4495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0DE06C5-0C98-4649-9D1F-F78A301505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18" t="12322" r="6106" b="35304"/>
          <a:stretch/>
        </p:blipFill>
        <p:spPr bwMode="auto">
          <a:xfrm>
            <a:off x="3480084" y="1266999"/>
            <a:ext cx="4708478" cy="39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2F59E6-F046-4AD1-BA61-8F2665AAC52B}"/>
              </a:ext>
            </a:extLst>
          </p:cNvPr>
          <p:cNvSpPr txBox="1"/>
          <p:nvPr/>
        </p:nvSpPr>
        <p:spPr>
          <a:xfrm>
            <a:off x="5063332" y="4693210"/>
            <a:ext cx="2707472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/>
              <a:t>BCP Cabinet JLAB</a:t>
            </a:r>
          </a:p>
        </p:txBody>
      </p:sp>
    </p:spTree>
    <p:extLst>
      <p:ext uri="{BB962C8B-B14F-4D97-AF65-F5344CB8AC3E}">
        <p14:creationId xmlns:p14="http://schemas.microsoft.com/office/powerpoint/2010/main" val="347909276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2178A-49AD-4A49-B457-51F54265A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BCP Plant in Operation </a:t>
            </a:r>
            <a:r>
              <a:rPr lang="en-US" dirty="0"/>
              <a:t>at</a:t>
            </a:r>
            <a:r>
              <a:rPr lang="en-US"/>
              <a:t> Qualified Vendors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4C1C12-B6C2-4ABA-91B9-0DB3679061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2"/>
          <a:stretch/>
        </p:blipFill>
        <p:spPr bwMode="auto">
          <a:xfrm>
            <a:off x="1350775" y="1367942"/>
            <a:ext cx="5828502" cy="459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14">
            <a:extLst>
              <a:ext uri="{FF2B5EF4-FFF2-40B4-BE49-F238E27FC236}">
                <a16:creationId xmlns:a16="http://schemas.microsoft.com/office/drawing/2014/main" id="{90A62F78-95B1-4ED3-81B1-06D9DAD84640}"/>
              </a:ext>
            </a:extLst>
          </p:cNvPr>
          <p:cNvSpPr txBox="1"/>
          <p:nvPr/>
        </p:nvSpPr>
        <p:spPr>
          <a:xfrm>
            <a:off x="1522965" y="5964402"/>
            <a:ext cx="6261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Automatic </a:t>
            </a:r>
            <a:r>
              <a:rPr lang="en-US" sz="2000" b="1" err="1"/>
              <a:t>BCP</a:t>
            </a:r>
            <a:r>
              <a:rPr lang="en-US" sz="2000" b="1"/>
              <a:t> system for subcomponents @ </a:t>
            </a:r>
            <a:r>
              <a:rPr lang="en-US" sz="2000" b="1" err="1"/>
              <a:t>Ettore</a:t>
            </a:r>
            <a:r>
              <a:rPr lang="en-US" sz="2000" b="1"/>
              <a:t> </a:t>
            </a:r>
            <a:r>
              <a:rPr lang="en-US" sz="2000" b="1" err="1"/>
              <a:t>Zanon</a:t>
            </a:r>
            <a:r>
              <a:rPr lang="en-US" sz="2000" b="1"/>
              <a:t> for </a:t>
            </a:r>
            <a:r>
              <a:rPr lang="en-US" sz="2000" b="1" err="1"/>
              <a:t>EXFEL</a:t>
            </a:r>
            <a:r>
              <a:rPr lang="en-US" sz="2000" b="1"/>
              <a:t> (etching + rinsing)</a:t>
            </a:r>
          </a:p>
        </p:txBody>
      </p:sp>
      <p:pic>
        <p:nvPicPr>
          <p:cNvPr id="9" name="Picture 2" descr="C:\Users\michelato\Desktop\for birte\Foto EZ nuove\_DSC0808.jpg">
            <a:extLst>
              <a:ext uri="{FF2B5EF4-FFF2-40B4-BE49-F238E27FC236}">
                <a16:creationId xmlns:a16="http://schemas.microsoft.com/office/drawing/2014/main" id="{780107CA-63AD-4916-BC98-A19472C936E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788" y="1367942"/>
            <a:ext cx="3139012" cy="472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5938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969A8-AA49-4C59-8860-C9B0D0C0C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Electropolishing (EP)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4E9CE-C57A-452D-8585-876F74CF9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 </a:t>
            </a:r>
            <a:r>
              <a:rPr lang="en-US" sz="2400" b="1" dirty="0"/>
              <a:t>constant voltage</a:t>
            </a:r>
            <a:r>
              <a:rPr lang="en-US" sz="2400" dirty="0"/>
              <a:t> is kept between an Aluminum </a:t>
            </a:r>
            <a:br>
              <a:rPr lang="en-US" sz="2400" dirty="0"/>
            </a:br>
            <a:r>
              <a:rPr lang="en-US" sz="2400" dirty="0"/>
              <a:t>electrodes and the cavity immerse in a mixture of </a:t>
            </a:r>
            <a:br>
              <a:rPr lang="en-US" sz="2400" dirty="0"/>
            </a:br>
            <a:r>
              <a:rPr lang="en-US" sz="2400" dirty="0"/>
              <a:t>Hydrofluoric Acid (</a:t>
            </a:r>
            <a:r>
              <a:rPr lang="en-US" sz="2400" b="1" dirty="0"/>
              <a:t>HF</a:t>
            </a:r>
            <a:r>
              <a:rPr lang="en-US" sz="2400" dirty="0"/>
              <a:t>, 49%) and Sulfuric Acid (</a:t>
            </a:r>
            <a:r>
              <a:rPr lang="en-US" sz="2400" b="1" dirty="0"/>
              <a:t>H</a:t>
            </a:r>
            <a:r>
              <a:rPr lang="en-US" sz="2400" b="1" baseline="-25000" dirty="0"/>
              <a:t>2</a:t>
            </a:r>
            <a:r>
              <a:rPr lang="en-US" sz="2400" b="1" dirty="0"/>
              <a:t>SO</a:t>
            </a:r>
            <a:r>
              <a:rPr lang="en-US" sz="2400" b="1" baseline="-25000" dirty="0"/>
              <a:t>4</a:t>
            </a:r>
            <a:r>
              <a:rPr lang="en-US" sz="2400" dirty="0"/>
              <a:t>, 96%) </a:t>
            </a:r>
            <a:br>
              <a:rPr lang="en-US" sz="2400" dirty="0"/>
            </a:br>
            <a:r>
              <a:rPr lang="en-US" sz="2400" dirty="0"/>
              <a:t>in a ratio 1:9 (typical) in volume.</a:t>
            </a:r>
          </a:p>
          <a:p>
            <a:r>
              <a:rPr lang="en-US" sz="2400" b="1" dirty="0"/>
              <a:t>Reaction is not self sustained</a:t>
            </a:r>
            <a:r>
              <a:rPr lang="en-US" sz="2400" dirty="0"/>
              <a:t>: no current  - no reaction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9EA689-0D6E-4C3B-917F-3D2CE789F2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83" t="-751" r="19538" b="19386"/>
          <a:stretch/>
        </p:blipFill>
        <p:spPr>
          <a:xfrm>
            <a:off x="9272315" y="369903"/>
            <a:ext cx="2933700" cy="39534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C57156-4A42-4423-AAEA-B9A330F1C8B9}"/>
              </a:ext>
            </a:extLst>
          </p:cNvPr>
          <p:cNvSpPr txBox="1"/>
          <p:nvPr/>
        </p:nvSpPr>
        <p:spPr>
          <a:xfrm>
            <a:off x="5358714" y="3717678"/>
            <a:ext cx="1434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5">
                    <a:lumMod val="75000"/>
                  </a:schemeClr>
                </a:solidFill>
              </a:rPr>
              <a:t>Oxidation</a:t>
            </a:r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ject 5">
                <a:extLst>
                  <a:ext uri="{FF2B5EF4-FFF2-40B4-BE49-F238E27FC236}">
                    <a16:creationId xmlns:a16="http://schemas.microsoft.com/office/drawing/2014/main" id="{ACE23FF4-7189-4F5D-A497-F4E8E9D14461}"/>
                  </a:ext>
                </a:extLst>
              </p:cNvPr>
              <p:cNvSpPr txBox="1"/>
              <p:nvPr/>
            </p:nvSpPr>
            <p:spPr bwMode="auto">
              <a:xfrm>
                <a:off x="2591679" y="4269874"/>
                <a:ext cx="7334201" cy="704850"/>
              </a:xfrm>
              <a:prstGeom prst="rect">
                <a:avLst/>
              </a:prstGeom>
              <a:noFill/>
              <a:ln w="28575">
                <a:noFill/>
              </a:ln>
              <a:effec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40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m:rPr>
                          <m:sty m:val="p"/>
                        </m:rPr>
                        <a:rPr lang="en-US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nor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Object 5">
                <a:extLst>
                  <a:ext uri="{FF2B5EF4-FFF2-40B4-BE49-F238E27FC236}">
                    <a16:creationId xmlns:a16="http://schemas.microsoft.com/office/drawing/2014/main" id="{ACE23FF4-7189-4F5D-A497-F4E8E9D144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1679" y="4269874"/>
                <a:ext cx="7334201" cy="704850"/>
              </a:xfrm>
              <a:prstGeom prst="rect">
                <a:avLst/>
              </a:prstGeom>
              <a:blipFill>
                <a:blip r:embed="rId3"/>
                <a:stretch>
                  <a:fillRect l="-83"/>
                </a:stretch>
              </a:blipFill>
              <a:ln w="28575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26">
                <a:extLst>
                  <a:ext uri="{FF2B5EF4-FFF2-40B4-BE49-F238E27FC236}">
                    <a16:creationId xmlns:a16="http://schemas.microsoft.com/office/drawing/2014/main" id="{974CA620-0547-4315-8ECE-44F5EC706F28}"/>
                  </a:ext>
                </a:extLst>
              </p:cNvPr>
              <p:cNvSpPr txBox="1"/>
              <p:nvPr/>
            </p:nvSpPr>
            <p:spPr bwMode="auto">
              <a:xfrm>
                <a:off x="1093788" y="5867531"/>
                <a:ext cx="8247044" cy="48327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0.5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HF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NbO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1.5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Object 26">
                <a:extLst>
                  <a:ext uri="{FF2B5EF4-FFF2-40B4-BE49-F238E27FC236}">
                    <a16:creationId xmlns:a16="http://schemas.microsoft.com/office/drawing/2014/main" id="{974CA620-0547-4315-8ECE-44F5EC706F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88" y="5867531"/>
                <a:ext cx="8247044" cy="483276"/>
              </a:xfrm>
              <a:prstGeom prst="rect">
                <a:avLst/>
              </a:prstGeom>
              <a:blipFill>
                <a:blip r:embed="rId4"/>
                <a:stretch>
                  <a:fillRect l="-22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6959AF0-7F83-4DF0-8868-4C995B0EA210}"/>
              </a:ext>
            </a:extLst>
          </p:cNvPr>
          <p:cNvSpPr/>
          <p:nvPr/>
        </p:nvSpPr>
        <p:spPr>
          <a:xfrm>
            <a:off x="1123605" y="5044585"/>
            <a:ext cx="877958" cy="461665"/>
          </a:xfrm>
          <a:prstGeom prst="roundRect">
            <a:avLst/>
          </a:prstGeom>
          <a:solidFill>
            <a:srgbClr val="4472C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6956764-EDD6-4950-B66C-9F5467F0D3EF}"/>
              </a:ext>
            </a:extLst>
          </p:cNvPr>
          <p:cNvSpPr/>
          <p:nvPr/>
        </p:nvSpPr>
        <p:spPr>
          <a:xfrm>
            <a:off x="5637143" y="4228519"/>
            <a:ext cx="877958" cy="461665"/>
          </a:xfrm>
          <a:prstGeom prst="roundRect">
            <a:avLst/>
          </a:prstGeom>
          <a:solidFill>
            <a:srgbClr val="4472C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7FA8811-DFB3-4423-8ED5-80DB01CFDE92}"/>
              </a:ext>
            </a:extLst>
          </p:cNvPr>
          <p:cNvSpPr/>
          <p:nvPr/>
        </p:nvSpPr>
        <p:spPr>
          <a:xfrm>
            <a:off x="6096000" y="5023900"/>
            <a:ext cx="2153478" cy="461665"/>
          </a:xfrm>
          <a:prstGeom prst="round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84D50E5-8C63-407D-A2E6-2B99E65C37F8}"/>
              </a:ext>
            </a:extLst>
          </p:cNvPr>
          <p:cNvSpPr/>
          <p:nvPr/>
        </p:nvSpPr>
        <p:spPr>
          <a:xfrm>
            <a:off x="1137582" y="5837714"/>
            <a:ext cx="2153478" cy="461665"/>
          </a:xfrm>
          <a:prstGeom prst="round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5A16849D-A451-43B2-B125-9A498701381F}"/>
              </a:ext>
            </a:extLst>
          </p:cNvPr>
          <p:cNvCxnSpPr>
            <a:stCxn id="16" idx="2"/>
            <a:endCxn id="19" idx="0"/>
          </p:cNvCxnSpPr>
          <p:nvPr/>
        </p:nvCxnSpPr>
        <p:spPr>
          <a:xfrm rot="5400000">
            <a:off x="4517456" y="3182430"/>
            <a:ext cx="352149" cy="4958418"/>
          </a:xfrm>
          <a:prstGeom prst="bentConnector3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bject 22">
                <a:extLst>
                  <a:ext uri="{FF2B5EF4-FFF2-40B4-BE49-F238E27FC236}">
                    <a16:creationId xmlns:a16="http://schemas.microsoft.com/office/drawing/2014/main" id="{4C48E27E-3D1C-4ECF-AF84-78E0DA007EA7}"/>
                  </a:ext>
                </a:extLst>
              </p:cNvPr>
              <p:cNvSpPr txBox="1"/>
              <p:nvPr/>
            </p:nvSpPr>
            <p:spPr>
              <a:xfrm>
                <a:off x="1061210" y="5044585"/>
                <a:ext cx="10776295" cy="411163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HF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NbO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soluble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Nb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0.5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not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soluble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nor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1.5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 sz="1600"/>
              </a:p>
            </p:txBody>
          </p:sp>
        </mc:Choice>
        <mc:Fallback xmlns="">
          <p:sp>
            <p:nvSpPr>
              <p:cNvPr id="27" name="Object 22">
                <a:extLst>
                  <a:ext uri="{FF2B5EF4-FFF2-40B4-BE49-F238E27FC236}">
                    <a16:creationId xmlns:a16="http://schemas.microsoft.com/office/drawing/2014/main" id="{4C48E27E-3D1C-4ECF-AF84-78E0DA007E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210" y="5044585"/>
                <a:ext cx="10776295" cy="411163"/>
              </a:xfrm>
              <a:prstGeom prst="rect">
                <a:avLst/>
              </a:prstGeom>
              <a:blipFill>
                <a:blip r:embed="rId5"/>
                <a:stretch>
                  <a:fillRect l="-113" b="-32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Bent 28">
            <a:extLst>
              <a:ext uri="{FF2B5EF4-FFF2-40B4-BE49-F238E27FC236}">
                <a16:creationId xmlns:a16="http://schemas.microsoft.com/office/drawing/2014/main" id="{163FFB2C-207E-41E8-8384-71D7F3732CB2}"/>
              </a:ext>
            </a:extLst>
          </p:cNvPr>
          <p:cNvSpPr/>
          <p:nvPr/>
        </p:nvSpPr>
        <p:spPr>
          <a:xfrm rot="10800000">
            <a:off x="4188519" y="4698503"/>
            <a:ext cx="1838739" cy="16442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A3F15A-C0C9-4D2F-9D74-9E4FE16F3B24}"/>
              </a:ext>
            </a:extLst>
          </p:cNvPr>
          <p:cNvSpPr txBox="1"/>
          <p:nvPr/>
        </p:nvSpPr>
        <p:spPr>
          <a:xfrm>
            <a:off x="2790148" y="4636175"/>
            <a:ext cx="1398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Dissolve</a:t>
            </a:r>
          </a:p>
        </p:txBody>
      </p:sp>
      <p:sp>
        <p:nvSpPr>
          <p:cNvPr id="33" name="Arrow: Bent 32">
            <a:extLst>
              <a:ext uri="{FF2B5EF4-FFF2-40B4-BE49-F238E27FC236}">
                <a16:creationId xmlns:a16="http://schemas.microsoft.com/office/drawing/2014/main" id="{3A462149-F0F8-4DEC-9114-08822C31C3E7}"/>
              </a:ext>
            </a:extLst>
          </p:cNvPr>
          <p:cNvSpPr/>
          <p:nvPr/>
        </p:nvSpPr>
        <p:spPr>
          <a:xfrm rot="16200000" flipH="1">
            <a:off x="2106937" y="4310146"/>
            <a:ext cx="217066" cy="114935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3194870-CAA5-472F-AE55-177254C02C04}"/>
              </a:ext>
            </a:extLst>
          </p:cNvPr>
          <p:cNvSpPr/>
          <p:nvPr/>
        </p:nvSpPr>
        <p:spPr>
          <a:xfrm>
            <a:off x="7675418" y="4323370"/>
            <a:ext cx="744682" cy="348381"/>
          </a:xfrm>
          <a:prstGeom prst="roundRect">
            <a:avLst/>
          </a:prstGeom>
          <a:solidFill>
            <a:srgbClr val="ED7D31">
              <a:alpha val="20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717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AD661-88FA-403B-8631-679481A73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EP Mechanism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6CB5A-A5AC-4395-BE87-D5B9CC2FB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6890004" cy="4486476"/>
          </a:xfrm>
        </p:spPr>
        <p:txBody>
          <a:bodyPr>
            <a:normAutofit lnSpcReduction="10000"/>
          </a:bodyPr>
          <a:lstStyle/>
          <a:p>
            <a:r>
              <a:rPr lang="en-US"/>
              <a:t>Anodization of </a:t>
            </a:r>
            <a:r>
              <a:rPr lang="en-US" b="1"/>
              <a:t>Nb</a:t>
            </a:r>
            <a:r>
              <a:rPr lang="en-US"/>
              <a:t> in </a:t>
            </a:r>
            <a:r>
              <a:rPr lang="en-US" b="1"/>
              <a:t>H</a:t>
            </a:r>
            <a:r>
              <a:rPr lang="en-US" b="1" baseline="-25000"/>
              <a:t>2</a:t>
            </a:r>
            <a:r>
              <a:rPr lang="en-US" b="1"/>
              <a:t>SO</a:t>
            </a:r>
            <a:r>
              <a:rPr lang="en-US" b="1" baseline="-25000"/>
              <a:t>4</a:t>
            </a:r>
            <a:r>
              <a:rPr lang="en-US"/>
              <a:t> forces  growth </a:t>
            </a:r>
            <a:br>
              <a:rPr lang="en-US"/>
            </a:br>
            <a:r>
              <a:rPr lang="en-US"/>
              <a:t>of </a:t>
            </a:r>
            <a:r>
              <a:rPr lang="en-US" b="1"/>
              <a:t>Nb</a:t>
            </a:r>
            <a:r>
              <a:rPr lang="en-US" b="1" baseline="-25000"/>
              <a:t>2</a:t>
            </a:r>
            <a:r>
              <a:rPr lang="en-US" b="1"/>
              <a:t>O</a:t>
            </a:r>
            <a:r>
              <a:rPr lang="en-US" b="1" baseline="-25000"/>
              <a:t>5</a:t>
            </a:r>
          </a:p>
          <a:p>
            <a:r>
              <a:rPr lang="en-US" b="1"/>
              <a:t>F</a:t>
            </a:r>
            <a:r>
              <a:rPr lang="en-US" b="1" baseline="30000"/>
              <a:t>-</a:t>
            </a:r>
            <a:r>
              <a:rPr lang="en-US"/>
              <a:t> dissolves </a:t>
            </a:r>
            <a:r>
              <a:rPr lang="en-US" b="1"/>
              <a:t>Nb</a:t>
            </a:r>
            <a:r>
              <a:rPr lang="en-US" b="1" baseline="-25000"/>
              <a:t>2</a:t>
            </a:r>
            <a:r>
              <a:rPr lang="en-US" b="1"/>
              <a:t>O</a:t>
            </a:r>
            <a:r>
              <a:rPr lang="en-US" b="1" baseline="-25000"/>
              <a:t>5</a:t>
            </a:r>
          </a:p>
          <a:p>
            <a:r>
              <a:rPr lang="en-US"/>
              <a:t>These competing processes result in  current </a:t>
            </a:r>
            <a:br>
              <a:rPr lang="en-US"/>
            </a:br>
            <a:r>
              <a:rPr lang="en-US"/>
              <a:t>flow and material removal</a:t>
            </a:r>
          </a:p>
          <a:p>
            <a:r>
              <a:rPr lang="en-US"/>
              <a:t>Above a certain anodization potential,  the </a:t>
            </a:r>
            <a:br>
              <a:rPr lang="en-US"/>
            </a:br>
            <a:r>
              <a:rPr lang="en-US" b="1"/>
              <a:t>reaction rate plateaus</a:t>
            </a:r>
            <a:r>
              <a:rPr lang="en-US"/>
              <a:t>, limited by  how fast fresh </a:t>
            </a:r>
            <a:r>
              <a:rPr lang="en-US" b="1"/>
              <a:t>F</a:t>
            </a:r>
            <a:r>
              <a:rPr lang="en-US" b="1" baseline="30000"/>
              <a:t>-</a:t>
            </a:r>
            <a:r>
              <a:rPr lang="en-US"/>
              <a:t> can arrive at the  surface (</a:t>
            </a:r>
            <a:r>
              <a:rPr lang="en-US" i="1">
                <a:solidFill>
                  <a:srgbClr val="FF0000"/>
                </a:solidFill>
              </a:rPr>
              <a:t>diffusion-limited</a:t>
            </a:r>
            <a:r>
              <a:rPr lang="en-US"/>
              <a:t>)</a:t>
            </a:r>
          </a:p>
          <a:p>
            <a:r>
              <a:rPr lang="en-US"/>
              <a:t>The diffusion coefficient sets a scale for optimum leveling effects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322220C4-BBD6-4008-A4D1-AAC7A2DB9D60}"/>
              </a:ext>
            </a:extLst>
          </p:cNvPr>
          <p:cNvSpPr/>
          <p:nvPr/>
        </p:nvSpPr>
        <p:spPr>
          <a:xfrm>
            <a:off x="7728204" y="523793"/>
            <a:ext cx="3625596" cy="54894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EE025968-9383-4400-B8C9-F9EA03FC4F5F}"/>
              </a:ext>
            </a:extLst>
          </p:cNvPr>
          <p:cNvSpPr txBox="1"/>
          <p:nvPr/>
        </p:nvSpPr>
        <p:spPr>
          <a:xfrm>
            <a:off x="7144512" y="3455970"/>
            <a:ext cx="1435735" cy="46228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12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25"/>
              </a:spcBef>
            </a:pPr>
            <a:r>
              <a:rPr sz="1200" b="1" spc="-5">
                <a:solidFill>
                  <a:srgbClr val="00AF50"/>
                </a:solidFill>
                <a:latin typeface="Arial"/>
                <a:cs typeface="Arial"/>
              </a:rPr>
              <a:t>Compact Salt</a:t>
            </a:r>
            <a:r>
              <a:rPr sz="1200" b="1" spc="-30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sz="1200" b="1" spc="-5">
                <a:solidFill>
                  <a:srgbClr val="00AF50"/>
                </a:solidFill>
                <a:latin typeface="Arial"/>
                <a:cs typeface="Arial"/>
              </a:rPr>
              <a:t>Film</a:t>
            </a:r>
            <a:endParaRPr sz="120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</a:pPr>
            <a:r>
              <a:rPr sz="1200" spc="-5">
                <a:latin typeface="Arial"/>
                <a:cs typeface="Arial"/>
              </a:rPr>
              <a:t>(</a:t>
            </a:r>
            <a:r>
              <a:rPr sz="1200" spc="-5">
                <a:latin typeface="Symbol"/>
                <a:cs typeface="Symbol"/>
              </a:rPr>
              <a:t></a:t>
            </a:r>
            <a:r>
              <a:rPr sz="1200" spc="35">
                <a:latin typeface="Times New Roman"/>
                <a:cs typeface="Times New Roman"/>
              </a:rPr>
              <a:t> </a:t>
            </a:r>
            <a:r>
              <a:rPr sz="1200">
                <a:latin typeface="Arial"/>
                <a:cs typeface="Arial"/>
              </a:rPr>
              <a:t>nm)</a:t>
            </a:r>
          </a:p>
        </p:txBody>
      </p:sp>
    </p:spTree>
    <p:extLst>
      <p:ext uri="{BB962C8B-B14F-4D97-AF65-F5344CB8AC3E}">
        <p14:creationId xmlns:p14="http://schemas.microsoft.com/office/powerpoint/2010/main" val="291544521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36A44-41EA-49FF-9EEF-CE1363CDF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EP V vs J</a:t>
            </a: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426D9677-DC1D-478C-8EF7-01AF6FCBC644}"/>
              </a:ext>
            </a:extLst>
          </p:cNvPr>
          <p:cNvSpPr/>
          <p:nvPr/>
        </p:nvSpPr>
        <p:spPr>
          <a:xfrm>
            <a:off x="3988664" y="588385"/>
            <a:ext cx="8216622" cy="57542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69CC8287-A7C4-4C5F-B238-49E50B67D56D}"/>
              </a:ext>
            </a:extLst>
          </p:cNvPr>
          <p:cNvSpPr txBox="1"/>
          <p:nvPr/>
        </p:nvSpPr>
        <p:spPr>
          <a:xfrm>
            <a:off x="9281171" y="6346769"/>
            <a:ext cx="26854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>
                <a:latin typeface="Calibri"/>
                <a:cs typeface="Calibri"/>
              </a:rPr>
              <a:t>Kenji </a:t>
            </a:r>
            <a:r>
              <a:rPr sz="2400" spc="-20">
                <a:latin typeface="Calibri"/>
                <a:cs typeface="Calibri"/>
              </a:rPr>
              <a:t>Saito, </a:t>
            </a:r>
            <a:r>
              <a:rPr sz="2400">
                <a:latin typeface="Calibri"/>
                <a:cs typeface="Calibri"/>
              </a:rPr>
              <a:t>KEK,</a:t>
            </a:r>
            <a:r>
              <a:rPr sz="2400" spc="-35">
                <a:latin typeface="Calibri"/>
                <a:cs typeface="Calibri"/>
              </a:rPr>
              <a:t> </a:t>
            </a:r>
            <a:r>
              <a:rPr sz="2400" spc="-5">
                <a:latin typeface="Calibri"/>
                <a:cs typeface="Calibri"/>
              </a:rPr>
              <a:t>1989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B7C90D7-5DBA-46B2-9F81-6C043FCF97FE}"/>
              </a:ext>
            </a:extLst>
          </p:cNvPr>
          <p:cNvGrpSpPr/>
          <p:nvPr/>
        </p:nvGrpSpPr>
        <p:grpSpPr>
          <a:xfrm>
            <a:off x="824967" y="1624083"/>
            <a:ext cx="3163697" cy="4868171"/>
            <a:chOff x="311785" y="1223009"/>
            <a:chExt cx="3163697" cy="4868171"/>
          </a:xfrm>
        </p:grpSpPr>
        <p:sp>
          <p:nvSpPr>
            <p:cNvPr id="19" name="object 3">
              <a:extLst>
                <a:ext uri="{FF2B5EF4-FFF2-40B4-BE49-F238E27FC236}">
                  <a16:creationId xmlns:a16="http://schemas.microsoft.com/office/drawing/2014/main" id="{1F1F034A-BB03-47E8-BFE0-210BC56D833D}"/>
                </a:ext>
              </a:extLst>
            </p:cNvPr>
            <p:cNvSpPr/>
            <p:nvPr/>
          </p:nvSpPr>
          <p:spPr>
            <a:xfrm>
              <a:off x="659892" y="1223009"/>
              <a:ext cx="2815590" cy="2129790"/>
            </a:xfrm>
            <a:custGeom>
              <a:avLst/>
              <a:gdLst/>
              <a:ahLst/>
              <a:cxnLst/>
              <a:rect l="l" t="t" r="r" b="b"/>
              <a:pathLst>
                <a:path w="2815590" h="2129790">
                  <a:moveTo>
                    <a:pt x="2815590" y="2057400"/>
                  </a:moveTo>
                  <a:lnTo>
                    <a:pt x="2786634" y="2042922"/>
                  </a:lnTo>
                  <a:lnTo>
                    <a:pt x="2670810" y="1985010"/>
                  </a:lnTo>
                  <a:lnTo>
                    <a:pt x="2717139" y="2042922"/>
                  </a:lnTo>
                  <a:lnTo>
                    <a:pt x="86868" y="2042922"/>
                  </a:lnTo>
                  <a:lnTo>
                    <a:pt x="86868" y="98450"/>
                  </a:lnTo>
                  <a:lnTo>
                    <a:pt x="144780" y="144780"/>
                  </a:lnTo>
                  <a:lnTo>
                    <a:pt x="115811" y="86868"/>
                  </a:lnTo>
                  <a:lnTo>
                    <a:pt x="72390" y="0"/>
                  </a:lnTo>
                  <a:lnTo>
                    <a:pt x="0" y="144780"/>
                  </a:lnTo>
                  <a:lnTo>
                    <a:pt x="57899" y="98450"/>
                  </a:lnTo>
                  <a:lnTo>
                    <a:pt x="57912" y="86868"/>
                  </a:lnTo>
                  <a:lnTo>
                    <a:pt x="57912" y="98450"/>
                  </a:lnTo>
                  <a:lnTo>
                    <a:pt x="57912" y="2057400"/>
                  </a:lnTo>
                  <a:lnTo>
                    <a:pt x="72390" y="2057400"/>
                  </a:lnTo>
                  <a:lnTo>
                    <a:pt x="72390" y="2071878"/>
                  </a:lnTo>
                  <a:lnTo>
                    <a:pt x="2717139" y="2071878"/>
                  </a:lnTo>
                  <a:lnTo>
                    <a:pt x="2670810" y="2129790"/>
                  </a:lnTo>
                  <a:lnTo>
                    <a:pt x="2786634" y="2071878"/>
                  </a:lnTo>
                  <a:lnTo>
                    <a:pt x="2815590" y="20574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>
                <a:latin typeface="+mj-lt"/>
              </a:endParaRPr>
            </a:p>
          </p:txBody>
        </p:sp>
        <p:sp>
          <p:nvSpPr>
            <p:cNvPr id="20" name="object 4">
              <a:extLst>
                <a:ext uri="{FF2B5EF4-FFF2-40B4-BE49-F238E27FC236}">
                  <a16:creationId xmlns:a16="http://schemas.microsoft.com/office/drawing/2014/main" id="{2DEE1EB0-9C39-4261-9C9D-98BA40B5DCCB}"/>
                </a:ext>
              </a:extLst>
            </p:cNvPr>
            <p:cNvSpPr txBox="1"/>
            <p:nvPr/>
          </p:nvSpPr>
          <p:spPr>
            <a:xfrm>
              <a:off x="1496694" y="3306826"/>
              <a:ext cx="699135" cy="228909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  <a:tabLst>
                  <a:tab pos="469265" algn="l"/>
                </a:tabLst>
              </a:pPr>
              <a:r>
                <a:rPr sz="1400" b="1" spc="-10">
                  <a:latin typeface="+mj-lt"/>
                  <a:cs typeface="Times New Roman"/>
                </a:rPr>
                <a:t>V</a:t>
              </a:r>
              <a:r>
                <a:rPr sz="1400" b="1">
                  <a:latin typeface="+mj-lt"/>
                  <a:cs typeface="Times New Roman"/>
                </a:rPr>
                <a:t>1	</a:t>
              </a:r>
              <a:r>
                <a:rPr sz="1400" b="1" spc="-10">
                  <a:latin typeface="+mj-lt"/>
                  <a:cs typeface="Times New Roman"/>
                </a:rPr>
                <a:t>V2</a:t>
              </a:r>
              <a:endParaRPr sz="1400">
                <a:latin typeface="+mj-lt"/>
                <a:cs typeface="Times New Roman"/>
              </a:endParaRPr>
            </a:p>
          </p:txBody>
        </p:sp>
        <p:sp>
          <p:nvSpPr>
            <p:cNvPr id="21" name="object 5">
              <a:extLst>
                <a:ext uri="{FF2B5EF4-FFF2-40B4-BE49-F238E27FC236}">
                  <a16:creationId xmlns:a16="http://schemas.microsoft.com/office/drawing/2014/main" id="{34BDFDB6-E845-4605-AF8A-57C05939D29B}"/>
                </a:ext>
              </a:extLst>
            </p:cNvPr>
            <p:cNvSpPr txBox="1"/>
            <p:nvPr/>
          </p:nvSpPr>
          <p:spPr>
            <a:xfrm>
              <a:off x="2716148" y="3323589"/>
              <a:ext cx="241935" cy="228909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400" b="1" spc="-10">
                  <a:latin typeface="+mj-lt"/>
                  <a:cs typeface="Times New Roman"/>
                </a:rPr>
                <a:t>V3</a:t>
              </a:r>
              <a:endParaRPr sz="1400">
                <a:latin typeface="+mj-lt"/>
                <a:cs typeface="Times New Roman"/>
              </a:endParaRPr>
            </a:p>
          </p:txBody>
        </p:sp>
        <p:grpSp>
          <p:nvGrpSpPr>
            <p:cNvPr id="22" name="object 6">
              <a:extLst>
                <a:ext uri="{FF2B5EF4-FFF2-40B4-BE49-F238E27FC236}">
                  <a16:creationId xmlns:a16="http://schemas.microsoft.com/office/drawing/2014/main" id="{93F8A70B-AD98-42D4-ACE1-38DDC610A0A7}"/>
                </a:ext>
              </a:extLst>
            </p:cNvPr>
            <p:cNvGrpSpPr/>
            <p:nvPr/>
          </p:nvGrpSpPr>
          <p:grpSpPr>
            <a:xfrm>
              <a:off x="732282" y="1299210"/>
              <a:ext cx="2294255" cy="1981200"/>
              <a:chOff x="732282" y="1299210"/>
              <a:chExt cx="2294255" cy="1981200"/>
            </a:xfrm>
          </p:grpSpPr>
          <p:sp>
            <p:nvSpPr>
              <p:cNvPr id="23" name="object 7">
                <a:extLst>
                  <a:ext uri="{FF2B5EF4-FFF2-40B4-BE49-F238E27FC236}">
                    <a16:creationId xmlns:a16="http://schemas.microsoft.com/office/drawing/2014/main" id="{27487688-CDD1-4AA9-B714-DD6F066D6054}"/>
                  </a:ext>
                </a:extLst>
              </p:cNvPr>
              <p:cNvSpPr/>
              <p:nvPr/>
            </p:nvSpPr>
            <p:spPr>
              <a:xfrm>
                <a:off x="732282" y="1299210"/>
                <a:ext cx="2294255" cy="1981200"/>
              </a:xfrm>
              <a:custGeom>
                <a:avLst/>
                <a:gdLst/>
                <a:ahLst/>
                <a:cxnLst/>
                <a:rect l="l" t="t" r="r" b="b"/>
                <a:pathLst>
                  <a:path w="2294255" h="1981200">
                    <a:moveTo>
                      <a:pt x="0" y="1981200"/>
                    </a:moveTo>
                    <a:lnTo>
                      <a:pt x="42936" y="1976363"/>
                    </a:lnTo>
                    <a:lnTo>
                      <a:pt x="86320" y="1971079"/>
                    </a:lnTo>
                    <a:lnTo>
                      <a:pt x="130596" y="1964903"/>
                    </a:lnTo>
                    <a:lnTo>
                      <a:pt x="176212" y="1957387"/>
                    </a:lnTo>
                    <a:lnTo>
                      <a:pt x="223614" y="1948085"/>
                    </a:lnTo>
                    <a:lnTo>
                      <a:pt x="273248" y="1936551"/>
                    </a:lnTo>
                    <a:lnTo>
                      <a:pt x="325561" y="1922338"/>
                    </a:lnTo>
                    <a:lnTo>
                      <a:pt x="381000" y="1905000"/>
                    </a:lnTo>
                    <a:lnTo>
                      <a:pt x="421326" y="1892740"/>
                    </a:lnTo>
                    <a:lnTo>
                      <a:pt x="465490" y="1881011"/>
                    </a:lnTo>
                    <a:lnTo>
                      <a:pt x="512564" y="1869281"/>
                    </a:lnTo>
                    <a:lnTo>
                      <a:pt x="561622" y="1857022"/>
                    </a:lnTo>
                    <a:lnTo>
                      <a:pt x="611738" y="1843704"/>
                    </a:lnTo>
                    <a:lnTo>
                      <a:pt x="661987" y="1828800"/>
                    </a:lnTo>
                    <a:lnTo>
                      <a:pt x="711442" y="1811778"/>
                    </a:lnTo>
                    <a:lnTo>
                      <a:pt x="759177" y="1792111"/>
                    </a:lnTo>
                    <a:lnTo>
                      <a:pt x="804267" y="1769268"/>
                    </a:lnTo>
                    <a:lnTo>
                      <a:pt x="845784" y="1742722"/>
                    </a:lnTo>
                    <a:lnTo>
                      <a:pt x="882804" y="1711942"/>
                    </a:lnTo>
                    <a:lnTo>
                      <a:pt x="914400" y="1676400"/>
                    </a:lnTo>
                    <a:lnTo>
                      <a:pt x="937018" y="1639868"/>
                    </a:lnTo>
                    <a:lnTo>
                      <a:pt x="956165" y="1596423"/>
                    </a:lnTo>
                    <a:lnTo>
                      <a:pt x="972258" y="1547312"/>
                    </a:lnTo>
                    <a:lnTo>
                      <a:pt x="985712" y="1493786"/>
                    </a:lnTo>
                    <a:lnTo>
                      <a:pt x="996945" y="1437094"/>
                    </a:lnTo>
                    <a:lnTo>
                      <a:pt x="1006373" y="1378486"/>
                    </a:lnTo>
                    <a:lnTo>
                      <a:pt x="1014412" y="1319212"/>
                    </a:lnTo>
                    <a:lnTo>
                      <a:pt x="1021479" y="1260521"/>
                    </a:lnTo>
                    <a:lnTo>
                      <a:pt x="1027991" y="1203662"/>
                    </a:lnTo>
                    <a:lnTo>
                      <a:pt x="1034365" y="1149886"/>
                    </a:lnTo>
                    <a:lnTo>
                      <a:pt x="1041015" y="1100442"/>
                    </a:lnTo>
                    <a:lnTo>
                      <a:pt x="1048360" y="1056580"/>
                    </a:lnTo>
                    <a:lnTo>
                      <a:pt x="1066800" y="990600"/>
                    </a:lnTo>
                    <a:lnTo>
                      <a:pt x="1093963" y="950912"/>
                    </a:lnTo>
                    <a:lnTo>
                      <a:pt x="1123244" y="939800"/>
                    </a:lnTo>
                    <a:lnTo>
                      <a:pt x="1152524" y="947737"/>
                    </a:lnTo>
                    <a:lnTo>
                      <a:pt x="1179688" y="965200"/>
                    </a:lnTo>
                    <a:lnTo>
                      <a:pt x="1202619" y="982662"/>
                    </a:lnTo>
                    <a:lnTo>
                      <a:pt x="1219200" y="990600"/>
                    </a:lnTo>
                  </a:path>
                  <a:path w="2294255" h="1981200">
                    <a:moveTo>
                      <a:pt x="1219200" y="990600"/>
                    </a:moveTo>
                    <a:lnTo>
                      <a:pt x="2133600" y="990600"/>
                    </a:lnTo>
                  </a:path>
                  <a:path w="2294255" h="1981200">
                    <a:moveTo>
                      <a:pt x="2133600" y="990600"/>
                    </a:moveTo>
                    <a:lnTo>
                      <a:pt x="2171906" y="964406"/>
                    </a:lnTo>
                    <a:lnTo>
                      <a:pt x="2191089" y="920055"/>
                    </a:lnTo>
                    <a:lnTo>
                      <a:pt x="2210308" y="838200"/>
                    </a:lnTo>
                    <a:lnTo>
                      <a:pt x="2221921" y="763555"/>
                    </a:lnTo>
                    <a:lnTo>
                      <a:pt x="2228106" y="716902"/>
                    </a:lnTo>
                    <a:lnTo>
                      <a:pt x="2234432" y="665583"/>
                    </a:lnTo>
                    <a:lnTo>
                      <a:pt x="2240813" y="610766"/>
                    </a:lnTo>
                    <a:lnTo>
                      <a:pt x="2247167" y="553616"/>
                    </a:lnTo>
                    <a:lnTo>
                      <a:pt x="2253408" y="495300"/>
                    </a:lnTo>
                    <a:lnTo>
                      <a:pt x="2259453" y="436983"/>
                    </a:lnTo>
                    <a:lnTo>
                      <a:pt x="2265218" y="379833"/>
                    </a:lnTo>
                    <a:lnTo>
                      <a:pt x="2270618" y="325016"/>
                    </a:lnTo>
                    <a:lnTo>
                      <a:pt x="2275569" y="273697"/>
                    </a:lnTo>
                    <a:lnTo>
                      <a:pt x="2279987" y="227044"/>
                    </a:lnTo>
                    <a:lnTo>
                      <a:pt x="2283788" y="186223"/>
                    </a:lnTo>
                    <a:lnTo>
                      <a:pt x="2293211" y="70544"/>
                    </a:lnTo>
                    <a:lnTo>
                      <a:pt x="2294128" y="26193"/>
                    </a:lnTo>
                    <a:lnTo>
                      <a:pt x="2291425" y="6846"/>
                    </a:lnTo>
                    <a:lnTo>
                      <a:pt x="2286889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24" name="object 8">
                <a:extLst>
                  <a:ext uri="{FF2B5EF4-FFF2-40B4-BE49-F238E27FC236}">
                    <a16:creationId xmlns:a16="http://schemas.microsoft.com/office/drawing/2014/main" id="{87E44638-CA64-4C32-844E-BAC44DE83975}"/>
                  </a:ext>
                </a:extLst>
              </p:cNvPr>
              <p:cNvSpPr/>
              <p:nvPr/>
            </p:nvSpPr>
            <p:spPr>
              <a:xfrm>
                <a:off x="1798320" y="2289048"/>
                <a:ext cx="1066800" cy="952500"/>
              </a:xfrm>
              <a:custGeom>
                <a:avLst/>
                <a:gdLst/>
                <a:ahLst/>
                <a:cxnLst/>
                <a:rect l="l" t="t" r="r" b="b"/>
                <a:pathLst>
                  <a:path w="1066800" h="952500">
                    <a:moveTo>
                      <a:pt x="0" y="76200"/>
                    </a:moveTo>
                    <a:lnTo>
                      <a:pt x="0" y="914400"/>
                    </a:lnTo>
                  </a:path>
                  <a:path w="1066800" h="952500">
                    <a:moveTo>
                      <a:pt x="152400" y="38100"/>
                    </a:moveTo>
                    <a:lnTo>
                      <a:pt x="152400" y="952500"/>
                    </a:lnTo>
                  </a:path>
                  <a:path w="1066800" h="952500">
                    <a:moveTo>
                      <a:pt x="1066800" y="0"/>
                    </a:moveTo>
                    <a:lnTo>
                      <a:pt x="1066800" y="914400"/>
                    </a:lnTo>
                  </a:path>
                </a:pathLst>
              </a:custGeom>
              <a:ln w="9144">
                <a:solidFill>
                  <a:srgbClr val="000000"/>
                </a:solidFill>
                <a:prstDash val="sysDashDotDot"/>
              </a:ln>
            </p:spPr>
            <p:txBody>
              <a:bodyPr wrap="square" lIns="0" tIns="0" rIns="0" bIns="0" rtlCol="0"/>
              <a:lstStyle/>
              <a:p>
                <a:endParaRPr>
                  <a:latin typeface="+mj-lt"/>
                </a:endParaRPr>
              </a:p>
            </p:txBody>
          </p:sp>
        </p:grpSp>
        <p:sp>
          <p:nvSpPr>
            <p:cNvPr id="25" name="object 9">
              <a:extLst>
                <a:ext uri="{FF2B5EF4-FFF2-40B4-BE49-F238E27FC236}">
                  <a16:creationId xmlns:a16="http://schemas.microsoft.com/office/drawing/2014/main" id="{5157D9E1-AFD7-4021-B4F6-75C5ABD74FB0}"/>
                </a:ext>
              </a:extLst>
            </p:cNvPr>
            <p:cNvSpPr txBox="1"/>
            <p:nvPr/>
          </p:nvSpPr>
          <p:spPr>
            <a:xfrm>
              <a:off x="327432" y="1519546"/>
              <a:ext cx="294953" cy="1656714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2285"/>
                </a:lnSpc>
              </a:pPr>
              <a:r>
                <a:rPr sz="2000">
                  <a:latin typeface="+mj-lt"/>
                  <a:cs typeface="Times New Roman"/>
                </a:rPr>
                <a:t>Current</a:t>
              </a:r>
              <a:r>
                <a:rPr sz="2000" spc="-90">
                  <a:latin typeface="+mj-lt"/>
                  <a:cs typeface="Times New Roman"/>
                </a:rPr>
                <a:t> </a:t>
              </a:r>
              <a:r>
                <a:rPr sz="2000">
                  <a:latin typeface="+mj-lt"/>
                  <a:cs typeface="Times New Roman"/>
                </a:rPr>
                <a:t>Density</a:t>
              </a:r>
            </a:p>
          </p:txBody>
        </p:sp>
        <p:sp>
          <p:nvSpPr>
            <p:cNvPr id="26" name="object 10">
              <a:extLst>
                <a:ext uri="{FF2B5EF4-FFF2-40B4-BE49-F238E27FC236}">
                  <a16:creationId xmlns:a16="http://schemas.microsoft.com/office/drawing/2014/main" id="{BF55EE15-A9B2-48B0-9988-9715FE9C2350}"/>
                </a:ext>
              </a:extLst>
            </p:cNvPr>
            <p:cNvSpPr txBox="1"/>
            <p:nvPr/>
          </p:nvSpPr>
          <p:spPr>
            <a:xfrm>
              <a:off x="311785" y="3971369"/>
              <a:ext cx="2973070" cy="2119811"/>
            </a:xfrm>
            <a:prstGeom prst="rect">
              <a:avLst/>
            </a:prstGeom>
          </p:spPr>
          <p:txBody>
            <a:bodyPr vert="horz" wrap="square" lIns="0" tIns="138430" rIns="0" bIns="0" rtlCol="0">
              <a:spAutoFit/>
            </a:bodyPr>
            <a:lstStyle/>
            <a:p>
              <a:pPr marL="12700" marR="67310" indent="163513">
                <a:lnSpc>
                  <a:spcPct val="100000"/>
                </a:lnSpc>
                <a:spcBef>
                  <a:spcPts val="785"/>
                </a:spcBef>
                <a:buChar char="•"/>
                <a:tabLst>
                  <a:tab pos="186690" algn="l"/>
                </a:tabLst>
              </a:pPr>
              <a:r>
                <a:rPr sz="1600" spc="-5">
                  <a:cs typeface="Times New Roman"/>
                </a:rPr>
                <a:t>0-V2: Concentration Polarization  occurs, active dilution of</a:t>
              </a:r>
              <a:r>
                <a:rPr sz="1600" spc="90">
                  <a:cs typeface="Times New Roman"/>
                </a:rPr>
                <a:t> </a:t>
              </a:r>
              <a:r>
                <a:rPr sz="1600" spc="-5">
                  <a:cs typeface="Times New Roman"/>
                </a:rPr>
                <a:t>niobium</a:t>
              </a:r>
              <a:endParaRPr sz="1600">
                <a:cs typeface="Times New Roman"/>
              </a:endParaRPr>
            </a:p>
            <a:p>
              <a:pPr marL="181610" indent="-169545">
                <a:lnSpc>
                  <a:spcPct val="100000"/>
                </a:lnSpc>
                <a:spcBef>
                  <a:spcPts val="960"/>
                </a:spcBef>
                <a:buChar char="•"/>
                <a:tabLst>
                  <a:tab pos="182245" algn="l"/>
                </a:tabLst>
              </a:pPr>
              <a:r>
                <a:rPr sz="1600" spc="-5">
                  <a:cs typeface="Times New Roman"/>
                </a:rPr>
                <a:t>V2-V3: </a:t>
              </a:r>
              <a:r>
                <a:rPr sz="1600" b="1" spc="-10">
                  <a:cs typeface="Times New Roman"/>
                </a:rPr>
                <a:t>Limiting </a:t>
              </a:r>
              <a:r>
                <a:rPr sz="1600" b="1" spc="-5">
                  <a:cs typeface="Times New Roman"/>
                </a:rPr>
                <a:t>Current</a:t>
              </a:r>
              <a:r>
                <a:rPr sz="1600" b="1" spc="80">
                  <a:cs typeface="Times New Roman"/>
                </a:rPr>
                <a:t> </a:t>
              </a:r>
              <a:r>
                <a:rPr sz="1600" b="1" spc="-20">
                  <a:cs typeface="Times New Roman"/>
                </a:rPr>
                <a:t>Density,</a:t>
              </a:r>
              <a:r>
                <a:rPr lang="en-US" sz="1600" b="1">
                  <a:cs typeface="Times New Roman"/>
                </a:rPr>
                <a:t> </a:t>
              </a:r>
              <a:r>
                <a:rPr sz="1600" b="1" spc="-5">
                  <a:cs typeface="Times New Roman"/>
                </a:rPr>
                <a:t>viscous layer on niobium</a:t>
              </a:r>
              <a:r>
                <a:rPr sz="1600" b="1" spc="45">
                  <a:cs typeface="Times New Roman"/>
                </a:rPr>
                <a:t> </a:t>
              </a:r>
              <a:r>
                <a:rPr sz="1600" b="1" spc="-5">
                  <a:cs typeface="Times New Roman"/>
                </a:rPr>
                <a:t>surface</a:t>
              </a:r>
              <a:endParaRPr lang="en-US" sz="1600" b="1" spc="-5">
                <a:cs typeface="Times New Roman"/>
              </a:endParaRPr>
            </a:p>
            <a:p>
              <a:pPr marL="181610" indent="-169545">
                <a:lnSpc>
                  <a:spcPct val="100000"/>
                </a:lnSpc>
                <a:spcBef>
                  <a:spcPts val="960"/>
                </a:spcBef>
                <a:buChar char="•"/>
                <a:tabLst>
                  <a:tab pos="182245" algn="l"/>
                </a:tabLst>
              </a:pPr>
              <a:r>
                <a:rPr lang="en-US" sz="1600" spc="-5">
                  <a:cs typeface="Times New Roman"/>
                </a:rPr>
                <a:t>&gt;V3: Additional Cathodic </a:t>
              </a:r>
              <a:r>
                <a:rPr lang="en-US" sz="1600" spc="-10">
                  <a:cs typeface="Times New Roman"/>
                </a:rPr>
                <a:t>Processes  </a:t>
              </a:r>
              <a:r>
                <a:rPr lang="en-US" sz="1600" spc="-20">
                  <a:cs typeface="Times New Roman"/>
                </a:rPr>
                <a:t>Occur, </a:t>
              </a:r>
              <a:r>
                <a:rPr lang="en-US" sz="1600" spc="-5">
                  <a:cs typeface="Times New Roman"/>
                </a:rPr>
                <a:t>oxygen gas</a:t>
              </a:r>
              <a:r>
                <a:rPr lang="en-US" sz="1600" spc="45">
                  <a:cs typeface="Times New Roman"/>
                </a:rPr>
                <a:t> </a:t>
              </a:r>
              <a:r>
                <a:rPr lang="en-US" sz="1600" spc="-5">
                  <a:cs typeface="Times New Roman"/>
                </a:rPr>
                <a:t>generated</a:t>
              </a:r>
              <a:endParaRPr lang="en-US" sz="1600">
                <a:cs typeface="Times New Roman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DF125B3-4074-4B7C-9C2A-B306505247DD}"/>
              </a:ext>
            </a:extLst>
          </p:cNvPr>
          <p:cNvSpPr txBox="1"/>
          <p:nvPr/>
        </p:nvSpPr>
        <p:spPr>
          <a:xfrm>
            <a:off x="1909589" y="4003111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latin typeface="+mj-lt"/>
                <a:cs typeface="Times New Roman"/>
              </a:rPr>
              <a:t>Potential</a:t>
            </a:r>
            <a:endParaRPr lang="en-US">
              <a:latin typeface="+mj-lt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0BBB4DF-A363-4A9A-AF74-A3CB647B0849}"/>
              </a:ext>
            </a:extLst>
          </p:cNvPr>
          <p:cNvSpPr/>
          <p:nvPr/>
        </p:nvSpPr>
        <p:spPr>
          <a:xfrm>
            <a:off x="8823366" y="3135086"/>
            <a:ext cx="2386940" cy="950026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903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AC21D-4037-43BE-936C-972ECEC1B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Surface Polishing BCP vs 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D6FEF-A823-40D1-A505-3A955448E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0000"/>
                </a:solidFill>
                <a:latin typeface="+mn-lt"/>
              </a:rPr>
              <a:t>The main </a:t>
            </a:r>
            <a:r>
              <a:rPr lang="en-US" sz="2800" b="1" dirty="0">
                <a:solidFill>
                  <a:srgbClr val="000000"/>
                </a:solidFill>
                <a:latin typeface="+mn-lt"/>
              </a:rPr>
              <a:t>difference</a:t>
            </a:r>
            <a:r>
              <a:rPr lang="en-US" sz="2800" dirty="0">
                <a:solidFill>
                  <a:srgbClr val="000000"/>
                </a:solidFill>
                <a:latin typeface="+mn-lt"/>
              </a:rPr>
              <a:t> between BCP </a:t>
            </a:r>
            <a:br>
              <a:rPr lang="en-US" sz="2800" dirty="0">
                <a:solidFill>
                  <a:srgbClr val="000000"/>
                </a:solidFill>
                <a:latin typeface="+mn-lt"/>
              </a:rPr>
            </a:br>
            <a:r>
              <a:rPr lang="en-US" sz="2800" dirty="0">
                <a:solidFill>
                  <a:srgbClr val="000000"/>
                </a:solidFill>
                <a:latin typeface="+mn-lt"/>
              </a:rPr>
              <a:t>and EP is </a:t>
            </a:r>
            <a:r>
              <a:rPr lang="en-US" sz="2800" b="1" dirty="0">
                <a:solidFill>
                  <a:srgbClr val="000000"/>
                </a:solidFill>
                <a:latin typeface="+mn-lt"/>
              </a:rPr>
              <a:t>smoothening of grain </a:t>
            </a:r>
            <a:br>
              <a:rPr lang="en-US" sz="2800" b="1" dirty="0">
                <a:solidFill>
                  <a:srgbClr val="000000"/>
                </a:solidFill>
                <a:latin typeface="+mn-lt"/>
              </a:rPr>
            </a:br>
            <a:r>
              <a:rPr lang="en-US" sz="2800" b="1" dirty="0">
                <a:solidFill>
                  <a:srgbClr val="000000"/>
                </a:solidFill>
                <a:latin typeface="+mn-lt"/>
              </a:rPr>
              <a:t>boundaries</a:t>
            </a:r>
            <a:r>
              <a:rPr lang="en-US" sz="2800" dirty="0">
                <a:solidFill>
                  <a:srgbClr val="000000"/>
                </a:solidFill>
                <a:latin typeface="+mn-lt"/>
              </a:rPr>
              <a:t>. </a:t>
            </a:r>
          </a:p>
          <a:p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25AE0B6-8A81-4DA7-9CC1-0F2F7A5B4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177" y="3429000"/>
            <a:ext cx="4244347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77937BA-853F-4929-AA5E-25A79D122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03" y="3429000"/>
            <a:ext cx="4249737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34452E70-7F9D-411C-A2BD-E1E105621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876" y="417308"/>
            <a:ext cx="4301917" cy="325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69218C-D073-40BF-8614-0FD3A4070D16}"/>
              </a:ext>
            </a:extLst>
          </p:cNvPr>
          <p:cNvSpPr txBox="1"/>
          <p:nvPr/>
        </p:nvSpPr>
        <p:spPr>
          <a:xfrm>
            <a:off x="10451409" y="550998"/>
            <a:ext cx="125823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As received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7D9C53-EADC-464D-827E-62A6918D550A}"/>
              </a:ext>
            </a:extLst>
          </p:cNvPr>
          <p:cNvSpPr txBox="1"/>
          <p:nvPr/>
        </p:nvSpPr>
        <p:spPr>
          <a:xfrm>
            <a:off x="2373746" y="3670393"/>
            <a:ext cx="1903791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After 120 </a:t>
            </a:r>
            <a:r>
              <a:rPr lang="en-US">
                <a:latin typeface="Symbol" panose="05050102010706020507" pitchFamily="18" charset="2"/>
              </a:rPr>
              <a:t>m</a:t>
            </a:r>
            <a:r>
              <a:rPr lang="en-US"/>
              <a:t>m BCP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70FB48-230D-4F55-BC54-727BD8CC0A3E}"/>
              </a:ext>
            </a:extLst>
          </p:cNvPr>
          <p:cNvSpPr txBox="1"/>
          <p:nvPr/>
        </p:nvSpPr>
        <p:spPr>
          <a:xfrm>
            <a:off x="7054559" y="6176963"/>
            <a:ext cx="1716239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After 120 </a:t>
            </a:r>
            <a:r>
              <a:rPr lang="en-US">
                <a:latin typeface="Symbol" panose="05050102010706020507" pitchFamily="18" charset="2"/>
              </a:rPr>
              <a:t>m</a:t>
            </a:r>
            <a:r>
              <a:rPr lang="en-US"/>
              <a:t>m EP</a:t>
            </a:r>
          </a:p>
        </p:txBody>
      </p:sp>
    </p:spTree>
    <p:extLst>
      <p:ext uri="{BB962C8B-B14F-4D97-AF65-F5344CB8AC3E}">
        <p14:creationId xmlns:p14="http://schemas.microsoft.com/office/powerpoint/2010/main" val="406051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74691-D312-438E-A71E-9FE3884E8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EP for SRF cavity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3BFC1F7-BE9D-4825-AED4-E0018429D483}"/>
              </a:ext>
            </a:extLst>
          </p:cNvPr>
          <p:cNvGrpSpPr/>
          <p:nvPr/>
        </p:nvGrpSpPr>
        <p:grpSpPr>
          <a:xfrm>
            <a:off x="1759268" y="1193322"/>
            <a:ext cx="8986359" cy="5577445"/>
            <a:chOff x="1759268" y="1193322"/>
            <a:chExt cx="8986359" cy="557744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20221D1-A0AB-4D3A-8FF9-57C1F1FC2F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33322" y="2114306"/>
              <a:ext cx="6075669" cy="1142217"/>
              <a:chOff x="405741" y="1934391"/>
              <a:chExt cx="7592290" cy="142734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4E151A9-6D68-4B4B-92D3-1773585026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61" t="19828" r="38167" b="13086"/>
              <a:stretch/>
            </p:blipFill>
            <p:spPr>
              <a:xfrm>
                <a:off x="2189019" y="1934392"/>
                <a:ext cx="617517" cy="142733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FEE5286-D660-4175-8096-B7BBEC66B28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3F3F3"/>
                  </a:clrFrom>
                  <a:clrTo>
                    <a:srgbClr val="F3F3F3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Photocopy/>
                        </a14:imgEffect>
                        <a14:imgEffect>
                          <a14:brightnessContrast bright="-3000" contrast="-2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506" t="19828" r="37737" b="13086"/>
              <a:stretch/>
            </p:blipFill>
            <p:spPr>
              <a:xfrm>
                <a:off x="405741" y="1934391"/>
                <a:ext cx="1795154" cy="1427335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EC854C4-E453-4223-B535-0B7E4E61B3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61" t="19828" r="14676" b="13086"/>
              <a:stretch/>
            </p:blipFill>
            <p:spPr>
              <a:xfrm>
                <a:off x="6515592" y="1934397"/>
                <a:ext cx="1482439" cy="1427335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48DC9F1-BB3A-4D36-9B84-1C14CB0040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61" t="19828" r="38167" b="13086"/>
              <a:stretch/>
            </p:blipFill>
            <p:spPr>
              <a:xfrm>
                <a:off x="5898075" y="1934393"/>
                <a:ext cx="617517" cy="1427335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37C59D6A-B3EC-4EE4-AF24-4DAEAD999E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61" t="19828" r="38167" b="13086"/>
              <a:stretch/>
            </p:blipFill>
            <p:spPr>
              <a:xfrm>
                <a:off x="5276602" y="1934394"/>
                <a:ext cx="617517" cy="1427335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6BEACD61-98F8-4B0F-90B4-B950B0D54F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61" t="19828" r="38167" b="13086"/>
              <a:stretch/>
            </p:blipFill>
            <p:spPr>
              <a:xfrm>
                <a:off x="2806536" y="1934395"/>
                <a:ext cx="617517" cy="1427335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5C582D9-A9A2-4CAB-BC58-DBEB411592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61" t="19828" r="38167" b="13086"/>
              <a:stretch/>
            </p:blipFill>
            <p:spPr>
              <a:xfrm>
                <a:off x="3424051" y="1934396"/>
                <a:ext cx="617517" cy="1427335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6606CAE-5474-4F19-B97E-711CC319B4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61" t="19828" r="38167" b="13086"/>
              <a:stretch/>
            </p:blipFill>
            <p:spPr>
              <a:xfrm>
                <a:off x="4041568" y="1934397"/>
                <a:ext cx="617517" cy="1427335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88B11E22-7F82-4E8A-B72E-B20A2F25AB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61" t="19828" r="38167" b="13086"/>
              <a:stretch/>
            </p:blipFill>
            <p:spPr>
              <a:xfrm>
                <a:off x="4659085" y="1934397"/>
                <a:ext cx="617517" cy="1427335"/>
              </a:xfrm>
              <a:prstGeom prst="rect">
                <a:avLst/>
              </a:prstGeom>
            </p:spPr>
          </p:pic>
        </p:grpSp>
        <p:sp>
          <p:nvSpPr>
            <p:cNvPr id="14" name="Circular Arrow 35">
              <a:extLst>
                <a:ext uri="{FF2B5EF4-FFF2-40B4-BE49-F238E27FC236}">
                  <a16:creationId xmlns:a16="http://schemas.microsoft.com/office/drawing/2014/main" id="{773BE2F7-439A-43E1-B517-A9A765A88C44}"/>
                </a:ext>
              </a:extLst>
            </p:cNvPr>
            <p:cNvSpPr/>
            <p:nvPr/>
          </p:nvSpPr>
          <p:spPr bwMode="auto">
            <a:xfrm>
              <a:off x="9608986" y="1729351"/>
              <a:ext cx="682831" cy="1958197"/>
            </a:xfrm>
            <a:prstGeom prst="circularArrow">
              <a:avLst>
                <a:gd name="adj1" fmla="val 9119"/>
                <a:gd name="adj2" fmla="val 1142319"/>
                <a:gd name="adj3" fmla="val 7584559"/>
                <a:gd name="adj4" fmla="val 10765044"/>
                <a:gd name="adj5" fmla="val 15526"/>
              </a:avLst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832449D-69AC-4C5F-96D5-826EFA9B75EE}"/>
                </a:ext>
              </a:extLst>
            </p:cNvPr>
            <p:cNvSpPr txBox="1"/>
            <p:nvPr/>
          </p:nvSpPr>
          <p:spPr>
            <a:xfrm>
              <a:off x="9838006" y="2393024"/>
              <a:ext cx="90762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Cavity</a:t>
              </a:r>
            </a:p>
            <a:p>
              <a:pPr algn="ctr"/>
              <a:r>
                <a:rPr lang="en-US" b="1" dirty="0"/>
                <a:t>Rotates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40236A1-D835-4D6B-9D7F-545C7DC69704}"/>
                </a:ext>
              </a:extLst>
            </p:cNvPr>
            <p:cNvSpPr txBox="1"/>
            <p:nvPr/>
          </p:nvSpPr>
          <p:spPr>
            <a:xfrm>
              <a:off x="8633855" y="1193322"/>
              <a:ext cx="1201868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EP</a:t>
              </a:r>
              <a:r>
                <a:rPr lang="en-US" dirty="0"/>
                <a:t> mixture</a:t>
              </a:r>
            </a:p>
            <a:p>
              <a:pPr algn="ctr"/>
              <a:r>
                <a:rPr lang="en-US" dirty="0"/>
                <a:t> </a:t>
              </a:r>
              <a:r>
                <a:rPr lang="en-US" b="1" dirty="0"/>
                <a:t>level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D3AEEB-56A4-441D-A21F-EC0E426447A3}"/>
                </a:ext>
              </a:extLst>
            </p:cNvPr>
            <p:cNvSpPr txBox="1"/>
            <p:nvPr/>
          </p:nvSpPr>
          <p:spPr>
            <a:xfrm>
              <a:off x="8986702" y="3687548"/>
              <a:ext cx="1417632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EP</a:t>
              </a:r>
              <a:r>
                <a:rPr lang="en-US" dirty="0"/>
                <a:t> mixture</a:t>
              </a:r>
            </a:p>
            <a:p>
              <a:pPr algn="ctr"/>
              <a:r>
                <a:rPr lang="en-US" b="1" dirty="0"/>
                <a:t>Overflow &amp;</a:t>
              </a:r>
            </a:p>
            <a:p>
              <a:pPr algn="ctr"/>
              <a:r>
                <a:rPr lang="en-US" b="1" dirty="0"/>
                <a:t> level control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15D266A-86D1-442B-B9DF-ED3516BE610E}"/>
                </a:ext>
              </a:extLst>
            </p:cNvPr>
            <p:cNvCxnSpPr/>
            <p:nvPr/>
          </p:nvCxnSpPr>
          <p:spPr bwMode="auto">
            <a:xfrm>
              <a:off x="4074331" y="2810562"/>
              <a:ext cx="537253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57F7966-34BA-484A-8AC0-467E647704F1}"/>
                </a:ext>
              </a:extLst>
            </p:cNvPr>
            <p:cNvCxnSpPr/>
            <p:nvPr/>
          </p:nvCxnSpPr>
          <p:spPr bwMode="auto">
            <a:xfrm>
              <a:off x="4084219" y="2719504"/>
              <a:ext cx="537253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A21ABB3-982D-45F3-9099-4AFF602447EE}"/>
                </a:ext>
              </a:extLst>
            </p:cNvPr>
            <p:cNvCxnSpPr/>
            <p:nvPr/>
          </p:nvCxnSpPr>
          <p:spPr bwMode="auto">
            <a:xfrm>
              <a:off x="8759080" y="2810562"/>
              <a:ext cx="537253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7AB32A9-3847-486B-9872-ADE435DA4326}"/>
                </a:ext>
              </a:extLst>
            </p:cNvPr>
            <p:cNvCxnSpPr/>
            <p:nvPr/>
          </p:nvCxnSpPr>
          <p:spPr bwMode="auto">
            <a:xfrm>
              <a:off x="8759080" y="2729392"/>
              <a:ext cx="537253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FD45C90-1D3B-4F02-AB6F-2219F37FA660}"/>
                </a:ext>
              </a:extLst>
            </p:cNvPr>
            <p:cNvCxnSpPr/>
            <p:nvPr/>
          </p:nvCxnSpPr>
          <p:spPr bwMode="auto">
            <a:xfrm>
              <a:off x="4847794" y="2813346"/>
              <a:ext cx="16819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D3B046F-81AB-4925-ACA2-7AA50E7B7737}"/>
                </a:ext>
              </a:extLst>
            </p:cNvPr>
            <p:cNvCxnSpPr/>
            <p:nvPr/>
          </p:nvCxnSpPr>
          <p:spPr bwMode="auto">
            <a:xfrm>
              <a:off x="4857682" y="2728226"/>
              <a:ext cx="15830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0AC2724-18AB-4CB0-9DBF-9C52FB29834C}"/>
                </a:ext>
              </a:extLst>
            </p:cNvPr>
            <p:cNvCxnSpPr/>
            <p:nvPr/>
          </p:nvCxnSpPr>
          <p:spPr bwMode="auto">
            <a:xfrm>
              <a:off x="5370440" y="2813346"/>
              <a:ext cx="16819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52C48A8-D910-4EF4-973C-D875273C2416}"/>
                </a:ext>
              </a:extLst>
            </p:cNvPr>
            <p:cNvCxnSpPr/>
            <p:nvPr/>
          </p:nvCxnSpPr>
          <p:spPr bwMode="auto">
            <a:xfrm>
              <a:off x="5380328" y="2728226"/>
              <a:ext cx="15830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FC3EE21-72B8-4631-8CD5-757A04AB3793}"/>
                </a:ext>
              </a:extLst>
            </p:cNvPr>
            <p:cNvCxnSpPr/>
            <p:nvPr/>
          </p:nvCxnSpPr>
          <p:spPr bwMode="auto">
            <a:xfrm>
              <a:off x="5867142" y="2811358"/>
              <a:ext cx="16819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3CFBA6A-6DCC-4B29-841F-8542B112B9B7}"/>
                </a:ext>
              </a:extLst>
            </p:cNvPr>
            <p:cNvCxnSpPr/>
            <p:nvPr/>
          </p:nvCxnSpPr>
          <p:spPr bwMode="auto">
            <a:xfrm>
              <a:off x="5877030" y="2726238"/>
              <a:ext cx="15830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610DE8F-1456-4BCB-9A39-DC97AFDAB3E1}"/>
                </a:ext>
              </a:extLst>
            </p:cNvPr>
            <p:cNvCxnSpPr/>
            <p:nvPr/>
          </p:nvCxnSpPr>
          <p:spPr bwMode="auto">
            <a:xfrm>
              <a:off x="6389788" y="2811358"/>
              <a:ext cx="16819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CA2645A-18EB-4B7B-B556-66884C833576}"/>
                </a:ext>
              </a:extLst>
            </p:cNvPr>
            <p:cNvCxnSpPr/>
            <p:nvPr/>
          </p:nvCxnSpPr>
          <p:spPr bwMode="auto">
            <a:xfrm>
              <a:off x="6399676" y="2726238"/>
              <a:ext cx="15830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6413FDE-A907-4140-969F-8ACFBEA32DFF}"/>
                </a:ext>
              </a:extLst>
            </p:cNvPr>
            <p:cNvCxnSpPr/>
            <p:nvPr/>
          </p:nvCxnSpPr>
          <p:spPr bwMode="auto">
            <a:xfrm>
              <a:off x="6823160" y="2811358"/>
              <a:ext cx="16819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7FC4FBB-3C5B-443D-A1AA-1131D017FD08}"/>
                </a:ext>
              </a:extLst>
            </p:cNvPr>
            <p:cNvCxnSpPr/>
            <p:nvPr/>
          </p:nvCxnSpPr>
          <p:spPr bwMode="auto">
            <a:xfrm>
              <a:off x="6833048" y="2726238"/>
              <a:ext cx="15830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9F11803-5506-4004-84EB-B8AC7C2CF695}"/>
                </a:ext>
              </a:extLst>
            </p:cNvPr>
            <p:cNvCxnSpPr/>
            <p:nvPr/>
          </p:nvCxnSpPr>
          <p:spPr bwMode="auto">
            <a:xfrm>
              <a:off x="7345806" y="2811358"/>
              <a:ext cx="16819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3552777-E781-417E-B07E-236CB8BDE525}"/>
                </a:ext>
              </a:extLst>
            </p:cNvPr>
            <p:cNvCxnSpPr/>
            <p:nvPr/>
          </p:nvCxnSpPr>
          <p:spPr bwMode="auto">
            <a:xfrm>
              <a:off x="7355694" y="2726238"/>
              <a:ext cx="15830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1393822-D442-4FAD-B209-CF23AFBBD0C8}"/>
                </a:ext>
              </a:extLst>
            </p:cNvPr>
            <p:cNvCxnSpPr/>
            <p:nvPr/>
          </p:nvCxnSpPr>
          <p:spPr bwMode="auto">
            <a:xfrm>
              <a:off x="7842508" y="2809370"/>
              <a:ext cx="16819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287959A-92C9-45C6-9A18-50BDC8228DCC}"/>
                </a:ext>
              </a:extLst>
            </p:cNvPr>
            <p:cNvCxnSpPr/>
            <p:nvPr/>
          </p:nvCxnSpPr>
          <p:spPr bwMode="auto">
            <a:xfrm>
              <a:off x="7852396" y="2724250"/>
              <a:ext cx="15830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A1F1FF7-47B6-4C8D-B1C7-F514B4C3D73D}"/>
                </a:ext>
              </a:extLst>
            </p:cNvPr>
            <p:cNvCxnSpPr/>
            <p:nvPr/>
          </p:nvCxnSpPr>
          <p:spPr bwMode="auto">
            <a:xfrm>
              <a:off x="8365154" y="2809370"/>
              <a:ext cx="16819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24CE82B-8248-44B7-A16D-9EE7B00110D3}"/>
                </a:ext>
              </a:extLst>
            </p:cNvPr>
            <p:cNvCxnSpPr/>
            <p:nvPr/>
          </p:nvCxnSpPr>
          <p:spPr bwMode="auto">
            <a:xfrm>
              <a:off x="8375042" y="2724250"/>
              <a:ext cx="15830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5506E17-54CF-4C74-B9CD-1AA973005B62}"/>
                </a:ext>
              </a:extLst>
            </p:cNvPr>
            <p:cNvCxnSpPr/>
            <p:nvPr/>
          </p:nvCxnSpPr>
          <p:spPr bwMode="auto">
            <a:xfrm>
              <a:off x="4121425" y="2834313"/>
              <a:ext cx="5151693" cy="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206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EE91131-344B-44E9-9196-BEEE5A08B079}"/>
                </a:ext>
              </a:extLst>
            </p:cNvPr>
            <p:cNvCxnSpPr/>
            <p:nvPr/>
          </p:nvCxnSpPr>
          <p:spPr bwMode="auto">
            <a:xfrm>
              <a:off x="4101623" y="2701689"/>
              <a:ext cx="5151693" cy="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206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DB22C16-9963-45B5-9623-BFC88E7E050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30671" y="3331241"/>
              <a:ext cx="1662991" cy="3439526"/>
              <a:chOff x="3127003" y="3998458"/>
              <a:chExt cx="664897" cy="1142212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C2CB1739-6EA4-440A-8A69-177DD867DD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61" t="19828" r="38167" b="13086"/>
              <a:stretch/>
            </p:blipFill>
            <p:spPr>
              <a:xfrm>
                <a:off x="3211102" y="3998458"/>
                <a:ext cx="494163" cy="1142212"/>
              </a:xfrm>
              <a:prstGeom prst="rect">
                <a:avLst/>
              </a:prstGeom>
            </p:spPr>
          </p:pic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35EDB4C6-2C25-42EC-853B-1C766724EBAA}"/>
                  </a:ext>
                </a:extLst>
              </p:cNvPr>
              <p:cNvCxnSpPr/>
              <p:nvPr/>
            </p:nvCxnSpPr>
            <p:spPr bwMode="auto">
              <a:xfrm>
                <a:off x="3127003" y="4697494"/>
                <a:ext cx="16819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BCE42353-4B1F-48E5-B2F8-CF9C0980DCD0}"/>
                  </a:ext>
                </a:extLst>
              </p:cNvPr>
              <p:cNvCxnSpPr/>
              <p:nvPr/>
            </p:nvCxnSpPr>
            <p:spPr bwMode="auto">
              <a:xfrm>
                <a:off x="3136891" y="4612374"/>
                <a:ext cx="158307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045FB25-D49C-4A95-B4B0-81B7637C3A0E}"/>
                  </a:ext>
                </a:extLst>
              </p:cNvPr>
              <p:cNvCxnSpPr/>
              <p:nvPr/>
            </p:nvCxnSpPr>
            <p:spPr bwMode="auto">
              <a:xfrm>
                <a:off x="3623705" y="4695506"/>
                <a:ext cx="16819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C4954EE3-151C-479F-9795-486C89FA0A1B}"/>
                  </a:ext>
                </a:extLst>
              </p:cNvPr>
              <p:cNvCxnSpPr/>
              <p:nvPr/>
            </p:nvCxnSpPr>
            <p:spPr bwMode="auto">
              <a:xfrm>
                <a:off x="3633593" y="4610386"/>
                <a:ext cx="158307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058C735-00DC-428B-9D6A-FA7DAB6D4F6D}"/>
                  </a:ext>
                </a:extLst>
              </p:cNvPr>
              <p:cNvCxnSpPr/>
              <p:nvPr/>
            </p:nvCxnSpPr>
            <p:spPr bwMode="auto">
              <a:xfrm>
                <a:off x="3196959" y="4718461"/>
                <a:ext cx="594941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206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9598BAD1-B91B-417F-9EE5-556DD77C44A5}"/>
                  </a:ext>
                </a:extLst>
              </p:cNvPr>
              <p:cNvCxnSpPr/>
              <p:nvPr/>
            </p:nvCxnSpPr>
            <p:spPr bwMode="auto">
              <a:xfrm>
                <a:off x="3172557" y="4585837"/>
                <a:ext cx="592697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206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7C06856-CAC4-4B53-9A36-DD3D32B810B9}"/>
                </a:ext>
              </a:extLst>
            </p:cNvPr>
            <p:cNvSpPr txBox="1"/>
            <p:nvPr/>
          </p:nvSpPr>
          <p:spPr>
            <a:xfrm>
              <a:off x="1759268" y="2065279"/>
              <a:ext cx="1440780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Al</a:t>
              </a:r>
              <a:r>
                <a:rPr lang="en-US" dirty="0"/>
                <a:t> 99% </a:t>
              </a:r>
            </a:p>
            <a:p>
              <a:pPr algn="ctr"/>
              <a:r>
                <a:rPr lang="en-US" b="1" dirty="0"/>
                <a:t>Cathode</a:t>
              </a:r>
            </a:p>
            <a:p>
              <a:pPr algn="ctr"/>
              <a:r>
                <a:rPr lang="en-US" dirty="0"/>
                <a:t>(not rotating)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7C55898-4447-42B7-96DE-77C0FECE3124}"/>
                </a:ext>
              </a:extLst>
            </p:cNvPr>
            <p:cNvSpPr txBox="1"/>
            <p:nvPr/>
          </p:nvSpPr>
          <p:spPr>
            <a:xfrm>
              <a:off x="2994346" y="1439543"/>
              <a:ext cx="1673535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EP</a:t>
              </a:r>
              <a:r>
                <a:rPr lang="en-US" dirty="0"/>
                <a:t> mixture </a:t>
              </a:r>
              <a:r>
                <a:rPr lang="en-US" b="1" dirty="0"/>
                <a:t>inlet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C06890A-076D-4B1D-9DA1-D596607325CF}"/>
                </a:ext>
              </a:extLst>
            </p:cNvPr>
            <p:cNvSpPr/>
            <p:nvPr/>
          </p:nvSpPr>
          <p:spPr bwMode="auto">
            <a:xfrm>
              <a:off x="6070146" y="4877785"/>
              <a:ext cx="415421" cy="423134"/>
            </a:xfrm>
            <a:prstGeom prst="ellips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0CC3A95-5427-4EB3-8783-EF1681BD34B6}"/>
                </a:ext>
              </a:extLst>
            </p:cNvPr>
            <p:cNvCxnSpPr>
              <a:stCxn id="17" idx="0"/>
            </p:cNvCxnSpPr>
            <p:nvPr/>
          </p:nvCxnSpPr>
          <p:spPr bwMode="auto">
            <a:xfrm flipH="1" flipV="1">
              <a:off x="9504606" y="2809370"/>
              <a:ext cx="190912" cy="87817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D15F3E86-8DBA-4B59-A1AE-307995BEDA58}"/>
                </a:ext>
              </a:extLst>
            </p:cNvPr>
            <p:cNvCxnSpPr>
              <a:stCxn id="16" idx="2"/>
            </p:cNvCxnSpPr>
            <p:nvPr/>
          </p:nvCxnSpPr>
          <p:spPr bwMode="auto">
            <a:xfrm>
              <a:off x="9234789" y="1839653"/>
              <a:ext cx="117139" cy="84575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8BA14B57-69A5-4083-8698-F66016AA1A56}"/>
                </a:ext>
              </a:extLst>
            </p:cNvPr>
            <p:cNvCxnSpPr>
              <a:stCxn id="54" idx="0"/>
            </p:cNvCxnSpPr>
            <p:nvPr/>
          </p:nvCxnSpPr>
          <p:spPr bwMode="auto">
            <a:xfrm flipH="1" flipV="1">
              <a:off x="7678838" y="2729392"/>
              <a:ext cx="483859" cy="91483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7AA8A49-D00D-494F-A4AE-5B1943070C11}"/>
                </a:ext>
              </a:extLst>
            </p:cNvPr>
            <p:cNvSpPr txBox="1"/>
            <p:nvPr/>
          </p:nvSpPr>
          <p:spPr>
            <a:xfrm>
              <a:off x="7345806" y="3644224"/>
              <a:ext cx="1633781" cy="584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/>
                <a:t>holes / nozzles</a:t>
              </a:r>
            </a:p>
            <a:p>
              <a:r>
                <a:rPr lang="en-US"/>
                <a:t>At each equator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41DB88D2-0413-4A99-8D72-3B8CA87951A5}"/>
                </a:ext>
              </a:extLst>
            </p:cNvPr>
            <p:cNvCxnSpPr>
              <a:stCxn id="54" idx="1"/>
              <a:endCxn id="50" idx="7"/>
            </p:cNvCxnSpPr>
            <p:nvPr/>
          </p:nvCxnSpPr>
          <p:spPr bwMode="auto">
            <a:xfrm flipH="1">
              <a:off x="6424730" y="3936612"/>
              <a:ext cx="921076" cy="100314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AE6C1731-3F80-4B39-B6C5-998454947D4E}"/>
                </a:ext>
              </a:extLst>
            </p:cNvPr>
            <p:cNvCxnSpPr/>
            <p:nvPr/>
          </p:nvCxnSpPr>
          <p:spPr bwMode="auto">
            <a:xfrm>
              <a:off x="3744395" y="1772376"/>
              <a:ext cx="58569" cy="83250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9883654-6D81-4E83-9057-028F6548D5C3}"/>
                </a:ext>
              </a:extLst>
            </p:cNvPr>
            <p:cNvCxnSpPr>
              <a:stCxn id="48" idx="3"/>
            </p:cNvCxnSpPr>
            <p:nvPr/>
          </p:nvCxnSpPr>
          <p:spPr bwMode="auto">
            <a:xfrm>
              <a:off x="3200048" y="2526944"/>
              <a:ext cx="409448" cy="2024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2A34F87-D094-4CD3-8F3D-4C9B04493CA1}"/>
                </a:ext>
              </a:extLst>
            </p:cNvPr>
            <p:cNvSpPr txBox="1"/>
            <p:nvPr/>
          </p:nvSpPr>
          <p:spPr>
            <a:xfrm>
              <a:off x="7434847" y="5304411"/>
              <a:ext cx="1719571" cy="92333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Insulators</a:t>
              </a:r>
              <a:r>
                <a:rPr lang="en-US" dirty="0"/>
                <a:t> to avoid excessive iris etching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8D79AB31-8D52-4FE0-AA8B-E54559E4AC26}"/>
                </a:ext>
              </a:extLst>
            </p:cNvPr>
            <p:cNvCxnSpPr>
              <a:stCxn id="58" idx="1"/>
            </p:cNvCxnSpPr>
            <p:nvPr/>
          </p:nvCxnSpPr>
          <p:spPr bwMode="auto">
            <a:xfrm flipH="1" flipV="1">
              <a:off x="6991355" y="5223726"/>
              <a:ext cx="443492" cy="5423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9919885-A519-42AF-A4E6-97904EAD5F38}"/>
                </a:ext>
              </a:extLst>
            </p:cNvPr>
            <p:cNvSpPr txBox="1"/>
            <p:nvPr/>
          </p:nvSpPr>
          <p:spPr>
            <a:xfrm>
              <a:off x="3329296" y="5430251"/>
              <a:ext cx="1719571" cy="92333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Net</a:t>
              </a:r>
              <a:r>
                <a:rPr lang="en-US" dirty="0"/>
                <a:t> for Hydrogen confinement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3FAA2A86-E064-4629-A98E-1143170E12A2}"/>
                </a:ext>
              </a:extLst>
            </p:cNvPr>
            <p:cNvCxnSpPr>
              <a:stCxn id="60" idx="3"/>
            </p:cNvCxnSpPr>
            <p:nvPr/>
          </p:nvCxnSpPr>
          <p:spPr bwMode="auto">
            <a:xfrm flipV="1">
              <a:off x="5048867" y="5493388"/>
              <a:ext cx="1189946" cy="3985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4F0D798-FA37-490E-8FCE-AB917CD15E35}"/>
                </a:ext>
              </a:extLst>
            </p:cNvPr>
            <p:cNvSpPr txBox="1"/>
            <p:nvPr/>
          </p:nvSpPr>
          <p:spPr>
            <a:xfrm>
              <a:off x="7669547" y="4466229"/>
              <a:ext cx="1201868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EP</a:t>
              </a:r>
              <a:r>
                <a:rPr lang="en-US" dirty="0"/>
                <a:t> mixture</a:t>
              </a:r>
            </a:p>
            <a:p>
              <a:pPr algn="ctr"/>
              <a:r>
                <a:rPr lang="en-US" dirty="0"/>
                <a:t> </a:t>
              </a:r>
              <a:r>
                <a:rPr lang="en-US" b="1" dirty="0"/>
                <a:t>level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F36F2CD5-77E2-4C4A-9FA2-EE3395D8718C}"/>
                </a:ext>
              </a:extLst>
            </p:cNvPr>
            <p:cNvCxnSpPr>
              <a:stCxn id="62" idx="1"/>
            </p:cNvCxnSpPr>
            <p:nvPr/>
          </p:nvCxnSpPr>
          <p:spPr bwMode="auto">
            <a:xfrm flipH="1">
              <a:off x="6937025" y="4789395"/>
              <a:ext cx="732522" cy="20755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" name="Elbow Connector 167954">
              <a:extLst>
                <a:ext uri="{FF2B5EF4-FFF2-40B4-BE49-F238E27FC236}">
                  <a16:creationId xmlns:a16="http://schemas.microsoft.com/office/drawing/2014/main" id="{E2EA9818-6DC6-4758-AABC-FAB059B78AAB}"/>
                </a:ext>
              </a:extLst>
            </p:cNvPr>
            <p:cNvCxnSpPr/>
            <p:nvPr/>
          </p:nvCxnSpPr>
          <p:spPr bwMode="auto">
            <a:xfrm rot="5400000" flipH="1" flipV="1">
              <a:off x="2495122" y="2877677"/>
              <a:ext cx="1376148" cy="1239540"/>
            </a:xfrm>
            <a:prstGeom prst="bentConnector3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oval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" name="Elbow Connector 167965">
              <a:extLst>
                <a:ext uri="{FF2B5EF4-FFF2-40B4-BE49-F238E27FC236}">
                  <a16:creationId xmlns:a16="http://schemas.microsoft.com/office/drawing/2014/main" id="{B3D02A67-FBD4-43DD-B0B8-80FA08E18128}"/>
                </a:ext>
              </a:extLst>
            </p:cNvPr>
            <p:cNvCxnSpPr>
              <a:stCxn id="73" idx="6"/>
            </p:cNvCxnSpPr>
            <p:nvPr/>
          </p:nvCxnSpPr>
          <p:spPr bwMode="auto">
            <a:xfrm flipV="1">
              <a:off x="4290331" y="3248459"/>
              <a:ext cx="425137" cy="1343281"/>
            </a:xfrm>
            <a:prstGeom prst="bentConnector2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oval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Elbow Connector 161">
              <a:extLst>
                <a:ext uri="{FF2B5EF4-FFF2-40B4-BE49-F238E27FC236}">
                  <a16:creationId xmlns:a16="http://schemas.microsoft.com/office/drawing/2014/main" id="{2688BB24-8A5E-4945-8C32-B5DD5B7B8B0C}"/>
                </a:ext>
              </a:extLst>
            </p:cNvPr>
            <p:cNvCxnSpPr/>
            <p:nvPr/>
          </p:nvCxnSpPr>
          <p:spPr bwMode="auto">
            <a:xfrm>
              <a:off x="3254184" y="3497447"/>
              <a:ext cx="548780" cy="358417"/>
            </a:xfrm>
            <a:prstGeom prst="bentConnector3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60BAF42-4AB8-4B45-8A43-F4C277D13298}"/>
                </a:ext>
              </a:extLst>
            </p:cNvPr>
            <p:cNvCxnSpPr/>
            <p:nvPr/>
          </p:nvCxnSpPr>
          <p:spPr bwMode="auto">
            <a:xfrm flipV="1">
              <a:off x="4140968" y="3855864"/>
              <a:ext cx="574500" cy="76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EFD12D9-9BDF-41A8-894A-4386762AAADA}"/>
                </a:ext>
              </a:extLst>
            </p:cNvPr>
            <p:cNvCxnSpPr/>
            <p:nvPr/>
          </p:nvCxnSpPr>
          <p:spPr bwMode="auto">
            <a:xfrm>
              <a:off x="3609197" y="4588655"/>
              <a:ext cx="352007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54FFCAB-1555-46C0-BE2B-578499C34C67}"/>
                </a:ext>
              </a:extLst>
            </p:cNvPr>
            <p:cNvSpPr/>
            <p:nvPr/>
          </p:nvSpPr>
          <p:spPr bwMode="auto">
            <a:xfrm>
              <a:off x="2279496" y="4177655"/>
              <a:ext cx="1429699" cy="775412"/>
            </a:xfrm>
            <a:prstGeom prst="rect">
              <a:avLst/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>
                  <a:solidFill>
                    <a:schemeClr val="tx1"/>
                  </a:solidFill>
                  <a:latin typeface="Arial" charset="0"/>
                </a:rPr>
                <a:t>DC Power Supply</a:t>
              </a: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FB18E35-B920-4FC8-9AC9-FBAC7056D283}"/>
                </a:ext>
              </a:extLst>
            </p:cNvPr>
            <p:cNvSpPr txBox="1"/>
            <p:nvPr/>
          </p:nvSpPr>
          <p:spPr>
            <a:xfrm>
              <a:off x="2518029" y="3637770"/>
              <a:ext cx="3561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/>
                <a:t>-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764FB65-46A5-4C47-8435-73D16C449C3A}"/>
                </a:ext>
              </a:extLst>
            </p:cNvPr>
            <p:cNvSpPr txBox="1"/>
            <p:nvPr/>
          </p:nvSpPr>
          <p:spPr>
            <a:xfrm>
              <a:off x="3653586" y="4518545"/>
              <a:ext cx="3946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/>
                <a:t>+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EEC2707-E614-4D26-8B13-C74AA35A3687}"/>
                </a:ext>
              </a:extLst>
            </p:cNvPr>
            <p:cNvSpPr/>
            <p:nvPr/>
          </p:nvSpPr>
          <p:spPr bwMode="auto">
            <a:xfrm>
              <a:off x="3814341" y="3687548"/>
              <a:ext cx="338166" cy="338166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913A478-F9E0-496A-B5CF-4CDE03EE49F8}"/>
                </a:ext>
              </a:extLst>
            </p:cNvPr>
            <p:cNvSpPr/>
            <p:nvPr/>
          </p:nvSpPr>
          <p:spPr bwMode="auto">
            <a:xfrm>
              <a:off x="3952165" y="4422657"/>
              <a:ext cx="338166" cy="338166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433D35A-0330-4CA0-B954-2CEF29A80FFF}"/>
                </a:ext>
              </a:extLst>
            </p:cNvPr>
            <p:cNvSpPr txBox="1"/>
            <p:nvPr/>
          </p:nvSpPr>
          <p:spPr>
            <a:xfrm>
              <a:off x="3831585" y="3687548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V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6D74CDE-8912-4246-A5CA-B584106AB089}"/>
                </a:ext>
              </a:extLst>
            </p:cNvPr>
            <p:cNvSpPr txBox="1"/>
            <p:nvPr/>
          </p:nvSpPr>
          <p:spPr>
            <a:xfrm>
              <a:off x="4009226" y="4428828"/>
              <a:ext cx="2423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I</a:t>
              </a:r>
            </a:p>
          </p:txBody>
        </p:sp>
        <p:sp>
          <p:nvSpPr>
            <p:cNvPr id="76" name="Down Arrow 186">
              <a:extLst>
                <a:ext uri="{FF2B5EF4-FFF2-40B4-BE49-F238E27FC236}">
                  <a16:creationId xmlns:a16="http://schemas.microsoft.com/office/drawing/2014/main" id="{A145EEBB-A097-4241-A2B5-943F28716F13}"/>
                </a:ext>
              </a:extLst>
            </p:cNvPr>
            <p:cNvSpPr/>
            <p:nvPr/>
          </p:nvSpPr>
          <p:spPr bwMode="auto">
            <a:xfrm>
              <a:off x="2181436" y="4997172"/>
              <a:ext cx="514687" cy="1418924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7" name="Right Arrow 188">
              <a:extLst>
                <a:ext uri="{FF2B5EF4-FFF2-40B4-BE49-F238E27FC236}">
                  <a16:creationId xmlns:a16="http://schemas.microsoft.com/office/drawing/2014/main" id="{1F85CAE4-5EA6-450D-B323-F9EA75B904D4}"/>
                </a:ext>
              </a:extLst>
            </p:cNvPr>
            <p:cNvSpPr/>
            <p:nvPr/>
          </p:nvSpPr>
          <p:spPr bwMode="auto">
            <a:xfrm>
              <a:off x="5782111" y="1990400"/>
              <a:ext cx="915605" cy="241354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9B31342-742F-4827-BD4C-8D704AB93EBF}"/>
                </a:ext>
              </a:extLst>
            </p:cNvPr>
            <p:cNvSpPr txBox="1"/>
            <p:nvPr/>
          </p:nvSpPr>
          <p:spPr>
            <a:xfrm>
              <a:off x="5255452" y="1697792"/>
              <a:ext cx="19536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Acid</a:t>
              </a:r>
              <a:r>
                <a:rPr lang="en-US" dirty="0"/>
                <a:t> flow direction</a:t>
              </a:r>
            </a:p>
          </p:txBody>
        </p:sp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818E25C-DBF0-42B7-A723-5774E93C933C}"/>
              </a:ext>
            </a:extLst>
          </p:cNvPr>
          <p:cNvCxnSpPr/>
          <p:nvPr/>
        </p:nvCxnSpPr>
        <p:spPr>
          <a:xfrm flipH="1">
            <a:off x="5605640" y="2834313"/>
            <a:ext cx="343060" cy="1924304"/>
          </a:xfrm>
          <a:prstGeom prst="line">
            <a:avLst/>
          </a:prstGeom>
          <a:ln w="381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4D6348F-520C-4D8E-AA55-CA3EB50C4533}"/>
              </a:ext>
            </a:extLst>
          </p:cNvPr>
          <p:cNvCxnSpPr>
            <a:cxnSpLocks/>
          </p:cNvCxnSpPr>
          <p:nvPr/>
        </p:nvCxnSpPr>
        <p:spPr>
          <a:xfrm>
            <a:off x="6437564" y="2881748"/>
            <a:ext cx="457924" cy="1802761"/>
          </a:xfrm>
          <a:prstGeom prst="line">
            <a:avLst/>
          </a:prstGeom>
          <a:ln w="381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1386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32DB-874F-4D89-8A02-D003A4362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Electropolishing of SRF cavities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69354-B6E5-47CC-9E6F-493E0515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2400"/>
            <a:ext cx="11120252" cy="531090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Etching rate typical </a:t>
            </a:r>
            <a:r>
              <a:rPr lang="en-US" b="1" dirty="0"/>
              <a:t>0.3 ÷ 0.4 </a:t>
            </a:r>
            <a:r>
              <a:rPr lang="en-US" b="1" dirty="0">
                <a:latin typeface="Symbol" panose="05050102010706020507" pitchFamily="18" charset="2"/>
              </a:rPr>
              <a:t>m</a:t>
            </a:r>
            <a:r>
              <a:rPr lang="en-US" b="1" dirty="0"/>
              <a:t>m/min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Cavity (or electrode) is </a:t>
            </a:r>
            <a:r>
              <a:rPr lang="en-US" b="1" dirty="0"/>
              <a:t>rotating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It requires </a:t>
            </a:r>
            <a:r>
              <a:rPr lang="en-US" b="1" dirty="0"/>
              <a:t>ethanol rinsing</a:t>
            </a:r>
            <a:r>
              <a:rPr lang="en-US" dirty="0"/>
              <a:t> to remove Sulphur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The current density (30-100 mA/cm</a:t>
            </a:r>
            <a:r>
              <a:rPr lang="en-US" baseline="30000" dirty="0"/>
              <a:t>2</a:t>
            </a:r>
            <a:r>
              <a:rPr lang="en-US" dirty="0"/>
              <a:t>) in the plateau region: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decreases linearly with lower HF/H</a:t>
            </a:r>
            <a:r>
              <a:rPr lang="en-US" baseline="-25000" dirty="0"/>
              <a:t>2</a:t>
            </a:r>
            <a:r>
              <a:rPr lang="en-US" dirty="0"/>
              <a:t>SO</a:t>
            </a:r>
            <a:r>
              <a:rPr lang="en-US" baseline="-25000" dirty="0"/>
              <a:t>4</a:t>
            </a:r>
            <a:r>
              <a:rPr lang="en-US" dirty="0"/>
              <a:t> ratio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increases with increasing temperature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b="1" dirty="0"/>
              <a:t>Temperature</a:t>
            </a:r>
            <a:r>
              <a:rPr lang="en-US" dirty="0"/>
              <a:t> during the process is maintained </a:t>
            </a:r>
            <a:r>
              <a:rPr lang="en-US" b="1" dirty="0"/>
              <a:t>between 25 –  35 °C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b="1" dirty="0"/>
              <a:t>Current oscillations often observed during polishing  </a:t>
            </a:r>
            <a:r>
              <a:rPr lang="en-US" dirty="0"/>
              <a:t>(dynamic balance between oxide formation and dissolution).  It’s not a necessary condition for good surface finishing but  indication of good processing parameters (temperature, voltage, agitation, HF concentration)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dirty="0"/>
          </a:p>
          <a:p>
            <a:pPr marL="0" indent="0" algn="ctr">
              <a:spcBef>
                <a:spcPts val="600"/>
              </a:spcBef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Finding the right balance among the processing parameters becomes  complicated when polishing multi-cell cavities!</a:t>
            </a:r>
          </a:p>
        </p:txBody>
      </p:sp>
    </p:spTree>
    <p:extLst>
      <p:ext uri="{BB962C8B-B14F-4D97-AF65-F5344CB8AC3E}">
        <p14:creationId xmlns:p14="http://schemas.microsoft.com/office/powerpoint/2010/main" val="339564504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64FFF-099C-4B62-90AD-2CA743F6A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EP Systems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92D538A6-A209-403D-B9EF-174CBDF24CA0}"/>
              </a:ext>
            </a:extLst>
          </p:cNvPr>
          <p:cNvSpPr/>
          <p:nvPr/>
        </p:nvSpPr>
        <p:spPr>
          <a:xfrm>
            <a:off x="1053775" y="1386497"/>
            <a:ext cx="5486400" cy="49575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D6B61E4F-2065-45CE-96AA-EA8476B21F94}"/>
              </a:ext>
            </a:extLst>
          </p:cNvPr>
          <p:cNvSpPr txBox="1"/>
          <p:nvPr/>
        </p:nvSpPr>
        <p:spPr>
          <a:xfrm>
            <a:off x="1155389" y="5892108"/>
            <a:ext cx="848994" cy="3911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>
                <a:latin typeface="Verdana"/>
                <a:cs typeface="Verdana"/>
              </a:rPr>
              <a:t>D</a:t>
            </a:r>
            <a:r>
              <a:rPr sz="2400" spc="-10">
                <a:latin typeface="Verdana"/>
                <a:cs typeface="Verdana"/>
              </a:rPr>
              <a:t>E</a:t>
            </a:r>
            <a:r>
              <a:rPr sz="2400">
                <a:latin typeface="Verdana"/>
                <a:cs typeface="Verdana"/>
              </a:rPr>
              <a:t>SY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382A278-0EA6-4328-A5A2-C6F4E1C3A9B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637" y="2198688"/>
            <a:ext cx="6726871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4B6C54BE-FF57-40D7-B97E-89D4675C6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4675" y="6087688"/>
            <a:ext cx="123825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bject 3">
            <a:extLst>
              <a:ext uri="{FF2B5EF4-FFF2-40B4-BE49-F238E27FC236}">
                <a16:creationId xmlns:a16="http://schemas.microsoft.com/office/drawing/2014/main" id="{3492ABA4-6783-45C8-B218-9D9119A53AB6}"/>
              </a:ext>
            </a:extLst>
          </p:cNvPr>
          <p:cNvSpPr/>
          <p:nvPr/>
        </p:nvSpPr>
        <p:spPr>
          <a:xfrm>
            <a:off x="6986691" y="27369"/>
            <a:ext cx="4686300" cy="34381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DFBBB0-0742-422A-AF02-E999D10069F2}"/>
              </a:ext>
            </a:extLst>
          </p:cNvPr>
          <p:cNvSpPr txBox="1"/>
          <p:nvPr/>
        </p:nvSpPr>
        <p:spPr>
          <a:xfrm>
            <a:off x="6986691" y="173037"/>
            <a:ext cx="864339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184780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general statements </a:t>
            </a:r>
          </a:p>
        </p:txBody>
      </p:sp>
      <p:sp>
        <p:nvSpPr>
          <p:cNvPr id="5837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199" y="1690487"/>
            <a:ext cx="11061357" cy="4486476"/>
          </a:xfrm>
        </p:spPr>
        <p:txBody>
          <a:bodyPr>
            <a:normAutofit lnSpcReduction="10000"/>
          </a:bodyPr>
          <a:lstStyle/>
          <a:p>
            <a:r>
              <a:rPr lang="en-US"/>
              <a:t>Anomalous loss mechanisms:	</a:t>
            </a:r>
          </a:p>
          <a:p>
            <a:pPr lvl="1"/>
            <a:r>
              <a:rPr lang="en-US">
                <a:solidFill>
                  <a:schemeClr val="accent1"/>
                </a:solidFill>
              </a:rPr>
              <a:t>Quench</a:t>
            </a:r>
            <a:r>
              <a:rPr lang="en-US"/>
              <a:t> (local thermal instability) </a:t>
            </a:r>
            <a:br>
              <a:rPr lang="en-US"/>
            </a:br>
            <a:r>
              <a:rPr lang="en-US"/>
              <a:t>		=&gt; material + fabrication (=&gt; cleanliness)</a:t>
            </a:r>
          </a:p>
          <a:p>
            <a:pPr lvl="1"/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Field emission </a:t>
            </a:r>
            <a:br>
              <a:rPr lang="en-US"/>
            </a:br>
            <a:r>
              <a:rPr lang="en-US"/>
              <a:t>		=&gt; Cleanliness of surface treatment, assembly, handling + vacuum</a:t>
            </a:r>
          </a:p>
          <a:p>
            <a:pPr lvl="1"/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Q-drop</a:t>
            </a:r>
            <a:r>
              <a:rPr lang="en-US"/>
              <a:t> (without field emission) + Q-slope =&gt; ?</a:t>
            </a:r>
          </a:p>
          <a:p>
            <a:pPr lvl="1"/>
            <a:r>
              <a:rPr lang="en-US" err="1">
                <a:solidFill>
                  <a:schemeClr val="accent4">
                    <a:lumMod val="75000"/>
                  </a:schemeClr>
                </a:solidFill>
              </a:rPr>
              <a:t>Multipacting</a:t>
            </a:r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 </a:t>
            </a:r>
            <a:br>
              <a:rPr lang="en-US"/>
            </a:br>
            <a:r>
              <a:rPr lang="en-US"/>
              <a:t>		=&gt; Cavity shape + </a:t>
            </a:r>
            <a:r>
              <a:rPr lang="en-US" dirty="0"/>
              <a:t>RF</a:t>
            </a:r>
            <a:r>
              <a:rPr lang="en-US"/>
              <a:t> surface condition</a:t>
            </a:r>
          </a:p>
          <a:p>
            <a:pPr lvl="1"/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Hydrogen Q-disease </a:t>
            </a:r>
            <a:br>
              <a:rPr lang="en-US"/>
            </a:br>
            <a:r>
              <a:rPr lang="en-US"/>
              <a:t>		=&gt; Chemical surface treatment </a:t>
            </a:r>
          </a:p>
          <a:p>
            <a:pPr lvl="1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Increased residual surface resistance</a:t>
            </a:r>
            <a:br>
              <a:rPr lang="en-US"/>
            </a:br>
            <a:r>
              <a:rPr lang="en-US"/>
              <a:t>		=&gt; Cleanliness of surface treatment, assembly, handling + vacuum</a:t>
            </a:r>
            <a:br>
              <a:rPr lang="en-US"/>
            </a:b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82263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48FF3-7D21-42AB-81A0-5A04E5850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EP Ethanol Rinse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D9EE6-2FC1-4A19-8499-104B2ABBE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486"/>
            <a:ext cx="7446861" cy="4146895"/>
          </a:xfrm>
        </p:spPr>
        <p:txBody>
          <a:bodyPr>
            <a:normAutofit fontScale="92500" lnSpcReduction="10000"/>
          </a:bodyPr>
          <a:lstStyle/>
          <a:p>
            <a:r>
              <a:rPr lang="en-US" b="1">
                <a:solidFill>
                  <a:srgbClr val="7030A0"/>
                </a:solidFill>
              </a:rPr>
              <a:t>Motivation: during EP process sulfur is produced and can cause </a:t>
            </a:r>
            <a:r>
              <a:rPr lang="en-US" b="1">
                <a:solidFill>
                  <a:srgbClr val="0070C0"/>
                </a:solidFill>
              </a:rPr>
              <a:t>field emission</a:t>
            </a:r>
          </a:p>
          <a:p>
            <a:r>
              <a:rPr lang="en-US"/>
              <a:t>Sulfur segregates out of the acid as a </a:t>
            </a:r>
            <a:r>
              <a:rPr lang="en-US" b="1"/>
              <a:t>reaction with the Al electrode</a:t>
            </a:r>
            <a:r>
              <a:rPr lang="en-US"/>
              <a:t>, and is </a:t>
            </a:r>
            <a:r>
              <a:rPr lang="en-US" b="1"/>
              <a:t>deposited all over the system</a:t>
            </a:r>
            <a:r>
              <a:rPr lang="en-US"/>
              <a:t>, and also on the </a:t>
            </a:r>
            <a:r>
              <a:rPr lang="en-US" b="1"/>
              <a:t>Nb surface</a:t>
            </a:r>
          </a:p>
          <a:p>
            <a:r>
              <a:rPr lang="en-US"/>
              <a:t>Risk of </a:t>
            </a:r>
            <a:r>
              <a:rPr lang="en-US" b="1"/>
              <a:t>reaction with Nb during 800 °C </a:t>
            </a:r>
            <a:r>
              <a:rPr lang="en-US"/>
              <a:t>heat treatment: S must be removed before this step</a:t>
            </a:r>
          </a:p>
          <a:p>
            <a:r>
              <a:rPr lang="en-US" b="1"/>
              <a:t>Sulfur is insoluble in water</a:t>
            </a:r>
            <a:r>
              <a:rPr lang="en-US"/>
              <a:t>, but (slightly) soluble in ethanol</a:t>
            </a:r>
          </a:p>
          <a:p>
            <a:r>
              <a:rPr lang="en-US"/>
              <a:t>Either </a:t>
            </a:r>
            <a:r>
              <a:rPr lang="en-US">
                <a:solidFill>
                  <a:srgbClr val="0070C0"/>
                </a:solidFill>
              </a:rPr>
              <a:t>ethanol rinse or cleaning with detergent + US necessary </a:t>
            </a:r>
          </a:p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2B5869-74BD-417E-9E18-8874D4A18A92}"/>
              </a:ext>
            </a:extLst>
          </p:cNvPr>
          <p:cNvSpPr txBox="1">
            <a:spLocks noChangeArrowheads="1"/>
          </p:cNvSpPr>
          <p:nvPr/>
        </p:nvSpPr>
        <p:spPr>
          <a:xfrm>
            <a:off x="3007990" y="1875892"/>
            <a:ext cx="8999454" cy="574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E284FFBD-163F-45AF-9A1D-23CF941A64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08"/>
          <a:stretch/>
        </p:blipFill>
        <p:spPr bwMode="auto">
          <a:xfrm>
            <a:off x="8573019" y="3744589"/>
            <a:ext cx="2930599" cy="244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1BAE88D8-5786-4D37-9740-EED812076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617" y="618877"/>
            <a:ext cx="3137404" cy="2454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feld 2">
            <a:extLst>
              <a:ext uri="{FF2B5EF4-FFF2-40B4-BE49-F238E27FC236}">
                <a16:creationId xmlns:a16="http://schemas.microsoft.com/office/drawing/2014/main" id="{64376659-AE7D-49F6-BE73-2E8EBDEBD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8612" y="3090863"/>
            <a:ext cx="4243388" cy="33813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1430" tIns="45715" rIns="91430" bIns="4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PVDF </a:t>
            </a:r>
            <a:r>
              <a:rPr lang="de-DE" dirty="0" err="1">
                <a:solidFill>
                  <a:schemeClr val="bg1"/>
                </a:solidFill>
              </a:rPr>
              <a:t>tube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before</a:t>
            </a:r>
            <a:r>
              <a:rPr lang="de-DE" dirty="0">
                <a:solidFill>
                  <a:schemeClr val="bg1"/>
                </a:solidFill>
              </a:rPr>
              <a:t> and after </a:t>
            </a:r>
            <a:r>
              <a:rPr lang="de-DE" dirty="0" err="1">
                <a:solidFill>
                  <a:schemeClr val="bg1"/>
                </a:solidFill>
              </a:rPr>
              <a:t>ethanol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cleaning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E5C9D13E-D931-495F-BF04-644422E64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8490" y="6334833"/>
            <a:ext cx="3276839" cy="338544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30" tIns="45715" rIns="91430" bIns="4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Sulfur </a:t>
            </a:r>
            <a:r>
              <a:rPr lang="de-DE" dirty="0" err="1">
                <a:solidFill>
                  <a:schemeClr val="bg1"/>
                </a:solidFill>
              </a:rPr>
              <a:t>removed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from</a:t>
            </a:r>
            <a:r>
              <a:rPr lang="de-DE" dirty="0">
                <a:solidFill>
                  <a:schemeClr val="bg1"/>
                </a:solidFill>
              </a:rPr>
              <a:t> a PVDF </a:t>
            </a:r>
            <a:r>
              <a:rPr lang="de-DE" dirty="0" err="1">
                <a:solidFill>
                  <a:schemeClr val="bg1"/>
                </a:solidFill>
              </a:rPr>
              <a:t>tube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62578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2FC82-400D-40CB-8BB5-5935253EF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BCP vs 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5AFDF-7F85-42A5-8CB7-3EEB762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112"/>
            <a:ext cx="10515600" cy="516866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BCP</a:t>
            </a:r>
          </a:p>
          <a:p>
            <a:pPr lvl="1"/>
            <a:r>
              <a:rPr lang="en-US" dirty="0"/>
              <a:t>2 Volumes of </a:t>
            </a:r>
            <a:r>
              <a:rPr lang="en-US" b="1" dirty="0"/>
              <a:t>H</a:t>
            </a:r>
            <a:r>
              <a:rPr lang="en-US" b="1" baseline="-25000" dirty="0"/>
              <a:t>3</a:t>
            </a:r>
            <a:r>
              <a:rPr lang="en-US" b="1" dirty="0"/>
              <a:t>PO</a:t>
            </a:r>
            <a:r>
              <a:rPr lang="en-US" b="1" baseline="-25000" dirty="0"/>
              <a:t>4</a:t>
            </a:r>
            <a:r>
              <a:rPr lang="en-US" dirty="0"/>
              <a:t> (</a:t>
            </a:r>
            <a:r>
              <a:rPr lang="en-US" b="1" dirty="0"/>
              <a:t>buffer</a:t>
            </a:r>
            <a:r>
              <a:rPr lang="en-US" dirty="0"/>
              <a:t>, very viscous)</a:t>
            </a:r>
          </a:p>
          <a:p>
            <a:pPr lvl="1"/>
            <a:r>
              <a:rPr lang="en-US" dirty="0"/>
              <a:t>1 Volume of </a:t>
            </a:r>
            <a:r>
              <a:rPr lang="en-US" b="1" dirty="0"/>
              <a:t>HNO</a:t>
            </a:r>
            <a:r>
              <a:rPr lang="en-US" b="1" baseline="-25000" dirty="0"/>
              <a:t>3</a:t>
            </a:r>
            <a:r>
              <a:rPr lang="en-US" dirty="0"/>
              <a:t> (</a:t>
            </a:r>
            <a:r>
              <a:rPr lang="en-US" b="1" dirty="0"/>
              <a:t>oxidant</a:t>
            </a:r>
            <a:r>
              <a:rPr lang="en-US" dirty="0"/>
              <a:t>, transforms Nb </a:t>
            </a:r>
            <a:br>
              <a:rPr lang="en-US" dirty="0"/>
            </a:br>
            <a:r>
              <a:rPr lang="en-US" dirty="0"/>
              <a:t>into Nb</a:t>
            </a:r>
            <a:r>
              <a:rPr lang="en-US" baseline="30000" dirty="0"/>
              <a:t>5+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1 Volume of </a:t>
            </a:r>
            <a:r>
              <a:rPr lang="en-US" b="1" dirty="0"/>
              <a:t>HF</a:t>
            </a:r>
            <a:r>
              <a:rPr lang="en-US" dirty="0"/>
              <a:t> (</a:t>
            </a:r>
            <a:r>
              <a:rPr lang="en-US" b="1" dirty="0" err="1"/>
              <a:t>complexant</a:t>
            </a:r>
            <a:r>
              <a:rPr lang="en-US" dirty="0"/>
              <a:t> of Nb</a:t>
            </a:r>
            <a:r>
              <a:rPr lang="en-US" baseline="30000" dirty="0"/>
              <a:t>5+</a:t>
            </a:r>
            <a:r>
              <a:rPr lang="en-US" dirty="0"/>
              <a:t>, dissolves the oxide layer formed by HNO</a:t>
            </a:r>
            <a:r>
              <a:rPr lang="en-US" baseline="-25000" dirty="0"/>
              <a:t>3</a:t>
            </a:r>
            <a:r>
              <a:rPr lang="en-US" dirty="0"/>
              <a:t> into NbF</a:t>
            </a:r>
            <a:r>
              <a:rPr lang="en-US" baseline="-25000" dirty="0"/>
              <a:t>5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Pros</a:t>
            </a:r>
          </a:p>
          <a:p>
            <a:pPr lvl="2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Easy to handle</a:t>
            </a:r>
            <a:r>
              <a:rPr lang="en-US" dirty="0"/>
              <a:t>, middle stirring necessary</a:t>
            </a:r>
          </a:p>
          <a:p>
            <a:pPr lvl="2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Fast etching rate</a:t>
            </a:r>
          </a:p>
          <a:p>
            <a:pPr lvl="2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Very reproducible</a:t>
            </a:r>
          </a:p>
          <a:p>
            <a:pPr lvl="1"/>
            <a:r>
              <a:rPr lang="en-US" dirty="0"/>
              <a:t>Cons</a:t>
            </a:r>
          </a:p>
          <a:p>
            <a:pPr lvl="2"/>
            <a:r>
              <a:rPr lang="en-US" b="1" dirty="0">
                <a:solidFill>
                  <a:srgbClr val="FF3300"/>
                </a:solidFill>
              </a:rPr>
              <a:t>This is not “polishing” but “etching”</a:t>
            </a:r>
            <a:r>
              <a:rPr lang="en-US" dirty="0"/>
              <a:t>: all crystalline defects are preferentially attacked (etching pits, etching figures)</a:t>
            </a:r>
          </a:p>
          <a:p>
            <a:pPr lvl="2"/>
            <a:r>
              <a:rPr lang="en-US" dirty="0"/>
              <a:t>Grains with various orientations are not etched at the same rate, which </a:t>
            </a:r>
            <a:r>
              <a:rPr lang="en-US" sz="2100" b="1" dirty="0">
                <a:solidFill>
                  <a:srgbClr val="FF3300"/>
                </a:solidFill>
              </a:rPr>
              <a:t>induced roughness</a:t>
            </a:r>
            <a:r>
              <a:rPr lang="en-US" dirty="0"/>
              <a:t>!</a:t>
            </a:r>
          </a:p>
          <a:p>
            <a:pPr lvl="2"/>
            <a:r>
              <a:rPr lang="en-US" dirty="0"/>
              <a:t>Except for a few cases E</a:t>
            </a:r>
            <a:r>
              <a:rPr lang="en-US" baseline="-25000" dirty="0"/>
              <a:t>acc</a:t>
            </a:r>
            <a:r>
              <a:rPr lang="en-US" baseline="30000" dirty="0"/>
              <a:t>max</a:t>
            </a:r>
            <a:r>
              <a:rPr lang="en-US" dirty="0">
                <a:sym typeface="Symbol" panose="05050102010706020507" pitchFamily="18" charset="2"/>
              </a:rPr>
              <a:t>25-30 MV/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Caution!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Do not process at temperatures higher than 25 °C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Risk of runaway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C1B6159-B87C-435E-AFF5-5906FE7DD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48" y="3694"/>
            <a:ext cx="5075463" cy="275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9393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EEFC9-D899-4040-85E0-8F5A5AEBA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BCP vs 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FF91E-0929-41FE-A96F-72B30BD34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6286"/>
            <a:ext cx="10515600" cy="543625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EP</a:t>
            </a:r>
          </a:p>
          <a:p>
            <a:pPr lvl="1"/>
            <a:r>
              <a:rPr lang="en-US" dirty="0"/>
              <a:t>9 Volumes of </a:t>
            </a:r>
            <a:r>
              <a:rPr lang="en-US" b="1" dirty="0"/>
              <a:t>H</a:t>
            </a:r>
            <a:r>
              <a:rPr lang="en-US" b="1" baseline="-25000" dirty="0"/>
              <a:t>2</a:t>
            </a:r>
            <a:r>
              <a:rPr lang="en-US" b="1" dirty="0"/>
              <a:t>SO</a:t>
            </a:r>
            <a:r>
              <a:rPr lang="en-US" b="1" baseline="-25000" dirty="0"/>
              <a:t>4</a:t>
            </a:r>
            <a:r>
              <a:rPr lang="en-US" dirty="0"/>
              <a:t> (</a:t>
            </a:r>
            <a:r>
              <a:rPr lang="en-US" b="1" dirty="0"/>
              <a:t>buffer</a:t>
            </a:r>
            <a:r>
              <a:rPr lang="en-US" dirty="0"/>
              <a:t>, very viscous)</a:t>
            </a:r>
          </a:p>
          <a:p>
            <a:pPr lvl="1"/>
            <a:r>
              <a:rPr lang="en-US" dirty="0"/>
              <a:t>1 Volume of </a:t>
            </a:r>
            <a:r>
              <a:rPr lang="en-US" b="1" dirty="0"/>
              <a:t>HF</a:t>
            </a:r>
            <a:r>
              <a:rPr lang="en-US" dirty="0"/>
              <a:t> (</a:t>
            </a:r>
            <a:r>
              <a:rPr lang="en-US" b="1" dirty="0" err="1"/>
              <a:t>complexant</a:t>
            </a:r>
            <a:r>
              <a:rPr lang="en-US" dirty="0"/>
              <a:t> of Nb</a:t>
            </a:r>
            <a:r>
              <a:rPr lang="en-US" baseline="30000" dirty="0"/>
              <a:t>5+</a:t>
            </a:r>
            <a:r>
              <a:rPr lang="en-US" dirty="0"/>
              <a:t>, dissolves the oxide </a:t>
            </a:r>
            <a:br>
              <a:rPr lang="en-US" dirty="0"/>
            </a:br>
            <a:r>
              <a:rPr lang="en-US" dirty="0"/>
              <a:t>layer formed due to the high potential applied to Nb)</a:t>
            </a:r>
          </a:p>
          <a:p>
            <a:pPr lvl="1"/>
            <a:r>
              <a:rPr lang="en-US" dirty="0"/>
              <a:t>Pros (Ideal condition, i.e. viscous layer present)</a:t>
            </a:r>
          </a:p>
          <a:p>
            <a:pPr lvl="2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This is really “polishing”</a:t>
            </a:r>
            <a:r>
              <a:rPr lang="en-US" dirty="0"/>
              <a:t>, not sensitive to crystallographic defects – it produces a smooth surface</a:t>
            </a:r>
          </a:p>
          <a:p>
            <a:pPr lvl="2"/>
            <a:r>
              <a:rPr lang="en-US" dirty="0"/>
              <a:t>Should not be sensitive to the cathode-anode distance -  the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same etching rate everywhere</a:t>
            </a:r>
          </a:p>
          <a:p>
            <a:pPr lvl="2"/>
            <a:r>
              <a:rPr lang="en-US" dirty="0"/>
              <a:t>It gives (but not always)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the best ever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b="1" baseline="-25000" dirty="0" err="1">
                <a:solidFill>
                  <a:schemeClr val="accent6">
                    <a:lumMod val="75000"/>
                  </a:schemeClr>
                </a:solidFill>
              </a:rPr>
              <a:t>acc</a:t>
            </a:r>
            <a:r>
              <a:rPr lang="en-US" b="1" baseline="30000" dirty="0" err="1">
                <a:solidFill>
                  <a:schemeClr val="accent6">
                    <a:lumMod val="75000"/>
                  </a:schemeClr>
                </a:solidFill>
              </a:rPr>
              <a:t>max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>
                <a:sym typeface="Symbol" panose="05050102010706020507" pitchFamily="18" charset="2"/>
              </a:rPr>
              <a:t> 45 MV/m (TESLA shape -&gt; 180 </a:t>
            </a:r>
            <a:r>
              <a:rPr lang="en-US" dirty="0" err="1">
                <a:sym typeface="Symbol" panose="05050102010706020507" pitchFamily="18" charset="2"/>
              </a:rPr>
              <a:t>mT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Cons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It is </a:t>
            </a:r>
            <a:r>
              <a:rPr lang="en-US" sz="2100" b="1" dirty="0">
                <a:solidFill>
                  <a:srgbClr val="FF3300"/>
                </a:solidFill>
                <a:sym typeface="Symbol" panose="05050102010706020507" pitchFamily="18" charset="2"/>
              </a:rPr>
              <a:t>not possible to reach an ideal state </a:t>
            </a:r>
            <a:r>
              <a:rPr lang="en-US" dirty="0">
                <a:sym typeface="Symbol" panose="05050102010706020507" pitchFamily="18" charset="2"/>
              </a:rPr>
              <a:t>in most of our processing conditions</a:t>
            </a:r>
          </a:p>
          <a:p>
            <a:pPr lvl="2"/>
            <a:r>
              <a:rPr lang="en-US" sz="2100" b="1" dirty="0">
                <a:solidFill>
                  <a:srgbClr val="FF3300"/>
                </a:solidFill>
                <a:sym typeface="Symbol" panose="05050102010706020507" pitchFamily="18" charset="2"/>
              </a:rPr>
              <a:t>Very sensitive </a:t>
            </a:r>
            <a:r>
              <a:rPr lang="en-US" dirty="0">
                <a:sym typeface="Symbol" panose="05050102010706020507" pitchFamily="18" charset="2"/>
              </a:rPr>
              <a:t>to stirring condition, temperature, and aging of the mixture</a:t>
            </a:r>
          </a:p>
          <a:p>
            <a:pPr lvl="2"/>
            <a:r>
              <a:rPr lang="en-US" sz="2100" b="1" dirty="0">
                <a:solidFill>
                  <a:srgbClr val="FF3300"/>
                </a:solidFill>
                <a:sym typeface="Symbol" panose="05050102010706020507" pitchFamily="18" charset="2"/>
              </a:rPr>
              <a:t>Not very reproducible</a:t>
            </a:r>
          </a:p>
          <a:p>
            <a:pPr lvl="2"/>
            <a:r>
              <a:rPr lang="en-US" sz="2100" b="1" dirty="0">
                <a:solidFill>
                  <a:srgbClr val="FF3300"/>
                </a:solidFill>
              </a:rPr>
              <a:t>Safety issues </a:t>
            </a:r>
            <a:r>
              <a:rPr lang="en-US" dirty="0"/>
              <a:t>(acid mixture sensitive to water, H2 evolution, etc.)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Caution!</a:t>
            </a:r>
          </a:p>
          <a:p>
            <a:pPr lvl="2"/>
            <a:r>
              <a:rPr lang="en-US" dirty="0"/>
              <a:t>If T increases: the etching rate increases but there is also a risk of pitting, H loading and HF evolution</a:t>
            </a:r>
          </a:p>
          <a:p>
            <a:pPr lvl="2"/>
            <a:r>
              <a:rPr lang="en-US" dirty="0"/>
              <a:t>It V increases: the etching rate increases but there is also a risk of pitting, the generation of Sulphur particles and sensitivity to the cathode-anode distance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855320E0-FE2F-45A8-8EE5-E61E04719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20" y="0"/>
            <a:ext cx="4709871" cy="25531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2BC67A-1295-4C7D-AEAF-FF954BA93B40}"/>
              </a:ext>
            </a:extLst>
          </p:cNvPr>
          <p:cNvSpPr txBox="1"/>
          <p:nvPr/>
        </p:nvSpPr>
        <p:spPr>
          <a:xfrm>
            <a:off x="6465847" y="6227963"/>
            <a:ext cx="57246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sz="11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1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How to Achieve the Best SRF Performance: (Practical) Limitations and Possible Solutions1 </a:t>
            </a:r>
            <a:endParaRPr lang="en-US" sz="11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Z. Antoine </a:t>
            </a:r>
            <a:endParaRPr lang="en-US" sz="11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74420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Degreasing surfaces to remove contaminates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exterior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films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incurred from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welding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damage layer of niobium from fabrication (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  <a:sym typeface="Symbol" panose="05050102010706020507" pitchFamily="18" charset="2"/>
              </a:rPr>
              <a:t>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150÷200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tabLst>
                <a:tab pos="355600" algn="l"/>
                <a:tab pos="356235" algn="l"/>
              </a:tabLst>
            </a:pPr>
            <a:r>
              <a:rPr lang="en-US">
                <a:cs typeface="Times New Roman"/>
              </a:rPr>
              <a:t>Removal of hydrogen from bulk Nb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Mechanical</a:t>
            </a:r>
            <a:r>
              <a:rPr lang="en-US" sz="2800" spc="-3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tuning</a:t>
            </a: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internal surface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 assembly </a:t>
            </a:r>
            <a:r>
              <a:rPr lang="en-US" sz="2800" spc="5">
                <a:solidFill>
                  <a:schemeClr val="bg1">
                    <a:lumMod val="85000"/>
                  </a:schemeClr>
                </a:solidFill>
                <a:cs typeface="Times New Roman"/>
              </a:rPr>
              <a:t>(10-20</a:t>
            </a:r>
            <a:r>
              <a:rPr lang="en-US" sz="2800" spc="-17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pc="-2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800" spc="-20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390"/>
              </a:spcBef>
              <a:tabLst>
                <a:tab pos="756285" algn="l"/>
              </a:tabLst>
            </a:pPr>
            <a:r>
              <a:rPr lang="en-US" sz="20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–	Additional “cleaning” steps if Electropolishing (EP) is</a:t>
            </a:r>
            <a:r>
              <a:rPr lang="en-US" sz="2000" spc="13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0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used</a:t>
            </a:r>
            <a:endParaRPr lang="en-US" sz="20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High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Pressure Rinsing (HPR) to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remove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particulates from</a:t>
            </a:r>
            <a:r>
              <a:rPr lang="en-US" sz="2800" spc="-2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interior  surfaces (incurred during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chemistry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and</a:t>
            </a:r>
            <a:r>
              <a:rPr lang="en-US" sz="2800" spc="-1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Drying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cavity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 in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cleanroom (reduce risk of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  adhesion and reduce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wear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on vacuum</a:t>
            </a:r>
            <a:r>
              <a:rPr lang="en-US" sz="2800" spc="-1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systems)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Low-temperature</a:t>
            </a:r>
            <a:r>
              <a:rPr lang="en-US" sz="2800" spc="-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baking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0819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B90FA-B072-479F-AC16-251D8E3E4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Annealing – Cavity firing at high temperature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5695E-0736-4DFD-A638-2DF52CC59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>
                <a:solidFill>
                  <a:schemeClr val="accent1"/>
                </a:solidFill>
              </a:rPr>
              <a:t>H diffuses </a:t>
            </a:r>
            <a:r>
              <a:rPr lang="en-US"/>
              <a:t>in the bulk during the various etching treatments. </a:t>
            </a:r>
            <a:br>
              <a:rPr lang="en-US"/>
            </a:br>
            <a:r>
              <a:rPr lang="en-US" sz="1700"/>
              <a:t>See </a:t>
            </a:r>
            <a:r>
              <a:rPr lang="en-US" sz="1700" b="1"/>
              <a:t>R. E. Ricker and G. R. Myneni, </a:t>
            </a:r>
            <a:r>
              <a:rPr lang="en-US" sz="1700"/>
              <a:t>J. Res. Natl. Inst. Stand. Technol. </a:t>
            </a:r>
            <a:r>
              <a:rPr lang="en-US" sz="1700" b="1"/>
              <a:t>115</a:t>
            </a:r>
            <a:r>
              <a:rPr lang="en-US" sz="1700"/>
              <a:t>, 353-371 (2010), Evaluation of the Propensity of Niobium to Absorb Hydrogen During Fabrication of Superconducting Radio Frequency Cavities for Particle Accelerators.</a:t>
            </a:r>
          </a:p>
          <a:p>
            <a:r>
              <a:rPr lang="en-US">
                <a:solidFill>
                  <a:schemeClr val="accent1"/>
                </a:solidFill>
              </a:rPr>
              <a:t>Nb</a:t>
            </a:r>
            <a:r>
              <a:rPr lang="en-US"/>
              <a:t> is an </a:t>
            </a:r>
            <a:r>
              <a:rPr lang="en-US">
                <a:solidFill>
                  <a:schemeClr val="accent1"/>
                </a:solidFill>
              </a:rPr>
              <a:t>active metal </a:t>
            </a:r>
            <a:r>
              <a:rPr lang="en-US"/>
              <a:t>with respect to various gases: it acts like a getter.</a:t>
            </a:r>
          </a:p>
          <a:p>
            <a:r>
              <a:rPr lang="en-US"/>
              <a:t>Hydrogen makes a </a:t>
            </a:r>
            <a:r>
              <a:rPr lang="en-US">
                <a:solidFill>
                  <a:schemeClr val="accent1"/>
                </a:solidFill>
              </a:rPr>
              <a:t>solid solution </a:t>
            </a:r>
            <a:r>
              <a:rPr lang="en-US"/>
              <a:t>in Nb, H</a:t>
            </a:r>
            <a:r>
              <a:rPr lang="en-US" baseline="-25000"/>
              <a:t>2</a:t>
            </a:r>
            <a:r>
              <a:rPr lang="en-US"/>
              <a:t> equilibrium pressure is driven by </a:t>
            </a:r>
            <a:r>
              <a:rPr lang="en-US">
                <a:solidFill>
                  <a:schemeClr val="accent1"/>
                </a:solidFill>
              </a:rPr>
              <a:t>Sievert Law</a:t>
            </a:r>
          </a:p>
          <a:p>
            <a:pPr marL="0" indent="0">
              <a:buNone/>
            </a:pPr>
            <a:r>
              <a:rPr lang="en-US"/>
              <a:t>			</a:t>
            </a:r>
            <a:r>
              <a:rPr lang="it-IT"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ln p</a:t>
            </a:r>
            <a:r>
              <a:rPr lang="it-IT" b="1" baseline="-25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H2</a:t>
            </a:r>
            <a:r>
              <a:rPr lang="it-IT"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 = 2lnQ</a:t>
            </a:r>
            <a:r>
              <a:rPr lang="it-IT" b="1" baseline="-25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Hbulk</a:t>
            </a:r>
            <a:r>
              <a:rPr lang="it-IT"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 + B/T  + A</a:t>
            </a:r>
            <a:endParaRPr lang="en-US" b="1"/>
          </a:p>
          <a:p>
            <a:pPr marL="0" indent="0">
              <a:buNone/>
            </a:pPr>
            <a:r>
              <a:rPr lang="en-US"/>
              <a:t>    where </a:t>
            </a:r>
            <a:r>
              <a:rPr lang="en-US" err="1"/>
              <a:t>Q</a:t>
            </a:r>
            <a:r>
              <a:rPr lang="en-US" baseline="-25000" err="1"/>
              <a:t>HBulk</a:t>
            </a:r>
            <a:r>
              <a:rPr lang="en-US"/>
              <a:t> is the concentration of H</a:t>
            </a:r>
            <a:r>
              <a:rPr lang="en-US" baseline="-25000"/>
              <a:t>2</a:t>
            </a:r>
            <a:r>
              <a:rPr lang="en-US"/>
              <a:t> in the metal, B and A are constants.</a:t>
            </a:r>
          </a:p>
          <a:p>
            <a:r>
              <a:rPr lang="en-US"/>
              <a:t>Equilibrium pressure is </a:t>
            </a:r>
            <a:r>
              <a:rPr lang="en-US" b="1">
                <a:solidFill>
                  <a:schemeClr val="accent1"/>
                </a:solidFill>
              </a:rPr>
              <a:t>temperature dependent </a:t>
            </a:r>
            <a:r>
              <a:rPr lang="en-US"/>
              <a:t>and </a:t>
            </a:r>
            <a:r>
              <a:rPr lang="en-US" b="1"/>
              <a:t>increasing the temperatur</a:t>
            </a:r>
            <a:r>
              <a:rPr lang="en-US" b="1" dirty="0"/>
              <a:t>e</a:t>
            </a:r>
            <a:r>
              <a:rPr lang="en-US"/>
              <a:t>, maintaining a </a:t>
            </a:r>
            <a:r>
              <a:rPr lang="en-US" b="1"/>
              <a:t>low H</a:t>
            </a:r>
            <a:r>
              <a:rPr lang="en-US" b="1" baseline="-25000"/>
              <a:t>2 </a:t>
            </a:r>
            <a:r>
              <a:rPr lang="en-US" b="1"/>
              <a:t>partial pressure</a:t>
            </a:r>
            <a:r>
              <a:rPr lang="en-US"/>
              <a:t>, </a:t>
            </a:r>
            <a:r>
              <a:rPr lang="en-US" b="1">
                <a:solidFill>
                  <a:schemeClr val="accent1"/>
                </a:solidFill>
              </a:rPr>
              <a:t>H</a:t>
            </a:r>
            <a:r>
              <a:rPr lang="en-US" b="1" baseline="-25000">
                <a:solidFill>
                  <a:schemeClr val="accent1"/>
                </a:solidFill>
              </a:rPr>
              <a:t>2</a:t>
            </a:r>
            <a:r>
              <a:rPr lang="en-US" b="1">
                <a:solidFill>
                  <a:schemeClr val="accent1"/>
                </a:solidFill>
              </a:rPr>
              <a:t>  is desorbed from the bulk (Nb)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7816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A2964-7AEB-4B4C-BD24-F31205CB9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Hydrogen in Niobium </a:t>
            </a:r>
            <a:br>
              <a:rPr lang="en-US"/>
            </a:br>
            <a:r>
              <a:rPr lang="en-US"/>
              <a:t>Q “disease”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CF275-57BD-479D-BE84-5344450A8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112"/>
            <a:ext cx="6971178" cy="5173113"/>
          </a:xfrm>
        </p:spPr>
        <p:txBody>
          <a:bodyPr>
            <a:normAutofit/>
          </a:bodyPr>
          <a:lstStyle/>
          <a:p>
            <a:r>
              <a:rPr lang="en-US" sz="2000"/>
              <a:t>Cavities that remain at </a:t>
            </a:r>
            <a:r>
              <a:rPr lang="en-US" sz="2000" b="1"/>
              <a:t>70-150 K for several hours </a:t>
            </a:r>
            <a:br>
              <a:rPr lang="en-US" sz="2000"/>
            </a:br>
            <a:r>
              <a:rPr lang="en-US" sz="2000"/>
              <a:t>(or slow  cool-down, &lt; 1 K/min) experience </a:t>
            </a:r>
            <a:r>
              <a:rPr lang="en-US" sz="2000" b="1"/>
              <a:t>a sharp increase of residual  resistance</a:t>
            </a:r>
          </a:p>
          <a:p>
            <a:r>
              <a:rPr lang="en-US" sz="2000" b="1"/>
              <a:t>More severe</a:t>
            </a:r>
            <a:r>
              <a:rPr lang="en-US" sz="2000"/>
              <a:t> in cavities which have been heavily </a:t>
            </a:r>
            <a:r>
              <a:rPr lang="en-US" sz="2000" b="1"/>
              <a:t>chemically  etched</a:t>
            </a:r>
          </a:p>
          <a:p>
            <a:r>
              <a:rPr lang="en-US" sz="2000" b="1"/>
              <a:t>H is readily absorbed into Nb  </a:t>
            </a:r>
            <a:r>
              <a:rPr lang="en-US" sz="2000"/>
              <a:t>where the oxide layer is  removed (during chemical  etching or mechanical grinding)</a:t>
            </a:r>
          </a:p>
          <a:p>
            <a:r>
              <a:rPr lang="en-US" sz="2000" b="1"/>
              <a:t>H has high diffusion rate in Nb</a:t>
            </a:r>
            <a:r>
              <a:rPr lang="en-US" sz="2000"/>
              <a:t>,  even at low temperatures.</a:t>
            </a:r>
          </a:p>
          <a:p>
            <a:r>
              <a:rPr lang="en-US" sz="2000" b="1"/>
              <a:t>H precipitates </a:t>
            </a:r>
            <a:r>
              <a:rPr lang="en-US" sz="2000"/>
              <a:t>to form a hydride  phase </a:t>
            </a:r>
            <a:r>
              <a:rPr lang="en-US" sz="2000" b="1"/>
              <a:t>with poor  superconducting properties</a:t>
            </a:r>
            <a:r>
              <a:rPr lang="en-US" sz="2000"/>
              <a:t>:  T</a:t>
            </a:r>
            <a:r>
              <a:rPr lang="en-US" sz="2000" baseline="-25000"/>
              <a:t>c</a:t>
            </a:r>
            <a:r>
              <a:rPr lang="en-US" sz="2000"/>
              <a:t>=2.8 K, </a:t>
            </a:r>
            <a:r>
              <a:rPr lang="en-US" sz="2000" err="1"/>
              <a:t>H</a:t>
            </a:r>
            <a:r>
              <a:rPr lang="en-US" sz="2000" baseline="-25000" err="1"/>
              <a:t>c</a:t>
            </a:r>
            <a:r>
              <a:rPr lang="en-US" sz="2000"/>
              <a:t>=60 G</a:t>
            </a:r>
          </a:p>
          <a:p>
            <a:r>
              <a:rPr lang="en-US" sz="2000"/>
              <a:t>At room temperature the required  concentration to form a hydride is 103-  104 </a:t>
            </a:r>
            <a:r>
              <a:rPr lang="en-US" sz="2000" err="1"/>
              <a:t>wppm</a:t>
            </a:r>
            <a:endParaRPr lang="en-US" sz="2000"/>
          </a:p>
          <a:p>
            <a:r>
              <a:rPr lang="en-US" sz="2000"/>
              <a:t>At 150 K it is &lt; 10 </a:t>
            </a:r>
            <a:r>
              <a:rPr lang="en-US" sz="2000" err="1"/>
              <a:t>wppm</a:t>
            </a:r>
            <a:endParaRPr lang="en-US" sz="2000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B6FC2B58-3D99-4CBF-A432-2DD394D29FE2}"/>
              </a:ext>
            </a:extLst>
          </p:cNvPr>
          <p:cNvSpPr>
            <a:spLocks noChangeAspect="1"/>
          </p:cNvSpPr>
          <p:nvPr/>
        </p:nvSpPr>
        <p:spPr>
          <a:xfrm>
            <a:off x="7626283" y="101774"/>
            <a:ext cx="4210757" cy="25840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B8BBB5E1-280E-4BF3-B9D1-40842C426BA1}"/>
              </a:ext>
            </a:extLst>
          </p:cNvPr>
          <p:cNvSpPr>
            <a:spLocks noChangeAspect="1"/>
          </p:cNvSpPr>
          <p:nvPr/>
        </p:nvSpPr>
        <p:spPr>
          <a:xfrm>
            <a:off x="7809378" y="2685825"/>
            <a:ext cx="3844565" cy="26841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1382B95A-3AF7-4DAF-BA40-FF14018D3745}"/>
              </a:ext>
            </a:extLst>
          </p:cNvPr>
          <p:cNvSpPr>
            <a:spLocks noChangeAspect="1"/>
          </p:cNvSpPr>
          <p:nvPr/>
        </p:nvSpPr>
        <p:spPr>
          <a:xfrm>
            <a:off x="7809378" y="5455890"/>
            <a:ext cx="4210757" cy="14021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688904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FB0F9-E081-47C2-8FC5-9D2489462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Annealining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FC828-53BC-48CD-A0F8-7B8C9B04A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122"/>
            <a:ext cx="11067854" cy="4486476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GB" b="1">
                <a:solidFill>
                  <a:srgbClr val="7030A0"/>
                </a:solidFill>
              </a:rPr>
              <a:t>Hydrogen outgassing</a:t>
            </a:r>
            <a:br>
              <a:rPr lang="en-GB"/>
            </a:br>
            <a:r>
              <a:rPr lang="en-GB"/>
              <a:t>=&gt; most efficient at 750°C – 800°C, </a:t>
            </a:r>
            <a:r>
              <a:rPr lang="en-GB" b="1">
                <a:solidFill>
                  <a:srgbClr val="FF0000"/>
                </a:solidFill>
              </a:rPr>
              <a:t>2h under good vacuum</a:t>
            </a:r>
          </a:p>
          <a:p>
            <a:pPr>
              <a:spcAft>
                <a:spcPts val="1200"/>
              </a:spcAft>
            </a:pPr>
            <a:r>
              <a:rPr lang="en-GB" b="1">
                <a:solidFill>
                  <a:srgbClr val="7030A0"/>
                </a:solidFill>
              </a:rPr>
              <a:t>Recrystallization </a:t>
            </a:r>
            <a:r>
              <a:rPr lang="en-GB"/>
              <a:t>(goal is close to 100% with highest RRR)</a:t>
            </a:r>
            <a:endParaRPr lang="en-GB" b="1">
              <a:solidFill>
                <a:srgbClr val="7030A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GB" sz="2800" b="1"/>
              <a:t>Removing of defects and curing of dislocations</a:t>
            </a:r>
          </a:p>
          <a:p>
            <a:pPr lvl="1">
              <a:spcAft>
                <a:spcPts val="600"/>
              </a:spcAft>
            </a:pPr>
            <a:r>
              <a:rPr lang="en-GB" sz="2800" b="1"/>
              <a:t>Nucleation of new grains and growing of new crystals</a:t>
            </a:r>
          </a:p>
          <a:p>
            <a:pPr lvl="1">
              <a:spcAft>
                <a:spcPts val="600"/>
              </a:spcAft>
            </a:pPr>
            <a:r>
              <a:rPr lang="en-GB" sz="2800"/>
              <a:t>Grain growth (depending on temperature and purity) </a:t>
            </a:r>
          </a:p>
          <a:p>
            <a:pPr>
              <a:spcAft>
                <a:spcPts val="600"/>
              </a:spcAft>
            </a:pPr>
            <a:r>
              <a:rPr lang="en-GB" b="1"/>
              <a:t>Nb becomes softer and this facilitate the cavity tuning process</a:t>
            </a:r>
          </a:p>
          <a:p>
            <a:pPr marL="263525" indent="-26352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pc="-5">
                <a:cs typeface="Times New Roman"/>
              </a:rPr>
              <a:t>Different parameters </a:t>
            </a:r>
            <a:r>
              <a:rPr lang="en-US">
                <a:cs typeface="Times New Roman"/>
              </a:rPr>
              <a:t>at </a:t>
            </a:r>
            <a:r>
              <a:rPr lang="en-US" spc="-5">
                <a:cs typeface="Times New Roman"/>
              </a:rPr>
              <a:t>different</a:t>
            </a:r>
            <a:r>
              <a:rPr lang="en-US" spc="-35">
                <a:cs typeface="Times New Roman"/>
              </a:rPr>
              <a:t> </a:t>
            </a:r>
            <a:r>
              <a:rPr lang="en-US">
                <a:cs typeface="Times New Roman"/>
              </a:rPr>
              <a:t>labs:</a:t>
            </a:r>
          </a:p>
          <a:p>
            <a:pPr marL="742950" lvl="1" indent="-285750">
              <a:lnSpc>
                <a:spcPct val="100000"/>
              </a:lnSpc>
              <a:spcBef>
                <a:spcPts val="580"/>
              </a:spcBef>
              <a:tabLst>
                <a:tab pos="355600" algn="l"/>
                <a:tab pos="356235" algn="l"/>
              </a:tabLst>
            </a:pPr>
            <a:r>
              <a:rPr lang="en-US" sz="2800">
                <a:cs typeface="Times New Roman"/>
              </a:rPr>
              <a:t>600 °C/10 h at</a:t>
            </a:r>
            <a:r>
              <a:rPr lang="en-US" sz="2800" spc="-15">
                <a:cs typeface="Times New Roman"/>
              </a:rPr>
              <a:t> </a:t>
            </a:r>
            <a:r>
              <a:rPr lang="en-US" sz="2800" spc="-5" err="1">
                <a:cs typeface="Times New Roman"/>
              </a:rPr>
              <a:t>Jlab</a:t>
            </a:r>
            <a:endParaRPr lang="en-US" sz="2800" spc="-5">
              <a:cs typeface="Times New Roman"/>
            </a:endParaRPr>
          </a:p>
          <a:p>
            <a:pPr marL="742950" lvl="1" indent="-285750">
              <a:lnSpc>
                <a:spcPct val="100000"/>
              </a:lnSpc>
              <a:spcBef>
                <a:spcPts val="580"/>
              </a:spcBef>
              <a:tabLst>
                <a:tab pos="355600" algn="l"/>
                <a:tab pos="356235" algn="l"/>
              </a:tabLst>
            </a:pPr>
            <a:r>
              <a:rPr lang="en-US" sz="2800">
                <a:cs typeface="Times New Roman"/>
              </a:rPr>
              <a:t>800 °C/2 h at</a:t>
            </a:r>
            <a:r>
              <a:rPr lang="en-US" sz="2800" spc="-20">
                <a:cs typeface="Times New Roman"/>
              </a:rPr>
              <a:t> </a:t>
            </a:r>
            <a:r>
              <a:rPr lang="en-US" sz="2800" spc="-10">
                <a:cs typeface="Times New Roman"/>
              </a:rPr>
              <a:t>DESY</a:t>
            </a:r>
          </a:p>
          <a:p>
            <a:pPr marL="742950" lvl="1" indent="-285750">
              <a:lnSpc>
                <a:spcPct val="100000"/>
              </a:lnSpc>
              <a:spcBef>
                <a:spcPts val="580"/>
              </a:spcBef>
              <a:tabLst>
                <a:tab pos="355600" algn="l"/>
                <a:tab pos="356235" algn="l"/>
              </a:tabLst>
            </a:pPr>
            <a:r>
              <a:rPr lang="en-US" sz="2800">
                <a:cs typeface="Times New Roman"/>
              </a:rPr>
              <a:t>750 °C/3 h at</a:t>
            </a:r>
            <a:r>
              <a:rPr lang="en-US" sz="2800" spc="-20">
                <a:cs typeface="Times New Roman"/>
              </a:rPr>
              <a:t> </a:t>
            </a:r>
            <a:r>
              <a:rPr lang="en-US" sz="2800" spc="-5">
                <a:cs typeface="Times New Roman"/>
              </a:rPr>
              <a:t>KEK</a:t>
            </a:r>
            <a:endParaRPr lang="en-US" sz="2800">
              <a:cs typeface="Times New Roman"/>
            </a:endParaRPr>
          </a:p>
          <a:p>
            <a:endParaRPr lang="en-US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340153EE-88B6-4DB4-95F9-C18A6545A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800" y="4271210"/>
            <a:ext cx="2990254" cy="223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99EB15BF-C906-45B3-B677-8C4960A2A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800" y="1175569"/>
            <a:ext cx="2990254" cy="226260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FAC23FB4-B3AF-4FDA-BEE7-D8AB98863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5406" y="3111085"/>
            <a:ext cx="3203196" cy="3385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30" tIns="45715" rIns="91430" bIns="4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rgbClr val="FF0000"/>
                </a:solidFill>
              </a:rPr>
              <a:t>No completely recrystallized Nb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240C3488-2B91-4DEC-8A63-090836083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5800" y="6168920"/>
            <a:ext cx="2779426" cy="3385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30" tIns="45715" rIns="91430" bIns="4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rgbClr val="FF0000"/>
                </a:solidFill>
              </a:rPr>
              <a:t>Completely recrystallized Nb</a:t>
            </a:r>
          </a:p>
        </p:txBody>
      </p:sp>
    </p:spTree>
    <p:extLst>
      <p:ext uri="{BB962C8B-B14F-4D97-AF65-F5344CB8AC3E}">
        <p14:creationId xmlns:p14="http://schemas.microsoft.com/office/powerpoint/2010/main" val="197767230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7DE87-D287-4CD9-BF02-0EB1B10E4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EZ Furnace</a:t>
            </a:r>
          </a:p>
        </p:txBody>
      </p:sp>
      <p:pic>
        <p:nvPicPr>
          <p:cNvPr id="4" name="Picture 2" descr="C:\Users\michelato\Desktop\for birte\Foto EZ nuove\_DSC0576.jpg">
            <a:extLst>
              <a:ext uri="{FF2B5EF4-FFF2-40B4-BE49-F238E27FC236}">
                <a16:creationId xmlns:a16="http://schemas.microsoft.com/office/drawing/2014/main" id="{A3818142-2076-4362-922D-F6FC77B57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039" y="1241107"/>
            <a:ext cx="7624637" cy="506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ichelato\Desktop\for birte\Foto EZ nuove\_DSC0584.jpg">
            <a:extLst>
              <a:ext uri="{FF2B5EF4-FFF2-40B4-BE49-F238E27FC236}">
                <a16:creationId xmlns:a16="http://schemas.microsoft.com/office/drawing/2014/main" id="{11A46246-1074-4084-9FC0-D578C099F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190" y="2146295"/>
            <a:ext cx="6961840" cy="462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15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Degreasing surfaces to remove contaminates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exterior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films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incurred from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welding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damage layer of niobium from fabrication (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  <a:sym typeface="Symbol" panose="05050102010706020507" pitchFamily="18" charset="2"/>
              </a:rPr>
              <a:t>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150÷200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hydrogen from bulk Nb</a:t>
            </a: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tabLst>
                <a:tab pos="355600" algn="l"/>
                <a:tab pos="356235" algn="l"/>
              </a:tabLst>
            </a:pPr>
            <a:r>
              <a:rPr lang="en-US">
                <a:cs typeface="Times New Roman"/>
              </a:rPr>
              <a:t>Mechanical tuning</a:t>
            </a:r>
          </a:p>
          <a:p>
            <a:pPr marL="355600" indent="-343535">
              <a:lnSpc>
                <a:spcPct val="100000"/>
              </a:lnSpc>
              <a:spcBef>
                <a:spcPts val="49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internal surface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 assembly </a:t>
            </a:r>
            <a:r>
              <a:rPr lang="en-US" sz="2800" spc="5">
                <a:solidFill>
                  <a:schemeClr val="bg1">
                    <a:lumMod val="85000"/>
                  </a:schemeClr>
                </a:solidFill>
                <a:cs typeface="Times New Roman"/>
              </a:rPr>
              <a:t>(10-20</a:t>
            </a:r>
            <a:r>
              <a:rPr lang="en-US" sz="2800" spc="-17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pc="-2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z="2800" spc="-20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390"/>
              </a:spcBef>
              <a:tabLst>
                <a:tab pos="756285" algn="l"/>
              </a:tabLst>
            </a:pPr>
            <a:r>
              <a:rPr lang="en-US" sz="20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–	Additional “cleaning” steps if Electropolishing (EP) is</a:t>
            </a:r>
            <a:r>
              <a:rPr lang="en-US" sz="2000" spc="13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0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used</a:t>
            </a:r>
            <a:endParaRPr lang="en-US" sz="20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High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Pressure Rinsing (HPR) to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remove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particulates from</a:t>
            </a:r>
            <a:r>
              <a:rPr lang="en-US" sz="2800" spc="-2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interior  surfaces (incurred during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chemistry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and</a:t>
            </a:r>
            <a:r>
              <a:rPr lang="en-US" sz="2800" spc="-1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Drying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cavity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 in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cleanroom (reduce risk of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  adhesion and reduce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wear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on vacuum</a:t>
            </a:r>
            <a:r>
              <a:rPr lang="en-US" sz="2800" spc="-1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systems)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Low-temperature</a:t>
            </a:r>
            <a:r>
              <a:rPr lang="en-US" sz="2800" spc="-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baking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7804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4A793-4496-4B30-BA7E-C6180E46D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Frequency tuning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3A888-E2AE-487C-8E07-2BC250090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After the treatments, the cavity needs to be </a:t>
            </a:r>
            <a:br>
              <a:rPr lang="en-US"/>
            </a:br>
            <a:r>
              <a:rPr lang="en-US"/>
              <a:t>tuned to the </a:t>
            </a:r>
            <a:r>
              <a:rPr lang="en-US" b="1"/>
              <a:t>right frequency </a:t>
            </a:r>
            <a:r>
              <a:rPr lang="en-US"/>
              <a:t>and </a:t>
            </a:r>
            <a:r>
              <a:rPr lang="en-US" b="1"/>
              <a:t>field flatness</a:t>
            </a:r>
            <a:r>
              <a:rPr lang="en-US"/>
              <a:t>.</a:t>
            </a:r>
          </a:p>
          <a:p>
            <a:r>
              <a:rPr lang="en-US"/>
              <a:t>This operation is done by </a:t>
            </a:r>
            <a:r>
              <a:rPr lang="en-US" b="1"/>
              <a:t>tuning each single cell </a:t>
            </a:r>
            <a:br>
              <a:rPr lang="en-US"/>
            </a:br>
            <a:r>
              <a:rPr lang="en-US"/>
              <a:t>to achieve proper field distribution</a:t>
            </a:r>
          </a:p>
        </p:txBody>
      </p:sp>
      <p:pic>
        <p:nvPicPr>
          <p:cNvPr id="7" name="Immagine 41" descr="tuning machine.JPG">
            <a:extLst>
              <a:ext uri="{FF2B5EF4-FFF2-40B4-BE49-F238E27FC236}">
                <a16:creationId xmlns:a16="http://schemas.microsoft.com/office/drawing/2014/main" id="{E93B98A9-65F2-4B78-A835-87F32BD8F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058" y="3484718"/>
            <a:ext cx="4447646" cy="277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6">
            <a:extLst>
              <a:ext uri="{FF2B5EF4-FFF2-40B4-BE49-F238E27FC236}">
                <a16:creationId xmlns:a16="http://schemas.microsoft.com/office/drawing/2014/main" id="{3C009A6C-30EA-4044-B22B-8EB866169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032" y="3429000"/>
            <a:ext cx="5395006" cy="334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4">
            <a:extLst>
              <a:ext uri="{FF2B5EF4-FFF2-40B4-BE49-F238E27FC236}">
                <a16:creationId xmlns:a16="http://schemas.microsoft.com/office/drawing/2014/main" id="{DAB7F5C8-8BC9-45E6-AE29-EB63C2488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5"/>
          <a:stretch>
            <a:fillRect/>
          </a:stretch>
        </p:blipFill>
        <p:spPr bwMode="auto">
          <a:xfrm>
            <a:off x="8191893" y="164898"/>
            <a:ext cx="3717036" cy="1651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4">
            <a:extLst>
              <a:ext uri="{FF2B5EF4-FFF2-40B4-BE49-F238E27FC236}">
                <a16:creationId xmlns:a16="http://schemas.microsoft.com/office/drawing/2014/main" id="{88D3B0F3-BAB5-46AB-82D2-C4DDDF41B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5"/>
          <a:stretch>
            <a:fillRect/>
          </a:stretch>
        </p:blipFill>
        <p:spPr bwMode="auto">
          <a:xfrm>
            <a:off x="8191893" y="1796949"/>
            <a:ext cx="3717036" cy="1651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4B39397C-13E8-4304-85A1-58DD129C07B7}"/>
              </a:ext>
            </a:extLst>
          </p:cNvPr>
          <p:cNvSpPr/>
          <p:nvPr/>
        </p:nvSpPr>
        <p:spPr>
          <a:xfrm rot="10800000" flipV="1">
            <a:off x="9266550" y="2073521"/>
            <a:ext cx="744718" cy="1811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380AD3D9-3C95-49CB-8774-B54A207BCE5A}"/>
              </a:ext>
            </a:extLst>
          </p:cNvPr>
          <p:cNvSpPr/>
          <p:nvPr/>
        </p:nvSpPr>
        <p:spPr>
          <a:xfrm flipV="1">
            <a:off x="11353800" y="2073521"/>
            <a:ext cx="744718" cy="1811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C9C49D2-1766-4A9C-83A8-BD03AE647B33}"/>
              </a:ext>
            </a:extLst>
          </p:cNvPr>
          <p:cNvSpPr/>
          <p:nvPr/>
        </p:nvSpPr>
        <p:spPr>
          <a:xfrm flipV="1">
            <a:off x="9256070" y="425597"/>
            <a:ext cx="744718" cy="1811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C3EA6E8-6EBC-4BA1-9F5F-5A8B0FAC4F82}"/>
              </a:ext>
            </a:extLst>
          </p:cNvPr>
          <p:cNvSpPr/>
          <p:nvPr/>
        </p:nvSpPr>
        <p:spPr>
          <a:xfrm rot="10800000" flipV="1">
            <a:off x="11343320" y="425597"/>
            <a:ext cx="744718" cy="1811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11E11F-57BD-488C-89FC-5DE28F709BE3}"/>
              </a:ext>
            </a:extLst>
          </p:cNvPr>
          <p:cNvSpPr txBox="1"/>
          <p:nvPr/>
        </p:nvSpPr>
        <p:spPr>
          <a:xfrm>
            <a:off x="10535699" y="1933157"/>
            <a:ext cx="293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/>
              <a:t>f</a:t>
            </a:r>
            <a:endParaRPr lang="en-US" i="1"/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BC369BB6-7E36-41B0-94FE-D97CD7E3E352}"/>
              </a:ext>
            </a:extLst>
          </p:cNvPr>
          <p:cNvSpPr/>
          <p:nvPr/>
        </p:nvSpPr>
        <p:spPr>
          <a:xfrm>
            <a:off x="10799060" y="2030119"/>
            <a:ext cx="152858" cy="37683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FBEE5B-BD71-43B6-801C-CE8827A07FDF}"/>
              </a:ext>
            </a:extLst>
          </p:cNvPr>
          <p:cNvSpPr txBox="1"/>
          <p:nvPr/>
        </p:nvSpPr>
        <p:spPr>
          <a:xfrm>
            <a:off x="10524830" y="274242"/>
            <a:ext cx="293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/>
              <a:t>f</a:t>
            </a:r>
            <a:endParaRPr lang="en-US" i="1"/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id="{531D3662-3191-46C9-827D-737688AD1D51}"/>
              </a:ext>
            </a:extLst>
          </p:cNvPr>
          <p:cNvSpPr/>
          <p:nvPr/>
        </p:nvSpPr>
        <p:spPr>
          <a:xfrm rot="10800000">
            <a:off x="10769337" y="371204"/>
            <a:ext cx="152858" cy="376833"/>
          </a:xfrm>
          <a:prstGeom prst="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26F6A2-1C66-412B-B7BE-EA498C33736D}"/>
              </a:ext>
            </a:extLst>
          </p:cNvPr>
          <p:cNvSpPr txBox="1"/>
          <p:nvPr/>
        </p:nvSpPr>
        <p:spPr>
          <a:xfrm>
            <a:off x="1370671" y="6271277"/>
            <a:ext cx="2105705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3.9 GHz EXFEL cavity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5FAE9E1-F869-424D-8B06-41D678C4C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039" y="3546676"/>
            <a:ext cx="4153665" cy="3096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889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 picture of field emission: observations</a:t>
            </a:r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467" name="Rectangle 1027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838200" y="1705985"/>
                <a:ext cx="10515600" cy="497632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Metallic (conducting)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particles</a:t>
                </a:r>
                <a:r>
                  <a:rPr lang="en-US" dirty="0"/>
                  <a:t> or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“scratches” </a:t>
                </a:r>
                <a:r>
                  <a:rPr lang="en-US" dirty="0"/>
                  <a:t>of irregular shape; </a:t>
                </a:r>
                <a:br>
                  <a:rPr lang="en-US" dirty="0"/>
                </a:br>
                <a:r>
                  <a:rPr lang="en-US" dirty="0"/>
                  <a:t>typical size: 0.5 - 20 µm</a:t>
                </a:r>
              </a:p>
              <a:p>
                <a:r>
                  <a:rPr lang="en-US" dirty="0"/>
                  <a:t>Only 5% - 10% of the particles emit </a:t>
                </a:r>
              </a:p>
              <a:p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Hydrocarbon</a:t>
                </a:r>
                <a:r>
                  <a:rPr lang="en-US" dirty="0"/>
                  <a:t> contamination of the vacuum system</a:t>
                </a:r>
              </a:p>
              <a:p>
                <a:r>
                  <a:rPr lang="en-US" dirty="0"/>
                  <a:t>Sulphur contamination after electropolishing process</a:t>
                </a:r>
              </a:p>
              <a:p>
                <a:r>
                  <a:rPr lang="en-US" dirty="0">
                    <a:sym typeface="Symbol" pitchFamily="18" charset="2"/>
                  </a:rPr>
                  <a:t>Modified Fowler-</a:t>
                </a:r>
                <a:r>
                  <a:rPr lang="en-US" dirty="0" err="1">
                    <a:sym typeface="Symbol" pitchFamily="18" charset="2"/>
                  </a:rPr>
                  <a:t>Nordheim’s</a:t>
                </a:r>
                <a:r>
                  <a:rPr lang="en-US" dirty="0">
                    <a:sym typeface="Symbol" pitchFamily="18" charset="2"/>
                  </a:rPr>
                  <a:t> law :</a:t>
                </a:r>
                <a:br>
                  <a:rPr lang="en-US" dirty="0">
                    <a:sym typeface="Symbol" pitchFamily="18" charset="2"/>
                  </a:rPr>
                </a:br>
                <a:br>
                  <a:rPr lang="en-US" dirty="0">
                    <a:sym typeface="Symbol" pitchFamily="18" charset="2"/>
                  </a:rPr>
                </a:b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𝐼</m:t>
                    </m:r>
                    <m:r>
                      <a:rPr lang="it-IT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≈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𝐴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𝐹𝑁</m:t>
                        </m:r>
                      </m:sub>
                    </m:sSub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  <a:sym typeface="Symbol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sym typeface="Symbol" pitchFamily="18" charset="2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sym typeface="Symbol" pitchFamily="18" charset="2"/>
                                      </a:rPr>
                                      <m:t>𝐹𝑁</m:t>
                                    </m:r>
                                  </m:sub>
                                </m:s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  <m:t>𝐸</m:t>
                                </m:r>
                              </m:e>
                            </m:d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Φ</m:t>
                        </m:r>
                      </m:den>
                    </m:f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  <a:sym typeface="Symbol" pitchFamily="18" charset="2"/>
                      </a:rPr>
                      <m:t>exp</m:t>
                    </m:r>
                    <m:r>
                      <a:rPr lang="it-IT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⁡(−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𝐶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 </m:t>
                        </m:r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  <m:t>Φ</m:t>
                            </m:r>
                          </m:e>
                          <m:sup>
                            <m:f>
                              <m:f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  <m:t>𝛽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  <m:t>𝐹𝑁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𝐸</m:t>
                        </m:r>
                      </m:den>
                    </m:f>
                    <m:r>
                      <a:rPr lang="it-IT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)</m:t>
                    </m:r>
                  </m:oMath>
                </a14:m>
                <a:br>
                  <a:rPr lang="en-US" dirty="0">
                    <a:sym typeface="Symbol" pitchFamily="18" charset="2"/>
                  </a:rPr>
                </a:br>
                <a:endParaRPr lang="en-US" dirty="0">
                  <a:sym typeface="Symbol" pitchFamily="18" charset="2"/>
                </a:endParaRPr>
              </a:p>
              <a:p>
                <a:pPr marL="0" indent="0">
                  <a:buNone/>
                </a:pPr>
                <a:endParaRPr lang="en-US" dirty="0">
                  <a:sym typeface="Symbol" pitchFamily="18" charset="2"/>
                </a:endParaRPr>
              </a:p>
              <a:p>
                <a:pPr marL="233363" indent="0">
                  <a:buNone/>
                </a:pPr>
                <a:r>
                  <a:rPr lang="en-US" dirty="0">
                    <a:sym typeface="Symbol" pitchFamily="18" charset="2"/>
                  </a:rPr>
                  <a:t>typical -values between 50 and 500 for SRF cavities</a:t>
                </a:r>
              </a:p>
              <a:p>
                <a:pPr marL="233363" indent="0">
                  <a:buNone/>
                </a:pPr>
                <a:r>
                  <a:rPr lang="en-US" dirty="0">
                    <a:sym typeface="Symbol" pitchFamily="18" charset="2"/>
                  </a:rPr>
                  <a:t>A</a:t>
                </a:r>
                <a:r>
                  <a:rPr lang="en-US" baseline="-25000" dirty="0">
                    <a:sym typeface="Symbol" pitchFamily="18" charset="2"/>
                  </a:rPr>
                  <a:t>FN</a:t>
                </a:r>
                <a:r>
                  <a:rPr lang="en-US" dirty="0">
                    <a:sym typeface="Symbol" pitchFamily="18" charset="2"/>
                  </a:rPr>
                  <a:t> (FN emission area) not directly correlated to physical size of emitter</a:t>
                </a:r>
              </a:p>
            </p:txBody>
          </p:sp>
        </mc:Choice>
        <mc:Fallback>
          <p:sp>
            <p:nvSpPr>
              <p:cNvPr id="62467" name="Rectangle 10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38200" y="1705985"/>
                <a:ext cx="10515600" cy="4976320"/>
              </a:xfrm>
              <a:blipFill>
                <a:blip r:embed="rId3"/>
                <a:stretch>
                  <a:fillRect l="-928" t="-3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468" name="Picture 10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0582" y="3429000"/>
            <a:ext cx="2199776" cy="1786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204685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Degreasing surfaces to remove contaminates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exterior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films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incurred from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welding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damage layer of niobium from fabrication (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  <a:sym typeface="Symbol" panose="05050102010706020507" pitchFamily="18" charset="2"/>
              </a:rPr>
              <a:t>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150÷200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hydrogen from bulk Nb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Mechanical tuning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removal of internal surface for clean assembly (10-20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812800" lvl="1" indent="-343535">
              <a:lnSpc>
                <a:spcPct val="100000"/>
              </a:lnSpc>
              <a:spcBef>
                <a:spcPts val="490"/>
              </a:spcBef>
              <a:tabLst>
                <a:tab pos="355600" algn="l"/>
                <a:tab pos="356235" algn="l"/>
              </a:tabLst>
            </a:pPr>
            <a:r>
              <a:rPr lang="en-US">
                <a:cs typeface="Times New Roman"/>
              </a:rPr>
              <a:t>Additional “cleaning” steps if Electropolishing (EP) is used</a:t>
            </a: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High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Pressure Rinsing (HPR) to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remove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particulates from</a:t>
            </a:r>
            <a:r>
              <a:rPr lang="en-US" sz="2800" spc="-2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interior  surfaces (incurred during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chemistry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and</a:t>
            </a:r>
            <a:r>
              <a:rPr lang="en-US" sz="2800" spc="-1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Drying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cavity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 in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cleanroom (reduce risk of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  adhesion and reduce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wear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on vacuum</a:t>
            </a:r>
            <a:r>
              <a:rPr lang="en-US" sz="2800" spc="-1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systems)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Low-temperature</a:t>
            </a:r>
            <a:r>
              <a:rPr lang="en-US" sz="2800" spc="-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baking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27973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4CB74-E563-4BD8-86B2-966383C7C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Post EP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22897-5D8A-45BF-A28A-B5BF54393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b="1"/>
              <a:t>early EP</a:t>
            </a:r>
            <a:r>
              <a:rPr lang="en-US"/>
              <a:t> treatment </a:t>
            </a:r>
            <a:br>
              <a:rPr lang="en-US"/>
            </a:br>
            <a:r>
              <a:rPr lang="en-US"/>
              <a:t>was </a:t>
            </a:r>
            <a:r>
              <a:rPr lang="en-US" b="1"/>
              <a:t>quite unstable </a:t>
            </a:r>
            <a:br>
              <a:rPr lang="en-US"/>
            </a:br>
            <a:r>
              <a:rPr lang="en-US"/>
              <a:t>and with large scatter </a:t>
            </a:r>
            <a:br>
              <a:rPr lang="en-US"/>
            </a:br>
            <a:r>
              <a:rPr lang="en-US"/>
              <a:t>in the results</a:t>
            </a:r>
          </a:p>
          <a:p>
            <a:r>
              <a:rPr lang="en-US"/>
              <a:t>A proper post EP</a:t>
            </a:r>
            <a:br>
              <a:rPr lang="en-US"/>
            </a:br>
            <a:r>
              <a:rPr lang="en-US"/>
              <a:t>treatment was</a:t>
            </a:r>
            <a:br>
              <a:rPr lang="en-US"/>
            </a:br>
            <a:r>
              <a:rPr lang="en-US"/>
              <a:t>found ….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03D3DF1-D582-4981-AFA5-6D2812547657}"/>
              </a:ext>
            </a:extLst>
          </p:cNvPr>
          <p:cNvGrpSpPr/>
          <p:nvPr/>
        </p:nvGrpSpPr>
        <p:grpSpPr>
          <a:xfrm>
            <a:off x="4590853" y="1432874"/>
            <a:ext cx="7502951" cy="5024975"/>
            <a:chOff x="4293124" y="1409600"/>
            <a:chExt cx="7772400" cy="50482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6052886-7E7B-431B-A932-962FB3039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93124" y="1409600"/>
              <a:ext cx="7772400" cy="5048250"/>
            </a:xfrm>
            <a:prstGeom prst="rect">
              <a:avLst/>
            </a:prstGeom>
          </p:spPr>
        </p:pic>
        <p:sp>
          <p:nvSpPr>
            <p:cNvPr id="10" name="object 4">
              <a:extLst>
                <a:ext uri="{FF2B5EF4-FFF2-40B4-BE49-F238E27FC236}">
                  <a16:creationId xmlns:a16="http://schemas.microsoft.com/office/drawing/2014/main" id="{826C8D42-8D8E-4C08-B295-A846444D556A}"/>
                </a:ext>
              </a:extLst>
            </p:cNvPr>
            <p:cNvSpPr txBox="1"/>
            <p:nvPr/>
          </p:nvSpPr>
          <p:spPr>
            <a:xfrm>
              <a:off x="7070903" y="5615274"/>
              <a:ext cx="2666986" cy="405239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35560" rIns="0" bIns="0" rtlCol="0">
              <a:spAutoFit/>
            </a:bodyPr>
            <a:lstStyle/>
            <a:p>
              <a:pPr marL="92075" algn="ctr">
                <a:lnSpc>
                  <a:spcPct val="100000"/>
                </a:lnSpc>
                <a:spcBef>
                  <a:spcPts val="280"/>
                </a:spcBef>
              </a:pPr>
              <a:r>
                <a:rPr sz="2400">
                  <a:latin typeface="Times New Roman"/>
                  <a:cs typeface="Times New Roman"/>
                </a:rPr>
                <a:t>9-cell cavity</a:t>
              </a:r>
              <a:r>
                <a:rPr sz="2400" spc="-80">
                  <a:latin typeface="Times New Roman"/>
                  <a:cs typeface="Times New Roman"/>
                </a:rPr>
                <a:t> </a:t>
              </a:r>
              <a:r>
                <a:rPr sz="2400">
                  <a:latin typeface="Times New Roman"/>
                  <a:cs typeface="Times New Roman"/>
                </a:rPr>
                <a:t>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166819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4190C-F76D-4D90-8B62-29565467D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Post EP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79B67-5B3B-4152-B710-F2F5EFC50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3535">
              <a:lnSpc>
                <a:spcPct val="100000"/>
              </a:lnSpc>
              <a:spcBef>
                <a:spcPts val="68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dirty="0">
                <a:cs typeface="Times New Roman"/>
              </a:rPr>
              <a:t>Ethanol Rinse</a:t>
            </a:r>
            <a:r>
              <a:rPr lang="en-US" sz="2800" spc="-35" dirty="0">
                <a:cs typeface="Times New Roman"/>
              </a:rPr>
              <a:t> </a:t>
            </a:r>
            <a:r>
              <a:rPr lang="en-US" sz="2800" spc="-5" dirty="0">
                <a:cs typeface="Times New Roman"/>
              </a:rPr>
              <a:t>(DESY)</a:t>
            </a:r>
            <a:endParaRPr lang="en-US" sz="2800" dirty="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59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dirty="0">
                <a:cs typeface="Times New Roman"/>
              </a:rPr>
              <a:t>“Flash” </a:t>
            </a:r>
            <a:r>
              <a:rPr lang="en-US" sz="2800" spc="-5" dirty="0">
                <a:cs typeface="Times New Roman"/>
              </a:rPr>
              <a:t>BCP </a:t>
            </a:r>
            <a:r>
              <a:rPr lang="en-US" sz="2800" dirty="0">
                <a:cs typeface="Times New Roman"/>
              </a:rPr>
              <a:t>(10 </a:t>
            </a:r>
            <a:r>
              <a:rPr lang="en-US" sz="2800" spc="-10" dirty="0">
                <a:latin typeface="Symbol"/>
                <a:cs typeface="Symbol"/>
              </a:rPr>
              <a:t></a:t>
            </a:r>
            <a:r>
              <a:rPr lang="en-US" sz="2800" spc="-10" dirty="0">
                <a:cs typeface="Times New Roman"/>
              </a:rPr>
              <a:t>m)</a:t>
            </a:r>
            <a:r>
              <a:rPr lang="en-US" sz="2800" spc="5" dirty="0">
                <a:cs typeface="Times New Roman"/>
              </a:rPr>
              <a:t> </a:t>
            </a:r>
            <a:r>
              <a:rPr lang="en-US" sz="2800" spc="-5" dirty="0">
                <a:cs typeface="Times New Roman"/>
              </a:rPr>
              <a:t>(DESY)</a:t>
            </a:r>
            <a:endParaRPr lang="en-US" sz="2800" dirty="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dirty="0">
                <a:latin typeface="Times New Roman"/>
                <a:cs typeface="Times New Roman"/>
              </a:rPr>
              <a:t>“</a:t>
            </a:r>
            <a:r>
              <a:rPr lang="en-US" sz="2800" dirty="0">
                <a:cs typeface="Times New Roman"/>
              </a:rPr>
              <a:t>Flash</a:t>
            </a:r>
            <a:r>
              <a:rPr lang="en-US" sz="2800" dirty="0">
                <a:latin typeface="Times New Roman"/>
                <a:cs typeface="Times New Roman"/>
              </a:rPr>
              <a:t>” EP (3 </a:t>
            </a:r>
            <a:r>
              <a:rPr lang="en-US" sz="2800" spc="-10" dirty="0">
                <a:latin typeface="Symbol"/>
                <a:cs typeface="Symbol"/>
              </a:rPr>
              <a:t></a:t>
            </a:r>
            <a:r>
              <a:rPr lang="en-US" sz="2800" spc="-10" dirty="0">
                <a:cs typeface="Times New Roman"/>
              </a:rPr>
              <a:t>m, </a:t>
            </a:r>
            <a:r>
              <a:rPr lang="en-US" sz="2800" dirty="0">
                <a:cs typeface="Times New Roman"/>
              </a:rPr>
              <a:t>fresh acid, no </a:t>
            </a:r>
            <a:r>
              <a:rPr lang="en-US" sz="2800" spc="-5" dirty="0">
                <a:cs typeface="Times New Roman"/>
              </a:rPr>
              <a:t>re-circulation)</a:t>
            </a:r>
            <a:r>
              <a:rPr lang="en-US" sz="2800" spc="-55" dirty="0">
                <a:cs typeface="Times New Roman"/>
              </a:rPr>
              <a:t> </a:t>
            </a:r>
            <a:r>
              <a:rPr lang="en-US" sz="2800" spc="-5" dirty="0">
                <a:cs typeface="Times New Roman"/>
              </a:rPr>
              <a:t>(KEK)</a:t>
            </a:r>
            <a:endParaRPr lang="en-US" sz="2800" dirty="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56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 dirty="0">
                <a:cs typeface="Times New Roman"/>
              </a:rPr>
              <a:t>Ultrasonic Degreasing with </a:t>
            </a:r>
            <a:r>
              <a:rPr lang="en-US" sz="2800" dirty="0">
                <a:cs typeface="Times New Roman"/>
              </a:rPr>
              <a:t>Micro-90 and hot </a:t>
            </a:r>
            <a:r>
              <a:rPr lang="en-US" sz="2800" spc="-5" dirty="0">
                <a:cs typeface="Times New Roman"/>
              </a:rPr>
              <a:t>water</a:t>
            </a:r>
            <a:r>
              <a:rPr lang="en-US" sz="2800" spc="-40" dirty="0">
                <a:cs typeface="Times New Roman"/>
              </a:rPr>
              <a:t> </a:t>
            </a:r>
            <a:r>
              <a:rPr lang="en-US" sz="2800" spc="-5" dirty="0">
                <a:cs typeface="Times New Roman"/>
              </a:rPr>
              <a:t>(</a:t>
            </a:r>
            <a:r>
              <a:rPr lang="en-US" sz="2800" spc="-5" dirty="0" err="1">
                <a:cs typeface="Times New Roman"/>
              </a:rPr>
              <a:t>JLab</a:t>
            </a:r>
            <a:r>
              <a:rPr lang="en-US" sz="2800" spc="-5" dirty="0">
                <a:cs typeface="Times New Roman"/>
              </a:rPr>
              <a:t>)</a:t>
            </a:r>
            <a:endParaRPr lang="en-US" sz="2800" dirty="0">
              <a:cs typeface="Times New Roman"/>
            </a:endParaRPr>
          </a:p>
          <a:p>
            <a:endParaRPr lang="en-US" dirty="0"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4AAE6135-4906-43D0-B94C-80EA373B47B6}"/>
              </a:ext>
            </a:extLst>
          </p:cNvPr>
          <p:cNvSpPr/>
          <p:nvPr/>
        </p:nvSpPr>
        <p:spPr>
          <a:xfrm>
            <a:off x="1845564" y="3795913"/>
            <a:ext cx="8500872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AE497B-256E-4CD3-974D-E2135B038EC3}"/>
              </a:ext>
            </a:extLst>
          </p:cNvPr>
          <p:cNvSpPr txBox="1"/>
          <p:nvPr/>
        </p:nvSpPr>
        <p:spPr>
          <a:xfrm>
            <a:off x="10717247" y="6596390"/>
            <a:ext cx="12731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Courtesy G. </a:t>
            </a:r>
            <a:r>
              <a:rPr lang="en-US" sz="1100" err="1"/>
              <a:t>Ciovati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402341637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Degreasing surfaces to remove contaminates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exterior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films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incurred from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welding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damage layer of niobium from fabrication (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  <a:sym typeface="Symbol" panose="05050102010706020507" pitchFamily="18" charset="2"/>
              </a:rPr>
              <a:t>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150÷200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hydrogen from bulk Nb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Mechanical tuning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removal of internal surface for clean assembly (10-20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812800" lvl="1" indent="-343535">
              <a:lnSpc>
                <a:spcPct val="100000"/>
              </a:lnSpc>
              <a:spcBef>
                <a:spcPts val="490"/>
              </a:spcBef>
              <a:tabLst>
                <a:tab pos="355600" algn="l"/>
                <a:tab pos="356235" algn="l"/>
              </a:tabLst>
            </a:pPr>
            <a:r>
              <a:rPr lang="en-US">
                <a:solidFill>
                  <a:schemeClr val="bg2"/>
                </a:solidFill>
                <a:cs typeface="Times New Roman"/>
              </a:rPr>
              <a:t>Additional “cleaning” steps if Electropolishing (EP) is used</a:t>
            </a: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cs typeface="Times New Roman"/>
              </a:rPr>
              <a:t>High </a:t>
            </a:r>
            <a:r>
              <a:rPr lang="en-US" sz="2800">
                <a:cs typeface="Times New Roman"/>
              </a:rPr>
              <a:t>Pressure Rinsing (HPR) to </a:t>
            </a:r>
            <a:r>
              <a:rPr lang="en-US" sz="2800" spc="-5">
                <a:cs typeface="Times New Roman"/>
              </a:rPr>
              <a:t>remove </a:t>
            </a:r>
            <a:r>
              <a:rPr lang="en-US" sz="2800">
                <a:cs typeface="Times New Roman"/>
              </a:rPr>
              <a:t>particulates from</a:t>
            </a:r>
            <a:r>
              <a:rPr lang="en-US" sz="2800" spc="-210">
                <a:cs typeface="Times New Roman"/>
              </a:rPr>
              <a:t> </a:t>
            </a:r>
            <a:r>
              <a:rPr lang="en-US" sz="2800">
                <a:cs typeface="Times New Roman"/>
              </a:rPr>
              <a:t>interior  surfaces (incurred during </a:t>
            </a:r>
            <a:r>
              <a:rPr lang="en-US" sz="2800" spc="-5">
                <a:cs typeface="Times New Roman"/>
              </a:rPr>
              <a:t>chemistry </a:t>
            </a:r>
            <a:r>
              <a:rPr lang="en-US" sz="2800">
                <a:cs typeface="Times New Roman"/>
              </a:rPr>
              <a:t>and</a:t>
            </a:r>
            <a:r>
              <a:rPr lang="en-US" sz="2800" spc="-145">
                <a:cs typeface="Times New Roman"/>
              </a:rPr>
              <a:t> </a:t>
            </a:r>
            <a:r>
              <a:rPr lang="en-US" sz="2800"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Drying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of cavity for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 in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cleanroom (reduce risk of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particulate  adhesion and reduce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wear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on vacuum</a:t>
            </a:r>
            <a:r>
              <a:rPr lang="en-US" sz="2800" spc="-1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systems)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assembly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Low-temperature</a:t>
            </a:r>
            <a:r>
              <a:rPr lang="en-US" sz="2800" spc="-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baking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2389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8">
            <a:extLst>
              <a:ext uri="{FF2B5EF4-FFF2-40B4-BE49-F238E27FC236}">
                <a16:creationId xmlns:a16="http://schemas.microsoft.com/office/drawing/2014/main" id="{932C40A2-BD8B-450B-B289-09D7509AD049}"/>
              </a:ext>
            </a:extLst>
          </p:cNvPr>
          <p:cNvSpPr>
            <a:spLocks noChangeAspect="1"/>
          </p:cNvSpPr>
          <p:nvPr/>
        </p:nvSpPr>
        <p:spPr>
          <a:xfrm>
            <a:off x="7764143" y="49901"/>
            <a:ext cx="4270492" cy="3786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292DB2-F01F-4C7D-8581-FD0B359A1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 Pressure Rinsing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C308D-C124-4AA7-A404-DD34E70DF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487"/>
            <a:ext cx="7247562" cy="5039086"/>
          </a:xfrm>
        </p:spPr>
        <p:txBody>
          <a:bodyPr>
            <a:normAutofit fontScale="92500"/>
          </a:bodyPr>
          <a:lstStyle/>
          <a:p>
            <a:r>
              <a:rPr lang="en-US" sz="2600"/>
              <a:t>The </a:t>
            </a:r>
            <a:r>
              <a:rPr lang="en-US" sz="2600" b="1"/>
              <a:t>final step </a:t>
            </a:r>
            <a:r>
              <a:rPr lang="en-US" sz="2600"/>
              <a:t>in cavity assembly is the </a:t>
            </a:r>
            <a:r>
              <a:rPr lang="en-US" sz="2600" b="1"/>
              <a:t>Rinsing with a High Pressure UPW </a:t>
            </a:r>
            <a:r>
              <a:rPr lang="en-US" sz="2600"/>
              <a:t>jet to remove particulate from the handling and residual from chemical treatments</a:t>
            </a:r>
          </a:p>
          <a:p>
            <a:r>
              <a:rPr lang="en-US" sz="2600"/>
              <a:t>Water jet </a:t>
            </a:r>
            <a:r>
              <a:rPr lang="en-US" sz="2600" b="1"/>
              <a:t>must be moved continuously</a:t>
            </a:r>
            <a:r>
              <a:rPr lang="en-US" sz="2600"/>
              <a:t>: if jet impacts stably in one-point Nb surface can be damaged </a:t>
            </a:r>
          </a:p>
          <a:p>
            <a:r>
              <a:rPr lang="en-US" sz="2600"/>
              <a:t>Continuous </a:t>
            </a:r>
            <a:r>
              <a:rPr lang="en-US" sz="2600" b="1"/>
              <a:t>motion of the cavity respect jets </a:t>
            </a:r>
            <a:r>
              <a:rPr lang="en-US" sz="2600"/>
              <a:t>(drawing  a spiral behavior that cover completely the Nb surface)</a:t>
            </a:r>
          </a:p>
          <a:p>
            <a:r>
              <a:rPr lang="en-US" sz="2600"/>
              <a:t>Ultra pure (6.0) filtered (40 nm) </a:t>
            </a:r>
            <a:r>
              <a:rPr lang="en-US" sz="2600" b="1"/>
              <a:t>nitrogen protection </a:t>
            </a:r>
            <a:r>
              <a:rPr lang="en-US" sz="2600"/>
              <a:t>gas injection </a:t>
            </a:r>
            <a:r>
              <a:rPr lang="en-US" sz="2600" b="1"/>
              <a:t>coaxial</a:t>
            </a:r>
            <a:r>
              <a:rPr lang="en-US" sz="2600"/>
              <a:t> with water to reduce risk of particles  entering</a:t>
            </a:r>
          </a:p>
          <a:p>
            <a:r>
              <a:rPr lang="en-US" sz="2600" b="1"/>
              <a:t>Cavity</a:t>
            </a:r>
            <a:r>
              <a:rPr lang="en-US" sz="2600"/>
              <a:t> must be </a:t>
            </a:r>
            <a:r>
              <a:rPr lang="en-US" sz="2600" b="1"/>
              <a:t>grounded</a:t>
            </a:r>
            <a:r>
              <a:rPr lang="en-US" sz="2600"/>
              <a:t> otherwise it will be electrically charged</a:t>
            </a:r>
          </a:p>
          <a:p>
            <a:endParaRPr lang="en-US"/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5CE4FEDA-E447-4114-BD66-598DFC632E4C}"/>
              </a:ext>
            </a:extLst>
          </p:cNvPr>
          <p:cNvSpPr txBox="1"/>
          <p:nvPr/>
        </p:nvSpPr>
        <p:spPr>
          <a:xfrm>
            <a:off x="8945531" y="3662627"/>
            <a:ext cx="868043" cy="2584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600" spc="-5">
                <a:solidFill>
                  <a:schemeClr val="bg1"/>
                </a:solidFill>
                <a:cs typeface="Times New Roman"/>
                <a:sym typeface="Symbol" panose="05050102010706020507" pitchFamily="18" charset="2"/>
              </a:rPr>
              <a:t></a:t>
            </a:r>
            <a:r>
              <a:rPr sz="1600" spc="-5">
                <a:solidFill>
                  <a:schemeClr val="bg1"/>
                </a:solidFill>
                <a:cs typeface="Times New Roman"/>
              </a:rPr>
              <a:t> </a:t>
            </a:r>
            <a:r>
              <a:rPr lang="en-US" sz="1600" spc="-5">
                <a:solidFill>
                  <a:schemeClr val="bg1"/>
                </a:solidFill>
                <a:cs typeface="Times New Roman"/>
              </a:rPr>
              <a:t>10</a:t>
            </a:r>
            <a:r>
              <a:rPr sz="1600" spc="-5">
                <a:solidFill>
                  <a:schemeClr val="bg1"/>
                </a:solidFill>
                <a:cs typeface="Times New Roman"/>
              </a:rPr>
              <a:t>0</a:t>
            </a:r>
            <a:r>
              <a:rPr sz="1600" spc="-75">
                <a:solidFill>
                  <a:schemeClr val="bg1"/>
                </a:solidFill>
                <a:cs typeface="Times New Roman"/>
              </a:rPr>
              <a:t> </a:t>
            </a:r>
            <a:r>
              <a:rPr sz="1600" spc="-5">
                <a:solidFill>
                  <a:schemeClr val="bg1"/>
                </a:solidFill>
                <a:cs typeface="Times New Roman"/>
              </a:rPr>
              <a:t>bar</a:t>
            </a:r>
            <a:endParaRPr sz="160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1A7DA711-1644-4372-89C0-F658424C438D}"/>
              </a:ext>
            </a:extLst>
          </p:cNvPr>
          <p:cNvSpPr txBox="1"/>
          <p:nvPr/>
        </p:nvSpPr>
        <p:spPr>
          <a:xfrm>
            <a:off x="10060198" y="3836709"/>
            <a:ext cx="868043" cy="2584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600" spc="-5">
                <a:solidFill>
                  <a:schemeClr val="bg1"/>
                </a:solidFill>
                <a:cs typeface="Times New Roman"/>
                <a:sym typeface="Symbol" panose="05050102010706020507" pitchFamily="18" charset="2"/>
              </a:rPr>
              <a:t></a:t>
            </a:r>
            <a:r>
              <a:rPr sz="1600" spc="-5">
                <a:solidFill>
                  <a:schemeClr val="bg1"/>
                </a:solidFill>
                <a:cs typeface="Times New Roman"/>
              </a:rPr>
              <a:t> 0.02</a:t>
            </a:r>
            <a:r>
              <a:rPr sz="1600" spc="-70">
                <a:solidFill>
                  <a:schemeClr val="bg1"/>
                </a:solidFill>
                <a:cs typeface="Times New Roman"/>
              </a:rPr>
              <a:t> </a:t>
            </a:r>
            <a:r>
              <a:rPr lang="en-US" sz="1600" spc="-10">
                <a:solidFill>
                  <a:schemeClr val="bg1"/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sz="1600" spc="-10">
                <a:solidFill>
                  <a:schemeClr val="bg1"/>
                </a:solidFill>
                <a:cs typeface="Times New Roman"/>
              </a:rPr>
              <a:t>m</a:t>
            </a:r>
            <a:endParaRPr sz="1600">
              <a:solidFill>
                <a:schemeClr val="bg1"/>
              </a:solidFill>
              <a:cs typeface="Times New Roman"/>
            </a:endParaRPr>
          </a:p>
        </p:txBody>
      </p:sp>
      <p:pic>
        <p:nvPicPr>
          <p:cNvPr id="4" name="Picture 3" descr="A picture containing camera&#10;&#10;Description automatically generated">
            <a:extLst>
              <a:ext uri="{FF2B5EF4-FFF2-40B4-BE49-F238E27FC236}">
                <a16:creationId xmlns:a16="http://schemas.microsoft.com/office/drawing/2014/main" id="{6CBD0DD9-7862-4AEE-8A6F-313A71284D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056" y="4130171"/>
            <a:ext cx="3388285" cy="24929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96A873-3E72-4A07-A70C-914E883CFF4C}"/>
              </a:ext>
            </a:extLst>
          </p:cNvPr>
          <p:cNvSpPr txBox="1"/>
          <p:nvPr/>
        </p:nvSpPr>
        <p:spPr>
          <a:xfrm>
            <a:off x="8304301" y="6438767"/>
            <a:ext cx="3511795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Oxidation induced by fixed HPR jets</a:t>
            </a:r>
          </a:p>
        </p:txBody>
      </p:sp>
    </p:spTree>
    <p:extLst>
      <p:ext uri="{BB962C8B-B14F-4D97-AF65-F5344CB8AC3E}">
        <p14:creationId xmlns:p14="http://schemas.microsoft.com/office/powerpoint/2010/main" val="232221041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C5E1E-E9A4-4C47-BC95-75E025D69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HPR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60201-6250-47DD-BC79-3511D39EB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6931567" cy="4486476"/>
          </a:xfrm>
        </p:spPr>
        <p:txBody>
          <a:bodyPr/>
          <a:lstStyle/>
          <a:p>
            <a:pPr marL="393700" marR="558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93065" algn="l"/>
                <a:tab pos="393700" algn="l"/>
              </a:tabLst>
            </a:pPr>
            <a:r>
              <a:rPr lang="en-US" sz="2800" spc="-10">
                <a:cs typeface="Times New Roman"/>
              </a:rPr>
              <a:t>Hydrodynamic </a:t>
            </a:r>
            <a:r>
              <a:rPr lang="en-US" sz="2800" spc="-5">
                <a:cs typeface="Times New Roman"/>
              </a:rPr>
              <a:t>model </a:t>
            </a:r>
            <a:r>
              <a:rPr lang="en-US" sz="2800">
                <a:cs typeface="Times New Roman"/>
              </a:rPr>
              <a:t>allows  estimating the </a:t>
            </a:r>
            <a:r>
              <a:rPr lang="en-US" sz="2800" b="1" spc="-5">
                <a:cs typeface="Times New Roman"/>
              </a:rPr>
              <a:t>shear stress </a:t>
            </a:r>
            <a:r>
              <a:rPr lang="en-US" sz="2800" b="1">
                <a:latin typeface="Symbol"/>
                <a:cs typeface="Symbol"/>
              </a:rPr>
              <a:t></a:t>
            </a:r>
            <a:r>
              <a:rPr lang="en-US" sz="2800" b="1">
                <a:latin typeface="Times New Roman"/>
                <a:cs typeface="Times New Roman"/>
              </a:rPr>
              <a:t> </a:t>
            </a:r>
            <a:r>
              <a:rPr lang="en-US" sz="2800" b="1">
                <a:cs typeface="Times New Roman"/>
              </a:rPr>
              <a:t>of</a:t>
            </a:r>
            <a:r>
              <a:rPr lang="en-US" sz="2800" b="1" spc="-114">
                <a:cs typeface="Times New Roman"/>
              </a:rPr>
              <a:t> </a:t>
            </a:r>
            <a:r>
              <a:rPr lang="en-US" sz="2800" b="1">
                <a:cs typeface="Times New Roman"/>
              </a:rPr>
              <a:t>the  </a:t>
            </a:r>
            <a:r>
              <a:rPr lang="en-US" sz="2800" b="1" spc="-5">
                <a:cs typeface="Times New Roman"/>
              </a:rPr>
              <a:t>water </a:t>
            </a:r>
            <a:r>
              <a:rPr lang="en-US" sz="2800" b="1">
                <a:cs typeface="Times New Roman"/>
              </a:rPr>
              <a:t>jet</a:t>
            </a:r>
            <a:r>
              <a:rPr lang="en-US" sz="2800">
                <a:cs typeface="Times New Roman"/>
              </a:rPr>
              <a:t>, </a:t>
            </a:r>
            <a:r>
              <a:rPr lang="en-US" sz="2800" spc="-5">
                <a:cs typeface="Times New Roman"/>
              </a:rPr>
              <a:t>which </a:t>
            </a:r>
            <a:r>
              <a:rPr lang="en-US" sz="2800">
                <a:cs typeface="Times New Roman"/>
              </a:rPr>
              <a:t>depends on </a:t>
            </a:r>
            <a:r>
              <a:rPr lang="en-US" sz="2800" spc="-5">
                <a:cs typeface="Times New Roman"/>
              </a:rPr>
              <a:t>flow </a:t>
            </a:r>
            <a:r>
              <a:rPr lang="en-US" sz="2800">
                <a:cs typeface="Times New Roman"/>
              </a:rPr>
              <a:t>rate and</a:t>
            </a:r>
            <a:r>
              <a:rPr lang="en-US" sz="2800" spc="-45">
                <a:cs typeface="Times New Roman"/>
              </a:rPr>
              <a:t> </a:t>
            </a:r>
            <a:r>
              <a:rPr lang="en-US" sz="2800">
                <a:cs typeface="Times New Roman"/>
              </a:rPr>
              <a:t>pressure</a:t>
            </a:r>
          </a:p>
          <a:p>
            <a:pPr marL="393700" marR="7175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93065" algn="l"/>
                <a:tab pos="393700" algn="l"/>
              </a:tabLst>
            </a:pPr>
            <a:r>
              <a:rPr lang="en-US" sz="2800" b="1">
                <a:cs typeface="Times New Roman"/>
              </a:rPr>
              <a:t>Particle </a:t>
            </a:r>
            <a:r>
              <a:rPr lang="en-US" sz="2800" b="1" spc="-5">
                <a:cs typeface="Times New Roman"/>
              </a:rPr>
              <a:t>removal </a:t>
            </a:r>
            <a:r>
              <a:rPr lang="en-US" sz="2800" b="1">
                <a:cs typeface="Times New Roman"/>
              </a:rPr>
              <a:t>by rolling </a:t>
            </a:r>
            <a:r>
              <a:rPr lang="en-US" sz="2800">
                <a:cs typeface="Times New Roman"/>
              </a:rPr>
              <a:t>if the  </a:t>
            </a:r>
            <a:r>
              <a:rPr lang="en-US" sz="2800" spc="-5">
                <a:cs typeface="Times New Roman"/>
              </a:rPr>
              <a:t>water shear stress </a:t>
            </a:r>
            <a:r>
              <a:rPr lang="en-US" sz="2800">
                <a:cs typeface="Times New Roman"/>
              </a:rPr>
              <a:t>is greater than</a:t>
            </a:r>
            <a:r>
              <a:rPr lang="en-US" sz="2800" spc="-105">
                <a:cs typeface="Times New Roman"/>
              </a:rPr>
              <a:t> </a:t>
            </a:r>
            <a:r>
              <a:rPr lang="en-US" sz="2800">
                <a:cs typeface="Times New Roman"/>
              </a:rPr>
              <a:t>a  critical </a:t>
            </a:r>
            <a:r>
              <a:rPr lang="en-US" sz="2800" spc="-5">
                <a:cs typeface="Times New Roman"/>
              </a:rPr>
              <a:t>shear stress</a:t>
            </a:r>
            <a:r>
              <a:rPr lang="en-US" sz="2800" spc="-5">
                <a:latin typeface="Times New Roman"/>
                <a:cs typeface="Times New Roman"/>
              </a:rPr>
              <a:t> </a:t>
            </a:r>
            <a:r>
              <a:rPr lang="en-US" sz="2800">
                <a:latin typeface="Symbol"/>
                <a:cs typeface="Symbol"/>
              </a:rPr>
              <a:t></a:t>
            </a:r>
            <a:r>
              <a:rPr lang="en-US" sz="2800" baseline="-20833">
                <a:latin typeface="Times New Roman"/>
                <a:cs typeface="Times New Roman"/>
              </a:rPr>
              <a:t>0</a:t>
            </a:r>
            <a:r>
              <a:rPr lang="en-US" sz="2800">
                <a:cs typeface="Times New Roman"/>
              </a:rPr>
              <a:t>, related to  the particle </a:t>
            </a:r>
            <a:r>
              <a:rPr lang="en-US" sz="2800" spc="-5">
                <a:cs typeface="Times New Roman"/>
              </a:rPr>
              <a:t>size, </a:t>
            </a:r>
            <a:r>
              <a:rPr lang="en-US" sz="2800">
                <a:cs typeface="Times New Roman"/>
              </a:rPr>
              <a:t>adhesion </a:t>
            </a:r>
            <a:r>
              <a:rPr lang="en-US" sz="2800" spc="-5">
                <a:cs typeface="Times New Roman"/>
              </a:rPr>
              <a:t>force  </a:t>
            </a:r>
            <a:r>
              <a:rPr lang="en-US" sz="2800">
                <a:cs typeface="Times New Roman"/>
              </a:rPr>
              <a:t>and </a:t>
            </a:r>
            <a:r>
              <a:rPr lang="en-US" sz="2800" spc="-5">
                <a:cs typeface="Times New Roman"/>
              </a:rPr>
              <a:t>surface</a:t>
            </a:r>
            <a:r>
              <a:rPr lang="en-US" sz="2800" spc="-20">
                <a:cs typeface="Times New Roman"/>
              </a:rPr>
              <a:t> </a:t>
            </a:r>
            <a:r>
              <a:rPr lang="en-US" sz="2800" spc="-5">
                <a:cs typeface="Times New Roman"/>
              </a:rPr>
              <a:t>roughness</a:t>
            </a:r>
            <a:endParaRPr lang="en-US" sz="2800">
              <a:cs typeface="Times New Roman"/>
            </a:endParaRPr>
          </a:p>
          <a:p>
            <a:endParaRPr lang="en-US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D68FA31F-E7F0-418D-90C3-78218796202C}"/>
              </a:ext>
            </a:extLst>
          </p:cNvPr>
          <p:cNvSpPr>
            <a:spLocks noChangeAspect="1"/>
          </p:cNvSpPr>
          <p:nvPr/>
        </p:nvSpPr>
        <p:spPr>
          <a:xfrm>
            <a:off x="7611545" y="189068"/>
            <a:ext cx="4474671" cy="31549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185B9096-73CD-44C3-AF3E-D43E262CF407}"/>
              </a:ext>
            </a:extLst>
          </p:cNvPr>
          <p:cNvSpPr/>
          <p:nvPr/>
        </p:nvSpPr>
        <p:spPr>
          <a:xfrm>
            <a:off x="5650699" y="4901431"/>
            <a:ext cx="1546601" cy="19565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FF609CD-A0F4-461F-8642-11F5ABC68E2C}"/>
                  </a:ext>
                </a:extLst>
              </p:cNvPr>
              <p:cNvSpPr txBox="1"/>
              <p:nvPr/>
            </p:nvSpPr>
            <p:spPr>
              <a:xfrm>
                <a:off x="1816522" y="5226859"/>
                <a:ext cx="2938048" cy="909352"/>
              </a:xfrm>
              <a:prstGeom prst="rect">
                <a:avLst/>
              </a:prstGeom>
              <a:ln w="3810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𝑎𝑑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44 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FF609CD-A0F4-461F-8642-11F5ABC68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6522" y="5226859"/>
                <a:ext cx="2938048" cy="909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 descr="Diagram, engineering drawing&#10;&#10;Description automatically generated">
            <a:extLst>
              <a:ext uri="{FF2B5EF4-FFF2-40B4-BE49-F238E27FC236}">
                <a16:creationId xmlns:a16="http://schemas.microsoft.com/office/drawing/2014/main" id="{C2E55EB3-1642-4ADC-8D0E-DA30B8E610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188" y="3937240"/>
            <a:ext cx="4723028" cy="2580242"/>
          </a:xfrm>
          <a:prstGeom prst="rect">
            <a:avLst/>
          </a:prstGeom>
        </p:spPr>
      </p:pic>
      <p:sp>
        <p:nvSpPr>
          <p:cNvPr id="29" name="Arrow: Down 28">
            <a:extLst>
              <a:ext uri="{FF2B5EF4-FFF2-40B4-BE49-F238E27FC236}">
                <a16:creationId xmlns:a16="http://schemas.microsoft.com/office/drawing/2014/main" id="{3B06EF91-51D2-44CC-8607-6D5ACA63CD5E}"/>
              </a:ext>
            </a:extLst>
          </p:cNvPr>
          <p:cNvSpPr/>
          <p:nvPr/>
        </p:nvSpPr>
        <p:spPr>
          <a:xfrm>
            <a:off x="8654473" y="3094182"/>
            <a:ext cx="1976582" cy="893979"/>
          </a:xfrm>
          <a:prstGeom prst="downArrow">
            <a:avLst>
              <a:gd name="adj1" fmla="val 1618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42EA182-2BEF-4026-AEB3-B72137ADD29B}"/>
              </a:ext>
            </a:extLst>
          </p:cNvPr>
          <p:cNvSpPr/>
          <p:nvPr/>
        </p:nvSpPr>
        <p:spPr>
          <a:xfrm>
            <a:off x="8975536" y="1992312"/>
            <a:ext cx="1339741" cy="787034"/>
          </a:xfrm>
          <a:prstGeom prst="roundRect">
            <a:avLst/>
          </a:prstGeom>
          <a:solidFill>
            <a:srgbClr val="4472C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42AB01-2909-46FD-BCD5-74F45F28493E}"/>
              </a:ext>
            </a:extLst>
          </p:cNvPr>
          <p:cNvSpPr txBox="1"/>
          <p:nvPr/>
        </p:nvSpPr>
        <p:spPr>
          <a:xfrm>
            <a:off x="9833676" y="6516980"/>
            <a:ext cx="2252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0" i="0">
                <a:solidFill>
                  <a:srgbClr val="000000"/>
                </a:solidFill>
                <a:effectLst/>
                <a:latin typeface="Montserrat"/>
              </a:rPr>
              <a:t> </a:t>
            </a:r>
            <a:r>
              <a:rPr lang="en-US" sz="1100" b="0" i="0" u="none" strike="noStrike">
                <a:solidFill>
                  <a:srgbClr val="00AEEF"/>
                </a:solidFill>
                <a:effectLst/>
                <a:latin typeface="Montserrat"/>
                <a:hlinkClick r:id="rId6"/>
              </a:rPr>
              <a:t>https://doi.org/10.1063/1.4949242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262868867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AAAAA-4B09-4BC0-BE54-1343612F2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HPR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B2C02-81B0-4ED8-B9D8-D5961BC4F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365" y="1297486"/>
            <a:ext cx="10515600" cy="5466246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Cavity had a </a:t>
            </a:r>
            <a:r>
              <a:rPr lang="en-US" sz="2400" b="1" dirty="0">
                <a:latin typeface="+mn-lt"/>
              </a:rPr>
              <a:t>problem</a:t>
            </a:r>
            <a:r>
              <a:rPr lang="en-US" sz="2400" dirty="0">
                <a:latin typeface="+mn-lt"/>
              </a:rPr>
              <a:t> in the 120°C treatment (vacuum system power failure) that </a:t>
            </a:r>
            <a:r>
              <a:rPr lang="en-US" sz="2400" b="1" dirty="0">
                <a:latin typeface="+mn-lt"/>
              </a:rPr>
              <a:t>produced a rapid change of pressure (a bump) in the cavity during last pump-down</a:t>
            </a:r>
            <a:r>
              <a:rPr lang="en-US" sz="2400" dirty="0">
                <a:latin typeface="+mn-lt"/>
              </a:rPr>
              <a:t>, with particle movement in the system. Consequences are clearly visible (</a:t>
            </a:r>
            <a:r>
              <a:rPr lang="en-US" sz="2400" b="1" dirty="0">
                <a:latin typeface="+mn-lt"/>
              </a:rPr>
              <a:t>dark blue curve</a:t>
            </a:r>
            <a:r>
              <a:rPr lang="en-US" sz="2400" dirty="0">
                <a:latin typeface="+mn-lt"/>
              </a:rPr>
              <a:t>). </a:t>
            </a:r>
          </a:p>
          <a:p>
            <a:endParaRPr lang="en-US" sz="2400" b="1" dirty="0"/>
          </a:p>
          <a:p>
            <a:r>
              <a:rPr lang="en-US" sz="2400" b="1" dirty="0">
                <a:latin typeface="+mn-lt"/>
              </a:rPr>
              <a:t>After HPR</a:t>
            </a:r>
            <a:r>
              <a:rPr lang="en-US" sz="2400" dirty="0">
                <a:latin typeface="+mn-lt"/>
              </a:rPr>
              <a:t>, with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no further </a:t>
            </a:r>
            <a:br>
              <a:rPr lang="en-US" sz="2400" b="1" dirty="0">
                <a:solidFill>
                  <a:srgbClr val="FF0000"/>
                </a:solidFill>
                <a:latin typeface="+mn-lt"/>
              </a:rPr>
            </a:br>
            <a:r>
              <a:rPr lang="en-US" sz="2400" b="1" dirty="0">
                <a:solidFill>
                  <a:srgbClr val="FF0000"/>
                </a:solidFill>
                <a:latin typeface="+mn-lt"/>
              </a:rPr>
              <a:t>chemical etching</a:t>
            </a:r>
            <a:r>
              <a:rPr lang="en-US" sz="2400" dirty="0">
                <a:latin typeface="+mn-lt"/>
              </a:rPr>
              <a:t>, cavity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performances are completely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recovered.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CEC6A53-992B-49BB-A547-6C216E96F6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7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29" b="1983"/>
          <a:stretch/>
        </p:blipFill>
        <p:spPr bwMode="auto">
          <a:xfrm>
            <a:off x="5297586" y="2458729"/>
            <a:ext cx="6612462" cy="4263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66684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4CE01-A15B-4D82-B1B6-A945865FB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HPR Systems 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D8FE172E-2336-43E8-92DA-FAA09A67D0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7"/>
          <a:stretch/>
        </p:blipFill>
        <p:spPr bwMode="auto">
          <a:xfrm>
            <a:off x="4897503" y="1249189"/>
            <a:ext cx="2321577" cy="5024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8CF47A4-9645-42DC-BFDE-C0424A65AB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802" y="6171079"/>
            <a:ext cx="3175518" cy="584765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30" tIns="45715" rIns="91430" bIns="4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Rinsing cabinet of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“old“ DESY HPR system</a:t>
            </a:r>
          </a:p>
        </p:txBody>
      </p:sp>
      <p:sp>
        <p:nvSpPr>
          <p:cNvPr id="9" name="Textfeld 9">
            <a:extLst>
              <a:ext uri="{FF2B5EF4-FFF2-40B4-BE49-F238E27FC236}">
                <a16:creationId xmlns:a16="http://schemas.microsoft.com/office/drawing/2014/main" id="{ABD55F2B-5107-4CC9-85F8-98646CA19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6063" y="6171079"/>
            <a:ext cx="3403081" cy="584765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30" tIns="45715" rIns="91430" bIns="4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Rinsing cabinet of “new“ DESY HPR system with “plastic” cavity</a:t>
            </a:r>
          </a:p>
        </p:txBody>
      </p:sp>
      <p:sp>
        <p:nvSpPr>
          <p:cNvPr id="11" name="Textfeld 7">
            <a:extLst>
              <a:ext uri="{FF2B5EF4-FFF2-40B4-BE49-F238E27FC236}">
                <a16:creationId xmlns:a16="http://schemas.microsoft.com/office/drawing/2014/main" id="{EA4CDC18-F684-4511-8AA8-E83703D13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0645" y="6294189"/>
            <a:ext cx="1790726" cy="338544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1430" tIns="45715" rIns="91430" bIns="4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CEA HPR system</a:t>
            </a: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18EE5BDA-7C06-41F2-9A64-8CB98A3DD1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lum contras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3" r="18383"/>
          <a:stretch/>
        </p:blipFill>
        <p:spPr bwMode="auto">
          <a:xfrm>
            <a:off x="8149405" y="1219088"/>
            <a:ext cx="2133206" cy="5024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bject 3">
            <a:extLst>
              <a:ext uri="{FF2B5EF4-FFF2-40B4-BE49-F238E27FC236}">
                <a16:creationId xmlns:a16="http://schemas.microsoft.com/office/drawing/2014/main" id="{724A0F4A-3EB6-4897-B6D6-3A8C697B0F7C}"/>
              </a:ext>
            </a:extLst>
          </p:cNvPr>
          <p:cNvSpPr/>
          <p:nvPr/>
        </p:nvSpPr>
        <p:spPr>
          <a:xfrm>
            <a:off x="1055802" y="1249188"/>
            <a:ext cx="3063616" cy="5024310"/>
          </a:xfrm>
          <a:prstGeom prst="rect">
            <a:avLst/>
          </a:prstGeom>
          <a:blipFill>
            <a:blip r:embed="rId4" cstate="print"/>
            <a:stretch>
              <a:fillRect l="-25479" r="-1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377403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6FAC-8B1F-4B2F-B9F1-4EC40E9F1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HPR QA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CC5CE-BFFB-45EB-B959-D0F210B86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en-GB" b="1">
                <a:solidFill>
                  <a:srgbClr val="7030A0"/>
                </a:solidFill>
              </a:rPr>
              <a:t>Examples of QC at HPR systems </a:t>
            </a:r>
            <a:br>
              <a:rPr lang="en-GB" b="1">
                <a:solidFill>
                  <a:srgbClr val="7030A0"/>
                </a:solidFill>
              </a:rPr>
            </a:br>
            <a:r>
              <a:rPr lang="en-GB" sz="2000"/>
              <a:t>(DESY, </a:t>
            </a:r>
            <a:r>
              <a:rPr lang="en-GB" sz="2000" dirty="0"/>
              <a:t>EXFEL </a:t>
            </a:r>
            <a:r>
              <a:rPr lang="en-GB" sz="2000"/>
              <a:t>cavities production@ companies)</a:t>
            </a: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en-GB" sz="1000"/>
          </a:p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en-GB"/>
              <a:t>Check of </a:t>
            </a:r>
            <a:r>
              <a:rPr lang="en-GB">
                <a:solidFill>
                  <a:srgbClr val="0070C0"/>
                </a:solidFill>
              </a:rPr>
              <a:t>Point-of-use supply </a:t>
            </a:r>
            <a:r>
              <a:rPr lang="en-GB"/>
              <a:t>water quality:</a:t>
            </a:r>
          </a:p>
          <a:p>
            <a:pPr lvl="1">
              <a:lnSpc>
                <a:spcPct val="110000"/>
              </a:lnSpc>
              <a:buClr>
                <a:schemeClr val="accent2"/>
              </a:buClr>
            </a:pPr>
            <a:r>
              <a:rPr lang="en-GB" b="1"/>
              <a:t>UPW conductivity</a:t>
            </a:r>
          </a:p>
          <a:p>
            <a:pPr lvl="1">
              <a:lnSpc>
                <a:spcPct val="110000"/>
              </a:lnSpc>
              <a:buClr>
                <a:schemeClr val="accent2"/>
              </a:buClr>
            </a:pPr>
            <a:r>
              <a:rPr lang="en-GB" b="1"/>
              <a:t>Particles</a:t>
            </a:r>
            <a:r>
              <a:rPr lang="en-GB"/>
              <a:t>: </a:t>
            </a:r>
            <a:r>
              <a:rPr lang="en-GB">
                <a:solidFill>
                  <a:srgbClr val="FF0000"/>
                </a:solidFill>
              </a:rPr>
              <a:t>online</a:t>
            </a:r>
            <a:r>
              <a:rPr lang="en-GB"/>
              <a:t> particle counter</a:t>
            </a:r>
          </a:p>
          <a:p>
            <a:pPr lvl="1">
              <a:lnSpc>
                <a:spcPct val="110000"/>
              </a:lnSpc>
              <a:buClr>
                <a:schemeClr val="accent2"/>
              </a:buClr>
            </a:pPr>
            <a:r>
              <a:rPr lang="en-GB"/>
              <a:t>Particles: </a:t>
            </a:r>
            <a:r>
              <a:rPr lang="en-GB">
                <a:solidFill>
                  <a:srgbClr val="FF0000"/>
                </a:solidFill>
              </a:rPr>
              <a:t>off-line </a:t>
            </a:r>
            <a:r>
              <a:rPr lang="en-GB"/>
              <a:t>sampling &amp; </a:t>
            </a:r>
            <a:br>
              <a:rPr lang="en-GB"/>
            </a:br>
            <a:r>
              <a:rPr lang="en-GB"/>
              <a:t>identification (SEM optical microscope)</a:t>
            </a:r>
          </a:p>
          <a:p>
            <a:pPr lvl="1">
              <a:lnSpc>
                <a:spcPct val="110000"/>
              </a:lnSpc>
              <a:buClr>
                <a:schemeClr val="accent2"/>
              </a:buClr>
            </a:pPr>
            <a:r>
              <a:rPr lang="en-GB" b="1"/>
              <a:t>TOC: online monitoring</a:t>
            </a:r>
          </a:p>
          <a:p>
            <a:pPr lvl="1">
              <a:lnSpc>
                <a:spcPct val="110000"/>
              </a:lnSpc>
              <a:buClr>
                <a:schemeClr val="accent2"/>
              </a:buClr>
            </a:pPr>
            <a:r>
              <a:rPr lang="en-GB" b="1"/>
              <a:t>TOC drain line: sampling, after maintenance</a:t>
            </a:r>
          </a:p>
          <a:p>
            <a:pPr lvl="1">
              <a:lnSpc>
                <a:spcPct val="110000"/>
              </a:lnSpc>
              <a:buClr>
                <a:schemeClr val="accent2"/>
              </a:buClr>
            </a:pPr>
            <a:r>
              <a:rPr lang="en-GB" b="1"/>
              <a:t>Bacteria (=&gt; offline)</a:t>
            </a:r>
          </a:p>
          <a:p>
            <a:endParaRPr lang="en-US"/>
          </a:p>
        </p:txBody>
      </p:sp>
      <p:pic>
        <p:nvPicPr>
          <p:cNvPr id="5" name="Grafik 1">
            <a:extLst>
              <a:ext uri="{FF2B5EF4-FFF2-40B4-BE49-F238E27FC236}">
                <a16:creationId xmlns:a16="http://schemas.microsoft.com/office/drawing/2014/main" id="{FC497C44-9CB7-422E-8541-0BEB13C62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108" y="356912"/>
            <a:ext cx="3223491" cy="4073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ject 4">
            <a:extLst>
              <a:ext uri="{FF2B5EF4-FFF2-40B4-BE49-F238E27FC236}">
                <a16:creationId xmlns:a16="http://schemas.microsoft.com/office/drawing/2014/main" id="{6007D91B-6F0E-4F7A-9AB1-1408509D6426}"/>
              </a:ext>
            </a:extLst>
          </p:cNvPr>
          <p:cNvSpPr/>
          <p:nvPr/>
        </p:nvSpPr>
        <p:spPr>
          <a:xfrm>
            <a:off x="9053368" y="2817090"/>
            <a:ext cx="2933699" cy="3875724"/>
          </a:xfrm>
          <a:prstGeom prst="rect">
            <a:avLst/>
          </a:prstGeom>
          <a:blipFill>
            <a:blip r:embed="rId3" cstate="print"/>
            <a:stretch>
              <a:fillRect t="-938" b="-1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9C895C-9225-4278-B7FB-82629314B720}"/>
              </a:ext>
            </a:extLst>
          </p:cNvPr>
          <p:cNvSpPr txBox="1"/>
          <p:nvPr/>
        </p:nvSpPr>
        <p:spPr>
          <a:xfrm>
            <a:off x="9169758" y="682580"/>
            <a:ext cx="1880643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HPR Head QA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C833D5-D51E-443A-A470-FEF05188F1E3}"/>
              </a:ext>
            </a:extLst>
          </p:cNvPr>
          <p:cNvSpPr txBox="1"/>
          <p:nvPr/>
        </p:nvSpPr>
        <p:spPr>
          <a:xfrm>
            <a:off x="8519259" y="6284338"/>
            <a:ext cx="2727991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HPR Water Collector</a:t>
            </a:r>
          </a:p>
        </p:txBody>
      </p:sp>
    </p:spTree>
    <p:extLst>
      <p:ext uri="{BB962C8B-B14F-4D97-AF65-F5344CB8AC3E}">
        <p14:creationId xmlns:p14="http://schemas.microsoft.com/office/powerpoint/2010/main" val="93442428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20552-8AFE-4890-B07B-042DB37D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HPR Spray Head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21F64-5CA6-4E66-87E7-B60C5D975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pc="-5">
                <a:cs typeface="Times New Roman"/>
              </a:rPr>
              <a:t>For </a:t>
            </a:r>
            <a:r>
              <a:rPr lang="en-US" sz="2800">
                <a:cs typeface="Times New Roman"/>
              </a:rPr>
              <a:t>a given </a:t>
            </a:r>
            <a:r>
              <a:rPr lang="en-US" sz="2800" spc="-5">
                <a:cs typeface="Times New Roman"/>
              </a:rPr>
              <a:t>pump displacement </a:t>
            </a:r>
            <a:r>
              <a:rPr lang="en-US" sz="2800" b="1">
                <a:cs typeface="Times New Roman"/>
              </a:rPr>
              <a:t>the nozzle opening </a:t>
            </a:r>
            <a:r>
              <a:rPr lang="en-US" sz="2800" b="1" spc="-5">
                <a:cs typeface="Times New Roman"/>
              </a:rPr>
              <a:t>diameter </a:t>
            </a:r>
            <a:r>
              <a:rPr lang="en-US" sz="2800" b="1">
                <a:cs typeface="Times New Roman"/>
              </a:rPr>
              <a:t>and </a:t>
            </a:r>
            <a:r>
              <a:rPr lang="en-US" sz="2800" b="1" spc="-5">
                <a:cs typeface="Times New Roman"/>
              </a:rPr>
              <a:t>number </a:t>
            </a:r>
            <a:r>
              <a:rPr lang="en-US" sz="2800" b="1">
                <a:cs typeface="Times New Roman"/>
              </a:rPr>
              <a:t>of nozzles </a:t>
            </a:r>
            <a:r>
              <a:rPr lang="en-US" sz="2800" b="1" spc="-5">
                <a:cs typeface="Times New Roman"/>
              </a:rPr>
              <a:t>sets </a:t>
            </a:r>
            <a:r>
              <a:rPr lang="en-US" sz="2800" b="1">
                <a:cs typeface="Times New Roman"/>
              </a:rPr>
              <a:t>the </a:t>
            </a:r>
            <a:r>
              <a:rPr lang="en-US" sz="2800" b="1" spc="-5">
                <a:cs typeface="Times New Roman"/>
              </a:rPr>
              <a:t>system pressure </a:t>
            </a:r>
            <a:r>
              <a:rPr lang="en-US" sz="2800" b="1">
                <a:cs typeface="Times New Roman"/>
              </a:rPr>
              <a:t>and flow</a:t>
            </a:r>
            <a:r>
              <a:rPr lang="en-US" sz="2800" b="1" spc="-95">
                <a:cs typeface="Times New Roman"/>
              </a:rPr>
              <a:t> </a:t>
            </a:r>
            <a:r>
              <a:rPr lang="en-US" sz="2800" b="1">
                <a:cs typeface="Times New Roman"/>
              </a:rPr>
              <a:t>rate</a:t>
            </a:r>
            <a:endParaRPr lang="en-US" b="1"/>
          </a:p>
          <a:p>
            <a:r>
              <a:rPr lang="en-US"/>
              <a:t>The </a:t>
            </a:r>
            <a:r>
              <a:rPr lang="en-US" b="1"/>
              <a:t>HPR spray head needs to be optimized for each cell geometry</a:t>
            </a:r>
            <a:r>
              <a:rPr lang="en-US"/>
              <a:t>!</a:t>
            </a:r>
          </a:p>
        </p:txBody>
      </p:sp>
      <p:grpSp>
        <p:nvGrpSpPr>
          <p:cNvPr id="4" name="object 3">
            <a:extLst>
              <a:ext uri="{FF2B5EF4-FFF2-40B4-BE49-F238E27FC236}">
                <a16:creationId xmlns:a16="http://schemas.microsoft.com/office/drawing/2014/main" id="{F7B58F10-D899-4116-A105-CA31FA83EDBF}"/>
              </a:ext>
            </a:extLst>
          </p:cNvPr>
          <p:cNvGrpSpPr/>
          <p:nvPr/>
        </p:nvGrpSpPr>
        <p:grpSpPr>
          <a:xfrm>
            <a:off x="2276475" y="3584515"/>
            <a:ext cx="8001000" cy="3029712"/>
            <a:chOff x="609600" y="838200"/>
            <a:chExt cx="8001000" cy="3029712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79D31EC9-A773-41AF-A890-6258F0C92E4E}"/>
                </a:ext>
              </a:extLst>
            </p:cNvPr>
            <p:cNvSpPr/>
            <p:nvPr/>
          </p:nvSpPr>
          <p:spPr>
            <a:xfrm>
              <a:off x="609600" y="838200"/>
              <a:ext cx="4038600" cy="30297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2A134D1E-2C7E-48A7-82A7-3A455521A6F8}"/>
                </a:ext>
              </a:extLst>
            </p:cNvPr>
            <p:cNvSpPr/>
            <p:nvPr/>
          </p:nvSpPr>
          <p:spPr>
            <a:xfrm>
              <a:off x="4572000" y="838200"/>
              <a:ext cx="4038600" cy="30297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6">
              <a:extLst>
                <a:ext uri="{FF2B5EF4-FFF2-40B4-BE49-F238E27FC236}">
                  <a16:creationId xmlns:a16="http://schemas.microsoft.com/office/drawing/2014/main" id="{AEDCC3B2-5DDF-4162-8FB7-AB949A984E76}"/>
                </a:ext>
              </a:extLst>
            </p:cNvPr>
            <p:cNvSpPr/>
            <p:nvPr/>
          </p:nvSpPr>
          <p:spPr>
            <a:xfrm>
              <a:off x="2515361" y="1829561"/>
              <a:ext cx="228600" cy="838200"/>
            </a:xfrm>
            <a:custGeom>
              <a:avLst/>
              <a:gdLst/>
              <a:ahLst/>
              <a:cxnLst/>
              <a:rect l="l" t="t" r="r" b="b"/>
              <a:pathLst>
                <a:path w="228600" h="838200">
                  <a:moveTo>
                    <a:pt x="0" y="419100"/>
                  </a:moveTo>
                  <a:lnTo>
                    <a:pt x="1496" y="351105"/>
                  </a:lnTo>
                  <a:lnTo>
                    <a:pt x="5827" y="286609"/>
                  </a:lnTo>
                  <a:lnTo>
                    <a:pt x="12759" y="226473"/>
                  </a:lnTo>
                  <a:lnTo>
                    <a:pt x="22055" y="171559"/>
                  </a:lnTo>
                  <a:lnTo>
                    <a:pt x="33480" y="122729"/>
                  </a:lnTo>
                  <a:lnTo>
                    <a:pt x="46798" y="80845"/>
                  </a:lnTo>
                  <a:lnTo>
                    <a:pt x="78175" y="21360"/>
                  </a:lnTo>
                  <a:lnTo>
                    <a:pt x="114300" y="0"/>
                  </a:lnTo>
                  <a:lnTo>
                    <a:pt x="132838" y="5483"/>
                  </a:lnTo>
                  <a:lnTo>
                    <a:pt x="166824" y="46768"/>
                  </a:lnTo>
                  <a:lnTo>
                    <a:pt x="195119" y="122729"/>
                  </a:lnTo>
                  <a:lnTo>
                    <a:pt x="206544" y="171559"/>
                  </a:lnTo>
                  <a:lnTo>
                    <a:pt x="215840" y="226473"/>
                  </a:lnTo>
                  <a:lnTo>
                    <a:pt x="222772" y="286609"/>
                  </a:lnTo>
                  <a:lnTo>
                    <a:pt x="227103" y="351105"/>
                  </a:lnTo>
                  <a:lnTo>
                    <a:pt x="228600" y="419100"/>
                  </a:lnTo>
                  <a:lnTo>
                    <a:pt x="227103" y="487094"/>
                  </a:lnTo>
                  <a:lnTo>
                    <a:pt x="222772" y="551590"/>
                  </a:lnTo>
                  <a:lnTo>
                    <a:pt x="215840" y="611726"/>
                  </a:lnTo>
                  <a:lnTo>
                    <a:pt x="206544" y="666640"/>
                  </a:lnTo>
                  <a:lnTo>
                    <a:pt x="195119" y="715470"/>
                  </a:lnTo>
                  <a:lnTo>
                    <a:pt x="181801" y="757354"/>
                  </a:lnTo>
                  <a:lnTo>
                    <a:pt x="150424" y="816839"/>
                  </a:lnTo>
                  <a:lnTo>
                    <a:pt x="114300" y="838200"/>
                  </a:lnTo>
                  <a:lnTo>
                    <a:pt x="95761" y="832716"/>
                  </a:lnTo>
                  <a:lnTo>
                    <a:pt x="61775" y="791431"/>
                  </a:lnTo>
                  <a:lnTo>
                    <a:pt x="33480" y="715470"/>
                  </a:lnTo>
                  <a:lnTo>
                    <a:pt x="22055" y="666640"/>
                  </a:lnTo>
                  <a:lnTo>
                    <a:pt x="12759" y="611726"/>
                  </a:lnTo>
                  <a:lnTo>
                    <a:pt x="5827" y="551590"/>
                  </a:lnTo>
                  <a:lnTo>
                    <a:pt x="1496" y="487094"/>
                  </a:lnTo>
                  <a:lnTo>
                    <a:pt x="0" y="419100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7">
              <a:extLst>
                <a:ext uri="{FF2B5EF4-FFF2-40B4-BE49-F238E27FC236}">
                  <a16:creationId xmlns:a16="http://schemas.microsoft.com/office/drawing/2014/main" id="{974F6ECC-93A0-4FDC-A93C-366F0183FA8F}"/>
                </a:ext>
              </a:extLst>
            </p:cNvPr>
            <p:cNvSpPr/>
            <p:nvPr/>
          </p:nvSpPr>
          <p:spPr>
            <a:xfrm>
              <a:off x="2362200" y="2057400"/>
              <a:ext cx="156844" cy="1568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8">
              <a:extLst>
                <a:ext uri="{FF2B5EF4-FFF2-40B4-BE49-F238E27FC236}">
                  <a16:creationId xmlns:a16="http://schemas.microsoft.com/office/drawing/2014/main" id="{3A3B4E45-4E1C-463F-922A-A2B27BF2D12A}"/>
                </a:ext>
              </a:extLst>
            </p:cNvPr>
            <p:cNvSpPr/>
            <p:nvPr/>
          </p:nvSpPr>
          <p:spPr>
            <a:xfrm>
              <a:off x="2362200" y="2281555"/>
              <a:ext cx="156844" cy="15684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9">
              <a:extLst>
                <a:ext uri="{FF2B5EF4-FFF2-40B4-BE49-F238E27FC236}">
                  <a16:creationId xmlns:a16="http://schemas.microsoft.com/office/drawing/2014/main" id="{53B1E920-4AD3-40F8-92D1-AA1FB1B24D87}"/>
                </a:ext>
              </a:extLst>
            </p:cNvPr>
            <p:cNvSpPr/>
            <p:nvPr/>
          </p:nvSpPr>
          <p:spPr>
            <a:xfrm>
              <a:off x="2738754" y="1981200"/>
              <a:ext cx="233044" cy="3048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0">
            <a:extLst>
              <a:ext uri="{FF2B5EF4-FFF2-40B4-BE49-F238E27FC236}">
                <a16:creationId xmlns:a16="http://schemas.microsoft.com/office/drawing/2014/main" id="{392971C3-2892-4C3B-81D5-83123AC25837}"/>
              </a:ext>
            </a:extLst>
          </p:cNvPr>
          <p:cNvSpPr txBox="1"/>
          <p:nvPr/>
        </p:nvSpPr>
        <p:spPr>
          <a:xfrm>
            <a:off x="2133601" y="6462170"/>
            <a:ext cx="3819525" cy="31995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12065" rIns="0" bIns="0" rtlCol="0">
            <a:spAutoFit/>
          </a:bodyPr>
          <a:lstStyle/>
          <a:p>
            <a:pPr marL="474980">
              <a:lnSpc>
                <a:spcPct val="100000"/>
              </a:lnSpc>
              <a:spcBef>
                <a:spcPts val="95"/>
              </a:spcBef>
              <a:tabLst>
                <a:tab pos="4088765" algn="l"/>
              </a:tabLst>
            </a:pPr>
            <a:r>
              <a:rPr sz="2000" spc="-50" dirty="0">
                <a:cs typeface="Times New Roman"/>
              </a:rPr>
              <a:t>Very </a:t>
            </a:r>
            <a:r>
              <a:rPr sz="2000" spc="-5" dirty="0">
                <a:cs typeface="Times New Roman"/>
              </a:rPr>
              <a:t>effective</a:t>
            </a:r>
            <a:r>
              <a:rPr sz="2000" spc="85" dirty="0">
                <a:cs typeface="Times New Roman"/>
              </a:rPr>
              <a:t> </a:t>
            </a:r>
            <a:r>
              <a:rPr sz="2000" spc="-5" dirty="0">
                <a:cs typeface="Times New Roman"/>
              </a:rPr>
              <a:t>on</a:t>
            </a:r>
            <a:r>
              <a:rPr sz="2000" spc="5" dirty="0">
                <a:cs typeface="Times New Roman"/>
              </a:rPr>
              <a:t> </a:t>
            </a:r>
            <a:r>
              <a:rPr sz="2000" spc="-5" dirty="0">
                <a:cs typeface="Times New Roman"/>
              </a:rPr>
              <a:t>irises</a:t>
            </a:r>
            <a:endParaRPr sz="2000" dirty="0">
              <a:cs typeface="Times New Roman"/>
            </a:endParaRPr>
          </a:p>
        </p:txBody>
      </p:sp>
      <p:sp>
        <p:nvSpPr>
          <p:cNvPr id="13" name="object 10">
            <a:extLst>
              <a:ext uri="{FF2B5EF4-FFF2-40B4-BE49-F238E27FC236}">
                <a16:creationId xmlns:a16="http://schemas.microsoft.com/office/drawing/2014/main" id="{673B7F33-950E-4F90-A724-4B0F89604D7E}"/>
              </a:ext>
            </a:extLst>
          </p:cNvPr>
          <p:cNvSpPr txBox="1"/>
          <p:nvPr/>
        </p:nvSpPr>
        <p:spPr>
          <a:xfrm>
            <a:off x="6315075" y="6470012"/>
            <a:ext cx="5275911" cy="31995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0" tIns="12065" rIns="0" bIns="0" rtlCol="0">
            <a:spAutoFit/>
          </a:bodyPr>
          <a:lstStyle/>
          <a:p>
            <a:pPr marL="474980">
              <a:lnSpc>
                <a:spcPct val="100000"/>
              </a:lnSpc>
              <a:spcBef>
                <a:spcPts val="95"/>
              </a:spcBef>
              <a:tabLst>
                <a:tab pos="4088765" algn="l"/>
              </a:tabLst>
            </a:pPr>
            <a:r>
              <a:rPr lang="en-US" sz="2000" spc="-5" dirty="0">
                <a:cs typeface="Times New Roman"/>
              </a:rPr>
              <a:t>Equator </a:t>
            </a:r>
            <a:r>
              <a:rPr lang="en-US" sz="2000" dirty="0">
                <a:cs typeface="Times New Roman"/>
              </a:rPr>
              <a:t>fill </a:t>
            </a:r>
            <a:r>
              <a:rPr lang="en-US" sz="2000" spc="-10" dirty="0">
                <a:cs typeface="Times New Roman"/>
              </a:rPr>
              <a:t>with water </a:t>
            </a:r>
            <a:r>
              <a:rPr lang="en-US" sz="2000" spc="-5" dirty="0">
                <a:cs typeface="Times New Roman"/>
              </a:rPr>
              <a:t>        </a:t>
            </a:r>
            <a:r>
              <a:rPr lang="en-US" sz="2000" dirty="0">
                <a:cs typeface="Times New Roman"/>
              </a:rPr>
              <a:t>too </a:t>
            </a:r>
            <a:r>
              <a:rPr lang="en-US" sz="2000" spc="-5" dirty="0">
                <a:cs typeface="Times New Roman"/>
              </a:rPr>
              <a:t>high </a:t>
            </a:r>
            <a:r>
              <a:rPr lang="en-US" sz="2000" dirty="0">
                <a:cs typeface="Times New Roman"/>
              </a:rPr>
              <a:t>flow</a:t>
            </a:r>
            <a:r>
              <a:rPr lang="en-US" sz="2000" spc="80" dirty="0">
                <a:cs typeface="Times New Roman"/>
              </a:rPr>
              <a:t> </a:t>
            </a:r>
            <a:r>
              <a:rPr lang="en-US" sz="2000" spc="-5" dirty="0">
                <a:cs typeface="Times New Roman"/>
              </a:rPr>
              <a:t>rate</a:t>
            </a:r>
            <a:endParaRPr sz="2000" dirty="0">
              <a:cs typeface="Times New Roman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8B2DDD5E-B1EB-4745-B3A0-5E2DD02BA888}"/>
              </a:ext>
            </a:extLst>
          </p:cNvPr>
          <p:cNvSpPr/>
          <p:nvPr/>
        </p:nvSpPr>
        <p:spPr>
          <a:xfrm>
            <a:off x="9173118" y="6614227"/>
            <a:ext cx="339048" cy="5137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08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46148D-9D63-4C77-9F18-57B497C56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57549"/>
            <a:ext cx="10969487" cy="1325563"/>
          </a:xfrm>
        </p:spPr>
        <p:txBody>
          <a:bodyPr/>
          <a:lstStyle/>
          <a:p>
            <a:r>
              <a:rPr lang="en-US"/>
              <a:t>FE onset field vs. defect size: correlations? YES</a:t>
            </a:r>
          </a:p>
        </p:txBody>
      </p:sp>
      <p:pic>
        <p:nvPicPr>
          <p:cNvPr id="63490" name="Picture 6"/>
          <p:cNvPicPr>
            <a:picLocks noGrp="1" noChangeAspect="1" noChangeArrowheads="1"/>
          </p:cNvPicPr>
          <p:nvPr>
            <p:ph type="body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3"/>
          <a:stretch/>
        </p:blipFill>
        <p:spPr>
          <a:xfrm>
            <a:off x="2131263" y="1645816"/>
            <a:ext cx="7734714" cy="4965069"/>
          </a:xfrm>
        </p:spPr>
      </p:pic>
      <p:sp>
        <p:nvSpPr>
          <p:cNvPr id="63491" name="Text Box 7"/>
          <p:cNvSpPr txBox="1">
            <a:spLocks noChangeArrowheads="1"/>
          </p:cNvSpPr>
          <p:nvPr/>
        </p:nvSpPr>
        <p:spPr bwMode="auto">
          <a:xfrm>
            <a:off x="9865977" y="6026685"/>
            <a:ext cx="2181225" cy="58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rgbClr val="000000"/>
                </a:solidFill>
              </a:rPr>
              <a:t>A. Dangwal, G. Müller</a:t>
            </a:r>
            <a:br>
              <a:rPr lang="de-DE">
                <a:solidFill>
                  <a:srgbClr val="000000"/>
                </a:solidFill>
              </a:rPr>
            </a:br>
            <a:r>
              <a:rPr lang="de-DE">
                <a:solidFill>
                  <a:srgbClr val="000000"/>
                </a:solidFill>
              </a:rPr>
              <a:t>Wuppertal University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13903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7D227-E63B-41AA-BF02-52635AEB0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HPR Water Jet Characterization (INFN-LASA)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2A799-1CAC-4974-8D80-44192839A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9891" y="1690487"/>
            <a:ext cx="6123710" cy="509270"/>
          </a:xfrm>
        </p:spPr>
        <p:txBody>
          <a:bodyPr>
            <a:normAutofit fontScale="92500"/>
          </a:bodyPr>
          <a:lstStyle/>
          <a:p>
            <a:r>
              <a:rPr lang="en-US"/>
              <a:t>Use a </a:t>
            </a:r>
            <a:r>
              <a:rPr lang="en-US" b="1"/>
              <a:t>load-cell to measure the jet force</a:t>
            </a:r>
          </a:p>
        </p:txBody>
      </p:sp>
      <p:pic>
        <p:nvPicPr>
          <p:cNvPr id="5" name="Picture 2" descr="C:\Users\michelato\Desktop\srf_lezioni\immagini\talk 1AM 2007.jpg">
            <a:extLst>
              <a:ext uri="{FF2B5EF4-FFF2-40B4-BE49-F238E27FC236}">
                <a16:creationId xmlns:a16="http://schemas.microsoft.com/office/drawing/2014/main" id="{52908192-8255-4729-84A6-9DE755C67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465" y="1307064"/>
            <a:ext cx="3865299" cy="2899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FD01523E-2F50-4F93-BC1E-BB4E7400F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604" y="2634506"/>
            <a:ext cx="3207852" cy="16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F93C1EDD-217D-4259-B284-F355194DB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30000" contrast="6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91" y="4509611"/>
            <a:ext cx="2482271" cy="2266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8C87E245-9240-4224-98F7-D129E2B01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611" y="4303506"/>
            <a:ext cx="3417085" cy="2678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C9122036-B40B-496E-98B9-836D50F82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1000" contras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233" y="4206203"/>
            <a:ext cx="3417085" cy="256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object 13">
            <a:extLst>
              <a:ext uri="{FF2B5EF4-FFF2-40B4-BE49-F238E27FC236}">
                <a16:creationId xmlns:a16="http://schemas.microsoft.com/office/drawing/2014/main" id="{F0153460-0786-425E-B74E-24F875623A98}"/>
              </a:ext>
            </a:extLst>
          </p:cNvPr>
          <p:cNvSpPr txBox="1"/>
          <p:nvPr/>
        </p:nvSpPr>
        <p:spPr>
          <a:xfrm>
            <a:off x="5794852" y="2212507"/>
            <a:ext cx="1706269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3495">
              <a:lnSpc>
                <a:spcPct val="100000"/>
              </a:lnSpc>
              <a:spcBef>
                <a:spcPts val="100"/>
              </a:spcBef>
            </a:pPr>
            <a:r>
              <a:rPr dirty="0">
                <a:cs typeface="Times New Roman"/>
              </a:rPr>
              <a:t>u =</a:t>
            </a:r>
            <a:r>
              <a:rPr spc="-90" dirty="0">
                <a:cs typeface="Times New Roman"/>
              </a:rPr>
              <a:t> </a:t>
            </a:r>
            <a:r>
              <a:rPr dirty="0">
                <a:cs typeface="Times New Roman"/>
              </a:rPr>
              <a:t>velocity  </a:t>
            </a:r>
            <a:br>
              <a:rPr lang="en-US" dirty="0">
                <a:cs typeface="Times New Roman"/>
              </a:rPr>
            </a:br>
            <a:r>
              <a:rPr dirty="0">
                <a:cs typeface="Times New Roman"/>
              </a:rPr>
              <a:t>Q =</a:t>
            </a:r>
            <a:r>
              <a:rPr spc="-45" dirty="0">
                <a:cs typeface="Times New Roman"/>
              </a:rPr>
              <a:t> </a:t>
            </a:r>
            <a:r>
              <a:rPr dirty="0">
                <a:cs typeface="Times New Roman"/>
              </a:rPr>
              <a:t>flow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>
                <a:cs typeface="Times New Roman"/>
              </a:rPr>
              <a:t>p =</a:t>
            </a:r>
            <a:r>
              <a:rPr spc="-85" dirty="0">
                <a:cs typeface="Times New Roman"/>
              </a:rPr>
              <a:t> </a:t>
            </a:r>
            <a:r>
              <a:rPr dirty="0">
                <a:cs typeface="Times New Roman"/>
              </a:rPr>
              <a:t>pressure</a:t>
            </a:r>
          </a:p>
          <a:p>
            <a:pPr marL="12700">
              <a:lnSpc>
                <a:spcPct val="100000"/>
              </a:lnSpc>
            </a:pPr>
            <a:r>
              <a:rPr lang="en-US" dirty="0">
                <a:latin typeface="Symbol" panose="05050102010706020507" pitchFamily="18" charset="2"/>
                <a:cs typeface="Times New Roman"/>
              </a:rPr>
              <a:t>r</a:t>
            </a:r>
            <a:r>
              <a:rPr dirty="0">
                <a:cs typeface="Times New Roman"/>
              </a:rPr>
              <a:t> =</a:t>
            </a:r>
            <a:r>
              <a:rPr spc="-60" dirty="0">
                <a:cs typeface="Times New Roman"/>
              </a:rPr>
              <a:t> </a:t>
            </a:r>
            <a:r>
              <a:rPr dirty="0">
                <a:cs typeface="Times New Roman"/>
              </a:rPr>
              <a:t>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69002C8-6CE1-41A5-ACCE-2FAED2E3F464}"/>
                  </a:ext>
                </a:extLst>
              </p:cNvPr>
              <p:cNvSpPr txBox="1"/>
              <p:nvPr/>
            </p:nvSpPr>
            <p:spPr>
              <a:xfrm>
                <a:off x="2114755" y="2460742"/>
                <a:ext cx="13818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69002C8-6CE1-41A5-ACCE-2FAED2E3F4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4755" y="2460742"/>
                <a:ext cx="1381853" cy="369332"/>
              </a:xfrm>
              <a:prstGeom prst="rect">
                <a:avLst/>
              </a:prstGeom>
              <a:blipFill>
                <a:blip r:embed="rId9"/>
                <a:stretch>
                  <a:fillRect l="-4846" r="-1762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4718F5-9904-4A57-884D-073AC5B22007}"/>
                  </a:ext>
                </a:extLst>
              </p:cNvPr>
              <p:cNvSpPr txBox="1"/>
              <p:nvPr/>
            </p:nvSpPr>
            <p:spPr>
              <a:xfrm>
                <a:off x="4055769" y="2096159"/>
                <a:ext cx="1368452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4718F5-9904-4A57-884D-073AC5B220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769" y="2096159"/>
                <a:ext cx="1368452" cy="109119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C0D82F4-6CF4-4EE4-A100-E95663FB7A24}"/>
              </a:ext>
            </a:extLst>
          </p:cNvPr>
          <p:cNvSpPr txBox="1"/>
          <p:nvPr/>
        </p:nvSpPr>
        <p:spPr>
          <a:xfrm>
            <a:off x="10406130" y="3940935"/>
            <a:ext cx="1463637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Test at DESY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96F515-17EA-415B-BEB5-7D78F66BE87E}"/>
              </a:ext>
            </a:extLst>
          </p:cNvPr>
          <p:cNvSpPr txBox="1"/>
          <p:nvPr/>
        </p:nvSpPr>
        <p:spPr>
          <a:xfrm>
            <a:off x="2565818" y="6007116"/>
            <a:ext cx="1463637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Jet Profile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3C50FB-7E43-459F-88E2-C37A7EA11107}"/>
              </a:ext>
            </a:extLst>
          </p:cNvPr>
          <p:cNvSpPr txBox="1"/>
          <p:nvPr/>
        </p:nvSpPr>
        <p:spPr>
          <a:xfrm>
            <a:off x="6215232" y="5951955"/>
            <a:ext cx="1822661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Jet Evolution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374711-E7EF-4A33-93EF-DE82F1768A75}"/>
              </a:ext>
            </a:extLst>
          </p:cNvPr>
          <p:cNvSpPr txBox="1"/>
          <p:nvPr/>
        </p:nvSpPr>
        <p:spPr>
          <a:xfrm>
            <a:off x="9655114" y="5951955"/>
            <a:ext cx="2359953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Jet Force vs Pressure</a:t>
            </a:r>
          </a:p>
        </p:txBody>
      </p:sp>
    </p:spTree>
    <p:extLst>
      <p:ext uri="{BB962C8B-B14F-4D97-AF65-F5344CB8AC3E}">
        <p14:creationId xmlns:p14="http://schemas.microsoft.com/office/powerpoint/2010/main" val="130746833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BE39B-C77B-4376-90AB-A5A2DF613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preparation for SRF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508A-DC1C-412A-9121-3AD101DC4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6"/>
            <a:ext cx="10515600" cy="5047197"/>
          </a:xfrm>
        </p:spPr>
        <p:txBody>
          <a:bodyPr>
            <a:normAutofit fontScale="85000" lnSpcReduction="20000"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Degreasing surfaces to remove contaminates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exterior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films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incurred from</a:t>
            </a:r>
            <a:r>
              <a:rPr lang="en-US" sz="2800" spc="-15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welding</a:t>
            </a:r>
            <a:endParaRPr lang="en-US" sz="2800">
              <a:solidFill>
                <a:schemeClr val="bg1">
                  <a:lumMod val="85000"/>
                </a:schemeClr>
              </a:solidFill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damage layer of niobium from fabrication (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  <a:sym typeface="Symbol" panose="05050102010706020507" pitchFamily="18" charset="2"/>
              </a:rPr>
              <a:t>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150÷200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Removal of hydrogen from bulk Nb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Mechanical tuning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tabLst>
                <a:tab pos="355600" algn="l"/>
                <a:tab pos="356235" algn="l"/>
              </a:tabLst>
            </a:pP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Chemical removal of internal surface for clean assembly (10-20 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cs typeface="Times New Roman"/>
              </a:rPr>
              <a:t>m</a:t>
            </a:r>
            <a:r>
              <a:rPr lang="en-US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m)</a:t>
            </a:r>
          </a:p>
          <a:p>
            <a:pPr marL="812800" lvl="1" indent="-343535">
              <a:lnSpc>
                <a:spcPct val="100000"/>
              </a:lnSpc>
              <a:spcBef>
                <a:spcPts val="490"/>
              </a:spcBef>
              <a:tabLst>
                <a:tab pos="355600" algn="l"/>
                <a:tab pos="356235" algn="l"/>
              </a:tabLst>
            </a:pPr>
            <a:r>
              <a:rPr lang="en-US">
                <a:solidFill>
                  <a:schemeClr val="bg2"/>
                </a:solidFill>
                <a:cs typeface="Times New Roman"/>
              </a:rPr>
              <a:t>Additional “cleaning” steps if Electropolishing (EP) is used</a:t>
            </a:r>
          </a:p>
          <a:p>
            <a:pPr marL="355600" marR="428625" indent="-343535">
              <a:lnSpc>
                <a:spcPct val="100000"/>
              </a:lnSpc>
              <a:spcBef>
                <a:spcPts val="465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2"/>
                </a:solidFill>
                <a:cs typeface="Times New Roman"/>
              </a:rPr>
              <a:t>High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Pressure Rinsing (HPR) to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remove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particulates from</a:t>
            </a:r>
            <a:r>
              <a:rPr lang="en-US" sz="2800" spc="-210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interior  surfaces (incurred during </a:t>
            </a:r>
            <a:r>
              <a:rPr lang="en-US" sz="2800" spc="-5">
                <a:solidFill>
                  <a:schemeClr val="bg2"/>
                </a:solidFill>
                <a:cs typeface="Times New Roman"/>
              </a:rPr>
              <a:t>chemistry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and</a:t>
            </a:r>
            <a:r>
              <a:rPr lang="en-US" sz="2800" spc="-145">
                <a:solidFill>
                  <a:schemeClr val="bg2"/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2"/>
                </a:solidFill>
                <a:cs typeface="Times New Roman"/>
              </a:rPr>
              <a:t>handling)</a:t>
            </a:r>
          </a:p>
          <a:p>
            <a:pPr marL="355600" marR="508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cs typeface="Times New Roman"/>
              </a:rPr>
              <a:t>Drying </a:t>
            </a:r>
            <a:r>
              <a:rPr lang="en-US" sz="2800">
                <a:cs typeface="Times New Roman"/>
              </a:rPr>
              <a:t>of cavity for </a:t>
            </a:r>
            <a:r>
              <a:rPr lang="en-US" sz="2800" spc="-5">
                <a:cs typeface="Times New Roman"/>
              </a:rPr>
              <a:t>assembly in </a:t>
            </a:r>
            <a:r>
              <a:rPr lang="en-US" sz="2800">
                <a:cs typeface="Times New Roman"/>
              </a:rPr>
              <a:t>cleanroom (reduce risk of</a:t>
            </a:r>
            <a:r>
              <a:rPr lang="en-US" sz="2800" spc="-150">
                <a:cs typeface="Times New Roman"/>
              </a:rPr>
              <a:t> </a:t>
            </a:r>
            <a:r>
              <a:rPr lang="en-US" sz="2800">
                <a:cs typeface="Times New Roman"/>
              </a:rPr>
              <a:t>particulate  adhesion and reduce </a:t>
            </a:r>
            <a:r>
              <a:rPr lang="en-US" sz="2800" spc="-5">
                <a:cs typeface="Times New Roman"/>
              </a:rPr>
              <a:t>wear </a:t>
            </a:r>
            <a:r>
              <a:rPr lang="en-US" sz="2800">
                <a:cs typeface="Times New Roman"/>
              </a:rPr>
              <a:t>on vacuum</a:t>
            </a:r>
            <a:r>
              <a:rPr lang="en-US" sz="2800" spc="-110">
                <a:cs typeface="Times New Roman"/>
              </a:rPr>
              <a:t> </a:t>
            </a:r>
            <a:r>
              <a:rPr lang="en-US" sz="2800" spc="-10">
                <a:cs typeface="Times New Roman"/>
              </a:rPr>
              <a:t>systems)</a:t>
            </a:r>
            <a:endParaRPr lang="en-US" sz="280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cs typeface="Times New Roman"/>
              </a:rPr>
              <a:t>Clean</a:t>
            </a:r>
            <a:r>
              <a:rPr lang="en-US" sz="2800" spc="-10">
                <a:cs typeface="Times New Roman"/>
              </a:rPr>
              <a:t> </a:t>
            </a:r>
            <a:r>
              <a:rPr lang="en-US" sz="2800" spc="-5">
                <a:cs typeface="Times New Roman"/>
              </a:rPr>
              <a:t>assembly</a:t>
            </a:r>
            <a:endParaRPr lang="en-US" sz="2800"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Clean</a:t>
            </a:r>
            <a:r>
              <a:rPr lang="en-US" sz="2800" spc="-10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evacuation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800" spc="-5">
                <a:solidFill>
                  <a:schemeClr val="bg1">
                    <a:lumMod val="85000"/>
                  </a:schemeClr>
                </a:solidFill>
                <a:cs typeface="Times New Roman"/>
              </a:rPr>
              <a:t>Low-temperature</a:t>
            </a:r>
            <a:r>
              <a:rPr lang="en-US" sz="2800" spc="-45">
                <a:solidFill>
                  <a:schemeClr val="bg1">
                    <a:lumMod val="85000"/>
                  </a:schemeClr>
                </a:solidFill>
                <a:cs typeface="Times New Roman"/>
              </a:rPr>
              <a:t> </a:t>
            </a:r>
            <a:r>
              <a:rPr lang="en-US" sz="2800">
                <a:solidFill>
                  <a:schemeClr val="bg1">
                    <a:lumMod val="85000"/>
                  </a:schemeClr>
                </a:solidFill>
                <a:cs typeface="Times New Roman"/>
              </a:rPr>
              <a:t>baking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337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FDCF4-7F50-4DC6-BCE4-B8941B0A2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cleanroom? </a:t>
            </a:r>
            <a:br>
              <a:rPr lang="en-US"/>
            </a:br>
            <a:r>
              <a:rPr lang="en-US"/>
              <a:t>The ISO 44644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41E69-6D1C-4DA3-9670-86E6DA715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10515600" cy="5033586"/>
          </a:xfrm>
        </p:spPr>
        <p:txBody>
          <a:bodyPr>
            <a:normAutofit lnSpcReduction="10000"/>
          </a:bodyPr>
          <a:lstStyle/>
          <a:p>
            <a:r>
              <a:rPr lang="en-US"/>
              <a:t>“A room in which the </a:t>
            </a:r>
            <a:r>
              <a:rPr lang="en-US" b="1"/>
              <a:t>concentration of airborne particles </a:t>
            </a:r>
            <a:r>
              <a:rPr lang="en-US"/>
              <a:t>is </a:t>
            </a:r>
            <a:r>
              <a:rPr lang="en-US" b="1"/>
              <a:t>controlled</a:t>
            </a:r>
            <a:r>
              <a:rPr lang="en-US"/>
              <a:t>, and which is constructed and used in a manner to </a:t>
            </a:r>
            <a:r>
              <a:rPr lang="en-US" b="1"/>
              <a:t>minimize the introduction, generation and retention of particles </a:t>
            </a:r>
            <a:r>
              <a:rPr lang="en-US"/>
              <a:t>inside the room and in which other relevant </a:t>
            </a:r>
            <a:r>
              <a:rPr lang="en-US" b="1"/>
              <a:t>particles</a:t>
            </a:r>
            <a:r>
              <a:rPr lang="en-US"/>
              <a:t> inside the room and in which other relevant parameters, e.g. </a:t>
            </a:r>
            <a:r>
              <a:rPr lang="en-US" b="1"/>
              <a:t>temperature, humidity and pressure</a:t>
            </a:r>
            <a:r>
              <a:rPr lang="en-US"/>
              <a:t>, are </a:t>
            </a:r>
            <a:r>
              <a:rPr lang="en-US" b="1"/>
              <a:t>controlled as necessary</a:t>
            </a:r>
            <a:r>
              <a:rPr lang="en-US"/>
              <a:t>.”</a:t>
            </a:r>
          </a:p>
          <a:p>
            <a:r>
              <a:rPr lang="en-US" b="1"/>
              <a:t>A cleanroom </a:t>
            </a:r>
            <a:r>
              <a:rPr lang="en-US"/>
              <a:t>is likely to have between </a:t>
            </a:r>
            <a:r>
              <a:rPr lang="en-US" b="1"/>
              <a:t>some tens of air changes per hour up to many hundreds of them. </a:t>
            </a:r>
          </a:p>
          <a:p>
            <a:r>
              <a:rPr lang="en-US"/>
              <a:t>A cleanroom uses filters that would normally be 99.97 % and more efficient in removing particles greater than 0.3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/>
              <a:t>m from the room air supply. These filters are known as </a:t>
            </a:r>
            <a:r>
              <a:rPr lang="en-US" b="1"/>
              <a:t>High Efficiency Particle Air (HEPA) filters, although Ultra Low Particle Air (ULPA) filters</a:t>
            </a:r>
            <a:r>
              <a:rPr lang="en-US"/>
              <a:t>, which have a higher efficiency, are used in microelectronic fabrication areas.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207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493ED-0C55-4FFB-A2A2-7B2609261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Particulate in 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8CA61-EF63-4B53-B8C7-E86004D3F6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582"/>
            <a:ext cx="10515600" cy="4708381"/>
          </a:xfrm>
        </p:spPr>
        <p:txBody>
          <a:bodyPr/>
          <a:lstStyle/>
          <a:p>
            <a:r>
              <a:rPr lang="en-US" sz="2800" b="1" dirty="0">
                <a:cs typeface="Times New Roman"/>
              </a:rPr>
              <a:t>Cleanroom </a:t>
            </a:r>
            <a:r>
              <a:rPr lang="en-US" sz="2800" dirty="0">
                <a:cs typeface="Times New Roman"/>
              </a:rPr>
              <a:t>technology is required to </a:t>
            </a:r>
            <a:r>
              <a:rPr lang="en-US" sz="2800" b="1" dirty="0">
                <a:cs typeface="Times New Roman"/>
              </a:rPr>
              <a:t>prevent airborne  </a:t>
            </a:r>
            <a:r>
              <a:rPr lang="en-US" sz="2800" b="1" spc="-5" dirty="0">
                <a:cs typeface="Times New Roman"/>
              </a:rPr>
              <a:t>particulates </a:t>
            </a:r>
            <a:r>
              <a:rPr lang="en-US" sz="2800" dirty="0">
                <a:cs typeface="Times New Roman"/>
              </a:rPr>
              <a:t>from settling on the </a:t>
            </a:r>
            <a:r>
              <a:rPr lang="en-US" sz="2800" spc="-5" dirty="0">
                <a:cs typeface="Times New Roman"/>
              </a:rPr>
              <a:t>surface </a:t>
            </a:r>
            <a:r>
              <a:rPr lang="en-US" sz="2800" dirty="0">
                <a:cs typeface="Times New Roman"/>
              </a:rPr>
              <a:t>of </a:t>
            </a:r>
            <a:r>
              <a:rPr lang="en-US" sz="2800" spc="-5" dirty="0">
                <a:cs typeface="Times New Roman"/>
              </a:rPr>
              <a:t>SRF</a:t>
            </a:r>
            <a:r>
              <a:rPr lang="en-US" sz="2800" spc="-100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cavities</a:t>
            </a:r>
          </a:p>
          <a:p>
            <a:endParaRPr lang="en-US"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875F8A25-399B-40CB-8CED-58FA0A2AFA8E}"/>
              </a:ext>
            </a:extLst>
          </p:cNvPr>
          <p:cNvSpPr/>
          <p:nvPr/>
        </p:nvSpPr>
        <p:spPr>
          <a:xfrm>
            <a:off x="2534088" y="2384933"/>
            <a:ext cx="7973568" cy="41422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4379072B-FFEF-4312-893E-A8DE1F8FCFA3}"/>
              </a:ext>
            </a:extLst>
          </p:cNvPr>
          <p:cNvSpPr txBox="1"/>
          <p:nvPr/>
        </p:nvSpPr>
        <p:spPr>
          <a:xfrm>
            <a:off x="5870575" y="6527165"/>
            <a:ext cx="19177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>
                <a:latin typeface="Times New Roman"/>
                <a:cs typeface="Times New Roman"/>
              </a:rPr>
              <a:t>Particle </a:t>
            </a:r>
            <a:r>
              <a:rPr b="1" spc="-10">
                <a:latin typeface="Times New Roman"/>
                <a:cs typeface="Times New Roman"/>
              </a:rPr>
              <a:t>size</a:t>
            </a:r>
            <a:r>
              <a:rPr b="1" spc="-90">
                <a:latin typeface="Times New Roman"/>
                <a:cs typeface="Times New Roman"/>
              </a:rPr>
              <a:t> </a:t>
            </a:r>
            <a:r>
              <a:rPr b="1" spc="-5">
                <a:latin typeface="Times New Roman"/>
                <a:cs typeface="Times New Roman"/>
              </a:rPr>
              <a:t>(</a:t>
            </a:r>
            <a:r>
              <a:rPr b="1" spc="-5">
                <a:latin typeface="Symbol"/>
                <a:cs typeface="Symbol"/>
              </a:rPr>
              <a:t></a:t>
            </a:r>
            <a:r>
              <a:rPr b="1" spc="-5">
                <a:latin typeface="Times New Roman"/>
                <a:cs typeface="Times New Roman"/>
              </a:rPr>
              <a:t>m)</a:t>
            </a:r>
            <a:endParaRPr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425191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A139-70AB-470D-95F1-639A696B4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Type of cleanrooms</a:t>
            </a:r>
            <a:endParaRPr lang="en-US"/>
          </a:p>
        </p:txBody>
      </p:sp>
      <p:grpSp>
        <p:nvGrpSpPr>
          <p:cNvPr id="4" name="object 3">
            <a:extLst>
              <a:ext uri="{FF2B5EF4-FFF2-40B4-BE49-F238E27FC236}">
                <a16:creationId xmlns:a16="http://schemas.microsoft.com/office/drawing/2014/main" id="{CEBBE86C-0C3A-46B0-8068-4EA729FDF7AE}"/>
              </a:ext>
            </a:extLst>
          </p:cNvPr>
          <p:cNvGrpSpPr/>
          <p:nvPr/>
        </p:nvGrpSpPr>
        <p:grpSpPr>
          <a:xfrm>
            <a:off x="1135131" y="1193477"/>
            <a:ext cx="4212121" cy="5466354"/>
            <a:chOff x="149748" y="663173"/>
            <a:chExt cx="4212121" cy="5466354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C8E7B78A-7B86-425A-AAB4-47909098B638}"/>
                </a:ext>
              </a:extLst>
            </p:cNvPr>
            <p:cNvSpPr/>
            <p:nvPr/>
          </p:nvSpPr>
          <p:spPr>
            <a:xfrm>
              <a:off x="149748" y="663173"/>
              <a:ext cx="4212121" cy="22422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C0CE9D70-634A-4AE6-A1FA-034BF3479042}"/>
                </a:ext>
              </a:extLst>
            </p:cNvPr>
            <p:cNvSpPr/>
            <p:nvPr/>
          </p:nvSpPr>
          <p:spPr>
            <a:xfrm>
              <a:off x="571500" y="2915411"/>
              <a:ext cx="2941320" cy="32141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6">
            <a:extLst>
              <a:ext uri="{FF2B5EF4-FFF2-40B4-BE49-F238E27FC236}">
                <a16:creationId xmlns:a16="http://schemas.microsoft.com/office/drawing/2014/main" id="{BCDC9648-FC8D-4380-BC76-83B1B1C4C828}"/>
              </a:ext>
            </a:extLst>
          </p:cNvPr>
          <p:cNvSpPr/>
          <p:nvPr/>
        </p:nvSpPr>
        <p:spPr>
          <a:xfrm>
            <a:off x="7338708" y="566793"/>
            <a:ext cx="3349752" cy="28712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7">
            <a:extLst>
              <a:ext uri="{FF2B5EF4-FFF2-40B4-BE49-F238E27FC236}">
                <a16:creationId xmlns:a16="http://schemas.microsoft.com/office/drawing/2014/main" id="{95FC9F62-3748-4E86-8983-DDC2AC221157}"/>
              </a:ext>
            </a:extLst>
          </p:cNvPr>
          <p:cNvSpPr txBox="1"/>
          <p:nvPr/>
        </p:nvSpPr>
        <p:spPr>
          <a:xfrm>
            <a:off x="1713093" y="6527165"/>
            <a:ext cx="278511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>
                <a:cs typeface="Times New Roman"/>
              </a:rPr>
              <a:t>Unidirectional </a:t>
            </a:r>
            <a:r>
              <a:rPr sz="2000">
                <a:cs typeface="Times New Roman"/>
              </a:rPr>
              <a:t>airflow</a:t>
            </a:r>
            <a:r>
              <a:rPr sz="2000" spc="-80">
                <a:cs typeface="Times New Roman"/>
              </a:rPr>
              <a:t> </a:t>
            </a:r>
            <a:r>
              <a:rPr sz="2000" spc="-5">
                <a:cs typeface="Times New Roman"/>
              </a:rPr>
              <a:t>type</a:t>
            </a:r>
            <a:endParaRPr sz="2000">
              <a:cs typeface="Times New Roman"/>
            </a:endParaRP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031D2734-7AB2-4F37-835C-2B71046F76A3}"/>
              </a:ext>
            </a:extLst>
          </p:cNvPr>
          <p:cNvSpPr txBox="1"/>
          <p:nvPr/>
        </p:nvSpPr>
        <p:spPr>
          <a:xfrm>
            <a:off x="7133335" y="250752"/>
            <a:ext cx="33077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>
                <a:cs typeface="Times New Roman"/>
              </a:rPr>
              <a:t>Non-Unidirectional </a:t>
            </a:r>
            <a:r>
              <a:rPr sz="2000">
                <a:cs typeface="Times New Roman"/>
              </a:rPr>
              <a:t>airflow</a:t>
            </a:r>
            <a:r>
              <a:rPr sz="2000" spc="-80">
                <a:cs typeface="Times New Roman"/>
              </a:rPr>
              <a:t> </a:t>
            </a:r>
            <a:r>
              <a:rPr sz="2000" spc="-5">
                <a:cs typeface="Times New Roman"/>
              </a:rPr>
              <a:t>type</a:t>
            </a:r>
            <a:endParaRPr sz="2000">
              <a:cs typeface="Times New Roma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E9C72C-C144-4126-AE9E-8C1DD8DDDEEB}"/>
              </a:ext>
            </a:extLst>
          </p:cNvPr>
          <p:cNvGrpSpPr>
            <a:grpSpLocks noChangeAspect="1"/>
          </p:cNvGrpSpPr>
          <p:nvPr/>
        </p:nvGrpSpPr>
        <p:grpSpPr>
          <a:xfrm>
            <a:off x="6908636" y="3544879"/>
            <a:ext cx="4806243" cy="2876150"/>
            <a:chOff x="872064" y="925705"/>
            <a:chExt cx="8165058" cy="4886132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F2B173BC-292C-43B8-9821-3EDA25BE6C0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04"/>
            <a:stretch/>
          </p:blipFill>
          <p:spPr bwMode="auto">
            <a:xfrm>
              <a:off x="872064" y="1508165"/>
              <a:ext cx="5999163" cy="4303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ttangolo 59">
              <a:extLst>
                <a:ext uri="{FF2B5EF4-FFF2-40B4-BE49-F238E27FC236}">
                  <a16:creationId xmlns:a16="http://schemas.microsoft.com/office/drawing/2014/main" id="{3208EC02-FE1C-485F-B6E3-4963AA7E5732}"/>
                </a:ext>
              </a:extLst>
            </p:cNvPr>
            <p:cNvSpPr/>
            <p:nvPr/>
          </p:nvSpPr>
          <p:spPr>
            <a:xfrm>
              <a:off x="974589" y="4227710"/>
              <a:ext cx="1311966" cy="784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800">
                  <a:latin typeface="+mn-lt"/>
                </a:rPr>
                <a:t>Utility and equipment chase</a:t>
              </a:r>
            </a:p>
          </p:txBody>
        </p:sp>
        <p:sp>
          <p:nvSpPr>
            <p:cNvPr id="12" name="CasellaDiTesto 4">
              <a:extLst>
                <a:ext uri="{FF2B5EF4-FFF2-40B4-BE49-F238E27FC236}">
                  <a16:creationId xmlns:a16="http://schemas.microsoft.com/office/drawing/2014/main" id="{4A3E450D-D76D-44AE-8004-B9B0337BC3D3}"/>
                </a:ext>
              </a:extLst>
            </p:cNvPr>
            <p:cNvSpPr txBox="1"/>
            <p:nvPr/>
          </p:nvSpPr>
          <p:spPr>
            <a:xfrm>
              <a:off x="3038294" y="4043044"/>
              <a:ext cx="1457484" cy="366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latin typeface="+mn-lt"/>
                </a:rPr>
                <a:t>Perforated floor</a:t>
              </a:r>
            </a:p>
          </p:txBody>
        </p:sp>
        <p:sp>
          <p:nvSpPr>
            <p:cNvPr id="13" name="Rettangolo 5">
              <a:extLst>
                <a:ext uri="{FF2B5EF4-FFF2-40B4-BE49-F238E27FC236}">
                  <a16:creationId xmlns:a16="http://schemas.microsoft.com/office/drawing/2014/main" id="{958F1540-2A49-4A3D-9D83-F13772E262A1}"/>
                </a:ext>
              </a:extLst>
            </p:cNvPr>
            <p:cNvSpPr/>
            <p:nvPr/>
          </p:nvSpPr>
          <p:spPr>
            <a:xfrm>
              <a:off x="5790381" y="3648126"/>
              <a:ext cx="845061" cy="5751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sz="800">
                  <a:solidFill>
                    <a:srgbClr val="000000"/>
                  </a:solidFill>
                  <a:latin typeface="Calibri"/>
                </a:rPr>
                <a:t>Return air</a:t>
              </a:r>
            </a:p>
          </p:txBody>
        </p:sp>
        <p:sp>
          <p:nvSpPr>
            <p:cNvPr id="14" name="Rettangolo 6">
              <a:extLst>
                <a:ext uri="{FF2B5EF4-FFF2-40B4-BE49-F238E27FC236}">
                  <a16:creationId xmlns:a16="http://schemas.microsoft.com/office/drawing/2014/main" id="{74CAED4B-F3FA-4244-87B0-25B1E392F095}"/>
                </a:ext>
              </a:extLst>
            </p:cNvPr>
            <p:cNvSpPr/>
            <p:nvPr/>
          </p:nvSpPr>
          <p:spPr>
            <a:xfrm>
              <a:off x="7430229" y="925705"/>
              <a:ext cx="1478209" cy="6797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>
                  <a:latin typeface="+mn-lt"/>
                </a:rPr>
                <a:t>Supply fresh air from fans</a:t>
              </a:r>
            </a:p>
          </p:txBody>
        </p:sp>
        <p:sp>
          <p:nvSpPr>
            <p:cNvPr id="15" name="Rettangolo 60">
              <a:extLst>
                <a:ext uri="{FF2B5EF4-FFF2-40B4-BE49-F238E27FC236}">
                  <a16:creationId xmlns:a16="http://schemas.microsoft.com/office/drawing/2014/main" id="{E42E53AD-32CC-417C-8A02-5B57DE8E660F}"/>
                </a:ext>
              </a:extLst>
            </p:cNvPr>
            <p:cNvSpPr/>
            <p:nvPr/>
          </p:nvSpPr>
          <p:spPr>
            <a:xfrm>
              <a:off x="2382253" y="3128633"/>
              <a:ext cx="1122525" cy="3660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800">
                  <a:solidFill>
                    <a:srgbClr val="000000"/>
                  </a:solidFill>
                  <a:latin typeface="Calibri"/>
                </a:rPr>
                <a:t>Class 1/100</a:t>
              </a:r>
            </a:p>
          </p:txBody>
        </p:sp>
        <p:cxnSp>
          <p:nvCxnSpPr>
            <p:cNvPr id="16" name="Connettore 1 239628">
              <a:extLst>
                <a:ext uri="{FF2B5EF4-FFF2-40B4-BE49-F238E27FC236}">
                  <a16:creationId xmlns:a16="http://schemas.microsoft.com/office/drawing/2014/main" id="{FFA50E0A-6AF6-4AE5-ADCD-E0E911FA1D54}"/>
                </a:ext>
              </a:extLst>
            </p:cNvPr>
            <p:cNvCxnSpPr/>
            <p:nvPr/>
          </p:nvCxnSpPr>
          <p:spPr bwMode="auto">
            <a:xfrm flipV="1">
              <a:off x="981054" y="1119263"/>
              <a:ext cx="0" cy="483906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Freccia a sinistra 239632">
              <a:extLst>
                <a:ext uri="{FF2B5EF4-FFF2-40B4-BE49-F238E27FC236}">
                  <a16:creationId xmlns:a16="http://schemas.microsoft.com/office/drawing/2014/main" id="{3133BE9C-C6B6-43A3-BD99-CA541A0D79BA}"/>
                </a:ext>
              </a:extLst>
            </p:cNvPr>
            <p:cNvSpPr/>
            <p:nvPr/>
          </p:nvSpPr>
          <p:spPr bwMode="auto">
            <a:xfrm>
              <a:off x="5533902" y="1082196"/>
              <a:ext cx="1896328" cy="518014"/>
            </a:xfrm>
            <a:prstGeom prst="leftArrow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Connettore 1 84">
              <a:extLst>
                <a:ext uri="{FF2B5EF4-FFF2-40B4-BE49-F238E27FC236}">
                  <a16:creationId xmlns:a16="http://schemas.microsoft.com/office/drawing/2014/main" id="{7A16DD14-1D59-4E8F-B45B-5DD893B9EEDB}"/>
                </a:ext>
              </a:extLst>
            </p:cNvPr>
            <p:cNvCxnSpPr/>
            <p:nvPr/>
          </p:nvCxnSpPr>
          <p:spPr bwMode="auto">
            <a:xfrm flipH="1">
              <a:off x="981054" y="1119263"/>
              <a:ext cx="5890173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Connettore 1 87">
              <a:extLst>
                <a:ext uri="{FF2B5EF4-FFF2-40B4-BE49-F238E27FC236}">
                  <a16:creationId xmlns:a16="http://schemas.microsoft.com/office/drawing/2014/main" id="{B0E61265-7926-445D-9C5C-6A56529C6473}"/>
                </a:ext>
              </a:extLst>
            </p:cNvPr>
            <p:cNvCxnSpPr/>
            <p:nvPr/>
          </p:nvCxnSpPr>
          <p:spPr bwMode="auto">
            <a:xfrm flipV="1">
              <a:off x="6826315" y="1099250"/>
              <a:ext cx="0" cy="483906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Rettangolo 89">
              <a:extLst>
                <a:ext uri="{FF2B5EF4-FFF2-40B4-BE49-F238E27FC236}">
                  <a16:creationId xmlns:a16="http://schemas.microsoft.com/office/drawing/2014/main" id="{40C08D13-9D01-4A75-8533-F26DB1E09673}"/>
                </a:ext>
              </a:extLst>
            </p:cNvPr>
            <p:cNvSpPr/>
            <p:nvPr/>
          </p:nvSpPr>
          <p:spPr>
            <a:xfrm>
              <a:off x="1211259" y="3497965"/>
              <a:ext cx="845061" cy="5751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sz="800">
                  <a:solidFill>
                    <a:srgbClr val="000000"/>
                  </a:solidFill>
                  <a:latin typeface="Calibri"/>
                </a:rPr>
                <a:t>Return air</a:t>
              </a:r>
            </a:p>
          </p:txBody>
        </p:sp>
        <p:sp>
          <p:nvSpPr>
            <p:cNvPr id="21" name="Freccia curva 8">
              <a:extLst>
                <a:ext uri="{FF2B5EF4-FFF2-40B4-BE49-F238E27FC236}">
                  <a16:creationId xmlns:a16="http://schemas.microsoft.com/office/drawing/2014/main" id="{C82DEEBC-E2EB-4234-8E0E-E1A4C7C2B35C}"/>
                </a:ext>
              </a:extLst>
            </p:cNvPr>
            <p:cNvSpPr/>
            <p:nvPr/>
          </p:nvSpPr>
          <p:spPr bwMode="auto">
            <a:xfrm>
              <a:off x="1393872" y="1361216"/>
              <a:ext cx="662447" cy="812707"/>
            </a:xfrm>
            <a:prstGeom prst="ben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Freccia curva 21">
              <a:extLst>
                <a:ext uri="{FF2B5EF4-FFF2-40B4-BE49-F238E27FC236}">
                  <a16:creationId xmlns:a16="http://schemas.microsoft.com/office/drawing/2014/main" id="{6AB8245E-49D4-40F5-9575-7046BAF2375C}"/>
                </a:ext>
              </a:extLst>
            </p:cNvPr>
            <p:cNvSpPr/>
            <p:nvPr/>
          </p:nvSpPr>
          <p:spPr bwMode="auto">
            <a:xfrm flipH="1">
              <a:off x="5585151" y="1361216"/>
              <a:ext cx="662447" cy="812707"/>
            </a:xfrm>
            <a:prstGeom prst="ben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CasellaDiTesto 9">
              <a:extLst>
                <a:ext uri="{FF2B5EF4-FFF2-40B4-BE49-F238E27FC236}">
                  <a16:creationId xmlns:a16="http://schemas.microsoft.com/office/drawing/2014/main" id="{F60DF209-770B-4FE6-8017-0334592F15F0}"/>
                </a:ext>
              </a:extLst>
            </p:cNvPr>
            <p:cNvSpPr txBox="1"/>
            <p:nvPr/>
          </p:nvSpPr>
          <p:spPr>
            <a:xfrm>
              <a:off x="3038294" y="1647722"/>
              <a:ext cx="613276" cy="366006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/>
                <a:t>FAN</a:t>
              </a:r>
            </a:p>
          </p:txBody>
        </p:sp>
        <p:sp>
          <p:nvSpPr>
            <p:cNvPr id="24" name="CasellaDiTesto 24">
              <a:extLst>
                <a:ext uri="{FF2B5EF4-FFF2-40B4-BE49-F238E27FC236}">
                  <a16:creationId xmlns:a16="http://schemas.microsoft.com/office/drawing/2014/main" id="{3C775289-B86B-4E43-AFE7-7B478A0095AE}"/>
                </a:ext>
              </a:extLst>
            </p:cNvPr>
            <p:cNvSpPr txBox="1"/>
            <p:nvPr/>
          </p:nvSpPr>
          <p:spPr>
            <a:xfrm>
              <a:off x="2419893" y="1648344"/>
              <a:ext cx="613276" cy="366006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/>
                <a:t>FAN</a:t>
              </a:r>
            </a:p>
          </p:txBody>
        </p:sp>
        <p:sp>
          <p:nvSpPr>
            <p:cNvPr id="25" name="CasellaDiTesto 22">
              <a:extLst>
                <a:ext uri="{FF2B5EF4-FFF2-40B4-BE49-F238E27FC236}">
                  <a16:creationId xmlns:a16="http://schemas.microsoft.com/office/drawing/2014/main" id="{9DB60787-8004-4639-B831-794F70C98BE8}"/>
                </a:ext>
              </a:extLst>
            </p:cNvPr>
            <p:cNvSpPr txBox="1"/>
            <p:nvPr/>
          </p:nvSpPr>
          <p:spPr>
            <a:xfrm>
              <a:off x="4260523" y="1647722"/>
              <a:ext cx="613276" cy="366006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/>
                <a:t>FAN</a:t>
              </a: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E4428BF7-D97B-4FC8-9604-07EEF5617A03}"/>
                </a:ext>
              </a:extLst>
            </p:cNvPr>
            <p:cNvSpPr txBox="1"/>
            <p:nvPr/>
          </p:nvSpPr>
          <p:spPr>
            <a:xfrm>
              <a:off x="3642119" y="1648344"/>
              <a:ext cx="613276" cy="366006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/>
                <a:t>FAN</a:t>
              </a:r>
            </a:p>
          </p:txBody>
        </p:sp>
        <p:sp>
          <p:nvSpPr>
            <p:cNvPr id="27" name="CasellaDiTesto 27">
              <a:extLst>
                <a:ext uri="{FF2B5EF4-FFF2-40B4-BE49-F238E27FC236}">
                  <a16:creationId xmlns:a16="http://schemas.microsoft.com/office/drawing/2014/main" id="{D28CE931-ED82-4B7C-8B3A-BF82F3E360DE}"/>
                </a:ext>
              </a:extLst>
            </p:cNvPr>
            <p:cNvSpPr txBox="1"/>
            <p:nvPr/>
          </p:nvSpPr>
          <p:spPr>
            <a:xfrm>
              <a:off x="4875326" y="1644646"/>
              <a:ext cx="613276" cy="366006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/>
                <a:t>FAN</a:t>
              </a:r>
            </a:p>
          </p:txBody>
        </p:sp>
        <p:cxnSp>
          <p:nvCxnSpPr>
            <p:cNvPr id="28" name="Connettore 1 11">
              <a:extLst>
                <a:ext uri="{FF2B5EF4-FFF2-40B4-BE49-F238E27FC236}">
                  <a16:creationId xmlns:a16="http://schemas.microsoft.com/office/drawing/2014/main" id="{BCBDA2F4-033A-404C-B242-EB6521A5ACEC}"/>
                </a:ext>
              </a:extLst>
            </p:cNvPr>
            <p:cNvCxnSpPr/>
            <p:nvPr/>
          </p:nvCxnSpPr>
          <p:spPr bwMode="auto">
            <a:xfrm>
              <a:off x="3038295" y="2017177"/>
              <a:ext cx="0" cy="27476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Connettore 1 28">
              <a:extLst>
                <a:ext uri="{FF2B5EF4-FFF2-40B4-BE49-F238E27FC236}">
                  <a16:creationId xmlns:a16="http://schemas.microsoft.com/office/drawing/2014/main" id="{D55A0FAC-BC97-4DA2-B647-513414FFDDA5}"/>
                </a:ext>
              </a:extLst>
            </p:cNvPr>
            <p:cNvCxnSpPr/>
            <p:nvPr/>
          </p:nvCxnSpPr>
          <p:spPr bwMode="auto">
            <a:xfrm>
              <a:off x="3651582" y="1988653"/>
              <a:ext cx="0" cy="27476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Connettore 1 29">
              <a:extLst>
                <a:ext uri="{FF2B5EF4-FFF2-40B4-BE49-F238E27FC236}">
                  <a16:creationId xmlns:a16="http://schemas.microsoft.com/office/drawing/2014/main" id="{5C0AE11D-BEAB-452D-A1F9-3C50BC97620B}"/>
                </a:ext>
              </a:extLst>
            </p:cNvPr>
            <p:cNvCxnSpPr/>
            <p:nvPr/>
          </p:nvCxnSpPr>
          <p:spPr bwMode="auto">
            <a:xfrm>
              <a:off x="4268630" y="2015936"/>
              <a:ext cx="0" cy="27476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Connettore 1 30">
              <a:extLst>
                <a:ext uri="{FF2B5EF4-FFF2-40B4-BE49-F238E27FC236}">
                  <a16:creationId xmlns:a16="http://schemas.microsoft.com/office/drawing/2014/main" id="{1748F1C0-7C2D-4284-B418-4A7171F4E88F}"/>
                </a:ext>
              </a:extLst>
            </p:cNvPr>
            <p:cNvCxnSpPr/>
            <p:nvPr/>
          </p:nvCxnSpPr>
          <p:spPr bwMode="auto">
            <a:xfrm>
              <a:off x="4875326" y="2015935"/>
              <a:ext cx="0" cy="27476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Connettore 2 13">
              <a:extLst>
                <a:ext uri="{FF2B5EF4-FFF2-40B4-BE49-F238E27FC236}">
                  <a16:creationId xmlns:a16="http://schemas.microsoft.com/office/drawing/2014/main" id="{E184F94B-7E29-4063-A141-0B52FD13FFB0}"/>
                </a:ext>
              </a:extLst>
            </p:cNvPr>
            <p:cNvCxnSpPr>
              <a:stCxn id="33" idx="1"/>
            </p:cNvCxnSpPr>
            <p:nvPr/>
          </p:nvCxnSpPr>
          <p:spPr bwMode="auto">
            <a:xfrm flipH="1" flipV="1">
              <a:off x="5171980" y="2263423"/>
              <a:ext cx="1463463" cy="124121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CasellaDiTesto 2">
              <a:extLst>
                <a:ext uri="{FF2B5EF4-FFF2-40B4-BE49-F238E27FC236}">
                  <a16:creationId xmlns:a16="http://schemas.microsoft.com/office/drawing/2014/main" id="{C0D3E394-DA20-434F-B086-764A984BD1B0}"/>
                </a:ext>
              </a:extLst>
            </p:cNvPr>
            <p:cNvSpPr txBox="1"/>
            <p:nvPr/>
          </p:nvSpPr>
          <p:spPr>
            <a:xfrm>
              <a:off x="6635442" y="2955629"/>
              <a:ext cx="2401680" cy="109801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>
                  <a:latin typeface="+mn-lt"/>
                </a:rPr>
                <a:t>100 % </a:t>
              </a:r>
              <a:r>
                <a:rPr lang="en-US" sz="900" err="1">
                  <a:latin typeface="+mn-lt"/>
                </a:rPr>
                <a:t>HEPA</a:t>
              </a:r>
              <a:r>
                <a:rPr lang="en-US" sz="900">
                  <a:latin typeface="+mn-lt"/>
                </a:rPr>
                <a:t> ceiling with distributed fans with independent speed control</a:t>
              </a:r>
            </a:p>
          </p:txBody>
        </p:sp>
        <p:cxnSp>
          <p:nvCxnSpPr>
            <p:cNvPr id="34" name="Connettore 2 35">
              <a:extLst>
                <a:ext uri="{FF2B5EF4-FFF2-40B4-BE49-F238E27FC236}">
                  <a16:creationId xmlns:a16="http://schemas.microsoft.com/office/drawing/2014/main" id="{B4912B1E-AAB1-4287-9AAE-003044154583}"/>
                </a:ext>
              </a:extLst>
            </p:cNvPr>
            <p:cNvCxnSpPr>
              <a:stCxn id="33" idx="1"/>
            </p:cNvCxnSpPr>
            <p:nvPr/>
          </p:nvCxnSpPr>
          <p:spPr bwMode="auto">
            <a:xfrm flipH="1" flipV="1">
              <a:off x="3343517" y="2185595"/>
              <a:ext cx="3291925" cy="131904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Connettore 2 36">
              <a:extLst>
                <a:ext uri="{FF2B5EF4-FFF2-40B4-BE49-F238E27FC236}">
                  <a16:creationId xmlns:a16="http://schemas.microsoft.com/office/drawing/2014/main" id="{888FB62A-A47C-4B81-AA04-EBB1BF1A6F37}"/>
                </a:ext>
              </a:extLst>
            </p:cNvPr>
            <p:cNvCxnSpPr>
              <a:stCxn id="33" idx="1"/>
            </p:cNvCxnSpPr>
            <p:nvPr/>
          </p:nvCxnSpPr>
          <p:spPr bwMode="auto">
            <a:xfrm flipH="1" flipV="1">
              <a:off x="4590717" y="2164985"/>
              <a:ext cx="2044725" cy="133965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7" name="object 7">
            <a:extLst>
              <a:ext uri="{FF2B5EF4-FFF2-40B4-BE49-F238E27FC236}">
                <a16:creationId xmlns:a16="http://schemas.microsoft.com/office/drawing/2014/main" id="{FE0C8747-EC56-4AE3-88ED-7DD73BD7766F}"/>
              </a:ext>
            </a:extLst>
          </p:cNvPr>
          <p:cNvSpPr txBox="1"/>
          <p:nvPr/>
        </p:nvSpPr>
        <p:spPr>
          <a:xfrm>
            <a:off x="6530010" y="6506562"/>
            <a:ext cx="497950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000" spc="-5">
                <a:cs typeface="Times New Roman"/>
              </a:rPr>
              <a:t>Unidirectional </a:t>
            </a:r>
            <a:r>
              <a:rPr sz="2000">
                <a:cs typeface="Times New Roman"/>
              </a:rPr>
              <a:t>airflow</a:t>
            </a:r>
            <a:r>
              <a:rPr sz="2000" spc="-80">
                <a:cs typeface="Times New Roman"/>
              </a:rPr>
              <a:t> </a:t>
            </a:r>
            <a:r>
              <a:rPr sz="2000" spc="-5">
                <a:cs typeface="Times New Roman"/>
              </a:rPr>
              <a:t>type</a:t>
            </a:r>
            <a:r>
              <a:rPr lang="it-IT" sz="2000" spc="-5">
                <a:cs typeface="Times New Roman"/>
              </a:rPr>
              <a:t> with recirculation</a:t>
            </a:r>
            <a:endParaRPr sz="200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046931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D023E-DC1A-48B5-A1F5-5F35685ED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Cleanroom classification</a:t>
            </a:r>
            <a:endParaRPr lang="en-US"/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02098FEC-0562-4073-8681-D099F6FD575F}"/>
              </a:ext>
            </a:extLst>
          </p:cNvPr>
          <p:cNvSpPr/>
          <p:nvPr/>
        </p:nvSpPr>
        <p:spPr>
          <a:xfrm>
            <a:off x="1926425" y="5408905"/>
            <a:ext cx="8872744" cy="5756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87C90D4F-AE36-4841-95FB-D60C9C291338}"/>
              </a:ext>
            </a:extLst>
          </p:cNvPr>
          <p:cNvSpPr/>
          <p:nvPr/>
        </p:nvSpPr>
        <p:spPr>
          <a:xfrm rot="2623369" flipH="1">
            <a:off x="5204661" y="5874596"/>
            <a:ext cx="93532" cy="479353"/>
          </a:xfrm>
          <a:custGeom>
            <a:avLst/>
            <a:gdLst/>
            <a:ahLst/>
            <a:cxnLst/>
            <a:rect l="l" t="t" r="r" b="b"/>
            <a:pathLst>
              <a:path w="76200" h="448310">
                <a:moveTo>
                  <a:pt x="31736" y="75998"/>
                </a:moveTo>
                <a:lnTo>
                  <a:pt x="23875" y="447535"/>
                </a:lnTo>
                <a:lnTo>
                  <a:pt x="36575" y="447814"/>
                </a:lnTo>
                <a:lnTo>
                  <a:pt x="44436" y="76273"/>
                </a:lnTo>
                <a:lnTo>
                  <a:pt x="31736" y="75998"/>
                </a:lnTo>
                <a:close/>
              </a:path>
              <a:path w="76200" h="448310">
                <a:moveTo>
                  <a:pt x="69764" y="63372"/>
                </a:moveTo>
                <a:lnTo>
                  <a:pt x="32003" y="63372"/>
                </a:lnTo>
                <a:lnTo>
                  <a:pt x="44703" y="63627"/>
                </a:lnTo>
                <a:lnTo>
                  <a:pt x="44436" y="76273"/>
                </a:lnTo>
                <a:lnTo>
                  <a:pt x="76200" y="76962"/>
                </a:lnTo>
                <a:lnTo>
                  <a:pt x="69764" y="63372"/>
                </a:lnTo>
                <a:close/>
              </a:path>
              <a:path w="76200" h="448310">
                <a:moveTo>
                  <a:pt x="32003" y="63372"/>
                </a:moveTo>
                <a:lnTo>
                  <a:pt x="31736" y="75998"/>
                </a:lnTo>
                <a:lnTo>
                  <a:pt x="44436" y="76273"/>
                </a:lnTo>
                <a:lnTo>
                  <a:pt x="44703" y="63627"/>
                </a:lnTo>
                <a:lnTo>
                  <a:pt x="32003" y="63372"/>
                </a:lnTo>
                <a:close/>
              </a:path>
              <a:path w="76200" h="448310">
                <a:moveTo>
                  <a:pt x="39750" y="0"/>
                </a:moveTo>
                <a:lnTo>
                  <a:pt x="0" y="75311"/>
                </a:lnTo>
                <a:lnTo>
                  <a:pt x="31736" y="75998"/>
                </a:lnTo>
                <a:lnTo>
                  <a:pt x="32003" y="63372"/>
                </a:lnTo>
                <a:lnTo>
                  <a:pt x="69764" y="63372"/>
                </a:lnTo>
                <a:lnTo>
                  <a:pt x="39750" y="0"/>
                </a:lnTo>
                <a:close/>
              </a:path>
            </a:pathLst>
          </a:custGeom>
          <a:ln w="38100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 sz="2000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A0AC00AB-C6D7-4D03-B7D3-5DBDF9EEFEE4}"/>
              </a:ext>
            </a:extLst>
          </p:cNvPr>
          <p:cNvSpPr>
            <a:spLocks noChangeAspect="1"/>
          </p:cNvSpPr>
          <p:nvPr/>
        </p:nvSpPr>
        <p:spPr>
          <a:xfrm>
            <a:off x="2060000" y="1260515"/>
            <a:ext cx="9293800" cy="41475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0975FA9E-03C5-47A6-8ACD-4E2C933CDE59}"/>
              </a:ext>
            </a:extLst>
          </p:cNvPr>
          <p:cNvSpPr txBox="1"/>
          <p:nvPr/>
        </p:nvSpPr>
        <p:spPr>
          <a:xfrm>
            <a:off x="4325363" y="6211934"/>
            <a:ext cx="1141852" cy="6405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12065" rIns="0" bIns="0" rtlCol="0">
            <a:spAutoFit/>
          </a:bodyPr>
          <a:lstStyle/>
          <a:p>
            <a:pPr marL="12700" marR="5080" indent="104775" algn="ctr">
              <a:lnSpc>
                <a:spcPct val="100000"/>
              </a:lnSpc>
              <a:spcBef>
                <a:spcPts val="95"/>
              </a:spcBef>
            </a:pPr>
            <a:r>
              <a:rPr sz="2000" b="1" spc="-5" dirty="0">
                <a:solidFill>
                  <a:schemeClr val="bg1"/>
                </a:solidFill>
                <a:cs typeface="Times New Roman"/>
              </a:rPr>
              <a:t>Cavity</a:t>
            </a:r>
            <a:endParaRPr lang="en-US" sz="2000" b="1" spc="-5" dirty="0">
              <a:solidFill>
                <a:schemeClr val="bg1"/>
              </a:solidFill>
              <a:cs typeface="Times New Roman"/>
            </a:endParaRPr>
          </a:p>
          <a:p>
            <a:pPr marL="12700" marR="5080" indent="104775" algn="ctr">
              <a:lnSpc>
                <a:spcPct val="100000"/>
              </a:lnSpc>
              <a:spcBef>
                <a:spcPts val="95"/>
              </a:spcBef>
            </a:pPr>
            <a:r>
              <a:rPr sz="2000" b="1" spc="-5" dirty="0">
                <a:solidFill>
                  <a:schemeClr val="bg1"/>
                </a:solidFill>
                <a:cs typeface="Times New Roman"/>
              </a:rPr>
              <a:t>as</a:t>
            </a:r>
            <a:r>
              <a:rPr sz="2000" b="1" dirty="0">
                <a:solidFill>
                  <a:schemeClr val="bg1"/>
                </a:solidFill>
                <a:cs typeface="Times New Roman"/>
              </a:rPr>
              <a:t>s</a:t>
            </a:r>
            <a:r>
              <a:rPr sz="2000" b="1" spc="-5" dirty="0">
                <a:solidFill>
                  <a:schemeClr val="bg1"/>
                </a:solidFill>
                <a:cs typeface="Times New Roman"/>
              </a:rPr>
              <a:t>e</a:t>
            </a:r>
            <a:r>
              <a:rPr sz="2000" b="1" spc="-40" dirty="0">
                <a:solidFill>
                  <a:schemeClr val="bg1"/>
                </a:solidFill>
                <a:cs typeface="Times New Roman"/>
              </a:rPr>
              <a:t>m</a:t>
            </a:r>
            <a:r>
              <a:rPr sz="2000" b="1" spc="-5" dirty="0">
                <a:solidFill>
                  <a:schemeClr val="bg1"/>
                </a:solidFill>
                <a:cs typeface="Times New Roman"/>
              </a:rPr>
              <a:t>bly</a:t>
            </a:r>
            <a:endParaRPr sz="2000" b="1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04F42E75-DEC1-43BB-B74C-8C3ED8E6E957}"/>
              </a:ext>
            </a:extLst>
          </p:cNvPr>
          <p:cNvSpPr txBox="1"/>
          <p:nvPr/>
        </p:nvSpPr>
        <p:spPr>
          <a:xfrm>
            <a:off x="6095999" y="6222627"/>
            <a:ext cx="1451021" cy="62773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0" tIns="12065" rIns="0" bIns="0" rtlCol="0">
            <a:spAutoFit/>
          </a:bodyPr>
          <a:lstStyle/>
          <a:p>
            <a:pPr marL="137160" marR="5080" indent="-125095" algn="ctr">
              <a:lnSpc>
                <a:spcPct val="100000"/>
              </a:lnSpc>
              <a:spcBef>
                <a:spcPts val="95"/>
              </a:spcBef>
            </a:pPr>
            <a:r>
              <a:rPr sz="2000" b="1" spc="-5" dirty="0">
                <a:solidFill>
                  <a:schemeClr val="bg1"/>
                </a:solidFill>
                <a:cs typeface="Times New Roman"/>
              </a:rPr>
              <a:t>Clea</a:t>
            </a:r>
            <a:r>
              <a:rPr sz="2000" b="1" dirty="0">
                <a:solidFill>
                  <a:schemeClr val="bg1"/>
                </a:solidFill>
                <a:cs typeface="Times New Roman"/>
              </a:rPr>
              <a:t>n</a:t>
            </a:r>
            <a:r>
              <a:rPr sz="2000" b="1" spc="-5" dirty="0">
                <a:solidFill>
                  <a:schemeClr val="bg1"/>
                </a:solidFill>
                <a:cs typeface="Times New Roman"/>
              </a:rPr>
              <a:t>ro</a:t>
            </a:r>
            <a:r>
              <a:rPr sz="2000" b="1" dirty="0">
                <a:solidFill>
                  <a:schemeClr val="bg1"/>
                </a:solidFill>
                <a:cs typeface="Times New Roman"/>
              </a:rPr>
              <a:t>o</a:t>
            </a:r>
            <a:r>
              <a:rPr sz="2000" b="1" spc="-5" dirty="0">
                <a:solidFill>
                  <a:schemeClr val="bg1"/>
                </a:solidFill>
                <a:cs typeface="Times New Roman"/>
              </a:rPr>
              <a:t>m  </a:t>
            </a:r>
            <a:r>
              <a:rPr sz="2000" b="1" dirty="0">
                <a:solidFill>
                  <a:schemeClr val="bg1"/>
                </a:solidFill>
                <a:cs typeface="Times New Roman"/>
              </a:rPr>
              <a:t>for</a:t>
            </a:r>
            <a:r>
              <a:rPr sz="2000" b="1" spc="-30" dirty="0">
                <a:solidFill>
                  <a:schemeClr val="bg1"/>
                </a:solidFill>
                <a:cs typeface="Times New Roman"/>
              </a:rPr>
              <a:t> </a:t>
            </a:r>
            <a:r>
              <a:rPr sz="2000" b="1" spc="-10" dirty="0">
                <a:solidFill>
                  <a:schemeClr val="bg1"/>
                </a:solidFill>
                <a:cs typeface="Times New Roman"/>
              </a:rPr>
              <a:t>SRF</a:t>
            </a:r>
            <a:endParaRPr sz="2000" b="1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19" name="object 8">
            <a:extLst>
              <a:ext uri="{FF2B5EF4-FFF2-40B4-BE49-F238E27FC236}">
                <a16:creationId xmlns:a16="http://schemas.microsoft.com/office/drawing/2014/main" id="{5764D3F4-73CD-45E1-AEF4-7F202ECEDF3A}"/>
              </a:ext>
            </a:extLst>
          </p:cNvPr>
          <p:cNvSpPr/>
          <p:nvPr/>
        </p:nvSpPr>
        <p:spPr>
          <a:xfrm rot="19319338">
            <a:off x="6656963" y="5905515"/>
            <a:ext cx="99873" cy="320333"/>
          </a:xfrm>
          <a:custGeom>
            <a:avLst/>
            <a:gdLst/>
            <a:ahLst/>
            <a:cxnLst/>
            <a:rect l="l" t="t" r="r" b="b"/>
            <a:pathLst>
              <a:path w="76200" h="448310">
                <a:moveTo>
                  <a:pt x="31736" y="75998"/>
                </a:moveTo>
                <a:lnTo>
                  <a:pt x="23875" y="447535"/>
                </a:lnTo>
                <a:lnTo>
                  <a:pt x="36575" y="447814"/>
                </a:lnTo>
                <a:lnTo>
                  <a:pt x="44436" y="76273"/>
                </a:lnTo>
                <a:lnTo>
                  <a:pt x="31736" y="75998"/>
                </a:lnTo>
                <a:close/>
              </a:path>
              <a:path w="76200" h="448310">
                <a:moveTo>
                  <a:pt x="69764" y="63372"/>
                </a:moveTo>
                <a:lnTo>
                  <a:pt x="32003" y="63372"/>
                </a:lnTo>
                <a:lnTo>
                  <a:pt x="44703" y="63626"/>
                </a:lnTo>
                <a:lnTo>
                  <a:pt x="44436" y="76273"/>
                </a:lnTo>
                <a:lnTo>
                  <a:pt x="76200" y="76962"/>
                </a:lnTo>
                <a:lnTo>
                  <a:pt x="69764" y="63372"/>
                </a:lnTo>
                <a:close/>
              </a:path>
              <a:path w="76200" h="448310">
                <a:moveTo>
                  <a:pt x="32003" y="63372"/>
                </a:moveTo>
                <a:lnTo>
                  <a:pt x="31736" y="75998"/>
                </a:lnTo>
                <a:lnTo>
                  <a:pt x="44436" y="76273"/>
                </a:lnTo>
                <a:lnTo>
                  <a:pt x="44703" y="63626"/>
                </a:lnTo>
                <a:lnTo>
                  <a:pt x="32003" y="63372"/>
                </a:lnTo>
                <a:close/>
              </a:path>
              <a:path w="76200" h="448310">
                <a:moveTo>
                  <a:pt x="39750" y="0"/>
                </a:moveTo>
                <a:lnTo>
                  <a:pt x="0" y="75310"/>
                </a:lnTo>
                <a:lnTo>
                  <a:pt x="31736" y="75998"/>
                </a:lnTo>
                <a:lnTo>
                  <a:pt x="32003" y="63372"/>
                </a:lnTo>
                <a:lnTo>
                  <a:pt x="69764" y="63372"/>
                </a:lnTo>
                <a:lnTo>
                  <a:pt x="39750" y="0"/>
                </a:lnTo>
                <a:close/>
              </a:path>
            </a:pathLst>
          </a:custGeom>
          <a:ln w="38100"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58C3726-B0BD-48EC-BF84-D558C73E73CC}"/>
              </a:ext>
            </a:extLst>
          </p:cNvPr>
          <p:cNvSpPr/>
          <p:nvPr/>
        </p:nvSpPr>
        <p:spPr>
          <a:xfrm>
            <a:off x="2266682" y="3271234"/>
            <a:ext cx="6954591" cy="309093"/>
          </a:xfrm>
          <a:prstGeom prst="roundRect">
            <a:avLst/>
          </a:prstGeom>
          <a:solidFill>
            <a:srgbClr val="4472C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DA4A2E-5B85-4877-98C5-F7F6D75CD307}"/>
              </a:ext>
            </a:extLst>
          </p:cNvPr>
          <p:cNvSpPr/>
          <p:nvPr/>
        </p:nvSpPr>
        <p:spPr>
          <a:xfrm>
            <a:off x="2266682" y="3575669"/>
            <a:ext cx="8049295" cy="309093"/>
          </a:xfrm>
          <a:prstGeom prst="round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908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6B596-250A-4CA5-A7A2-1DE08755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Human generated particle</a:t>
            </a:r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F0DEE136-D7FB-4FF8-92AC-371C18458F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248" y="1261431"/>
            <a:ext cx="7495504" cy="559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855083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152CD-53F4-4805-9E64-705591418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Clean room «dress» code 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804F8E-CF64-4334-BD98-6AD79FA73BD1}"/>
              </a:ext>
            </a:extLst>
          </p:cNvPr>
          <p:cNvSpPr txBox="1"/>
          <p:nvPr/>
        </p:nvSpPr>
        <p:spPr>
          <a:xfrm>
            <a:off x="1109632" y="1420231"/>
            <a:ext cx="11613307" cy="18543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5600" marR="359410" indent="-343535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US" sz="2400" b="1" spc="-5" dirty="0">
                <a:cs typeface="Times New Roman"/>
              </a:rPr>
              <a:t>People </a:t>
            </a:r>
            <a:r>
              <a:rPr lang="en-US" sz="2400" b="1" dirty="0">
                <a:cs typeface="Times New Roman"/>
              </a:rPr>
              <a:t>are a </a:t>
            </a:r>
            <a:r>
              <a:rPr lang="en-US" sz="2400" b="1" spc="-5" dirty="0">
                <a:cs typeface="Times New Roman"/>
              </a:rPr>
              <a:t>major source </a:t>
            </a:r>
            <a:r>
              <a:rPr lang="en-US" sz="2400" b="1" dirty="0">
                <a:cs typeface="Times New Roman"/>
              </a:rPr>
              <a:t>of </a:t>
            </a:r>
            <a:r>
              <a:rPr lang="en-US" sz="2400" b="1" spc="-5" dirty="0">
                <a:cs typeface="Times New Roman"/>
              </a:rPr>
              <a:t>particulate contamination</a:t>
            </a:r>
            <a:r>
              <a:rPr lang="en-US" sz="2400" spc="-5" dirty="0">
                <a:cs typeface="Times New Roman"/>
              </a:rPr>
              <a:t>  </a:t>
            </a:r>
            <a:r>
              <a:rPr lang="en-US" sz="2400" dirty="0">
                <a:cs typeface="Times New Roman"/>
              </a:rPr>
              <a:t>inside a clean room</a:t>
            </a:r>
            <a:r>
              <a:rPr lang="en-US" sz="2400" spc="-80" dirty="0">
                <a:cs typeface="Times New Roman"/>
              </a:rPr>
              <a:t> </a:t>
            </a:r>
            <a:r>
              <a:rPr lang="en-US" sz="2400" dirty="0">
                <a:cs typeface="Times New Roman"/>
              </a:rPr>
              <a:t>through:</a:t>
            </a:r>
          </a:p>
          <a:p>
            <a:pPr marL="756285" marR="5080" lvl="1" indent="-287020">
              <a:lnSpc>
                <a:spcPct val="100000"/>
              </a:lnSpc>
              <a:spcBef>
                <a:spcPts val="495"/>
              </a:spcBef>
              <a:buChar char="–"/>
              <a:tabLst>
                <a:tab pos="756285" algn="l"/>
                <a:tab pos="756920" algn="l"/>
              </a:tabLst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cs typeface="Times New Roman"/>
              </a:rPr>
              <a:t>Body Regenerative Processes </a:t>
            </a:r>
            <a:r>
              <a:rPr lang="en-US" sz="2000" dirty="0">
                <a:cs typeface="Times New Roman"/>
              </a:rPr>
              <a:t>- Skin flakes, oils, </a:t>
            </a:r>
            <a:r>
              <a:rPr lang="en-US" sz="2000" spc="-5" dirty="0">
                <a:cs typeface="Times New Roman"/>
              </a:rPr>
              <a:t>perspiration</a:t>
            </a:r>
            <a:r>
              <a:rPr lang="en-US" sz="2000" spc="-185" dirty="0">
                <a:cs typeface="Times New Roman"/>
              </a:rPr>
              <a:t> </a:t>
            </a:r>
            <a:r>
              <a:rPr lang="en-US" sz="2000" dirty="0">
                <a:cs typeface="Times New Roman"/>
              </a:rPr>
              <a:t>and  hair.</a:t>
            </a: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Char char="–"/>
              <a:tabLst>
                <a:tab pos="756285" algn="l"/>
                <a:tab pos="756920" algn="l"/>
              </a:tabLst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Behavior</a:t>
            </a:r>
            <a:r>
              <a:rPr lang="en-US" sz="2000" dirty="0">
                <a:cs typeface="Times New Roman"/>
              </a:rPr>
              <a:t> - </a:t>
            </a:r>
            <a:r>
              <a:rPr lang="en-US" sz="2000" spc="-5" dirty="0">
                <a:cs typeface="Times New Roman"/>
              </a:rPr>
              <a:t>Rate </a:t>
            </a:r>
            <a:r>
              <a:rPr lang="en-US" sz="2000" dirty="0">
                <a:cs typeface="Times New Roman"/>
              </a:rPr>
              <a:t>of </a:t>
            </a:r>
            <a:r>
              <a:rPr lang="en-US" sz="2000" spc="-5" dirty="0">
                <a:cs typeface="Times New Roman"/>
              </a:rPr>
              <a:t>movement, sneezing </a:t>
            </a:r>
            <a:r>
              <a:rPr lang="en-US" sz="2000" dirty="0">
                <a:cs typeface="Times New Roman"/>
              </a:rPr>
              <a:t>and</a:t>
            </a:r>
            <a:r>
              <a:rPr lang="en-US" sz="2000" spc="-70" dirty="0">
                <a:cs typeface="Times New Roman"/>
              </a:rPr>
              <a:t> </a:t>
            </a:r>
            <a:r>
              <a:rPr lang="en-US" sz="2000" dirty="0">
                <a:cs typeface="Times New Roman"/>
              </a:rPr>
              <a:t>coughing.</a:t>
            </a: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Char char="–"/>
              <a:tabLst>
                <a:tab pos="756285" algn="l"/>
                <a:tab pos="756920" algn="l"/>
              </a:tabLst>
            </a:pPr>
            <a:r>
              <a:rPr lang="en-US" sz="2000" b="1" spc="-5" dirty="0">
                <a:solidFill>
                  <a:schemeClr val="accent6">
                    <a:lumMod val="75000"/>
                  </a:schemeClr>
                </a:solidFill>
                <a:cs typeface="Times New Roman"/>
              </a:rPr>
              <a:t>Attitude</a:t>
            </a:r>
            <a:r>
              <a:rPr lang="en-US" sz="2000" spc="-5" dirty="0">
                <a:cs typeface="Times New Roman"/>
              </a:rPr>
              <a:t> </a:t>
            </a:r>
            <a:r>
              <a:rPr lang="en-US" sz="2000" dirty="0">
                <a:cs typeface="Times New Roman"/>
              </a:rPr>
              <a:t>- </a:t>
            </a:r>
            <a:r>
              <a:rPr lang="en-US" sz="2000" spc="5" dirty="0">
                <a:cs typeface="Times New Roman"/>
              </a:rPr>
              <a:t>Work </a:t>
            </a:r>
            <a:r>
              <a:rPr lang="en-US" sz="2000" dirty="0">
                <a:cs typeface="Times New Roman"/>
              </a:rPr>
              <a:t>habits and </a:t>
            </a:r>
            <a:r>
              <a:rPr lang="en-US" sz="2000" spc="-5" dirty="0">
                <a:cs typeface="Times New Roman"/>
              </a:rPr>
              <a:t>communication </a:t>
            </a:r>
            <a:r>
              <a:rPr lang="en-US" sz="2000" dirty="0">
                <a:cs typeface="Times New Roman"/>
              </a:rPr>
              <a:t>between</a:t>
            </a:r>
            <a:r>
              <a:rPr lang="en-US" sz="2000" spc="-140" dirty="0">
                <a:cs typeface="Times New Roman"/>
              </a:rPr>
              <a:t> </a:t>
            </a:r>
            <a:r>
              <a:rPr lang="en-US" sz="2000" dirty="0">
                <a:cs typeface="Times New Roman"/>
              </a:rPr>
              <a:t>workers.</a:t>
            </a:r>
          </a:p>
          <a:p>
            <a:endParaRPr lang="en-US" dirty="0"/>
          </a:p>
        </p:txBody>
      </p:sp>
      <p:pic>
        <p:nvPicPr>
          <p:cNvPr id="16" name="Immagine 5">
            <a:extLst>
              <a:ext uri="{FF2B5EF4-FFF2-40B4-BE49-F238E27FC236}">
                <a16:creationId xmlns:a16="http://schemas.microsoft.com/office/drawing/2014/main" id="{690542E6-F7C8-4328-8505-A713216B3B1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1" t="26125" r="12727" b="6428"/>
          <a:stretch/>
        </p:blipFill>
        <p:spPr>
          <a:xfrm>
            <a:off x="3333321" y="3036806"/>
            <a:ext cx="6243165" cy="3821194"/>
          </a:xfrm>
          <a:prstGeom prst="rect">
            <a:avLst/>
          </a:prstGeom>
        </p:spPr>
      </p:pic>
      <p:pic>
        <p:nvPicPr>
          <p:cNvPr id="12" name="movement richtig.mpg">
            <a:hlinkClick r:id="" action="ppaction://media"/>
            <a:extLst>
              <a:ext uri="{FF2B5EF4-FFF2-40B4-BE49-F238E27FC236}">
                <a16:creationId xmlns:a16="http://schemas.microsoft.com/office/drawing/2014/main" id="{164CE3AE-56CC-4737-BDF7-0C397AC313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28617" y="3479222"/>
            <a:ext cx="2927826" cy="2395494"/>
          </a:xfrm>
          <a:prstGeom prst="rect">
            <a:avLst/>
          </a:prstGeom>
        </p:spPr>
      </p:pic>
      <p:pic>
        <p:nvPicPr>
          <p:cNvPr id="11" name="movement falsch.mpg">
            <a:hlinkClick r:id="" action="ppaction://media"/>
            <a:extLst>
              <a:ext uri="{FF2B5EF4-FFF2-40B4-BE49-F238E27FC236}">
                <a16:creationId xmlns:a16="http://schemas.microsoft.com/office/drawing/2014/main" id="{983ED168-DB21-4650-91AD-125CA3EE37B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467056" y="3472924"/>
            <a:ext cx="2927826" cy="239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6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15EC2-0460-40A3-9A36-C94FF0B9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Particle counters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14D0F-D270-4966-98A7-6CF71E79F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To </a:t>
            </a:r>
            <a:r>
              <a:rPr lang="it-IT" dirty="0" err="1"/>
              <a:t>ensure</a:t>
            </a:r>
            <a:r>
              <a:rPr lang="it-IT" dirty="0"/>
              <a:t> the </a:t>
            </a:r>
            <a:r>
              <a:rPr lang="it-IT" dirty="0" err="1"/>
              <a:t>proper</a:t>
            </a:r>
            <a:r>
              <a:rPr lang="it-IT" dirty="0"/>
              <a:t> </a:t>
            </a:r>
            <a:r>
              <a:rPr lang="it-IT" dirty="0" err="1"/>
              <a:t>cleanness</a:t>
            </a:r>
            <a:r>
              <a:rPr lang="it-IT" dirty="0"/>
              <a:t>, </a:t>
            </a:r>
            <a:r>
              <a:rPr lang="it-IT" b="1" dirty="0" err="1"/>
              <a:t>all</a:t>
            </a:r>
            <a:r>
              <a:rPr lang="it-IT" b="1" dirty="0"/>
              <a:t> </a:t>
            </a:r>
            <a:r>
              <a:rPr lang="it-IT" b="1" dirty="0" err="1"/>
              <a:t>components</a:t>
            </a:r>
            <a:r>
              <a:rPr lang="it-IT" dirty="0"/>
              <a:t> </a:t>
            </a:r>
            <a:r>
              <a:rPr lang="it-IT" dirty="0" err="1"/>
              <a:t>before</a:t>
            </a:r>
            <a:r>
              <a:rPr lang="it-IT" dirty="0"/>
              <a:t> </a:t>
            </a:r>
            <a:r>
              <a:rPr lang="it-IT" dirty="0" err="1"/>
              <a:t>installation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to be </a:t>
            </a:r>
            <a:r>
              <a:rPr lang="it-IT" b="1" dirty="0" err="1"/>
              <a:t>washed</a:t>
            </a:r>
            <a:r>
              <a:rPr lang="it-IT" b="1" dirty="0"/>
              <a:t>, </a:t>
            </a:r>
            <a:r>
              <a:rPr lang="it-IT" b="1" dirty="0" err="1"/>
              <a:t>rinsed</a:t>
            </a:r>
            <a:r>
              <a:rPr lang="it-IT" b="1" dirty="0"/>
              <a:t> and </a:t>
            </a:r>
            <a:r>
              <a:rPr lang="it-IT" b="1" dirty="0" err="1"/>
              <a:t>particle</a:t>
            </a:r>
            <a:r>
              <a:rPr lang="it-IT" b="1" dirty="0"/>
              <a:t> </a:t>
            </a:r>
            <a:r>
              <a:rPr lang="it-IT" b="1" dirty="0" err="1"/>
              <a:t>counted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93E9F3-54A8-4C58-A6B5-9A102A861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0" t="16757"/>
          <a:stretch/>
        </p:blipFill>
        <p:spPr bwMode="auto">
          <a:xfrm>
            <a:off x="1190221" y="2761013"/>
            <a:ext cx="4905779" cy="296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ject 3">
            <a:extLst>
              <a:ext uri="{FF2B5EF4-FFF2-40B4-BE49-F238E27FC236}">
                <a16:creationId xmlns:a16="http://schemas.microsoft.com/office/drawing/2014/main" id="{8B75F710-DEB8-44DA-AFD4-A2B88B6A796D}"/>
              </a:ext>
            </a:extLst>
          </p:cNvPr>
          <p:cNvSpPr/>
          <p:nvPr/>
        </p:nvSpPr>
        <p:spPr>
          <a:xfrm>
            <a:off x="6534912" y="2604654"/>
            <a:ext cx="4628388" cy="37536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833044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03D4-3AB6-4882-91D9-1E5715FF4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Cavity Assembly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C293C-CF9E-4DD5-B897-DF282EBFE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487"/>
            <a:ext cx="7106920" cy="2820553"/>
          </a:xfrm>
        </p:spPr>
        <p:txBody>
          <a:bodyPr/>
          <a:lstStyle/>
          <a:p>
            <a:r>
              <a:rPr lang="en-US"/>
              <a:t>The cavity strings have to be </a:t>
            </a:r>
            <a:r>
              <a:rPr lang="en-US" b="1"/>
              <a:t>vacuum tight to a leak rate of &lt; 1 10</a:t>
            </a:r>
            <a:r>
              <a:rPr lang="en-US" b="1" baseline="30000"/>
              <a:t>-10</a:t>
            </a:r>
            <a:r>
              <a:rPr lang="en-US" b="1"/>
              <a:t>  </a:t>
            </a:r>
            <a:r>
              <a:rPr lang="en-US" b="1" dirty="0"/>
              <a:t>mbar</a:t>
            </a:r>
            <a:r>
              <a:rPr lang="en-US" b="1"/>
              <a:t> l/sec</a:t>
            </a:r>
          </a:p>
          <a:p>
            <a:r>
              <a:rPr lang="en-US"/>
              <a:t>The </a:t>
            </a:r>
            <a:r>
              <a:rPr lang="en-US" b="1"/>
              <a:t>sealing gaskets and hardware</a:t>
            </a:r>
            <a:r>
              <a:rPr lang="en-US"/>
              <a:t> have to be </a:t>
            </a:r>
            <a:r>
              <a:rPr lang="en-US" b="1"/>
              <a:t>reliable and  particulate-free</a:t>
            </a:r>
          </a:p>
          <a:p>
            <a:r>
              <a:rPr lang="en-US"/>
              <a:t>The clamping hardware should minimize the space needed  for connecting the beamlines</a:t>
            </a:r>
          </a:p>
          <a:p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B67C305A-C807-406D-81BC-8E57E287BB7D}"/>
              </a:ext>
            </a:extLst>
          </p:cNvPr>
          <p:cNvSpPr/>
          <p:nvPr/>
        </p:nvSpPr>
        <p:spPr>
          <a:xfrm>
            <a:off x="8058404" y="955890"/>
            <a:ext cx="3883152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52B2AADA-23A0-43C5-A84D-CE1016870975}"/>
              </a:ext>
            </a:extLst>
          </p:cNvPr>
          <p:cNvSpPr txBox="1"/>
          <p:nvPr/>
        </p:nvSpPr>
        <p:spPr>
          <a:xfrm>
            <a:off x="705993" y="4618415"/>
            <a:ext cx="4831207" cy="1824217"/>
          </a:xfrm>
          <a:prstGeom prst="rect">
            <a:avLst/>
          </a:prstGeom>
        </p:spPr>
        <p:txBody>
          <a:bodyPr vert="horz" wrap="square" lIns="0" tIns="160655" rIns="0" bIns="0" rtlCol="0">
            <a:spAutoFit/>
          </a:bodyPr>
          <a:lstStyle/>
          <a:p>
            <a:pPr marL="393700" indent="-342900">
              <a:lnSpc>
                <a:spcPct val="100000"/>
              </a:lnSpc>
              <a:spcBef>
                <a:spcPts val="1265"/>
              </a:spcBef>
              <a:buChar char="•"/>
              <a:tabLst>
                <a:tab pos="393065" algn="l"/>
                <a:tab pos="393700" algn="l"/>
              </a:tabLst>
            </a:pPr>
            <a:r>
              <a:rPr lang="it-IT" sz="2400" spc="-5">
                <a:cs typeface="Times New Roman"/>
              </a:rPr>
              <a:t>UHV Gasket</a:t>
            </a:r>
          </a:p>
          <a:p>
            <a:pPr marL="850900" lvl="1" indent="-342900">
              <a:spcBef>
                <a:spcPts val="1265"/>
              </a:spcBef>
              <a:buChar char="•"/>
              <a:tabLst>
                <a:tab pos="393065" algn="l"/>
                <a:tab pos="393700" algn="l"/>
              </a:tabLst>
            </a:pPr>
            <a:r>
              <a:rPr sz="2400" spc="-5">
                <a:cs typeface="Times New Roman"/>
              </a:rPr>
              <a:t>Present </a:t>
            </a:r>
            <a:r>
              <a:rPr sz="2400">
                <a:cs typeface="Times New Roman"/>
              </a:rPr>
              <a:t>choice for </a:t>
            </a:r>
            <a:r>
              <a:rPr lang="it-IT" sz="2400">
                <a:cs typeface="Times New Roman"/>
              </a:rPr>
              <a:t>SRF</a:t>
            </a:r>
            <a:r>
              <a:rPr sz="2400" spc="-80">
                <a:cs typeface="Times New Roman"/>
              </a:rPr>
              <a:t> </a:t>
            </a:r>
            <a:r>
              <a:rPr sz="2400">
                <a:cs typeface="Times New Roman"/>
              </a:rPr>
              <a:t>cavities:</a:t>
            </a:r>
          </a:p>
          <a:p>
            <a:pPr marL="393700">
              <a:lnSpc>
                <a:spcPct val="100000"/>
              </a:lnSpc>
              <a:spcBef>
                <a:spcPts val="975"/>
              </a:spcBef>
            </a:pPr>
            <a:r>
              <a:rPr lang="it-IT" sz="2000" spc="-5">
                <a:cs typeface="Times New Roman"/>
              </a:rPr>
              <a:t>	</a:t>
            </a:r>
            <a:r>
              <a:rPr sz="2000" spc="-5">
                <a:cs typeface="Times New Roman"/>
              </a:rPr>
              <a:t>diamond-shaped </a:t>
            </a:r>
            <a:r>
              <a:rPr sz="2000">
                <a:cs typeface="Times New Roman"/>
              </a:rPr>
              <a:t>AlMg</a:t>
            </a:r>
            <a:r>
              <a:rPr sz="1950" baseline="-21367">
                <a:cs typeface="Times New Roman"/>
              </a:rPr>
              <a:t>3 </a:t>
            </a:r>
            <a:r>
              <a:rPr sz="2000">
                <a:cs typeface="Times New Roman"/>
              </a:rPr>
              <a:t>–gaskets</a:t>
            </a:r>
            <a:r>
              <a:rPr sz="2000" spc="-85">
                <a:cs typeface="Times New Roman"/>
              </a:rPr>
              <a:t> </a:t>
            </a:r>
            <a:r>
              <a:rPr sz="2000">
                <a:cs typeface="Times New Roman"/>
              </a:rPr>
              <a:t>+</a:t>
            </a:r>
          </a:p>
          <a:p>
            <a:pPr marL="393700">
              <a:lnSpc>
                <a:spcPct val="100000"/>
              </a:lnSpc>
              <a:spcBef>
                <a:spcPts val="95"/>
              </a:spcBef>
            </a:pPr>
            <a:r>
              <a:rPr lang="it-IT" sz="2000">
                <a:cs typeface="Times New Roman"/>
              </a:rPr>
              <a:t>	</a:t>
            </a:r>
            <a:r>
              <a:rPr sz="2000" err="1">
                <a:cs typeface="Times New Roman"/>
              </a:rPr>
              <a:t>NbTi</a:t>
            </a:r>
            <a:r>
              <a:rPr sz="2000">
                <a:cs typeface="Times New Roman"/>
              </a:rPr>
              <a:t> flanges +</a:t>
            </a:r>
            <a:r>
              <a:rPr sz="2000" spc="-70">
                <a:cs typeface="Times New Roman"/>
              </a:rPr>
              <a:t> </a:t>
            </a:r>
            <a:r>
              <a:rPr sz="2000">
                <a:cs typeface="Times New Roman"/>
              </a:rPr>
              <a:t>bolts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CC5DA820-AEA9-4672-A921-1DE196370D54}"/>
              </a:ext>
            </a:extLst>
          </p:cNvPr>
          <p:cNvSpPr txBox="1"/>
          <p:nvPr/>
        </p:nvSpPr>
        <p:spPr>
          <a:xfrm>
            <a:off x="5618798" y="4661785"/>
            <a:ext cx="1769745" cy="32124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en-US" sz="2000" spc="-5" err="1">
                <a:cs typeface="Times New Roman"/>
              </a:rPr>
              <a:t>AlMg</a:t>
            </a:r>
            <a:r>
              <a:rPr lang="en-US" sz="2000" spc="-5">
                <a:cs typeface="Times New Roman"/>
              </a:rPr>
              <a:t>-Gasket</a:t>
            </a:r>
            <a:endParaRPr lang="en-US" sz="2000">
              <a:cs typeface="Times New Roman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ABE22F26-2DEC-4B3E-BB0E-C5889EEFC5FC}"/>
              </a:ext>
            </a:extLst>
          </p:cNvPr>
          <p:cNvSpPr/>
          <p:nvPr/>
        </p:nvSpPr>
        <p:spPr>
          <a:xfrm>
            <a:off x="5618798" y="5402649"/>
            <a:ext cx="1938527" cy="14523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389E1380-0542-4920-9C57-2B0A82D0DCA5}"/>
              </a:ext>
            </a:extLst>
          </p:cNvPr>
          <p:cNvSpPr/>
          <p:nvPr/>
        </p:nvSpPr>
        <p:spPr>
          <a:xfrm>
            <a:off x="5362766" y="5026397"/>
            <a:ext cx="2194559" cy="6720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50954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7784</Words>
  <Application>Microsoft Office PowerPoint</Application>
  <PresentationFormat>Widescreen</PresentationFormat>
  <Paragraphs>968</Paragraphs>
  <Slides>112</Slides>
  <Notes>5</Notes>
  <HiddenSlides>1</HiddenSlides>
  <MMClips>3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112</vt:i4>
      </vt:variant>
    </vt:vector>
  </HeadingPairs>
  <TitlesOfParts>
    <vt:vector size="125" baseType="lpstr">
      <vt:lpstr>Arial</vt:lpstr>
      <vt:lpstr>Arial Black</vt:lpstr>
      <vt:lpstr>Calibri</vt:lpstr>
      <vt:lpstr>Calibri Light</vt:lpstr>
      <vt:lpstr>Cambria Math</vt:lpstr>
      <vt:lpstr>Comic Sans MS</vt:lpstr>
      <vt:lpstr>Montserrat</vt:lpstr>
      <vt:lpstr>Symbol</vt:lpstr>
      <vt:lpstr>Times New Roman</vt:lpstr>
      <vt:lpstr>Verdana</vt:lpstr>
      <vt:lpstr>Wingdings</vt:lpstr>
      <vt:lpstr>Tema di Office</vt:lpstr>
      <vt:lpstr>Bitmap</vt:lpstr>
      <vt:lpstr>SRF Cavity Fabrication</vt:lpstr>
      <vt:lpstr>Outline</vt:lpstr>
      <vt:lpstr>Fabrication activities at LASA  </vt:lpstr>
      <vt:lpstr>SC cavities production: a long chain, but…</vt:lpstr>
      <vt:lpstr>SC cavities  may have various “illness”</vt:lpstr>
      <vt:lpstr>Anomalous loss mechanism</vt:lpstr>
      <vt:lpstr>Some general statements </vt:lpstr>
      <vt:lpstr>Present picture of field emission: observations</vt:lpstr>
      <vt:lpstr>FE onset field vs. defect size: correlations? YES</vt:lpstr>
      <vt:lpstr>Some general statements: field emission</vt:lpstr>
      <vt:lpstr>From EM design to fabrication</vt:lpstr>
      <vt:lpstr>Few considerations</vt:lpstr>
      <vt:lpstr>The ESS example</vt:lpstr>
      <vt:lpstr>A fabrication cycle</vt:lpstr>
      <vt:lpstr>The ESS fabrication cycle</vt:lpstr>
      <vt:lpstr>From raw Nb to cavity</vt:lpstr>
      <vt:lpstr>Niobium</vt:lpstr>
      <vt:lpstr>Niobium Production</vt:lpstr>
      <vt:lpstr>Niobium Production</vt:lpstr>
      <vt:lpstr>Niobium Prodution Process</vt:lpstr>
      <vt:lpstr>Niobium sheets production </vt:lpstr>
      <vt:lpstr>Nb Technical Specifications (typical)</vt:lpstr>
      <vt:lpstr>Nb sheets QC at productor premises</vt:lpstr>
      <vt:lpstr>Residual Resistance Ratio (RRR)</vt:lpstr>
      <vt:lpstr>Nb Eddy Current Scanning</vt:lpstr>
      <vt:lpstr>Eddy Current results</vt:lpstr>
      <vt:lpstr>From sheets to cavity</vt:lpstr>
      <vt:lpstr>Cavity components </vt:lpstr>
      <vt:lpstr>Dumb-bell Fabrication (an example)</vt:lpstr>
      <vt:lpstr>Mechanical QC</vt:lpstr>
      <vt:lpstr>Frequency QC</vt:lpstr>
      <vt:lpstr>Mechanical Grinding</vt:lpstr>
      <vt:lpstr>Cavity parts EB welding</vt:lpstr>
      <vt:lpstr>Electron Beam Welding</vt:lpstr>
      <vt:lpstr>Mechanical and frequency QC</vt:lpstr>
      <vt:lpstr>Cavity treatment</vt:lpstr>
      <vt:lpstr>Overview</vt:lpstr>
      <vt:lpstr>A general consideration</vt:lpstr>
      <vt:lpstr>Cavity preparation for SRF qualification</vt:lpstr>
      <vt:lpstr>Cavity preparation for SRF qualification</vt:lpstr>
      <vt:lpstr>Degreasing and surface preparation</vt:lpstr>
      <vt:lpstr>Ultra Pure Water</vt:lpstr>
      <vt:lpstr>Ultra Pure Water QA</vt:lpstr>
      <vt:lpstr>Industrial and laboratory plant</vt:lpstr>
      <vt:lpstr>Ultrasonic Cleaning</vt:lpstr>
      <vt:lpstr>US Cleaning efficiency</vt:lpstr>
      <vt:lpstr>Water Break Test on Nb Sample</vt:lpstr>
      <vt:lpstr>Small parts cleaning </vt:lpstr>
      <vt:lpstr>Large parts cleaning</vt:lpstr>
      <vt:lpstr>Ultrasonic tanks for cavity cleaning</vt:lpstr>
      <vt:lpstr>Cavity preparation for SRF qualification</vt:lpstr>
      <vt:lpstr>Removal of damage layer</vt:lpstr>
      <vt:lpstr>Centrifugal Barrel Polishing (CBP)</vt:lpstr>
      <vt:lpstr>Barrel Polishing Machine @ JLAB</vt:lpstr>
      <vt:lpstr>(Electro-)Chemical Nb removal</vt:lpstr>
      <vt:lpstr>Buffer Chemical Polishing  and Electro Polishing</vt:lpstr>
      <vt:lpstr>Buffered Chemical Process (BCP)</vt:lpstr>
      <vt:lpstr>Use of BCP Process</vt:lpstr>
      <vt:lpstr>BCP smoothing</vt:lpstr>
      <vt:lpstr>BCP Plant Layout</vt:lpstr>
      <vt:lpstr>BCP Plant in Operation in Labs</vt:lpstr>
      <vt:lpstr>BCP Plant in Operation at Qualified Vendors</vt:lpstr>
      <vt:lpstr>Electropolishing (EP)</vt:lpstr>
      <vt:lpstr>EP Mechanism</vt:lpstr>
      <vt:lpstr>EP V vs J</vt:lpstr>
      <vt:lpstr>Surface Polishing BCP vs EP</vt:lpstr>
      <vt:lpstr>Basic EP for SRF cavity</vt:lpstr>
      <vt:lpstr>Electropolishing of SRF cavities</vt:lpstr>
      <vt:lpstr>EP Systems</vt:lpstr>
      <vt:lpstr>EP Ethanol Rinse</vt:lpstr>
      <vt:lpstr>BCP vs EP</vt:lpstr>
      <vt:lpstr>BCP vs EP</vt:lpstr>
      <vt:lpstr>Cavity preparation for SRF qualification</vt:lpstr>
      <vt:lpstr>Annealing – Cavity firing at high temperature</vt:lpstr>
      <vt:lpstr>Hydrogen in Niobium  Q “disease”</vt:lpstr>
      <vt:lpstr>Annealining</vt:lpstr>
      <vt:lpstr>EZ Furnace</vt:lpstr>
      <vt:lpstr>Cavity preparation for SRF qualification</vt:lpstr>
      <vt:lpstr>Frequency tuning</vt:lpstr>
      <vt:lpstr>Cavity preparation for SRF qualification</vt:lpstr>
      <vt:lpstr>Post EP treatment</vt:lpstr>
      <vt:lpstr>Post EP treatment</vt:lpstr>
      <vt:lpstr>Cavity preparation for SRF qualification</vt:lpstr>
      <vt:lpstr>High Pressure Rinsing</vt:lpstr>
      <vt:lpstr>HPR Process</vt:lpstr>
      <vt:lpstr>HPR Effect</vt:lpstr>
      <vt:lpstr>HPR Systems </vt:lpstr>
      <vt:lpstr>HPR QA</vt:lpstr>
      <vt:lpstr>HPR Spray Head Optimization</vt:lpstr>
      <vt:lpstr>HPR Water Jet Characterization (INFN-LASA)</vt:lpstr>
      <vt:lpstr>Cavity preparation for SRF qualification</vt:lpstr>
      <vt:lpstr>What is a cleanroom?  The ISO 44644 definition</vt:lpstr>
      <vt:lpstr>Particulate in air</vt:lpstr>
      <vt:lpstr>Type of cleanrooms</vt:lpstr>
      <vt:lpstr>Cleanroom classification</vt:lpstr>
      <vt:lpstr>Human generated particle</vt:lpstr>
      <vt:lpstr>Clean room «dress» code </vt:lpstr>
      <vt:lpstr>Particle counters</vt:lpstr>
      <vt:lpstr>Cavity Assembly</vt:lpstr>
      <vt:lpstr>Cavity preparation for SRF qualification</vt:lpstr>
      <vt:lpstr>Slow Pumping – Slow Venting</vt:lpstr>
      <vt:lpstr>SPSV motivation</vt:lpstr>
      <vt:lpstr>SPSV at INFN LASA</vt:lpstr>
      <vt:lpstr>SPSV at LASA</vt:lpstr>
      <vt:lpstr>Residual Gas Analysis (RGA)</vt:lpstr>
      <vt:lpstr>Definition of hydrocarbon free parts for EXFEL</vt:lpstr>
      <vt:lpstr>Cavity preparation for SRF qualification</vt:lpstr>
      <vt:lpstr>Why low temperature baking (120 °C)?</vt:lpstr>
      <vt:lpstr>120 °C baking</vt:lpstr>
      <vt:lpstr>If everything went well you will get …</vt:lpstr>
      <vt:lpstr>Thanks!!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Daniele Sertore</dc:creator>
  <cp:lastModifiedBy>Daniele Sertore</cp:lastModifiedBy>
  <cp:revision>1</cp:revision>
  <dcterms:created xsi:type="dcterms:W3CDTF">2020-09-25T12:43:23Z</dcterms:created>
  <dcterms:modified xsi:type="dcterms:W3CDTF">2020-09-29T07:53:25Z</dcterms:modified>
</cp:coreProperties>
</file>