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6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handoutMasterIdLst>
    <p:handoutMasterId r:id="rId91"/>
  </p:handoutMasterIdLst>
  <p:sldIdLst>
    <p:sldId id="256" r:id="rId2"/>
    <p:sldId id="257" r:id="rId3"/>
    <p:sldId id="361" r:id="rId4"/>
    <p:sldId id="362" r:id="rId5"/>
    <p:sldId id="363" r:id="rId6"/>
    <p:sldId id="364" r:id="rId7"/>
    <p:sldId id="365" r:id="rId8"/>
    <p:sldId id="380" r:id="rId9"/>
    <p:sldId id="273" r:id="rId10"/>
    <p:sldId id="383" r:id="rId11"/>
    <p:sldId id="382" r:id="rId12"/>
    <p:sldId id="381" r:id="rId13"/>
    <p:sldId id="384" r:id="rId14"/>
    <p:sldId id="385" r:id="rId15"/>
    <p:sldId id="419" r:id="rId16"/>
    <p:sldId id="307" r:id="rId17"/>
    <p:sldId id="341" r:id="rId18"/>
    <p:sldId id="264" r:id="rId19"/>
    <p:sldId id="270" r:id="rId20"/>
    <p:sldId id="281" r:id="rId21"/>
    <p:sldId id="282" r:id="rId22"/>
    <p:sldId id="284" r:id="rId23"/>
    <p:sldId id="285" r:id="rId24"/>
    <p:sldId id="286" r:id="rId25"/>
    <p:sldId id="418" r:id="rId26"/>
    <p:sldId id="287" r:id="rId27"/>
    <p:sldId id="289" r:id="rId28"/>
    <p:sldId id="288" r:id="rId29"/>
    <p:sldId id="367" r:id="rId30"/>
    <p:sldId id="306" r:id="rId31"/>
    <p:sldId id="272" r:id="rId32"/>
    <p:sldId id="332" r:id="rId33"/>
    <p:sldId id="333" r:id="rId34"/>
    <p:sldId id="308" r:id="rId35"/>
    <p:sldId id="298" r:id="rId36"/>
    <p:sldId id="261" r:id="rId37"/>
    <p:sldId id="274" r:id="rId38"/>
    <p:sldId id="370" r:id="rId39"/>
    <p:sldId id="330" r:id="rId40"/>
    <p:sldId id="350" r:id="rId41"/>
    <p:sldId id="351" r:id="rId42"/>
    <p:sldId id="278" r:id="rId43"/>
    <p:sldId id="353" r:id="rId44"/>
    <p:sldId id="379" r:id="rId45"/>
    <p:sldId id="386" r:id="rId46"/>
    <p:sldId id="342" r:id="rId47"/>
    <p:sldId id="283" r:id="rId48"/>
    <p:sldId id="314" r:id="rId49"/>
    <p:sldId id="263" r:id="rId50"/>
    <p:sldId id="309" r:id="rId51"/>
    <p:sldId id="315" r:id="rId52"/>
    <p:sldId id="409" r:id="rId53"/>
    <p:sldId id="410" r:id="rId54"/>
    <p:sldId id="411" r:id="rId55"/>
    <p:sldId id="412" r:id="rId56"/>
    <p:sldId id="394" r:id="rId57"/>
    <p:sldId id="395" r:id="rId58"/>
    <p:sldId id="396" r:id="rId59"/>
    <p:sldId id="397" r:id="rId60"/>
    <p:sldId id="398" r:id="rId61"/>
    <p:sldId id="399" r:id="rId62"/>
    <p:sldId id="400" r:id="rId63"/>
    <p:sldId id="401" r:id="rId64"/>
    <p:sldId id="402" r:id="rId65"/>
    <p:sldId id="403" r:id="rId66"/>
    <p:sldId id="404" r:id="rId67"/>
    <p:sldId id="405" r:id="rId68"/>
    <p:sldId id="406" r:id="rId69"/>
    <p:sldId id="372" r:id="rId70"/>
    <p:sldId id="368" r:id="rId71"/>
    <p:sldId id="369" r:id="rId72"/>
    <p:sldId id="371" r:id="rId73"/>
    <p:sldId id="393" r:id="rId74"/>
    <p:sldId id="356" r:id="rId75"/>
    <p:sldId id="357" r:id="rId76"/>
    <p:sldId id="319" r:id="rId77"/>
    <p:sldId id="336" r:id="rId78"/>
    <p:sldId id="387" r:id="rId79"/>
    <p:sldId id="388" r:id="rId80"/>
    <p:sldId id="420" r:id="rId81"/>
    <p:sldId id="421" r:id="rId82"/>
    <p:sldId id="422" r:id="rId83"/>
    <p:sldId id="423" r:id="rId84"/>
    <p:sldId id="417" r:id="rId85"/>
    <p:sldId id="373" r:id="rId86"/>
    <p:sldId id="374" r:id="rId87"/>
    <p:sldId id="375" r:id="rId88"/>
    <p:sldId id="339" r:id="rId8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94"/>
    <p:restoredTop sz="94686"/>
  </p:normalViewPr>
  <p:slideViewPr>
    <p:cSldViewPr>
      <p:cViewPr varScale="1">
        <p:scale>
          <a:sx n="131" d="100"/>
          <a:sy n="131" d="100"/>
        </p:scale>
        <p:origin x="117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3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4814296427381"/>
          <c:y val="1.7458270402387701E-2"/>
          <c:w val="0.73610533849413595"/>
          <c:h val="0.75297570871370201"/>
        </c:manualLayout>
      </c:layout>
      <c:scatterChart>
        <c:scatterStyle val="lineMarker"/>
        <c:varyColors val="0"/>
        <c:ser>
          <c:idx val="5"/>
          <c:order val="0"/>
          <c:tx>
            <c:v> calibration point</c:v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Q3_3!$A$3</c:f>
              <c:numCache>
                <c:formatCode>General</c:formatCode>
                <c:ptCount val="1"/>
                <c:pt idx="0">
                  <c:v>2.9758977859847199E-2</c:v>
                </c:pt>
              </c:numCache>
            </c:numRef>
          </c:xVal>
          <c:yVal>
            <c:numRef>
              <c:f>Q3_3!$B$3</c:f>
              <c:numCache>
                <c:formatCode>General</c:formatCode>
                <c:ptCount val="1"/>
                <c:pt idx="0">
                  <c:v>505428415.94043398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B4C-4D6B-A26E-FDABD60ED1EE}"/>
            </c:ext>
          </c:extLst>
        </c:ser>
        <c:ser>
          <c:idx val="6"/>
          <c:order val="1"/>
          <c:tx>
            <c:v>Q3_3 second meas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4607F9"/>
              </a:solidFill>
              <a:ln>
                <a:solidFill>
                  <a:srgbClr val="4607F9"/>
                </a:solidFill>
              </a:ln>
            </c:spPr>
          </c:marker>
          <c:xVal>
            <c:numRef>
              <c:f>Q3_3!$D$3:$D$42</c:f>
              <c:numCache>
                <c:formatCode>General</c:formatCode>
                <c:ptCount val="40"/>
                <c:pt idx="0">
                  <c:v>4.437292015285025</c:v>
                </c:pt>
                <c:pt idx="1">
                  <c:v>4.4886734352138298</c:v>
                </c:pt>
                <c:pt idx="2">
                  <c:v>3.516559825843752</c:v>
                </c:pt>
                <c:pt idx="3">
                  <c:v>3.6359509036015241</c:v>
                </c:pt>
                <c:pt idx="4">
                  <c:v>3.3699077338009862</c:v>
                </c:pt>
                <c:pt idx="5">
                  <c:v>3.2256557036049491</c:v>
                </c:pt>
                <c:pt idx="6">
                  <c:v>3.0557513358761499</c:v>
                </c:pt>
                <c:pt idx="7">
                  <c:v>2.8715607616118501</c:v>
                </c:pt>
                <c:pt idx="8">
                  <c:v>2.6645140234477629</c:v>
                </c:pt>
                <c:pt idx="9">
                  <c:v>2.4412823445002512</c:v>
                </c:pt>
                <c:pt idx="10">
                  <c:v>2.229040761425289</c:v>
                </c:pt>
                <c:pt idx="11">
                  <c:v>2.0212405865382581</c:v>
                </c:pt>
                <c:pt idx="12">
                  <c:v>1.82859703100935</c:v>
                </c:pt>
                <c:pt idx="13">
                  <c:v>1.6543142484304729</c:v>
                </c:pt>
                <c:pt idx="14">
                  <c:v>1.4966422815689731</c:v>
                </c:pt>
                <c:pt idx="15">
                  <c:v>1.2221317033591259</c:v>
                </c:pt>
                <c:pt idx="16">
                  <c:v>1.099304511482716</c:v>
                </c:pt>
                <c:pt idx="17">
                  <c:v>0.88944277218896095</c:v>
                </c:pt>
                <c:pt idx="18">
                  <c:v>0.79821155482294204</c:v>
                </c:pt>
                <c:pt idx="19">
                  <c:v>0.64212268099183301</c:v>
                </c:pt>
                <c:pt idx="20">
                  <c:v>0.57692320871236102</c:v>
                </c:pt>
                <c:pt idx="21">
                  <c:v>0.46250668068393203</c:v>
                </c:pt>
                <c:pt idx="22">
                  <c:v>0.37120858383094102</c:v>
                </c:pt>
                <c:pt idx="23">
                  <c:v>0.29622247776535998</c:v>
                </c:pt>
                <c:pt idx="24">
                  <c:v>0.23692888481979299</c:v>
                </c:pt>
                <c:pt idx="25">
                  <c:v>0.188416100063278</c:v>
                </c:pt>
                <c:pt idx="26">
                  <c:v>0.16773280520700701</c:v>
                </c:pt>
                <c:pt idx="27">
                  <c:v>0.13369587573126701</c:v>
                </c:pt>
                <c:pt idx="28">
                  <c:v>0.102239333651269</c:v>
                </c:pt>
                <c:pt idx="29">
                  <c:v>3.6907787401172398</c:v>
                </c:pt>
                <c:pt idx="30">
                  <c:v>3.7854543241689909</c:v>
                </c:pt>
                <c:pt idx="31">
                  <c:v>3.873628882521007</c:v>
                </c:pt>
                <c:pt idx="32">
                  <c:v>3.977571638447662</c:v>
                </c:pt>
                <c:pt idx="33">
                  <c:v>4.0749098977525504</c:v>
                </c:pt>
                <c:pt idx="34">
                  <c:v>4.1411218571568904</c:v>
                </c:pt>
                <c:pt idx="35">
                  <c:v>4.3213357477820473</c:v>
                </c:pt>
                <c:pt idx="36">
                  <c:v>4.4016753775811956</c:v>
                </c:pt>
                <c:pt idx="37">
                  <c:v>4.4990208961359386</c:v>
                </c:pt>
                <c:pt idx="38">
                  <c:v>4.5563597873685202</c:v>
                </c:pt>
                <c:pt idx="39">
                  <c:v>4.6410688402896607</c:v>
                </c:pt>
              </c:numCache>
            </c:numRef>
          </c:xVal>
          <c:yVal>
            <c:numRef>
              <c:f>Q3_3!$E$3:$E$42</c:f>
              <c:numCache>
                <c:formatCode>General</c:formatCode>
                <c:ptCount val="40"/>
                <c:pt idx="0">
                  <c:v>111015284.46031</c:v>
                </c:pt>
                <c:pt idx="1">
                  <c:v>104759397.424272</c:v>
                </c:pt>
                <c:pt idx="2">
                  <c:v>217962828.125745</c:v>
                </c:pt>
                <c:pt idx="3">
                  <c:v>197298140.002027</c:v>
                </c:pt>
                <c:pt idx="4">
                  <c:v>242598546.87516701</c:v>
                </c:pt>
                <c:pt idx="5">
                  <c:v>269210131.12530202</c:v>
                </c:pt>
                <c:pt idx="6">
                  <c:v>294518067.30458403</c:v>
                </c:pt>
                <c:pt idx="7">
                  <c:v>320824431.45075202</c:v>
                </c:pt>
                <c:pt idx="8">
                  <c:v>343805363.76098502</c:v>
                </c:pt>
                <c:pt idx="9">
                  <c:v>359805318.43253398</c:v>
                </c:pt>
                <c:pt idx="10">
                  <c:v>376083402.39599597</c:v>
                </c:pt>
                <c:pt idx="11">
                  <c:v>388630106.41085398</c:v>
                </c:pt>
                <c:pt idx="12">
                  <c:v>399600280.86392701</c:v>
                </c:pt>
                <c:pt idx="13">
                  <c:v>412328255.66796398</c:v>
                </c:pt>
                <c:pt idx="14">
                  <c:v>425650109.62231201</c:v>
                </c:pt>
                <c:pt idx="15">
                  <c:v>449187590.53774297</c:v>
                </c:pt>
                <c:pt idx="16">
                  <c:v>460221662.089441</c:v>
                </c:pt>
                <c:pt idx="17">
                  <c:v>478500426.660182</c:v>
                </c:pt>
                <c:pt idx="18">
                  <c:v>489342683.14784098</c:v>
                </c:pt>
                <c:pt idx="19">
                  <c:v>504068344.31568199</c:v>
                </c:pt>
                <c:pt idx="20">
                  <c:v>514251141.40184498</c:v>
                </c:pt>
                <c:pt idx="21">
                  <c:v>526930676.51838201</c:v>
                </c:pt>
                <c:pt idx="22">
                  <c:v>535821321.31494802</c:v>
                </c:pt>
                <c:pt idx="23">
                  <c:v>545491351.76960099</c:v>
                </c:pt>
                <c:pt idx="24">
                  <c:v>553445484.79611194</c:v>
                </c:pt>
                <c:pt idx="25">
                  <c:v>560462744.46796298</c:v>
                </c:pt>
                <c:pt idx="26">
                  <c:v>562008038.25241697</c:v>
                </c:pt>
                <c:pt idx="27">
                  <c:v>569888584.52305102</c:v>
                </c:pt>
                <c:pt idx="28">
                  <c:v>534968649.92583799</c:v>
                </c:pt>
                <c:pt idx="29">
                  <c:v>189214994.53953499</c:v>
                </c:pt>
                <c:pt idx="30">
                  <c:v>173912775.33926299</c:v>
                </c:pt>
                <c:pt idx="31">
                  <c:v>158742170.37831199</c:v>
                </c:pt>
                <c:pt idx="32">
                  <c:v>147264156.473553</c:v>
                </c:pt>
                <c:pt idx="33">
                  <c:v>136452870.49313399</c:v>
                </c:pt>
                <c:pt idx="34">
                  <c:v>126930791.08861101</c:v>
                </c:pt>
                <c:pt idx="35">
                  <c:v>111580730.615987</c:v>
                </c:pt>
                <c:pt idx="36">
                  <c:v>103885419.36399201</c:v>
                </c:pt>
                <c:pt idx="37">
                  <c:v>98760596.295009106</c:v>
                </c:pt>
                <c:pt idx="38">
                  <c:v>91275387.618190303</c:v>
                </c:pt>
                <c:pt idx="39">
                  <c:v>87453517.291146904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B4C-4D6B-A26E-FDABD60ED1EE}"/>
            </c:ext>
          </c:extLst>
        </c:ser>
        <c:ser>
          <c:idx val="2"/>
          <c:order val="2"/>
          <c:tx>
            <c:v>10W</c:v>
          </c:tx>
          <c:spPr>
            <a:ln w="38100">
              <a:solidFill>
                <a:schemeClr val="accent1"/>
              </a:solidFill>
            </a:ln>
          </c:spPr>
          <c:marker>
            <c:symbol val="circle"/>
            <c:size val="2"/>
            <c:spPr>
              <a:solidFill>
                <a:schemeClr val="accent1"/>
              </a:solidFill>
            </c:spPr>
          </c:marker>
          <c:xVal>
            <c:numRef>
              <c:f>'Q3_1 vs Q1_11'!$E$4:$E$27</c:f>
              <c:numCache>
                <c:formatCode>General</c:formatCode>
                <c:ptCount val="24"/>
                <c:pt idx="0">
                  <c:v>0.01</c:v>
                </c:pt>
                <c:pt idx="1">
                  <c:v>0.02</c:v>
                </c:pt>
                <c:pt idx="2">
                  <c:v>0.05</c:v>
                </c:pt>
                <c:pt idx="3">
                  <c:v>7.0000000000000007E-2</c:v>
                </c:pt>
                <c:pt idx="4">
                  <c:v>0.08</c:v>
                </c:pt>
                <c:pt idx="5">
                  <c:v>0.1</c:v>
                </c:pt>
                <c:pt idx="6">
                  <c:v>0.2</c:v>
                </c:pt>
                <c:pt idx="7">
                  <c:v>0.3</c:v>
                </c:pt>
                <c:pt idx="8">
                  <c:v>0.5</c:v>
                </c:pt>
                <c:pt idx="9">
                  <c:v>0.7</c:v>
                </c:pt>
                <c:pt idx="10">
                  <c:v>1</c:v>
                </c:pt>
                <c:pt idx="11">
                  <c:v>1.3</c:v>
                </c:pt>
                <c:pt idx="12">
                  <c:v>1.5</c:v>
                </c:pt>
                <c:pt idx="13">
                  <c:v>2</c:v>
                </c:pt>
                <c:pt idx="14">
                  <c:v>2.5</c:v>
                </c:pt>
                <c:pt idx="15">
                  <c:v>3</c:v>
                </c:pt>
                <c:pt idx="16">
                  <c:v>3.5</c:v>
                </c:pt>
                <c:pt idx="17">
                  <c:v>4</c:v>
                </c:pt>
                <c:pt idx="18">
                  <c:v>4.5</c:v>
                </c:pt>
                <c:pt idx="19">
                  <c:v>5</c:v>
                </c:pt>
                <c:pt idx="20">
                  <c:v>5.5</c:v>
                </c:pt>
                <c:pt idx="21">
                  <c:v>6</c:v>
                </c:pt>
                <c:pt idx="22">
                  <c:v>6.5</c:v>
                </c:pt>
                <c:pt idx="23">
                  <c:v>7</c:v>
                </c:pt>
              </c:numCache>
            </c:numRef>
          </c:xVal>
          <c:yVal>
            <c:numRef>
              <c:f>'Q3_1 vs Q1_11'!$F$4:$F$27</c:f>
              <c:numCache>
                <c:formatCode>General</c:formatCode>
                <c:ptCount val="24"/>
                <c:pt idx="0">
                  <c:v>1317.267286376077</c:v>
                </c:pt>
                <c:pt idx="1">
                  <c:v>5269.0691455043097</c:v>
                </c:pt>
                <c:pt idx="2">
                  <c:v>32931.682159401942</c:v>
                </c:pt>
                <c:pt idx="3">
                  <c:v>64546.097032427802</c:v>
                </c:pt>
                <c:pt idx="4">
                  <c:v>84305.106328068956</c:v>
                </c:pt>
                <c:pt idx="5">
                  <c:v>131726.72863760771</c:v>
                </c:pt>
                <c:pt idx="6">
                  <c:v>526906.91455043096</c:v>
                </c:pt>
                <c:pt idx="7">
                  <c:v>1185540.5577384699</c:v>
                </c:pt>
                <c:pt idx="8">
                  <c:v>3293168.2159401998</c:v>
                </c:pt>
                <c:pt idx="9">
                  <c:v>6454609.7032427797</c:v>
                </c:pt>
                <c:pt idx="10">
                  <c:v>13172672.863760799</c:v>
                </c:pt>
                <c:pt idx="11">
                  <c:v>22261817.1397557</c:v>
                </c:pt>
                <c:pt idx="12">
                  <c:v>29638513.943461701</c:v>
                </c:pt>
                <c:pt idx="13">
                  <c:v>52690691.4550431</c:v>
                </c:pt>
                <c:pt idx="14">
                  <c:v>82329205.398504794</c:v>
                </c:pt>
                <c:pt idx="15">
                  <c:v>118554055.773847</c:v>
                </c:pt>
                <c:pt idx="16">
                  <c:v>161365242.58107001</c:v>
                </c:pt>
                <c:pt idx="17">
                  <c:v>210762765.82017201</c:v>
                </c:pt>
                <c:pt idx="18">
                  <c:v>266746625.49115601</c:v>
                </c:pt>
                <c:pt idx="19">
                  <c:v>329316821.59402001</c:v>
                </c:pt>
                <c:pt idx="20">
                  <c:v>398473354.12876302</c:v>
                </c:pt>
                <c:pt idx="21">
                  <c:v>474216223.095388</c:v>
                </c:pt>
                <c:pt idx="22">
                  <c:v>556545428.49389303</c:v>
                </c:pt>
                <c:pt idx="23">
                  <c:v>645460970.324278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B4C-4D6B-A26E-FDABD60ED1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12960864"/>
        <c:axId val="-1913488880"/>
      </c:scatterChart>
      <c:valAx>
        <c:axId val="-1912960864"/>
        <c:scaling>
          <c:orientation val="minMax"/>
          <c:max val="7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Eacc (MV/m)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1913488880"/>
        <c:crosses val="autoZero"/>
        <c:crossBetween val="midCat"/>
      </c:valAx>
      <c:valAx>
        <c:axId val="-1913488880"/>
        <c:scaling>
          <c:logBase val="10"/>
          <c:orientation val="minMax"/>
          <c:max val="5000000000"/>
          <c:min val="100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Quality Factor</a:t>
                </a:r>
              </a:p>
            </c:rich>
          </c:tx>
          <c:layout/>
          <c:overlay val="0"/>
        </c:title>
        <c:numFmt formatCode="0.00E+0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1912960864"/>
        <c:crosses val="autoZero"/>
        <c:crossBetween val="midCat"/>
        <c:majorUnit val="10"/>
        <c:minorUnit val="10"/>
      </c:valAx>
    </c:plotArea>
    <c:plotVisOnly val="1"/>
    <c:dispBlanksAs val="gap"/>
    <c:showDLblsOverMax val="0"/>
  </c:chart>
  <c:spPr>
    <a:noFill/>
    <a:ln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813830373965"/>
          <c:y val="6.4041779131452495E-2"/>
          <c:w val="0.79284210433116398"/>
          <c:h val="0.78442467093146595"/>
        </c:manualLayout>
      </c:layout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circle"/>
            <c:size val="2"/>
            <c:spPr>
              <a:ln>
                <a:solidFill>
                  <a:srgbClr val="00B050"/>
                </a:solidFill>
              </a:ln>
            </c:spPr>
          </c:marker>
          <c:xVal>
            <c:numRef>
              <c:f>Sheet1!$B$6:$B$8197</c:f>
              <c:numCache>
                <c:formatCode>General</c:formatCode>
                <c:ptCount val="8192"/>
                <c:pt idx="0">
                  <c:v>0.197739994542</c:v>
                </c:pt>
                <c:pt idx="1">
                  <c:v>0.377039978168</c:v>
                </c:pt>
                <c:pt idx="2">
                  <c:v>0.55633995087800003</c:v>
                </c:pt>
                <c:pt idx="3">
                  <c:v>0.73563991267200002</c:v>
                </c:pt>
                <c:pt idx="4">
                  <c:v>0.91493986355000001</c:v>
                </c:pt>
                <c:pt idx="5">
                  <c:v>1.094239803512</c:v>
                </c:pt>
                <c:pt idx="6">
                  <c:v>1.273539732558</c:v>
                </c:pt>
                <c:pt idx="7">
                  <c:v>1.452839650687999</c:v>
                </c:pt>
                <c:pt idx="8">
                  <c:v>1.6321395579019999</c:v>
                </c:pt>
                <c:pt idx="9">
                  <c:v>1.8114394542000001</c:v>
                </c:pt>
                <c:pt idx="10">
                  <c:v>1.9907393395819999</c:v>
                </c:pt>
                <c:pt idx="11">
                  <c:v>2.1700392140479998</c:v>
                </c:pt>
                <c:pt idx="12">
                  <c:v>2.3493390775980001</c:v>
                </c:pt>
                <c:pt idx="13">
                  <c:v>2.5286389302319998</c:v>
                </c:pt>
                <c:pt idx="14">
                  <c:v>2.7079387719499999</c:v>
                </c:pt>
                <c:pt idx="15">
                  <c:v>2.8872386027519998</c:v>
                </c:pt>
                <c:pt idx="16">
                  <c:v>3.0665384226380001</c:v>
                </c:pt>
                <c:pt idx="17">
                  <c:v>3.2458382316079999</c:v>
                </c:pt>
                <c:pt idx="18">
                  <c:v>3.425138029662</c:v>
                </c:pt>
                <c:pt idx="19">
                  <c:v>3.6044378168</c:v>
                </c:pt>
                <c:pt idx="20">
                  <c:v>3.7837375930219999</c:v>
                </c:pt>
                <c:pt idx="21">
                  <c:v>3.9630373583280001</c:v>
                </c:pt>
                <c:pt idx="22">
                  <c:v>4.1423371127179962</c:v>
                </c:pt>
                <c:pt idx="23">
                  <c:v>4.3216368561919927</c:v>
                </c:pt>
                <c:pt idx="24">
                  <c:v>4.5009365887499948</c:v>
                </c:pt>
                <c:pt idx="25">
                  <c:v>4.6802363103919964</c:v>
                </c:pt>
                <c:pt idx="26">
                  <c:v>4.8595360211179948</c:v>
                </c:pt>
                <c:pt idx="27">
                  <c:v>5.0388357209279961</c:v>
                </c:pt>
                <c:pt idx="28">
                  <c:v>5.2181354098219961</c:v>
                </c:pt>
                <c:pt idx="29">
                  <c:v>5.3974350877999937</c:v>
                </c:pt>
                <c:pt idx="30">
                  <c:v>5.5767347548619997</c:v>
                </c:pt>
                <c:pt idx="31">
                  <c:v>5.7560344110079962</c:v>
                </c:pt>
                <c:pt idx="32">
                  <c:v>5.9353340562379939</c:v>
                </c:pt>
                <c:pt idx="33">
                  <c:v>6.114633690552</c:v>
                </c:pt>
                <c:pt idx="34">
                  <c:v>6.2939333139499984</c:v>
                </c:pt>
                <c:pt idx="35">
                  <c:v>6.4732329264319999</c:v>
                </c:pt>
                <c:pt idx="36">
                  <c:v>6.6525325279979892</c:v>
                </c:pt>
                <c:pt idx="37">
                  <c:v>6.8318321186479984</c:v>
                </c:pt>
                <c:pt idx="38">
                  <c:v>7.0111316983819956</c:v>
                </c:pt>
                <c:pt idx="39">
                  <c:v>7.1904312671999921</c:v>
                </c:pt>
                <c:pt idx="40">
                  <c:v>7.3697308251019962</c:v>
                </c:pt>
                <c:pt idx="41">
                  <c:v>7.5490303720879961</c:v>
                </c:pt>
                <c:pt idx="42">
                  <c:v>7.7283299081579946</c:v>
                </c:pt>
                <c:pt idx="43">
                  <c:v>7.9076294333119996</c:v>
                </c:pt>
                <c:pt idx="44">
                  <c:v>8.0869289475499961</c:v>
                </c:pt>
                <c:pt idx="45">
                  <c:v>8.2662284508719921</c:v>
                </c:pt>
                <c:pt idx="46">
                  <c:v>8.4455279432780017</c:v>
                </c:pt>
                <c:pt idx="47">
                  <c:v>8.6248274247679984</c:v>
                </c:pt>
                <c:pt idx="48">
                  <c:v>8.8041268953419998</c:v>
                </c:pt>
                <c:pt idx="49">
                  <c:v>8.9834263550000006</c:v>
                </c:pt>
                <c:pt idx="50">
                  <c:v>9.1627258037419992</c:v>
                </c:pt>
                <c:pt idx="51">
                  <c:v>9.3420252415680007</c:v>
                </c:pt>
                <c:pt idx="52">
                  <c:v>9.5213246684779982</c:v>
                </c:pt>
                <c:pt idx="53">
                  <c:v>9.7006240844719986</c:v>
                </c:pt>
                <c:pt idx="54">
                  <c:v>9.8799234895500003</c:v>
                </c:pt>
                <c:pt idx="55">
                  <c:v>10.059222883712</c:v>
                </c:pt>
                <c:pt idx="56">
                  <c:v>10.238522266958</c:v>
                </c:pt>
                <c:pt idx="57">
                  <c:v>10.417821639288</c:v>
                </c:pt>
                <c:pt idx="58">
                  <c:v>10.597121000702</c:v>
                </c:pt>
                <c:pt idx="59">
                  <c:v>10.776420351200001</c:v>
                </c:pt>
                <c:pt idx="60">
                  <c:v>10.955719690782001</c:v>
                </c:pt>
                <c:pt idx="61">
                  <c:v>11.135019019448</c:v>
                </c:pt>
                <c:pt idx="62">
                  <c:v>11.314318337197999</c:v>
                </c:pt>
                <c:pt idx="63">
                  <c:v>11.493617644032</c:v>
                </c:pt>
                <c:pt idx="64">
                  <c:v>11.672916939949999</c:v>
                </c:pt>
                <c:pt idx="65">
                  <c:v>11.852216224952</c:v>
                </c:pt>
                <c:pt idx="66">
                  <c:v>12.031515499038001</c:v>
                </c:pt>
                <c:pt idx="67">
                  <c:v>12.210814762208001</c:v>
                </c:pt>
                <c:pt idx="68">
                  <c:v>12.390114014462</c:v>
                </c:pt>
                <c:pt idx="69">
                  <c:v>12.569413255800001</c:v>
                </c:pt>
                <c:pt idx="70">
                  <c:v>12.748712486222001</c:v>
                </c:pt>
                <c:pt idx="71">
                  <c:v>12.928011705728</c:v>
                </c:pt>
                <c:pt idx="72">
                  <c:v>13.107310914318001</c:v>
                </c:pt>
                <c:pt idx="73">
                  <c:v>13.286610111991999</c:v>
                </c:pt>
                <c:pt idx="74">
                  <c:v>13.465909298750001</c:v>
                </c:pt>
                <c:pt idx="75">
                  <c:v>13.645208474592</c:v>
                </c:pt>
                <c:pt idx="76">
                  <c:v>13.824507639518</c:v>
                </c:pt>
                <c:pt idx="77">
                  <c:v>14.003806793528</c:v>
                </c:pt>
                <c:pt idx="78">
                  <c:v>14.183105936622001</c:v>
                </c:pt>
                <c:pt idx="79">
                  <c:v>14.362405068799999</c:v>
                </c:pt>
                <c:pt idx="80">
                  <c:v>14.541704190061999</c:v>
                </c:pt>
                <c:pt idx="81">
                  <c:v>14.721003300408</c:v>
                </c:pt>
                <c:pt idx="82">
                  <c:v>14.900302399838001</c:v>
                </c:pt>
                <c:pt idx="83">
                  <c:v>15.079601488352001</c:v>
                </c:pt>
                <c:pt idx="84">
                  <c:v>15.25890056595</c:v>
                </c:pt>
                <c:pt idx="85">
                  <c:v>15.438199632631999</c:v>
                </c:pt>
                <c:pt idx="86">
                  <c:v>15.617498688397999</c:v>
                </c:pt>
                <c:pt idx="87">
                  <c:v>15.796797733248001</c:v>
                </c:pt>
                <c:pt idx="88">
                  <c:v>15.976096767182</c:v>
                </c:pt>
                <c:pt idx="89">
                  <c:v>16.1553957902</c:v>
                </c:pt>
                <c:pt idx="90">
                  <c:v>16.334694802301989</c:v>
                </c:pt>
                <c:pt idx="91">
                  <c:v>16.513993803487999</c:v>
                </c:pt>
                <c:pt idx="92">
                  <c:v>16.69329279375799</c:v>
                </c:pt>
                <c:pt idx="93">
                  <c:v>16.872591773111981</c:v>
                </c:pt>
                <c:pt idx="94">
                  <c:v>17.05189074155</c:v>
                </c:pt>
                <c:pt idx="95">
                  <c:v>17.23118969907199</c:v>
                </c:pt>
                <c:pt idx="96">
                  <c:v>17.41048864567799</c:v>
                </c:pt>
                <c:pt idx="97">
                  <c:v>17.589787581367961</c:v>
                </c:pt>
                <c:pt idx="98">
                  <c:v>17.76908650614196</c:v>
                </c:pt>
                <c:pt idx="99">
                  <c:v>17.94838541999999</c:v>
                </c:pt>
                <c:pt idx="100">
                  <c:v>18.127684322941992</c:v>
                </c:pt>
                <c:pt idx="101">
                  <c:v>18.306983214967989</c:v>
                </c:pt>
                <c:pt idx="102">
                  <c:v>18.486282096078</c:v>
                </c:pt>
                <c:pt idx="103">
                  <c:v>18.665580966271989</c:v>
                </c:pt>
                <c:pt idx="104">
                  <c:v>18.844879825549999</c:v>
                </c:pt>
                <c:pt idx="105">
                  <c:v>19.02417867391199</c:v>
                </c:pt>
                <c:pt idx="106">
                  <c:v>19.203477511357981</c:v>
                </c:pt>
                <c:pt idx="107">
                  <c:v>19.382776337887979</c:v>
                </c:pt>
                <c:pt idx="108">
                  <c:v>19.56207515350199</c:v>
                </c:pt>
                <c:pt idx="109">
                  <c:v>19.74137395819999</c:v>
                </c:pt>
                <c:pt idx="110">
                  <c:v>19.920672751982</c:v>
                </c:pt>
                <c:pt idx="111">
                  <c:v>20.099971534847992</c:v>
                </c:pt>
                <c:pt idx="112">
                  <c:v>20.27927030679799</c:v>
                </c:pt>
                <c:pt idx="113">
                  <c:v>20.458569067831981</c:v>
                </c:pt>
                <c:pt idx="114">
                  <c:v>20.637867817949999</c:v>
                </c:pt>
                <c:pt idx="115">
                  <c:v>20.817166557151999</c:v>
                </c:pt>
                <c:pt idx="116">
                  <c:v>20.996465285437981</c:v>
                </c:pt>
                <c:pt idx="117">
                  <c:v>21.175764002807991</c:v>
                </c:pt>
                <c:pt idx="118">
                  <c:v>21.35506270926199</c:v>
                </c:pt>
                <c:pt idx="119">
                  <c:v>21.534361404799998</c:v>
                </c:pt>
                <c:pt idx="120">
                  <c:v>21.713660089422</c:v>
                </c:pt>
                <c:pt idx="121">
                  <c:v>21.892958763128</c:v>
                </c:pt>
                <c:pt idx="122">
                  <c:v>22.072257425918</c:v>
                </c:pt>
                <c:pt idx="123">
                  <c:v>22.251556077791999</c:v>
                </c:pt>
                <c:pt idx="124">
                  <c:v>22.430854718749998</c:v>
                </c:pt>
                <c:pt idx="125">
                  <c:v>22.610153348792</c:v>
                </c:pt>
                <c:pt idx="126">
                  <c:v>22.789451967917991</c:v>
                </c:pt>
                <c:pt idx="127">
                  <c:v>22.968750576127949</c:v>
                </c:pt>
                <c:pt idx="128">
                  <c:v>23.14804917342196</c:v>
                </c:pt>
                <c:pt idx="129">
                  <c:v>23.327347759799991</c:v>
                </c:pt>
                <c:pt idx="130">
                  <c:v>23.506646335261959</c:v>
                </c:pt>
                <c:pt idx="131">
                  <c:v>23.685944899807989</c:v>
                </c:pt>
                <c:pt idx="132">
                  <c:v>23.86524345343798</c:v>
                </c:pt>
                <c:pt idx="133">
                  <c:v>24.044541996151999</c:v>
                </c:pt>
                <c:pt idx="134">
                  <c:v>24.223840527949989</c:v>
                </c:pt>
                <c:pt idx="135">
                  <c:v>24.40313904883196</c:v>
                </c:pt>
                <c:pt idx="136">
                  <c:v>24.58243755879796</c:v>
                </c:pt>
                <c:pt idx="137">
                  <c:v>24.76173605784798</c:v>
                </c:pt>
                <c:pt idx="138">
                  <c:v>24.94103454598196</c:v>
                </c:pt>
                <c:pt idx="139">
                  <c:v>25.12033302319999</c:v>
                </c:pt>
                <c:pt idx="140">
                  <c:v>25.29963148950198</c:v>
                </c:pt>
                <c:pt idx="141">
                  <c:v>25.47892994488798</c:v>
                </c:pt>
                <c:pt idx="142">
                  <c:v>25.658228389357991</c:v>
                </c:pt>
                <c:pt idx="143">
                  <c:v>25.83752682291199</c:v>
                </c:pt>
                <c:pt idx="144">
                  <c:v>26.016825245549992</c:v>
                </c:pt>
                <c:pt idx="145">
                  <c:v>26.19612365727199</c:v>
                </c:pt>
                <c:pt idx="146">
                  <c:v>26.37542205807798</c:v>
                </c:pt>
                <c:pt idx="147">
                  <c:v>26.554720447967981</c:v>
                </c:pt>
                <c:pt idx="148">
                  <c:v>26.734018826941991</c:v>
                </c:pt>
                <c:pt idx="149">
                  <c:v>26.913317194999991</c:v>
                </c:pt>
                <c:pt idx="150">
                  <c:v>27.092615552141979</c:v>
                </c:pt>
                <c:pt idx="151">
                  <c:v>27.271913898367981</c:v>
                </c:pt>
                <c:pt idx="152">
                  <c:v>27.45121223367796</c:v>
                </c:pt>
                <c:pt idx="153">
                  <c:v>27.63051055807199</c:v>
                </c:pt>
                <c:pt idx="154">
                  <c:v>27.80980887154999</c:v>
                </c:pt>
                <c:pt idx="155">
                  <c:v>27.989107174111979</c:v>
                </c:pt>
                <c:pt idx="156">
                  <c:v>28.168405465757999</c:v>
                </c:pt>
                <c:pt idx="157">
                  <c:v>28.347703746487991</c:v>
                </c:pt>
                <c:pt idx="158">
                  <c:v>28.527002016301989</c:v>
                </c:pt>
                <c:pt idx="159">
                  <c:v>28.706300275199979</c:v>
                </c:pt>
                <c:pt idx="160">
                  <c:v>28.885598523181979</c:v>
                </c:pt>
                <c:pt idx="161">
                  <c:v>29.064896760248001</c:v>
                </c:pt>
                <c:pt idx="162">
                  <c:v>29.244194986397989</c:v>
                </c:pt>
                <c:pt idx="163">
                  <c:v>29.423493201631949</c:v>
                </c:pt>
                <c:pt idx="164">
                  <c:v>29.60279140594999</c:v>
                </c:pt>
                <c:pt idx="165">
                  <c:v>29.782089599351949</c:v>
                </c:pt>
                <c:pt idx="166">
                  <c:v>29.961387781837981</c:v>
                </c:pt>
                <c:pt idx="167">
                  <c:v>30.140685953407999</c:v>
                </c:pt>
                <c:pt idx="168">
                  <c:v>30.319984114061999</c:v>
                </c:pt>
                <c:pt idx="169">
                  <c:v>30.49928226379998</c:v>
                </c:pt>
                <c:pt idx="170">
                  <c:v>30.678580402621989</c:v>
                </c:pt>
                <c:pt idx="171">
                  <c:v>30.857878530527991</c:v>
                </c:pt>
                <c:pt idx="172">
                  <c:v>31.037176647517992</c:v>
                </c:pt>
                <c:pt idx="173">
                  <c:v>31.216474753591999</c:v>
                </c:pt>
                <c:pt idx="174">
                  <c:v>31.39577284874996</c:v>
                </c:pt>
                <c:pt idx="175">
                  <c:v>31.575070932991981</c:v>
                </c:pt>
                <c:pt idx="176">
                  <c:v>31.75436900631799</c:v>
                </c:pt>
                <c:pt idx="177">
                  <c:v>31.933667068727981</c:v>
                </c:pt>
                <c:pt idx="178">
                  <c:v>32.112965120222</c:v>
                </c:pt>
                <c:pt idx="179">
                  <c:v>32.292263160799997</c:v>
                </c:pt>
                <c:pt idx="180">
                  <c:v>32.471561190461998</c:v>
                </c:pt>
                <c:pt idx="181">
                  <c:v>32.650859209207987</c:v>
                </c:pt>
                <c:pt idx="182">
                  <c:v>32.830157217038</c:v>
                </c:pt>
                <c:pt idx="183">
                  <c:v>33.009455213952009</c:v>
                </c:pt>
                <c:pt idx="184">
                  <c:v>33.18875319995</c:v>
                </c:pt>
                <c:pt idx="185">
                  <c:v>33.368051175032001</c:v>
                </c:pt>
                <c:pt idx="186">
                  <c:v>33.547349139197998</c:v>
                </c:pt>
                <c:pt idx="187">
                  <c:v>33.726647092447998</c:v>
                </c:pt>
                <c:pt idx="188">
                  <c:v>33.905945034782</c:v>
                </c:pt>
                <c:pt idx="189">
                  <c:v>34.085242966200013</c:v>
                </c:pt>
                <c:pt idx="190">
                  <c:v>34.264540886702008</c:v>
                </c:pt>
                <c:pt idx="191">
                  <c:v>34.443838796287999</c:v>
                </c:pt>
                <c:pt idx="192">
                  <c:v>34.623136694957999</c:v>
                </c:pt>
                <c:pt idx="193">
                  <c:v>34.802434582711989</c:v>
                </c:pt>
                <c:pt idx="194">
                  <c:v>34.981732459550003</c:v>
                </c:pt>
                <c:pt idx="195">
                  <c:v>35.161030325471998</c:v>
                </c:pt>
                <c:pt idx="196">
                  <c:v>35.340328180477997</c:v>
                </c:pt>
                <c:pt idx="197">
                  <c:v>35.519626024567998</c:v>
                </c:pt>
                <c:pt idx="198">
                  <c:v>35.698923857742002</c:v>
                </c:pt>
                <c:pt idx="199">
                  <c:v>35.878221680000003</c:v>
                </c:pt>
                <c:pt idx="200">
                  <c:v>36.057519491341949</c:v>
                </c:pt>
                <c:pt idx="201">
                  <c:v>36.236817291767998</c:v>
                </c:pt>
                <c:pt idx="202">
                  <c:v>36.416115081278001</c:v>
                </c:pt>
                <c:pt idx="203">
                  <c:v>36.595412859872013</c:v>
                </c:pt>
                <c:pt idx="204">
                  <c:v>36.77471062755</c:v>
                </c:pt>
                <c:pt idx="205">
                  <c:v>36.954008384311997</c:v>
                </c:pt>
                <c:pt idx="206">
                  <c:v>37.133306130157997</c:v>
                </c:pt>
                <c:pt idx="207">
                  <c:v>37.312603865087993</c:v>
                </c:pt>
                <c:pt idx="208">
                  <c:v>37.491901589102</c:v>
                </c:pt>
                <c:pt idx="209">
                  <c:v>37.671199302200009</c:v>
                </c:pt>
                <c:pt idx="210">
                  <c:v>37.850497004381992</c:v>
                </c:pt>
                <c:pt idx="211">
                  <c:v>38.029794695647993</c:v>
                </c:pt>
                <c:pt idx="212">
                  <c:v>38.209092375997997</c:v>
                </c:pt>
                <c:pt idx="213">
                  <c:v>38.388390045431997</c:v>
                </c:pt>
                <c:pt idx="214">
                  <c:v>38.567687703949993</c:v>
                </c:pt>
                <c:pt idx="215">
                  <c:v>38.746985351552013</c:v>
                </c:pt>
                <c:pt idx="216">
                  <c:v>38.926282988238</c:v>
                </c:pt>
                <c:pt idx="217">
                  <c:v>39.105580614007998</c:v>
                </c:pt>
                <c:pt idx="218">
                  <c:v>39.284878228862013</c:v>
                </c:pt>
                <c:pt idx="219">
                  <c:v>39.464175832800002</c:v>
                </c:pt>
                <c:pt idx="220">
                  <c:v>39.643473425822002</c:v>
                </c:pt>
                <c:pt idx="221">
                  <c:v>39.822771007927997</c:v>
                </c:pt>
                <c:pt idx="222">
                  <c:v>40.002068579118003</c:v>
                </c:pt>
                <c:pt idx="223">
                  <c:v>40.181366139391997</c:v>
                </c:pt>
                <c:pt idx="224">
                  <c:v>40.360663688749987</c:v>
                </c:pt>
                <c:pt idx="225">
                  <c:v>40.539961227192002</c:v>
                </c:pt>
                <c:pt idx="226">
                  <c:v>40.719258754717998</c:v>
                </c:pt>
                <c:pt idx="227">
                  <c:v>40.898556271327998</c:v>
                </c:pt>
                <c:pt idx="228">
                  <c:v>41.077853777022</c:v>
                </c:pt>
                <c:pt idx="229">
                  <c:v>41.257151271799998</c:v>
                </c:pt>
                <c:pt idx="230">
                  <c:v>41.436448755661949</c:v>
                </c:pt>
                <c:pt idx="231">
                  <c:v>41.615746228608003</c:v>
                </c:pt>
                <c:pt idx="232">
                  <c:v>41.795043690638003</c:v>
                </c:pt>
                <c:pt idx="233">
                  <c:v>41.974341141751999</c:v>
                </c:pt>
                <c:pt idx="234">
                  <c:v>42.153638581949998</c:v>
                </c:pt>
                <c:pt idx="235">
                  <c:v>42.332936011232</c:v>
                </c:pt>
                <c:pt idx="236">
                  <c:v>42.512233429597998</c:v>
                </c:pt>
                <c:pt idx="237">
                  <c:v>42.691530837047999</c:v>
                </c:pt>
                <c:pt idx="238">
                  <c:v>42.870828233582003</c:v>
                </c:pt>
                <c:pt idx="239">
                  <c:v>43.050125619200003</c:v>
                </c:pt>
                <c:pt idx="240">
                  <c:v>43.229422993901998</c:v>
                </c:pt>
                <c:pt idx="241">
                  <c:v>43.408720357687997</c:v>
                </c:pt>
                <c:pt idx="242">
                  <c:v>43.588017710557999</c:v>
                </c:pt>
                <c:pt idx="243">
                  <c:v>43.767315052512011</c:v>
                </c:pt>
                <c:pt idx="244">
                  <c:v>43.946612383549997</c:v>
                </c:pt>
                <c:pt idx="245">
                  <c:v>44.125909703672008</c:v>
                </c:pt>
                <c:pt idx="246">
                  <c:v>44.305207012878</c:v>
                </c:pt>
                <c:pt idx="247">
                  <c:v>44.484504311168003</c:v>
                </c:pt>
                <c:pt idx="248">
                  <c:v>44.663801598542001</c:v>
                </c:pt>
                <c:pt idx="249">
                  <c:v>44.843098875000003</c:v>
                </c:pt>
                <c:pt idx="250">
                  <c:v>45.022396140542</c:v>
                </c:pt>
                <c:pt idx="251">
                  <c:v>45.201693395168</c:v>
                </c:pt>
                <c:pt idx="252">
                  <c:v>45.380990638878004</c:v>
                </c:pt>
                <c:pt idx="253">
                  <c:v>45.560287871671989</c:v>
                </c:pt>
                <c:pt idx="254">
                  <c:v>45.739585093549998</c:v>
                </c:pt>
                <c:pt idx="255">
                  <c:v>45.918882304512003</c:v>
                </c:pt>
                <c:pt idx="256">
                  <c:v>46.098179504557997</c:v>
                </c:pt>
                <c:pt idx="257">
                  <c:v>46.277476693687987</c:v>
                </c:pt>
                <c:pt idx="258">
                  <c:v>46.456773871902001</c:v>
                </c:pt>
                <c:pt idx="259">
                  <c:v>46.636071039199997</c:v>
                </c:pt>
                <c:pt idx="260">
                  <c:v>46.815368195582003</c:v>
                </c:pt>
                <c:pt idx="261">
                  <c:v>46.994665341047998</c:v>
                </c:pt>
                <c:pt idx="262">
                  <c:v>47.173962475598003</c:v>
                </c:pt>
                <c:pt idx="263">
                  <c:v>47.353259599231947</c:v>
                </c:pt>
                <c:pt idx="264">
                  <c:v>47.532556711950001</c:v>
                </c:pt>
                <c:pt idx="265">
                  <c:v>47.711853813752001</c:v>
                </c:pt>
                <c:pt idx="266">
                  <c:v>47.891150904638003</c:v>
                </c:pt>
                <c:pt idx="267">
                  <c:v>48.070447984607988</c:v>
                </c:pt>
                <c:pt idx="268">
                  <c:v>48.249745053661989</c:v>
                </c:pt>
                <c:pt idx="269">
                  <c:v>48.429042111800001</c:v>
                </c:pt>
                <c:pt idx="270">
                  <c:v>48.608339159022009</c:v>
                </c:pt>
                <c:pt idx="271">
                  <c:v>48.787636195327998</c:v>
                </c:pt>
                <c:pt idx="272">
                  <c:v>48.966933220717998</c:v>
                </c:pt>
                <c:pt idx="273">
                  <c:v>49.146230235192</c:v>
                </c:pt>
                <c:pt idx="274">
                  <c:v>49.325527238749999</c:v>
                </c:pt>
                <c:pt idx="275">
                  <c:v>49.504824231391993</c:v>
                </c:pt>
                <c:pt idx="276">
                  <c:v>49.684121213117997</c:v>
                </c:pt>
                <c:pt idx="277">
                  <c:v>49.863418183927998</c:v>
                </c:pt>
                <c:pt idx="278">
                  <c:v>50.042715143822008</c:v>
                </c:pt>
                <c:pt idx="279">
                  <c:v>50.2220120928</c:v>
                </c:pt>
                <c:pt idx="280">
                  <c:v>50.401309030862002</c:v>
                </c:pt>
                <c:pt idx="281">
                  <c:v>50.580605958008</c:v>
                </c:pt>
                <c:pt idx="282">
                  <c:v>50.759902874238001</c:v>
                </c:pt>
                <c:pt idx="283">
                  <c:v>50.939199779552013</c:v>
                </c:pt>
                <c:pt idx="284">
                  <c:v>51.118496673949998</c:v>
                </c:pt>
                <c:pt idx="285">
                  <c:v>51.297793557432001</c:v>
                </c:pt>
                <c:pt idx="286">
                  <c:v>51.477090429997993</c:v>
                </c:pt>
                <c:pt idx="287">
                  <c:v>51.65638729164796</c:v>
                </c:pt>
                <c:pt idx="288">
                  <c:v>51.835684142382</c:v>
                </c:pt>
                <c:pt idx="289">
                  <c:v>52.014980982200001</c:v>
                </c:pt>
                <c:pt idx="290">
                  <c:v>52.194277811101998</c:v>
                </c:pt>
                <c:pt idx="291">
                  <c:v>52.373574629087997</c:v>
                </c:pt>
                <c:pt idx="292">
                  <c:v>52.552871436158</c:v>
                </c:pt>
                <c:pt idx="293">
                  <c:v>52.732168232312013</c:v>
                </c:pt>
                <c:pt idx="294">
                  <c:v>52.911465017549993</c:v>
                </c:pt>
                <c:pt idx="295">
                  <c:v>53.090761791871998</c:v>
                </c:pt>
                <c:pt idx="296">
                  <c:v>53.270058555277998</c:v>
                </c:pt>
                <c:pt idx="297">
                  <c:v>53.449355307768002</c:v>
                </c:pt>
                <c:pt idx="298">
                  <c:v>53.628652049342008</c:v>
                </c:pt>
                <c:pt idx="299">
                  <c:v>53.807948779999997</c:v>
                </c:pt>
                <c:pt idx="300">
                  <c:v>53.98724549974196</c:v>
                </c:pt>
                <c:pt idx="301">
                  <c:v>54.166542208568004</c:v>
                </c:pt>
                <c:pt idx="302">
                  <c:v>54.345838906478001</c:v>
                </c:pt>
                <c:pt idx="303">
                  <c:v>54.525135593472008</c:v>
                </c:pt>
                <c:pt idx="304">
                  <c:v>54.704432269549997</c:v>
                </c:pt>
                <c:pt idx="305">
                  <c:v>54.883728934712003</c:v>
                </c:pt>
                <c:pt idx="306">
                  <c:v>55.063025588957998</c:v>
                </c:pt>
                <c:pt idx="307">
                  <c:v>55.242322232287997</c:v>
                </c:pt>
                <c:pt idx="308">
                  <c:v>55.421618864701998</c:v>
                </c:pt>
                <c:pt idx="309">
                  <c:v>55.600915486200009</c:v>
                </c:pt>
                <c:pt idx="310">
                  <c:v>55.780212096782009</c:v>
                </c:pt>
                <c:pt idx="311">
                  <c:v>55.959508696447998</c:v>
                </c:pt>
                <c:pt idx="312">
                  <c:v>56.138805285198004</c:v>
                </c:pt>
                <c:pt idx="313">
                  <c:v>56.318101863031998</c:v>
                </c:pt>
                <c:pt idx="314">
                  <c:v>56.497398429950003</c:v>
                </c:pt>
                <c:pt idx="315">
                  <c:v>56.676694985951997</c:v>
                </c:pt>
                <c:pt idx="316">
                  <c:v>56.855991531037994</c:v>
                </c:pt>
                <c:pt idx="317">
                  <c:v>57.035288065207993</c:v>
                </c:pt>
                <c:pt idx="318">
                  <c:v>57.214584588461967</c:v>
                </c:pt>
                <c:pt idx="319">
                  <c:v>57.393881100799987</c:v>
                </c:pt>
                <c:pt idx="320">
                  <c:v>57.573177602222003</c:v>
                </c:pt>
                <c:pt idx="321">
                  <c:v>57.752474092728001</c:v>
                </c:pt>
                <c:pt idx="322">
                  <c:v>57.931770572317987</c:v>
                </c:pt>
                <c:pt idx="323">
                  <c:v>58.111067040991998</c:v>
                </c:pt>
                <c:pt idx="324">
                  <c:v>58.290363498749997</c:v>
                </c:pt>
                <c:pt idx="325">
                  <c:v>58.469659945592007</c:v>
                </c:pt>
                <c:pt idx="326">
                  <c:v>58.648956381517998</c:v>
                </c:pt>
                <c:pt idx="327">
                  <c:v>58.828252806527999</c:v>
                </c:pt>
                <c:pt idx="328">
                  <c:v>59.007549220622003</c:v>
                </c:pt>
                <c:pt idx="329">
                  <c:v>59.186845623799996</c:v>
                </c:pt>
                <c:pt idx="330">
                  <c:v>59.366142016062</c:v>
                </c:pt>
                <c:pt idx="331">
                  <c:v>59.545438397407999</c:v>
                </c:pt>
                <c:pt idx="332">
                  <c:v>59.724734767838001</c:v>
                </c:pt>
                <c:pt idx="333">
                  <c:v>59.904031127351999</c:v>
                </c:pt>
                <c:pt idx="334">
                  <c:v>60.083327475949993</c:v>
                </c:pt>
                <c:pt idx="335">
                  <c:v>60.262623813631997</c:v>
                </c:pt>
                <c:pt idx="336">
                  <c:v>60.441920140397997</c:v>
                </c:pt>
                <c:pt idx="337">
                  <c:v>60.621216456247993</c:v>
                </c:pt>
                <c:pt idx="338">
                  <c:v>60.800512761182013</c:v>
                </c:pt>
                <c:pt idx="339">
                  <c:v>60.979809055199993</c:v>
                </c:pt>
                <c:pt idx="340">
                  <c:v>61.159105338301998</c:v>
                </c:pt>
                <c:pt idx="341">
                  <c:v>61.338401610487999</c:v>
                </c:pt>
                <c:pt idx="342">
                  <c:v>61.51769787175796</c:v>
                </c:pt>
                <c:pt idx="343">
                  <c:v>61.69699412211201</c:v>
                </c:pt>
                <c:pt idx="344">
                  <c:v>61.876290361549998</c:v>
                </c:pt>
                <c:pt idx="345">
                  <c:v>62.055586590071997</c:v>
                </c:pt>
                <c:pt idx="346">
                  <c:v>62.234882807677998</c:v>
                </c:pt>
                <c:pt idx="347">
                  <c:v>62.414179014367967</c:v>
                </c:pt>
                <c:pt idx="348">
                  <c:v>62.59347521014201</c:v>
                </c:pt>
                <c:pt idx="349">
                  <c:v>62.772771394999999</c:v>
                </c:pt>
                <c:pt idx="350">
                  <c:v>62.952067568941949</c:v>
                </c:pt>
                <c:pt idx="351">
                  <c:v>63.131363731968001</c:v>
                </c:pt>
                <c:pt idx="352">
                  <c:v>63.310659884077999</c:v>
                </c:pt>
                <c:pt idx="353">
                  <c:v>63.489956025272001</c:v>
                </c:pt>
                <c:pt idx="354">
                  <c:v>63.669252155549998</c:v>
                </c:pt>
                <c:pt idx="355">
                  <c:v>63.848548274912012</c:v>
                </c:pt>
                <c:pt idx="356">
                  <c:v>64.027844383357973</c:v>
                </c:pt>
                <c:pt idx="357">
                  <c:v>64.207140480888</c:v>
                </c:pt>
                <c:pt idx="358">
                  <c:v>64.386436567501903</c:v>
                </c:pt>
                <c:pt idx="359">
                  <c:v>64.565732643199894</c:v>
                </c:pt>
                <c:pt idx="360">
                  <c:v>64.745028707982001</c:v>
                </c:pt>
                <c:pt idx="361">
                  <c:v>64.924324761847998</c:v>
                </c:pt>
                <c:pt idx="362">
                  <c:v>65.103620804797998</c:v>
                </c:pt>
                <c:pt idx="363">
                  <c:v>65.282916836831873</c:v>
                </c:pt>
                <c:pt idx="364">
                  <c:v>65.462212857949979</c:v>
                </c:pt>
                <c:pt idx="365">
                  <c:v>65.641508868151945</c:v>
                </c:pt>
                <c:pt idx="366">
                  <c:v>65.820804867437943</c:v>
                </c:pt>
                <c:pt idx="367">
                  <c:v>66.000100855808</c:v>
                </c:pt>
                <c:pt idx="368">
                  <c:v>66.179396833261848</c:v>
                </c:pt>
                <c:pt idx="369">
                  <c:v>66.358692799799925</c:v>
                </c:pt>
                <c:pt idx="370">
                  <c:v>66.537988755421893</c:v>
                </c:pt>
                <c:pt idx="371">
                  <c:v>66.717284700128005</c:v>
                </c:pt>
                <c:pt idx="372">
                  <c:v>66.896580633918006</c:v>
                </c:pt>
                <c:pt idx="373">
                  <c:v>67.075876556791812</c:v>
                </c:pt>
                <c:pt idx="374">
                  <c:v>67.255172468749976</c:v>
                </c:pt>
                <c:pt idx="375">
                  <c:v>67.434468369791986</c:v>
                </c:pt>
                <c:pt idx="376">
                  <c:v>67.613764259918</c:v>
                </c:pt>
                <c:pt idx="377">
                  <c:v>67.793060139128002</c:v>
                </c:pt>
                <c:pt idx="378">
                  <c:v>67.972356007421851</c:v>
                </c:pt>
                <c:pt idx="379">
                  <c:v>68.151651864800002</c:v>
                </c:pt>
                <c:pt idx="380">
                  <c:v>68.330947711261942</c:v>
                </c:pt>
                <c:pt idx="381">
                  <c:v>68.510243546807999</c:v>
                </c:pt>
                <c:pt idx="382">
                  <c:v>68.689539371437945</c:v>
                </c:pt>
                <c:pt idx="383">
                  <c:v>68.868835185151923</c:v>
                </c:pt>
                <c:pt idx="384">
                  <c:v>69.048130987950003</c:v>
                </c:pt>
                <c:pt idx="385">
                  <c:v>69.227426779832001</c:v>
                </c:pt>
                <c:pt idx="386">
                  <c:v>69.406722560798002</c:v>
                </c:pt>
                <c:pt idx="387">
                  <c:v>69.586018330847978</c:v>
                </c:pt>
                <c:pt idx="388">
                  <c:v>69.765314089981999</c:v>
                </c:pt>
                <c:pt idx="389">
                  <c:v>69.944609838199995</c:v>
                </c:pt>
                <c:pt idx="390">
                  <c:v>70.123905575501894</c:v>
                </c:pt>
                <c:pt idx="391">
                  <c:v>70.303201301887981</c:v>
                </c:pt>
                <c:pt idx="392">
                  <c:v>70.482497017357943</c:v>
                </c:pt>
                <c:pt idx="393">
                  <c:v>70.661792721911979</c:v>
                </c:pt>
                <c:pt idx="394">
                  <c:v>70.841088415549976</c:v>
                </c:pt>
                <c:pt idx="395">
                  <c:v>71.020384098271975</c:v>
                </c:pt>
                <c:pt idx="396">
                  <c:v>71.199679770078006</c:v>
                </c:pt>
                <c:pt idx="397">
                  <c:v>71.378975430967927</c:v>
                </c:pt>
                <c:pt idx="398">
                  <c:v>71.558271080942006</c:v>
                </c:pt>
                <c:pt idx="399">
                  <c:v>71.737566720000004</c:v>
                </c:pt>
                <c:pt idx="400">
                  <c:v>71.916862348141976</c:v>
                </c:pt>
                <c:pt idx="401">
                  <c:v>72.096157965367993</c:v>
                </c:pt>
                <c:pt idx="402">
                  <c:v>72.275453571677986</c:v>
                </c:pt>
                <c:pt idx="403">
                  <c:v>72.454749167071981</c:v>
                </c:pt>
                <c:pt idx="404">
                  <c:v>72.634044751549979</c:v>
                </c:pt>
                <c:pt idx="405">
                  <c:v>72.81334032511198</c:v>
                </c:pt>
                <c:pt idx="406">
                  <c:v>72.992635887757999</c:v>
                </c:pt>
                <c:pt idx="407">
                  <c:v>73.171931439487892</c:v>
                </c:pt>
                <c:pt idx="408">
                  <c:v>73.351226980302002</c:v>
                </c:pt>
                <c:pt idx="409">
                  <c:v>73.53052251019993</c:v>
                </c:pt>
                <c:pt idx="410">
                  <c:v>73.709818029181946</c:v>
                </c:pt>
                <c:pt idx="411">
                  <c:v>73.889113537247994</c:v>
                </c:pt>
                <c:pt idx="412">
                  <c:v>74.068409034398002</c:v>
                </c:pt>
                <c:pt idx="413">
                  <c:v>74.247704520631999</c:v>
                </c:pt>
                <c:pt idx="414">
                  <c:v>74.426999995949998</c:v>
                </c:pt>
                <c:pt idx="415">
                  <c:v>74.606295460351987</c:v>
                </c:pt>
                <c:pt idx="416">
                  <c:v>74.785590913837979</c:v>
                </c:pt>
                <c:pt idx="417">
                  <c:v>74.964886356407931</c:v>
                </c:pt>
                <c:pt idx="418">
                  <c:v>75.144181788061999</c:v>
                </c:pt>
                <c:pt idx="419">
                  <c:v>75.3234772087999</c:v>
                </c:pt>
                <c:pt idx="420">
                  <c:v>75.502772618621847</c:v>
                </c:pt>
                <c:pt idx="421">
                  <c:v>75.682068017527854</c:v>
                </c:pt>
                <c:pt idx="422">
                  <c:v>75.861363405518006</c:v>
                </c:pt>
                <c:pt idx="423">
                  <c:v>76.040658782591976</c:v>
                </c:pt>
                <c:pt idx="424">
                  <c:v>76.219954148750006</c:v>
                </c:pt>
                <c:pt idx="425">
                  <c:v>76.399249503991982</c:v>
                </c:pt>
                <c:pt idx="426">
                  <c:v>76.578544848318003</c:v>
                </c:pt>
                <c:pt idx="427">
                  <c:v>76.757840181727985</c:v>
                </c:pt>
                <c:pt idx="428">
                  <c:v>76.937135504221985</c:v>
                </c:pt>
                <c:pt idx="429">
                  <c:v>77.116430815799873</c:v>
                </c:pt>
                <c:pt idx="430">
                  <c:v>77.295726116461879</c:v>
                </c:pt>
                <c:pt idx="431">
                  <c:v>77.475021406208</c:v>
                </c:pt>
                <c:pt idx="432">
                  <c:v>77.654316685037998</c:v>
                </c:pt>
                <c:pt idx="433">
                  <c:v>77.833611952951941</c:v>
                </c:pt>
                <c:pt idx="434">
                  <c:v>78.012907209949987</c:v>
                </c:pt>
                <c:pt idx="435">
                  <c:v>78.192202456031893</c:v>
                </c:pt>
                <c:pt idx="436">
                  <c:v>78.371497691197973</c:v>
                </c:pt>
                <c:pt idx="437">
                  <c:v>78.550792915447943</c:v>
                </c:pt>
                <c:pt idx="438">
                  <c:v>78.730088128781901</c:v>
                </c:pt>
                <c:pt idx="439">
                  <c:v>78.909383331199976</c:v>
                </c:pt>
                <c:pt idx="440">
                  <c:v>79.088678522701869</c:v>
                </c:pt>
                <c:pt idx="441">
                  <c:v>79.267973703288007</c:v>
                </c:pt>
                <c:pt idx="442">
                  <c:v>79.447268872958006</c:v>
                </c:pt>
                <c:pt idx="443">
                  <c:v>79.626564031711979</c:v>
                </c:pt>
                <c:pt idx="444">
                  <c:v>79.805859179549941</c:v>
                </c:pt>
                <c:pt idx="445">
                  <c:v>79.985154316471892</c:v>
                </c:pt>
                <c:pt idx="446">
                  <c:v>80.164449442478002</c:v>
                </c:pt>
                <c:pt idx="447">
                  <c:v>80.343744557567931</c:v>
                </c:pt>
                <c:pt idx="448">
                  <c:v>80.523039661741976</c:v>
                </c:pt>
                <c:pt idx="449">
                  <c:v>80.702334754999924</c:v>
                </c:pt>
                <c:pt idx="450">
                  <c:v>80.881629837342004</c:v>
                </c:pt>
                <c:pt idx="451">
                  <c:v>81.060924908768001</c:v>
                </c:pt>
                <c:pt idx="452">
                  <c:v>81.240219969278002</c:v>
                </c:pt>
                <c:pt idx="453">
                  <c:v>81.419515018872005</c:v>
                </c:pt>
                <c:pt idx="454">
                  <c:v>81.598810057549926</c:v>
                </c:pt>
                <c:pt idx="455">
                  <c:v>81.778105085312006</c:v>
                </c:pt>
                <c:pt idx="456">
                  <c:v>81.957400102157976</c:v>
                </c:pt>
                <c:pt idx="457">
                  <c:v>82.136695108087977</c:v>
                </c:pt>
                <c:pt idx="458">
                  <c:v>82.315990103101925</c:v>
                </c:pt>
                <c:pt idx="459">
                  <c:v>82.495285087200003</c:v>
                </c:pt>
                <c:pt idx="460">
                  <c:v>82.674580060381928</c:v>
                </c:pt>
                <c:pt idx="461">
                  <c:v>82.853875022647927</c:v>
                </c:pt>
                <c:pt idx="462">
                  <c:v>83.033169973998</c:v>
                </c:pt>
                <c:pt idx="463">
                  <c:v>83.212464914432005</c:v>
                </c:pt>
                <c:pt idx="464">
                  <c:v>83.391759843949998</c:v>
                </c:pt>
                <c:pt idx="465">
                  <c:v>83.571054762551924</c:v>
                </c:pt>
                <c:pt idx="466">
                  <c:v>83.750349670237995</c:v>
                </c:pt>
                <c:pt idx="467">
                  <c:v>83.929644567007998</c:v>
                </c:pt>
                <c:pt idx="468">
                  <c:v>84.108939452861904</c:v>
                </c:pt>
                <c:pt idx="469">
                  <c:v>84.288234327799941</c:v>
                </c:pt>
                <c:pt idx="470">
                  <c:v>84.467529191821995</c:v>
                </c:pt>
                <c:pt idx="471">
                  <c:v>84.646824044927996</c:v>
                </c:pt>
                <c:pt idx="472">
                  <c:v>84.826118887117985</c:v>
                </c:pt>
                <c:pt idx="473">
                  <c:v>85.005413718391978</c:v>
                </c:pt>
                <c:pt idx="474">
                  <c:v>85.184708538749874</c:v>
                </c:pt>
                <c:pt idx="475">
                  <c:v>85.364003348191986</c:v>
                </c:pt>
                <c:pt idx="476">
                  <c:v>85.543298146718001</c:v>
                </c:pt>
                <c:pt idx="477">
                  <c:v>85.722592934327977</c:v>
                </c:pt>
                <c:pt idx="478">
                  <c:v>85.901887711021942</c:v>
                </c:pt>
                <c:pt idx="479">
                  <c:v>86.081182476799924</c:v>
                </c:pt>
                <c:pt idx="480">
                  <c:v>86.260477231661923</c:v>
                </c:pt>
                <c:pt idx="481">
                  <c:v>86.439771975607982</c:v>
                </c:pt>
                <c:pt idx="482">
                  <c:v>86.619066708638002</c:v>
                </c:pt>
                <c:pt idx="483">
                  <c:v>86.798361430751925</c:v>
                </c:pt>
                <c:pt idx="484">
                  <c:v>86.977656141950007</c:v>
                </c:pt>
                <c:pt idx="485">
                  <c:v>87.156950842231893</c:v>
                </c:pt>
                <c:pt idx="486">
                  <c:v>87.336245531597982</c:v>
                </c:pt>
                <c:pt idx="487">
                  <c:v>87.515540210048002</c:v>
                </c:pt>
                <c:pt idx="488">
                  <c:v>87.694834877581869</c:v>
                </c:pt>
                <c:pt idx="489">
                  <c:v>87.87412953419998</c:v>
                </c:pt>
                <c:pt idx="490">
                  <c:v>88.053424179901981</c:v>
                </c:pt>
                <c:pt idx="491">
                  <c:v>88.232718814687885</c:v>
                </c:pt>
                <c:pt idx="492">
                  <c:v>88.412013438558006</c:v>
                </c:pt>
                <c:pt idx="493">
                  <c:v>88.59130805151193</c:v>
                </c:pt>
                <c:pt idx="494">
                  <c:v>88.770602653549929</c:v>
                </c:pt>
                <c:pt idx="495">
                  <c:v>88.949897244672002</c:v>
                </c:pt>
                <c:pt idx="496">
                  <c:v>89.129191824877978</c:v>
                </c:pt>
                <c:pt idx="497">
                  <c:v>89.308486394167943</c:v>
                </c:pt>
                <c:pt idx="498">
                  <c:v>89.487780952541925</c:v>
                </c:pt>
                <c:pt idx="499">
                  <c:v>89.667075499999982</c:v>
                </c:pt>
                <c:pt idx="500">
                  <c:v>89.84637003654187</c:v>
                </c:pt>
                <c:pt idx="501">
                  <c:v>90.025664562168004</c:v>
                </c:pt>
                <c:pt idx="502">
                  <c:v>90.204959076877998</c:v>
                </c:pt>
                <c:pt idx="503">
                  <c:v>90.384253580671995</c:v>
                </c:pt>
                <c:pt idx="504">
                  <c:v>90.563548073549924</c:v>
                </c:pt>
                <c:pt idx="505">
                  <c:v>90.742842555511928</c:v>
                </c:pt>
                <c:pt idx="506">
                  <c:v>90.922137026557891</c:v>
                </c:pt>
                <c:pt idx="507">
                  <c:v>91.101431486687929</c:v>
                </c:pt>
                <c:pt idx="508">
                  <c:v>91.280725935901998</c:v>
                </c:pt>
                <c:pt idx="509">
                  <c:v>91.460020374199999</c:v>
                </c:pt>
                <c:pt idx="510">
                  <c:v>91.639314801581904</c:v>
                </c:pt>
                <c:pt idx="511">
                  <c:v>91.818609218047996</c:v>
                </c:pt>
                <c:pt idx="512">
                  <c:v>91.997903623598006</c:v>
                </c:pt>
                <c:pt idx="513">
                  <c:v>92.177198018231891</c:v>
                </c:pt>
                <c:pt idx="514">
                  <c:v>92.356492401949978</c:v>
                </c:pt>
                <c:pt idx="515">
                  <c:v>92.535786774751884</c:v>
                </c:pt>
                <c:pt idx="516">
                  <c:v>92.715081136637892</c:v>
                </c:pt>
                <c:pt idx="517">
                  <c:v>92.894375487608002</c:v>
                </c:pt>
                <c:pt idx="518">
                  <c:v>93.073669827661945</c:v>
                </c:pt>
                <c:pt idx="519">
                  <c:v>93.252964156799891</c:v>
                </c:pt>
                <c:pt idx="520">
                  <c:v>93.432258475021982</c:v>
                </c:pt>
                <c:pt idx="521">
                  <c:v>93.611552782328005</c:v>
                </c:pt>
                <c:pt idx="522">
                  <c:v>93.790847078718002</c:v>
                </c:pt>
                <c:pt idx="523">
                  <c:v>93.970141364191946</c:v>
                </c:pt>
                <c:pt idx="524">
                  <c:v>94.149435638749978</c:v>
                </c:pt>
                <c:pt idx="525">
                  <c:v>94.328729902391927</c:v>
                </c:pt>
                <c:pt idx="526">
                  <c:v>94.508024155117994</c:v>
                </c:pt>
                <c:pt idx="527">
                  <c:v>94.687318396927893</c:v>
                </c:pt>
                <c:pt idx="528">
                  <c:v>94.866612627821979</c:v>
                </c:pt>
                <c:pt idx="529">
                  <c:v>95.045906847799941</c:v>
                </c:pt>
                <c:pt idx="530">
                  <c:v>95.225201056861891</c:v>
                </c:pt>
                <c:pt idx="531">
                  <c:v>95.404495255008001</c:v>
                </c:pt>
                <c:pt idx="532">
                  <c:v>95.583789442237986</c:v>
                </c:pt>
                <c:pt idx="533">
                  <c:v>95.763083618551946</c:v>
                </c:pt>
                <c:pt idx="534">
                  <c:v>95.942377783949979</c:v>
                </c:pt>
                <c:pt idx="535">
                  <c:v>96.121671938431902</c:v>
                </c:pt>
                <c:pt idx="536">
                  <c:v>96.300966081997998</c:v>
                </c:pt>
                <c:pt idx="537">
                  <c:v>96.480260214647998</c:v>
                </c:pt>
                <c:pt idx="538">
                  <c:v>96.659554336381873</c:v>
                </c:pt>
                <c:pt idx="539">
                  <c:v>96.838848447199894</c:v>
                </c:pt>
                <c:pt idx="540">
                  <c:v>97.018142547101945</c:v>
                </c:pt>
                <c:pt idx="541">
                  <c:v>97.197436636087943</c:v>
                </c:pt>
                <c:pt idx="542">
                  <c:v>97.376730714157887</c:v>
                </c:pt>
                <c:pt idx="543">
                  <c:v>97.556024781312004</c:v>
                </c:pt>
                <c:pt idx="544">
                  <c:v>97.735318837549869</c:v>
                </c:pt>
                <c:pt idx="545">
                  <c:v>97.914612882872007</c:v>
                </c:pt>
                <c:pt idx="546">
                  <c:v>98.093906917278005</c:v>
                </c:pt>
                <c:pt idx="547">
                  <c:v>98.273200940768007</c:v>
                </c:pt>
                <c:pt idx="548">
                  <c:v>98.452494953341983</c:v>
                </c:pt>
                <c:pt idx="549">
                  <c:v>98.631788954999891</c:v>
                </c:pt>
                <c:pt idx="550">
                  <c:v>98.811082945741987</c:v>
                </c:pt>
                <c:pt idx="551">
                  <c:v>98.990376925567986</c:v>
                </c:pt>
                <c:pt idx="552">
                  <c:v>99.169670894477946</c:v>
                </c:pt>
                <c:pt idx="553">
                  <c:v>99.348964852471923</c:v>
                </c:pt>
                <c:pt idx="554">
                  <c:v>99.528258799549945</c:v>
                </c:pt>
                <c:pt idx="555">
                  <c:v>99.707552735712</c:v>
                </c:pt>
                <c:pt idx="556">
                  <c:v>99.886846660957985</c:v>
                </c:pt>
                <c:pt idx="557">
                  <c:v>100.066140575288</c:v>
                </c:pt>
                <c:pt idx="558">
                  <c:v>100.24543447870199</c:v>
                </c:pt>
                <c:pt idx="559">
                  <c:v>100.4247283712</c:v>
                </c:pt>
                <c:pt idx="560">
                  <c:v>100.604022252782</c:v>
                </c:pt>
                <c:pt idx="561">
                  <c:v>100.783316123448</c:v>
                </c:pt>
                <c:pt idx="562">
                  <c:v>100.96260998319801</c:v>
                </c:pt>
                <c:pt idx="563">
                  <c:v>101.141903832032</c:v>
                </c:pt>
                <c:pt idx="564">
                  <c:v>101.32119766995</c:v>
                </c:pt>
                <c:pt idx="565">
                  <c:v>101.50049149695199</c:v>
                </c:pt>
                <c:pt idx="566">
                  <c:v>101.679785313038</c:v>
                </c:pt>
                <c:pt idx="567">
                  <c:v>101.859079118208</c:v>
                </c:pt>
                <c:pt idx="568">
                  <c:v>102.0383729124619</c:v>
                </c:pt>
                <c:pt idx="569">
                  <c:v>102.21766669580001</c:v>
                </c:pt>
                <c:pt idx="570">
                  <c:v>102.39696046822201</c:v>
                </c:pt>
                <c:pt idx="571">
                  <c:v>102.57625422972799</c:v>
                </c:pt>
                <c:pt idx="572">
                  <c:v>102.755547980318</c:v>
                </c:pt>
                <c:pt idx="573">
                  <c:v>102.93484171999199</c:v>
                </c:pt>
                <c:pt idx="574">
                  <c:v>103.11413544875001</c:v>
                </c:pt>
                <c:pt idx="575">
                  <c:v>103.29342916659201</c:v>
                </c:pt>
                <c:pt idx="576">
                  <c:v>103.47272287351799</c:v>
                </c:pt>
                <c:pt idx="577">
                  <c:v>103.652016569528</c:v>
                </c:pt>
                <c:pt idx="578">
                  <c:v>103.831310254622</c:v>
                </c:pt>
                <c:pt idx="579">
                  <c:v>104.01060392879999</c:v>
                </c:pt>
                <c:pt idx="580">
                  <c:v>104.189897592062</c:v>
                </c:pt>
                <c:pt idx="581">
                  <c:v>104.369191244408</c:v>
                </c:pt>
                <c:pt idx="582">
                  <c:v>104.54848488583799</c:v>
                </c:pt>
                <c:pt idx="583">
                  <c:v>104.7277785163519</c:v>
                </c:pt>
                <c:pt idx="584">
                  <c:v>104.90707213595</c:v>
                </c:pt>
                <c:pt idx="585">
                  <c:v>105.086365744632</c:v>
                </c:pt>
                <c:pt idx="586">
                  <c:v>105.265659342398</c:v>
                </c:pt>
                <c:pt idx="587">
                  <c:v>105.444952929248</c:v>
                </c:pt>
                <c:pt idx="588">
                  <c:v>105.624246505182</c:v>
                </c:pt>
                <c:pt idx="589">
                  <c:v>105.8035400702</c:v>
                </c:pt>
                <c:pt idx="590">
                  <c:v>105.982833624302</c:v>
                </c:pt>
                <c:pt idx="591">
                  <c:v>106.16212716748799</c:v>
                </c:pt>
                <c:pt idx="592">
                  <c:v>106.341420699758</c:v>
                </c:pt>
                <c:pt idx="593">
                  <c:v>106.520714221112</c:v>
                </c:pt>
                <c:pt idx="594">
                  <c:v>106.70000773155</c:v>
                </c:pt>
                <c:pt idx="595">
                  <c:v>106.87930123107201</c:v>
                </c:pt>
                <c:pt idx="596">
                  <c:v>107.058594719678</c:v>
                </c:pt>
                <c:pt idx="597">
                  <c:v>107.23788819736799</c:v>
                </c:pt>
                <c:pt idx="598">
                  <c:v>107.41718166414201</c:v>
                </c:pt>
                <c:pt idx="599">
                  <c:v>107.59647511999999</c:v>
                </c:pt>
                <c:pt idx="600">
                  <c:v>107.775768564942</c:v>
                </c:pt>
                <c:pt idx="601">
                  <c:v>107.95506199896801</c:v>
                </c:pt>
                <c:pt idx="602">
                  <c:v>108.134355422078</c:v>
                </c:pt>
                <c:pt idx="603">
                  <c:v>108.313648834272</c:v>
                </c:pt>
                <c:pt idx="604">
                  <c:v>108.49294223555</c:v>
                </c:pt>
                <c:pt idx="605">
                  <c:v>108.67223562591199</c:v>
                </c:pt>
                <c:pt idx="606">
                  <c:v>108.851529005358</c:v>
                </c:pt>
                <c:pt idx="607">
                  <c:v>109.030822373888</c:v>
                </c:pt>
                <c:pt idx="608">
                  <c:v>109.210115731502</c:v>
                </c:pt>
                <c:pt idx="609">
                  <c:v>109.3894090782</c:v>
                </c:pt>
                <c:pt idx="610">
                  <c:v>109.568702413982</c:v>
                </c:pt>
                <c:pt idx="611">
                  <c:v>109.747995738848</c:v>
                </c:pt>
                <c:pt idx="612">
                  <c:v>109.927289052798</c:v>
                </c:pt>
                <c:pt idx="613">
                  <c:v>110.106582355832</c:v>
                </c:pt>
                <c:pt idx="614">
                  <c:v>110.28587564794999</c:v>
                </c:pt>
                <c:pt idx="615">
                  <c:v>110.465168929152</c:v>
                </c:pt>
                <c:pt idx="616">
                  <c:v>110.644462199438</c:v>
                </c:pt>
                <c:pt idx="617">
                  <c:v>110.82375545880799</c:v>
                </c:pt>
                <c:pt idx="618">
                  <c:v>111.003048707262</c:v>
                </c:pt>
                <c:pt idx="619">
                  <c:v>111.1823419448</c:v>
                </c:pt>
                <c:pt idx="620">
                  <c:v>111.36163517142199</c:v>
                </c:pt>
                <c:pt idx="621">
                  <c:v>111.54092838712801</c:v>
                </c:pt>
                <c:pt idx="622">
                  <c:v>111.720221591918</c:v>
                </c:pt>
                <c:pt idx="623">
                  <c:v>111.89951478579199</c:v>
                </c:pt>
                <c:pt idx="624">
                  <c:v>112.07880796875</c:v>
                </c:pt>
                <c:pt idx="625">
                  <c:v>112.25810114079199</c:v>
                </c:pt>
                <c:pt idx="626">
                  <c:v>112.437394301918</c:v>
                </c:pt>
                <c:pt idx="627">
                  <c:v>112.61668745212801</c:v>
                </c:pt>
                <c:pt idx="628">
                  <c:v>112.79598059142199</c:v>
                </c:pt>
                <c:pt idx="629">
                  <c:v>112.9752737198</c:v>
                </c:pt>
                <c:pt idx="630">
                  <c:v>113.154566837262</c:v>
                </c:pt>
                <c:pt idx="631">
                  <c:v>113.33385994380799</c:v>
                </c:pt>
                <c:pt idx="632">
                  <c:v>113.513153039438</c:v>
                </c:pt>
                <c:pt idx="633">
                  <c:v>113.692446124152</c:v>
                </c:pt>
                <c:pt idx="634">
                  <c:v>113.87173919795001</c:v>
                </c:pt>
                <c:pt idx="635">
                  <c:v>114.051032260832</c:v>
                </c:pt>
                <c:pt idx="636">
                  <c:v>114.230325312798</c:v>
                </c:pt>
                <c:pt idx="637">
                  <c:v>114.409618353848</c:v>
                </c:pt>
                <c:pt idx="638">
                  <c:v>114.58891138398199</c:v>
                </c:pt>
                <c:pt idx="639">
                  <c:v>114.7682044032</c:v>
                </c:pt>
                <c:pt idx="640">
                  <c:v>114.947497411502</c:v>
                </c:pt>
                <c:pt idx="641">
                  <c:v>115.126790408888</c:v>
                </c:pt>
                <c:pt idx="642">
                  <c:v>115.306083395358</c:v>
                </c:pt>
                <c:pt idx="643">
                  <c:v>115.48537637091199</c:v>
                </c:pt>
                <c:pt idx="644">
                  <c:v>115.66466933555</c:v>
                </c:pt>
                <c:pt idx="645">
                  <c:v>115.843962289272</c:v>
                </c:pt>
                <c:pt idx="646">
                  <c:v>116.023255232078</c:v>
                </c:pt>
                <c:pt idx="647">
                  <c:v>116.202548163968</c:v>
                </c:pt>
                <c:pt idx="648">
                  <c:v>116.381841084942</c:v>
                </c:pt>
                <c:pt idx="649">
                  <c:v>116.56113399500001</c:v>
                </c:pt>
                <c:pt idx="650">
                  <c:v>116.740426894142</c:v>
                </c:pt>
                <c:pt idx="651">
                  <c:v>116.91971978236801</c:v>
                </c:pt>
                <c:pt idx="652">
                  <c:v>117.099012659678</c:v>
                </c:pt>
                <c:pt idx="653">
                  <c:v>117.278305526072</c:v>
                </c:pt>
                <c:pt idx="654">
                  <c:v>117.45759838155</c:v>
                </c:pt>
                <c:pt idx="655">
                  <c:v>117.636891226112</c:v>
                </c:pt>
                <c:pt idx="656">
                  <c:v>117.816184059758</c:v>
                </c:pt>
                <c:pt idx="657">
                  <c:v>117.99547688248801</c:v>
                </c:pt>
                <c:pt idx="658">
                  <c:v>118.174769694302</c:v>
                </c:pt>
                <c:pt idx="659">
                  <c:v>118.3540624952</c:v>
                </c:pt>
                <c:pt idx="660">
                  <c:v>118.533355285182</c:v>
                </c:pt>
                <c:pt idx="661">
                  <c:v>118.712648064248</c:v>
                </c:pt>
                <c:pt idx="662">
                  <c:v>118.89194083239801</c:v>
                </c:pt>
                <c:pt idx="663">
                  <c:v>119.071233589632</c:v>
                </c:pt>
                <c:pt idx="664">
                  <c:v>119.25052633595</c:v>
                </c:pt>
                <c:pt idx="665">
                  <c:v>119.429819071352</c:v>
                </c:pt>
                <c:pt idx="666">
                  <c:v>119.609111795838</c:v>
                </c:pt>
                <c:pt idx="667">
                  <c:v>119.788404509408</c:v>
                </c:pt>
                <c:pt idx="668">
                  <c:v>119.96769721206201</c:v>
                </c:pt>
                <c:pt idx="669">
                  <c:v>120.14698990380001</c:v>
                </c:pt>
                <c:pt idx="670">
                  <c:v>120.32628258462201</c:v>
                </c:pt>
                <c:pt idx="671">
                  <c:v>120.505575254528</c:v>
                </c:pt>
                <c:pt idx="672">
                  <c:v>120.684867913518</c:v>
                </c:pt>
                <c:pt idx="673">
                  <c:v>120.864160561592</c:v>
                </c:pt>
                <c:pt idx="674">
                  <c:v>121.04345319875</c:v>
                </c:pt>
                <c:pt idx="675">
                  <c:v>121.222745824992</c:v>
                </c:pt>
                <c:pt idx="676">
                  <c:v>121.40203844031799</c:v>
                </c:pt>
                <c:pt idx="677">
                  <c:v>121.581331044728</c:v>
                </c:pt>
                <c:pt idx="678">
                  <c:v>121.760623638222</c:v>
                </c:pt>
                <c:pt idx="679">
                  <c:v>121.9399162208</c:v>
                </c:pt>
                <c:pt idx="680">
                  <c:v>122.119208792462</c:v>
                </c:pt>
                <c:pt idx="681">
                  <c:v>122.298501353208</c:v>
                </c:pt>
                <c:pt idx="682">
                  <c:v>122.47779390303801</c:v>
                </c:pt>
                <c:pt idx="683">
                  <c:v>122.657086441952</c:v>
                </c:pt>
                <c:pt idx="684">
                  <c:v>122.83637896995</c:v>
                </c:pt>
                <c:pt idx="685">
                  <c:v>123.01567148703199</c:v>
                </c:pt>
                <c:pt idx="686">
                  <c:v>123.194963993198</c:v>
                </c:pt>
                <c:pt idx="687">
                  <c:v>123.374256488448</c:v>
                </c:pt>
                <c:pt idx="688">
                  <c:v>123.553548972782</c:v>
                </c:pt>
                <c:pt idx="689">
                  <c:v>123.7328414462</c:v>
                </c:pt>
                <c:pt idx="690">
                  <c:v>123.912133908702</c:v>
                </c:pt>
                <c:pt idx="691">
                  <c:v>124.091426360288</c:v>
                </c:pt>
                <c:pt idx="692">
                  <c:v>124.27071880095799</c:v>
                </c:pt>
                <c:pt idx="693">
                  <c:v>124.45001123071199</c:v>
                </c:pt>
                <c:pt idx="694">
                  <c:v>124.62930364955</c:v>
                </c:pt>
                <c:pt idx="695">
                  <c:v>124.808596057472</c:v>
                </c:pt>
                <c:pt idx="696">
                  <c:v>124.987888454478</c:v>
                </c:pt>
                <c:pt idx="697">
                  <c:v>125.16718084056799</c:v>
                </c:pt>
                <c:pt idx="698">
                  <c:v>125.34647321574199</c:v>
                </c:pt>
                <c:pt idx="699">
                  <c:v>125.52576558</c:v>
                </c:pt>
                <c:pt idx="700">
                  <c:v>125.705057933342</c:v>
                </c:pt>
                <c:pt idx="701">
                  <c:v>125.884350275768</c:v>
                </c:pt>
                <c:pt idx="702">
                  <c:v>126.063642607278</c:v>
                </c:pt>
                <c:pt idx="703">
                  <c:v>126.242934927872</c:v>
                </c:pt>
                <c:pt idx="704">
                  <c:v>126.42222723755</c:v>
                </c:pt>
                <c:pt idx="705">
                  <c:v>126.601519536312</c:v>
                </c:pt>
                <c:pt idx="706">
                  <c:v>126.78081182415799</c:v>
                </c:pt>
                <c:pt idx="707">
                  <c:v>126.96010410108801</c:v>
                </c:pt>
                <c:pt idx="708">
                  <c:v>127.13939636710199</c:v>
                </c:pt>
                <c:pt idx="709">
                  <c:v>127.3186886222</c:v>
                </c:pt>
                <c:pt idx="710">
                  <c:v>127.49798086638199</c:v>
                </c:pt>
                <c:pt idx="711">
                  <c:v>127.677273099648</c:v>
                </c:pt>
                <c:pt idx="712">
                  <c:v>127.856565321998</c:v>
                </c:pt>
                <c:pt idx="713">
                  <c:v>128.03585753343199</c:v>
                </c:pt>
                <c:pt idx="714">
                  <c:v>128.21514973395</c:v>
                </c:pt>
                <c:pt idx="715">
                  <c:v>128.39444192355199</c:v>
                </c:pt>
                <c:pt idx="716">
                  <c:v>128.57373410223801</c:v>
                </c:pt>
                <c:pt idx="717">
                  <c:v>128.75302627000801</c:v>
                </c:pt>
                <c:pt idx="718">
                  <c:v>128.932318426862</c:v>
                </c:pt>
                <c:pt idx="719">
                  <c:v>129.1116105728</c:v>
                </c:pt>
                <c:pt idx="720">
                  <c:v>129.290902707822</c:v>
                </c:pt>
                <c:pt idx="721">
                  <c:v>129.47019483192801</c:v>
                </c:pt>
                <c:pt idx="722">
                  <c:v>129.64948694511801</c:v>
                </c:pt>
                <c:pt idx="723">
                  <c:v>129.828779047392</c:v>
                </c:pt>
                <c:pt idx="724">
                  <c:v>130.00807113875001</c:v>
                </c:pt>
                <c:pt idx="725">
                  <c:v>130.18736321919201</c:v>
                </c:pt>
                <c:pt idx="726">
                  <c:v>130.36665528871799</c:v>
                </c:pt>
                <c:pt idx="727">
                  <c:v>130.545947347328</c:v>
                </c:pt>
                <c:pt idx="728">
                  <c:v>130.72523939502199</c:v>
                </c:pt>
                <c:pt idx="729">
                  <c:v>130.9045314318</c:v>
                </c:pt>
                <c:pt idx="730">
                  <c:v>131.08382345766199</c:v>
                </c:pt>
                <c:pt idx="731">
                  <c:v>131.26311547260801</c:v>
                </c:pt>
                <c:pt idx="732">
                  <c:v>131.44240747663801</c:v>
                </c:pt>
                <c:pt idx="733">
                  <c:v>131.621699469752</c:v>
                </c:pt>
                <c:pt idx="734">
                  <c:v>131.80099145195001</c:v>
                </c:pt>
                <c:pt idx="735">
                  <c:v>131.98028342323201</c:v>
                </c:pt>
                <c:pt idx="736">
                  <c:v>132.15957538359791</c:v>
                </c:pt>
                <c:pt idx="737">
                  <c:v>132.338867333048</c:v>
                </c:pt>
                <c:pt idx="738">
                  <c:v>132.51815927158199</c:v>
                </c:pt>
                <c:pt idx="739">
                  <c:v>132.69745119919989</c:v>
                </c:pt>
                <c:pt idx="740">
                  <c:v>132.876743115902</c:v>
                </c:pt>
                <c:pt idx="741">
                  <c:v>133.05603502168799</c:v>
                </c:pt>
                <c:pt idx="742">
                  <c:v>133.23532691655799</c:v>
                </c:pt>
                <c:pt idx="743">
                  <c:v>133.41461880051199</c:v>
                </c:pt>
                <c:pt idx="744">
                  <c:v>133.59391067355</c:v>
                </c:pt>
                <c:pt idx="745">
                  <c:v>133.773202535672</c:v>
                </c:pt>
                <c:pt idx="746">
                  <c:v>133.95249438687799</c:v>
                </c:pt>
                <c:pt idx="747">
                  <c:v>134.13178622716799</c:v>
                </c:pt>
                <c:pt idx="748">
                  <c:v>134.31107805654199</c:v>
                </c:pt>
                <c:pt idx="749">
                  <c:v>134.490369875</c:v>
                </c:pt>
                <c:pt idx="750">
                  <c:v>134.66966168254191</c:v>
                </c:pt>
                <c:pt idx="751">
                  <c:v>134.84895347916799</c:v>
                </c:pt>
                <c:pt idx="752">
                  <c:v>135.028245264878</c:v>
                </c:pt>
                <c:pt idx="753">
                  <c:v>135.20753703967199</c:v>
                </c:pt>
                <c:pt idx="754">
                  <c:v>135.38682880355</c:v>
                </c:pt>
                <c:pt idx="755">
                  <c:v>135.566120556512</c:v>
                </c:pt>
                <c:pt idx="756">
                  <c:v>135.74541229855791</c:v>
                </c:pt>
                <c:pt idx="757">
                  <c:v>135.92470402968789</c:v>
                </c:pt>
                <c:pt idx="758">
                  <c:v>136.10399574990191</c:v>
                </c:pt>
                <c:pt idx="759">
                  <c:v>136.28328745920001</c:v>
                </c:pt>
                <c:pt idx="760">
                  <c:v>136.46257915758201</c:v>
                </c:pt>
                <c:pt idx="761">
                  <c:v>136.641870845048</c:v>
                </c:pt>
                <c:pt idx="762">
                  <c:v>136.82116252159801</c:v>
                </c:pt>
                <c:pt idx="763">
                  <c:v>137.00045418723201</c:v>
                </c:pt>
                <c:pt idx="764">
                  <c:v>137.17974584194999</c:v>
                </c:pt>
                <c:pt idx="765">
                  <c:v>137.359037485752</c:v>
                </c:pt>
                <c:pt idx="766">
                  <c:v>137.53832911863799</c:v>
                </c:pt>
                <c:pt idx="767">
                  <c:v>137.71762074060791</c:v>
                </c:pt>
                <c:pt idx="768">
                  <c:v>137.896912351662</c:v>
                </c:pt>
                <c:pt idx="769">
                  <c:v>138.07620395180001</c:v>
                </c:pt>
                <c:pt idx="770">
                  <c:v>138.25549554102199</c:v>
                </c:pt>
                <c:pt idx="771">
                  <c:v>138.43478711932801</c:v>
                </c:pt>
                <c:pt idx="772">
                  <c:v>138.61407868671799</c:v>
                </c:pt>
                <c:pt idx="773">
                  <c:v>138.79337024319199</c:v>
                </c:pt>
                <c:pt idx="774">
                  <c:v>138.97266178874989</c:v>
                </c:pt>
                <c:pt idx="775">
                  <c:v>139.15195332339201</c:v>
                </c:pt>
                <c:pt idx="776">
                  <c:v>139.331244847118</c:v>
                </c:pt>
                <c:pt idx="777">
                  <c:v>139.51053635992801</c:v>
                </c:pt>
                <c:pt idx="778">
                  <c:v>139.68982786182201</c:v>
                </c:pt>
                <c:pt idx="779">
                  <c:v>139.8691193528</c:v>
                </c:pt>
                <c:pt idx="780">
                  <c:v>140.048410832862</c:v>
                </c:pt>
                <c:pt idx="781">
                  <c:v>140.227702302008</c:v>
                </c:pt>
                <c:pt idx="782">
                  <c:v>140.40699376023801</c:v>
                </c:pt>
                <c:pt idx="783">
                  <c:v>140.58628520755201</c:v>
                </c:pt>
                <c:pt idx="784">
                  <c:v>140.76557664395</c:v>
                </c:pt>
                <c:pt idx="785">
                  <c:v>140.944868069432</c:v>
                </c:pt>
                <c:pt idx="786">
                  <c:v>141.124159483998</c:v>
                </c:pt>
                <c:pt idx="787">
                  <c:v>141.30345088764801</c:v>
                </c:pt>
                <c:pt idx="788">
                  <c:v>141.48274228038201</c:v>
                </c:pt>
                <c:pt idx="789">
                  <c:v>141.6620336622</c:v>
                </c:pt>
                <c:pt idx="790">
                  <c:v>141.84132503310201</c:v>
                </c:pt>
                <c:pt idx="791">
                  <c:v>142.02061639308801</c:v>
                </c:pt>
                <c:pt idx="792">
                  <c:v>142.19990774215799</c:v>
                </c:pt>
                <c:pt idx="793">
                  <c:v>142.37919908031199</c:v>
                </c:pt>
                <c:pt idx="794">
                  <c:v>142.55849040755001</c:v>
                </c:pt>
                <c:pt idx="795">
                  <c:v>142.73778172387159</c:v>
                </c:pt>
                <c:pt idx="796">
                  <c:v>142.91707302927799</c:v>
                </c:pt>
                <c:pt idx="797">
                  <c:v>143.096364323768</c:v>
                </c:pt>
                <c:pt idx="798">
                  <c:v>143.2756556073416</c:v>
                </c:pt>
                <c:pt idx="799">
                  <c:v>143.45494687999999</c:v>
                </c:pt>
                <c:pt idx="800">
                  <c:v>143.63423814174189</c:v>
                </c:pt>
                <c:pt idx="801">
                  <c:v>143.813529392568</c:v>
                </c:pt>
                <c:pt idx="802">
                  <c:v>143.99282063247799</c:v>
                </c:pt>
                <c:pt idx="803">
                  <c:v>144.17211186147199</c:v>
                </c:pt>
                <c:pt idx="804">
                  <c:v>144.35140307955001</c:v>
                </c:pt>
                <c:pt idx="805">
                  <c:v>144.53069428671199</c:v>
                </c:pt>
                <c:pt idx="806">
                  <c:v>144.70998548295799</c:v>
                </c:pt>
                <c:pt idx="807">
                  <c:v>144.88927666828801</c:v>
                </c:pt>
                <c:pt idx="808">
                  <c:v>145.06856784270201</c:v>
                </c:pt>
                <c:pt idx="809">
                  <c:v>145.24785900619989</c:v>
                </c:pt>
                <c:pt idx="810">
                  <c:v>145.42715015878201</c:v>
                </c:pt>
                <c:pt idx="811">
                  <c:v>145.60644130044801</c:v>
                </c:pt>
                <c:pt idx="812">
                  <c:v>145.78573243119791</c:v>
                </c:pt>
                <c:pt idx="813">
                  <c:v>145.965023551032</c:v>
                </c:pt>
                <c:pt idx="814">
                  <c:v>146.14431465994991</c:v>
                </c:pt>
                <c:pt idx="815">
                  <c:v>146.32360575795201</c:v>
                </c:pt>
                <c:pt idx="816">
                  <c:v>146.50289684503801</c:v>
                </c:pt>
                <c:pt idx="817">
                  <c:v>146.682187921208</c:v>
                </c:pt>
                <c:pt idx="818">
                  <c:v>146.861478986462</c:v>
                </c:pt>
                <c:pt idx="819">
                  <c:v>147.0407700408</c:v>
                </c:pt>
                <c:pt idx="820">
                  <c:v>147.22006108422201</c:v>
                </c:pt>
                <c:pt idx="821">
                  <c:v>147.39935211672801</c:v>
                </c:pt>
                <c:pt idx="822">
                  <c:v>147.578643138318</c:v>
                </c:pt>
                <c:pt idx="823">
                  <c:v>147.75793414899201</c:v>
                </c:pt>
                <c:pt idx="824">
                  <c:v>147.93722514875</c:v>
                </c:pt>
                <c:pt idx="825">
                  <c:v>148.11651613759199</c:v>
                </c:pt>
                <c:pt idx="826">
                  <c:v>148.29580711551799</c:v>
                </c:pt>
                <c:pt idx="827">
                  <c:v>148.47509808252801</c:v>
                </c:pt>
                <c:pt idx="828">
                  <c:v>148.65438903862201</c:v>
                </c:pt>
                <c:pt idx="829">
                  <c:v>148.83367998380001</c:v>
                </c:pt>
                <c:pt idx="830">
                  <c:v>149.012970918062</c:v>
                </c:pt>
                <c:pt idx="831">
                  <c:v>149.192261841408</c:v>
                </c:pt>
                <c:pt idx="832">
                  <c:v>149.37155275383799</c:v>
                </c:pt>
                <c:pt idx="833">
                  <c:v>149.550843655352</c:v>
                </c:pt>
                <c:pt idx="834">
                  <c:v>149.73013454594999</c:v>
                </c:pt>
                <c:pt idx="835">
                  <c:v>149.90942542563201</c:v>
                </c:pt>
                <c:pt idx="836">
                  <c:v>150.08871629439801</c:v>
                </c:pt>
                <c:pt idx="837">
                  <c:v>150.268007152248</c:v>
                </c:pt>
                <c:pt idx="838">
                  <c:v>150.44729799918201</c:v>
                </c:pt>
                <c:pt idx="839">
                  <c:v>150.62658883520001</c:v>
                </c:pt>
                <c:pt idx="840">
                  <c:v>150.80587966030191</c:v>
                </c:pt>
                <c:pt idx="841">
                  <c:v>150.985170474488</c:v>
                </c:pt>
                <c:pt idx="842">
                  <c:v>151.16446127775799</c:v>
                </c:pt>
                <c:pt idx="843">
                  <c:v>151.34375207011189</c:v>
                </c:pt>
                <c:pt idx="844">
                  <c:v>151.52304285155</c:v>
                </c:pt>
                <c:pt idx="845">
                  <c:v>151.70233362207199</c:v>
                </c:pt>
                <c:pt idx="846">
                  <c:v>151.88162438167799</c:v>
                </c:pt>
                <c:pt idx="847">
                  <c:v>152.06091513036799</c:v>
                </c:pt>
                <c:pt idx="848">
                  <c:v>152.24020586814191</c:v>
                </c:pt>
                <c:pt idx="849">
                  <c:v>152.419496595</c:v>
                </c:pt>
                <c:pt idx="850">
                  <c:v>152.59878731094199</c:v>
                </c:pt>
                <c:pt idx="851">
                  <c:v>152.77807801596799</c:v>
                </c:pt>
                <c:pt idx="852">
                  <c:v>152.95736871007799</c:v>
                </c:pt>
                <c:pt idx="853">
                  <c:v>153.136659393272</c:v>
                </c:pt>
                <c:pt idx="854">
                  <c:v>153.31595006554991</c:v>
                </c:pt>
                <c:pt idx="855">
                  <c:v>153.49524072691199</c:v>
                </c:pt>
                <c:pt idx="856">
                  <c:v>153.67453137735799</c:v>
                </c:pt>
                <c:pt idx="857">
                  <c:v>153.85382201688799</c:v>
                </c:pt>
                <c:pt idx="858">
                  <c:v>154.033112645502</c:v>
                </c:pt>
                <c:pt idx="859">
                  <c:v>154.21240326319989</c:v>
                </c:pt>
                <c:pt idx="860">
                  <c:v>154.39169386998199</c:v>
                </c:pt>
                <c:pt idx="861">
                  <c:v>154.57098446584791</c:v>
                </c:pt>
                <c:pt idx="862">
                  <c:v>154.750275050798</c:v>
                </c:pt>
                <c:pt idx="863">
                  <c:v>154.92956562483161</c:v>
                </c:pt>
                <c:pt idx="864">
                  <c:v>155.10885618795001</c:v>
                </c:pt>
                <c:pt idx="865">
                  <c:v>155.288146740152</c:v>
                </c:pt>
                <c:pt idx="866">
                  <c:v>155.46743728143801</c:v>
                </c:pt>
                <c:pt idx="867">
                  <c:v>155.64672781180801</c:v>
                </c:pt>
                <c:pt idx="868">
                  <c:v>155.82601833126199</c:v>
                </c:pt>
                <c:pt idx="869">
                  <c:v>156.00530883979999</c:v>
                </c:pt>
                <c:pt idx="870">
                  <c:v>156.18459933742199</c:v>
                </c:pt>
                <c:pt idx="871">
                  <c:v>156.36388982412791</c:v>
                </c:pt>
                <c:pt idx="872">
                  <c:v>156.54318029991791</c:v>
                </c:pt>
                <c:pt idx="873">
                  <c:v>156.72247076479201</c:v>
                </c:pt>
                <c:pt idx="874">
                  <c:v>156.90176121875001</c:v>
                </c:pt>
                <c:pt idx="875">
                  <c:v>157.081051661792</c:v>
                </c:pt>
                <c:pt idx="876">
                  <c:v>157.26034209391801</c:v>
                </c:pt>
                <c:pt idx="877">
                  <c:v>157.43963251512801</c:v>
                </c:pt>
                <c:pt idx="878">
                  <c:v>157.618922925422</c:v>
                </c:pt>
                <c:pt idx="879">
                  <c:v>157.7982133248</c:v>
                </c:pt>
                <c:pt idx="880">
                  <c:v>157.97750371326191</c:v>
                </c:pt>
                <c:pt idx="881">
                  <c:v>158.15679409080789</c:v>
                </c:pt>
                <c:pt idx="882">
                  <c:v>158.33608445743801</c:v>
                </c:pt>
                <c:pt idx="883">
                  <c:v>158.51537481315199</c:v>
                </c:pt>
                <c:pt idx="884">
                  <c:v>158.69466515795</c:v>
                </c:pt>
                <c:pt idx="885">
                  <c:v>158.87395549183191</c:v>
                </c:pt>
                <c:pt idx="886">
                  <c:v>159.053245814798</c:v>
                </c:pt>
                <c:pt idx="887">
                  <c:v>159.23253612684789</c:v>
                </c:pt>
                <c:pt idx="888">
                  <c:v>159.41182642798199</c:v>
                </c:pt>
                <c:pt idx="889">
                  <c:v>159.5911167182</c:v>
                </c:pt>
                <c:pt idx="890">
                  <c:v>159.77040699750199</c:v>
                </c:pt>
                <c:pt idx="891">
                  <c:v>159.94969726588789</c:v>
                </c:pt>
                <c:pt idx="892">
                  <c:v>160.12898752335801</c:v>
                </c:pt>
                <c:pt idx="893">
                  <c:v>160.308277769912</c:v>
                </c:pt>
                <c:pt idx="894">
                  <c:v>160.48756800555</c:v>
                </c:pt>
                <c:pt idx="895">
                  <c:v>160.66685823027191</c:v>
                </c:pt>
                <c:pt idx="896">
                  <c:v>160.84614844407801</c:v>
                </c:pt>
                <c:pt idx="897">
                  <c:v>161.02543864696801</c:v>
                </c:pt>
                <c:pt idx="898">
                  <c:v>161.204728838942</c:v>
                </c:pt>
                <c:pt idx="899">
                  <c:v>161.38401902000001</c:v>
                </c:pt>
                <c:pt idx="900">
                  <c:v>161.56330919014201</c:v>
                </c:pt>
                <c:pt idx="901">
                  <c:v>161.74259934936799</c:v>
                </c:pt>
                <c:pt idx="902">
                  <c:v>161.92188949767799</c:v>
                </c:pt>
                <c:pt idx="903">
                  <c:v>162.10117963507199</c:v>
                </c:pt>
                <c:pt idx="904">
                  <c:v>162.28046976154991</c:v>
                </c:pt>
                <c:pt idx="905">
                  <c:v>162.45975987711199</c:v>
                </c:pt>
                <c:pt idx="906">
                  <c:v>162.63904998175801</c:v>
                </c:pt>
                <c:pt idx="907">
                  <c:v>162.81834007548801</c:v>
                </c:pt>
                <c:pt idx="908">
                  <c:v>162.997630158302</c:v>
                </c:pt>
                <c:pt idx="909">
                  <c:v>163.17692023020001</c:v>
                </c:pt>
                <c:pt idx="910">
                  <c:v>163.35621029118201</c:v>
                </c:pt>
                <c:pt idx="911">
                  <c:v>163.53550034124791</c:v>
                </c:pt>
                <c:pt idx="912">
                  <c:v>163.714790380398</c:v>
                </c:pt>
                <c:pt idx="913">
                  <c:v>163.89408040863199</c:v>
                </c:pt>
                <c:pt idx="914">
                  <c:v>164.07337042594989</c:v>
                </c:pt>
                <c:pt idx="915">
                  <c:v>164.252660432352</c:v>
                </c:pt>
                <c:pt idx="916">
                  <c:v>164.43195042783799</c:v>
                </c:pt>
                <c:pt idx="917">
                  <c:v>164.61124041240799</c:v>
                </c:pt>
                <c:pt idx="918">
                  <c:v>164.79053038606199</c:v>
                </c:pt>
                <c:pt idx="919">
                  <c:v>164.9698203488</c:v>
                </c:pt>
                <c:pt idx="920">
                  <c:v>165.149110300622</c:v>
                </c:pt>
                <c:pt idx="921">
                  <c:v>165.32840024152799</c:v>
                </c:pt>
                <c:pt idx="922">
                  <c:v>165.50769017151799</c:v>
                </c:pt>
                <c:pt idx="923">
                  <c:v>165.68698009059199</c:v>
                </c:pt>
                <c:pt idx="924">
                  <c:v>165.86626999875</c:v>
                </c:pt>
                <c:pt idx="925">
                  <c:v>166.04555989599189</c:v>
                </c:pt>
                <c:pt idx="926">
                  <c:v>166.22484978231799</c:v>
                </c:pt>
                <c:pt idx="927">
                  <c:v>166.404139657728</c:v>
                </c:pt>
                <c:pt idx="928">
                  <c:v>166.58342952222199</c:v>
                </c:pt>
                <c:pt idx="929">
                  <c:v>166.7627193758</c:v>
                </c:pt>
                <c:pt idx="930">
                  <c:v>166.942009218462</c:v>
                </c:pt>
                <c:pt idx="931">
                  <c:v>167.12129905020799</c:v>
                </c:pt>
                <c:pt idx="932">
                  <c:v>167.300588871038</c:v>
                </c:pt>
                <c:pt idx="933">
                  <c:v>167.479878680952</c:v>
                </c:pt>
                <c:pt idx="934">
                  <c:v>167.65916847995001</c:v>
                </c:pt>
                <c:pt idx="935">
                  <c:v>167.83845826803201</c:v>
                </c:pt>
                <c:pt idx="936">
                  <c:v>168.017748045198</c:v>
                </c:pt>
                <c:pt idx="937">
                  <c:v>168.19703781144801</c:v>
                </c:pt>
                <c:pt idx="938">
                  <c:v>168.37632756678201</c:v>
                </c:pt>
                <c:pt idx="939">
                  <c:v>168.5556173112</c:v>
                </c:pt>
                <c:pt idx="940">
                  <c:v>168.73490704470191</c:v>
                </c:pt>
                <c:pt idx="941">
                  <c:v>168.91419676728799</c:v>
                </c:pt>
                <c:pt idx="942">
                  <c:v>169.093486478958</c:v>
                </c:pt>
                <c:pt idx="943">
                  <c:v>169.272776179712</c:v>
                </c:pt>
                <c:pt idx="944">
                  <c:v>169.45206586955001</c:v>
                </c:pt>
                <c:pt idx="945">
                  <c:v>169.63135554847199</c:v>
                </c:pt>
                <c:pt idx="946">
                  <c:v>169.81064521647801</c:v>
                </c:pt>
                <c:pt idx="947">
                  <c:v>169.98993487356799</c:v>
                </c:pt>
                <c:pt idx="948">
                  <c:v>170.16922451974199</c:v>
                </c:pt>
                <c:pt idx="949">
                  <c:v>170.348514155</c:v>
                </c:pt>
                <c:pt idx="950">
                  <c:v>170.52780377934201</c:v>
                </c:pt>
                <c:pt idx="951">
                  <c:v>170.70709339276789</c:v>
                </c:pt>
                <c:pt idx="952">
                  <c:v>170.88638299527801</c:v>
                </c:pt>
                <c:pt idx="953">
                  <c:v>171.06567258687201</c:v>
                </c:pt>
                <c:pt idx="954">
                  <c:v>171.24496216754989</c:v>
                </c:pt>
                <c:pt idx="955">
                  <c:v>171.42425173731201</c:v>
                </c:pt>
                <c:pt idx="956">
                  <c:v>171.6035412961576</c:v>
                </c:pt>
                <c:pt idx="957">
                  <c:v>171.78283084408801</c:v>
                </c:pt>
                <c:pt idx="958">
                  <c:v>171.96212038110201</c:v>
                </c:pt>
                <c:pt idx="959">
                  <c:v>172.1414099072</c:v>
                </c:pt>
                <c:pt idx="960">
                  <c:v>172.32069942238201</c:v>
                </c:pt>
                <c:pt idx="961">
                  <c:v>172.49998892664789</c:v>
                </c:pt>
                <c:pt idx="962">
                  <c:v>172.67927841999801</c:v>
                </c:pt>
                <c:pt idx="963">
                  <c:v>172.85856790243199</c:v>
                </c:pt>
                <c:pt idx="964">
                  <c:v>173.03785737395</c:v>
                </c:pt>
                <c:pt idx="965">
                  <c:v>173.21714683455201</c:v>
                </c:pt>
                <c:pt idx="966">
                  <c:v>173.39643628423801</c:v>
                </c:pt>
                <c:pt idx="967">
                  <c:v>173.57572572300771</c:v>
                </c:pt>
                <c:pt idx="968">
                  <c:v>173.75501515086191</c:v>
                </c:pt>
                <c:pt idx="969">
                  <c:v>173.93430456780001</c:v>
                </c:pt>
                <c:pt idx="970">
                  <c:v>174.11359397382171</c:v>
                </c:pt>
                <c:pt idx="971">
                  <c:v>174.29288336892799</c:v>
                </c:pt>
                <c:pt idx="972">
                  <c:v>174.472172753118</c:v>
                </c:pt>
                <c:pt idx="973">
                  <c:v>174.651462126392</c:v>
                </c:pt>
                <c:pt idx="974">
                  <c:v>174.83075148875</c:v>
                </c:pt>
                <c:pt idx="975">
                  <c:v>175.010040840192</c:v>
                </c:pt>
                <c:pt idx="976">
                  <c:v>175.189330180718</c:v>
                </c:pt>
                <c:pt idx="977">
                  <c:v>175.36861951032799</c:v>
                </c:pt>
                <c:pt idx="978">
                  <c:v>175.54790882902199</c:v>
                </c:pt>
                <c:pt idx="979">
                  <c:v>175.72719813680001</c:v>
                </c:pt>
                <c:pt idx="980">
                  <c:v>175.90648743366199</c:v>
                </c:pt>
                <c:pt idx="981">
                  <c:v>176.08577671960799</c:v>
                </c:pt>
                <c:pt idx="982">
                  <c:v>176.26506599463801</c:v>
                </c:pt>
                <c:pt idx="983">
                  <c:v>176.44435525875201</c:v>
                </c:pt>
                <c:pt idx="984">
                  <c:v>176.62364451195</c:v>
                </c:pt>
                <c:pt idx="985">
                  <c:v>176.80293375423199</c:v>
                </c:pt>
                <c:pt idx="986">
                  <c:v>176.98222298559801</c:v>
                </c:pt>
                <c:pt idx="987">
                  <c:v>177.16151220604789</c:v>
                </c:pt>
                <c:pt idx="988">
                  <c:v>177.34080141558201</c:v>
                </c:pt>
                <c:pt idx="989">
                  <c:v>177.5200906142</c:v>
                </c:pt>
                <c:pt idx="990">
                  <c:v>177.69937980190201</c:v>
                </c:pt>
                <c:pt idx="991">
                  <c:v>177.87866897868801</c:v>
                </c:pt>
                <c:pt idx="992">
                  <c:v>178.05795814455789</c:v>
                </c:pt>
                <c:pt idx="993">
                  <c:v>178.23724729951201</c:v>
                </c:pt>
                <c:pt idx="994">
                  <c:v>178.41653644355</c:v>
                </c:pt>
                <c:pt idx="995">
                  <c:v>178.59582557667201</c:v>
                </c:pt>
                <c:pt idx="996">
                  <c:v>178.77511469887759</c:v>
                </c:pt>
                <c:pt idx="997">
                  <c:v>178.954403810168</c:v>
                </c:pt>
                <c:pt idx="998">
                  <c:v>179.13369291054201</c:v>
                </c:pt>
                <c:pt idx="999">
                  <c:v>179.31298200000001</c:v>
                </c:pt>
                <c:pt idx="1000">
                  <c:v>179.49227107854199</c:v>
                </c:pt>
                <c:pt idx="1001">
                  <c:v>179.67156014616759</c:v>
                </c:pt>
                <c:pt idx="1002">
                  <c:v>179.85084920287801</c:v>
                </c:pt>
                <c:pt idx="1003">
                  <c:v>180.03013824867199</c:v>
                </c:pt>
                <c:pt idx="1004">
                  <c:v>180.20942728355001</c:v>
                </c:pt>
                <c:pt idx="1005">
                  <c:v>180.388716307512</c:v>
                </c:pt>
                <c:pt idx="1006">
                  <c:v>180.56800532055789</c:v>
                </c:pt>
                <c:pt idx="1007">
                  <c:v>180.74729432268799</c:v>
                </c:pt>
                <c:pt idx="1008">
                  <c:v>180.926583313902</c:v>
                </c:pt>
                <c:pt idx="1009">
                  <c:v>181.10587229419991</c:v>
                </c:pt>
                <c:pt idx="1010">
                  <c:v>181.28516126358201</c:v>
                </c:pt>
                <c:pt idx="1011">
                  <c:v>181.46445022204799</c:v>
                </c:pt>
                <c:pt idx="1012">
                  <c:v>181.64373916959789</c:v>
                </c:pt>
                <c:pt idx="1013">
                  <c:v>181.82302810623199</c:v>
                </c:pt>
                <c:pt idx="1014">
                  <c:v>182.00231703195001</c:v>
                </c:pt>
                <c:pt idx="1015">
                  <c:v>182.18160594675189</c:v>
                </c:pt>
                <c:pt idx="1016">
                  <c:v>182.360894850638</c:v>
                </c:pt>
                <c:pt idx="1017">
                  <c:v>182.540183743608</c:v>
                </c:pt>
                <c:pt idx="1018">
                  <c:v>182.71947262566201</c:v>
                </c:pt>
                <c:pt idx="1019">
                  <c:v>182.89876149680001</c:v>
                </c:pt>
                <c:pt idx="1020">
                  <c:v>183.07805035702199</c:v>
                </c:pt>
                <c:pt idx="1021">
                  <c:v>183.257339206328</c:v>
                </c:pt>
                <c:pt idx="1022">
                  <c:v>183.43662804471799</c:v>
                </c:pt>
                <c:pt idx="1023">
                  <c:v>183.615916872192</c:v>
                </c:pt>
                <c:pt idx="1024">
                  <c:v>183.79520568875</c:v>
                </c:pt>
                <c:pt idx="1025">
                  <c:v>183.97449449439199</c:v>
                </c:pt>
                <c:pt idx="1026">
                  <c:v>184.15378328911791</c:v>
                </c:pt>
                <c:pt idx="1027">
                  <c:v>184.33307207292799</c:v>
                </c:pt>
                <c:pt idx="1028">
                  <c:v>184.512360845822</c:v>
                </c:pt>
                <c:pt idx="1029">
                  <c:v>184.6916496078</c:v>
                </c:pt>
                <c:pt idx="1030">
                  <c:v>184.87093835886199</c:v>
                </c:pt>
                <c:pt idx="1031">
                  <c:v>185.050227099008</c:v>
                </c:pt>
                <c:pt idx="1032">
                  <c:v>185.22951582823799</c:v>
                </c:pt>
                <c:pt idx="1033">
                  <c:v>185.40880454655201</c:v>
                </c:pt>
                <c:pt idx="1034">
                  <c:v>185.58809325395001</c:v>
                </c:pt>
                <c:pt idx="1035">
                  <c:v>185.767381950432</c:v>
                </c:pt>
                <c:pt idx="1036">
                  <c:v>185.946670635998</c:v>
                </c:pt>
                <c:pt idx="1037">
                  <c:v>186.125959310648</c:v>
                </c:pt>
                <c:pt idx="1038">
                  <c:v>186.30524797438201</c:v>
                </c:pt>
                <c:pt idx="1039">
                  <c:v>186.48453662719999</c:v>
                </c:pt>
                <c:pt idx="1040">
                  <c:v>186.66382526910161</c:v>
                </c:pt>
                <c:pt idx="1041">
                  <c:v>186.84311390008801</c:v>
                </c:pt>
                <c:pt idx="1042">
                  <c:v>187.02240252015801</c:v>
                </c:pt>
                <c:pt idx="1043">
                  <c:v>187.20169112931191</c:v>
                </c:pt>
                <c:pt idx="1044">
                  <c:v>187.38097972755</c:v>
                </c:pt>
                <c:pt idx="1045">
                  <c:v>187.56026831487199</c:v>
                </c:pt>
                <c:pt idx="1046">
                  <c:v>187.73955689127791</c:v>
                </c:pt>
                <c:pt idx="1047">
                  <c:v>187.918845456768</c:v>
                </c:pt>
                <c:pt idx="1048">
                  <c:v>188.09813401134201</c:v>
                </c:pt>
                <c:pt idx="1049">
                  <c:v>188.27742255499999</c:v>
                </c:pt>
                <c:pt idx="1050">
                  <c:v>188.45671108774201</c:v>
                </c:pt>
                <c:pt idx="1051">
                  <c:v>188.63599960956799</c:v>
                </c:pt>
                <c:pt idx="1052">
                  <c:v>188.81528812047799</c:v>
                </c:pt>
                <c:pt idx="1053">
                  <c:v>188.99457662047189</c:v>
                </c:pt>
                <c:pt idx="1054">
                  <c:v>189.17386510954961</c:v>
                </c:pt>
                <c:pt idx="1055">
                  <c:v>189.353153587712</c:v>
                </c:pt>
                <c:pt idx="1056">
                  <c:v>189.53244205495801</c:v>
                </c:pt>
                <c:pt idx="1057">
                  <c:v>189.71173051128801</c:v>
                </c:pt>
                <c:pt idx="1058">
                  <c:v>189.891018956702</c:v>
                </c:pt>
                <c:pt idx="1059">
                  <c:v>190.0703073912</c:v>
                </c:pt>
                <c:pt idx="1060">
                  <c:v>190.24959581478191</c:v>
                </c:pt>
                <c:pt idx="1061">
                  <c:v>190.42888422744801</c:v>
                </c:pt>
                <c:pt idx="1062">
                  <c:v>190.60817262919801</c:v>
                </c:pt>
                <c:pt idx="1063">
                  <c:v>190.787461020032</c:v>
                </c:pt>
                <c:pt idx="1064">
                  <c:v>190.96674939995</c:v>
                </c:pt>
                <c:pt idx="1065">
                  <c:v>191.14603776895191</c:v>
                </c:pt>
                <c:pt idx="1066">
                  <c:v>191.32532612703801</c:v>
                </c:pt>
                <c:pt idx="1067">
                  <c:v>191.50461447420801</c:v>
                </c:pt>
                <c:pt idx="1068">
                  <c:v>191.683902810462</c:v>
                </c:pt>
                <c:pt idx="1069">
                  <c:v>191.86319113580001</c:v>
                </c:pt>
                <c:pt idx="1070">
                  <c:v>192.042479450222</c:v>
                </c:pt>
                <c:pt idx="1071">
                  <c:v>192.22176775372799</c:v>
                </c:pt>
                <c:pt idx="1072">
                  <c:v>192.40105604631799</c:v>
                </c:pt>
                <c:pt idx="1073">
                  <c:v>192.58034432799201</c:v>
                </c:pt>
                <c:pt idx="1074">
                  <c:v>192.7596325987499</c:v>
                </c:pt>
                <c:pt idx="1075">
                  <c:v>192.93892085859201</c:v>
                </c:pt>
                <c:pt idx="1076">
                  <c:v>193.118209107518</c:v>
                </c:pt>
                <c:pt idx="1077">
                  <c:v>193.297497345528</c:v>
                </c:pt>
                <c:pt idx="1078">
                  <c:v>193.47678557262199</c:v>
                </c:pt>
                <c:pt idx="1079">
                  <c:v>193.6560737888</c:v>
                </c:pt>
                <c:pt idx="1080">
                  <c:v>193.835361994062</c:v>
                </c:pt>
                <c:pt idx="1081">
                  <c:v>194.01465018840801</c:v>
                </c:pt>
                <c:pt idx="1082">
                  <c:v>194.19393837183799</c:v>
                </c:pt>
                <c:pt idx="1083">
                  <c:v>194.37322654435201</c:v>
                </c:pt>
                <c:pt idx="1084">
                  <c:v>194.55251470594999</c:v>
                </c:pt>
                <c:pt idx="1085">
                  <c:v>194.73180285663199</c:v>
                </c:pt>
                <c:pt idx="1086">
                  <c:v>194.91109099639789</c:v>
                </c:pt>
                <c:pt idx="1087">
                  <c:v>195.09037912524801</c:v>
                </c:pt>
                <c:pt idx="1088">
                  <c:v>195.26966724318191</c:v>
                </c:pt>
                <c:pt idx="1089">
                  <c:v>195.44895535020001</c:v>
                </c:pt>
                <c:pt idx="1090">
                  <c:v>195.62824344630201</c:v>
                </c:pt>
                <c:pt idx="1091">
                  <c:v>195.807531531488</c:v>
                </c:pt>
                <c:pt idx="1092">
                  <c:v>195.986819605758</c:v>
                </c:pt>
                <c:pt idx="1093">
                  <c:v>196.16610766911191</c:v>
                </c:pt>
                <c:pt idx="1094">
                  <c:v>196.34539572154989</c:v>
                </c:pt>
                <c:pt idx="1095">
                  <c:v>196.52468376307189</c:v>
                </c:pt>
                <c:pt idx="1096">
                  <c:v>196.70397179367791</c:v>
                </c:pt>
                <c:pt idx="1097">
                  <c:v>196.883259813368</c:v>
                </c:pt>
                <c:pt idx="1098">
                  <c:v>197.06254782214199</c:v>
                </c:pt>
                <c:pt idx="1099">
                  <c:v>197.24183582000001</c:v>
                </c:pt>
                <c:pt idx="1100">
                  <c:v>197.42112380694201</c:v>
                </c:pt>
                <c:pt idx="1101">
                  <c:v>197.600411782968</c:v>
                </c:pt>
                <c:pt idx="1102">
                  <c:v>197.77969974807789</c:v>
                </c:pt>
                <c:pt idx="1103">
                  <c:v>197.958987702272</c:v>
                </c:pt>
                <c:pt idx="1104">
                  <c:v>198.13827564555001</c:v>
                </c:pt>
                <c:pt idx="1105">
                  <c:v>198.31756357791201</c:v>
                </c:pt>
                <c:pt idx="1106">
                  <c:v>198.49685149935789</c:v>
                </c:pt>
                <c:pt idx="1107">
                  <c:v>198.67613940988801</c:v>
                </c:pt>
                <c:pt idx="1108">
                  <c:v>198.85542730950201</c:v>
                </c:pt>
                <c:pt idx="1109">
                  <c:v>199.03471519819999</c:v>
                </c:pt>
                <c:pt idx="1110">
                  <c:v>199.21400307598191</c:v>
                </c:pt>
                <c:pt idx="1111">
                  <c:v>199.39329094284801</c:v>
                </c:pt>
                <c:pt idx="1112">
                  <c:v>199.57257879879791</c:v>
                </c:pt>
                <c:pt idx="1113">
                  <c:v>199.75186664383199</c:v>
                </c:pt>
                <c:pt idx="1114">
                  <c:v>199.93115447795</c:v>
                </c:pt>
                <c:pt idx="1115">
                  <c:v>200.11044230115201</c:v>
                </c:pt>
                <c:pt idx="1116">
                  <c:v>200.289730113438</c:v>
                </c:pt>
                <c:pt idx="1117">
                  <c:v>200.46901791480801</c:v>
                </c:pt>
                <c:pt idx="1118">
                  <c:v>200.648305705262</c:v>
                </c:pt>
                <c:pt idx="1119">
                  <c:v>200.82759348479999</c:v>
                </c:pt>
                <c:pt idx="1120">
                  <c:v>201.00688125342199</c:v>
                </c:pt>
                <c:pt idx="1121">
                  <c:v>201.18616901112799</c:v>
                </c:pt>
                <c:pt idx="1122">
                  <c:v>201.365456757918</c:v>
                </c:pt>
                <c:pt idx="1123">
                  <c:v>201.544744493792</c:v>
                </c:pt>
                <c:pt idx="1124">
                  <c:v>201.72403221875001</c:v>
                </c:pt>
                <c:pt idx="1125">
                  <c:v>201.90331993279199</c:v>
                </c:pt>
                <c:pt idx="1126">
                  <c:v>202.08260763591801</c:v>
                </c:pt>
                <c:pt idx="1127">
                  <c:v>202.26189532812799</c:v>
                </c:pt>
                <c:pt idx="1128">
                  <c:v>202.44118300942199</c:v>
                </c:pt>
                <c:pt idx="1129">
                  <c:v>202.62047067980001</c:v>
                </c:pt>
                <c:pt idx="1130">
                  <c:v>202.79975833926201</c:v>
                </c:pt>
                <c:pt idx="1131">
                  <c:v>202.97904598780801</c:v>
                </c:pt>
                <c:pt idx="1132">
                  <c:v>203.15833362543799</c:v>
                </c:pt>
                <c:pt idx="1133">
                  <c:v>203.33762125215199</c:v>
                </c:pt>
                <c:pt idx="1134">
                  <c:v>203.51690886795001</c:v>
                </c:pt>
                <c:pt idx="1135">
                  <c:v>203.69619647283201</c:v>
                </c:pt>
                <c:pt idx="1136">
                  <c:v>203.87548406679801</c:v>
                </c:pt>
                <c:pt idx="1137">
                  <c:v>204.05477164984791</c:v>
                </c:pt>
                <c:pt idx="1138">
                  <c:v>204.23405922198191</c:v>
                </c:pt>
                <c:pt idx="1139">
                  <c:v>204.41334678320001</c:v>
                </c:pt>
                <c:pt idx="1140">
                  <c:v>204.59263433350199</c:v>
                </c:pt>
                <c:pt idx="1141">
                  <c:v>204.77192187288799</c:v>
                </c:pt>
                <c:pt idx="1142">
                  <c:v>204.951209401358</c:v>
                </c:pt>
                <c:pt idx="1143">
                  <c:v>205.130496918912</c:v>
                </c:pt>
                <c:pt idx="1144">
                  <c:v>205.30978442554999</c:v>
                </c:pt>
                <c:pt idx="1145">
                  <c:v>205.48907192127189</c:v>
                </c:pt>
                <c:pt idx="1146">
                  <c:v>205.668359406078</c:v>
                </c:pt>
                <c:pt idx="1147">
                  <c:v>205.84764687996801</c:v>
                </c:pt>
                <c:pt idx="1148">
                  <c:v>206.02693434294201</c:v>
                </c:pt>
                <c:pt idx="1149">
                  <c:v>206.206221795</c:v>
                </c:pt>
                <c:pt idx="1150">
                  <c:v>206.38550923614201</c:v>
                </c:pt>
                <c:pt idx="1151">
                  <c:v>206.56479666636801</c:v>
                </c:pt>
                <c:pt idx="1152">
                  <c:v>206.74408408567791</c:v>
                </c:pt>
                <c:pt idx="1153">
                  <c:v>206.92337149407189</c:v>
                </c:pt>
                <c:pt idx="1154">
                  <c:v>207.10265889154999</c:v>
                </c:pt>
                <c:pt idx="1155">
                  <c:v>207.281946278112</c:v>
                </c:pt>
                <c:pt idx="1156">
                  <c:v>207.461233653758</c:v>
                </c:pt>
                <c:pt idx="1157">
                  <c:v>207.64052101848799</c:v>
                </c:pt>
                <c:pt idx="1158">
                  <c:v>207.81980837230199</c:v>
                </c:pt>
                <c:pt idx="1159">
                  <c:v>207.99909571520001</c:v>
                </c:pt>
                <c:pt idx="1160">
                  <c:v>208.178383047182</c:v>
                </c:pt>
                <c:pt idx="1161">
                  <c:v>208.35767036824799</c:v>
                </c:pt>
                <c:pt idx="1162">
                  <c:v>208.53695767839801</c:v>
                </c:pt>
                <c:pt idx="1163">
                  <c:v>208.71624497763199</c:v>
                </c:pt>
                <c:pt idx="1164">
                  <c:v>208.89553226595001</c:v>
                </c:pt>
                <c:pt idx="1165">
                  <c:v>209.07481954335199</c:v>
                </c:pt>
                <c:pt idx="1166">
                  <c:v>209.25410680983799</c:v>
                </c:pt>
                <c:pt idx="1167">
                  <c:v>209.43339406540801</c:v>
                </c:pt>
                <c:pt idx="1168">
                  <c:v>209.61268131006199</c:v>
                </c:pt>
                <c:pt idx="1169">
                  <c:v>209.79196854380001</c:v>
                </c:pt>
                <c:pt idx="1170">
                  <c:v>209.97125576662199</c:v>
                </c:pt>
                <c:pt idx="1171">
                  <c:v>210.15054297852799</c:v>
                </c:pt>
                <c:pt idx="1172">
                  <c:v>210.32983017951801</c:v>
                </c:pt>
                <c:pt idx="1173">
                  <c:v>210.50911736959199</c:v>
                </c:pt>
                <c:pt idx="1174">
                  <c:v>210.68840454874999</c:v>
                </c:pt>
                <c:pt idx="1175">
                  <c:v>210.867691716992</c:v>
                </c:pt>
                <c:pt idx="1176">
                  <c:v>211.04697887431789</c:v>
                </c:pt>
                <c:pt idx="1177">
                  <c:v>211.22626602072799</c:v>
                </c:pt>
                <c:pt idx="1178">
                  <c:v>211.40555315622191</c:v>
                </c:pt>
                <c:pt idx="1179">
                  <c:v>211.58484028079999</c:v>
                </c:pt>
                <c:pt idx="1180">
                  <c:v>211.76412739446201</c:v>
                </c:pt>
                <c:pt idx="1181">
                  <c:v>211.94341449720801</c:v>
                </c:pt>
                <c:pt idx="1182">
                  <c:v>212.122701589038</c:v>
                </c:pt>
                <c:pt idx="1183">
                  <c:v>212.30198866995201</c:v>
                </c:pt>
                <c:pt idx="1184">
                  <c:v>212.48127573995001</c:v>
                </c:pt>
                <c:pt idx="1185">
                  <c:v>212.66056279903191</c:v>
                </c:pt>
                <c:pt idx="1186">
                  <c:v>212.839849847198</c:v>
                </c:pt>
                <c:pt idx="1187">
                  <c:v>213.01913688444799</c:v>
                </c:pt>
                <c:pt idx="1188">
                  <c:v>213.198423910782</c:v>
                </c:pt>
                <c:pt idx="1189">
                  <c:v>213.3777109262</c:v>
                </c:pt>
                <c:pt idx="1190">
                  <c:v>213.55699793070201</c:v>
                </c:pt>
                <c:pt idx="1191">
                  <c:v>213.73628492428799</c:v>
                </c:pt>
                <c:pt idx="1192">
                  <c:v>213.91557190695801</c:v>
                </c:pt>
                <c:pt idx="1193">
                  <c:v>214.09485887871199</c:v>
                </c:pt>
                <c:pt idx="1194">
                  <c:v>214.27414583954999</c:v>
                </c:pt>
                <c:pt idx="1195">
                  <c:v>214.453432789472</c:v>
                </c:pt>
                <c:pt idx="1196">
                  <c:v>214.63271972847801</c:v>
                </c:pt>
                <c:pt idx="1197">
                  <c:v>214.812006656568</c:v>
                </c:pt>
                <c:pt idx="1198">
                  <c:v>214.99129357374201</c:v>
                </c:pt>
                <c:pt idx="1199">
                  <c:v>215.17058048000001</c:v>
                </c:pt>
                <c:pt idx="1200">
                  <c:v>215.34986737534189</c:v>
                </c:pt>
                <c:pt idx="1201">
                  <c:v>215.52915425976789</c:v>
                </c:pt>
                <c:pt idx="1202">
                  <c:v>215.708441133278</c:v>
                </c:pt>
                <c:pt idx="1203">
                  <c:v>215.88772799587201</c:v>
                </c:pt>
                <c:pt idx="1204">
                  <c:v>216.06701484755001</c:v>
                </c:pt>
                <c:pt idx="1205">
                  <c:v>216.24630168831189</c:v>
                </c:pt>
                <c:pt idx="1206">
                  <c:v>216.42558851815801</c:v>
                </c:pt>
                <c:pt idx="1207">
                  <c:v>216.604875337088</c:v>
                </c:pt>
                <c:pt idx="1208">
                  <c:v>216.78416214510199</c:v>
                </c:pt>
                <c:pt idx="1209">
                  <c:v>216.96344894219999</c:v>
                </c:pt>
                <c:pt idx="1210">
                  <c:v>217.14273572838201</c:v>
                </c:pt>
                <c:pt idx="1211">
                  <c:v>217.32202250364799</c:v>
                </c:pt>
                <c:pt idx="1212">
                  <c:v>217.50130926799801</c:v>
                </c:pt>
                <c:pt idx="1213">
                  <c:v>217.680596021432</c:v>
                </c:pt>
                <c:pt idx="1214">
                  <c:v>217.85988276394991</c:v>
                </c:pt>
                <c:pt idx="1215">
                  <c:v>218.03916949555199</c:v>
                </c:pt>
                <c:pt idx="1216">
                  <c:v>218.218456216238</c:v>
                </c:pt>
                <c:pt idx="1217">
                  <c:v>218.39774292600799</c:v>
                </c:pt>
                <c:pt idx="1218">
                  <c:v>218.57702962486201</c:v>
                </c:pt>
                <c:pt idx="1219">
                  <c:v>218.7563163128001</c:v>
                </c:pt>
                <c:pt idx="1220">
                  <c:v>218.935602989822</c:v>
                </c:pt>
                <c:pt idx="1221">
                  <c:v>219.11488965592801</c:v>
                </c:pt>
                <c:pt idx="1222">
                  <c:v>219.29417631111801</c:v>
                </c:pt>
                <c:pt idx="1223">
                  <c:v>219.47346295539199</c:v>
                </c:pt>
                <c:pt idx="1224">
                  <c:v>219.65274958875</c:v>
                </c:pt>
                <c:pt idx="1225">
                  <c:v>219.83203621119199</c:v>
                </c:pt>
                <c:pt idx="1226">
                  <c:v>220.011322822718</c:v>
                </c:pt>
                <c:pt idx="1227">
                  <c:v>220.190609423328</c:v>
                </c:pt>
                <c:pt idx="1228">
                  <c:v>220.36989601302199</c:v>
                </c:pt>
                <c:pt idx="1229">
                  <c:v>220.54918259179991</c:v>
                </c:pt>
                <c:pt idx="1230">
                  <c:v>220.72846915966201</c:v>
                </c:pt>
                <c:pt idx="1231">
                  <c:v>220.90775571660799</c:v>
                </c:pt>
                <c:pt idx="1232">
                  <c:v>221.08704226263799</c:v>
                </c:pt>
                <c:pt idx="1233">
                  <c:v>221.26632879775201</c:v>
                </c:pt>
                <c:pt idx="1234">
                  <c:v>221.44561532194999</c:v>
                </c:pt>
                <c:pt idx="1235">
                  <c:v>221.62490183523201</c:v>
                </c:pt>
                <c:pt idx="1236">
                  <c:v>221.80418833759799</c:v>
                </c:pt>
                <c:pt idx="1237">
                  <c:v>221.98347482904799</c:v>
                </c:pt>
                <c:pt idx="1238">
                  <c:v>222.16276130958201</c:v>
                </c:pt>
                <c:pt idx="1239">
                  <c:v>222.34204777919999</c:v>
                </c:pt>
                <c:pt idx="1240">
                  <c:v>222.52133423790201</c:v>
                </c:pt>
                <c:pt idx="1241">
                  <c:v>222.70062068568799</c:v>
                </c:pt>
                <c:pt idx="1242">
                  <c:v>222.87990712255791</c:v>
                </c:pt>
                <c:pt idx="1243">
                  <c:v>223.05919354851201</c:v>
                </c:pt>
                <c:pt idx="1244">
                  <c:v>223.23847996354999</c:v>
                </c:pt>
                <c:pt idx="1245">
                  <c:v>223.41776636767199</c:v>
                </c:pt>
                <c:pt idx="1246">
                  <c:v>223.59705276087789</c:v>
                </c:pt>
                <c:pt idx="1247">
                  <c:v>223.77633914316789</c:v>
                </c:pt>
                <c:pt idx="1248">
                  <c:v>223.95562551454199</c:v>
                </c:pt>
                <c:pt idx="1249">
                  <c:v>224.134911875</c:v>
                </c:pt>
                <c:pt idx="1250">
                  <c:v>224.31419822454191</c:v>
                </c:pt>
                <c:pt idx="1251">
                  <c:v>224.49348456316801</c:v>
                </c:pt>
                <c:pt idx="1252">
                  <c:v>224.67277089087801</c:v>
                </c:pt>
                <c:pt idx="1253">
                  <c:v>224.852057207672</c:v>
                </c:pt>
                <c:pt idx="1254">
                  <c:v>225.03134351355001</c:v>
                </c:pt>
                <c:pt idx="1255">
                  <c:v>225.21062980851201</c:v>
                </c:pt>
                <c:pt idx="1256">
                  <c:v>225.389916092558</c:v>
                </c:pt>
                <c:pt idx="1257">
                  <c:v>225.569202365688</c:v>
                </c:pt>
                <c:pt idx="1258">
                  <c:v>225.74848862790199</c:v>
                </c:pt>
                <c:pt idx="1259">
                  <c:v>225.9277748792</c:v>
                </c:pt>
                <c:pt idx="1260">
                  <c:v>226.107061119582</c:v>
                </c:pt>
                <c:pt idx="1261">
                  <c:v>226.28634734904799</c:v>
                </c:pt>
                <c:pt idx="1262">
                  <c:v>226.46563356759799</c:v>
                </c:pt>
                <c:pt idx="1263">
                  <c:v>226.64491977523201</c:v>
                </c:pt>
                <c:pt idx="1264">
                  <c:v>226.82420597194999</c:v>
                </c:pt>
                <c:pt idx="1265">
                  <c:v>227.00349215775199</c:v>
                </c:pt>
                <c:pt idx="1266">
                  <c:v>227.18277833263801</c:v>
                </c:pt>
                <c:pt idx="1267">
                  <c:v>227.36206449660801</c:v>
                </c:pt>
                <c:pt idx="1268">
                  <c:v>227.54135064966201</c:v>
                </c:pt>
                <c:pt idx="1269">
                  <c:v>227.72063679179999</c:v>
                </c:pt>
                <c:pt idx="1270">
                  <c:v>227.89992292302199</c:v>
                </c:pt>
                <c:pt idx="1271">
                  <c:v>228.07920904332801</c:v>
                </c:pt>
                <c:pt idx="1272">
                  <c:v>228.25849515271801</c:v>
                </c:pt>
                <c:pt idx="1273">
                  <c:v>228.43778125119201</c:v>
                </c:pt>
                <c:pt idx="1274">
                  <c:v>228.61706733874999</c:v>
                </c:pt>
                <c:pt idx="1275">
                  <c:v>228.79635341539199</c:v>
                </c:pt>
                <c:pt idx="1276">
                  <c:v>228.97563948111801</c:v>
                </c:pt>
                <c:pt idx="1277">
                  <c:v>229.15492553592799</c:v>
                </c:pt>
                <c:pt idx="1278">
                  <c:v>229.33421157982201</c:v>
                </c:pt>
                <c:pt idx="1279">
                  <c:v>229.51349761279999</c:v>
                </c:pt>
                <c:pt idx="1280">
                  <c:v>229.69278363486191</c:v>
                </c:pt>
                <c:pt idx="1281">
                  <c:v>229.87206964600799</c:v>
                </c:pt>
                <c:pt idx="1282">
                  <c:v>230.05135564623799</c:v>
                </c:pt>
                <c:pt idx="1283">
                  <c:v>230.23064163555199</c:v>
                </c:pt>
                <c:pt idx="1284">
                  <c:v>230.40992761395</c:v>
                </c:pt>
                <c:pt idx="1285">
                  <c:v>230.58921358143201</c:v>
                </c:pt>
                <c:pt idx="1286">
                  <c:v>230.768499537998</c:v>
                </c:pt>
                <c:pt idx="1287">
                  <c:v>230.947785483648</c:v>
                </c:pt>
                <c:pt idx="1288">
                  <c:v>231.127071418382</c:v>
                </c:pt>
                <c:pt idx="1289">
                  <c:v>231.30635734219999</c:v>
                </c:pt>
                <c:pt idx="1290">
                  <c:v>231.48564325510199</c:v>
                </c:pt>
                <c:pt idx="1291">
                  <c:v>231.66492915708801</c:v>
                </c:pt>
                <c:pt idx="1292">
                  <c:v>231.84421504815791</c:v>
                </c:pt>
                <c:pt idx="1293">
                  <c:v>232.02350092831199</c:v>
                </c:pt>
                <c:pt idx="1294">
                  <c:v>232.20278679755</c:v>
                </c:pt>
                <c:pt idx="1295">
                  <c:v>232.38207265587201</c:v>
                </c:pt>
                <c:pt idx="1296">
                  <c:v>232.561358503278</c:v>
                </c:pt>
                <c:pt idx="1297">
                  <c:v>232.74064433976801</c:v>
                </c:pt>
                <c:pt idx="1298">
                  <c:v>232.91993016534201</c:v>
                </c:pt>
                <c:pt idx="1299">
                  <c:v>233.09921598</c:v>
                </c:pt>
                <c:pt idx="1300">
                  <c:v>233.27850178374189</c:v>
                </c:pt>
                <c:pt idx="1301">
                  <c:v>233.45778757656799</c:v>
                </c:pt>
                <c:pt idx="1302">
                  <c:v>233.63707335847801</c:v>
                </c:pt>
                <c:pt idx="1303">
                  <c:v>233.816359129472</c:v>
                </c:pt>
                <c:pt idx="1304">
                  <c:v>233.99564488954999</c:v>
                </c:pt>
                <c:pt idx="1305">
                  <c:v>234.174930638712</c:v>
                </c:pt>
                <c:pt idx="1306">
                  <c:v>234.35421637695799</c:v>
                </c:pt>
                <c:pt idx="1307">
                  <c:v>234.53350210428789</c:v>
                </c:pt>
                <c:pt idx="1308">
                  <c:v>234.712787820702</c:v>
                </c:pt>
                <c:pt idx="1309">
                  <c:v>234.89207352619999</c:v>
                </c:pt>
                <c:pt idx="1310">
                  <c:v>235.071359220782</c:v>
                </c:pt>
                <c:pt idx="1311">
                  <c:v>235.25064490444791</c:v>
                </c:pt>
                <c:pt idx="1312">
                  <c:v>235.42993057719801</c:v>
                </c:pt>
                <c:pt idx="1313">
                  <c:v>235.60921623903201</c:v>
                </c:pt>
                <c:pt idx="1314">
                  <c:v>235.78850188995</c:v>
                </c:pt>
                <c:pt idx="1315">
                  <c:v>235.96778752995201</c:v>
                </c:pt>
                <c:pt idx="1316">
                  <c:v>236.14707315903789</c:v>
                </c:pt>
                <c:pt idx="1317">
                  <c:v>236.32635877720799</c:v>
                </c:pt>
                <c:pt idx="1318">
                  <c:v>236.50564438446199</c:v>
                </c:pt>
                <c:pt idx="1319">
                  <c:v>236.68492998080001</c:v>
                </c:pt>
                <c:pt idx="1320">
                  <c:v>236.86421556622199</c:v>
                </c:pt>
                <c:pt idx="1321">
                  <c:v>237.04350114072801</c:v>
                </c:pt>
                <c:pt idx="1322">
                  <c:v>237.222786704318</c:v>
                </c:pt>
                <c:pt idx="1323">
                  <c:v>237.402072256992</c:v>
                </c:pt>
                <c:pt idx="1324">
                  <c:v>237.58135779874999</c:v>
                </c:pt>
                <c:pt idx="1325">
                  <c:v>237.76064332959189</c:v>
                </c:pt>
                <c:pt idx="1326">
                  <c:v>237.939928849518</c:v>
                </c:pt>
                <c:pt idx="1327">
                  <c:v>238.11921435852801</c:v>
                </c:pt>
                <c:pt idx="1328">
                  <c:v>238.29849985662199</c:v>
                </c:pt>
                <c:pt idx="1329">
                  <c:v>238.47778534380001</c:v>
                </c:pt>
                <c:pt idx="1330">
                  <c:v>238.65707082006199</c:v>
                </c:pt>
                <c:pt idx="1331">
                  <c:v>238.83635628540799</c:v>
                </c:pt>
                <c:pt idx="1332">
                  <c:v>239.01564173983789</c:v>
                </c:pt>
                <c:pt idx="1333">
                  <c:v>239.19492718335201</c:v>
                </c:pt>
                <c:pt idx="1334">
                  <c:v>239.37421261595</c:v>
                </c:pt>
                <c:pt idx="1335">
                  <c:v>239.55349803763201</c:v>
                </c:pt>
                <c:pt idx="1336">
                  <c:v>239.73278344839801</c:v>
                </c:pt>
                <c:pt idx="1337">
                  <c:v>239.912068848248</c:v>
                </c:pt>
                <c:pt idx="1338">
                  <c:v>240.09135423718189</c:v>
                </c:pt>
                <c:pt idx="1339">
                  <c:v>240.2706396152</c:v>
                </c:pt>
                <c:pt idx="1340">
                  <c:v>240.44992498230201</c:v>
                </c:pt>
                <c:pt idx="1341">
                  <c:v>240.62921033848801</c:v>
                </c:pt>
                <c:pt idx="1342">
                  <c:v>240.808495683758</c:v>
                </c:pt>
                <c:pt idx="1343">
                  <c:v>240.987781018112</c:v>
                </c:pt>
                <c:pt idx="1344">
                  <c:v>241.16706634155</c:v>
                </c:pt>
                <c:pt idx="1345">
                  <c:v>241.34635165407201</c:v>
                </c:pt>
                <c:pt idx="1346">
                  <c:v>241.52563695567801</c:v>
                </c:pt>
                <c:pt idx="1347">
                  <c:v>241.70492224636789</c:v>
                </c:pt>
                <c:pt idx="1348">
                  <c:v>241.88420752614201</c:v>
                </c:pt>
                <c:pt idx="1349">
                  <c:v>242.06349279499989</c:v>
                </c:pt>
                <c:pt idx="1350">
                  <c:v>242.24277805294199</c:v>
                </c:pt>
                <c:pt idx="1351">
                  <c:v>242.4220632999679</c:v>
                </c:pt>
                <c:pt idx="1352">
                  <c:v>242.60134853607801</c:v>
                </c:pt>
                <c:pt idx="1353">
                  <c:v>242.7806337612719</c:v>
                </c:pt>
                <c:pt idx="1354">
                  <c:v>242.95991897555001</c:v>
                </c:pt>
                <c:pt idx="1355">
                  <c:v>243.139204178912</c:v>
                </c:pt>
                <c:pt idx="1356">
                  <c:v>243.318489371358</c:v>
                </c:pt>
                <c:pt idx="1357">
                  <c:v>243.49777455288799</c:v>
                </c:pt>
                <c:pt idx="1358">
                  <c:v>243.67705972350191</c:v>
                </c:pt>
                <c:pt idx="1359">
                  <c:v>243.85634488319999</c:v>
                </c:pt>
                <c:pt idx="1360">
                  <c:v>244.03563003198201</c:v>
                </c:pt>
                <c:pt idx="1361">
                  <c:v>244.21491516984759</c:v>
                </c:pt>
                <c:pt idx="1362">
                  <c:v>244.394200296798</c:v>
                </c:pt>
                <c:pt idx="1363">
                  <c:v>244.57348541283201</c:v>
                </c:pt>
                <c:pt idx="1364">
                  <c:v>244.75277051795001</c:v>
                </c:pt>
                <c:pt idx="1365">
                  <c:v>244.93205561215191</c:v>
                </c:pt>
                <c:pt idx="1366">
                  <c:v>245.111340695438</c:v>
                </c:pt>
                <c:pt idx="1367">
                  <c:v>245.29062576780791</c:v>
                </c:pt>
                <c:pt idx="1368">
                  <c:v>245.46991082926201</c:v>
                </c:pt>
                <c:pt idx="1369">
                  <c:v>245.64919587979989</c:v>
                </c:pt>
                <c:pt idx="1370">
                  <c:v>245.82848091942199</c:v>
                </c:pt>
                <c:pt idx="1371">
                  <c:v>246.007765948128</c:v>
                </c:pt>
                <c:pt idx="1372">
                  <c:v>246.18705096591799</c:v>
                </c:pt>
                <c:pt idx="1373">
                  <c:v>246.366335972792</c:v>
                </c:pt>
                <c:pt idx="1374">
                  <c:v>246.54562096875</c:v>
                </c:pt>
                <c:pt idx="1375">
                  <c:v>246.72490595379199</c:v>
                </c:pt>
                <c:pt idx="1376">
                  <c:v>246.90419092791799</c:v>
                </c:pt>
                <c:pt idx="1377">
                  <c:v>247.0834758911279</c:v>
                </c:pt>
                <c:pt idx="1378">
                  <c:v>247.262760843422</c:v>
                </c:pt>
                <c:pt idx="1379">
                  <c:v>247.4420457848</c:v>
                </c:pt>
                <c:pt idx="1380">
                  <c:v>247.62133071526199</c:v>
                </c:pt>
                <c:pt idx="1381">
                  <c:v>247.80061563480791</c:v>
                </c:pt>
                <c:pt idx="1382">
                  <c:v>247.97990054343799</c:v>
                </c:pt>
                <c:pt idx="1383">
                  <c:v>248.15918544115189</c:v>
                </c:pt>
                <c:pt idx="1384">
                  <c:v>248.33847032795001</c:v>
                </c:pt>
                <c:pt idx="1385">
                  <c:v>248.51775520383191</c:v>
                </c:pt>
                <c:pt idx="1386">
                  <c:v>248.697040068798</c:v>
                </c:pt>
                <c:pt idx="1387">
                  <c:v>248.87632492284791</c:v>
                </c:pt>
                <c:pt idx="1388">
                  <c:v>249.05560976598201</c:v>
                </c:pt>
                <c:pt idx="1389">
                  <c:v>249.23489459819999</c:v>
                </c:pt>
                <c:pt idx="1390">
                  <c:v>249.41417941950201</c:v>
                </c:pt>
                <c:pt idx="1391">
                  <c:v>249.59346422988759</c:v>
                </c:pt>
                <c:pt idx="1392">
                  <c:v>249.77274902935801</c:v>
                </c:pt>
                <c:pt idx="1393">
                  <c:v>249.952033817912</c:v>
                </c:pt>
                <c:pt idx="1394">
                  <c:v>250.13131859555</c:v>
                </c:pt>
                <c:pt idx="1395">
                  <c:v>250.31060336227199</c:v>
                </c:pt>
                <c:pt idx="1396">
                  <c:v>250.489888118078</c:v>
                </c:pt>
                <c:pt idx="1397">
                  <c:v>250.669172862968</c:v>
                </c:pt>
                <c:pt idx="1398">
                  <c:v>250.84845759694201</c:v>
                </c:pt>
                <c:pt idx="1399">
                  <c:v>251.02774231999999</c:v>
                </c:pt>
                <c:pt idx="1400">
                  <c:v>251.20702703214201</c:v>
                </c:pt>
                <c:pt idx="1401">
                  <c:v>251.38631173336799</c:v>
                </c:pt>
                <c:pt idx="1402">
                  <c:v>251.56559642367799</c:v>
                </c:pt>
                <c:pt idx="1403">
                  <c:v>251.74488110307189</c:v>
                </c:pt>
                <c:pt idx="1404">
                  <c:v>251.92416577155001</c:v>
                </c:pt>
                <c:pt idx="1405">
                  <c:v>252.10345042911189</c:v>
                </c:pt>
                <c:pt idx="1406">
                  <c:v>252.28273507575801</c:v>
                </c:pt>
                <c:pt idx="1407">
                  <c:v>252.46201971148801</c:v>
                </c:pt>
                <c:pt idx="1408">
                  <c:v>252.64130433630191</c:v>
                </c:pt>
                <c:pt idx="1409">
                  <c:v>252.8205889502</c:v>
                </c:pt>
                <c:pt idx="1410">
                  <c:v>252.99987355318191</c:v>
                </c:pt>
                <c:pt idx="1411">
                  <c:v>253.17915814524801</c:v>
                </c:pt>
                <c:pt idx="1412">
                  <c:v>253.35844272639801</c:v>
                </c:pt>
                <c:pt idx="1413">
                  <c:v>253.537727296632</c:v>
                </c:pt>
                <c:pt idx="1414">
                  <c:v>253.71701185595001</c:v>
                </c:pt>
                <c:pt idx="1415">
                  <c:v>253.896296404352</c:v>
                </c:pt>
                <c:pt idx="1416">
                  <c:v>254.07558094183801</c:v>
                </c:pt>
                <c:pt idx="1417">
                  <c:v>254.2548654684079</c:v>
                </c:pt>
                <c:pt idx="1418">
                  <c:v>254.434149984062</c:v>
                </c:pt>
                <c:pt idx="1419">
                  <c:v>254.61343448880001</c:v>
                </c:pt>
                <c:pt idx="1420">
                  <c:v>254.79271898262201</c:v>
                </c:pt>
                <c:pt idx="1421">
                  <c:v>254.97200346552799</c:v>
                </c:pt>
                <c:pt idx="1422">
                  <c:v>255.15128793751799</c:v>
                </c:pt>
                <c:pt idx="1423">
                  <c:v>255.33057239859201</c:v>
                </c:pt>
                <c:pt idx="1424">
                  <c:v>255.50985684874999</c:v>
                </c:pt>
                <c:pt idx="1425">
                  <c:v>255.68914128799199</c:v>
                </c:pt>
                <c:pt idx="1426">
                  <c:v>255.868425716318</c:v>
                </c:pt>
                <c:pt idx="1427">
                  <c:v>256.047710133728</c:v>
                </c:pt>
                <c:pt idx="1428">
                  <c:v>256.2269945402216</c:v>
                </c:pt>
                <c:pt idx="1429">
                  <c:v>256.40627893579961</c:v>
                </c:pt>
                <c:pt idx="1430">
                  <c:v>256.58556332046197</c:v>
                </c:pt>
                <c:pt idx="1431">
                  <c:v>256.76484769420802</c:v>
                </c:pt>
                <c:pt idx="1432">
                  <c:v>256.94413205703762</c:v>
                </c:pt>
                <c:pt idx="1433">
                  <c:v>257.12341640895193</c:v>
                </c:pt>
                <c:pt idx="1434">
                  <c:v>257.30270074995002</c:v>
                </c:pt>
                <c:pt idx="1435">
                  <c:v>257.48198508003202</c:v>
                </c:pt>
                <c:pt idx="1436">
                  <c:v>257.66126939919798</c:v>
                </c:pt>
                <c:pt idx="1437">
                  <c:v>257.84055370744801</c:v>
                </c:pt>
                <c:pt idx="1438">
                  <c:v>258.019838004782</c:v>
                </c:pt>
                <c:pt idx="1439">
                  <c:v>258.19912229120001</c:v>
                </c:pt>
                <c:pt idx="1440">
                  <c:v>258.37840656670198</c:v>
                </c:pt>
                <c:pt idx="1441">
                  <c:v>258.55769083128803</c:v>
                </c:pt>
                <c:pt idx="1442">
                  <c:v>258.73697508495792</c:v>
                </c:pt>
                <c:pt idx="1443">
                  <c:v>258.91625932771188</c:v>
                </c:pt>
                <c:pt idx="1444">
                  <c:v>259.09554355954992</c:v>
                </c:pt>
                <c:pt idx="1445">
                  <c:v>259.27482778047198</c:v>
                </c:pt>
                <c:pt idx="1446">
                  <c:v>259.4541119904776</c:v>
                </c:pt>
                <c:pt idx="1447">
                  <c:v>259.63339618956797</c:v>
                </c:pt>
                <c:pt idx="1448">
                  <c:v>259.81268037774208</c:v>
                </c:pt>
                <c:pt idx="1449">
                  <c:v>259.99196455499958</c:v>
                </c:pt>
                <c:pt idx="1450">
                  <c:v>260.17124872134201</c:v>
                </c:pt>
                <c:pt idx="1451">
                  <c:v>260.350532876768</c:v>
                </c:pt>
                <c:pt idx="1452">
                  <c:v>260.52981702127761</c:v>
                </c:pt>
                <c:pt idx="1453">
                  <c:v>260.70910115487197</c:v>
                </c:pt>
                <c:pt idx="1454">
                  <c:v>260.88838527754962</c:v>
                </c:pt>
                <c:pt idx="1455">
                  <c:v>261.06766938931202</c:v>
                </c:pt>
                <c:pt idx="1456">
                  <c:v>261.24695349015792</c:v>
                </c:pt>
                <c:pt idx="1457">
                  <c:v>261.42623758008762</c:v>
                </c:pt>
                <c:pt idx="1458">
                  <c:v>261.60552165910201</c:v>
                </c:pt>
                <c:pt idx="1459">
                  <c:v>261.78480572719991</c:v>
                </c:pt>
                <c:pt idx="1460">
                  <c:v>261.964089784382</c:v>
                </c:pt>
                <c:pt idx="1461">
                  <c:v>262.14337383064799</c:v>
                </c:pt>
                <c:pt idx="1462">
                  <c:v>262.322657865998</c:v>
                </c:pt>
                <c:pt idx="1463">
                  <c:v>262.50194189043202</c:v>
                </c:pt>
                <c:pt idx="1464">
                  <c:v>262.68122590395001</c:v>
                </c:pt>
                <c:pt idx="1465">
                  <c:v>262.86050990655201</c:v>
                </c:pt>
                <c:pt idx="1466">
                  <c:v>263.03979389823792</c:v>
                </c:pt>
                <c:pt idx="1467">
                  <c:v>263.21907787900801</c:v>
                </c:pt>
                <c:pt idx="1468">
                  <c:v>263.39836184886201</c:v>
                </c:pt>
                <c:pt idx="1469">
                  <c:v>263.57764580780002</c:v>
                </c:pt>
                <c:pt idx="1470">
                  <c:v>263.75692975582189</c:v>
                </c:pt>
                <c:pt idx="1471">
                  <c:v>263.93621369292759</c:v>
                </c:pt>
                <c:pt idx="1472">
                  <c:v>264.115497619118</c:v>
                </c:pt>
                <c:pt idx="1473">
                  <c:v>264.29478153439197</c:v>
                </c:pt>
                <c:pt idx="1474">
                  <c:v>264.47406543875002</c:v>
                </c:pt>
                <c:pt idx="1475">
                  <c:v>264.65334933219202</c:v>
                </c:pt>
                <c:pt idx="1476">
                  <c:v>264.83263321471799</c:v>
                </c:pt>
                <c:pt idx="1477">
                  <c:v>265.01191708632803</c:v>
                </c:pt>
                <c:pt idx="1478">
                  <c:v>265.19120094702191</c:v>
                </c:pt>
                <c:pt idx="1479">
                  <c:v>265.37048479679999</c:v>
                </c:pt>
                <c:pt idx="1480">
                  <c:v>265.54976863566202</c:v>
                </c:pt>
                <c:pt idx="1481">
                  <c:v>265.72905246360801</c:v>
                </c:pt>
                <c:pt idx="1482">
                  <c:v>265.90833628063763</c:v>
                </c:pt>
                <c:pt idx="1483">
                  <c:v>266.087620086752</c:v>
                </c:pt>
                <c:pt idx="1484">
                  <c:v>266.26690388194999</c:v>
                </c:pt>
                <c:pt idx="1485">
                  <c:v>266.44618766623188</c:v>
                </c:pt>
                <c:pt idx="1486">
                  <c:v>266.62547143959802</c:v>
                </c:pt>
                <c:pt idx="1487">
                  <c:v>266.80475520204789</c:v>
                </c:pt>
                <c:pt idx="1488">
                  <c:v>266.9840389535816</c:v>
                </c:pt>
                <c:pt idx="1489">
                  <c:v>267.16332269420002</c:v>
                </c:pt>
                <c:pt idx="1490">
                  <c:v>267.342606423902</c:v>
                </c:pt>
                <c:pt idx="1491">
                  <c:v>267.5218901426876</c:v>
                </c:pt>
                <c:pt idx="1492">
                  <c:v>267.70117385055761</c:v>
                </c:pt>
                <c:pt idx="1493">
                  <c:v>267.88045754751192</c:v>
                </c:pt>
                <c:pt idx="1494">
                  <c:v>268.05974123355003</c:v>
                </c:pt>
                <c:pt idx="1495">
                  <c:v>268.23902490867158</c:v>
                </c:pt>
                <c:pt idx="1496">
                  <c:v>268.41830857287738</c:v>
                </c:pt>
                <c:pt idx="1497">
                  <c:v>268.59759222616799</c:v>
                </c:pt>
                <c:pt idx="1498">
                  <c:v>268.77687586854188</c:v>
                </c:pt>
                <c:pt idx="1499">
                  <c:v>268.95615949999961</c:v>
                </c:pt>
                <c:pt idx="1500">
                  <c:v>269.13544312054211</c:v>
                </c:pt>
                <c:pt idx="1501">
                  <c:v>269.31472673016799</c:v>
                </c:pt>
                <c:pt idx="1502">
                  <c:v>269.49401032887761</c:v>
                </c:pt>
                <c:pt idx="1503">
                  <c:v>269.67329391667192</c:v>
                </c:pt>
                <c:pt idx="1504">
                  <c:v>269.85257749354997</c:v>
                </c:pt>
                <c:pt idx="1505">
                  <c:v>270.03186105951198</c:v>
                </c:pt>
                <c:pt idx="1506">
                  <c:v>270.21114461455801</c:v>
                </c:pt>
                <c:pt idx="1507">
                  <c:v>270.3904281586876</c:v>
                </c:pt>
                <c:pt idx="1508">
                  <c:v>270.569711691902</c:v>
                </c:pt>
                <c:pt idx="1509">
                  <c:v>270.74899521419991</c:v>
                </c:pt>
                <c:pt idx="1510">
                  <c:v>270.92827872558161</c:v>
                </c:pt>
                <c:pt idx="1511">
                  <c:v>271.107562226048</c:v>
                </c:pt>
                <c:pt idx="1512">
                  <c:v>271.28684571559762</c:v>
                </c:pt>
                <c:pt idx="1513">
                  <c:v>271.46612919423188</c:v>
                </c:pt>
                <c:pt idx="1514">
                  <c:v>271.64541266194999</c:v>
                </c:pt>
                <c:pt idx="1515">
                  <c:v>271.824696118752</c:v>
                </c:pt>
                <c:pt idx="1516">
                  <c:v>272.00397956463792</c:v>
                </c:pt>
                <c:pt idx="1517">
                  <c:v>272.18326299960802</c:v>
                </c:pt>
                <c:pt idx="1518">
                  <c:v>272.36254642366202</c:v>
                </c:pt>
                <c:pt idx="1519">
                  <c:v>272.54182983679999</c:v>
                </c:pt>
                <c:pt idx="1520">
                  <c:v>272.72111323902192</c:v>
                </c:pt>
                <c:pt idx="1521">
                  <c:v>272.90039663032798</c:v>
                </c:pt>
                <c:pt idx="1522">
                  <c:v>273.07968001071799</c:v>
                </c:pt>
                <c:pt idx="1523">
                  <c:v>273.25896338019197</c:v>
                </c:pt>
                <c:pt idx="1524">
                  <c:v>273.43824673875002</c:v>
                </c:pt>
                <c:pt idx="1525">
                  <c:v>273.61753008639198</c:v>
                </c:pt>
                <c:pt idx="1526">
                  <c:v>273.79681342311761</c:v>
                </c:pt>
                <c:pt idx="1527">
                  <c:v>273.97609674892749</c:v>
                </c:pt>
                <c:pt idx="1528">
                  <c:v>274.15538006382201</c:v>
                </c:pt>
                <c:pt idx="1529">
                  <c:v>274.33466336780009</c:v>
                </c:pt>
                <c:pt idx="1530">
                  <c:v>274.51394666086202</c:v>
                </c:pt>
                <c:pt idx="1531">
                  <c:v>274.69322994300791</c:v>
                </c:pt>
                <c:pt idx="1532">
                  <c:v>274.87251321423793</c:v>
                </c:pt>
                <c:pt idx="1533">
                  <c:v>275.05179647455202</c:v>
                </c:pt>
                <c:pt idx="1534">
                  <c:v>275.23107972394962</c:v>
                </c:pt>
                <c:pt idx="1535">
                  <c:v>275.41036296243192</c:v>
                </c:pt>
                <c:pt idx="1536">
                  <c:v>275.58964618999801</c:v>
                </c:pt>
                <c:pt idx="1537">
                  <c:v>275.7689294066476</c:v>
                </c:pt>
                <c:pt idx="1538">
                  <c:v>275.94821261238201</c:v>
                </c:pt>
                <c:pt idx="1539">
                  <c:v>276.12749580719992</c:v>
                </c:pt>
                <c:pt idx="1540">
                  <c:v>276.30677899110191</c:v>
                </c:pt>
                <c:pt idx="1541">
                  <c:v>276.48606216408791</c:v>
                </c:pt>
                <c:pt idx="1542">
                  <c:v>276.66534532615799</c:v>
                </c:pt>
                <c:pt idx="1543">
                  <c:v>276.84462847731209</c:v>
                </c:pt>
                <c:pt idx="1544">
                  <c:v>277.02391161754991</c:v>
                </c:pt>
                <c:pt idx="1545">
                  <c:v>277.20319474687159</c:v>
                </c:pt>
                <c:pt idx="1546">
                  <c:v>277.38247786527762</c:v>
                </c:pt>
                <c:pt idx="1547">
                  <c:v>277.56176097276801</c:v>
                </c:pt>
                <c:pt idx="1548">
                  <c:v>277.74104406934202</c:v>
                </c:pt>
                <c:pt idx="1549">
                  <c:v>277.9203271549996</c:v>
                </c:pt>
                <c:pt idx="1550">
                  <c:v>278.09961022974198</c:v>
                </c:pt>
                <c:pt idx="1551">
                  <c:v>278.27889329356799</c:v>
                </c:pt>
                <c:pt idx="1552">
                  <c:v>278.45817634647761</c:v>
                </c:pt>
                <c:pt idx="1553">
                  <c:v>278.63745938847188</c:v>
                </c:pt>
                <c:pt idx="1554">
                  <c:v>278.81674241954988</c:v>
                </c:pt>
                <c:pt idx="1555">
                  <c:v>278.99602543971201</c:v>
                </c:pt>
                <c:pt idx="1556">
                  <c:v>279.17530844895759</c:v>
                </c:pt>
                <c:pt idx="1557">
                  <c:v>279.35459144728759</c:v>
                </c:pt>
                <c:pt idx="1558">
                  <c:v>279.533874434702</c:v>
                </c:pt>
                <c:pt idx="1559">
                  <c:v>279.71315741119929</c:v>
                </c:pt>
                <c:pt idx="1560">
                  <c:v>279.89244037678202</c:v>
                </c:pt>
                <c:pt idx="1561">
                  <c:v>280.07172333144803</c:v>
                </c:pt>
                <c:pt idx="1562">
                  <c:v>280.2510062751976</c:v>
                </c:pt>
                <c:pt idx="1563">
                  <c:v>280.43028920803192</c:v>
                </c:pt>
                <c:pt idx="1564">
                  <c:v>280.60957212994998</c:v>
                </c:pt>
                <c:pt idx="1565">
                  <c:v>280.78885504095189</c:v>
                </c:pt>
                <c:pt idx="1566">
                  <c:v>280.96813794103741</c:v>
                </c:pt>
                <c:pt idx="1567">
                  <c:v>281.14742083020798</c:v>
                </c:pt>
                <c:pt idx="1568">
                  <c:v>281.32670370846188</c:v>
                </c:pt>
                <c:pt idx="1569">
                  <c:v>281.50598657580002</c:v>
                </c:pt>
                <c:pt idx="1570">
                  <c:v>281.68526943222201</c:v>
                </c:pt>
                <c:pt idx="1571">
                  <c:v>281.86455227772802</c:v>
                </c:pt>
                <c:pt idx="1572">
                  <c:v>282.04383511231799</c:v>
                </c:pt>
                <c:pt idx="1573">
                  <c:v>282.22311793599158</c:v>
                </c:pt>
                <c:pt idx="1574">
                  <c:v>282.40240074874993</c:v>
                </c:pt>
                <c:pt idx="1575">
                  <c:v>282.58168355059189</c:v>
                </c:pt>
                <c:pt idx="1576">
                  <c:v>282.76096634151799</c:v>
                </c:pt>
                <c:pt idx="1577">
                  <c:v>282.94024912152798</c:v>
                </c:pt>
                <c:pt idx="1578">
                  <c:v>283.119531890622</c:v>
                </c:pt>
                <c:pt idx="1579">
                  <c:v>283.29881464879958</c:v>
                </c:pt>
                <c:pt idx="1580">
                  <c:v>283.47809739606203</c:v>
                </c:pt>
                <c:pt idx="1581">
                  <c:v>283.65738013240798</c:v>
                </c:pt>
                <c:pt idx="1582">
                  <c:v>283.83666285783801</c:v>
                </c:pt>
                <c:pt idx="1583">
                  <c:v>284.015945572352</c:v>
                </c:pt>
                <c:pt idx="1584">
                  <c:v>284.19522827595</c:v>
                </c:pt>
                <c:pt idx="1585">
                  <c:v>284.37451096863191</c:v>
                </c:pt>
                <c:pt idx="1586">
                  <c:v>284.55379365039789</c:v>
                </c:pt>
                <c:pt idx="1587">
                  <c:v>284.73307632124761</c:v>
                </c:pt>
                <c:pt idx="1588">
                  <c:v>284.91235898118163</c:v>
                </c:pt>
                <c:pt idx="1589">
                  <c:v>285.0916416302</c:v>
                </c:pt>
                <c:pt idx="1590">
                  <c:v>285.27092426830188</c:v>
                </c:pt>
                <c:pt idx="1591">
                  <c:v>285.45020689548801</c:v>
                </c:pt>
                <c:pt idx="1592">
                  <c:v>285.62948951175798</c:v>
                </c:pt>
                <c:pt idx="1593">
                  <c:v>285.80877211711203</c:v>
                </c:pt>
                <c:pt idx="1594">
                  <c:v>285.98805471154958</c:v>
                </c:pt>
                <c:pt idx="1595">
                  <c:v>286.16733729507189</c:v>
                </c:pt>
                <c:pt idx="1596">
                  <c:v>286.34661986767759</c:v>
                </c:pt>
                <c:pt idx="1597">
                  <c:v>286.52590242936799</c:v>
                </c:pt>
                <c:pt idx="1598">
                  <c:v>286.70518498014201</c:v>
                </c:pt>
                <c:pt idx="1599">
                  <c:v>286.88446751999999</c:v>
                </c:pt>
                <c:pt idx="1600">
                  <c:v>287.06375004894193</c:v>
                </c:pt>
                <c:pt idx="1601">
                  <c:v>287.24303256696788</c:v>
                </c:pt>
                <c:pt idx="1602">
                  <c:v>287.42231507407757</c:v>
                </c:pt>
                <c:pt idx="1603">
                  <c:v>287.60159757027162</c:v>
                </c:pt>
                <c:pt idx="1604">
                  <c:v>287.78088005555003</c:v>
                </c:pt>
                <c:pt idx="1605">
                  <c:v>287.960162529912</c:v>
                </c:pt>
                <c:pt idx="1606">
                  <c:v>288.13944499335798</c:v>
                </c:pt>
                <c:pt idx="1607">
                  <c:v>288.31872744588759</c:v>
                </c:pt>
                <c:pt idx="1608">
                  <c:v>288.49800988750161</c:v>
                </c:pt>
                <c:pt idx="1609">
                  <c:v>288.67729231819999</c:v>
                </c:pt>
                <c:pt idx="1610">
                  <c:v>288.85657473798187</c:v>
                </c:pt>
                <c:pt idx="1611">
                  <c:v>289.03585714684789</c:v>
                </c:pt>
                <c:pt idx="1612">
                  <c:v>289.21513954479758</c:v>
                </c:pt>
                <c:pt idx="1613">
                  <c:v>289.39442193183203</c:v>
                </c:pt>
                <c:pt idx="1614">
                  <c:v>289.57370430794992</c:v>
                </c:pt>
                <c:pt idx="1615">
                  <c:v>289.75298667315201</c:v>
                </c:pt>
                <c:pt idx="1616">
                  <c:v>289.932269027438</c:v>
                </c:pt>
                <c:pt idx="1617">
                  <c:v>290.111551370808</c:v>
                </c:pt>
                <c:pt idx="1618">
                  <c:v>290.29083370326202</c:v>
                </c:pt>
                <c:pt idx="1619">
                  <c:v>290.47011602479961</c:v>
                </c:pt>
                <c:pt idx="1620">
                  <c:v>290.64939833542201</c:v>
                </c:pt>
                <c:pt idx="1621">
                  <c:v>290.82868063512802</c:v>
                </c:pt>
                <c:pt idx="1622">
                  <c:v>291.007962923918</c:v>
                </c:pt>
                <c:pt idx="1623">
                  <c:v>291.187245201792</c:v>
                </c:pt>
                <c:pt idx="1624">
                  <c:v>291.36652746874961</c:v>
                </c:pt>
                <c:pt idx="1625">
                  <c:v>291.54580972479198</c:v>
                </c:pt>
                <c:pt idx="1626">
                  <c:v>291.72509196991791</c:v>
                </c:pt>
                <c:pt idx="1627">
                  <c:v>291.90437420412792</c:v>
                </c:pt>
                <c:pt idx="1628">
                  <c:v>292.08365642742189</c:v>
                </c:pt>
                <c:pt idx="1629">
                  <c:v>292.26293863979998</c:v>
                </c:pt>
                <c:pt idx="1630">
                  <c:v>292.44222084126199</c:v>
                </c:pt>
                <c:pt idx="1631">
                  <c:v>292.621503031808</c:v>
                </c:pt>
                <c:pt idx="1632">
                  <c:v>292.80078521143798</c:v>
                </c:pt>
                <c:pt idx="1633">
                  <c:v>292.98006738015198</c:v>
                </c:pt>
                <c:pt idx="1634">
                  <c:v>293.15934953794999</c:v>
                </c:pt>
                <c:pt idx="1635">
                  <c:v>293.33863168483202</c:v>
                </c:pt>
                <c:pt idx="1636">
                  <c:v>293.51791382079801</c:v>
                </c:pt>
                <c:pt idx="1637">
                  <c:v>293.69719594584802</c:v>
                </c:pt>
                <c:pt idx="1638">
                  <c:v>293.87647805998188</c:v>
                </c:pt>
                <c:pt idx="1639">
                  <c:v>294.05576016319998</c:v>
                </c:pt>
                <c:pt idx="1640">
                  <c:v>294.23504225550192</c:v>
                </c:pt>
                <c:pt idx="1641">
                  <c:v>294.414324336888</c:v>
                </c:pt>
                <c:pt idx="1642">
                  <c:v>294.59360640735792</c:v>
                </c:pt>
                <c:pt idx="1643">
                  <c:v>294.77288846691198</c:v>
                </c:pt>
                <c:pt idx="1644">
                  <c:v>294.95217051554988</c:v>
                </c:pt>
                <c:pt idx="1645">
                  <c:v>295.13145255327191</c:v>
                </c:pt>
                <c:pt idx="1646">
                  <c:v>295.31073458007762</c:v>
                </c:pt>
                <c:pt idx="1647">
                  <c:v>295.49001659596797</c:v>
                </c:pt>
                <c:pt idx="1648">
                  <c:v>295.669298600942</c:v>
                </c:pt>
                <c:pt idx="1649">
                  <c:v>295.84858059499999</c:v>
                </c:pt>
                <c:pt idx="1650">
                  <c:v>296.02786257814199</c:v>
                </c:pt>
                <c:pt idx="1651">
                  <c:v>296.20714455036801</c:v>
                </c:pt>
                <c:pt idx="1652">
                  <c:v>296.3864265116776</c:v>
                </c:pt>
                <c:pt idx="1653">
                  <c:v>296.5657084620716</c:v>
                </c:pt>
                <c:pt idx="1654">
                  <c:v>296.74499040155001</c:v>
                </c:pt>
                <c:pt idx="1655">
                  <c:v>296.92427233011199</c:v>
                </c:pt>
                <c:pt idx="1656">
                  <c:v>297.10355424775793</c:v>
                </c:pt>
                <c:pt idx="1657">
                  <c:v>297.28283615448788</c:v>
                </c:pt>
                <c:pt idx="1658">
                  <c:v>297.46211805030191</c:v>
                </c:pt>
                <c:pt idx="1659">
                  <c:v>297.64139993519962</c:v>
                </c:pt>
                <c:pt idx="1660">
                  <c:v>297.82068180918202</c:v>
                </c:pt>
                <c:pt idx="1661">
                  <c:v>297.99996367224799</c:v>
                </c:pt>
                <c:pt idx="1662">
                  <c:v>298.17924552439803</c:v>
                </c:pt>
                <c:pt idx="1663">
                  <c:v>298.35852736563203</c:v>
                </c:pt>
                <c:pt idx="1664">
                  <c:v>298.53780919594999</c:v>
                </c:pt>
                <c:pt idx="1665">
                  <c:v>298.71709101535203</c:v>
                </c:pt>
                <c:pt idx="1666">
                  <c:v>298.89637282383802</c:v>
                </c:pt>
                <c:pt idx="1667">
                  <c:v>299.07565462140798</c:v>
                </c:pt>
                <c:pt idx="1668">
                  <c:v>299.25493640806201</c:v>
                </c:pt>
                <c:pt idx="1669">
                  <c:v>299.4342181838</c:v>
                </c:pt>
                <c:pt idx="1670">
                  <c:v>299.61349994862161</c:v>
                </c:pt>
                <c:pt idx="1671">
                  <c:v>299.79278170252792</c:v>
                </c:pt>
                <c:pt idx="1672">
                  <c:v>299.97206344551762</c:v>
                </c:pt>
                <c:pt idx="1673">
                  <c:v>300.15134517759202</c:v>
                </c:pt>
                <c:pt idx="1674">
                  <c:v>300.33062689874998</c:v>
                </c:pt>
                <c:pt idx="1675">
                  <c:v>300.50990860899202</c:v>
                </c:pt>
                <c:pt idx="1676">
                  <c:v>300.68919030831802</c:v>
                </c:pt>
                <c:pt idx="1677">
                  <c:v>300.86847199672798</c:v>
                </c:pt>
                <c:pt idx="1678">
                  <c:v>301.04775367422201</c:v>
                </c:pt>
                <c:pt idx="1679">
                  <c:v>301.2270353407996</c:v>
                </c:pt>
                <c:pt idx="1680">
                  <c:v>301.40631699646161</c:v>
                </c:pt>
                <c:pt idx="1681">
                  <c:v>301.58559864120758</c:v>
                </c:pt>
                <c:pt idx="1682">
                  <c:v>301.76488027503802</c:v>
                </c:pt>
                <c:pt idx="1683">
                  <c:v>301.94416189795197</c:v>
                </c:pt>
                <c:pt idx="1684">
                  <c:v>302.12344350994999</c:v>
                </c:pt>
                <c:pt idx="1685">
                  <c:v>302.30272511103198</c:v>
                </c:pt>
                <c:pt idx="1686">
                  <c:v>302.48200670119758</c:v>
                </c:pt>
                <c:pt idx="1687">
                  <c:v>302.66128828044799</c:v>
                </c:pt>
                <c:pt idx="1688">
                  <c:v>302.84056984878202</c:v>
                </c:pt>
                <c:pt idx="1689">
                  <c:v>303.01985140620002</c:v>
                </c:pt>
                <c:pt idx="1690">
                  <c:v>303.19913295270192</c:v>
                </c:pt>
                <c:pt idx="1691">
                  <c:v>303.37841448828738</c:v>
                </c:pt>
                <c:pt idx="1692">
                  <c:v>303.55769601295799</c:v>
                </c:pt>
                <c:pt idx="1693">
                  <c:v>303.73697752671188</c:v>
                </c:pt>
                <c:pt idx="1694">
                  <c:v>303.91625902955002</c:v>
                </c:pt>
                <c:pt idx="1695">
                  <c:v>304.09554052147189</c:v>
                </c:pt>
                <c:pt idx="1696">
                  <c:v>304.27482200247789</c:v>
                </c:pt>
                <c:pt idx="1697">
                  <c:v>304.45410347256791</c:v>
                </c:pt>
                <c:pt idx="1698">
                  <c:v>304.633384931742</c:v>
                </c:pt>
                <c:pt idx="1699">
                  <c:v>304.81266638</c:v>
                </c:pt>
                <c:pt idx="1700">
                  <c:v>304.99194781734201</c:v>
                </c:pt>
                <c:pt idx="1701">
                  <c:v>305.17122924376798</c:v>
                </c:pt>
                <c:pt idx="1702">
                  <c:v>305.35051065927792</c:v>
                </c:pt>
                <c:pt idx="1703">
                  <c:v>305.52979206387198</c:v>
                </c:pt>
                <c:pt idx="1704">
                  <c:v>305.70907345754961</c:v>
                </c:pt>
                <c:pt idx="1705">
                  <c:v>305.88835484031188</c:v>
                </c:pt>
                <c:pt idx="1706">
                  <c:v>306.06763621215799</c:v>
                </c:pt>
                <c:pt idx="1707">
                  <c:v>306.24691757308761</c:v>
                </c:pt>
                <c:pt idx="1708">
                  <c:v>306.42619892310159</c:v>
                </c:pt>
                <c:pt idx="1709">
                  <c:v>306.60548026219988</c:v>
                </c:pt>
                <c:pt idx="1710">
                  <c:v>306.784761590382</c:v>
                </c:pt>
                <c:pt idx="1711">
                  <c:v>306.96404290764792</c:v>
                </c:pt>
                <c:pt idx="1712">
                  <c:v>307.14332421399803</c:v>
                </c:pt>
                <c:pt idx="1713">
                  <c:v>307.32260550943198</c:v>
                </c:pt>
                <c:pt idx="1714">
                  <c:v>307.50188679395001</c:v>
                </c:pt>
                <c:pt idx="1715">
                  <c:v>307.68116806755188</c:v>
                </c:pt>
                <c:pt idx="1716">
                  <c:v>307.860449330238</c:v>
                </c:pt>
                <c:pt idx="1717">
                  <c:v>308.03973058200762</c:v>
                </c:pt>
                <c:pt idx="1718">
                  <c:v>308.219011822862</c:v>
                </c:pt>
                <c:pt idx="1719">
                  <c:v>308.3982930527996</c:v>
                </c:pt>
                <c:pt idx="1720">
                  <c:v>308.57757427182202</c:v>
                </c:pt>
                <c:pt idx="1721">
                  <c:v>308.75685547992799</c:v>
                </c:pt>
                <c:pt idx="1722">
                  <c:v>308.93613667711747</c:v>
                </c:pt>
                <c:pt idx="1723">
                  <c:v>309.115417863392</c:v>
                </c:pt>
                <c:pt idx="1724">
                  <c:v>309.29469903875003</c:v>
                </c:pt>
                <c:pt idx="1725">
                  <c:v>309.47398020319201</c:v>
                </c:pt>
                <c:pt idx="1726">
                  <c:v>309.65326135671802</c:v>
                </c:pt>
                <c:pt idx="1727">
                  <c:v>309.83254249932799</c:v>
                </c:pt>
                <c:pt idx="1728">
                  <c:v>310.01182363102203</c:v>
                </c:pt>
                <c:pt idx="1729">
                  <c:v>310.19110475179963</c:v>
                </c:pt>
                <c:pt idx="1730">
                  <c:v>310.37038586166199</c:v>
                </c:pt>
                <c:pt idx="1731">
                  <c:v>310.54966696060802</c:v>
                </c:pt>
                <c:pt idx="1732">
                  <c:v>310.72894804863762</c:v>
                </c:pt>
                <c:pt idx="1733">
                  <c:v>310.90822912575197</c:v>
                </c:pt>
                <c:pt idx="1734">
                  <c:v>311.08751019194989</c:v>
                </c:pt>
                <c:pt idx="1735">
                  <c:v>311.26679124723159</c:v>
                </c:pt>
                <c:pt idx="1736">
                  <c:v>311.4460722915976</c:v>
                </c:pt>
                <c:pt idx="1737">
                  <c:v>311.62535332504802</c:v>
                </c:pt>
                <c:pt idx="1738">
                  <c:v>311.80463434758201</c:v>
                </c:pt>
                <c:pt idx="1739">
                  <c:v>311.9839153591995</c:v>
                </c:pt>
                <c:pt idx="1740">
                  <c:v>312.16319635990197</c:v>
                </c:pt>
                <c:pt idx="1741">
                  <c:v>312.34247734968801</c:v>
                </c:pt>
                <c:pt idx="1742">
                  <c:v>312.52175832855761</c:v>
                </c:pt>
                <c:pt idx="1743">
                  <c:v>312.70103929651191</c:v>
                </c:pt>
                <c:pt idx="1744">
                  <c:v>312.88032025355</c:v>
                </c:pt>
                <c:pt idx="1745">
                  <c:v>313.0596011996721</c:v>
                </c:pt>
                <c:pt idx="1746">
                  <c:v>313.238882134878</c:v>
                </c:pt>
                <c:pt idx="1747">
                  <c:v>313.41816305916791</c:v>
                </c:pt>
                <c:pt idx="1748">
                  <c:v>313.59744397254201</c:v>
                </c:pt>
                <c:pt idx="1749">
                  <c:v>313.77672487499962</c:v>
                </c:pt>
                <c:pt idx="1750">
                  <c:v>313.95600576654192</c:v>
                </c:pt>
                <c:pt idx="1751">
                  <c:v>314.13528664716802</c:v>
                </c:pt>
                <c:pt idx="1752">
                  <c:v>314.31456751687801</c:v>
                </c:pt>
                <c:pt idx="1753">
                  <c:v>314.49384837567192</c:v>
                </c:pt>
                <c:pt idx="1754">
                  <c:v>314.67312922355001</c:v>
                </c:pt>
                <c:pt idx="1755">
                  <c:v>314.852410060512</c:v>
                </c:pt>
                <c:pt idx="1756">
                  <c:v>315.03169088655801</c:v>
                </c:pt>
                <c:pt idx="1757">
                  <c:v>315.21097170168758</c:v>
                </c:pt>
                <c:pt idx="1758">
                  <c:v>315.39025250590203</c:v>
                </c:pt>
                <c:pt idx="1759">
                  <c:v>315.56953329919992</c:v>
                </c:pt>
                <c:pt idx="1760">
                  <c:v>315.74881408158188</c:v>
                </c:pt>
                <c:pt idx="1761">
                  <c:v>315.92809485304792</c:v>
                </c:pt>
                <c:pt idx="1762">
                  <c:v>316.10737561359798</c:v>
                </c:pt>
                <c:pt idx="1763">
                  <c:v>316.28665636323188</c:v>
                </c:pt>
                <c:pt idx="1764">
                  <c:v>316.46593710194992</c:v>
                </c:pt>
                <c:pt idx="1765">
                  <c:v>316.64521782975203</c:v>
                </c:pt>
                <c:pt idx="1766">
                  <c:v>316.82449854663793</c:v>
                </c:pt>
                <c:pt idx="1767">
                  <c:v>317.0037792526075</c:v>
                </c:pt>
                <c:pt idx="1768">
                  <c:v>317.1830599476616</c:v>
                </c:pt>
                <c:pt idx="1769">
                  <c:v>317.36234063180001</c:v>
                </c:pt>
                <c:pt idx="1770">
                  <c:v>317.54162130502198</c:v>
                </c:pt>
                <c:pt idx="1771">
                  <c:v>317.72090196732762</c:v>
                </c:pt>
                <c:pt idx="1772">
                  <c:v>317.90018261871802</c:v>
                </c:pt>
                <c:pt idx="1773">
                  <c:v>318.07946325919198</c:v>
                </c:pt>
                <c:pt idx="1774">
                  <c:v>318.25874388875002</c:v>
                </c:pt>
                <c:pt idx="1775">
                  <c:v>318.43802450739162</c:v>
                </c:pt>
                <c:pt idx="1776">
                  <c:v>318.61730511511797</c:v>
                </c:pt>
                <c:pt idx="1777">
                  <c:v>318.79658571192761</c:v>
                </c:pt>
                <c:pt idx="1778">
                  <c:v>318.97586629782211</c:v>
                </c:pt>
                <c:pt idx="1779">
                  <c:v>319.1551468728</c:v>
                </c:pt>
                <c:pt idx="1780">
                  <c:v>319.33442743686197</c:v>
                </c:pt>
                <c:pt idx="1781">
                  <c:v>319.51370799000762</c:v>
                </c:pt>
                <c:pt idx="1782">
                  <c:v>319.69298853223802</c:v>
                </c:pt>
                <c:pt idx="1783">
                  <c:v>319.87226906355198</c:v>
                </c:pt>
                <c:pt idx="1784">
                  <c:v>320.05154958395002</c:v>
                </c:pt>
                <c:pt idx="1785">
                  <c:v>320.23083009343202</c:v>
                </c:pt>
                <c:pt idx="1786">
                  <c:v>320.41011059199758</c:v>
                </c:pt>
                <c:pt idx="1787">
                  <c:v>320.58939107964801</c:v>
                </c:pt>
                <c:pt idx="1788">
                  <c:v>320.76867155638189</c:v>
                </c:pt>
                <c:pt idx="1789">
                  <c:v>320.94795202220001</c:v>
                </c:pt>
                <c:pt idx="1790">
                  <c:v>321.12723247710193</c:v>
                </c:pt>
                <c:pt idx="1791">
                  <c:v>321.30651292108757</c:v>
                </c:pt>
                <c:pt idx="1792">
                  <c:v>321.48579335415792</c:v>
                </c:pt>
                <c:pt idx="1793">
                  <c:v>321.665073776312</c:v>
                </c:pt>
                <c:pt idx="1794">
                  <c:v>321.84435418754998</c:v>
                </c:pt>
                <c:pt idx="1795">
                  <c:v>322.02363458787192</c:v>
                </c:pt>
                <c:pt idx="1796">
                  <c:v>322.20291497727749</c:v>
                </c:pt>
                <c:pt idx="1797">
                  <c:v>322.38219535576798</c:v>
                </c:pt>
                <c:pt idx="1798">
                  <c:v>322.56147572334203</c:v>
                </c:pt>
                <c:pt idx="1799">
                  <c:v>322.74075607999993</c:v>
                </c:pt>
                <c:pt idx="1800">
                  <c:v>322.92003642574201</c:v>
                </c:pt>
                <c:pt idx="1801">
                  <c:v>323.0993167605676</c:v>
                </c:pt>
                <c:pt idx="1802">
                  <c:v>323.27859708447801</c:v>
                </c:pt>
                <c:pt idx="1803">
                  <c:v>323.45787739747198</c:v>
                </c:pt>
                <c:pt idx="1804">
                  <c:v>323.63715769955002</c:v>
                </c:pt>
                <c:pt idx="1805">
                  <c:v>323.81643799071202</c:v>
                </c:pt>
                <c:pt idx="1806">
                  <c:v>323.99571827095758</c:v>
                </c:pt>
                <c:pt idx="1807">
                  <c:v>324.17499854028802</c:v>
                </c:pt>
                <c:pt idx="1808">
                  <c:v>324.35427879870201</c:v>
                </c:pt>
                <c:pt idx="1809">
                  <c:v>324.53355904619929</c:v>
                </c:pt>
                <c:pt idx="1810">
                  <c:v>324.71283928278189</c:v>
                </c:pt>
                <c:pt idx="1811">
                  <c:v>324.89211950844759</c:v>
                </c:pt>
                <c:pt idx="1812">
                  <c:v>325.0713997231976</c:v>
                </c:pt>
                <c:pt idx="1813">
                  <c:v>325.25067992703202</c:v>
                </c:pt>
                <c:pt idx="1814">
                  <c:v>325.42996011995001</c:v>
                </c:pt>
                <c:pt idx="1815">
                  <c:v>325.60924030195201</c:v>
                </c:pt>
                <c:pt idx="1816">
                  <c:v>325.78852047303792</c:v>
                </c:pt>
                <c:pt idx="1817">
                  <c:v>325.96780063320801</c:v>
                </c:pt>
                <c:pt idx="1818">
                  <c:v>326.14708078246201</c:v>
                </c:pt>
                <c:pt idx="1819">
                  <c:v>326.32636092079991</c:v>
                </c:pt>
                <c:pt idx="1820">
                  <c:v>326.50564104822189</c:v>
                </c:pt>
                <c:pt idx="1821">
                  <c:v>326.684921164728</c:v>
                </c:pt>
                <c:pt idx="1822">
                  <c:v>326.86420127031801</c:v>
                </c:pt>
                <c:pt idx="1823">
                  <c:v>327.04348136499198</c:v>
                </c:pt>
                <c:pt idx="1824">
                  <c:v>327.22276144874962</c:v>
                </c:pt>
                <c:pt idx="1825">
                  <c:v>327.40204152159203</c:v>
                </c:pt>
                <c:pt idx="1826">
                  <c:v>327.58132158351799</c:v>
                </c:pt>
                <c:pt idx="1827">
                  <c:v>327.76060163452809</c:v>
                </c:pt>
                <c:pt idx="1828">
                  <c:v>327.93988167462197</c:v>
                </c:pt>
                <c:pt idx="1829">
                  <c:v>328.11916170379999</c:v>
                </c:pt>
                <c:pt idx="1830">
                  <c:v>328.29844172206202</c:v>
                </c:pt>
                <c:pt idx="1831">
                  <c:v>328.47772172940802</c:v>
                </c:pt>
                <c:pt idx="1832">
                  <c:v>328.65700172583797</c:v>
                </c:pt>
                <c:pt idx="1833">
                  <c:v>328.836281711352</c:v>
                </c:pt>
                <c:pt idx="1834">
                  <c:v>329.01556168594999</c:v>
                </c:pt>
                <c:pt idx="1835">
                  <c:v>329.194841649632</c:v>
                </c:pt>
                <c:pt idx="1836">
                  <c:v>329.37412160239802</c:v>
                </c:pt>
                <c:pt idx="1837">
                  <c:v>329.55340154424789</c:v>
                </c:pt>
                <c:pt idx="1838">
                  <c:v>329.73268147518189</c:v>
                </c:pt>
                <c:pt idx="1839">
                  <c:v>329.91196139519991</c:v>
                </c:pt>
                <c:pt idx="1840">
                  <c:v>330.091241304302</c:v>
                </c:pt>
                <c:pt idx="1841">
                  <c:v>330.2705212024876</c:v>
                </c:pt>
                <c:pt idx="1842">
                  <c:v>330.44980108975801</c:v>
                </c:pt>
                <c:pt idx="1843">
                  <c:v>330.62908096611199</c:v>
                </c:pt>
                <c:pt idx="1844">
                  <c:v>330.80836083154998</c:v>
                </c:pt>
                <c:pt idx="1845">
                  <c:v>330.98764068607198</c:v>
                </c:pt>
                <c:pt idx="1846">
                  <c:v>331.16692052967801</c:v>
                </c:pt>
                <c:pt idx="1847">
                  <c:v>331.34620036236799</c:v>
                </c:pt>
                <c:pt idx="1848">
                  <c:v>331.525480184142</c:v>
                </c:pt>
                <c:pt idx="1849">
                  <c:v>331.70475999499962</c:v>
                </c:pt>
                <c:pt idx="1850">
                  <c:v>331.884039794942</c:v>
                </c:pt>
                <c:pt idx="1851">
                  <c:v>332.06331958396788</c:v>
                </c:pt>
                <c:pt idx="1852">
                  <c:v>332.24259936207761</c:v>
                </c:pt>
                <c:pt idx="1853">
                  <c:v>332.42187912927187</c:v>
                </c:pt>
                <c:pt idx="1854">
                  <c:v>332.60115888554992</c:v>
                </c:pt>
                <c:pt idx="1855">
                  <c:v>332.78043863091199</c:v>
                </c:pt>
                <c:pt idx="1856">
                  <c:v>332.95971836535801</c:v>
                </c:pt>
                <c:pt idx="1857">
                  <c:v>333.1389980888876</c:v>
                </c:pt>
                <c:pt idx="1858">
                  <c:v>333.31827780150189</c:v>
                </c:pt>
                <c:pt idx="1859">
                  <c:v>333.49755750319957</c:v>
                </c:pt>
                <c:pt idx="1860">
                  <c:v>333.67683719398201</c:v>
                </c:pt>
                <c:pt idx="1861">
                  <c:v>333.85611687384801</c:v>
                </c:pt>
                <c:pt idx="1862">
                  <c:v>334.03539654279763</c:v>
                </c:pt>
                <c:pt idx="1863">
                  <c:v>334.214676200832</c:v>
                </c:pt>
                <c:pt idx="1864">
                  <c:v>334.3939558479496</c:v>
                </c:pt>
                <c:pt idx="1865">
                  <c:v>334.57323548415201</c:v>
                </c:pt>
                <c:pt idx="1866">
                  <c:v>334.75251510943798</c:v>
                </c:pt>
                <c:pt idx="1867">
                  <c:v>334.93179472380791</c:v>
                </c:pt>
                <c:pt idx="1868">
                  <c:v>335.11107432726197</c:v>
                </c:pt>
                <c:pt idx="1869">
                  <c:v>335.2903539197996</c:v>
                </c:pt>
                <c:pt idx="1870">
                  <c:v>335.46963350142198</c:v>
                </c:pt>
                <c:pt idx="1871">
                  <c:v>335.64891307212793</c:v>
                </c:pt>
                <c:pt idx="1872">
                  <c:v>335.828192631918</c:v>
                </c:pt>
                <c:pt idx="1873">
                  <c:v>336.00747218079198</c:v>
                </c:pt>
                <c:pt idx="1874">
                  <c:v>336.18675171874992</c:v>
                </c:pt>
                <c:pt idx="1875">
                  <c:v>336.36603124579187</c:v>
                </c:pt>
                <c:pt idx="1876">
                  <c:v>336.54531076191762</c:v>
                </c:pt>
                <c:pt idx="1877">
                  <c:v>336.72459026712761</c:v>
                </c:pt>
                <c:pt idx="1878">
                  <c:v>336.90386976142202</c:v>
                </c:pt>
                <c:pt idx="1879">
                  <c:v>337.08314924479959</c:v>
                </c:pt>
                <c:pt idx="1880">
                  <c:v>337.26242871726203</c:v>
                </c:pt>
                <c:pt idx="1881">
                  <c:v>337.44170817880791</c:v>
                </c:pt>
                <c:pt idx="1882">
                  <c:v>337.62098762943799</c:v>
                </c:pt>
                <c:pt idx="1883">
                  <c:v>337.80026706915203</c:v>
                </c:pt>
                <c:pt idx="1884">
                  <c:v>337.97954649794991</c:v>
                </c:pt>
                <c:pt idx="1885">
                  <c:v>338.15882591583198</c:v>
                </c:pt>
                <c:pt idx="1886">
                  <c:v>338.33810532279762</c:v>
                </c:pt>
                <c:pt idx="1887">
                  <c:v>338.51738471884801</c:v>
                </c:pt>
                <c:pt idx="1888">
                  <c:v>338.69666410398202</c:v>
                </c:pt>
                <c:pt idx="1889">
                  <c:v>338.87594347819959</c:v>
                </c:pt>
                <c:pt idx="1890">
                  <c:v>339.05522284150197</c:v>
                </c:pt>
                <c:pt idx="1891">
                  <c:v>339.23450219388798</c:v>
                </c:pt>
                <c:pt idx="1892">
                  <c:v>339.413781535358</c:v>
                </c:pt>
                <c:pt idx="1893">
                  <c:v>339.59306086591198</c:v>
                </c:pt>
                <c:pt idx="1894">
                  <c:v>339.77234018554998</c:v>
                </c:pt>
                <c:pt idx="1895">
                  <c:v>339.9516194942716</c:v>
                </c:pt>
                <c:pt idx="1896">
                  <c:v>340.13089879207791</c:v>
                </c:pt>
                <c:pt idx="1897">
                  <c:v>340.31017807896791</c:v>
                </c:pt>
                <c:pt idx="1898">
                  <c:v>340.48945735494198</c:v>
                </c:pt>
                <c:pt idx="1899">
                  <c:v>340.66873661999989</c:v>
                </c:pt>
                <c:pt idx="1900">
                  <c:v>340.84801587414199</c:v>
                </c:pt>
                <c:pt idx="1901">
                  <c:v>341.027295117368</c:v>
                </c:pt>
                <c:pt idx="1902">
                  <c:v>341.20657434967762</c:v>
                </c:pt>
                <c:pt idx="1903">
                  <c:v>341.38585357107189</c:v>
                </c:pt>
                <c:pt idx="1904">
                  <c:v>341.56513278154961</c:v>
                </c:pt>
                <c:pt idx="1905">
                  <c:v>341.74441198111202</c:v>
                </c:pt>
                <c:pt idx="1906">
                  <c:v>341.923691169758</c:v>
                </c:pt>
                <c:pt idx="1907">
                  <c:v>342.102970347488</c:v>
                </c:pt>
                <c:pt idx="1908">
                  <c:v>342.28224951430201</c:v>
                </c:pt>
                <c:pt idx="1909">
                  <c:v>342.46152867019958</c:v>
                </c:pt>
                <c:pt idx="1910">
                  <c:v>342.64080781518197</c:v>
                </c:pt>
                <c:pt idx="1911">
                  <c:v>342.82008694924792</c:v>
                </c:pt>
                <c:pt idx="1912">
                  <c:v>342.99936607239761</c:v>
                </c:pt>
                <c:pt idx="1913">
                  <c:v>343.17864518463199</c:v>
                </c:pt>
                <c:pt idx="1914">
                  <c:v>343.35792428594999</c:v>
                </c:pt>
                <c:pt idx="1915">
                  <c:v>343.53720337635201</c:v>
                </c:pt>
                <c:pt idx="1916">
                  <c:v>343.71648245583799</c:v>
                </c:pt>
                <c:pt idx="1917">
                  <c:v>343.89576152440799</c:v>
                </c:pt>
                <c:pt idx="1918">
                  <c:v>344.075040582062</c:v>
                </c:pt>
                <c:pt idx="1919">
                  <c:v>344.25431962879992</c:v>
                </c:pt>
                <c:pt idx="1920">
                  <c:v>344.43359866462191</c:v>
                </c:pt>
                <c:pt idx="1921">
                  <c:v>344.61287768952798</c:v>
                </c:pt>
                <c:pt idx="1922">
                  <c:v>344.79215670351761</c:v>
                </c:pt>
                <c:pt idx="1923">
                  <c:v>344.97143570659159</c:v>
                </c:pt>
                <c:pt idx="1924">
                  <c:v>345.15071469874999</c:v>
                </c:pt>
                <c:pt idx="1925">
                  <c:v>345.32999367999201</c:v>
                </c:pt>
                <c:pt idx="1926">
                  <c:v>345.509272650318</c:v>
                </c:pt>
                <c:pt idx="1927">
                  <c:v>345.68855160972799</c:v>
                </c:pt>
                <c:pt idx="1928">
                  <c:v>345.86783055822201</c:v>
                </c:pt>
                <c:pt idx="1929">
                  <c:v>346.04710949579999</c:v>
                </c:pt>
                <c:pt idx="1930">
                  <c:v>346.22638842246192</c:v>
                </c:pt>
                <c:pt idx="1931">
                  <c:v>346.40566733820799</c:v>
                </c:pt>
                <c:pt idx="1932">
                  <c:v>346.58494624303802</c:v>
                </c:pt>
                <c:pt idx="1933">
                  <c:v>346.76422513695201</c:v>
                </c:pt>
                <c:pt idx="1934">
                  <c:v>346.94350401995001</c:v>
                </c:pt>
                <c:pt idx="1935">
                  <c:v>347.12278289203198</c:v>
                </c:pt>
                <c:pt idx="1936">
                  <c:v>347.30206175319802</c:v>
                </c:pt>
                <c:pt idx="1937">
                  <c:v>347.48134060344802</c:v>
                </c:pt>
                <c:pt idx="1938">
                  <c:v>347.66061944278192</c:v>
                </c:pt>
                <c:pt idx="1939">
                  <c:v>347.83989827119962</c:v>
                </c:pt>
                <c:pt idx="1940">
                  <c:v>348.01917708870201</c:v>
                </c:pt>
                <c:pt idx="1941">
                  <c:v>348.19845589528791</c:v>
                </c:pt>
                <c:pt idx="1942">
                  <c:v>348.37773469095799</c:v>
                </c:pt>
                <c:pt idx="1943">
                  <c:v>348.55701347571198</c:v>
                </c:pt>
                <c:pt idx="1944">
                  <c:v>348.73629224954959</c:v>
                </c:pt>
                <c:pt idx="1945">
                  <c:v>348.91557101247162</c:v>
                </c:pt>
                <c:pt idx="1946">
                  <c:v>349.09484976447789</c:v>
                </c:pt>
                <c:pt idx="1947">
                  <c:v>349.27412850556789</c:v>
                </c:pt>
                <c:pt idx="1948">
                  <c:v>349.45340723574202</c:v>
                </c:pt>
                <c:pt idx="1949">
                  <c:v>349.632685955</c:v>
                </c:pt>
                <c:pt idx="1950">
                  <c:v>349.811964663342</c:v>
                </c:pt>
                <c:pt idx="1951">
                  <c:v>349.99124336076801</c:v>
                </c:pt>
                <c:pt idx="1952">
                  <c:v>350.17052204727759</c:v>
                </c:pt>
                <c:pt idx="1953">
                  <c:v>350.34980072287198</c:v>
                </c:pt>
                <c:pt idx="1954">
                  <c:v>350.52907938754993</c:v>
                </c:pt>
                <c:pt idx="1955">
                  <c:v>350.70835804131161</c:v>
                </c:pt>
                <c:pt idx="1956">
                  <c:v>350.887636684158</c:v>
                </c:pt>
                <c:pt idx="1957">
                  <c:v>351.0669153160876</c:v>
                </c:pt>
                <c:pt idx="1958">
                  <c:v>351.24619393710191</c:v>
                </c:pt>
                <c:pt idx="1959">
                  <c:v>351.42547254719949</c:v>
                </c:pt>
                <c:pt idx="1960">
                  <c:v>351.604751146382</c:v>
                </c:pt>
                <c:pt idx="1961">
                  <c:v>351.78402973464802</c:v>
                </c:pt>
                <c:pt idx="1962">
                  <c:v>351.96330831199759</c:v>
                </c:pt>
                <c:pt idx="1963">
                  <c:v>352.14258687843198</c:v>
                </c:pt>
                <c:pt idx="1964">
                  <c:v>352.32186543394999</c:v>
                </c:pt>
                <c:pt idx="1965">
                  <c:v>352.50114397855191</c:v>
                </c:pt>
                <c:pt idx="1966">
                  <c:v>352.68042251223801</c:v>
                </c:pt>
                <c:pt idx="1967">
                  <c:v>352.85970103500802</c:v>
                </c:pt>
                <c:pt idx="1968">
                  <c:v>353.03897954686192</c:v>
                </c:pt>
                <c:pt idx="1969">
                  <c:v>353.21825804779951</c:v>
                </c:pt>
                <c:pt idx="1970">
                  <c:v>353.39753653782202</c:v>
                </c:pt>
                <c:pt idx="1971">
                  <c:v>353.57681501692792</c:v>
                </c:pt>
                <c:pt idx="1972">
                  <c:v>353.75609348511762</c:v>
                </c:pt>
                <c:pt idx="1973">
                  <c:v>353.9353719423915</c:v>
                </c:pt>
                <c:pt idx="1974">
                  <c:v>354.11465038875002</c:v>
                </c:pt>
                <c:pt idx="1975">
                  <c:v>354.29392882419188</c:v>
                </c:pt>
                <c:pt idx="1976">
                  <c:v>354.47320724871759</c:v>
                </c:pt>
                <c:pt idx="1977">
                  <c:v>354.65248566232799</c:v>
                </c:pt>
                <c:pt idx="1978">
                  <c:v>354.83176406502201</c:v>
                </c:pt>
                <c:pt idx="1979">
                  <c:v>355.0110424567996</c:v>
                </c:pt>
                <c:pt idx="1980">
                  <c:v>355.190320837662</c:v>
                </c:pt>
                <c:pt idx="1981">
                  <c:v>355.36959920760762</c:v>
                </c:pt>
                <c:pt idx="1982">
                  <c:v>355.548877566638</c:v>
                </c:pt>
                <c:pt idx="1983">
                  <c:v>355.72815591475188</c:v>
                </c:pt>
                <c:pt idx="1984">
                  <c:v>355.90743425194961</c:v>
                </c:pt>
                <c:pt idx="1985">
                  <c:v>356.08671257823158</c:v>
                </c:pt>
                <c:pt idx="1986">
                  <c:v>356.26599089359797</c:v>
                </c:pt>
                <c:pt idx="1987">
                  <c:v>356.44526919804798</c:v>
                </c:pt>
                <c:pt idx="1988">
                  <c:v>356.62454749158189</c:v>
                </c:pt>
                <c:pt idx="1989">
                  <c:v>356.80382577419988</c:v>
                </c:pt>
                <c:pt idx="1990">
                  <c:v>356.9831040459016</c:v>
                </c:pt>
                <c:pt idx="1991">
                  <c:v>357.16238230668802</c:v>
                </c:pt>
                <c:pt idx="1992">
                  <c:v>357.341660556558</c:v>
                </c:pt>
                <c:pt idx="1993">
                  <c:v>357.52093879551188</c:v>
                </c:pt>
                <c:pt idx="1994">
                  <c:v>357.70021702355001</c:v>
                </c:pt>
                <c:pt idx="1995">
                  <c:v>357.87949524067187</c:v>
                </c:pt>
                <c:pt idx="1996">
                  <c:v>358.05877344687758</c:v>
                </c:pt>
                <c:pt idx="1997">
                  <c:v>358.23805164216759</c:v>
                </c:pt>
                <c:pt idx="1998">
                  <c:v>358.41732982654202</c:v>
                </c:pt>
                <c:pt idx="1999">
                  <c:v>358.59660799999961</c:v>
                </c:pt>
                <c:pt idx="2000">
                  <c:v>358.77588616254201</c:v>
                </c:pt>
                <c:pt idx="2001">
                  <c:v>358.95516431416797</c:v>
                </c:pt>
                <c:pt idx="2002">
                  <c:v>359.13444245487801</c:v>
                </c:pt>
                <c:pt idx="2003">
                  <c:v>359.31372058467201</c:v>
                </c:pt>
                <c:pt idx="2004">
                  <c:v>359.49299870354992</c:v>
                </c:pt>
                <c:pt idx="2005">
                  <c:v>359.67227681151201</c:v>
                </c:pt>
                <c:pt idx="2006">
                  <c:v>359.8515549085576</c:v>
                </c:pt>
                <c:pt idx="2007">
                  <c:v>360.03083299468761</c:v>
                </c:pt>
                <c:pt idx="2008">
                  <c:v>360.21011106990193</c:v>
                </c:pt>
                <c:pt idx="2009">
                  <c:v>360.38938913419997</c:v>
                </c:pt>
                <c:pt idx="2010">
                  <c:v>360.56866718758198</c:v>
                </c:pt>
                <c:pt idx="2011">
                  <c:v>360.747945230048</c:v>
                </c:pt>
                <c:pt idx="2012">
                  <c:v>360.92722326159759</c:v>
                </c:pt>
                <c:pt idx="2013">
                  <c:v>361.10650128223187</c:v>
                </c:pt>
                <c:pt idx="2014">
                  <c:v>361.28577929194961</c:v>
                </c:pt>
                <c:pt idx="2015">
                  <c:v>361.46505729075199</c:v>
                </c:pt>
                <c:pt idx="2016">
                  <c:v>361.64433527863793</c:v>
                </c:pt>
                <c:pt idx="2017">
                  <c:v>361.8236132556076</c:v>
                </c:pt>
                <c:pt idx="2018">
                  <c:v>362.00289122166203</c:v>
                </c:pt>
                <c:pt idx="2019">
                  <c:v>362.18216917680002</c:v>
                </c:pt>
                <c:pt idx="2020">
                  <c:v>362.36144712102202</c:v>
                </c:pt>
                <c:pt idx="2021">
                  <c:v>362.54072505432799</c:v>
                </c:pt>
                <c:pt idx="2022">
                  <c:v>362.72000297671792</c:v>
                </c:pt>
                <c:pt idx="2023">
                  <c:v>362.89928088819198</c:v>
                </c:pt>
                <c:pt idx="2024">
                  <c:v>363.0785587887496</c:v>
                </c:pt>
                <c:pt idx="2025">
                  <c:v>363.25783667839198</c:v>
                </c:pt>
                <c:pt idx="2026">
                  <c:v>363.43711455711741</c:v>
                </c:pt>
                <c:pt idx="2027">
                  <c:v>363.61639242492788</c:v>
                </c:pt>
                <c:pt idx="2028">
                  <c:v>363.79567028182203</c:v>
                </c:pt>
                <c:pt idx="2029">
                  <c:v>363.97494812780002</c:v>
                </c:pt>
                <c:pt idx="2030">
                  <c:v>364.15422596286197</c:v>
                </c:pt>
                <c:pt idx="2031">
                  <c:v>364.3335037870076</c:v>
                </c:pt>
                <c:pt idx="2032">
                  <c:v>364.51278160023799</c:v>
                </c:pt>
                <c:pt idx="2033">
                  <c:v>364.69205940255188</c:v>
                </c:pt>
                <c:pt idx="2034">
                  <c:v>364.87133719395001</c:v>
                </c:pt>
                <c:pt idx="2035">
                  <c:v>365.05061497443211</c:v>
                </c:pt>
                <c:pt idx="2036">
                  <c:v>365.22989274399788</c:v>
                </c:pt>
                <c:pt idx="2037">
                  <c:v>365.40917050264761</c:v>
                </c:pt>
                <c:pt idx="2038">
                  <c:v>365.58844825038187</c:v>
                </c:pt>
                <c:pt idx="2039">
                  <c:v>365.76772598719958</c:v>
                </c:pt>
                <c:pt idx="2040">
                  <c:v>365.94700371310199</c:v>
                </c:pt>
                <c:pt idx="2041">
                  <c:v>366.12628142808791</c:v>
                </c:pt>
                <c:pt idx="2042">
                  <c:v>366.30555913215801</c:v>
                </c:pt>
                <c:pt idx="2043">
                  <c:v>366.48483682531202</c:v>
                </c:pt>
                <c:pt idx="2044">
                  <c:v>366.66411450754993</c:v>
                </c:pt>
                <c:pt idx="2045">
                  <c:v>366.84339217887202</c:v>
                </c:pt>
                <c:pt idx="2046">
                  <c:v>367.02266983927802</c:v>
                </c:pt>
                <c:pt idx="2047">
                  <c:v>367.20194748876793</c:v>
                </c:pt>
                <c:pt idx="2048">
                  <c:v>367.38122512734202</c:v>
                </c:pt>
                <c:pt idx="2049">
                  <c:v>367.56050275500002</c:v>
                </c:pt>
                <c:pt idx="2050">
                  <c:v>367.73978037174197</c:v>
                </c:pt>
                <c:pt idx="2051">
                  <c:v>367.9190579775676</c:v>
                </c:pt>
                <c:pt idx="2052">
                  <c:v>368.09833557247748</c:v>
                </c:pt>
                <c:pt idx="2053">
                  <c:v>368.27761315647189</c:v>
                </c:pt>
                <c:pt idx="2054">
                  <c:v>368.45689072955008</c:v>
                </c:pt>
                <c:pt idx="2055">
                  <c:v>368.63616829171201</c:v>
                </c:pt>
                <c:pt idx="2056">
                  <c:v>368.81544584295801</c:v>
                </c:pt>
                <c:pt idx="2057">
                  <c:v>368.99472338328792</c:v>
                </c:pt>
                <c:pt idx="2058">
                  <c:v>369.17400091270201</c:v>
                </c:pt>
                <c:pt idx="2059">
                  <c:v>369.35327843119961</c:v>
                </c:pt>
                <c:pt idx="2060">
                  <c:v>369.53255593878191</c:v>
                </c:pt>
                <c:pt idx="2061">
                  <c:v>369.71183343544789</c:v>
                </c:pt>
                <c:pt idx="2062">
                  <c:v>369.89111092119748</c:v>
                </c:pt>
                <c:pt idx="2063">
                  <c:v>370.070388396032</c:v>
                </c:pt>
                <c:pt idx="2064">
                  <c:v>370.24966585995003</c:v>
                </c:pt>
                <c:pt idx="2065">
                  <c:v>370.42894331295201</c:v>
                </c:pt>
                <c:pt idx="2066">
                  <c:v>370.60822075503802</c:v>
                </c:pt>
                <c:pt idx="2067">
                  <c:v>370.78749818620793</c:v>
                </c:pt>
                <c:pt idx="2068">
                  <c:v>370.96677560646202</c:v>
                </c:pt>
                <c:pt idx="2069">
                  <c:v>371.14605301580002</c:v>
                </c:pt>
                <c:pt idx="2070">
                  <c:v>371.32533041422192</c:v>
                </c:pt>
                <c:pt idx="2071">
                  <c:v>371.50460780172801</c:v>
                </c:pt>
                <c:pt idx="2072">
                  <c:v>371.68388517831801</c:v>
                </c:pt>
                <c:pt idx="2073">
                  <c:v>371.86316254399202</c:v>
                </c:pt>
                <c:pt idx="2074">
                  <c:v>372.04243989874999</c:v>
                </c:pt>
                <c:pt idx="2075">
                  <c:v>372.22171724259141</c:v>
                </c:pt>
                <c:pt idx="2076">
                  <c:v>372.40099457551793</c:v>
                </c:pt>
                <c:pt idx="2077">
                  <c:v>372.58027189752801</c:v>
                </c:pt>
                <c:pt idx="2078">
                  <c:v>372.75954920862188</c:v>
                </c:pt>
                <c:pt idx="2079">
                  <c:v>372.93882650879959</c:v>
                </c:pt>
                <c:pt idx="2080">
                  <c:v>373.11810379806201</c:v>
                </c:pt>
                <c:pt idx="2081">
                  <c:v>373.29738107640799</c:v>
                </c:pt>
                <c:pt idx="2082">
                  <c:v>373.47665834383793</c:v>
                </c:pt>
                <c:pt idx="2083">
                  <c:v>373.655935600352</c:v>
                </c:pt>
                <c:pt idx="2084">
                  <c:v>373.83521284594991</c:v>
                </c:pt>
                <c:pt idx="2085">
                  <c:v>374.01449008063202</c:v>
                </c:pt>
                <c:pt idx="2086">
                  <c:v>374.19376730439802</c:v>
                </c:pt>
                <c:pt idx="2087">
                  <c:v>374.37304451724799</c:v>
                </c:pt>
                <c:pt idx="2088">
                  <c:v>374.55232171918198</c:v>
                </c:pt>
                <c:pt idx="2089">
                  <c:v>374.73159891019941</c:v>
                </c:pt>
                <c:pt idx="2090">
                  <c:v>374.910876090302</c:v>
                </c:pt>
                <c:pt idx="2091">
                  <c:v>375.09015325948758</c:v>
                </c:pt>
                <c:pt idx="2092">
                  <c:v>375.26943041775797</c:v>
                </c:pt>
                <c:pt idx="2093">
                  <c:v>375.44870756511187</c:v>
                </c:pt>
                <c:pt idx="2094">
                  <c:v>375.62798470155002</c:v>
                </c:pt>
                <c:pt idx="2095">
                  <c:v>375.80726182707201</c:v>
                </c:pt>
                <c:pt idx="2096">
                  <c:v>375.98653894167711</c:v>
                </c:pt>
                <c:pt idx="2097">
                  <c:v>376.16581604536799</c:v>
                </c:pt>
                <c:pt idx="2098">
                  <c:v>376.34509313814198</c:v>
                </c:pt>
                <c:pt idx="2099">
                  <c:v>376.52437021999992</c:v>
                </c:pt>
                <c:pt idx="2100">
                  <c:v>376.703647290942</c:v>
                </c:pt>
                <c:pt idx="2101">
                  <c:v>376.88292435096798</c:v>
                </c:pt>
                <c:pt idx="2102">
                  <c:v>377.06220140007792</c:v>
                </c:pt>
                <c:pt idx="2103">
                  <c:v>377.2414784382716</c:v>
                </c:pt>
                <c:pt idx="2104">
                  <c:v>377.42075546554958</c:v>
                </c:pt>
                <c:pt idx="2105">
                  <c:v>377.60003248191202</c:v>
                </c:pt>
                <c:pt idx="2106">
                  <c:v>377.77930948735792</c:v>
                </c:pt>
                <c:pt idx="2107">
                  <c:v>377.95858648188761</c:v>
                </c:pt>
                <c:pt idx="2108">
                  <c:v>378.13786346550211</c:v>
                </c:pt>
                <c:pt idx="2109">
                  <c:v>378.3171404381996</c:v>
                </c:pt>
                <c:pt idx="2110">
                  <c:v>378.49641739998191</c:v>
                </c:pt>
                <c:pt idx="2111">
                  <c:v>378.675694350848</c:v>
                </c:pt>
                <c:pt idx="2112">
                  <c:v>378.85497129079801</c:v>
                </c:pt>
                <c:pt idx="2113">
                  <c:v>379.03424821983202</c:v>
                </c:pt>
                <c:pt idx="2114">
                  <c:v>379.21352513795</c:v>
                </c:pt>
                <c:pt idx="2115">
                  <c:v>379.392802045152</c:v>
                </c:pt>
                <c:pt idx="2116">
                  <c:v>379.57207894143761</c:v>
                </c:pt>
                <c:pt idx="2117">
                  <c:v>379.75135582680792</c:v>
                </c:pt>
                <c:pt idx="2118">
                  <c:v>379.93063270126191</c:v>
                </c:pt>
                <c:pt idx="2119">
                  <c:v>380.10990956479998</c:v>
                </c:pt>
                <c:pt idx="2120">
                  <c:v>380.28918641742189</c:v>
                </c:pt>
                <c:pt idx="2121">
                  <c:v>380.46846325912787</c:v>
                </c:pt>
                <c:pt idx="2122">
                  <c:v>380.64774008991799</c:v>
                </c:pt>
                <c:pt idx="2123">
                  <c:v>380.82701690979201</c:v>
                </c:pt>
                <c:pt idx="2124">
                  <c:v>381.00629371874999</c:v>
                </c:pt>
                <c:pt idx="2125">
                  <c:v>381.18557051679198</c:v>
                </c:pt>
                <c:pt idx="2126">
                  <c:v>381.364847303918</c:v>
                </c:pt>
                <c:pt idx="2127">
                  <c:v>381.54412408012797</c:v>
                </c:pt>
                <c:pt idx="2128">
                  <c:v>381.72340084542202</c:v>
                </c:pt>
                <c:pt idx="2129">
                  <c:v>381.90267759979997</c:v>
                </c:pt>
                <c:pt idx="2130">
                  <c:v>382.08195434326188</c:v>
                </c:pt>
                <c:pt idx="2131">
                  <c:v>382.26123107580793</c:v>
                </c:pt>
                <c:pt idx="2132">
                  <c:v>382.44050779743799</c:v>
                </c:pt>
                <c:pt idx="2133">
                  <c:v>382.61978450815201</c:v>
                </c:pt>
                <c:pt idx="2134">
                  <c:v>382.79906120794999</c:v>
                </c:pt>
                <c:pt idx="2135">
                  <c:v>382.97833789683187</c:v>
                </c:pt>
                <c:pt idx="2136">
                  <c:v>383.157614574798</c:v>
                </c:pt>
                <c:pt idx="2137">
                  <c:v>383.33689124184792</c:v>
                </c:pt>
                <c:pt idx="2138">
                  <c:v>383.51616789798192</c:v>
                </c:pt>
                <c:pt idx="2139">
                  <c:v>383.69544454319993</c:v>
                </c:pt>
                <c:pt idx="2140">
                  <c:v>383.87472117750201</c:v>
                </c:pt>
                <c:pt idx="2141">
                  <c:v>384.05399780088788</c:v>
                </c:pt>
                <c:pt idx="2142">
                  <c:v>384.233274413358</c:v>
                </c:pt>
                <c:pt idx="2143">
                  <c:v>384.41255101491203</c:v>
                </c:pt>
                <c:pt idx="2144">
                  <c:v>384.59182760555001</c:v>
                </c:pt>
                <c:pt idx="2145">
                  <c:v>384.77110418527161</c:v>
                </c:pt>
                <c:pt idx="2146">
                  <c:v>384.95038075407791</c:v>
                </c:pt>
                <c:pt idx="2147">
                  <c:v>385.129657311968</c:v>
                </c:pt>
                <c:pt idx="2148">
                  <c:v>385.30893385894188</c:v>
                </c:pt>
                <c:pt idx="2149">
                  <c:v>385.48821039499961</c:v>
                </c:pt>
                <c:pt idx="2150">
                  <c:v>385.66748692014198</c:v>
                </c:pt>
                <c:pt idx="2151">
                  <c:v>385.84676343436797</c:v>
                </c:pt>
                <c:pt idx="2152">
                  <c:v>386.02603993767741</c:v>
                </c:pt>
                <c:pt idx="2153">
                  <c:v>386.2053164300716</c:v>
                </c:pt>
                <c:pt idx="2154">
                  <c:v>386.38459291154987</c:v>
                </c:pt>
                <c:pt idx="2155">
                  <c:v>386.56386938211199</c:v>
                </c:pt>
                <c:pt idx="2156">
                  <c:v>386.74314584175801</c:v>
                </c:pt>
                <c:pt idx="2157">
                  <c:v>386.92242229048799</c:v>
                </c:pt>
                <c:pt idx="2158">
                  <c:v>387.10169872830198</c:v>
                </c:pt>
                <c:pt idx="2159">
                  <c:v>387.2809751551996</c:v>
                </c:pt>
                <c:pt idx="2160">
                  <c:v>387.46025157118191</c:v>
                </c:pt>
                <c:pt idx="2161">
                  <c:v>387.63952797624762</c:v>
                </c:pt>
                <c:pt idx="2162">
                  <c:v>387.81880437039803</c:v>
                </c:pt>
                <c:pt idx="2163">
                  <c:v>387.99808075363188</c:v>
                </c:pt>
                <c:pt idx="2164">
                  <c:v>388.17735712594998</c:v>
                </c:pt>
                <c:pt idx="2165">
                  <c:v>388.35663348735198</c:v>
                </c:pt>
                <c:pt idx="2166">
                  <c:v>388.53590983783801</c:v>
                </c:pt>
                <c:pt idx="2167">
                  <c:v>388.71518617740799</c:v>
                </c:pt>
                <c:pt idx="2168">
                  <c:v>388.89446250606198</c:v>
                </c:pt>
                <c:pt idx="2169">
                  <c:v>389.07373882379989</c:v>
                </c:pt>
                <c:pt idx="2170">
                  <c:v>389.25301513062198</c:v>
                </c:pt>
                <c:pt idx="2171">
                  <c:v>389.43229142652791</c:v>
                </c:pt>
                <c:pt idx="2172">
                  <c:v>389.61156771151792</c:v>
                </c:pt>
                <c:pt idx="2173">
                  <c:v>389.79084398559189</c:v>
                </c:pt>
                <c:pt idx="2174">
                  <c:v>389.97012024874959</c:v>
                </c:pt>
                <c:pt idx="2175">
                  <c:v>390.149396500992</c:v>
                </c:pt>
                <c:pt idx="2176">
                  <c:v>390.32867274231762</c:v>
                </c:pt>
                <c:pt idx="2177">
                  <c:v>390.507948972728</c:v>
                </c:pt>
                <c:pt idx="2178">
                  <c:v>390.687225192222</c:v>
                </c:pt>
                <c:pt idx="2179">
                  <c:v>390.86650140079962</c:v>
                </c:pt>
                <c:pt idx="2180">
                  <c:v>391.045777598462</c:v>
                </c:pt>
                <c:pt idx="2181">
                  <c:v>391.22505378520759</c:v>
                </c:pt>
                <c:pt idx="2182">
                  <c:v>391.4043299610376</c:v>
                </c:pt>
                <c:pt idx="2183">
                  <c:v>391.58360612595197</c:v>
                </c:pt>
                <c:pt idx="2184">
                  <c:v>391.76288227995002</c:v>
                </c:pt>
                <c:pt idx="2185">
                  <c:v>391.94215842303203</c:v>
                </c:pt>
                <c:pt idx="2186">
                  <c:v>392.1214345551976</c:v>
                </c:pt>
                <c:pt idx="2187">
                  <c:v>392.30071067644798</c:v>
                </c:pt>
                <c:pt idx="2188">
                  <c:v>392.47998678678198</c:v>
                </c:pt>
                <c:pt idx="2189">
                  <c:v>392.6592628862</c:v>
                </c:pt>
                <c:pt idx="2190">
                  <c:v>392.83853897470192</c:v>
                </c:pt>
                <c:pt idx="2191">
                  <c:v>393.01781505228757</c:v>
                </c:pt>
                <c:pt idx="2192">
                  <c:v>393.19709111895799</c:v>
                </c:pt>
                <c:pt idx="2193">
                  <c:v>393.37636717471202</c:v>
                </c:pt>
                <c:pt idx="2194">
                  <c:v>393.55564321955001</c:v>
                </c:pt>
                <c:pt idx="2195">
                  <c:v>393.73491925347162</c:v>
                </c:pt>
                <c:pt idx="2196">
                  <c:v>393.91419527647759</c:v>
                </c:pt>
                <c:pt idx="2197">
                  <c:v>394.09347128856791</c:v>
                </c:pt>
                <c:pt idx="2198">
                  <c:v>394.27274728974197</c:v>
                </c:pt>
                <c:pt idx="2199">
                  <c:v>394.45202327999999</c:v>
                </c:pt>
                <c:pt idx="2200">
                  <c:v>394.63129925934197</c:v>
                </c:pt>
                <c:pt idx="2201">
                  <c:v>394.81057522776803</c:v>
                </c:pt>
                <c:pt idx="2202">
                  <c:v>394.98985118527793</c:v>
                </c:pt>
                <c:pt idx="2203">
                  <c:v>395.16912713187202</c:v>
                </c:pt>
                <c:pt idx="2204">
                  <c:v>395.34840306755001</c:v>
                </c:pt>
                <c:pt idx="2205">
                  <c:v>395.52767899231202</c:v>
                </c:pt>
                <c:pt idx="2206">
                  <c:v>395.70695490615759</c:v>
                </c:pt>
                <c:pt idx="2207">
                  <c:v>395.88623080908792</c:v>
                </c:pt>
                <c:pt idx="2208">
                  <c:v>396.06550670110192</c:v>
                </c:pt>
                <c:pt idx="2209">
                  <c:v>396.2447825822</c:v>
                </c:pt>
                <c:pt idx="2210">
                  <c:v>396.42405845238159</c:v>
                </c:pt>
                <c:pt idx="2211">
                  <c:v>396.60333431164793</c:v>
                </c:pt>
                <c:pt idx="2212">
                  <c:v>396.78261015999789</c:v>
                </c:pt>
                <c:pt idx="2213">
                  <c:v>396.96188599743198</c:v>
                </c:pt>
                <c:pt idx="2214">
                  <c:v>397.14116182394997</c:v>
                </c:pt>
                <c:pt idx="2215">
                  <c:v>397.32043763955198</c:v>
                </c:pt>
                <c:pt idx="2216">
                  <c:v>397.4997134442375</c:v>
                </c:pt>
                <c:pt idx="2217">
                  <c:v>397.67898923800789</c:v>
                </c:pt>
                <c:pt idx="2218">
                  <c:v>397.85826502086201</c:v>
                </c:pt>
                <c:pt idx="2219">
                  <c:v>398.03754079279992</c:v>
                </c:pt>
                <c:pt idx="2220">
                  <c:v>398.21681655382201</c:v>
                </c:pt>
                <c:pt idx="2221">
                  <c:v>398.39609230392801</c:v>
                </c:pt>
                <c:pt idx="2222">
                  <c:v>398.57536804311792</c:v>
                </c:pt>
                <c:pt idx="2223">
                  <c:v>398.75464377139201</c:v>
                </c:pt>
                <c:pt idx="2224">
                  <c:v>398.93391948874961</c:v>
                </c:pt>
                <c:pt idx="2225">
                  <c:v>399.11319519519202</c:v>
                </c:pt>
                <c:pt idx="2226">
                  <c:v>399.29247089071799</c:v>
                </c:pt>
                <c:pt idx="2227">
                  <c:v>399.47174657532793</c:v>
                </c:pt>
                <c:pt idx="2228">
                  <c:v>399.65102224902199</c:v>
                </c:pt>
                <c:pt idx="2229">
                  <c:v>399.83029791180002</c:v>
                </c:pt>
                <c:pt idx="2230">
                  <c:v>400.009573563662</c:v>
                </c:pt>
                <c:pt idx="2231">
                  <c:v>400.18884920460789</c:v>
                </c:pt>
                <c:pt idx="2232">
                  <c:v>400.36812483463802</c:v>
                </c:pt>
                <c:pt idx="2233">
                  <c:v>400.547400453752</c:v>
                </c:pt>
                <c:pt idx="2234">
                  <c:v>400.7266760619496</c:v>
                </c:pt>
                <c:pt idx="2235">
                  <c:v>400.90595165923202</c:v>
                </c:pt>
                <c:pt idx="2236">
                  <c:v>401.08522724559759</c:v>
                </c:pt>
                <c:pt idx="2237">
                  <c:v>401.26450282104798</c:v>
                </c:pt>
                <c:pt idx="2238">
                  <c:v>401.44377838558188</c:v>
                </c:pt>
                <c:pt idx="2239">
                  <c:v>401.62305393919962</c:v>
                </c:pt>
                <c:pt idx="2240">
                  <c:v>401.80232948190189</c:v>
                </c:pt>
                <c:pt idx="2241">
                  <c:v>401.98160501368761</c:v>
                </c:pt>
                <c:pt idx="2242">
                  <c:v>402.16088053455798</c:v>
                </c:pt>
                <c:pt idx="2243">
                  <c:v>402.34015604451201</c:v>
                </c:pt>
                <c:pt idx="2244">
                  <c:v>402.51943154355001</c:v>
                </c:pt>
                <c:pt idx="2245">
                  <c:v>402.69870703167192</c:v>
                </c:pt>
                <c:pt idx="2246">
                  <c:v>402.87798250887789</c:v>
                </c:pt>
                <c:pt idx="2247">
                  <c:v>403.057257975168</c:v>
                </c:pt>
                <c:pt idx="2248">
                  <c:v>403.23653343054161</c:v>
                </c:pt>
                <c:pt idx="2249">
                  <c:v>403.41580887499993</c:v>
                </c:pt>
                <c:pt idx="2250">
                  <c:v>403.59508430854203</c:v>
                </c:pt>
                <c:pt idx="2251">
                  <c:v>403.77435973116792</c:v>
                </c:pt>
                <c:pt idx="2252">
                  <c:v>403.9536351428776</c:v>
                </c:pt>
                <c:pt idx="2253">
                  <c:v>404.13291054367193</c:v>
                </c:pt>
                <c:pt idx="2254">
                  <c:v>404.31218593354998</c:v>
                </c:pt>
                <c:pt idx="2255">
                  <c:v>404.49146131251189</c:v>
                </c:pt>
                <c:pt idx="2256">
                  <c:v>404.67073668055798</c:v>
                </c:pt>
                <c:pt idx="2257">
                  <c:v>404.85001203768792</c:v>
                </c:pt>
                <c:pt idx="2258">
                  <c:v>405.02928738390199</c:v>
                </c:pt>
                <c:pt idx="2259">
                  <c:v>405.20856271919962</c:v>
                </c:pt>
                <c:pt idx="2260">
                  <c:v>405.38783804358201</c:v>
                </c:pt>
                <c:pt idx="2261">
                  <c:v>405.56711335704762</c:v>
                </c:pt>
                <c:pt idx="2262">
                  <c:v>405.74638865959793</c:v>
                </c:pt>
                <c:pt idx="2263">
                  <c:v>405.92566395123191</c:v>
                </c:pt>
                <c:pt idx="2264">
                  <c:v>406.10493923195003</c:v>
                </c:pt>
                <c:pt idx="2265">
                  <c:v>406.28421450175199</c:v>
                </c:pt>
                <c:pt idx="2266">
                  <c:v>406.46348976063791</c:v>
                </c:pt>
                <c:pt idx="2267">
                  <c:v>406.64276500860802</c:v>
                </c:pt>
                <c:pt idx="2268">
                  <c:v>406.82204024566198</c:v>
                </c:pt>
                <c:pt idx="2269">
                  <c:v>407.0013154717995</c:v>
                </c:pt>
                <c:pt idx="2270">
                  <c:v>407.180590687022</c:v>
                </c:pt>
                <c:pt idx="2271">
                  <c:v>407.35986589132801</c:v>
                </c:pt>
                <c:pt idx="2272">
                  <c:v>407.53914108471798</c:v>
                </c:pt>
                <c:pt idx="2273">
                  <c:v>407.71841626719163</c:v>
                </c:pt>
                <c:pt idx="2274">
                  <c:v>407.89769143874997</c:v>
                </c:pt>
                <c:pt idx="2275">
                  <c:v>408.07696659939211</c:v>
                </c:pt>
                <c:pt idx="2276">
                  <c:v>408.25624174911792</c:v>
                </c:pt>
                <c:pt idx="2277">
                  <c:v>408.43551688792758</c:v>
                </c:pt>
                <c:pt idx="2278">
                  <c:v>408.61479201582199</c:v>
                </c:pt>
                <c:pt idx="2279">
                  <c:v>408.79406713280002</c:v>
                </c:pt>
                <c:pt idx="2280">
                  <c:v>408.97334223886202</c:v>
                </c:pt>
                <c:pt idx="2281">
                  <c:v>409.15261733400803</c:v>
                </c:pt>
                <c:pt idx="2282">
                  <c:v>409.3318924182376</c:v>
                </c:pt>
                <c:pt idx="2283">
                  <c:v>409.51116749155187</c:v>
                </c:pt>
                <c:pt idx="2284">
                  <c:v>409.69044255394999</c:v>
                </c:pt>
                <c:pt idx="2285">
                  <c:v>409.86971760543202</c:v>
                </c:pt>
                <c:pt idx="2286">
                  <c:v>410.04899264599788</c:v>
                </c:pt>
                <c:pt idx="2287">
                  <c:v>410.22826767564788</c:v>
                </c:pt>
                <c:pt idx="2288">
                  <c:v>410.40754269438202</c:v>
                </c:pt>
                <c:pt idx="2289">
                  <c:v>410.58681770219948</c:v>
                </c:pt>
                <c:pt idx="2290">
                  <c:v>410.76609269910199</c:v>
                </c:pt>
                <c:pt idx="2291">
                  <c:v>410.94536768508789</c:v>
                </c:pt>
                <c:pt idx="2292">
                  <c:v>411.12464266015797</c:v>
                </c:pt>
                <c:pt idx="2293">
                  <c:v>411.30391762431202</c:v>
                </c:pt>
                <c:pt idx="2294">
                  <c:v>411.48319257754957</c:v>
                </c:pt>
                <c:pt idx="2295">
                  <c:v>411.662467519872</c:v>
                </c:pt>
                <c:pt idx="2296">
                  <c:v>411.84174245127753</c:v>
                </c:pt>
                <c:pt idx="2297">
                  <c:v>412.02101737176793</c:v>
                </c:pt>
                <c:pt idx="2298">
                  <c:v>412.200292281342</c:v>
                </c:pt>
                <c:pt idx="2299">
                  <c:v>412.37956717999998</c:v>
                </c:pt>
                <c:pt idx="2300">
                  <c:v>412.55884206774198</c:v>
                </c:pt>
                <c:pt idx="2301">
                  <c:v>412.73811694456742</c:v>
                </c:pt>
                <c:pt idx="2302">
                  <c:v>412.91739181047791</c:v>
                </c:pt>
                <c:pt idx="2303">
                  <c:v>413.09666666547201</c:v>
                </c:pt>
                <c:pt idx="2304">
                  <c:v>413.27594150955002</c:v>
                </c:pt>
                <c:pt idx="2305">
                  <c:v>413.45521634271188</c:v>
                </c:pt>
                <c:pt idx="2306">
                  <c:v>413.63449116495798</c:v>
                </c:pt>
                <c:pt idx="2307">
                  <c:v>413.81376597628758</c:v>
                </c:pt>
                <c:pt idx="2308">
                  <c:v>413.99304077670189</c:v>
                </c:pt>
                <c:pt idx="2309">
                  <c:v>414.17231556619959</c:v>
                </c:pt>
                <c:pt idx="2310">
                  <c:v>414.35159034478198</c:v>
                </c:pt>
                <c:pt idx="2311">
                  <c:v>414.530865112448</c:v>
                </c:pt>
                <c:pt idx="2312">
                  <c:v>414.71013986919758</c:v>
                </c:pt>
                <c:pt idx="2313">
                  <c:v>414.88941461503202</c:v>
                </c:pt>
                <c:pt idx="2314">
                  <c:v>415.06868934994998</c:v>
                </c:pt>
                <c:pt idx="2315">
                  <c:v>415.24796407395201</c:v>
                </c:pt>
                <c:pt idx="2316">
                  <c:v>415.4272387870376</c:v>
                </c:pt>
                <c:pt idx="2317">
                  <c:v>415.6065134892076</c:v>
                </c:pt>
                <c:pt idx="2318">
                  <c:v>415.78578818046202</c:v>
                </c:pt>
                <c:pt idx="2319">
                  <c:v>415.96506286079989</c:v>
                </c:pt>
                <c:pt idx="2320">
                  <c:v>416.144337530222</c:v>
                </c:pt>
                <c:pt idx="2321">
                  <c:v>416.32361218872802</c:v>
                </c:pt>
                <c:pt idx="2322">
                  <c:v>416.502886836318</c:v>
                </c:pt>
                <c:pt idx="2323">
                  <c:v>416.68216147299188</c:v>
                </c:pt>
                <c:pt idx="2324">
                  <c:v>416.86143609874989</c:v>
                </c:pt>
                <c:pt idx="2325">
                  <c:v>417.04071071359198</c:v>
                </c:pt>
                <c:pt idx="2326">
                  <c:v>417.21998531751802</c:v>
                </c:pt>
                <c:pt idx="2327">
                  <c:v>417.39925991052792</c:v>
                </c:pt>
                <c:pt idx="2328">
                  <c:v>417.5785344926216</c:v>
                </c:pt>
                <c:pt idx="2329">
                  <c:v>417.75780906379998</c:v>
                </c:pt>
                <c:pt idx="2330">
                  <c:v>417.93708362406198</c:v>
                </c:pt>
                <c:pt idx="2331">
                  <c:v>418.11635817340789</c:v>
                </c:pt>
                <c:pt idx="2332">
                  <c:v>418.29563271183792</c:v>
                </c:pt>
                <c:pt idx="2333">
                  <c:v>418.47490723935198</c:v>
                </c:pt>
                <c:pt idx="2334">
                  <c:v>418.65418175594999</c:v>
                </c:pt>
                <c:pt idx="2335">
                  <c:v>418.83345626163191</c:v>
                </c:pt>
                <c:pt idx="2336">
                  <c:v>419.01273075639762</c:v>
                </c:pt>
                <c:pt idx="2337">
                  <c:v>419.19200524024791</c:v>
                </c:pt>
                <c:pt idx="2338">
                  <c:v>419.37127971318188</c:v>
                </c:pt>
                <c:pt idx="2339">
                  <c:v>419.55055417519992</c:v>
                </c:pt>
                <c:pt idx="2340">
                  <c:v>419.72982862630198</c:v>
                </c:pt>
                <c:pt idx="2341">
                  <c:v>419.9091030664876</c:v>
                </c:pt>
                <c:pt idx="2342">
                  <c:v>420.08837749575792</c:v>
                </c:pt>
                <c:pt idx="2343">
                  <c:v>420.26765191411198</c:v>
                </c:pt>
                <c:pt idx="2344">
                  <c:v>420.44692632154988</c:v>
                </c:pt>
                <c:pt idx="2345">
                  <c:v>420.62620071807191</c:v>
                </c:pt>
                <c:pt idx="2346">
                  <c:v>420.80547510367802</c:v>
                </c:pt>
                <c:pt idx="2347">
                  <c:v>420.98474947836792</c:v>
                </c:pt>
                <c:pt idx="2348">
                  <c:v>421.164023842142</c:v>
                </c:pt>
                <c:pt idx="2349">
                  <c:v>421.34329819499999</c:v>
                </c:pt>
                <c:pt idx="2350">
                  <c:v>421.52257253694211</c:v>
                </c:pt>
                <c:pt idx="2351">
                  <c:v>421.70184686796802</c:v>
                </c:pt>
                <c:pt idx="2352">
                  <c:v>421.8811211880776</c:v>
                </c:pt>
                <c:pt idx="2353">
                  <c:v>422.0603954972716</c:v>
                </c:pt>
                <c:pt idx="2354">
                  <c:v>422.23966979555001</c:v>
                </c:pt>
                <c:pt idx="2355">
                  <c:v>422.41894408291188</c:v>
                </c:pt>
                <c:pt idx="2356">
                  <c:v>422.59821835935799</c:v>
                </c:pt>
                <c:pt idx="2357">
                  <c:v>422.777492624888</c:v>
                </c:pt>
                <c:pt idx="2358">
                  <c:v>422.95676687950203</c:v>
                </c:pt>
                <c:pt idx="2359">
                  <c:v>423.13604112320002</c:v>
                </c:pt>
                <c:pt idx="2360">
                  <c:v>423.31531535598191</c:v>
                </c:pt>
                <c:pt idx="2361">
                  <c:v>423.49458957784799</c:v>
                </c:pt>
                <c:pt idx="2362">
                  <c:v>423.67386378879797</c:v>
                </c:pt>
                <c:pt idx="2363">
                  <c:v>423.85313798883192</c:v>
                </c:pt>
                <c:pt idx="2364">
                  <c:v>424.03241217794999</c:v>
                </c:pt>
                <c:pt idx="2365">
                  <c:v>424.21168635615197</c:v>
                </c:pt>
                <c:pt idx="2366">
                  <c:v>424.39096052343803</c:v>
                </c:pt>
                <c:pt idx="2367">
                  <c:v>424.57023467980798</c:v>
                </c:pt>
                <c:pt idx="2368">
                  <c:v>424.74950882526201</c:v>
                </c:pt>
                <c:pt idx="2369">
                  <c:v>424.92878295979961</c:v>
                </c:pt>
                <c:pt idx="2370">
                  <c:v>425.10805708342201</c:v>
                </c:pt>
                <c:pt idx="2371">
                  <c:v>425.28733119612792</c:v>
                </c:pt>
                <c:pt idx="2372">
                  <c:v>425.46660529791791</c:v>
                </c:pt>
                <c:pt idx="2373">
                  <c:v>425.64587938879203</c:v>
                </c:pt>
                <c:pt idx="2374">
                  <c:v>425.82515346874959</c:v>
                </c:pt>
                <c:pt idx="2375">
                  <c:v>426.00442753779203</c:v>
                </c:pt>
                <c:pt idx="2376">
                  <c:v>426.18370159591802</c:v>
                </c:pt>
                <c:pt idx="2377">
                  <c:v>426.36297564312798</c:v>
                </c:pt>
                <c:pt idx="2378">
                  <c:v>426.54224967942201</c:v>
                </c:pt>
                <c:pt idx="2379">
                  <c:v>426.72152370479961</c:v>
                </c:pt>
                <c:pt idx="2380">
                  <c:v>426.90079771926202</c:v>
                </c:pt>
                <c:pt idx="2381">
                  <c:v>427.08007172280787</c:v>
                </c:pt>
                <c:pt idx="2382">
                  <c:v>427.25934571543797</c:v>
                </c:pt>
                <c:pt idx="2383">
                  <c:v>427.43861969715192</c:v>
                </c:pt>
                <c:pt idx="2384">
                  <c:v>427.61789366795</c:v>
                </c:pt>
                <c:pt idx="2385">
                  <c:v>427.79716762783198</c:v>
                </c:pt>
                <c:pt idx="2386">
                  <c:v>427.97644157679792</c:v>
                </c:pt>
                <c:pt idx="2387">
                  <c:v>428.155715514848</c:v>
                </c:pt>
                <c:pt idx="2388">
                  <c:v>428.33498944198192</c:v>
                </c:pt>
                <c:pt idx="2389">
                  <c:v>428.51426335819991</c:v>
                </c:pt>
                <c:pt idx="2390">
                  <c:v>428.69353726350192</c:v>
                </c:pt>
                <c:pt idx="2391">
                  <c:v>428.87281115788801</c:v>
                </c:pt>
                <c:pt idx="2392">
                  <c:v>429.052085041358</c:v>
                </c:pt>
                <c:pt idx="2393">
                  <c:v>429.23135891391161</c:v>
                </c:pt>
                <c:pt idx="2394">
                  <c:v>429.41063277554991</c:v>
                </c:pt>
                <c:pt idx="2395">
                  <c:v>429.58990662627201</c:v>
                </c:pt>
                <c:pt idx="2396">
                  <c:v>429.76918046607761</c:v>
                </c:pt>
                <c:pt idx="2397">
                  <c:v>429.94845429496797</c:v>
                </c:pt>
                <c:pt idx="2398">
                  <c:v>430.12772811294201</c:v>
                </c:pt>
                <c:pt idx="2399">
                  <c:v>430.30700192</c:v>
                </c:pt>
                <c:pt idx="2400">
                  <c:v>430.48627571614162</c:v>
                </c:pt>
                <c:pt idx="2401">
                  <c:v>430.66554950136799</c:v>
                </c:pt>
                <c:pt idx="2402">
                  <c:v>430.84482327567798</c:v>
                </c:pt>
                <c:pt idx="2403">
                  <c:v>431.02409703907199</c:v>
                </c:pt>
                <c:pt idx="2404">
                  <c:v>431.20337079155001</c:v>
                </c:pt>
                <c:pt idx="2405">
                  <c:v>431.382644533112</c:v>
                </c:pt>
                <c:pt idx="2406">
                  <c:v>431.56191826375789</c:v>
                </c:pt>
                <c:pt idx="2407">
                  <c:v>431.74119198348791</c:v>
                </c:pt>
                <c:pt idx="2408">
                  <c:v>431.920465692302</c:v>
                </c:pt>
                <c:pt idx="2409">
                  <c:v>432.0997393901996</c:v>
                </c:pt>
                <c:pt idx="2410">
                  <c:v>432.27901307718162</c:v>
                </c:pt>
                <c:pt idx="2411">
                  <c:v>432.45828675324799</c:v>
                </c:pt>
                <c:pt idx="2412">
                  <c:v>432.63756041839792</c:v>
                </c:pt>
                <c:pt idx="2413">
                  <c:v>432.81683407263188</c:v>
                </c:pt>
                <c:pt idx="2414">
                  <c:v>432.99610771594951</c:v>
                </c:pt>
                <c:pt idx="2415">
                  <c:v>433.175381348352</c:v>
                </c:pt>
                <c:pt idx="2416">
                  <c:v>433.35465496983801</c:v>
                </c:pt>
                <c:pt idx="2417">
                  <c:v>433.53392858040792</c:v>
                </c:pt>
                <c:pt idx="2418">
                  <c:v>433.71320218006201</c:v>
                </c:pt>
                <c:pt idx="2419">
                  <c:v>433.89247576879961</c:v>
                </c:pt>
                <c:pt idx="2420">
                  <c:v>434.07174934662191</c:v>
                </c:pt>
                <c:pt idx="2421">
                  <c:v>434.25102291352789</c:v>
                </c:pt>
                <c:pt idx="2422">
                  <c:v>434.4302964695176</c:v>
                </c:pt>
                <c:pt idx="2423">
                  <c:v>434.60957001459201</c:v>
                </c:pt>
                <c:pt idx="2424">
                  <c:v>434.78884354874992</c:v>
                </c:pt>
                <c:pt idx="2425">
                  <c:v>434.96811707199163</c:v>
                </c:pt>
                <c:pt idx="2426">
                  <c:v>435.14739058431798</c:v>
                </c:pt>
                <c:pt idx="2427">
                  <c:v>435.326664085728</c:v>
                </c:pt>
                <c:pt idx="2428">
                  <c:v>435.50593757622192</c:v>
                </c:pt>
                <c:pt idx="2429">
                  <c:v>435.68521105579993</c:v>
                </c:pt>
                <c:pt idx="2430">
                  <c:v>435.864484524462</c:v>
                </c:pt>
                <c:pt idx="2431">
                  <c:v>436.04375798220758</c:v>
                </c:pt>
                <c:pt idx="2432">
                  <c:v>436.22303142903792</c:v>
                </c:pt>
                <c:pt idx="2433">
                  <c:v>436.40230486495199</c:v>
                </c:pt>
                <c:pt idx="2434">
                  <c:v>436.58157828994962</c:v>
                </c:pt>
                <c:pt idx="2435">
                  <c:v>436.76085170403201</c:v>
                </c:pt>
                <c:pt idx="2436">
                  <c:v>436.94012510719762</c:v>
                </c:pt>
                <c:pt idx="2437">
                  <c:v>437.11939849944798</c:v>
                </c:pt>
                <c:pt idx="2438">
                  <c:v>437.29867188078202</c:v>
                </c:pt>
                <c:pt idx="2439">
                  <c:v>437.47794525119963</c:v>
                </c:pt>
                <c:pt idx="2440">
                  <c:v>437.6572186107021</c:v>
                </c:pt>
                <c:pt idx="2441">
                  <c:v>437.83649195928763</c:v>
                </c:pt>
                <c:pt idx="2442">
                  <c:v>438.01576529695802</c:v>
                </c:pt>
                <c:pt idx="2443">
                  <c:v>438.19503862371198</c:v>
                </c:pt>
                <c:pt idx="2444">
                  <c:v>438.37431193955001</c:v>
                </c:pt>
                <c:pt idx="2445">
                  <c:v>438.55358524447189</c:v>
                </c:pt>
                <c:pt idx="2446">
                  <c:v>438.73285853847801</c:v>
                </c:pt>
                <c:pt idx="2447">
                  <c:v>438.91213182156793</c:v>
                </c:pt>
                <c:pt idx="2448">
                  <c:v>439.09140509374203</c:v>
                </c:pt>
                <c:pt idx="2449">
                  <c:v>439.27067835499992</c:v>
                </c:pt>
                <c:pt idx="2450">
                  <c:v>439.44995160534211</c:v>
                </c:pt>
                <c:pt idx="2451">
                  <c:v>439.62922484476798</c:v>
                </c:pt>
                <c:pt idx="2452">
                  <c:v>439.80849807327792</c:v>
                </c:pt>
                <c:pt idx="2453">
                  <c:v>439.98777129087188</c:v>
                </c:pt>
                <c:pt idx="2454">
                  <c:v>440.16704449755002</c:v>
                </c:pt>
                <c:pt idx="2455">
                  <c:v>440.34631769331202</c:v>
                </c:pt>
                <c:pt idx="2456">
                  <c:v>440.52559087815791</c:v>
                </c:pt>
                <c:pt idx="2457">
                  <c:v>440.70486405208788</c:v>
                </c:pt>
                <c:pt idx="2458">
                  <c:v>440.88413721510187</c:v>
                </c:pt>
                <c:pt idx="2459">
                  <c:v>441.06341036719959</c:v>
                </c:pt>
                <c:pt idx="2460">
                  <c:v>441.24268350838202</c:v>
                </c:pt>
                <c:pt idx="2461">
                  <c:v>441.4219566386476</c:v>
                </c:pt>
                <c:pt idx="2462">
                  <c:v>441.6012297579976</c:v>
                </c:pt>
                <c:pt idx="2463">
                  <c:v>441.78050286643202</c:v>
                </c:pt>
                <c:pt idx="2464">
                  <c:v>441.95977596394999</c:v>
                </c:pt>
                <c:pt idx="2465">
                  <c:v>442.13904905055199</c:v>
                </c:pt>
                <c:pt idx="2466">
                  <c:v>442.31832212623789</c:v>
                </c:pt>
                <c:pt idx="2467">
                  <c:v>442.49759519100792</c:v>
                </c:pt>
                <c:pt idx="2468">
                  <c:v>442.67686824486202</c:v>
                </c:pt>
                <c:pt idx="2469">
                  <c:v>442.85614128779991</c:v>
                </c:pt>
                <c:pt idx="2470">
                  <c:v>443.035414319822</c:v>
                </c:pt>
                <c:pt idx="2471">
                  <c:v>443.21468734092798</c:v>
                </c:pt>
                <c:pt idx="2472">
                  <c:v>443.39396035111793</c:v>
                </c:pt>
                <c:pt idx="2473">
                  <c:v>443.57323335039189</c:v>
                </c:pt>
                <c:pt idx="2474">
                  <c:v>443.75250633874998</c:v>
                </c:pt>
                <c:pt idx="2475">
                  <c:v>443.93177931619158</c:v>
                </c:pt>
                <c:pt idx="2476">
                  <c:v>444.11105228271788</c:v>
                </c:pt>
                <c:pt idx="2477">
                  <c:v>444.29032523832791</c:v>
                </c:pt>
                <c:pt idx="2478">
                  <c:v>444.46959818302201</c:v>
                </c:pt>
                <c:pt idx="2479">
                  <c:v>444.64887111680002</c:v>
                </c:pt>
                <c:pt idx="2480">
                  <c:v>444.82814403966199</c:v>
                </c:pt>
                <c:pt idx="2481">
                  <c:v>445.00741695160758</c:v>
                </c:pt>
                <c:pt idx="2482">
                  <c:v>445.18668985263793</c:v>
                </c:pt>
                <c:pt idx="2483">
                  <c:v>445.365962742752</c:v>
                </c:pt>
                <c:pt idx="2484">
                  <c:v>445.54523562194998</c:v>
                </c:pt>
                <c:pt idx="2485">
                  <c:v>445.72450849023193</c:v>
                </c:pt>
                <c:pt idx="2486">
                  <c:v>445.9037813475976</c:v>
                </c:pt>
                <c:pt idx="2487">
                  <c:v>446.08305419404797</c:v>
                </c:pt>
                <c:pt idx="2488">
                  <c:v>446.26232702958202</c:v>
                </c:pt>
                <c:pt idx="2489">
                  <c:v>446.44159985419958</c:v>
                </c:pt>
                <c:pt idx="2490">
                  <c:v>446.62087266790201</c:v>
                </c:pt>
                <c:pt idx="2491">
                  <c:v>446.8001454706876</c:v>
                </c:pt>
                <c:pt idx="2492">
                  <c:v>446.9794182625576</c:v>
                </c:pt>
                <c:pt idx="2493">
                  <c:v>447.15869104351202</c:v>
                </c:pt>
                <c:pt idx="2494">
                  <c:v>447.33796381355</c:v>
                </c:pt>
                <c:pt idx="2495">
                  <c:v>447.51723657267161</c:v>
                </c:pt>
                <c:pt idx="2496">
                  <c:v>447.69650932087791</c:v>
                </c:pt>
                <c:pt idx="2497">
                  <c:v>447.875782058168</c:v>
                </c:pt>
                <c:pt idx="2498">
                  <c:v>448.05505478454211</c:v>
                </c:pt>
                <c:pt idx="2499">
                  <c:v>448.23432749999961</c:v>
                </c:pt>
                <c:pt idx="2500">
                  <c:v>448.41360020454198</c:v>
                </c:pt>
                <c:pt idx="2501">
                  <c:v>448.59287289816803</c:v>
                </c:pt>
                <c:pt idx="2502">
                  <c:v>448.77214558087792</c:v>
                </c:pt>
                <c:pt idx="2503">
                  <c:v>448.95141825267137</c:v>
                </c:pt>
                <c:pt idx="2504">
                  <c:v>449.13069091354998</c:v>
                </c:pt>
                <c:pt idx="2505">
                  <c:v>449.30996356351199</c:v>
                </c:pt>
                <c:pt idx="2506">
                  <c:v>449.48923620255761</c:v>
                </c:pt>
                <c:pt idx="2507">
                  <c:v>449.66850883068793</c:v>
                </c:pt>
                <c:pt idx="2508">
                  <c:v>449.84778144790198</c:v>
                </c:pt>
                <c:pt idx="2509">
                  <c:v>450.0270540541996</c:v>
                </c:pt>
                <c:pt idx="2510">
                  <c:v>450.20632664958191</c:v>
                </c:pt>
                <c:pt idx="2511">
                  <c:v>450.38559923404802</c:v>
                </c:pt>
                <c:pt idx="2512">
                  <c:v>450.56487180759802</c:v>
                </c:pt>
                <c:pt idx="2513">
                  <c:v>450.74414437023199</c:v>
                </c:pt>
                <c:pt idx="2514">
                  <c:v>450.92341692194958</c:v>
                </c:pt>
                <c:pt idx="2515">
                  <c:v>451.10268946275198</c:v>
                </c:pt>
                <c:pt idx="2516">
                  <c:v>451.2819619926376</c:v>
                </c:pt>
                <c:pt idx="2517">
                  <c:v>451.46123451160759</c:v>
                </c:pt>
                <c:pt idx="2518">
                  <c:v>451.64050701966198</c:v>
                </c:pt>
                <c:pt idx="2519">
                  <c:v>451.81977951679988</c:v>
                </c:pt>
                <c:pt idx="2520">
                  <c:v>451.99905200302197</c:v>
                </c:pt>
                <c:pt idx="2521">
                  <c:v>452.17832447832791</c:v>
                </c:pt>
                <c:pt idx="2522">
                  <c:v>452.35759694271792</c:v>
                </c:pt>
                <c:pt idx="2523">
                  <c:v>452.53686939619189</c:v>
                </c:pt>
                <c:pt idx="2524">
                  <c:v>452.71614183874988</c:v>
                </c:pt>
                <c:pt idx="2525">
                  <c:v>452.89541427039188</c:v>
                </c:pt>
                <c:pt idx="2526">
                  <c:v>453.07468669111802</c:v>
                </c:pt>
                <c:pt idx="2527">
                  <c:v>453.253959100928</c:v>
                </c:pt>
                <c:pt idx="2528">
                  <c:v>453.43323149982189</c:v>
                </c:pt>
                <c:pt idx="2529">
                  <c:v>453.61250388780002</c:v>
                </c:pt>
                <c:pt idx="2530">
                  <c:v>453.79177626486188</c:v>
                </c:pt>
                <c:pt idx="2531">
                  <c:v>453.97104863100799</c:v>
                </c:pt>
                <c:pt idx="2532">
                  <c:v>454.15032098623789</c:v>
                </c:pt>
                <c:pt idx="2533">
                  <c:v>454.32959333055197</c:v>
                </c:pt>
                <c:pt idx="2534">
                  <c:v>454.50886566395002</c:v>
                </c:pt>
                <c:pt idx="2535">
                  <c:v>454.68813798643191</c:v>
                </c:pt>
                <c:pt idx="2536">
                  <c:v>454.86741029799799</c:v>
                </c:pt>
                <c:pt idx="2537">
                  <c:v>455.04668259864798</c:v>
                </c:pt>
                <c:pt idx="2538">
                  <c:v>455.22595488838192</c:v>
                </c:pt>
                <c:pt idx="2539">
                  <c:v>455.4052271671996</c:v>
                </c:pt>
                <c:pt idx="2540">
                  <c:v>455.58449943510197</c:v>
                </c:pt>
                <c:pt idx="2541">
                  <c:v>455.76377169208791</c:v>
                </c:pt>
                <c:pt idx="2542">
                  <c:v>455.94304393815793</c:v>
                </c:pt>
                <c:pt idx="2543">
                  <c:v>456.12231617331202</c:v>
                </c:pt>
                <c:pt idx="2544">
                  <c:v>456.30158839754989</c:v>
                </c:pt>
                <c:pt idx="2545">
                  <c:v>456.48086061087201</c:v>
                </c:pt>
                <c:pt idx="2546">
                  <c:v>456.66013281327793</c:v>
                </c:pt>
                <c:pt idx="2547">
                  <c:v>456.83940500476803</c:v>
                </c:pt>
                <c:pt idx="2548">
                  <c:v>457.01867718534203</c:v>
                </c:pt>
                <c:pt idx="2549">
                  <c:v>457.19794935499999</c:v>
                </c:pt>
                <c:pt idx="2550">
                  <c:v>457.37722151374197</c:v>
                </c:pt>
                <c:pt idx="2551">
                  <c:v>457.55649366156803</c:v>
                </c:pt>
                <c:pt idx="2552">
                  <c:v>457.73576579847759</c:v>
                </c:pt>
                <c:pt idx="2553">
                  <c:v>457.91503792447162</c:v>
                </c:pt>
                <c:pt idx="2554">
                  <c:v>458.09431003955001</c:v>
                </c:pt>
                <c:pt idx="2555">
                  <c:v>458.27358214371202</c:v>
                </c:pt>
                <c:pt idx="2556">
                  <c:v>458.45285423695799</c:v>
                </c:pt>
                <c:pt idx="2557">
                  <c:v>458.63212631928792</c:v>
                </c:pt>
                <c:pt idx="2558">
                  <c:v>458.81139839070198</c:v>
                </c:pt>
                <c:pt idx="2559">
                  <c:v>458.99067045119949</c:v>
                </c:pt>
                <c:pt idx="2560">
                  <c:v>459.1699425007821</c:v>
                </c:pt>
                <c:pt idx="2561">
                  <c:v>459.34921453944798</c:v>
                </c:pt>
                <c:pt idx="2562">
                  <c:v>459.5284865671976</c:v>
                </c:pt>
                <c:pt idx="2563">
                  <c:v>459.70775858403198</c:v>
                </c:pt>
                <c:pt idx="2564">
                  <c:v>459.88703058994997</c:v>
                </c:pt>
                <c:pt idx="2565">
                  <c:v>460.06630258495198</c:v>
                </c:pt>
                <c:pt idx="2566">
                  <c:v>460.24557456903801</c:v>
                </c:pt>
                <c:pt idx="2567">
                  <c:v>460.4248465422076</c:v>
                </c:pt>
                <c:pt idx="2568">
                  <c:v>460.60411850446201</c:v>
                </c:pt>
                <c:pt idx="2569">
                  <c:v>460.78339045579958</c:v>
                </c:pt>
                <c:pt idx="2570">
                  <c:v>460.96266239622202</c:v>
                </c:pt>
                <c:pt idx="2571">
                  <c:v>461.14193432572802</c:v>
                </c:pt>
                <c:pt idx="2572">
                  <c:v>461.32120624431792</c:v>
                </c:pt>
                <c:pt idx="2573">
                  <c:v>461.50047815199201</c:v>
                </c:pt>
                <c:pt idx="2574">
                  <c:v>461.67975004875001</c:v>
                </c:pt>
                <c:pt idx="2575">
                  <c:v>461.85902193459202</c:v>
                </c:pt>
                <c:pt idx="2576">
                  <c:v>462.03829380951788</c:v>
                </c:pt>
                <c:pt idx="2577">
                  <c:v>462.21756567352799</c:v>
                </c:pt>
                <c:pt idx="2578">
                  <c:v>462.39683752662188</c:v>
                </c:pt>
                <c:pt idx="2579">
                  <c:v>462.57610936879962</c:v>
                </c:pt>
                <c:pt idx="2580">
                  <c:v>462.755381200062</c:v>
                </c:pt>
                <c:pt idx="2581">
                  <c:v>462.93465302040789</c:v>
                </c:pt>
                <c:pt idx="2582">
                  <c:v>463.11392482983803</c:v>
                </c:pt>
                <c:pt idx="2583">
                  <c:v>463.29319662835201</c:v>
                </c:pt>
                <c:pt idx="2584">
                  <c:v>463.47246841594989</c:v>
                </c:pt>
                <c:pt idx="2585">
                  <c:v>463.65174019263202</c:v>
                </c:pt>
                <c:pt idx="2586">
                  <c:v>463.83101195839743</c:v>
                </c:pt>
                <c:pt idx="2587">
                  <c:v>464.01028371324799</c:v>
                </c:pt>
                <c:pt idx="2588">
                  <c:v>464.1895554571816</c:v>
                </c:pt>
                <c:pt idx="2589">
                  <c:v>464.36882719020002</c:v>
                </c:pt>
                <c:pt idx="2590">
                  <c:v>464.54809891230201</c:v>
                </c:pt>
                <c:pt idx="2591">
                  <c:v>464.72737062348801</c:v>
                </c:pt>
                <c:pt idx="2592">
                  <c:v>464.90664232375798</c:v>
                </c:pt>
                <c:pt idx="2593">
                  <c:v>465.08591401311202</c:v>
                </c:pt>
                <c:pt idx="2594">
                  <c:v>465.26518569155002</c:v>
                </c:pt>
                <c:pt idx="2595">
                  <c:v>465.44445735907198</c:v>
                </c:pt>
                <c:pt idx="2596">
                  <c:v>465.62372901567761</c:v>
                </c:pt>
                <c:pt idx="2597">
                  <c:v>465.803000661368</c:v>
                </c:pt>
                <c:pt idx="2598">
                  <c:v>465.98227229614201</c:v>
                </c:pt>
                <c:pt idx="2599">
                  <c:v>466.16154391999987</c:v>
                </c:pt>
                <c:pt idx="2600">
                  <c:v>466.34081553294197</c:v>
                </c:pt>
                <c:pt idx="2601">
                  <c:v>466.52008713496798</c:v>
                </c:pt>
                <c:pt idx="2602">
                  <c:v>466.69935872607761</c:v>
                </c:pt>
                <c:pt idx="2603">
                  <c:v>466.87863030627187</c:v>
                </c:pt>
                <c:pt idx="2604">
                  <c:v>467.05790187554999</c:v>
                </c:pt>
                <c:pt idx="2605">
                  <c:v>467.23717343391189</c:v>
                </c:pt>
                <c:pt idx="2606">
                  <c:v>467.41644498135793</c:v>
                </c:pt>
                <c:pt idx="2607">
                  <c:v>467.59571651788758</c:v>
                </c:pt>
                <c:pt idx="2608">
                  <c:v>467.77498804350199</c:v>
                </c:pt>
                <c:pt idx="2609">
                  <c:v>467.95425955819962</c:v>
                </c:pt>
                <c:pt idx="2610">
                  <c:v>468.13353106198161</c:v>
                </c:pt>
                <c:pt idx="2611">
                  <c:v>468.31280255484802</c:v>
                </c:pt>
                <c:pt idx="2612">
                  <c:v>468.49207403679799</c:v>
                </c:pt>
                <c:pt idx="2613">
                  <c:v>468.67134550783197</c:v>
                </c:pt>
                <c:pt idx="2614">
                  <c:v>468.85061696794992</c:v>
                </c:pt>
                <c:pt idx="2615">
                  <c:v>469.02988841715211</c:v>
                </c:pt>
                <c:pt idx="2616">
                  <c:v>469.20915985543792</c:v>
                </c:pt>
                <c:pt idx="2617">
                  <c:v>469.38843128280791</c:v>
                </c:pt>
                <c:pt idx="2618">
                  <c:v>469.56770269926199</c:v>
                </c:pt>
                <c:pt idx="2619">
                  <c:v>469.74697410480002</c:v>
                </c:pt>
                <c:pt idx="2620">
                  <c:v>469.92624549942201</c:v>
                </c:pt>
                <c:pt idx="2621">
                  <c:v>470.10551688312802</c:v>
                </c:pt>
                <c:pt idx="2622">
                  <c:v>470.28478825591787</c:v>
                </c:pt>
                <c:pt idx="2623">
                  <c:v>470.46405961779197</c:v>
                </c:pt>
                <c:pt idx="2624">
                  <c:v>470.64333096874992</c:v>
                </c:pt>
                <c:pt idx="2625">
                  <c:v>470.822602308792</c:v>
                </c:pt>
                <c:pt idx="2626">
                  <c:v>471.00187363791798</c:v>
                </c:pt>
                <c:pt idx="2627">
                  <c:v>471.18114495612753</c:v>
                </c:pt>
                <c:pt idx="2628">
                  <c:v>471.360416263422</c:v>
                </c:pt>
                <c:pt idx="2629">
                  <c:v>471.53968755979997</c:v>
                </c:pt>
                <c:pt idx="2630">
                  <c:v>471.71895884526191</c:v>
                </c:pt>
                <c:pt idx="2631">
                  <c:v>471.89823011980798</c:v>
                </c:pt>
                <c:pt idx="2632">
                  <c:v>472.077501383438</c:v>
                </c:pt>
                <c:pt idx="2633">
                  <c:v>472.25677263615199</c:v>
                </c:pt>
                <c:pt idx="2634">
                  <c:v>472.4360438779496</c:v>
                </c:pt>
                <c:pt idx="2635">
                  <c:v>472.61531510883202</c:v>
                </c:pt>
                <c:pt idx="2636">
                  <c:v>472.79458632879789</c:v>
                </c:pt>
                <c:pt idx="2637">
                  <c:v>472.97385753784789</c:v>
                </c:pt>
                <c:pt idx="2638">
                  <c:v>473.15312873598202</c:v>
                </c:pt>
                <c:pt idx="2639">
                  <c:v>473.3323999231996</c:v>
                </c:pt>
                <c:pt idx="2640">
                  <c:v>473.511671099502</c:v>
                </c:pt>
                <c:pt idx="2641">
                  <c:v>473.69094226488801</c:v>
                </c:pt>
                <c:pt idx="2642">
                  <c:v>473.87021341935798</c:v>
                </c:pt>
                <c:pt idx="2643">
                  <c:v>474.04948456291203</c:v>
                </c:pt>
                <c:pt idx="2644">
                  <c:v>474.22875569554992</c:v>
                </c:pt>
                <c:pt idx="2645">
                  <c:v>474.4080268172716</c:v>
                </c:pt>
                <c:pt idx="2646">
                  <c:v>474.58729792807759</c:v>
                </c:pt>
                <c:pt idx="2647">
                  <c:v>474.76656902796788</c:v>
                </c:pt>
                <c:pt idx="2648">
                  <c:v>474.94584011694201</c:v>
                </c:pt>
                <c:pt idx="2649">
                  <c:v>475.12511119499999</c:v>
                </c:pt>
                <c:pt idx="2650">
                  <c:v>475.30438226214198</c:v>
                </c:pt>
                <c:pt idx="2651">
                  <c:v>475.48365331836789</c:v>
                </c:pt>
                <c:pt idx="2652">
                  <c:v>475.66292436367797</c:v>
                </c:pt>
                <c:pt idx="2653">
                  <c:v>475.84219539807202</c:v>
                </c:pt>
                <c:pt idx="2654">
                  <c:v>476.02146642154992</c:v>
                </c:pt>
                <c:pt idx="2655">
                  <c:v>476.20073743411189</c:v>
                </c:pt>
                <c:pt idx="2656">
                  <c:v>476.38000843575799</c:v>
                </c:pt>
                <c:pt idx="2657">
                  <c:v>476.55927942648799</c:v>
                </c:pt>
                <c:pt idx="2658">
                  <c:v>476.73855040630161</c:v>
                </c:pt>
                <c:pt idx="2659">
                  <c:v>476.91782137519999</c:v>
                </c:pt>
                <c:pt idx="2660">
                  <c:v>477.09709233318199</c:v>
                </c:pt>
                <c:pt idx="2661">
                  <c:v>477.27636328024761</c:v>
                </c:pt>
                <c:pt idx="2662">
                  <c:v>477.45563421639793</c:v>
                </c:pt>
                <c:pt idx="2663">
                  <c:v>477.63490514163198</c:v>
                </c:pt>
                <c:pt idx="2664">
                  <c:v>477.81417605594999</c:v>
                </c:pt>
                <c:pt idx="2665">
                  <c:v>477.99344695935201</c:v>
                </c:pt>
                <c:pt idx="2666">
                  <c:v>478.17271785183789</c:v>
                </c:pt>
                <c:pt idx="2667">
                  <c:v>478.35198873340801</c:v>
                </c:pt>
                <c:pt idx="2668">
                  <c:v>478.53125960406197</c:v>
                </c:pt>
                <c:pt idx="2669">
                  <c:v>478.71053046379961</c:v>
                </c:pt>
                <c:pt idx="2670">
                  <c:v>478.88980131262201</c:v>
                </c:pt>
                <c:pt idx="2671">
                  <c:v>479.06907215052797</c:v>
                </c:pt>
                <c:pt idx="2672">
                  <c:v>479.24834297751761</c:v>
                </c:pt>
                <c:pt idx="2673">
                  <c:v>479.42761379359189</c:v>
                </c:pt>
                <c:pt idx="2674">
                  <c:v>479.60688459875001</c:v>
                </c:pt>
                <c:pt idx="2675">
                  <c:v>479.78615539299159</c:v>
                </c:pt>
                <c:pt idx="2676">
                  <c:v>479.96542617631798</c:v>
                </c:pt>
                <c:pt idx="2677">
                  <c:v>480.14469694872798</c:v>
                </c:pt>
                <c:pt idx="2678">
                  <c:v>480.32396771022201</c:v>
                </c:pt>
                <c:pt idx="2679">
                  <c:v>480.50323846079959</c:v>
                </c:pt>
                <c:pt idx="2680">
                  <c:v>480.68250920046199</c:v>
                </c:pt>
                <c:pt idx="2681">
                  <c:v>480.86177992920761</c:v>
                </c:pt>
                <c:pt idx="2682">
                  <c:v>481.04105064703799</c:v>
                </c:pt>
                <c:pt idx="2683">
                  <c:v>481.22032135395199</c:v>
                </c:pt>
                <c:pt idx="2684">
                  <c:v>481.39959204994989</c:v>
                </c:pt>
                <c:pt idx="2685">
                  <c:v>481.57886273503198</c:v>
                </c:pt>
                <c:pt idx="2686">
                  <c:v>481.75813340919763</c:v>
                </c:pt>
                <c:pt idx="2687">
                  <c:v>481.93740407244792</c:v>
                </c:pt>
                <c:pt idx="2688">
                  <c:v>482.116674724782</c:v>
                </c:pt>
                <c:pt idx="2689">
                  <c:v>482.29594536619959</c:v>
                </c:pt>
                <c:pt idx="2690">
                  <c:v>482.47521599670188</c:v>
                </c:pt>
                <c:pt idx="2691">
                  <c:v>482.65448661628801</c:v>
                </c:pt>
                <c:pt idx="2692">
                  <c:v>482.83375722495799</c:v>
                </c:pt>
                <c:pt idx="2693">
                  <c:v>483.01302782271199</c:v>
                </c:pt>
                <c:pt idx="2694">
                  <c:v>483.19229840954989</c:v>
                </c:pt>
                <c:pt idx="2695">
                  <c:v>483.37156898547192</c:v>
                </c:pt>
                <c:pt idx="2696">
                  <c:v>483.55083955047792</c:v>
                </c:pt>
                <c:pt idx="2697">
                  <c:v>483.73011010456793</c:v>
                </c:pt>
                <c:pt idx="2698">
                  <c:v>483.90938064774201</c:v>
                </c:pt>
                <c:pt idx="2699">
                  <c:v>484.08865117999989</c:v>
                </c:pt>
                <c:pt idx="2700">
                  <c:v>484.267921701342</c:v>
                </c:pt>
                <c:pt idx="2701">
                  <c:v>484.44719221176803</c:v>
                </c:pt>
                <c:pt idx="2702">
                  <c:v>484.62646271127801</c:v>
                </c:pt>
                <c:pt idx="2703">
                  <c:v>484.80573319987201</c:v>
                </c:pt>
                <c:pt idx="2704">
                  <c:v>484.98500367754991</c:v>
                </c:pt>
                <c:pt idx="2705">
                  <c:v>485.164274144312</c:v>
                </c:pt>
                <c:pt idx="2706">
                  <c:v>485.343544600158</c:v>
                </c:pt>
                <c:pt idx="2707">
                  <c:v>485.52281504508761</c:v>
                </c:pt>
                <c:pt idx="2708">
                  <c:v>485.70208547910198</c:v>
                </c:pt>
                <c:pt idx="2709">
                  <c:v>485.88135590219929</c:v>
                </c:pt>
                <c:pt idx="2710">
                  <c:v>486.06062631438198</c:v>
                </c:pt>
                <c:pt idx="2711">
                  <c:v>486.239896715648</c:v>
                </c:pt>
                <c:pt idx="2712">
                  <c:v>486.41916710599787</c:v>
                </c:pt>
                <c:pt idx="2713">
                  <c:v>486.59843748543187</c:v>
                </c:pt>
                <c:pt idx="2714">
                  <c:v>486.77770785394989</c:v>
                </c:pt>
                <c:pt idx="2715">
                  <c:v>486.95697821155193</c:v>
                </c:pt>
                <c:pt idx="2716">
                  <c:v>487.13624855823758</c:v>
                </c:pt>
                <c:pt idx="2717">
                  <c:v>487.31551889400788</c:v>
                </c:pt>
                <c:pt idx="2718">
                  <c:v>487.49478921886202</c:v>
                </c:pt>
                <c:pt idx="2719">
                  <c:v>487.67405953280002</c:v>
                </c:pt>
                <c:pt idx="2720">
                  <c:v>487.85332983582202</c:v>
                </c:pt>
                <c:pt idx="2721">
                  <c:v>488.03260012792799</c:v>
                </c:pt>
                <c:pt idx="2722">
                  <c:v>488.21187040911792</c:v>
                </c:pt>
                <c:pt idx="2723">
                  <c:v>488.39114067939198</c:v>
                </c:pt>
                <c:pt idx="2724">
                  <c:v>488.57041093874989</c:v>
                </c:pt>
                <c:pt idx="2725">
                  <c:v>488.74968118719198</c:v>
                </c:pt>
                <c:pt idx="2726">
                  <c:v>488.92895142471792</c:v>
                </c:pt>
                <c:pt idx="2727">
                  <c:v>489.10822165132799</c:v>
                </c:pt>
                <c:pt idx="2728">
                  <c:v>489.28749186702203</c:v>
                </c:pt>
                <c:pt idx="2729">
                  <c:v>489.46676207179962</c:v>
                </c:pt>
                <c:pt idx="2730">
                  <c:v>489.64603226566197</c:v>
                </c:pt>
                <c:pt idx="2731">
                  <c:v>489.82530244860737</c:v>
                </c:pt>
                <c:pt idx="2732">
                  <c:v>490.00457262063799</c:v>
                </c:pt>
                <c:pt idx="2733">
                  <c:v>490.18384278175211</c:v>
                </c:pt>
                <c:pt idx="2734">
                  <c:v>490.36311293194962</c:v>
                </c:pt>
                <c:pt idx="2735">
                  <c:v>490.542383071232</c:v>
                </c:pt>
                <c:pt idx="2736">
                  <c:v>490.72165319959788</c:v>
                </c:pt>
                <c:pt idx="2737">
                  <c:v>490.90092331704801</c:v>
                </c:pt>
                <c:pt idx="2738">
                  <c:v>491.08019342358187</c:v>
                </c:pt>
                <c:pt idx="2739">
                  <c:v>491.25946351919998</c:v>
                </c:pt>
                <c:pt idx="2740">
                  <c:v>491.43873360390188</c:v>
                </c:pt>
                <c:pt idx="2741">
                  <c:v>491.61800367768791</c:v>
                </c:pt>
                <c:pt idx="2742">
                  <c:v>491.79727374055761</c:v>
                </c:pt>
                <c:pt idx="2743">
                  <c:v>491.97654379251162</c:v>
                </c:pt>
                <c:pt idx="2744">
                  <c:v>492.15581383354998</c:v>
                </c:pt>
                <c:pt idx="2745">
                  <c:v>492.33508386367203</c:v>
                </c:pt>
                <c:pt idx="2746">
                  <c:v>492.51435388287791</c:v>
                </c:pt>
                <c:pt idx="2747">
                  <c:v>492.69362389116799</c:v>
                </c:pt>
                <c:pt idx="2748">
                  <c:v>492.87289388854202</c:v>
                </c:pt>
                <c:pt idx="2749">
                  <c:v>493.05216387500002</c:v>
                </c:pt>
                <c:pt idx="2750">
                  <c:v>493.23143385054192</c:v>
                </c:pt>
                <c:pt idx="2751">
                  <c:v>493.41070381516789</c:v>
                </c:pt>
                <c:pt idx="2752">
                  <c:v>493.5899737688776</c:v>
                </c:pt>
                <c:pt idx="2753">
                  <c:v>493.76924371167189</c:v>
                </c:pt>
                <c:pt idx="2754">
                  <c:v>493.94851364354992</c:v>
                </c:pt>
                <c:pt idx="2755">
                  <c:v>494.12778356451201</c:v>
                </c:pt>
                <c:pt idx="2756">
                  <c:v>494.30705347455802</c:v>
                </c:pt>
                <c:pt idx="2757">
                  <c:v>494.48632337368758</c:v>
                </c:pt>
                <c:pt idx="2758">
                  <c:v>494.66559326190202</c:v>
                </c:pt>
                <c:pt idx="2759">
                  <c:v>494.84486313920002</c:v>
                </c:pt>
                <c:pt idx="2760">
                  <c:v>495.02413300558192</c:v>
                </c:pt>
                <c:pt idx="2761">
                  <c:v>495.20340286104789</c:v>
                </c:pt>
                <c:pt idx="2762">
                  <c:v>495.382672705598</c:v>
                </c:pt>
                <c:pt idx="2763">
                  <c:v>495.56194253923201</c:v>
                </c:pt>
                <c:pt idx="2764">
                  <c:v>495.74121236194992</c:v>
                </c:pt>
                <c:pt idx="2765">
                  <c:v>495.92048217375202</c:v>
                </c:pt>
                <c:pt idx="2766">
                  <c:v>496.09975197463791</c:v>
                </c:pt>
                <c:pt idx="2767">
                  <c:v>496.27902176460799</c:v>
                </c:pt>
                <c:pt idx="2768">
                  <c:v>496.45829154366203</c:v>
                </c:pt>
                <c:pt idx="2769">
                  <c:v>496.63756131180003</c:v>
                </c:pt>
                <c:pt idx="2770">
                  <c:v>496.81683106902199</c:v>
                </c:pt>
                <c:pt idx="2771">
                  <c:v>496.99610081532762</c:v>
                </c:pt>
                <c:pt idx="2772">
                  <c:v>497.17537055071801</c:v>
                </c:pt>
                <c:pt idx="2773">
                  <c:v>497.35464027519203</c:v>
                </c:pt>
                <c:pt idx="2774">
                  <c:v>497.5339099887496</c:v>
                </c:pt>
                <c:pt idx="2775">
                  <c:v>497.71317969139187</c:v>
                </c:pt>
                <c:pt idx="2776">
                  <c:v>497.89244938311799</c:v>
                </c:pt>
                <c:pt idx="2777">
                  <c:v>498.07171906392762</c:v>
                </c:pt>
                <c:pt idx="2778">
                  <c:v>498.250988733822</c:v>
                </c:pt>
                <c:pt idx="2779">
                  <c:v>498.4302583927996</c:v>
                </c:pt>
                <c:pt idx="2780">
                  <c:v>498.60952804086202</c:v>
                </c:pt>
                <c:pt idx="2781">
                  <c:v>498.7887976780076</c:v>
                </c:pt>
                <c:pt idx="2782">
                  <c:v>498.96806730423799</c:v>
                </c:pt>
                <c:pt idx="2783">
                  <c:v>499.147336919552</c:v>
                </c:pt>
                <c:pt idx="2784">
                  <c:v>499.32660652394998</c:v>
                </c:pt>
                <c:pt idx="2785">
                  <c:v>499.50587611743202</c:v>
                </c:pt>
                <c:pt idx="2786">
                  <c:v>499.68514569999797</c:v>
                </c:pt>
                <c:pt idx="2787">
                  <c:v>499.864415271648</c:v>
                </c:pt>
                <c:pt idx="2788">
                  <c:v>500.04368483238198</c:v>
                </c:pt>
                <c:pt idx="2789">
                  <c:v>500.22295438219959</c:v>
                </c:pt>
                <c:pt idx="2790">
                  <c:v>500.40222392110189</c:v>
                </c:pt>
                <c:pt idx="2791">
                  <c:v>500.58149344908759</c:v>
                </c:pt>
                <c:pt idx="2792">
                  <c:v>500.76076296615793</c:v>
                </c:pt>
                <c:pt idx="2793">
                  <c:v>500.94003247231188</c:v>
                </c:pt>
                <c:pt idx="2794">
                  <c:v>501.11930196754992</c:v>
                </c:pt>
                <c:pt idx="2795">
                  <c:v>501.29857145187162</c:v>
                </c:pt>
                <c:pt idx="2796">
                  <c:v>501.47784092527792</c:v>
                </c:pt>
                <c:pt idx="2797">
                  <c:v>501.657110387768</c:v>
                </c:pt>
                <c:pt idx="2798">
                  <c:v>501.83637983934199</c:v>
                </c:pt>
                <c:pt idx="2799">
                  <c:v>502.01564927999988</c:v>
                </c:pt>
                <c:pt idx="2800">
                  <c:v>502.19491870974201</c:v>
                </c:pt>
                <c:pt idx="2801">
                  <c:v>502.37418812856799</c:v>
                </c:pt>
                <c:pt idx="2802">
                  <c:v>502.55345753647788</c:v>
                </c:pt>
                <c:pt idx="2803">
                  <c:v>502.73272693347201</c:v>
                </c:pt>
                <c:pt idx="2804">
                  <c:v>502.91199631954993</c:v>
                </c:pt>
                <c:pt idx="2805">
                  <c:v>503.09126569471198</c:v>
                </c:pt>
                <c:pt idx="2806">
                  <c:v>503.27053505895759</c:v>
                </c:pt>
                <c:pt idx="2807">
                  <c:v>503.44980441228762</c:v>
                </c:pt>
                <c:pt idx="2808">
                  <c:v>503.62907375470201</c:v>
                </c:pt>
                <c:pt idx="2809">
                  <c:v>503.80834308619961</c:v>
                </c:pt>
                <c:pt idx="2810">
                  <c:v>503.98761240678192</c:v>
                </c:pt>
                <c:pt idx="2811">
                  <c:v>504.16688171644802</c:v>
                </c:pt>
                <c:pt idx="2812">
                  <c:v>504.34615101519762</c:v>
                </c:pt>
                <c:pt idx="2813">
                  <c:v>504.52542030303198</c:v>
                </c:pt>
                <c:pt idx="2814">
                  <c:v>504.70468957995001</c:v>
                </c:pt>
                <c:pt idx="2815">
                  <c:v>504.88395884595201</c:v>
                </c:pt>
                <c:pt idx="2816">
                  <c:v>505.06322810103802</c:v>
                </c:pt>
                <c:pt idx="2817">
                  <c:v>505.24249734520788</c:v>
                </c:pt>
                <c:pt idx="2818">
                  <c:v>505.42176657846193</c:v>
                </c:pt>
                <c:pt idx="2819">
                  <c:v>505.60103580079999</c:v>
                </c:pt>
                <c:pt idx="2820">
                  <c:v>505.78030501222162</c:v>
                </c:pt>
                <c:pt idx="2821">
                  <c:v>505.95957421272789</c:v>
                </c:pt>
                <c:pt idx="2822">
                  <c:v>506.13884340231789</c:v>
                </c:pt>
                <c:pt idx="2823">
                  <c:v>506.31811258099191</c:v>
                </c:pt>
                <c:pt idx="2824">
                  <c:v>506.4973817487496</c:v>
                </c:pt>
                <c:pt idx="2825">
                  <c:v>506.67665090559188</c:v>
                </c:pt>
                <c:pt idx="2826">
                  <c:v>506.85592005151801</c:v>
                </c:pt>
                <c:pt idx="2827">
                  <c:v>507.03518918652787</c:v>
                </c:pt>
                <c:pt idx="2828">
                  <c:v>507.21445831062198</c:v>
                </c:pt>
                <c:pt idx="2829">
                  <c:v>507.39372742379999</c:v>
                </c:pt>
                <c:pt idx="2830">
                  <c:v>507.57299652606201</c:v>
                </c:pt>
                <c:pt idx="2831">
                  <c:v>507.752265617408</c:v>
                </c:pt>
                <c:pt idx="2832">
                  <c:v>507.93153469783761</c:v>
                </c:pt>
                <c:pt idx="2833">
                  <c:v>508.11080376735202</c:v>
                </c:pt>
                <c:pt idx="2834">
                  <c:v>508.29007282595001</c:v>
                </c:pt>
                <c:pt idx="2835">
                  <c:v>508.469341873632</c:v>
                </c:pt>
                <c:pt idx="2836">
                  <c:v>508.64861091039802</c:v>
                </c:pt>
                <c:pt idx="2837">
                  <c:v>508.82787993624788</c:v>
                </c:pt>
                <c:pt idx="2838">
                  <c:v>509.00714895118159</c:v>
                </c:pt>
                <c:pt idx="2839">
                  <c:v>509.18641795519949</c:v>
                </c:pt>
                <c:pt idx="2840">
                  <c:v>509.36568694830203</c:v>
                </c:pt>
                <c:pt idx="2841">
                  <c:v>509.54495593048802</c:v>
                </c:pt>
                <c:pt idx="2842">
                  <c:v>509.72422490175802</c:v>
                </c:pt>
                <c:pt idx="2843">
                  <c:v>509.90349386211187</c:v>
                </c:pt>
                <c:pt idx="2844">
                  <c:v>510.08276281155003</c:v>
                </c:pt>
                <c:pt idx="2845">
                  <c:v>510.26203175007191</c:v>
                </c:pt>
                <c:pt idx="2846">
                  <c:v>510.44130067767759</c:v>
                </c:pt>
                <c:pt idx="2847">
                  <c:v>510.62056959436802</c:v>
                </c:pt>
                <c:pt idx="2848">
                  <c:v>510.79983850014202</c:v>
                </c:pt>
                <c:pt idx="2849">
                  <c:v>510.97910739499991</c:v>
                </c:pt>
                <c:pt idx="2850">
                  <c:v>511.15837627894189</c:v>
                </c:pt>
                <c:pt idx="2851">
                  <c:v>511.33764515196799</c:v>
                </c:pt>
                <c:pt idx="2852">
                  <c:v>511.5169140140776</c:v>
                </c:pt>
                <c:pt idx="2853">
                  <c:v>511.69618286527191</c:v>
                </c:pt>
                <c:pt idx="2854">
                  <c:v>511.87545170554989</c:v>
                </c:pt>
                <c:pt idx="2855">
                  <c:v>512.05472053491201</c:v>
                </c:pt>
                <c:pt idx="2856">
                  <c:v>512.23398935335808</c:v>
                </c:pt>
                <c:pt idx="2857">
                  <c:v>512.41325816088806</c:v>
                </c:pt>
                <c:pt idx="2858">
                  <c:v>512.59252695750206</c:v>
                </c:pt>
                <c:pt idx="2859">
                  <c:v>512.77179574320007</c:v>
                </c:pt>
                <c:pt idx="2860">
                  <c:v>512.9510645179821</c:v>
                </c:pt>
                <c:pt idx="2861">
                  <c:v>513.13033328184804</c:v>
                </c:pt>
                <c:pt idx="2862">
                  <c:v>513.30960203479788</c:v>
                </c:pt>
                <c:pt idx="2863">
                  <c:v>513.48887077683196</c:v>
                </c:pt>
                <c:pt idx="2864">
                  <c:v>513.66813950795006</c:v>
                </c:pt>
                <c:pt idx="2865">
                  <c:v>513.84740822815206</c:v>
                </c:pt>
                <c:pt idx="2866">
                  <c:v>514.02667693743808</c:v>
                </c:pt>
                <c:pt idx="2867">
                  <c:v>514.20594563580801</c:v>
                </c:pt>
                <c:pt idx="2868">
                  <c:v>514.38521432326206</c:v>
                </c:pt>
                <c:pt idx="2869">
                  <c:v>514.56448299980002</c:v>
                </c:pt>
                <c:pt idx="2870">
                  <c:v>514.743751665422</c:v>
                </c:pt>
                <c:pt idx="2871">
                  <c:v>514.9230203201281</c:v>
                </c:pt>
                <c:pt idx="2872">
                  <c:v>515.10228896391789</c:v>
                </c:pt>
                <c:pt idx="2873">
                  <c:v>515.28155759679203</c:v>
                </c:pt>
                <c:pt idx="2874">
                  <c:v>515.46082621874996</c:v>
                </c:pt>
                <c:pt idx="2875">
                  <c:v>515.64009482979202</c:v>
                </c:pt>
                <c:pt idx="2876">
                  <c:v>515.81936342991787</c:v>
                </c:pt>
                <c:pt idx="2877">
                  <c:v>515.99863201912808</c:v>
                </c:pt>
                <c:pt idx="2878">
                  <c:v>516.17790059742208</c:v>
                </c:pt>
                <c:pt idx="2879">
                  <c:v>516.35716916479907</c:v>
                </c:pt>
                <c:pt idx="2880">
                  <c:v>516.53643772126202</c:v>
                </c:pt>
                <c:pt idx="2881">
                  <c:v>516.71570626680875</c:v>
                </c:pt>
                <c:pt idx="2882">
                  <c:v>516.89497480143802</c:v>
                </c:pt>
                <c:pt idx="2883">
                  <c:v>517.074243325152</c:v>
                </c:pt>
                <c:pt idx="2884">
                  <c:v>517.25351183794999</c:v>
                </c:pt>
                <c:pt idx="2885">
                  <c:v>517.43278033983199</c:v>
                </c:pt>
                <c:pt idx="2886">
                  <c:v>517.61204883079802</c:v>
                </c:pt>
                <c:pt idx="2887">
                  <c:v>517.79131731084806</c:v>
                </c:pt>
                <c:pt idx="2888">
                  <c:v>517.97058577998246</c:v>
                </c:pt>
                <c:pt idx="2889">
                  <c:v>518.14985423820008</c:v>
                </c:pt>
                <c:pt idx="2890">
                  <c:v>518.32912268550115</c:v>
                </c:pt>
                <c:pt idx="2891">
                  <c:v>518.50839112188805</c:v>
                </c:pt>
                <c:pt idx="2892">
                  <c:v>518.68765954735795</c:v>
                </c:pt>
                <c:pt idx="2893">
                  <c:v>518.86692796191141</c:v>
                </c:pt>
                <c:pt idx="2894">
                  <c:v>519.04619636554958</c:v>
                </c:pt>
                <c:pt idx="2895">
                  <c:v>519.22546475827198</c:v>
                </c:pt>
                <c:pt idx="2896">
                  <c:v>519.40473314007806</c:v>
                </c:pt>
                <c:pt idx="2897">
                  <c:v>519.58400151096805</c:v>
                </c:pt>
                <c:pt idx="2898">
                  <c:v>519.7632698709416</c:v>
                </c:pt>
                <c:pt idx="2899">
                  <c:v>519.94253821999996</c:v>
                </c:pt>
                <c:pt idx="2900">
                  <c:v>520.121806558142</c:v>
                </c:pt>
                <c:pt idx="2901">
                  <c:v>520.30107488536748</c:v>
                </c:pt>
                <c:pt idx="2902">
                  <c:v>520.48034320167801</c:v>
                </c:pt>
                <c:pt idx="2903">
                  <c:v>520.65961150707199</c:v>
                </c:pt>
                <c:pt idx="2904">
                  <c:v>520.83887980154998</c:v>
                </c:pt>
                <c:pt idx="2905">
                  <c:v>521.01814808511199</c:v>
                </c:pt>
                <c:pt idx="2906">
                  <c:v>521.19741635775802</c:v>
                </c:pt>
                <c:pt idx="2907">
                  <c:v>521.37668461948806</c:v>
                </c:pt>
                <c:pt idx="2908">
                  <c:v>521.55595287030201</c:v>
                </c:pt>
                <c:pt idx="2909">
                  <c:v>521.73522111019986</c:v>
                </c:pt>
                <c:pt idx="2910">
                  <c:v>521.91448933918196</c:v>
                </c:pt>
                <c:pt idx="2911">
                  <c:v>522.09375755724795</c:v>
                </c:pt>
                <c:pt idx="2912">
                  <c:v>522.27302576439808</c:v>
                </c:pt>
                <c:pt idx="2913">
                  <c:v>522.45229396063201</c:v>
                </c:pt>
                <c:pt idx="2914">
                  <c:v>522.63156214594926</c:v>
                </c:pt>
                <c:pt idx="2915">
                  <c:v>522.81083032035201</c:v>
                </c:pt>
                <c:pt idx="2916">
                  <c:v>522.99009848383787</c:v>
                </c:pt>
                <c:pt idx="2917">
                  <c:v>523.16936663640809</c:v>
                </c:pt>
                <c:pt idx="2918">
                  <c:v>523.34863477806198</c:v>
                </c:pt>
                <c:pt idx="2919">
                  <c:v>523.5279029088</c:v>
                </c:pt>
                <c:pt idx="2920">
                  <c:v>523.70717102862204</c:v>
                </c:pt>
                <c:pt idx="2921">
                  <c:v>523.8864391375281</c:v>
                </c:pt>
                <c:pt idx="2922">
                  <c:v>524.06570723551806</c:v>
                </c:pt>
                <c:pt idx="2923">
                  <c:v>524.24497532259204</c:v>
                </c:pt>
                <c:pt idx="2924">
                  <c:v>524.42424339874958</c:v>
                </c:pt>
                <c:pt idx="2925">
                  <c:v>524.60351146399205</c:v>
                </c:pt>
                <c:pt idx="2926">
                  <c:v>524.78277951831865</c:v>
                </c:pt>
                <c:pt idx="2927">
                  <c:v>524.9620475617279</c:v>
                </c:pt>
                <c:pt idx="2928">
                  <c:v>525.14131559422196</c:v>
                </c:pt>
                <c:pt idx="2929">
                  <c:v>525.32058361579948</c:v>
                </c:pt>
                <c:pt idx="2930">
                  <c:v>525.49985162646203</c:v>
                </c:pt>
                <c:pt idx="2931">
                  <c:v>525.67911962620803</c:v>
                </c:pt>
                <c:pt idx="2932">
                  <c:v>525.85838761503805</c:v>
                </c:pt>
                <c:pt idx="2933">
                  <c:v>526.03765559295164</c:v>
                </c:pt>
                <c:pt idx="2934">
                  <c:v>526.21692355995003</c:v>
                </c:pt>
                <c:pt idx="2935">
                  <c:v>526.39619151603245</c:v>
                </c:pt>
                <c:pt idx="2936">
                  <c:v>526.57545946119808</c:v>
                </c:pt>
                <c:pt idx="2937">
                  <c:v>526.75472739544762</c:v>
                </c:pt>
                <c:pt idx="2938">
                  <c:v>526.93399531878197</c:v>
                </c:pt>
                <c:pt idx="2939">
                  <c:v>527.11326323120011</c:v>
                </c:pt>
                <c:pt idx="2940">
                  <c:v>527.29253113270204</c:v>
                </c:pt>
                <c:pt idx="2941">
                  <c:v>527.4717990232881</c:v>
                </c:pt>
                <c:pt idx="2942">
                  <c:v>527.65106690295761</c:v>
                </c:pt>
                <c:pt idx="2943">
                  <c:v>527.83033477171205</c:v>
                </c:pt>
                <c:pt idx="2944">
                  <c:v>528.00960262955005</c:v>
                </c:pt>
                <c:pt idx="2945">
                  <c:v>528.18887047647297</c:v>
                </c:pt>
                <c:pt idx="2946">
                  <c:v>528.36813831247787</c:v>
                </c:pt>
                <c:pt idx="2947">
                  <c:v>528.54740613756803</c:v>
                </c:pt>
                <c:pt idx="2948">
                  <c:v>528.72667395174199</c:v>
                </c:pt>
                <c:pt idx="2949">
                  <c:v>528.90594175499996</c:v>
                </c:pt>
                <c:pt idx="2950">
                  <c:v>529.08520954734274</c:v>
                </c:pt>
                <c:pt idx="2951">
                  <c:v>529.26447732876807</c:v>
                </c:pt>
                <c:pt idx="2952">
                  <c:v>529.44374509927809</c:v>
                </c:pt>
                <c:pt idx="2953">
                  <c:v>529.62301285887202</c:v>
                </c:pt>
                <c:pt idx="2954">
                  <c:v>529.80228060755007</c:v>
                </c:pt>
                <c:pt idx="2955">
                  <c:v>529.98154834531204</c:v>
                </c:pt>
                <c:pt idx="2956">
                  <c:v>530.16081607215801</c:v>
                </c:pt>
                <c:pt idx="2957">
                  <c:v>530.3400837880879</c:v>
                </c:pt>
                <c:pt idx="2958">
                  <c:v>530.51935149310202</c:v>
                </c:pt>
                <c:pt idx="2959">
                  <c:v>530.69861918720005</c:v>
                </c:pt>
                <c:pt idx="2960">
                  <c:v>530.87788687038199</c:v>
                </c:pt>
                <c:pt idx="2961">
                  <c:v>531.05715454264805</c:v>
                </c:pt>
                <c:pt idx="2962">
                  <c:v>531.23642220399802</c:v>
                </c:pt>
                <c:pt idx="2963">
                  <c:v>531.41568985443155</c:v>
                </c:pt>
                <c:pt idx="2964">
                  <c:v>531.59495749394966</c:v>
                </c:pt>
                <c:pt idx="2965">
                  <c:v>531.77422512255202</c:v>
                </c:pt>
                <c:pt idx="2966">
                  <c:v>531.95349274023795</c:v>
                </c:pt>
                <c:pt idx="2967">
                  <c:v>532.132760347008</c:v>
                </c:pt>
                <c:pt idx="2968">
                  <c:v>532.31202794286196</c:v>
                </c:pt>
                <c:pt idx="2969">
                  <c:v>532.49129552780005</c:v>
                </c:pt>
                <c:pt idx="2970">
                  <c:v>532.67056310182204</c:v>
                </c:pt>
                <c:pt idx="2971">
                  <c:v>532.84983066492805</c:v>
                </c:pt>
                <c:pt idx="2972">
                  <c:v>533.02909821711808</c:v>
                </c:pt>
                <c:pt idx="2973">
                  <c:v>533.20836575839201</c:v>
                </c:pt>
                <c:pt idx="2974">
                  <c:v>533.38763328875007</c:v>
                </c:pt>
                <c:pt idx="2975">
                  <c:v>533.56690080819203</c:v>
                </c:pt>
                <c:pt idx="2976">
                  <c:v>533.7461683167179</c:v>
                </c:pt>
                <c:pt idx="2977">
                  <c:v>533.9254358143279</c:v>
                </c:pt>
                <c:pt idx="2978">
                  <c:v>534.10470330102203</c:v>
                </c:pt>
                <c:pt idx="2979">
                  <c:v>534.28397077680097</c:v>
                </c:pt>
                <c:pt idx="2980">
                  <c:v>534.463238241662</c:v>
                </c:pt>
                <c:pt idx="2981">
                  <c:v>534.64250569560761</c:v>
                </c:pt>
                <c:pt idx="2982">
                  <c:v>534.82177313863804</c:v>
                </c:pt>
                <c:pt idx="2983">
                  <c:v>535.00104057075202</c:v>
                </c:pt>
                <c:pt idx="2984">
                  <c:v>535.18030799195003</c:v>
                </c:pt>
                <c:pt idx="2985">
                  <c:v>535.35957540223148</c:v>
                </c:pt>
                <c:pt idx="2986">
                  <c:v>535.53884280159809</c:v>
                </c:pt>
                <c:pt idx="2987">
                  <c:v>535.71811019004804</c:v>
                </c:pt>
                <c:pt idx="2988">
                  <c:v>535.897377567582</c:v>
                </c:pt>
                <c:pt idx="2989">
                  <c:v>536.07664493420009</c:v>
                </c:pt>
                <c:pt idx="2990">
                  <c:v>536.25591228990208</c:v>
                </c:pt>
                <c:pt idx="2991">
                  <c:v>536.4351796346881</c:v>
                </c:pt>
                <c:pt idx="2992">
                  <c:v>536.61444696855801</c:v>
                </c:pt>
                <c:pt idx="2993">
                  <c:v>536.79371429151195</c:v>
                </c:pt>
                <c:pt idx="2994">
                  <c:v>536.97298160355001</c:v>
                </c:pt>
                <c:pt idx="2995">
                  <c:v>537.15224890467198</c:v>
                </c:pt>
                <c:pt idx="2996">
                  <c:v>537.33151619487728</c:v>
                </c:pt>
                <c:pt idx="2997">
                  <c:v>537.51078347416808</c:v>
                </c:pt>
                <c:pt idx="2998">
                  <c:v>537.69005074254198</c:v>
                </c:pt>
                <c:pt idx="2999">
                  <c:v>537.86931799999957</c:v>
                </c:pt>
                <c:pt idx="3000">
                  <c:v>538.04858524654264</c:v>
                </c:pt>
                <c:pt idx="3001">
                  <c:v>538.22785248216803</c:v>
                </c:pt>
                <c:pt idx="3002">
                  <c:v>538.40711970687789</c:v>
                </c:pt>
                <c:pt idx="3003">
                  <c:v>538.586386920672</c:v>
                </c:pt>
                <c:pt idx="3004">
                  <c:v>538.76565412354955</c:v>
                </c:pt>
                <c:pt idx="3005">
                  <c:v>538.94492131551158</c:v>
                </c:pt>
                <c:pt idx="3006">
                  <c:v>539.12418849655808</c:v>
                </c:pt>
                <c:pt idx="3007">
                  <c:v>539.30345566668802</c:v>
                </c:pt>
                <c:pt idx="3008">
                  <c:v>539.48272282590142</c:v>
                </c:pt>
                <c:pt idx="3009">
                  <c:v>539.66198997420008</c:v>
                </c:pt>
                <c:pt idx="3010">
                  <c:v>539.84125711158151</c:v>
                </c:pt>
                <c:pt idx="3011">
                  <c:v>540.0205242380481</c:v>
                </c:pt>
                <c:pt idx="3012">
                  <c:v>540.19979135359802</c:v>
                </c:pt>
                <c:pt idx="3013">
                  <c:v>540.37905845823195</c:v>
                </c:pt>
                <c:pt idx="3014">
                  <c:v>540.55832555195002</c:v>
                </c:pt>
                <c:pt idx="3015">
                  <c:v>540.73759263475199</c:v>
                </c:pt>
                <c:pt idx="3016">
                  <c:v>540.91685970663809</c:v>
                </c:pt>
                <c:pt idx="3017">
                  <c:v>541.0961267676081</c:v>
                </c:pt>
                <c:pt idx="3018">
                  <c:v>541.27539381766201</c:v>
                </c:pt>
                <c:pt idx="3019">
                  <c:v>541.45466085679959</c:v>
                </c:pt>
                <c:pt idx="3020">
                  <c:v>541.63392788502165</c:v>
                </c:pt>
                <c:pt idx="3021">
                  <c:v>541.81319490232806</c:v>
                </c:pt>
                <c:pt idx="3022">
                  <c:v>541.99246190871804</c:v>
                </c:pt>
                <c:pt idx="3023">
                  <c:v>542.17172890419204</c:v>
                </c:pt>
                <c:pt idx="3024">
                  <c:v>542.35099588874914</c:v>
                </c:pt>
                <c:pt idx="3025">
                  <c:v>542.53026286239196</c:v>
                </c:pt>
                <c:pt idx="3026">
                  <c:v>542.7095298251179</c:v>
                </c:pt>
                <c:pt idx="3027">
                  <c:v>542.88879677692807</c:v>
                </c:pt>
                <c:pt idx="3028">
                  <c:v>543.06806371782204</c:v>
                </c:pt>
                <c:pt idx="3029">
                  <c:v>543.24733064780003</c:v>
                </c:pt>
                <c:pt idx="3030">
                  <c:v>543.42659756686203</c:v>
                </c:pt>
                <c:pt idx="3031">
                  <c:v>543.60586447500805</c:v>
                </c:pt>
                <c:pt idx="3032">
                  <c:v>543.78513137223808</c:v>
                </c:pt>
                <c:pt idx="3033">
                  <c:v>543.96439825855202</c:v>
                </c:pt>
                <c:pt idx="3034">
                  <c:v>544.14366513394941</c:v>
                </c:pt>
                <c:pt idx="3035">
                  <c:v>544.3229319984315</c:v>
                </c:pt>
                <c:pt idx="3036">
                  <c:v>544.5021988519976</c:v>
                </c:pt>
                <c:pt idx="3037">
                  <c:v>544.68146569464807</c:v>
                </c:pt>
                <c:pt idx="3038">
                  <c:v>544.86073252638266</c:v>
                </c:pt>
                <c:pt idx="3039">
                  <c:v>545.03999934720002</c:v>
                </c:pt>
                <c:pt idx="3040">
                  <c:v>545.21926615710208</c:v>
                </c:pt>
                <c:pt idx="3041">
                  <c:v>545.39853295608805</c:v>
                </c:pt>
                <c:pt idx="3042">
                  <c:v>545.57779974415803</c:v>
                </c:pt>
                <c:pt idx="3043">
                  <c:v>545.75706652131203</c:v>
                </c:pt>
                <c:pt idx="3044">
                  <c:v>545.93633328755004</c:v>
                </c:pt>
                <c:pt idx="3045">
                  <c:v>546.11560004287196</c:v>
                </c:pt>
                <c:pt idx="3046">
                  <c:v>546.29486678727801</c:v>
                </c:pt>
                <c:pt idx="3047">
                  <c:v>546.47413352076808</c:v>
                </c:pt>
                <c:pt idx="3048">
                  <c:v>546.65340024334205</c:v>
                </c:pt>
                <c:pt idx="3049">
                  <c:v>546.83266695499924</c:v>
                </c:pt>
                <c:pt idx="3050">
                  <c:v>547.01193365574204</c:v>
                </c:pt>
                <c:pt idx="3051">
                  <c:v>547.19120034556795</c:v>
                </c:pt>
                <c:pt idx="3052">
                  <c:v>547.37046702447788</c:v>
                </c:pt>
                <c:pt idx="3053">
                  <c:v>547.54973369247205</c:v>
                </c:pt>
                <c:pt idx="3054">
                  <c:v>547.72900034955001</c:v>
                </c:pt>
                <c:pt idx="3055">
                  <c:v>547.90826699571141</c:v>
                </c:pt>
                <c:pt idx="3056">
                  <c:v>548.08753363095809</c:v>
                </c:pt>
                <c:pt idx="3057">
                  <c:v>548.2668002552881</c:v>
                </c:pt>
                <c:pt idx="3058">
                  <c:v>548.44606686870156</c:v>
                </c:pt>
                <c:pt idx="3059">
                  <c:v>548.62533347120007</c:v>
                </c:pt>
                <c:pt idx="3060">
                  <c:v>548.80460006278201</c:v>
                </c:pt>
                <c:pt idx="3061">
                  <c:v>548.9838666434481</c:v>
                </c:pt>
                <c:pt idx="3062">
                  <c:v>549.16313321319808</c:v>
                </c:pt>
                <c:pt idx="3063">
                  <c:v>549.34239977203197</c:v>
                </c:pt>
                <c:pt idx="3064">
                  <c:v>549.52166631994942</c:v>
                </c:pt>
                <c:pt idx="3065">
                  <c:v>549.70093285695202</c:v>
                </c:pt>
                <c:pt idx="3066">
                  <c:v>549.88019938303762</c:v>
                </c:pt>
                <c:pt idx="3067">
                  <c:v>550.05946589820746</c:v>
                </c:pt>
                <c:pt idx="3068">
                  <c:v>550.23873240246246</c:v>
                </c:pt>
                <c:pt idx="3069">
                  <c:v>550.41799889579897</c:v>
                </c:pt>
                <c:pt idx="3070">
                  <c:v>550.597265378222</c:v>
                </c:pt>
                <c:pt idx="3071">
                  <c:v>550.77653184972803</c:v>
                </c:pt>
                <c:pt idx="3072">
                  <c:v>550.95579831031807</c:v>
                </c:pt>
                <c:pt idx="3073">
                  <c:v>551.13506475999202</c:v>
                </c:pt>
                <c:pt idx="3074">
                  <c:v>551.31433119874998</c:v>
                </c:pt>
                <c:pt idx="3075">
                  <c:v>551.49359762659265</c:v>
                </c:pt>
                <c:pt idx="3076">
                  <c:v>551.67286404351808</c:v>
                </c:pt>
                <c:pt idx="3077">
                  <c:v>551.85213044952786</c:v>
                </c:pt>
                <c:pt idx="3078">
                  <c:v>552.03139684462212</c:v>
                </c:pt>
                <c:pt idx="3079">
                  <c:v>552.21066322879994</c:v>
                </c:pt>
                <c:pt idx="3080">
                  <c:v>552.38992960206201</c:v>
                </c:pt>
                <c:pt idx="3081">
                  <c:v>552.56919596440787</c:v>
                </c:pt>
                <c:pt idx="3082">
                  <c:v>552.74846231583808</c:v>
                </c:pt>
                <c:pt idx="3083">
                  <c:v>552.92772865635197</c:v>
                </c:pt>
                <c:pt idx="3084">
                  <c:v>553.10699498594954</c:v>
                </c:pt>
                <c:pt idx="3085">
                  <c:v>553.28626130463203</c:v>
                </c:pt>
                <c:pt idx="3086">
                  <c:v>553.46552761239786</c:v>
                </c:pt>
                <c:pt idx="3087">
                  <c:v>553.64479390924805</c:v>
                </c:pt>
                <c:pt idx="3088">
                  <c:v>553.82406019518146</c:v>
                </c:pt>
                <c:pt idx="3089">
                  <c:v>554.00332647020002</c:v>
                </c:pt>
                <c:pt idx="3090">
                  <c:v>554.18259273430203</c:v>
                </c:pt>
                <c:pt idx="3091">
                  <c:v>554.36185898748749</c:v>
                </c:pt>
                <c:pt idx="3092">
                  <c:v>554.54112522975788</c:v>
                </c:pt>
                <c:pt idx="3093">
                  <c:v>554.72039146111263</c:v>
                </c:pt>
                <c:pt idx="3094">
                  <c:v>554.89965768154957</c:v>
                </c:pt>
                <c:pt idx="3095">
                  <c:v>555.07892389107201</c:v>
                </c:pt>
                <c:pt idx="3096">
                  <c:v>555.25819008967801</c:v>
                </c:pt>
                <c:pt idx="3097">
                  <c:v>555.43745627736803</c:v>
                </c:pt>
                <c:pt idx="3098">
                  <c:v>555.61672245414195</c:v>
                </c:pt>
                <c:pt idx="3099">
                  <c:v>555.79598862</c:v>
                </c:pt>
                <c:pt idx="3100">
                  <c:v>555.97525477494196</c:v>
                </c:pt>
                <c:pt idx="3101">
                  <c:v>556.15452091896805</c:v>
                </c:pt>
                <c:pt idx="3102">
                  <c:v>556.33378705207804</c:v>
                </c:pt>
                <c:pt idx="3103">
                  <c:v>556.51305317427204</c:v>
                </c:pt>
                <c:pt idx="3104">
                  <c:v>556.69231928555007</c:v>
                </c:pt>
                <c:pt idx="3105">
                  <c:v>556.87158538591154</c:v>
                </c:pt>
                <c:pt idx="3106">
                  <c:v>557.05085147535806</c:v>
                </c:pt>
                <c:pt idx="3107">
                  <c:v>557.23011755388802</c:v>
                </c:pt>
                <c:pt idx="3108">
                  <c:v>557.409383621502</c:v>
                </c:pt>
                <c:pt idx="3109">
                  <c:v>557.5886496782</c:v>
                </c:pt>
                <c:pt idx="3110">
                  <c:v>557.76791572398156</c:v>
                </c:pt>
                <c:pt idx="3111">
                  <c:v>557.94718175884805</c:v>
                </c:pt>
                <c:pt idx="3112">
                  <c:v>558.12644778279787</c:v>
                </c:pt>
                <c:pt idx="3113">
                  <c:v>558.30571379583159</c:v>
                </c:pt>
                <c:pt idx="3114">
                  <c:v>558.48497979795002</c:v>
                </c:pt>
                <c:pt idx="3115">
                  <c:v>558.66424578915201</c:v>
                </c:pt>
                <c:pt idx="3116">
                  <c:v>558.8435117694379</c:v>
                </c:pt>
                <c:pt idx="3117">
                  <c:v>559.02277773880803</c:v>
                </c:pt>
                <c:pt idx="3118">
                  <c:v>559.20204369726196</c:v>
                </c:pt>
                <c:pt idx="3119">
                  <c:v>559.38130964480001</c:v>
                </c:pt>
                <c:pt idx="3120">
                  <c:v>559.56057558142197</c:v>
                </c:pt>
                <c:pt idx="3121">
                  <c:v>559.73984150712874</c:v>
                </c:pt>
                <c:pt idx="3122">
                  <c:v>559.9191074219176</c:v>
                </c:pt>
                <c:pt idx="3123">
                  <c:v>560.09837332579275</c:v>
                </c:pt>
                <c:pt idx="3124">
                  <c:v>560.27763921875055</c:v>
                </c:pt>
                <c:pt idx="3125">
                  <c:v>560.45690510079157</c:v>
                </c:pt>
                <c:pt idx="3126">
                  <c:v>560.63617097191809</c:v>
                </c:pt>
                <c:pt idx="3127">
                  <c:v>560.81543683212794</c:v>
                </c:pt>
                <c:pt idx="3128">
                  <c:v>560.99470268142204</c:v>
                </c:pt>
                <c:pt idx="3129">
                  <c:v>561.17396851980004</c:v>
                </c:pt>
                <c:pt idx="3130">
                  <c:v>561.35323434726206</c:v>
                </c:pt>
                <c:pt idx="3131">
                  <c:v>561.53250016380787</c:v>
                </c:pt>
                <c:pt idx="3132">
                  <c:v>561.71176596943803</c:v>
                </c:pt>
                <c:pt idx="3133">
                  <c:v>561.89103176415244</c:v>
                </c:pt>
                <c:pt idx="3134">
                  <c:v>562.07029754795008</c:v>
                </c:pt>
                <c:pt idx="3135">
                  <c:v>562.24956332083195</c:v>
                </c:pt>
                <c:pt idx="3136">
                  <c:v>562.42882908279762</c:v>
                </c:pt>
                <c:pt idx="3137">
                  <c:v>562.6080948338481</c:v>
                </c:pt>
                <c:pt idx="3138">
                  <c:v>562.78736057398203</c:v>
                </c:pt>
                <c:pt idx="3139">
                  <c:v>562.96662630319929</c:v>
                </c:pt>
                <c:pt idx="3140">
                  <c:v>563.14589202150205</c:v>
                </c:pt>
                <c:pt idx="3141">
                  <c:v>563.32515772888803</c:v>
                </c:pt>
                <c:pt idx="3142">
                  <c:v>563.50442342535803</c:v>
                </c:pt>
                <c:pt idx="3143">
                  <c:v>563.68368911091204</c:v>
                </c:pt>
                <c:pt idx="3144">
                  <c:v>563.86295478554894</c:v>
                </c:pt>
                <c:pt idx="3145">
                  <c:v>564.04222044927155</c:v>
                </c:pt>
                <c:pt idx="3146">
                  <c:v>564.22148610207807</c:v>
                </c:pt>
                <c:pt idx="3147">
                  <c:v>564.40075174396804</c:v>
                </c:pt>
                <c:pt idx="3148">
                  <c:v>564.58001737494203</c:v>
                </c:pt>
                <c:pt idx="3149">
                  <c:v>564.75928299499958</c:v>
                </c:pt>
                <c:pt idx="3150">
                  <c:v>564.93854860414206</c:v>
                </c:pt>
                <c:pt idx="3151">
                  <c:v>565.11781420236809</c:v>
                </c:pt>
                <c:pt idx="3152">
                  <c:v>565.29707978967804</c:v>
                </c:pt>
                <c:pt idx="3153">
                  <c:v>565.47634536607268</c:v>
                </c:pt>
                <c:pt idx="3154">
                  <c:v>565.65561093154997</c:v>
                </c:pt>
                <c:pt idx="3155">
                  <c:v>565.83487648611197</c:v>
                </c:pt>
                <c:pt idx="3156">
                  <c:v>566.01414202975809</c:v>
                </c:pt>
                <c:pt idx="3157">
                  <c:v>566.19340756248801</c:v>
                </c:pt>
                <c:pt idx="3158">
                  <c:v>566.3726730843016</c:v>
                </c:pt>
                <c:pt idx="3159">
                  <c:v>566.55193859519989</c:v>
                </c:pt>
                <c:pt idx="3160">
                  <c:v>566.73120409518208</c:v>
                </c:pt>
                <c:pt idx="3161">
                  <c:v>566.91046958424761</c:v>
                </c:pt>
                <c:pt idx="3162">
                  <c:v>567.08973506239874</c:v>
                </c:pt>
                <c:pt idx="3163">
                  <c:v>567.26900052963265</c:v>
                </c:pt>
                <c:pt idx="3164">
                  <c:v>567.44826598594898</c:v>
                </c:pt>
                <c:pt idx="3165">
                  <c:v>567.62753143135205</c:v>
                </c:pt>
                <c:pt idx="3166">
                  <c:v>567.8067968658379</c:v>
                </c:pt>
                <c:pt idx="3167">
                  <c:v>567.98606228940787</c:v>
                </c:pt>
                <c:pt idx="3168">
                  <c:v>568.16532770206197</c:v>
                </c:pt>
                <c:pt idx="3169">
                  <c:v>568.34459310379941</c:v>
                </c:pt>
                <c:pt idx="3170">
                  <c:v>568.523858494622</c:v>
                </c:pt>
                <c:pt idx="3171">
                  <c:v>568.70312387452805</c:v>
                </c:pt>
                <c:pt idx="3172">
                  <c:v>568.88238924351811</c:v>
                </c:pt>
                <c:pt idx="3173">
                  <c:v>569.0616546015915</c:v>
                </c:pt>
                <c:pt idx="3174">
                  <c:v>569.24091994875005</c:v>
                </c:pt>
                <c:pt idx="3175">
                  <c:v>569.42018528499148</c:v>
                </c:pt>
                <c:pt idx="3176">
                  <c:v>569.59945061031794</c:v>
                </c:pt>
                <c:pt idx="3177">
                  <c:v>569.77871592472854</c:v>
                </c:pt>
                <c:pt idx="3178">
                  <c:v>569.95798122822202</c:v>
                </c:pt>
                <c:pt idx="3179">
                  <c:v>570.13724652079998</c:v>
                </c:pt>
                <c:pt idx="3180">
                  <c:v>570.31651180246126</c:v>
                </c:pt>
                <c:pt idx="3181">
                  <c:v>570.49577707320805</c:v>
                </c:pt>
                <c:pt idx="3182">
                  <c:v>570.67504233303805</c:v>
                </c:pt>
                <c:pt idx="3183">
                  <c:v>570.85430758195196</c:v>
                </c:pt>
                <c:pt idx="3184">
                  <c:v>571.03357281995</c:v>
                </c:pt>
                <c:pt idx="3185">
                  <c:v>571.21283804703205</c:v>
                </c:pt>
                <c:pt idx="3186">
                  <c:v>571.39210326319801</c:v>
                </c:pt>
                <c:pt idx="3187">
                  <c:v>571.5713684684481</c:v>
                </c:pt>
                <c:pt idx="3188">
                  <c:v>571.75063366278198</c:v>
                </c:pt>
                <c:pt idx="3189">
                  <c:v>571.9298988462001</c:v>
                </c:pt>
                <c:pt idx="3190">
                  <c:v>572.10916401870202</c:v>
                </c:pt>
                <c:pt idx="3191">
                  <c:v>572.28842918028806</c:v>
                </c:pt>
                <c:pt idx="3192">
                  <c:v>572.46769433095744</c:v>
                </c:pt>
                <c:pt idx="3193">
                  <c:v>572.64695947071198</c:v>
                </c:pt>
                <c:pt idx="3194">
                  <c:v>572.82622459954928</c:v>
                </c:pt>
                <c:pt idx="3195">
                  <c:v>573.00548971747196</c:v>
                </c:pt>
                <c:pt idx="3196">
                  <c:v>573.18475482447809</c:v>
                </c:pt>
                <c:pt idx="3197">
                  <c:v>573.3640199205679</c:v>
                </c:pt>
                <c:pt idx="3198">
                  <c:v>573.54328500574206</c:v>
                </c:pt>
                <c:pt idx="3199">
                  <c:v>573.72255008000002</c:v>
                </c:pt>
                <c:pt idx="3200">
                  <c:v>573.90181514334211</c:v>
                </c:pt>
                <c:pt idx="3201">
                  <c:v>574.08108019576787</c:v>
                </c:pt>
                <c:pt idx="3202">
                  <c:v>574.26034523727844</c:v>
                </c:pt>
                <c:pt idx="3203">
                  <c:v>574.43961026787201</c:v>
                </c:pt>
                <c:pt idx="3204">
                  <c:v>574.61887528755005</c:v>
                </c:pt>
                <c:pt idx="3205">
                  <c:v>574.798140296312</c:v>
                </c:pt>
                <c:pt idx="3206">
                  <c:v>574.97740529415807</c:v>
                </c:pt>
                <c:pt idx="3207">
                  <c:v>575.15667028108805</c:v>
                </c:pt>
                <c:pt idx="3208">
                  <c:v>575.33593525710205</c:v>
                </c:pt>
                <c:pt idx="3209">
                  <c:v>575.51520022220006</c:v>
                </c:pt>
                <c:pt idx="3210">
                  <c:v>575.69446517638266</c:v>
                </c:pt>
                <c:pt idx="3211">
                  <c:v>575.87373011964803</c:v>
                </c:pt>
                <c:pt idx="3212">
                  <c:v>576.05299505199787</c:v>
                </c:pt>
                <c:pt idx="3213">
                  <c:v>576.2322599734315</c:v>
                </c:pt>
                <c:pt idx="3214">
                  <c:v>576.4115248839488</c:v>
                </c:pt>
                <c:pt idx="3215">
                  <c:v>576.59078978355205</c:v>
                </c:pt>
                <c:pt idx="3216">
                  <c:v>576.77005467223807</c:v>
                </c:pt>
                <c:pt idx="3217">
                  <c:v>576.949319550008</c:v>
                </c:pt>
                <c:pt idx="3218">
                  <c:v>577.12858441686205</c:v>
                </c:pt>
                <c:pt idx="3219">
                  <c:v>577.30784927280001</c:v>
                </c:pt>
                <c:pt idx="3220">
                  <c:v>577.48711411782199</c:v>
                </c:pt>
                <c:pt idx="3221">
                  <c:v>577.6663789519281</c:v>
                </c:pt>
                <c:pt idx="3222">
                  <c:v>577.84564377511788</c:v>
                </c:pt>
                <c:pt idx="3223">
                  <c:v>578.02490858739202</c:v>
                </c:pt>
                <c:pt idx="3224">
                  <c:v>578.20417338874995</c:v>
                </c:pt>
                <c:pt idx="3225">
                  <c:v>578.38343817919201</c:v>
                </c:pt>
                <c:pt idx="3226">
                  <c:v>578.56270295871809</c:v>
                </c:pt>
                <c:pt idx="3227">
                  <c:v>578.74196772732807</c:v>
                </c:pt>
                <c:pt idx="3228">
                  <c:v>578.92123248502139</c:v>
                </c:pt>
                <c:pt idx="3229">
                  <c:v>579.10049723180055</c:v>
                </c:pt>
                <c:pt idx="3230">
                  <c:v>579.27976196766201</c:v>
                </c:pt>
                <c:pt idx="3231">
                  <c:v>579.45902669260749</c:v>
                </c:pt>
                <c:pt idx="3232">
                  <c:v>579.63829140663802</c:v>
                </c:pt>
                <c:pt idx="3233">
                  <c:v>579.81755610975142</c:v>
                </c:pt>
                <c:pt idx="3234">
                  <c:v>579.99682080194941</c:v>
                </c:pt>
                <c:pt idx="3235">
                  <c:v>580.17608548323199</c:v>
                </c:pt>
                <c:pt idx="3236">
                  <c:v>580.3553501535979</c:v>
                </c:pt>
                <c:pt idx="3237">
                  <c:v>580.53461481304748</c:v>
                </c:pt>
                <c:pt idx="3238">
                  <c:v>580.71387946158268</c:v>
                </c:pt>
                <c:pt idx="3239">
                  <c:v>580.89314409920007</c:v>
                </c:pt>
                <c:pt idx="3240">
                  <c:v>581.07240872590148</c:v>
                </c:pt>
                <c:pt idx="3241">
                  <c:v>581.25167334168805</c:v>
                </c:pt>
                <c:pt idx="3242">
                  <c:v>581.43093794655795</c:v>
                </c:pt>
                <c:pt idx="3243">
                  <c:v>581.61020254051198</c:v>
                </c:pt>
                <c:pt idx="3244">
                  <c:v>581.78946712355003</c:v>
                </c:pt>
                <c:pt idx="3245">
                  <c:v>581.96873169567198</c:v>
                </c:pt>
                <c:pt idx="3246">
                  <c:v>582.14799625687806</c:v>
                </c:pt>
                <c:pt idx="3247">
                  <c:v>582.32726080716748</c:v>
                </c:pt>
                <c:pt idx="3248">
                  <c:v>582.50652534654205</c:v>
                </c:pt>
                <c:pt idx="3249">
                  <c:v>582.68578987499995</c:v>
                </c:pt>
                <c:pt idx="3250">
                  <c:v>582.86505439254154</c:v>
                </c:pt>
                <c:pt idx="3251">
                  <c:v>583.04431889916805</c:v>
                </c:pt>
                <c:pt idx="3252">
                  <c:v>583.22358339487801</c:v>
                </c:pt>
                <c:pt idx="3253">
                  <c:v>583.40284787967198</c:v>
                </c:pt>
                <c:pt idx="3254">
                  <c:v>583.58211235354997</c:v>
                </c:pt>
                <c:pt idx="3255">
                  <c:v>583.76137681651198</c:v>
                </c:pt>
                <c:pt idx="3256">
                  <c:v>583.94064126855801</c:v>
                </c:pt>
                <c:pt idx="3257">
                  <c:v>584.11990570968806</c:v>
                </c:pt>
                <c:pt idx="3258">
                  <c:v>584.299170139902</c:v>
                </c:pt>
                <c:pt idx="3259">
                  <c:v>584.47843455920065</c:v>
                </c:pt>
                <c:pt idx="3260">
                  <c:v>584.65769896758195</c:v>
                </c:pt>
                <c:pt idx="3261">
                  <c:v>584.8369633650475</c:v>
                </c:pt>
                <c:pt idx="3262">
                  <c:v>585.01622775159785</c:v>
                </c:pt>
                <c:pt idx="3263">
                  <c:v>585.195492127232</c:v>
                </c:pt>
                <c:pt idx="3264">
                  <c:v>585.3747564919496</c:v>
                </c:pt>
                <c:pt idx="3265">
                  <c:v>585.55402084575155</c:v>
                </c:pt>
                <c:pt idx="3266">
                  <c:v>585.73328518863809</c:v>
                </c:pt>
                <c:pt idx="3267">
                  <c:v>585.91254952060808</c:v>
                </c:pt>
                <c:pt idx="3268">
                  <c:v>586.09181384166197</c:v>
                </c:pt>
                <c:pt idx="3269">
                  <c:v>586.2710781518</c:v>
                </c:pt>
                <c:pt idx="3270">
                  <c:v>586.45034245102204</c:v>
                </c:pt>
                <c:pt idx="3271">
                  <c:v>586.6296067393281</c:v>
                </c:pt>
                <c:pt idx="3272">
                  <c:v>586.80887101671806</c:v>
                </c:pt>
                <c:pt idx="3273">
                  <c:v>586.98813528319204</c:v>
                </c:pt>
                <c:pt idx="3274">
                  <c:v>587.16739953875003</c:v>
                </c:pt>
                <c:pt idx="3275">
                  <c:v>587.34666378339125</c:v>
                </c:pt>
                <c:pt idx="3276">
                  <c:v>587.52592801711808</c:v>
                </c:pt>
                <c:pt idx="3277">
                  <c:v>587.70519223992801</c:v>
                </c:pt>
                <c:pt idx="3278">
                  <c:v>587.88445645182196</c:v>
                </c:pt>
                <c:pt idx="3279">
                  <c:v>588.06372065280004</c:v>
                </c:pt>
                <c:pt idx="3280">
                  <c:v>588.24298484286203</c:v>
                </c:pt>
                <c:pt idx="3281">
                  <c:v>588.42224902200746</c:v>
                </c:pt>
                <c:pt idx="3282">
                  <c:v>588.60151319023748</c:v>
                </c:pt>
                <c:pt idx="3283">
                  <c:v>588.78077734755198</c:v>
                </c:pt>
                <c:pt idx="3284">
                  <c:v>588.96004149394912</c:v>
                </c:pt>
                <c:pt idx="3285">
                  <c:v>589.13930562943256</c:v>
                </c:pt>
                <c:pt idx="3286">
                  <c:v>589.31856975399762</c:v>
                </c:pt>
                <c:pt idx="3287">
                  <c:v>589.49783386764807</c:v>
                </c:pt>
                <c:pt idx="3288">
                  <c:v>589.67709797038196</c:v>
                </c:pt>
                <c:pt idx="3289">
                  <c:v>589.85636206219988</c:v>
                </c:pt>
                <c:pt idx="3290">
                  <c:v>590.03562614310158</c:v>
                </c:pt>
                <c:pt idx="3291">
                  <c:v>590.21489021308855</c:v>
                </c:pt>
                <c:pt idx="3292">
                  <c:v>590.39415427215806</c:v>
                </c:pt>
                <c:pt idx="3293">
                  <c:v>590.57341832031204</c:v>
                </c:pt>
                <c:pt idx="3294">
                  <c:v>590.75268235755004</c:v>
                </c:pt>
                <c:pt idx="3295">
                  <c:v>590.93194638387206</c:v>
                </c:pt>
                <c:pt idx="3296">
                  <c:v>591.11121039927787</c:v>
                </c:pt>
                <c:pt idx="3297">
                  <c:v>591.29047440376803</c:v>
                </c:pt>
                <c:pt idx="3298">
                  <c:v>591.46973839734198</c:v>
                </c:pt>
                <c:pt idx="3299">
                  <c:v>591.64900238000007</c:v>
                </c:pt>
                <c:pt idx="3300">
                  <c:v>591.82826635174206</c:v>
                </c:pt>
                <c:pt idx="3301">
                  <c:v>592.00753031256806</c:v>
                </c:pt>
                <c:pt idx="3302">
                  <c:v>592.18679426247854</c:v>
                </c:pt>
                <c:pt idx="3303">
                  <c:v>592.36605820147156</c:v>
                </c:pt>
                <c:pt idx="3304">
                  <c:v>592.54532212955007</c:v>
                </c:pt>
                <c:pt idx="3305">
                  <c:v>592.72458604671203</c:v>
                </c:pt>
                <c:pt idx="3306">
                  <c:v>592.90384995295801</c:v>
                </c:pt>
                <c:pt idx="3307">
                  <c:v>593.08311384828801</c:v>
                </c:pt>
                <c:pt idx="3308">
                  <c:v>593.26237773270202</c:v>
                </c:pt>
                <c:pt idx="3309">
                  <c:v>593.44164160620005</c:v>
                </c:pt>
                <c:pt idx="3310">
                  <c:v>593.62090546878198</c:v>
                </c:pt>
                <c:pt idx="3311">
                  <c:v>593.80016932044748</c:v>
                </c:pt>
                <c:pt idx="3312">
                  <c:v>593.97943316119802</c:v>
                </c:pt>
                <c:pt idx="3313">
                  <c:v>594.158696991032</c:v>
                </c:pt>
                <c:pt idx="3314">
                  <c:v>594.33796080994921</c:v>
                </c:pt>
                <c:pt idx="3315">
                  <c:v>594.51722461795146</c:v>
                </c:pt>
                <c:pt idx="3316">
                  <c:v>594.69648841503795</c:v>
                </c:pt>
                <c:pt idx="3317">
                  <c:v>594.875752201208</c:v>
                </c:pt>
                <c:pt idx="3318">
                  <c:v>595.05501597646196</c:v>
                </c:pt>
                <c:pt idx="3319">
                  <c:v>595.23427974080005</c:v>
                </c:pt>
                <c:pt idx="3320">
                  <c:v>595.41354349422159</c:v>
                </c:pt>
                <c:pt idx="3321">
                  <c:v>595.59280723672805</c:v>
                </c:pt>
                <c:pt idx="3322">
                  <c:v>595.77207096831864</c:v>
                </c:pt>
                <c:pt idx="3323">
                  <c:v>595.95133468899201</c:v>
                </c:pt>
                <c:pt idx="3324">
                  <c:v>596.13059839875007</c:v>
                </c:pt>
                <c:pt idx="3325">
                  <c:v>596.30986209759203</c:v>
                </c:pt>
                <c:pt idx="3326">
                  <c:v>596.48912578551744</c:v>
                </c:pt>
                <c:pt idx="3327">
                  <c:v>596.66838946252801</c:v>
                </c:pt>
                <c:pt idx="3328">
                  <c:v>596.84765312862157</c:v>
                </c:pt>
                <c:pt idx="3329">
                  <c:v>597.02691678379927</c:v>
                </c:pt>
                <c:pt idx="3330">
                  <c:v>597.206180428062</c:v>
                </c:pt>
                <c:pt idx="3331">
                  <c:v>597.38544406140807</c:v>
                </c:pt>
                <c:pt idx="3332">
                  <c:v>597.56470768383804</c:v>
                </c:pt>
                <c:pt idx="3333">
                  <c:v>597.74397129535203</c:v>
                </c:pt>
                <c:pt idx="3334">
                  <c:v>597.92323489594901</c:v>
                </c:pt>
                <c:pt idx="3335">
                  <c:v>598.10249848563149</c:v>
                </c:pt>
                <c:pt idx="3336">
                  <c:v>598.28176206439855</c:v>
                </c:pt>
                <c:pt idx="3337">
                  <c:v>598.46102563224747</c:v>
                </c:pt>
                <c:pt idx="3338">
                  <c:v>598.640289189182</c:v>
                </c:pt>
                <c:pt idx="3339">
                  <c:v>598.81955273519986</c:v>
                </c:pt>
                <c:pt idx="3340">
                  <c:v>598.99881627030265</c:v>
                </c:pt>
                <c:pt idx="3341">
                  <c:v>599.1780797944881</c:v>
                </c:pt>
                <c:pt idx="3342">
                  <c:v>599.35734330775801</c:v>
                </c:pt>
                <c:pt idx="3343">
                  <c:v>599.53660681011149</c:v>
                </c:pt>
                <c:pt idx="3344">
                  <c:v>599.71587030155001</c:v>
                </c:pt>
                <c:pt idx="3345">
                  <c:v>599.89513378207198</c:v>
                </c:pt>
                <c:pt idx="3346">
                  <c:v>600.07439725167865</c:v>
                </c:pt>
                <c:pt idx="3347">
                  <c:v>600.25366071036808</c:v>
                </c:pt>
                <c:pt idx="3348">
                  <c:v>600.43292415814199</c:v>
                </c:pt>
                <c:pt idx="3349">
                  <c:v>600.61218759499957</c:v>
                </c:pt>
                <c:pt idx="3350">
                  <c:v>600.79145102094208</c:v>
                </c:pt>
                <c:pt idx="3351">
                  <c:v>600.97071443596803</c:v>
                </c:pt>
                <c:pt idx="3352">
                  <c:v>601.14997784007801</c:v>
                </c:pt>
                <c:pt idx="3353">
                  <c:v>601.329241233272</c:v>
                </c:pt>
                <c:pt idx="3354">
                  <c:v>601.50850461555001</c:v>
                </c:pt>
                <c:pt idx="3355">
                  <c:v>601.68776798691204</c:v>
                </c:pt>
                <c:pt idx="3356">
                  <c:v>601.86703134735808</c:v>
                </c:pt>
                <c:pt idx="3357">
                  <c:v>602.04629469688803</c:v>
                </c:pt>
                <c:pt idx="3358">
                  <c:v>602.22555803550199</c:v>
                </c:pt>
                <c:pt idx="3359">
                  <c:v>602.40482136320009</c:v>
                </c:pt>
                <c:pt idx="3360">
                  <c:v>602.58408467998265</c:v>
                </c:pt>
                <c:pt idx="3361">
                  <c:v>602.7633479858481</c:v>
                </c:pt>
                <c:pt idx="3362">
                  <c:v>602.94261128079745</c:v>
                </c:pt>
                <c:pt idx="3363">
                  <c:v>603.12187456483196</c:v>
                </c:pt>
                <c:pt idx="3364">
                  <c:v>603.30113783794957</c:v>
                </c:pt>
                <c:pt idx="3365">
                  <c:v>603.48040110015199</c:v>
                </c:pt>
                <c:pt idx="3366">
                  <c:v>603.65966435143787</c:v>
                </c:pt>
                <c:pt idx="3367">
                  <c:v>603.83892759180787</c:v>
                </c:pt>
                <c:pt idx="3368">
                  <c:v>604.01819082126201</c:v>
                </c:pt>
                <c:pt idx="3369">
                  <c:v>604.19745403980005</c:v>
                </c:pt>
                <c:pt idx="3370">
                  <c:v>604.37671724742245</c:v>
                </c:pt>
                <c:pt idx="3371">
                  <c:v>604.55598044412807</c:v>
                </c:pt>
                <c:pt idx="3372">
                  <c:v>604.73524362991805</c:v>
                </c:pt>
                <c:pt idx="3373">
                  <c:v>604.91450680479147</c:v>
                </c:pt>
                <c:pt idx="3374">
                  <c:v>605.09376996875005</c:v>
                </c:pt>
                <c:pt idx="3375">
                  <c:v>605.27303312179197</c:v>
                </c:pt>
                <c:pt idx="3376">
                  <c:v>605.45229626391745</c:v>
                </c:pt>
                <c:pt idx="3377">
                  <c:v>605.63155939512785</c:v>
                </c:pt>
                <c:pt idx="3378">
                  <c:v>605.81082251542159</c:v>
                </c:pt>
                <c:pt idx="3379">
                  <c:v>605.99008562480003</c:v>
                </c:pt>
                <c:pt idx="3380">
                  <c:v>606.16934872326203</c:v>
                </c:pt>
                <c:pt idx="3381">
                  <c:v>606.34861181080748</c:v>
                </c:pt>
                <c:pt idx="3382">
                  <c:v>606.52787488743786</c:v>
                </c:pt>
                <c:pt idx="3383">
                  <c:v>606.70713795315203</c:v>
                </c:pt>
                <c:pt idx="3384">
                  <c:v>606.88640100794998</c:v>
                </c:pt>
                <c:pt idx="3385">
                  <c:v>607.06566405183196</c:v>
                </c:pt>
                <c:pt idx="3386">
                  <c:v>607.24492708479761</c:v>
                </c:pt>
                <c:pt idx="3387">
                  <c:v>607.42419010684807</c:v>
                </c:pt>
                <c:pt idx="3388">
                  <c:v>607.60345311798199</c:v>
                </c:pt>
                <c:pt idx="3389">
                  <c:v>607.78271611820003</c:v>
                </c:pt>
                <c:pt idx="3390">
                  <c:v>607.96197910750209</c:v>
                </c:pt>
                <c:pt idx="3391">
                  <c:v>608.14124208588748</c:v>
                </c:pt>
                <c:pt idx="3392">
                  <c:v>608.32050505335803</c:v>
                </c:pt>
                <c:pt idx="3393">
                  <c:v>608.49976800991203</c:v>
                </c:pt>
                <c:pt idx="3394">
                  <c:v>608.67903095555005</c:v>
                </c:pt>
                <c:pt idx="3395">
                  <c:v>608.85829389027128</c:v>
                </c:pt>
                <c:pt idx="3396">
                  <c:v>609.03755681407745</c:v>
                </c:pt>
                <c:pt idx="3397">
                  <c:v>609.21681972696808</c:v>
                </c:pt>
                <c:pt idx="3398">
                  <c:v>609.39608262894205</c:v>
                </c:pt>
                <c:pt idx="3399">
                  <c:v>609.57534552000004</c:v>
                </c:pt>
                <c:pt idx="3400">
                  <c:v>609.75460840014205</c:v>
                </c:pt>
                <c:pt idx="3401">
                  <c:v>609.93387126936875</c:v>
                </c:pt>
                <c:pt idx="3402">
                  <c:v>610.11313412767845</c:v>
                </c:pt>
                <c:pt idx="3403">
                  <c:v>610.29239697507205</c:v>
                </c:pt>
                <c:pt idx="3404">
                  <c:v>610.47165981154956</c:v>
                </c:pt>
                <c:pt idx="3405">
                  <c:v>610.65092263711199</c:v>
                </c:pt>
                <c:pt idx="3406">
                  <c:v>610.83018545175787</c:v>
                </c:pt>
                <c:pt idx="3407">
                  <c:v>611.009448255488</c:v>
                </c:pt>
                <c:pt idx="3408">
                  <c:v>611.18871104830203</c:v>
                </c:pt>
                <c:pt idx="3409">
                  <c:v>611.36797383019962</c:v>
                </c:pt>
                <c:pt idx="3410">
                  <c:v>611.54723660118202</c:v>
                </c:pt>
                <c:pt idx="3411">
                  <c:v>611.7264993612481</c:v>
                </c:pt>
                <c:pt idx="3412">
                  <c:v>611.90576211039809</c:v>
                </c:pt>
                <c:pt idx="3413">
                  <c:v>612.08502484863197</c:v>
                </c:pt>
                <c:pt idx="3414">
                  <c:v>612.26428757594999</c:v>
                </c:pt>
                <c:pt idx="3415">
                  <c:v>612.44355029235203</c:v>
                </c:pt>
                <c:pt idx="3416">
                  <c:v>612.62281299783808</c:v>
                </c:pt>
                <c:pt idx="3417">
                  <c:v>612.80207569240747</c:v>
                </c:pt>
                <c:pt idx="3418">
                  <c:v>612.98133837606201</c:v>
                </c:pt>
                <c:pt idx="3419">
                  <c:v>613.1606010488</c:v>
                </c:pt>
                <c:pt idx="3420">
                  <c:v>613.33986371062201</c:v>
                </c:pt>
                <c:pt idx="3421">
                  <c:v>613.51912636152804</c:v>
                </c:pt>
                <c:pt idx="3422">
                  <c:v>613.69838900151808</c:v>
                </c:pt>
                <c:pt idx="3423">
                  <c:v>613.87765163059203</c:v>
                </c:pt>
                <c:pt idx="3424">
                  <c:v>614.05691424874999</c:v>
                </c:pt>
                <c:pt idx="3425">
                  <c:v>614.23617685599208</c:v>
                </c:pt>
                <c:pt idx="3426">
                  <c:v>614.41543945231808</c:v>
                </c:pt>
                <c:pt idx="3427">
                  <c:v>614.59470203772855</c:v>
                </c:pt>
                <c:pt idx="3428">
                  <c:v>614.77396461222202</c:v>
                </c:pt>
                <c:pt idx="3429">
                  <c:v>614.95322717579916</c:v>
                </c:pt>
                <c:pt idx="3430">
                  <c:v>615.13248972846202</c:v>
                </c:pt>
                <c:pt idx="3431">
                  <c:v>615.3117522702081</c:v>
                </c:pt>
                <c:pt idx="3432">
                  <c:v>615.49101480103786</c:v>
                </c:pt>
                <c:pt idx="3433">
                  <c:v>615.67027732095198</c:v>
                </c:pt>
                <c:pt idx="3434">
                  <c:v>615.84953982994955</c:v>
                </c:pt>
                <c:pt idx="3435">
                  <c:v>616.02880232803204</c:v>
                </c:pt>
                <c:pt idx="3436">
                  <c:v>616.2080648151981</c:v>
                </c:pt>
                <c:pt idx="3437">
                  <c:v>616.3873272914476</c:v>
                </c:pt>
                <c:pt idx="3438">
                  <c:v>616.56658975678204</c:v>
                </c:pt>
                <c:pt idx="3439">
                  <c:v>616.74585221120003</c:v>
                </c:pt>
                <c:pt idx="3440">
                  <c:v>616.92511465470147</c:v>
                </c:pt>
                <c:pt idx="3441">
                  <c:v>617.10437708728807</c:v>
                </c:pt>
                <c:pt idx="3442">
                  <c:v>617.283639508958</c:v>
                </c:pt>
                <c:pt idx="3443">
                  <c:v>617.46290191971207</c:v>
                </c:pt>
                <c:pt idx="3444">
                  <c:v>617.64216431954958</c:v>
                </c:pt>
                <c:pt idx="3445">
                  <c:v>617.82142670847156</c:v>
                </c:pt>
                <c:pt idx="3446">
                  <c:v>618.00068908647802</c:v>
                </c:pt>
                <c:pt idx="3447">
                  <c:v>618.17995145356804</c:v>
                </c:pt>
                <c:pt idx="3448">
                  <c:v>618.35921380974128</c:v>
                </c:pt>
                <c:pt idx="3449">
                  <c:v>618.53847615500001</c:v>
                </c:pt>
                <c:pt idx="3450">
                  <c:v>618.71773848934197</c:v>
                </c:pt>
                <c:pt idx="3451">
                  <c:v>618.8970008127676</c:v>
                </c:pt>
                <c:pt idx="3452">
                  <c:v>619.07626312527748</c:v>
                </c:pt>
                <c:pt idx="3453">
                  <c:v>619.25552542687205</c:v>
                </c:pt>
                <c:pt idx="3454">
                  <c:v>619.43478771755008</c:v>
                </c:pt>
                <c:pt idx="3455">
                  <c:v>619.61404999731201</c:v>
                </c:pt>
                <c:pt idx="3456">
                  <c:v>619.79331226615898</c:v>
                </c:pt>
                <c:pt idx="3457">
                  <c:v>619.97257452408803</c:v>
                </c:pt>
                <c:pt idx="3458">
                  <c:v>620.15183677110201</c:v>
                </c:pt>
                <c:pt idx="3459">
                  <c:v>620.3310990071999</c:v>
                </c:pt>
                <c:pt idx="3460">
                  <c:v>620.51036123238202</c:v>
                </c:pt>
                <c:pt idx="3461">
                  <c:v>620.68962344664806</c:v>
                </c:pt>
                <c:pt idx="3462">
                  <c:v>620.86888564999811</c:v>
                </c:pt>
                <c:pt idx="3463">
                  <c:v>621.04814784243206</c:v>
                </c:pt>
                <c:pt idx="3464">
                  <c:v>621.22741002394957</c:v>
                </c:pt>
                <c:pt idx="3465">
                  <c:v>621.40667219455156</c:v>
                </c:pt>
                <c:pt idx="3466">
                  <c:v>621.58593435423802</c:v>
                </c:pt>
                <c:pt idx="3467">
                  <c:v>621.76519650300804</c:v>
                </c:pt>
                <c:pt idx="3468">
                  <c:v>621.94445864086197</c:v>
                </c:pt>
                <c:pt idx="3469">
                  <c:v>622.12372076780002</c:v>
                </c:pt>
                <c:pt idx="3470">
                  <c:v>622.30298288382141</c:v>
                </c:pt>
                <c:pt idx="3471">
                  <c:v>622.48224498892762</c:v>
                </c:pt>
                <c:pt idx="3472">
                  <c:v>622.66150708311761</c:v>
                </c:pt>
                <c:pt idx="3473">
                  <c:v>622.84076916639208</c:v>
                </c:pt>
                <c:pt idx="3474">
                  <c:v>623.02003123875045</c:v>
                </c:pt>
                <c:pt idx="3475">
                  <c:v>623.19929330019204</c:v>
                </c:pt>
                <c:pt idx="3476">
                  <c:v>623.3785553507181</c:v>
                </c:pt>
                <c:pt idx="3477">
                  <c:v>623.5578173903275</c:v>
                </c:pt>
                <c:pt idx="3478">
                  <c:v>623.73707941902205</c:v>
                </c:pt>
                <c:pt idx="3479">
                  <c:v>623.91634143680005</c:v>
                </c:pt>
                <c:pt idx="3480">
                  <c:v>624.09560344366196</c:v>
                </c:pt>
                <c:pt idx="3481">
                  <c:v>624.27486543960845</c:v>
                </c:pt>
                <c:pt idx="3482">
                  <c:v>624.45412742463748</c:v>
                </c:pt>
                <c:pt idx="3483">
                  <c:v>624.633389398752</c:v>
                </c:pt>
                <c:pt idx="3484">
                  <c:v>624.81265136194952</c:v>
                </c:pt>
                <c:pt idx="3485">
                  <c:v>624.99191331423197</c:v>
                </c:pt>
                <c:pt idx="3486">
                  <c:v>625.17117525559854</c:v>
                </c:pt>
                <c:pt idx="3487">
                  <c:v>625.35043718604788</c:v>
                </c:pt>
                <c:pt idx="3488">
                  <c:v>625.52969910558159</c:v>
                </c:pt>
                <c:pt idx="3489">
                  <c:v>625.7089610142001</c:v>
                </c:pt>
                <c:pt idx="3490">
                  <c:v>625.88822291190206</c:v>
                </c:pt>
                <c:pt idx="3491">
                  <c:v>626.06748479868804</c:v>
                </c:pt>
                <c:pt idx="3492">
                  <c:v>626.24674667455804</c:v>
                </c:pt>
                <c:pt idx="3493">
                  <c:v>626.42600853951205</c:v>
                </c:pt>
                <c:pt idx="3494">
                  <c:v>626.60527039355009</c:v>
                </c:pt>
                <c:pt idx="3495">
                  <c:v>626.78453223667202</c:v>
                </c:pt>
                <c:pt idx="3496">
                  <c:v>626.96379406887854</c:v>
                </c:pt>
                <c:pt idx="3497">
                  <c:v>627.14305589016794</c:v>
                </c:pt>
                <c:pt idx="3498">
                  <c:v>627.32231770054159</c:v>
                </c:pt>
                <c:pt idx="3499">
                  <c:v>627.50157950000005</c:v>
                </c:pt>
                <c:pt idx="3500">
                  <c:v>627.68084128854275</c:v>
                </c:pt>
                <c:pt idx="3501">
                  <c:v>627.86010306616811</c:v>
                </c:pt>
                <c:pt idx="3502">
                  <c:v>628.03936483287805</c:v>
                </c:pt>
                <c:pt idx="3503">
                  <c:v>628.21862658867201</c:v>
                </c:pt>
                <c:pt idx="3504">
                  <c:v>628.39788833354999</c:v>
                </c:pt>
                <c:pt idx="3505">
                  <c:v>628.57715006751198</c:v>
                </c:pt>
                <c:pt idx="3506">
                  <c:v>628.75641179055788</c:v>
                </c:pt>
                <c:pt idx="3507">
                  <c:v>628.93567350268802</c:v>
                </c:pt>
                <c:pt idx="3508">
                  <c:v>629.11493520390195</c:v>
                </c:pt>
                <c:pt idx="3509">
                  <c:v>629.2941968941999</c:v>
                </c:pt>
                <c:pt idx="3510">
                  <c:v>629.47345857358198</c:v>
                </c:pt>
                <c:pt idx="3511">
                  <c:v>629.65272024204808</c:v>
                </c:pt>
                <c:pt idx="3512">
                  <c:v>629.83198189959762</c:v>
                </c:pt>
                <c:pt idx="3513">
                  <c:v>630.01124354623255</c:v>
                </c:pt>
                <c:pt idx="3514">
                  <c:v>630.19050518194956</c:v>
                </c:pt>
                <c:pt idx="3515">
                  <c:v>630.3697668067515</c:v>
                </c:pt>
                <c:pt idx="3516">
                  <c:v>630.54902842063802</c:v>
                </c:pt>
                <c:pt idx="3517">
                  <c:v>630.728290023608</c:v>
                </c:pt>
                <c:pt idx="3518">
                  <c:v>630.90755161566199</c:v>
                </c:pt>
                <c:pt idx="3519">
                  <c:v>631.08681319679999</c:v>
                </c:pt>
                <c:pt idx="3520">
                  <c:v>631.26607476702202</c:v>
                </c:pt>
                <c:pt idx="3521">
                  <c:v>631.44533632632806</c:v>
                </c:pt>
                <c:pt idx="3522">
                  <c:v>631.62459787471789</c:v>
                </c:pt>
                <c:pt idx="3523">
                  <c:v>631.80385941219197</c:v>
                </c:pt>
                <c:pt idx="3524">
                  <c:v>631.98312093874995</c:v>
                </c:pt>
                <c:pt idx="3525">
                  <c:v>632.16238245439195</c:v>
                </c:pt>
                <c:pt idx="3526">
                  <c:v>632.34164395911807</c:v>
                </c:pt>
                <c:pt idx="3527">
                  <c:v>632.52090545292788</c:v>
                </c:pt>
                <c:pt idx="3528">
                  <c:v>632.70016693582204</c:v>
                </c:pt>
                <c:pt idx="3529">
                  <c:v>632.87942840779999</c:v>
                </c:pt>
                <c:pt idx="3530">
                  <c:v>633.05868986886207</c:v>
                </c:pt>
                <c:pt idx="3531">
                  <c:v>633.23795131900806</c:v>
                </c:pt>
                <c:pt idx="3532">
                  <c:v>633.41721275823761</c:v>
                </c:pt>
                <c:pt idx="3533">
                  <c:v>633.59647418655197</c:v>
                </c:pt>
                <c:pt idx="3534">
                  <c:v>633.77573560395001</c:v>
                </c:pt>
                <c:pt idx="3535">
                  <c:v>633.9549970104315</c:v>
                </c:pt>
                <c:pt idx="3536">
                  <c:v>634.13425840599746</c:v>
                </c:pt>
                <c:pt idx="3537">
                  <c:v>634.31351979064789</c:v>
                </c:pt>
                <c:pt idx="3538">
                  <c:v>634.492781164382</c:v>
                </c:pt>
                <c:pt idx="3539">
                  <c:v>634.67204252720001</c:v>
                </c:pt>
                <c:pt idx="3540">
                  <c:v>634.85130387910203</c:v>
                </c:pt>
                <c:pt idx="3541">
                  <c:v>635.03056522008808</c:v>
                </c:pt>
                <c:pt idx="3542">
                  <c:v>635.20982655015803</c:v>
                </c:pt>
                <c:pt idx="3543">
                  <c:v>635.38908786931199</c:v>
                </c:pt>
                <c:pt idx="3544">
                  <c:v>635.56834917754998</c:v>
                </c:pt>
                <c:pt idx="3545">
                  <c:v>635.74761047487198</c:v>
                </c:pt>
                <c:pt idx="3546">
                  <c:v>635.92687176127811</c:v>
                </c:pt>
                <c:pt idx="3547">
                  <c:v>636.10613303676803</c:v>
                </c:pt>
                <c:pt idx="3548">
                  <c:v>636.28539430134265</c:v>
                </c:pt>
                <c:pt idx="3549">
                  <c:v>636.46465555499958</c:v>
                </c:pt>
                <c:pt idx="3550">
                  <c:v>636.64391679774201</c:v>
                </c:pt>
                <c:pt idx="3551">
                  <c:v>636.82317802956811</c:v>
                </c:pt>
                <c:pt idx="3552">
                  <c:v>637.00243925047801</c:v>
                </c:pt>
                <c:pt idx="3553">
                  <c:v>637.18170046047203</c:v>
                </c:pt>
                <c:pt idx="3554">
                  <c:v>637.36096165954996</c:v>
                </c:pt>
                <c:pt idx="3555">
                  <c:v>637.54022284771156</c:v>
                </c:pt>
                <c:pt idx="3556">
                  <c:v>637.71948402495809</c:v>
                </c:pt>
                <c:pt idx="3557">
                  <c:v>637.89874519128807</c:v>
                </c:pt>
                <c:pt idx="3558">
                  <c:v>638.07800634670275</c:v>
                </c:pt>
                <c:pt idx="3559">
                  <c:v>638.25726749119929</c:v>
                </c:pt>
                <c:pt idx="3560">
                  <c:v>638.43652862478166</c:v>
                </c:pt>
                <c:pt idx="3561">
                  <c:v>638.61578974744805</c:v>
                </c:pt>
                <c:pt idx="3562">
                  <c:v>638.795050859198</c:v>
                </c:pt>
                <c:pt idx="3563">
                  <c:v>638.97431196003197</c:v>
                </c:pt>
                <c:pt idx="3564">
                  <c:v>639.15357304994996</c:v>
                </c:pt>
                <c:pt idx="3565">
                  <c:v>639.33283412895196</c:v>
                </c:pt>
                <c:pt idx="3566">
                  <c:v>639.51209519703787</c:v>
                </c:pt>
                <c:pt idx="3567">
                  <c:v>639.69135625420802</c:v>
                </c:pt>
                <c:pt idx="3568">
                  <c:v>639.87061730046207</c:v>
                </c:pt>
                <c:pt idx="3569">
                  <c:v>640.04987833580003</c:v>
                </c:pt>
                <c:pt idx="3570">
                  <c:v>640.22913936022201</c:v>
                </c:pt>
                <c:pt idx="3571">
                  <c:v>640.408400373728</c:v>
                </c:pt>
                <c:pt idx="3572">
                  <c:v>640.58766137631801</c:v>
                </c:pt>
                <c:pt idx="3573">
                  <c:v>640.76692236799204</c:v>
                </c:pt>
                <c:pt idx="3574">
                  <c:v>640.94618334874997</c:v>
                </c:pt>
                <c:pt idx="3575">
                  <c:v>641.12544431859203</c:v>
                </c:pt>
                <c:pt idx="3576">
                  <c:v>641.304705277518</c:v>
                </c:pt>
                <c:pt idx="3577">
                  <c:v>641.48396622552809</c:v>
                </c:pt>
                <c:pt idx="3578">
                  <c:v>641.66322716262209</c:v>
                </c:pt>
                <c:pt idx="3579">
                  <c:v>641.84248808879966</c:v>
                </c:pt>
                <c:pt idx="3580">
                  <c:v>642.02174900406203</c:v>
                </c:pt>
                <c:pt idx="3581">
                  <c:v>642.20100990840808</c:v>
                </c:pt>
                <c:pt idx="3582">
                  <c:v>642.38027080183804</c:v>
                </c:pt>
                <c:pt idx="3583">
                  <c:v>642.55953168435201</c:v>
                </c:pt>
                <c:pt idx="3584">
                  <c:v>642.73879255595</c:v>
                </c:pt>
                <c:pt idx="3585">
                  <c:v>642.91805341663201</c:v>
                </c:pt>
                <c:pt idx="3586">
                  <c:v>643.09731426639803</c:v>
                </c:pt>
                <c:pt idx="3587">
                  <c:v>643.27657510524807</c:v>
                </c:pt>
                <c:pt idx="3588">
                  <c:v>643.45583593318202</c:v>
                </c:pt>
                <c:pt idx="3589">
                  <c:v>643.63509675020009</c:v>
                </c:pt>
                <c:pt idx="3590">
                  <c:v>643.81435755630196</c:v>
                </c:pt>
                <c:pt idx="3591">
                  <c:v>643.99361835148795</c:v>
                </c:pt>
                <c:pt idx="3592">
                  <c:v>644.17287913575808</c:v>
                </c:pt>
                <c:pt idx="3593">
                  <c:v>644.352139909112</c:v>
                </c:pt>
                <c:pt idx="3594">
                  <c:v>644.53140067155005</c:v>
                </c:pt>
                <c:pt idx="3595">
                  <c:v>644.710661423072</c:v>
                </c:pt>
                <c:pt idx="3596">
                  <c:v>644.88992216367808</c:v>
                </c:pt>
                <c:pt idx="3597">
                  <c:v>645.06918289336761</c:v>
                </c:pt>
                <c:pt idx="3598">
                  <c:v>645.24844361214275</c:v>
                </c:pt>
                <c:pt idx="3599">
                  <c:v>645.42770431999998</c:v>
                </c:pt>
                <c:pt idx="3600">
                  <c:v>645.60696501694201</c:v>
                </c:pt>
                <c:pt idx="3601">
                  <c:v>645.7862257029675</c:v>
                </c:pt>
                <c:pt idx="3602">
                  <c:v>645.96548637807803</c:v>
                </c:pt>
                <c:pt idx="3603">
                  <c:v>646.144747042272</c:v>
                </c:pt>
                <c:pt idx="3604">
                  <c:v>646.32400769554954</c:v>
                </c:pt>
                <c:pt idx="3605">
                  <c:v>646.503268337912</c:v>
                </c:pt>
                <c:pt idx="3606">
                  <c:v>646.68252896935803</c:v>
                </c:pt>
                <c:pt idx="3607">
                  <c:v>646.86178958988808</c:v>
                </c:pt>
                <c:pt idx="3608">
                  <c:v>647.04105019950146</c:v>
                </c:pt>
                <c:pt idx="3609">
                  <c:v>647.2203107982001</c:v>
                </c:pt>
                <c:pt idx="3610">
                  <c:v>647.39957138598197</c:v>
                </c:pt>
                <c:pt idx="3611">
                  <c:v>647.57883196284865</c:v>
                </c:pt>
                <c:pt idx="3612">
                  <c:v>647.75809252879856</c:v>
                </c:pt>
                <c:pt idx="3613">
                  <c:v>647.93735308383157</c:v>
                </c:pt>
                <c:pt idx="3614">
                  <c:v>648.11661362795007</c:v>
                </c:pt>
                <c:pt idx="3615">
                  <c:v>648.29587416115203</c:v>
                </c:pt>
                <c:pt idx="3616">
                  <c:v>648.47513468343789</c:v>
                </c:pt>
                <c:pt idx="3617">
                  <c:v>648.65439519480788</c:v>
                </c:pt>
                <c:pt idx="3618">
                  <c:v>648.83365569526154</c:v>
                </c:pt>
                <c:pt idx="3619">
                  <c:v>649.01291618479911</c:v>
                </c:pt>
                <c:pt idx="3620">
                  <c:v>649.19217666342195</c:v>
                </c:pt>
                <c:pt idx="3621">
                  <c:v>649.371437131128</c:v>
                </c:pt>
                <c:pt idx="3622">
                  <c:v>649.55069758791785</c:v>
                </c:pt>
                <c:pt idx="3623">
                  <c:v>649.72995803379206</c:v>
                </c:pt>
                <c:pt idx="3624">
                  <c:v>649.9092184687496</c:v>
                </c:pt>
                <c:pt idx="3625">
                  <c:v>650.08847889279207</c:v>
                </c:pt>
                <c:pt idx="3626">
                  <c:v>650.26773930591787</c:v>
                </c:pt>
                <c:pt idx="3627">
                  <c:v>650.44699970812803</c:v>
                </c:pt>
                <c:pt idx="3628">
                  <c:v>650.62626009942142</c:v>
                </c:pt>
                <c:pt idx="3629">
                  <c:v>650.8055204797995</c:v>
                </c:pt>
                <c:pt idx="3630">
                  <c:v>650.98478084926205</c:v>
                </c:pt>
                <c:pt idx="3631">
                  <c:v>651.16404120780805</c:v>
                </c:pt>
                <c:pt idx="3632">
                  <c:v>651.34330155543807</c:v>
                </c:pt>
                <c:pt idx="3633">
                  <c:v>651.52256189215154</c:v>
                </c:pt>
                <c:pt idx="3634">
                  <c:v>651.70182221795005</c:v>
                </c:pt>
                <c:pt idx="3635">
                  <c:v>651.88108253283201</c:v>
                </c:pt>
                <c:pt idx="3636">
                  <c:v>652.0603428367981</c:v>
                </c:pt>
                <c:pt idx="3637">
                  <c:v>652.23960312984809</c:v>
                </c:pt>
                <c:pt idx="3638">
                  <c:v>652.41886341198199</c:v>
                </c:pt>
                <c:pt idx="3639">
                  <c:v>652.59812368320001</c:v>
                </c:pt>
                <c:pt idx="3640">
                  <c:v>652.77738394350195</c:v>
                </c:pt>
                <c:pt idx="3641">
                  <c:v>652.95664419288744</c:v>
                </c:pt>
                <c:pt idx="3642">
                  <c:v>653.13590443135809</c:v>
                </c:pt>
                <c:pt idx="3643">
                  <c:v>653.31516465891207</c:v>
                </c:pt>
                <c:pt idx="3644">
                  <c:v>653.49442487555007</c:v>
                </c:pt>
                <c:pt idx="3645">
                  <c:v>653.67368508127208</c:v>
                </c:pt>
                <c:pt idx="3646">
                  <c:v>653.852945276078</c:v>
                </c:pt>
                <c:pt idx="3647">
                  <c:v>654.03220545996749</c:v>
                </c:pt>
                <c:pt idx="3648">
                  <c:v>654.21146563294201</c:v>
                </c:pt>
                <c:pt idx="3649">
                  <c:v>654.39072579499941</c:v>
                </c:pt>
                <c:pt idx="3650">
                  <c:v>654.56998594614197</c:v>
                </c:pt>
                <c:pt idx="3651">
                  <c:v>654.74924608636809</c:v>
                </c:pt>
                <c:pt idx="3652">
                  <c:v>654.928506215678</c:v>
                </c:pt>
                <c:pt idx="3653">
                  <c:v>655.10776633407204</c:v>
                </c:pt>
                <c:pt idx="3654">
                  <c:v>655.2870264415501</c:v>
                </c:pt>
                <c:pt idx="3655">
                  <c:v>655.46628653811206</c:v>
                </c:pt>
                <c:pt idx="3656">
                  <c:v>655.64554662375804</c:v>
                </c:pt>
                <c:pt idx="3657">
                  <c:v>655.82480669848803</c:v>
                </c:pt>
                <c:pt idx="3658">
                  <c:v>656.00406676230205</c:v>
                </c:pt>
                <c:pt idx="3659">
                  <c:v>656.18332681520008</c:v>
                </c:pt>
                <c:pt idx="3660">
                  <c:v>656.36258685718201</c:v>
                </c:pt>
                <c:pt idx="3661">
                  <c:v>656.54184688824762</c:v>
                </c:pt>
                <c:pt idx="3662">
                  <c:v>656.72110690839804</c:v>
                </c:pt>
                <c:pt idx="3663">
                  <c:v>656.90036691763203</c:v>
                </c:pt>
                <c:pt idx="3664">
                  <c:v>657.07962691594958</c:v>
                </c:pt>
                <c:pt idx="3665">
                  <c:v>657.25888690335205</c:v>
                </c:pt>
                <c:pt idx="3666">
                  <c:v>657.43814687983809</c:v>
                </c:pt>
                <c:pt idx="3667">
                  <c:v>657.61740684540746</c:v>
                </c:pt>
                <c:pt idx="3668">
                  <c:v>657.79666680006198</c:v>
                </c:pt>
                <c:pt idx="3669">
                  <c:v>657.97592674379996</c:v>
                </c:pt>
                <c:pt idx="3670">
                  <c:v>658.15518667662275</c:v>
                </c:pt>
                <c:pt idx="3671">
                  <c:v>658.33444659852807</c:v>
                </c:pt>
                <c:pt idx="3672">
                  <c:v>658.51370650951856</c:v>
                </c:pt>
                <c:pt idx="3673">
                  <c:v>658.69296640959203</c:v>
                </c:pt>
                <c:pt idx="3674">
                  <c:v>658.87222629874964</c:v>
                </c:pt>
                <c:pt idx="3675">
                  <c:v>659.05148617699194</c:v>
                </c:pt>
                <c:pt idx="3676">
                  <c:v>659.23074604431804</c:v>
                </c:pt>
                <c:pt idx="3677">
                  <c:v>659.41000590072804</c:v>
                </c:pt>
                <c:pt idx="3678">
                  <c:v>659.58926574622205</c:v>
                </c:pt>
                <c:pt idx="3679">
                  <c:v>659.76852558079997</c:v>
                </c:pt>
                <c:pt idx="3680">
                  <c:v>659.94778540446157</c:v>
                </c:pt>
                <c:pt idx="3681">
                  <c:v>660.12704521720809</c:v>
                </c:pt>
                <c:pt idx="3682">
                  <c:v>660.30630501903806</c:v>
                </c:pt>
                <c:pt idx="3683">
                  <c:v>660.4855648099516</c:v>
                </c:pt>
                <c:pt idx="3684">
                  <c:v>660.66482458994949</c:v>
                </c:pt>
                <c:pt idx="3685">
                  <c:v>660.84408435903197</c:v>
                </c:pt>
                <c:pt idx="3686">
                  <c:v>661.02334411719801</c:v>
                </c:pt>
                <c:pt idx="3687">
                  <c:v>661.2026038644475</c:v>
                </c:pt>
                <c:pt idx="3688">
                  <c:v>661.38186360078203</c:v>
                </c:pt>
                <c:pt idx="3689">
                  <c:v>661.56112332619989</c:v>
                </c:pt>
                <c:pt idx="3690">
                  <c:v>661.740383040702</c:v>
                </c:pt>
                <c:pt idx="3691">
                  <c:v>661.9196427442879</c:v>
                </c:pt>
                <c:pt idx="3692">
                  <c:v>662.09890243695804</c:v>
                </c:pt>
                <c:pt idx="3693">
                  <c:v>662.27816211871198</c:v>
                </c:pt>
                <c:pt idx="3694">
                  <c:v>662.45742178954902</c:v>
                </c:pt>
                <c:pt idx="3695">
                  <c:v>662.63668144947201</c:v>
                </c:pt>
                <c:pt idx="3696">
                  <c:v>662.81594109847788</c:v>
                </c:pt>
                <c:pt idx="3697">
                  <c:v>662.99520073656811</c:v>
                </c:pt>
                <c:pt idx="3698">
                  <c:v>663.17446036374201</c:v>
                </c:pt>
                <c:pt idx="3699">
                  <c:v>663.35371998000005</c:v>
                </c:pt>
                <c:pt idx="3700">
                  <c:v>663.53297958534199</c:v>
                </c:pt>
                <c:pt idx="3701">
                  <c:v>663.71223917976806</c:v>
                </c:pt>
                <c:pt idx="3702">
                  <c:v>663.89149876327804</c:v>
                </c:pt>
                <c:pt idx="3703">
                  <c:v>664.07075833587203</c:v>
                </c:pt>
                <c:pt idx="3704">
                  <c:v>664.25001789754947</c:v>
                </c:pt>
                <c:pt idx="3705">
                  <c:v>664.42927744831195</c:v>
                </c:pt>
                <c:pt idx="3706">
                  <c:v>664.60853698815845</c:v>
                </c:pt>
                <c:pt idx="3707">
                  <c:v>664.78779651708805</c:v>
                </c:pt>
                <c:pt idx="3708">
                  <c:v>664.96705603510156</c:v>
                </c:pt>
                <c:pt idx="3709">
                  <c:v>665.1463155422</c:v>
                </c:pt>
                <c:pt idx="3710">
                  <c:v>665.325575038382</c:v>
                </c:pt>
                <c:pt idx="3711">
                  <c:v>665.50483452364801</c:v>
                </c:pt>
                <c:pt idx="3712">
                  <c:v>665.68409399799805</c:v>
                </c:pt>
                <c:pt idx="3713">
                  <c:v>665.86335346143198</c:v>
                </c:pt>
                <c:pt idx="3714">
                  <c:v>666.04261291394914</c:v>
                </c:pt>
                <c:pt idx="3715">
                  <c:v>666.22187235555202</c:v>
                </c:pt>
                <c:pt idx="3716">
                  <c:v>666.4011317862379</c:v>
                </c:pt>
                <c:pt idx="3717">
                  <c:v>666.58039120600802</c:v>
                </c:pt>
                <c:pt idx="3718">
                  <c:v>666.75965061486204</c:v>
                </c:pt>
                <c:pt idx="3719">
                  <c:v>666.93891001280008</c:v>
                </c:pt>
                <c:pt idx="3720">
                  <c:v>667.11816939982202</c:v>
                </c:pt>
                <c:pt idx="3721">
                  <c:v>667.29742877592787</c:v>
                </c:pt>
                <c:pt idx="3722">
                  <c:v>667.47668814111807</c:v>
                </c:pt>
                <c:pt idx="3723">
                  <c:v>667.65594749539196</c:v>
                </c:pt>
                <c:pt idx="3724">
                  <c:v>667.83520683874929</c:v>
                </c:pt>
                <c:pt idx="3725">
                  <c:v>668.014466171192</c:v>
                </c:pt>
                <c:pt idx="3726">
                  <c:v>668.19372549271804</c:v>
                </c:pt>
                <c:pt idx="3727">
                  <c:v>668.37298480332788</c:v>
                </c:pt>
                <c:pt idx="3728">
                  <c:v>668.55224410302139</c:v>
                </c:pt>
                <c:pt idx="3729">
                  <c:v>668.73150339180006</c:v>
                </c:pt>
                <c:pt idx="3730">
                  <c:v>668.91076266966274</c:v>
                </c:pt>
                <c:pt idx="3731">
                  <c:v>669.09002193660808</c:v>
                </c:pt>
                <c:pt idx="3732">
                  <c:v>669.26928119263789</c:v>
                </c:pt>
                <c:pt idx="3733">
                  <c:v>669.44854043775194</c:v>
                </c:pt>
                <c:pt idx="3734">
                  <c:v>669.62779967195002</c:v>
                </c:pt>
                <c:pt idx="3735">
                  <c:v>669.80705889523097</c:v>
                </c:pt>
                <c:pt idx="3736">
                  <c:v>669.98631810759809</c:v>
                </c:pt>
                <c:pt idx="3737">
                  <c:v>670.1655773090481</c:v>
                </c:pt>
                <c:pt idx="3738">
                  <c:v>670.34483649958202</c:v>
                </c:pt>
                <c:pt idx="3739">
                  <c:v>670.52409567920006</c:v>
                </c:pt>
                <c:pt idx="3740">
                  <c:v>670.70335484790201</c:v>
                </c:pt>
                <c:pt idx="3741">
                  <c:v>670.88261400568786</c:v>
                </c:pt>
                <c:pt idx="3742">
                  <c:v>671.06187315255795</c:v>
                </c:pt>
                <c:pt idx="3743">
                  <c:v>671.24113228851195</c:v>
                </c:pt>
                <c:pt idx="3744">
                  <c:v>671.42039141354996</c:v>
                </c:pt>
                <c:pt idx="3745">
                  <c:v>671.599650527672</c:v>
                </c:pt>
                <c:pt idx="3746">
                  <c:v>671.77890963087805</c:v>
                </c:pt>
                <c:pt idx="3747">
                  <c:v>671.95816872316789</c:v>
                </c:pt>
                <c:pt idx="3748">
                  <c:v>672.13742780454152</c:v>
                </c:pt>
                <c:pt idx="3749">
                  <c:v>672.31668687499939</c:v>
                </c:pt>
                <c:pt idx="3750">
                  <c:v>672.49594593454196</c:v>
                </c:pt>
                <c:pt idx="3751">
                  <c:v>672.6752049831681</c:v>
                </c:pt>
                <c:pt idx="3752">
                  <c:v>672.85446402087803</c:v>
                </c:pt>
                <c:pt idx="3753">
                  <c:v>673.03372304767197</c:v>
                </c:pt>
                <c:pt idx="3754">
                  <c:v>673.21298206355004</c:v>
                </c:pt>
                <c:pt idx="3755">
                  <c:v>673.39224106851202</c:v>
                </c:pt>
                <c:pt idx="3756">
                  <c:v>673.57150006255802</c:v>
                </c:pt>
                <c:pt idx="3757">
                  <c:v>673.75075904568803</c:v>
                </c:pt>
                <c:pt idx="3758">
                  <c:v>673.93001801790206</c:v>
                </c:pt>
                <c:pt idx="3759">
                  <c:v>674.10927697920044</c:v>
                </c:pt>
                <c:pt idx="3760">
                  <c:v>674.28853592958205</c:v>
                </c:pt>
                <c:pt idx="3761">
                  <c:v>674.46779486904802</c:v>
                </c:pt>
                <c:pt idx="3762">
                  <c:v>674.64705379759789</c:v>
                </c:pt>
                <c:pt idx="3763">
                  <c:v>674.82631271523155</c:v>
                </c:pt>
                <c:pt idx="3764">
                  <c:v>675.00557162195003</c:v>
                </c:pt>
                <c:pt idx="3765">
                  <c:v>675.18483051775297</c:v>
                </c:pt>
                <c:pt idx="3766">
                  <c:v>675.36408940263789</c:v>
                </c:pt>
                <c:pt idx="3767">
                  <c:v>675.54334827660875</c:v>
                </c:pt>
                <c:pt idx="3768">
                  <c:v>675.72260713966205</c:v>
                </c:pt>
                <c:pt idx="3769">
                  <c:v>675.90186599179947</c:v>
                </c:pt>
                <c:pt idx="3770">
                  <c:v>676.08112483302148</c:v>
                </c:pt>
                <c:pt idx="3771">
                  <c:v>676.26038366332807</c:v>
                </c:pt>
                <c:pt idx="3772">
                  <c:v>676.43964248271732</c:v>
                </c:pt>
                <c:pt idx="3773">
                  <c:v>676.61890129119195</c:v>
                </c:pt>
                <c:pt idx="3774">
                  <c:v>676.79816008875002</c:v>
                </c:pt>
                <c:pt idx="3775">
                  <c:v>676.977418875392</c:v>
                </c:pt>
                <c:pt idx="3776">
                  <c:v>677.156677651118</c:v>
                </c:pt>
                <c:pt idx="3777">
                  <c:v>677.33593641592745</c:v>
                </c:pt>
                <c:pt idx="3778">
                  <c:v>677.51519516982205</c:v>
                </c:pt>
                <c:pt idx="3779">
                  <c:v>677.69445391279999</c:v>
                </c:pt>
                <c:pt idx="3780">
                  <c:v>677.87371264486205</c:v>
                </c:pt>
                <c:pt idx="3781">
                  <c:v>678.05297136600802</c:v>
                </c:pt>
                <c:pt idx="3782">
                  <c:v>678.23223007623801</c:v>
                </c:pt>
                <c:pt idx="3783">
                  <c:v>678.41148877555202</c:v>
                </c:pt>
                <c:pt idx="3784">
                  <c:v>678.59074746395004</c:v>
                </c:pt>
                <c:pt idx="3785">
                  <c:v>678.77000614143208</c:v>
                </c:pt>
                <c:pt idx="3786">
                  <c:v>678.94926480799745</c:v>
                </c:pt>
                <c:pt idx="3787">
                  <c:v>679.12852346364809</c:v>
                </c:pt>
                <c:pt idx="3788">
                  <c:v>679.30778210838196</c:v>
                </c:pt>
                <c:pt idx="3789">
                  <c:v>679.48704074219995</c:v>
                </c:pt>
                <c:pt idx="3790">
                  <c:v>679.66629936510196</c:v>
                </c:pt>
                <c:pt idx="3791">
                  <c:v>679.84555797708811</c:v>
                </c:pt>
                <c:pt idx="3792">
                  <c:v>680.02481657815804</c:v>
                </c:pt>
                <c:pt idx="3793">
                  <c:v>680.20407516831199</c:v>
                </c:pt>
                <c:pt idx="3794">
                  <c:v>680.38333374755075</c:v>
                </c:pt>
                <c:pt idx="3795">
                  <c:v>680.5625923158716</c:v>
                </c:pt>
                <c:pt idx="3796">
                  <c:v>680.74185087327805</c:v>
                </c:pt>
                <c:pt idx="3797">
                  <c:v>680.92110941976762</c:v>
                </c:pt>
                <c:pt idx="3798">
                  <c:v>681.10036795534199</c:v>
                </c:pt>
                <c:pt idx="3799">
                  <c:v>681.27962648000005</c:v>
                </c:pt>
                <c:pt idx="3800">
                  <c:v>681.458884993742</c:v>
                </c:pt>
                <c:pt idx="3801">
                  <c:v>681.63814349656809</c:v>
                </c:pt>
                <c:pt idx="3802">
                  <c:v>681.81740198847785</c:v>
                </c:pt>
                <c:pt idx="3803">
                  <c:v>681.99666046947198</c:v>
                </c:pt>
                <c:pt idx="3804">
                  <c:v>682.17591893955</c:v>
                </c:pt>
                <c:pt idx="3805">
                  <c:v>682.35517739871159</c:v>
                </c:pt>
                <c:pt idx="3806">
                  <c:v>682.5344358469581</c:v>
                </c:pt>
                <c:pt idx="3807">
                  <c:v>682.71369428428795</c:v>
                </c:pt>
                <c:pt idx="3808">
                  <c:v>682.89295271070148</c:v>
                </c:pt>
                <c:pt idx="3809">
                  <c:v>683.07221112620005</c:v>
                </c:pt>
                <c:pt idx="3810">
                  <c:v>683.25146953078195</c:v>
                </c:pt>
                <c:pt idx="3811">
                  <c:v>683.43072792444787</c:v>
                </c:pt>
                <c:pt idx="3812">
                  <c:v>683.60998630719803</c:v>
                </c:pt>
                <c:pt idx="3813">
                  <c:v>683.78924467903198</c:v>
                </c:pt>
                <c:pt idx="3814">
                  <c:v>683.96850303995006</c:v>
                </c:pt>
                <c:pt idx="3815">
                  <c:v>684.1477613899516</c:v>
                </c:pt>
                <c:pt idx="3816">
                  <c:v>684.32701972903749</c:v>
                </c:pt>
                <c:pt idx="3817">
                  <c:v>684.50627805720808</c:v>
                </c:pt>
                <c:pt idx="3818">
                  <c:v>684.685536374462</c:v>
                </c:pt>
                <c:pt idx="3819">
                  <c:v>684.86479468079949</c:v>
                </c:pt>
                <c:pt idx="3820">
                  <c:v>685.04405297622202</c:v>
                </c:pt>
                <c:pt idx="3821">
                  <c:v>685.223311260728</c:v>
                </c:pt>
                <c:pt idx="3822">
                  <c:v>685.40256953431788</c:v>
                </c:pt>
                <c:pt idx="3823">
                  <c:v>685.581827796992</c:v>
                </c:pt>
                <c:pt idx="3824">
                  <c:v>685.76108604875003</c:v>
                </c:pt>
                <c:pt idx="3825">
                  <c:v>685.94034428959208</c:v>
                </c:pt>
                <c:pt idx="3826">
                  <c:v>686.11960251951803</c:v>
                </c:pt>
                <c:pt idx="3827">
                  <c:v>686.29886073852845</c:v>
                </c:pt>
                <c:pt idx="3828">
                  <c:v>686.47811894662198</c:v>
                </c:pt>
                <c:pt idx="3829">
                  <c:v>686.65737714379998</c:v>
                </c:pt>
                <c:pt idx="3830">
                  <c:v>686.83663533006199</c:v>
                </c:pt>
                <c:pt idx="3831">
                  <c:v>687.01589350540803</c:v>
                </c:pt>
                <c:pt idx="3832">
                  <c:v>687.19515166983808</c:v>
                </c:pt>
                <c:pt idx="3833">
                  <c:v>687.37440982335204</c:v>
                </c:pt>
                <c:pt idx="3834">
                  <c:v>687.55366796594956</c:v>
                </c:pt>
                <c:pt idx="3835">
                  <c:v>687.732926097632</c:v>
                </c:pt>
                <c:pt idx="3836">
                  <c:v>687.91218421839801</c:v>
                </c:pt>
                <c:pt idx="3837">
                  <c:v>688.09144232824804</c:v>
                </c:pt>
                <c:pt idx="3838">
                  <c:v>688.27070042718196</c:v>
                </c:pt>
                <c:pt idx="3839">
                  <c:v>688.44995851520002</c:v>
                </c:pt>
                <c:pt idx="3840">
                  <c:v>688.62921659230199</c:v>
                </c:pt>
                <c:pt idx="3841">
                  <c:v>688.80847465848808</c:v>
                </c:pt>
                <c:pt idx="3842">
                  <c:v>688.98773271375808</c:v>
                </c:pt>
                <c:pt idx="3843">
                  <c:v>689.16699075811255</c:v>
                </c:pt>
                <c:pt idx="3844">
                  <c:v>689.3462487915491</c:v>
                </c:pt>
                <c:pt idx="3845">
                  <c:v>689.52550681407149</c:v>
                </c:pt>
                <c:pt idx="3846">
                  <c:v>689.70476482567801</c:v>
                </c:pt>
                <c:pt idx="3847">
                  <c:v>689.8840228263681</c:v>
                </c:pt>
                <c:pt idx="3848">
                  <c:v>690.06328081614197</c:v>
                </c:pt>
                <c:pt idx="3849">
                  <c:v>690.24253879499929</c:v>
                </c:pt>
                <c:pt idx="3850">
                  <c:v>690.42179676294199</c:v>
                </c:pt>
                <c:pt idx="3851">
                  <c:v>690.60105471996803</c:v>
                </c:pt>
                <c:pt idx="3852">
                  <c:v>690.78031266607866</c:v>
                </c:pt>
                <c:pt idx="3853">
                  <c:v>690.95957060127205</c:v>
                </c:pt>
                <c:pt idx="3854">
                  <c:v>691.13882852555003</c:v>
                </c:pt>
                <c:pt idx="3855">
                  <c:v>691.31808643891202</c:v>
                </c:pt>
                <c:pt idx="3856">
                  <c:v>691.49734434135803</c:v>
                </c:pt>
                <c:pt idx="3857">
                  <c:v>691.67660223288794</c:v>
                </c:pt>
                <c:pt idx="3858">
                  <c:v>691.85586011350142</c:v>
                </c:pt>
                <c:pt idx="3859">
                  <c:v>692.03511798319948</c:v>
                </c:pt>
                <c:pt idx="3860">
                  <c:v>692.21437584198202</c:v>
                </c:pt>
                <c:pt idx="3861">
                  <c:v>692.393633689848</c:v>
                </c:pt>
                <c:pt idx="3862">
                  <c:v>692.572891526798</c:v>
                </c:pt>
                <c:pt idx="3863">
                  <c:v>692.75214935283202</c:v>
                </c:pt>
                <c:pt idx="3864">
                  <c:v>692.93140716794949</c:v>
                </c:pt>
                <c:pt idx="3865">
                  <c:v>693.11066497215199</c:v>
                </c:pt>
                <c:pt idx="3866">
                  <c:v>693.28992276543795</c:v>
                </c:pt>
                <c:pt idx="3867">
                  <c:v>693.46918054780804</c:v>
                </c:pt>
                <c:pt idx="3868">
                  <c:v>693.64843831926203</c:v>
                </c:pt>
                <c:pt idx="3869">
                  <c:v>693.82769607979958</c:v>
                </c:pt>
                <c:pt idx="3870">
                  <c:v>694.00695382942206</c:v>
                </c:pt>
                <c:pt idx="3871">
                  <c:v>694.18621156812856</c:v>
                </c:pt>
                <c:pt idx="3872">
                  <c:v>694.36546929591714</c:v>
                </c:pt>
                <c:pt idx="3873">
                  <c:v>694.5447270127919</c:v>
                </c:pt>
                <c:pt idx="3874">
                  <c:v>694.72398471874999</c:v>
                </c:pt>
                <c:pt idx="3875">
                  <c:v>694.90324241379199</c:v>
                </c:pt>
                <c:pt idx="3876">
                  <c:v>695.08250009791789</c:v>
                </c:pt>
                <c:pt idx="3877">
                  <c:v>695.26175777112803</c:v>
                </c:pt>
                <c:pt idx="3878">
                  <c:v>695.44101543342128</c:v>
                </c:pt>
                <c:pt idx="3879">
                  <c:v>695.62027308479958</c:v>
                </c:pt>
                <c:pt idx="3880">
                  <c:v>695.799530725262</c:v>
                </c:pt>
                <c:pt idx="3881">
                  <c:v>695.97878835480844</c:v>
                </c:pt>
                <c:pt idx="3882">
                  <c:v>696.15804597343811</c:v>
                </c:pt>
                <c:pt idx="3883">
                  <c:v>696.33730358115201</c:v>
                </c:pt>
                <c:pt idx="3884">
                  <c:v>696.51656117794948</c:v>
                </c:pt>
                <c:pt idx="3885">
                  <c:v>696.69581876383199</c:v>
                </c:pt>
                <c:pt idx="3886">
                  <c:v>696.87507633879795</c:v>
                </c:pt>
                <c:pt idx="3887">
                  <c:v>697.05433390284804</c:v>
                </c:pt>
                <c:pt idx="3888">
                  <c:v>697.23359145598204</c:v>
                </c:pt>
                <c:pt idx="3889">
                  <c:v>697.41284899820005</c:v>
                </c:pt>
                <c:pt idx="3890">
                  <c:v>697.59210652950208</c:v>
                </c:pt>
                <c:pt idx="3891">
                  <c:v>697.77136404988801</c:v>
                </c:pt>
                <c:pt idx="3892">
                  <c:v>697.95062155935807</c:v>
                </c:pt>
                <c:pt idx="3893">
                  <c:v>698.12987905791204</c:v>
                </c:pt>
                <c:pt idx="3894">
                  <c:v>698.30913654555002</c:v>
                </c:pt>
                <c:pt idx="3895">
                  <c:v>698.48839402227202</c:v>
                </c:pt>
                <c:pt idx="3896">
                  <c:v>698.66765148807747</c:v>
                </c:pt>
                <c:pt idx="3897">
                  <c:v>698.84690894296762</c:v>
                </c:pt>
                <c:pt idx="3898">
                  <c:v>699.02616638694155</c:v>
                </c:pt>
                <c:pt idx="3899">
                  <c:v>699.20542382000008</c:v>
                </c:pt>
                <c:pt idx="3900">
                  <c:v>699.38468124214205</c:v>
                </c:pt>
                <c:pt idx="3901">
                  <c:v>699.56393865336804</c:v>
                </c:pt>
                <c:pt idx="3902">
                  <c:v>699.74319605367805</c:v>
                </c:pt>
                <c:pt idx="3903">
                  <c:v>699.92245344307196</c:v>
                </c:pt>
                <c:pt idx="3904">
                  <c:v>700.10171082155</c:v>
                </c:pt>
                <c:pt idx="3905">
                  <c:v>700.28096818911195</c:v>
                </c:pt>
                <c:pt idx="3906">
                  <c:v>700.46022554575745</c:v>
                </c:pt>
                <c:pt idx="3907">
                  <c:v>700.63948289148789</c:v>
                </c:pt>
                <c:pt idx="3908">
                  <c:v>700.818740226302</c:v>
                </c:pt>
                <c:pt idx="3909">
                  <c:v>700.99799755020001</c:v>
                </c:pt>
                <c:pt idx="3910">
                  <c:v>701.17725486318204</c:v>
                </c:pt>
                <c:pt idx="3911">
                  <c:v>701.35651216524741</c:v>
                </c:pt>
                <c:pt idx="3912">
                  <c:v>701.53576945639804</c:v>
                </c:pt>
                <c:pt idx="3913">
                  <c:v>701.71502673663201</c:v>
                </c:pt>
                <c:pt idx="3914">
                  <c:v>701.89428400594954</c:v>
                </c:pt>
                <c:pt idx="3915">
                  <c:v>702.073541264352</c:v>
                </c:pt>
                <c:pt idx="3916">
                  <c:v>702.25279851183802</c:v>
                </c:pt>
                <c:pt idx="3917">
                  <c:v>702.43205574840761</c:v>
                </c:pt>
                <c:pt idx="3918">
                  <c:v>702.611312974062</c:v>
                </c:pt>
                <c:pt idx="3919">
                  <c:v>702.79057018880007</c:v>
                </c:pt>
                <c:pt idx="3920">
                  <c:v>702.9698273926216</c:v>
                </c:pt>
                <c:pt idx="3921">
                  <c:v>703.14908458552804</c:v>
                </c:pt>
                <c:pt idx="3922">
                  <c:v>703.32834176751805</c:v>
                </c:pt>
                <c:pt idx="3923">
                  <c:v>703.50759893859197</c:v>
                </c:pt>
                <c:pt idx="3924">
                  <c:v>703.68685609875001</c:v>
                </c:pt>
                <c:pt idx="3925">
                  <c:v>703.86611324799196</c:v>
                </c:pt>
                <c:pt idx="3926">
                  <c:v>704.04537038631804</c:v>
                </c:pt>
                <c:pt idx="3927">
                  <c:v>704.22462751372802</c:v>
                </c:pt>
                <c:pt idx="3928">
                  <c:v>704.40388463022202</c:v>
                </c:pt>
                <c:pt idx="3929">
                  <c:v>704.58314173580004</c:v>
                </c:pt>
                <c:pt idx="3930">
                  <c:v>704.76239883046196</c:v>
                </c:pt>
                <c:pt idx="3931">
                  <c:v>704.94165591420744</c:v>
                </c:pt>
                <c:pt idx="3932">
                  <c:v>705.12091298703808</c:v>
                </c:pt>
                <c:pt idx="3933">
                  <c:v>705.30017004895205</c:v>
                </c:pt>
                <c:pt idx="3934">
                  <c:v>705.47942709994959</c:v>
                </c:pt>
                <c:pt idx="3935">
                  <c:v>705.65868414003205</c:v>
                </c:pt>
                <c:pt idx="3936">
                  <c:v>705.83794116919807</c:v>
                </c:pt>
                <c:pt idx="3937">
                  <c:v>706.01719818744732</c:v>
                </c:pt>
                <c:pt idx="3938">
                  <c:v>706.19645519478206</c:v>
                </c:pt>
                <c:pt idx="3939">
                  <c:v>706.37571219120002</c:v>
                </c:pt>
                <c:pt idx="3940">
                  <c:v>706.554969176702</c:v>
                </c:pt>
                <c:pt idx="3941">
                  <c:v>706.73422615128788</c:v>
                </c:pt>
                <c:pt idx="3942">
                  <c:v>706.9134831149579</c:v>
                </c:pt>
                <c:pt idx="3943">
                  <c:v>707.09274006771204</c:v>
                </c:pt>
                <c:pt idx="3944">
                  <c:v>707.27199700954998</c:v>
                </c:pt>
                <c:pt idx="3945">
                  <c:v>707.45125394047159</c:v>
                </c:pt>
                <c:pt idx="3946">
                  <c:v>707.6305108604779</c:v>
                </c:pt>
                <c:pt idx="3947">
                  <c:v>707.809767769568</c:v>
                </c:pt>
                <c:pt idx="3948">
                  <c:v>707.989024667742</c:v>
                </c:pt>
                <c:pt idx="3949">
                  <c:v>708.16828155500002</c:v>
                </c:pt>
                <c:pt idx="3950">
                  <c:v>708.34753843134149</c:v>
                </c:pt>
                <c:pt idx="3951">
                  <c:v>708.526795296768</c:v>
                </c:pt>
                <c:pt idx="3952">
                  <c:v>708.70605215127807</c:v>
                </c:pt>
                <c:pt idx="3953">
                  <c:v>708.88530899487205</c:v>
                </c:pt>
                <c:pt idx="3954">
                  <c:v>709.06456582754959</c:v>
                </c:pt>
                <c:pt idx="3955">
                  <c:v>709.24382264931205</c:v>
                </c:pt>
                <c:pt idx="3956">
                  <c:v>709.42307946015808</c:v>
                </c:pt>
                <c:pt idx="3957">
                  <c:v>709.60233626008801</c:v>
                </c:pt>
                <c:pt idx="3958">
                  <c:v>709.78159304910196</c:v>
                </c:pt>
                <c:pt idx="3959">
                  <c:v>709.96084982720004</c:v>
                </c:pt>
                <c:pt idx="3960">
                  <c:v>710.14010659438202</c:v>
                </c:pt>
                <c:pt idx="3961">
                  <c:v>710.31936335064802</c:v>
                </c:pt>
                <c:pt idx="3962">
                  <c:v>710.49862009599747</c:v>
                </c:pt>
                <c:pt idx="3963">
                  <c:v>710.67787683043196</c:v>
                </c:pt>
                <c:pt idx="3964">
                  <c:v>710.85713355394955</c:v>
                </c:pt>
                <c:pt idx="3965">
                  <c:v>711.03639026655264</c:v>
                </c:pt>
                <c:pt idx="3966">
                  <c:v>711.21564696823805</c:v>
                </c:pt>
                <c:pt idx="3967">
                  <c:v>711.39490365900804</c:v>
                </c:pt>
                <c:pt idx="3968">
                  <c:v>711.57416033886204</c:v>
                </c:pt>
                <c:pt idx="3969">
                  <c:v>711.75341700779995</c:v>
                </c:pt>
                <c:pt idx="3970">
                  <c:v>711.93267366582199</c:v>
                </c:pt>
                <c:pt idx="3971">
                  <c:v>712.11193031292805</c:v>
                </c:pt>
                <c:pt idx="3972">
                  <c:v>712.29118694911801</c:v>
                </c:pt>
                <c:pt idx="3973">
                  <c:v>712.47044357439199</c:v>
                </c:pt>
                <c:pt idx="3974">
                  <c:v>712.64970018874999</c:v>
                </c:pt>
                <c:pt idx="3975">
                  <c:v>712.828956792192</c:v>
                </c:pt>
                <c:pt idx="3976">
                  <c:v>713.00821338471746</c:v>
                </c:pt>
                <c:pt idx="3977">
                  <c:v>713.18746996632808</c:v>
                </c:pt>
                <c:pt idx="3978">
                  <c:v>713.36672653702203</c:v>
                </c:pt>
                <c:pt idx="3979">
                  <c:v>713.5459830968</c:v>
                </c:pt>
                <c:pt idx="3980">
                  <c:v>713.72523964566199</c:v>
                </c:pt>
                <c:pt idx="3981">
                  <c:v>713.90449618360788</c:v>
                </c:pt>
                <c:pt idx="3982">
                  <c:v>714.08375271063801</c:v>
                </c:pt>
                <c:pt idx="3983">
                  <c:v>714.26300922675205</c:v>
                </c:pt>
                <c:pt idx="3984">
                  <c:v>714.44226573194896</c:v>
                </c:pt>
                <c:pt idx="3985">
                  <c:v>714.62152222623206</c:v>
                </c:pt>
                <c:pt idx="3986">
                  <c:v>714.80077870959803</c:v>
                </c:pt>
                <c:pt idx="3987">
                  <c:v>714.98003518204803</c:v>
                </c:pt>
                <c:pt idx="3988">
                  <c:v>715.15929164358204</c:v>
                </c:pt>
                <c:pt idx="3989">
                  <c:v>715.3385480941995</c:v>
                </c:pt>
                <c:pt idx="3990">
                  <c:v>715.51780453390199</c:v>
                </c:pt>
                <c:pt idx="3991">
                  <c:v>715.69706096268806</c:v>
                </c:pt>
                <c:pt idx="3992">
                  <c:v>715.87631738055802</c:v>
                </c:pt>
                <c:pt idx="3993">
                  <c:v>716.055573787512</c:v>
                </c:pt>
                <c:pt idx="3994">
                  <c:v>716.23483018355</c:v>
                </c:pt>
                <c:pt idx="3995">
                  <c:v>716.41408656867202</c:v>
                </c:pt>
                <c:pt idx="3996">
                  <c:v>716.59334294287805</c:v>
                </c:pt>
                <c:pt idx="3997">
                  <c:v>716.77259930616844</c:v>
                </c:pt>
                <c:pt idx="3998">
                  <c:v>716.95185565854194</c:v>
                </c:pt>
                <c:pt idx="3999">
                  <c:v>717.13111199999958</c:v>
                </c:pt>
                <c:pt idx="4000">
                  <c:v>717.31036833054202</c:v>
                </c:pt>
                <c:pt idx="4001">
                  <c:v>717.48962465016803</c:v>
                </c:pt>
                <c:pt idx="4002">
                  <c:v>717.66888095887805</c:v>
                </c:pt>
                <c:pt idx="4003">
                  <c:v>717.84813725667266</c:v>
                </c:pt>
                <c:pt idx="4004">
                  <c:v>718.02739354355003</c:v>
                </c:pt>
                <c:pt idx="4005">
                  <c:v>718.20664981951211</c:v>
                </c:pt>
                <c:pt idx="4006">
                  <c:v>718.38590608455786</c:v>
                </c:pt>
                <c:pt idx="4007">
                  <c:v>718.56516233868808</c:v>
                </c:pt>
                <c:pt idx="4008">
                  <c:v>718.74441858190198</c:v>
                </c:pt>
                <c:pt idx="4009">
                  <c:v>718.9236748141999</c:v>
                </c:pt>
                <c:pt idx="4010">
                  <c:v>719.10293103558206</c:v>
                </c:pt>
                <c:pt idx="4011">
                  <c:v>719.28218724604801</c:v>
                </c:pt>
                <c:pt idx="4012">
                  <c:v>719.46144344559787</c:v>
                </c:pt>
                <c:pt idx="4013">
                  <c:v>719.64069963423208</c:v>
                </c:pt>
                <c:pt idx="4014">
                  <c:v>719.81995581194951</c:v>
                </c:pt>
                <c:pt idx="4015">
                  <c:v>719.99921197875199</c:v>
                </c:pt>
                <c:pt idx="4016">
                  <c:v>720.17846813463802</c:v>
                </c:pt>
                <c:pt idx="4017">
                  <c:v>720.35772427960808</c:v>
                </c:pt>
                <c:pt idx="4018">
                  <c:v>720.53698041366204</c:v>
                </c:pt>
                <c:pt idx="4019">
                  <c:v>720.71623653680001</c:v>
                </c:pt>
                <c:pt idx="4020">
                  <c:v>720.895492649022</c:v>
                </c:pt>
                <c:pt idx="4021">
                  <c:v>721.07474875032801</c:v>
                </c:pt>
                <c:pt idx="4022">
                  <c:v>721.25400484071804</c:v>
                </c:pt>
                <c:pt idx="4023">
                  <c:v>721.43326092019208</c:v>
                </c:pt>
                <c:pt idx="4024">
                  <c:v>721.61251698874958</c:v>
                </c:pt>
                <c:pt idx="4025">
                  <c:v>721.791773046392</c:v>
                </c:pt>
                <c:pt idx="4026">
                  <c:v>721.97102909311786</c:v>
                </c:pt>
                <c:pt idx="4027">
                  <c:v>722.15028512892786</c:v>
                </c:pt>
                <c:pt idx="4028">
                  <c:v>722.32954115382199</c:v>
                </c:pt>
                <c:pt idx="4029">
                  <c:v>722.50879716780003</c:v>
                </c:pt>
                <c:pt idx="4030">
                  <c:v>722.68805317086196</c:v>
                </c:pt>
                <c:pt idx="4031">
                  <c:v>722.86730916300746</c:v>
                </c:pt>
                <c:pt idx="4032">
                  <c:v>723.04656514423732</c:v>
                </c:pt>
                <c:pt idx="4033">
                  <c:v>723.2258211145521</c:v>
                </c:pt>
                <c:pt idx="4034">
                  <c:v>723.40507707395</c:v>
                </c:pt>
                <c:pt idx="4035">
                  <c:v>723.58433302243202</c:v>
                </c:pt>
                <c:pt idx="4036">
                  <c:v>723.76358895999795</c:v>
                </c:pt>
                <c:pt idx="4037">
                  <c:v>723.94284488664789</c:v>
                </c:pt>
                <c:pt idx="4038">
                  <c:v>724.12210080238196</c:v>
                </c:pt>
                <c:pt idx="4039">
                  <c:v>724.30135670720006</c:v>
                </c:pt>
                <c:pt idx="4040">
                  <c:v>724.48061260110205</c:v>
                </c:pt>
                <c:pt idx="4041">
                  <c:v>724.65986848408761</c:v>
                </c:pt>
                <c:pt idx="4042">
                  <c:v>724.83912435615809</c:v>
                </c:pt>
                <c:pt idx="4043">
                  <c:v>725.01838021731203</c:v>
                </c:pt>
                <c:pt idx="4044">
                  <c:v>725.19763606754998</c:v>
                </c:pt>
                <c:pt idx="4045">
                  <c:v>725.37689190687195</c:v>
                </c:pt>
                <c:pt idx="4046">
                  <c:v>725.55614773527748</c:v>
                </c:pt>
                <c:pt idx="4047">
                  <c:v>725.73540355276805</c:v>
                </c:pt>
                <c:pt idx="4048">
                  <c:v>725.91465935934195</c:v>
                </c:pt>
                <c:pt idx="4049">
                  <c:v>726.09391515499999</c:v>
                </c:pt>
                <c:pt idx="4050">
                  <c:v>726.27317093974204</c:v>
                </c:pt>
                <c:pt idx="4051">
                  <c:v>726.45242671356732</c:v>
                </c:pt>
                <c:pt idx="4052">
                  <c:v>726.63168247647809</c:v>
                </c:pt>
                <c:pt idx="4053">
                  <c:v>726.81093822847197</c:v>
                </c:pt>
                <c:pt idx="4054">
                  <c:v>726.99019396954998</c:v>
                </c:pt>
                <c:pt idx="4055">
                  <c:v>727.169449699712</c:v>
                </c:pt>
                <c:pt idx="4056">
                  <c:v>727.34870541895805</c:v>
                </c:pt>
                <c:pt idx="4057">
                  <c:v>727.52796112728788</c:v>
                </c:pt>
                <c:pt idx="4058">
                  <c:v>727.70721682470128</c:v>
                </c:pt>
                <c:pt idx="4059">
                  <c:v>727.88647251120005</c:v>
                </c:pt>
                <c:pt idx="4060">
                  <c:v>728.0657281867816</c:v>
                </c:pt>
                <c:pt idx="4061">
                  <c:v>728.24498385144807</c:v>
                </c:pt>
                <c:pt idx="4062">
                  <c:v>728.4242395051981</c:v>
                </c:pt>
                <c:pt idx="4063">
                  <c:v>728.60349514803204</c:v>
                </c:pt>
                <c:pt idx="4064">
                  <c:v>728.78275077994999</c:v>
                </c:pt>
                <c:pt idx="4065">
                  <c:v>728.96200640095128</c:v>
                </c:pt>
                <c:pt idx="4066">
                  <c:v>729.1412620110375</c:v>
                </c:pt>
                <c:pt idx="4067">
                  <c:v>729.32051761020762</c:v>
                </c:pt>
                <c:pt idx="4068">
                  <c:v>729.49977319846198</c:v>
                </c:pt>
                <c:pt idx="4069">
                  <c:v>729.67902877580002</c:v>
                </c:pt>
                <c:pt idx="4070">
                  <c:v>729.85828434222208</c:v>
                </c:pt>
                <c:pt idx="4071">
                  <c:v>730.03753989772747</c:v>
                </c:pt>
                <c:pt idx="4072">
                  <c:v>730.21679544231802</c:v>
                </c:pt>
                <c:pt idx="4073">
                  <c:v>730.39605097599201</c:v>
                </c:pt>
                <c:pt idx="4074">
                  <c:v>730.57530649875002</c:v>
                </c:pt>
                <c:pt idx="4075">
                  <c:v>730.75456201059205</c:v>
                </c:pt>
                <c:pt idx="4076">
                  <c:v>730.9338175115181</c:v>
                </c:pt>
                <c:pt idx="4077">
                  <c:v>731.11307300152805</c:v>
                </c:pt>
                <c:pt idx="4078">
                  <c:v>731.29232848062202</c:v>
                </c:pt>
                <c:pt idx="4079">
                  <c:v>731.4715839488</c:v>
                </c:pt>
                <c:pt idx="4080">
                  <c:v>731.650839406062</c:v>
                </c:pt>
                <c:pt idx="4081">
                  <c:v>731.83009485240746</c:v>
                </c:pt>
                <c:pt idx="4082">
                  <c:v>732.00935028783795</c:v>
                </c:pt>
                <c:pt idx="4083">
                  <c:v>732.188605712352</c:v>
                </c:pt>
                <c:pt idx="4084">
                  <c:v>732.36786112594893</c:v>
                </c:pt>
                <c:pt idx="4085">
                  <c:v>732.54711652863205</c:v>
                </c:pt>
                <c:pt idx="4086">
                  <c:v>732.72637192039804</c:v>
                </c:pt>
                <c:pt idx="4087">
                  <c:v>732.90562730124748</c:v>
                </c:pt>
                <c:pt idx="4088">
                  <c:v>733.08488267118298</c:v>
                </c:pt>
                <c:pt idx="4089">
                  <c:v>733.2641380302</c:v>
                </c:pt>
                <c:pt idx="4090">
                  <c:v>733.44339337830274</c:v>
                </c:pt>
                <c:pt idx="4091">
                  <c:v>733.62264871548746</c:v>
                </c:pt>
                <c:pt idx="4092">
                  <c:v>733.80190404175789</c:v>
                </c:pt>
                <c:pt idx="4093">
                  <c:v>733.98115935711201</c:v>
                </c:pt>
                <c:pt idx="4094">
                  <c:v>734.16041466155002</c:v>
                </c:pt>
                <c:pt idx="4095">
                  <c:v>734.3396699550716</c:v>
                </c:pt>
                <c:pt idx="4096">
                  <c:v>734.51892523767845</c:v>
                </c:pt>
                <c:pt idx="4097">
                  <c:v>734.69818050936863</c:v>
                </c:pt>
                <c:pt idx="4098">
                  <c:v>734.87743577014203</c:v>
                </c:pt>
                <c:pt idx="4099">
                  <c:v>735.05669101999956</c:v>
                </c:pt>
                <c:pt idx="4100">
                  <c:v>735.23594625894202</c:v>
                </c:pt>
                <c:pt idx="4101">
                  <c:v>735.41520148696748</c:v>
                </c:pt>
                <c:pt idx="4102">
                  <c:v>735.59445670407808</c:v>
                </c:pt>
                <c:pt idx="4103">
                  <c:v>735.77371191027203</c:v>
                </c:pt>
                <c:pt idx="4104">
                  <c:v>735.95296710554896</c:v>
                </c:pt>
                <c:pt idx="4105">
                  <c:v>736.13222228991128</c:v>
                </c:pt>
                <c:pt idx="4106">
                  <c:v>736.31147746335807</c:v>
                </c:pt>
                <c:pt idx="4107">
                  <c:v>736.49073262588809</c:v>
                </c:pt>
                <c:pt idx="4108">
                  <c:v>736.669987777502</c:v>
                </c:pt>
                <c:pt idx="4109">
                  <c:v>736.84924291820005</c:v>
                </c:pt>
                <c:pt idx="4110">
                  <c:v>737.028498047982</c:v>
                </c:pt>
                <c:pt idx="4111">
                  <c:v>737.20775316684808</c:v>
                </c:pt>
                <c:pt idx="4112">
                  <c:v>737.38700827479795</c:v>
                </c:pt>
                <c:pt idx="4113">
                  <c:v>737.5662633718315</c:v>
                </c:pt>
                <c:pt idx="4114">
                  <c:v>737.74551845794997</c:v>
                </c:pt>
                <c:pt idx="4115">
                  <c:v>737.92477353315201</c:v>
                </c:pt>
                <c:pt idx="4116">
                  <c:v>738.10402859743806</c:v>
                </c:pt>
                <c:pt idx="4117">
                  <c:v>738.28328365080802</c:v>
                </c:pt>
                <c:pt idx="4118">
                  <c:v>738.46253869326165</c:v>
                </c:pt>
                <c:pt idx="4119">
                  <c:v>738.64179372479998</c:v>
                </c:pt>
                <c:pt idx="4120">
                  <c:v>738.82104874542142</c:v>
                </c:pt>
                <c:pt idx="4121">
                  <c:v>739.00030375512802</c:v>
                </c:pt>
                <c:pt idx="4122">
                  <c:v>739.17955875391795</c:v>
                </c:pt>
                <c:pt idx="4123">
                  <c:v>739.35881374179201</c:v>
                </c:pt>
                <c:pt idx="4124">
                  <c:v>739.53806871874997</c:v>
                </c:pt>
                <c:pt idx="4125">
                  <c:v>739.71732368479206</c:v>
                </c:pt>
                <c:pt idx="4126">
                  <c:v>739.89657863991806</c:v>
                </c:pt>
                <c:pt idx="4127">
                  <c:v>740.07583358412808</c:v>
                </c:pt>
                <c:pt idx="4128">
                  <c:v>740.25508851742245</c:v>
                </c:pt>
                <c:pt idx="4129">
                  <c:v>740.43434343980005</c:v>
                </c:pt>
                <c:pt idx="4130">
                  <c:v>740.613598351262</c:v>
                </c:pt>
                <c:pt idx="4131">
                  <c:v>740.79285325180808</c:v>
                </c:pt>
                <c:pt idx="4132">
                  <c:v>740.97210814143762</c:v>
                </c:pt>
                <c:pt idx="4133">
                  <c:v>741.15136302015196</c:v>
                </c:pt>
                <c:pt idx="4134">
                  <c:v>741.33061788794896</c:v>
                </c:pt>
                <c:pt idx="4135">
                  <c:v>741.50987274483202</c:v>
                </c:pt>
                <c:pt idx="4136">
                  <c:v>741.68912759079808</c:v>
                </c:pt>
                <c:pt idx="4137">
                  <c:v>741.86838242584804</c:v>
                </c:pt>
                <c:pt idx="4138">
                  <c:v>742.04763724998202</c:v>
                </c:pt>
                <c:pt idx="4139">
                  <c:v>742.22689206320001</c:v>
                </c:pt>
                <c:pt idx="4140">
                  <c:v>742.40614686550157</c:v>
                </c:pt>
                <c:pt idx="4141">
                  <c:v>742.58540165688805</c:v>
                </c:pt>
                <c:pt idx="4142">
                  <c:v>742.7646564373581</c:v>
                </c:pt>
                <c:pt idx="4143">
                  <c:v>742.94391120691205</c:v>
                </c:pt>
                <c:pt idx="4144">
                  <c:v>743.12316596555002</c:v>
                </c:pt>
                <c:pt idx="4145">
                  <c:v>743.30242071327154</c:v>
                </c:pt>
                <c:pt idx="4146">
                  <c:v>743.481675450078</c:v>
                </c:pt>
                <c:pt idx="4147">
                  <c:v>743.66093017596802</c:v>
                </c:pt>
                <c:pt idx="4148">
                  <c:v>743.84018489094115</c:v>
                </c:pt>
                <c:pt idx="4149">
                  <c:v>744.01943959499999</c:v>
                </c:pt>
                <c:pt idx="4150">
                  <c:v>744.19869428814195</c:v>
                </c:pt>
                <c:pt idx="4151">
                  <c:v>744.37794897036804</c:v>
                </c:pt>
                <c:pt idx="4152">
                  <c:v>744.55720364167803</c:v>
                </c:pt>
                <c:pt idx="4153">
                  <c:v>744.73645830207204</c:v>
                </c:pt>
                <c:pt idx="4154">
                  <c:v>744.91571295155006</c:v>
                </c:pt>
                <c:pt idx="4155">
                  <c:v>745.09496759011199</c:v>
                </c:pt>
                <c:pt idx="4156">
                  <c:v>745.27422221775805</c:v>
                </c:pt>
                <c:pt idx="4157">
                  <c:v>745.45347683448801</c:v>
                </c:pt>
                <c:pt idx="4158">
                  <c:v>745.632731440302</c:v>
                </c:pt>
                <c:pt idx="4159">
                  <c:v>745.81198603519988</c:v>
                </c:pt>
                <c:pt idx="4160">
                  <c:v>745.99124061918201</c:v>
                </c:pt>
                <c:pt idx="4161">
                  <c:v>746.17049519224804</c:v>
                </c:pt>
                <c:pt idx="4162">
                  <c:v>746.34974975439809</c:v>
                </c:pt>
                <c:pt idx="4163">
                  <c:v>746.52900430563204</c:v>
                </c:pt>
                <c:pt idx="4164">
                  <c:v>746.70825884594956</c:v>
                </c:pt>
                <c:pt idx="4165">
                  <c:v>746.887513375352</c:v>
                </c:pt>
                <c:pt idx="4166">
                  <c:v>747.06676789383744</c:v>
                </c:pt>
                <c:pt idx="4167">
                  <c:v>747.24602240140746</c:v>
                </c:pt>
                <c:pt idx="4168">
                  <c:v>747.4252768980615</c:v>
                </c:pt>
                <c:pt idx="4169">
                  <c:v>747.60453138380001</c:v>
                </c:pt>
                <c:pt idx="4170">
                  <c:v>747.78378585862197</c:v>
                </c:pt>
                <c:pt idx="4171">
                  <c:v>747.96304032252806</c:v>
                </c:pt>
                <c:pt idx="4172">
                  <c:v>748.14229477551748</c:v>
                </c:pt>
                <c:pt idx="4173">
                  <c:v>748.32154921759206</c:v>
                </c:pt>
                <c:pt idx="4174">
                  <c:v>748.50080364875055</c:v>
                </c:pt>
                <c:pt idx="4175">
                  <c:v>748.68005806899203</c:v>
                </c:pt>
                <c:pt idx="4176">
                  <c:v>748.85931247831809</c:v>
                </c:pt>
                <c:pt idx="4177">
                  <c:v>749.03856687672805</c:v>
                </c:pt>
                <c:pt idx="4178">
                  <c:v>749.21782126422204</c:v>
                </c:pt>
                <c:pt idx="4179">
                  <c:v>749.39707564080004</c:v>
                </c:pt>
                <c:pt idx="4180">
                  <c:v>749.57633000646194</c:v>
                </c:pt>
                <c:pt idx="4181">
                  <c:v>749.75558436120809</c:v>
                </c:pt>
                <c:pt idx="4182">
                  <c:v>749.93483870503803</c:v>
                </c:pt>
                <c:pt idx="4183">
                  <c:v>750.11409303795199</c:v>
                </c:pt>
                <c:pt idx="4184">
                  <c:v>750.29334735995064</c:v>
                </c:pt>
                <c:pt idx="4185">
                  <c:v>750.47260167103195</c:v>
                </c:pt>
                <c:pt idx="4186">
                  <c:v>750.65185597119807</c:v>
                </c:pt>
                <c:pt idx="4187">
                  <c:v>750.83111026044787</c:v>
                </c:pt>
                <c:pt idx="4188">
                  <c:v>751.01036453878203</c:v>
                </c:pt>
                <c:pt idx="4189">
                  <c:v>751.18961880620009</c:v>
                </c:pt>
                <c:pt idx="4190">
                  <c:v>751.36887306270205</c:v>
                </c:pt>
                <c:pt idx="4191">
                  <c:v>751.54812730828803</c:v>
                </c:pt>
                <c:pt idx="4192">
                  <c:v>751.72738154295803</c:v>
                </c:pt>
                <c:pt idx="4193">
                  <c:v>751.90663576671204</c:v>
                </c:pt>
                <c:pt idx="4194">
                  <c:v>752.08588997955076</c:v>
                </c:pt>
                <c:pt idx="4195">
                  <c:v>752.26514418147144</c:v>
                </c:pt>
                <c:pt idx="4196">
                  <c:v>752.44439837247808</c:v>
                </c:pt>
                <c:pt idx="4197">
                  <c:v>752.62365255256805</c:v>
                </c:pt>
                <c:pt idx="4198">
                  <c:v>752.80290672174158</c:v>
                </c:pt>
                <c:pt idx="4199">
                  <c:v>752.98216087999947</c:v>
                </c:pt>
                <c:pt idx="4200">
                  <c:v>753.16141502734206</c:v>
                </c:pt>
                <c:pt idx="4201">
                  <c:v>753.34066916376742</c:v>
                </c:pt>
                <c:pt idx="4202">
                  <c:v>753.51992328927804</c:v>
                </c:pt>
                <c:pt idx="4203">
                  <c:v>753.699177403872</c:v>
                </c:pt>
                <c:pt idx="4204">
                  <c:v>753.87843150754998</c:v>
                </c:pt>
                <c:pt idx="4205">
                  <c:v>754.05768560031197</c:v>
                </c:pt>
                <c:pt idx="4206">
                  <c:v>754.23693968215809</c:v>
                </c:pt>
                <c:pt idx="4207">
                  <c:v>754.4161937530879</c:v>
                </c:pt>
                <c:pt idx="4208">
                  <c:v>754.59544781310206</c:v>
                </c:pt>
                <c:pt idx="4209">
                  <c:v>754.7747018622</c:v>
                </c:pt>
                <c:pt idx="4210">
                  <c:v>754.95395590038197</c:v>
                </c:pt>
                <c:pt idx="4211">
                  <c:v>755.13320992764807</c:v>
                </c:pt>
                <c:pt idx="4212">
                  <c:v>755.31246394399761</c:v>
                </c:pt>
                <c:pt idx="4213">
                  <c:v>755.49171794943209</c:v>
                </c:pt>
                <c:pt idx="4214">
                  <c:v>755.67097194395001</c:v>
                </c:pt>
                <c:pt idx="4215">
                  <c:v>755.85022592755149</c:v>
                </c:pt>
                <c:pt idx="4216">
                  <c:v>756.02947990023802</c:v>
                </c:pt>
                <c:pt idx="4217">
                  <c:v>756.20873386200844</c:v>
                </c:pt>
                <c:pt idx="4218">
                  <c:v>756.38798781286198</c:v>
                </c:pt>
                <c:pt idx="4219">
                  <c:v>756.56724175279942</c:v>
                </c:pt>
                <c:pt idx="4220">
                  <c:v>756.74649568182201</c:v>
                </c:pt>
                <c:pt idx="4221">
                  <c:v>756.92574959992805</c:v>
                </c:pt>
                <c:pt idx="4222">
                  <c:v>757.105003507118</c:v>
                </c:pt>
                <c:pt idx="4223">
                  <c:v>757.28425740339196</c:v>
                </c:pt>
                <c:pt idx="4224">
                  <c:v>757.46351128874949</c:v>
                </c:pt>
                <c:pt idx="4225">
                  <c:v>757.64276516319205</c:v>
                </c:pt>
                <c:pt idx="4226">
                  <c:v>757.8220190267175</c:v>
                </c:pt>
                <c:pt idx="4227">
                  <c:v>758.0012728793281</c:v>
                </c:pt>
                <c:pt idx="4228">
                  <c:v>758.18052672102203</c:v>
                </c:pt>
                <c:pt idx="4229">
                  <c:v>758.35978055179999</c:v>
                </c:pt>
                <c:pt idx="4230">
                  <c:v>758.53903437166275</c:v>
                </c:pt>
                <c:pt idx="4231">
                  <c:v>758.71828818060806</c:v>
                </c:pt>
                <c:pt idx="4232">
                  <c:v>758.89754197863806</c:v>
                </c:pt>
                <c:pt idx="4233">
                  <c:v>759.07679576575197</c:v>
                </c:pt>
                <c:pt idx="4234">
                  <c:v>759.25604954195001</c:v>
                </c:pt>
                <c:pt idx="4235">
                  <c:v>759.43530330723195</c:v>
                </c:pt>
                <c:pt idx="4236">
                  <c:v>759.61455706159802</c:v>
                </c:pt>
                <c:pt idx="4237">
                  <c:v>759.793810805048</c:v>
                </c:pt>
                <c:pt idx="4238">
                  <c:v>759.97306453758199</c:v>
                </c:pt>
                <c:pt idx="4239">
                  <c:v>760.1523182592</c:v>
                </c:pt>
                <c:pt idx="4240">
                  <c:v>760.33157196990203</c:v>
                </c:pt>
                <c:pt idx="4241">
                  <c:v>760.51082566968807</c:v>
                </c:pt>
                <c:pt idx="4242">
                  <c:v>760.69007935855802</c:v>
                </c:pt>
                <c:pt idx="4243">
                  <c:v>760.86933303651199</c:v>
                </c:pt>
                <c:pt idx="4244">
                  <c:v>761.04858670354997</c:v>
                </c:pt>
                <c:pt idx="4245">
                  <c:v>761.22784035967197</c:v>
                </c:pt>
                <c:pt idx="4246">
                  <c:v>761.40709400487788</c:v>
                </c:pt>
                <c:pt idx="4247">
                  <c:v>761.58634763916803</c:v>
                </c:pt>
                <c:pt idx="4248">
                  <c:v>761.76560126254208</c:v>
                </c:pt>
                <c:pt idx="4249">
                  <c:v>761.94485487499958</c:v>
                </c:pt>
                <c:pt idx="4250">
                  <c:v>762.12410847654201</c:v>
                </c:pt>
                <c:pt idx="4251">
                  <c:v>762.30336206716845</c:v>
                </c:pt>
                <c:pt idx="4252">
                  <c:v>762.482615646878</c:v>
                </c:pt>
                <c:pt idx="4253">
                  <c:v>762.66186921567203</c:v>
                </c:pt>
                <c:pt idx="4254">
                  <c:v>762.84112277354927</c:v>
                </c:pt>
                <c:pt idx="4255">
                  <c:v>763.02037632051201</c:v>
                </c:pt>
                <c:pt idx="4256">
                  <c:v>763.19962985655809</c:v>
                </c:pt>
                <c:pt idx="4257">
                  <c:v>763.37888338168807</c:v>
                </c:pt>
                <c:pt idx="4258">
                  <c:v>763.55813689590138</c:v>
                </c:pt>
                <c:pt idx="4259">
                  <c:v>763.73739039920008</c:v>
                </c:pt>
                <c:pt idx="4260">
                  <c:v>763.91664389158154</c:v>
                </c:pt>
                <c:pt idx="4261">
                  <c:v>764.09589737304805</c:v>
                </c:pt>
                <c:pt idx="4262">
                  <c:v>764.275150843598</c:v>
                </c:pt>
                <c:pt idx="4263">
                  <c:v>764.45440430323197</c:v>
                </c:pt>
                <c:pt idx="4264">
                  <c:v>764.6336577519495</c:v>
                </c:pt>
                <c:pt idx="4265">
                  <c:v>764.81291118975128</c:v>
                </c:pt>
                <c:pt idx="4266">
                  <c:v>764.99216461663809</c:v>
                </c:pt>
                <c:pt idx="4267">
                  <c:v>765.17141803260802</c:v>
                </c:pt>
                <c:pt idx="4268">
                  <c:v>765.35067143766207</c:v>
                </c:pt>
                <c:pt idx="4269">
                  <c:v>765.52992483179958</c:v>
                </c:pt>
                <c:pt idx="4270">
                  <c:v>765.70917821502201</c:v>
                </c:pt>
                <c:pt idx="4271">
                  <c:v>765.888431587328</c:v>
                </c:pt>
                <c:pt idx="4272">
                  <c:v>766.0676849487179</c:v>
                </c:pt>
                <c:pt idx="4273">
                  <c:v>766.24693829919204</c:v>
                </c:pt>
                <c:pt idx="4274">
                  <c:v>766.42619163874997</c:v>
                </c:pt>
                <c:pt idx="4275">
                  <c:v>766.60544496739203</c:v>
                </c:pt>
                <c:pt idx="4276">
                  <c:v>766.784698285118</c:v>
                </c:pt>
                <c:pt idx="4277">
                  <c:v>766.96395159192787</c:v>
                </c:pt>
                <c:pt idx="4278">
                  <c:v>767.14320488782209</c:v>
                </c:pt>
                <c:pt idx="4279">
                  <c:v>767.32245817279954</c:v>
                </c:pt>
                <c:pt idx="4280">
                  <c:v>767.50171144686203</c:v>
                </c:pt>
                <c:pt idx="4281">
                  <c:v>767.68096471000808</c:v>
                </c:pt>
                <c:pt idx="4282">
                  <c:v>767.86021796223747</c:v>
                </c:pt>
                <c:pt idx="4283">
                  <c:v>768.03947120355201</c:v>
                </c:pt>
                <c:pt idx="4284">
                  <c:v>768.21872443395</c:v>
                </c:pt>
                <c:pt idx="4285">
                  <c:v>768.39797765343201</c:v>
                </c:pt>
                <c:pt idx="4286">
                  <c:v>768.57723086199803</c:v>
                </c:pt>
                <c:pt idx="4287">
                  <c:v>768.75648405964807</c:v>
                </c:pt>
                <c:pt idx="4288">
                  <c:v>768.93573724638202</c:v>
                </c:pt>
                <c:pt idx="4289">
                  <c:v>769.11499042220009</c:v>
                </c:pt>
                <c:pt idx="4290">
                  <c:v>769.29424358710196</c:v>
                </c:pt>
                <c:pt idx="4291">
                  <c:v>769.47349674108807</c:v>
                </c:pt>
                <c:pt idx="4292">
                  <c:v>769.65274988415786</c:v>
                </c:pt>
                <c:pt idx="4293">
                  <c:v>769.832003016312</c:v>
                </c:pt>
                <c:pt idx="4294">
                  <c:v>770.01125613754959</c:v>
                </c:pt>
                <c:pt idx="4295">
                  <c:v>770.190509247872</c:v>
                </c:pt>
                <c:pt idx="4296">
                  <c:v>770.36976234727808</c:v>
                </c:pt>
                <c:pt idx="4297">
                  <c:v>770.54901543576761</c:v>
                </c:pt>
                <c:pt idx="4298">
                  <c:v>770.72826851334207</c:v>
                </c:pt>
                <c:pt idx="4299">
                  <c:v>770.90752157999987</c:v>
                </c:pt>
                <c:pt idx="4300">
                  <c:v>771.08677463574202</c:v>
                </c:pt>
                <c:pt idx="4301">
                  <c:v>771.26602768056762</c:v>
                </c:pt>
                <c:pt idx="4302">
                  <c:v>771.44528071447746</c:v>
                </c:pt>
                <c:pt idx="4303">
                  <c:v>771.62453373747201</c:v>
                </c:pt>
                <c:pt idx="4304">
                  <c:v>771.80378674955</c:v>
                </c:pt>
                <c:pt idx="4305">
                  <c:v>771.98303975071201</c:v>
                </c:pt>
                <c:pt idx="4306">
                  <c:v>772.16229274095747</c:v>
                </c:pt>
                <c:pt idx="4307">
                  <c:v>772.34154572028785</c:v>
                </c:pt>
                <c:pt idx="4308">
                  <c:v>772.52079868870203</c:v>
                </c:pt>
                <c:pt idx="4309">
                  <c:v>772.7000516462</c:v>
                </c:pt>
                <c:pt idx="4310">
                  <c:v>772.87930459278198</c:v>
                </c:pt>
                <c:pt idx="4311">
                  <c:v>773.05855752844809</c:v>
                </c:pt>
                <c:pt idx="4312">
                  <c:v>773.23781045319811</c:v>
                </c:pt>
                <c:pt idx="4313">
                  <c:v>773.41706336703203</c:v>
                </c:pt>
                <c:pt idx="4314">
                  <c:v>773.59631626994997</c:v>
                </c:pt>
                <c:pt idx="4315">
                  <c:v>773.77556916195203</c:v>
                </c:pt>
                <c:pt idx="4316">
                  <c:v>773.95482204303789</c:v>
                </c:pt>
                <c:pt idx="4317">
                  <c:v>774.134074913208</c:v>
                </c:pt>
                <c:pt idx="4318">
                  <c:v>774.313327772462</c:v>
                </c:pt>
                <c:pt idx="4319">
                  <c:v>774.49258062080003</c:v>
                </c:pt>
                <c:pt idx="4320">
                  <c:v>774.67183345822195</c:v>
                </c:pt>
                <c:pt idx="4321">
                  <c:v>774.85108628472744</c:v>
                </c:pt>
                <c:pt idx="4322">
                  <c:v>775.03033910031809</c:v>
                </c:pt>
                <c:pt idx="4323">
                  <c:v>775.20959190499207</c:v>
                </c:pt>
                <c:pt idx="4324">
                  <c:v>775.38884469875006</c:v>
                </c:pt>
                <c:pt idx="4325">
                  <c:v>775.56809748159208</c:v>
                </c:pt>
                <c:pt idx="4326">
                  <c:v>775.74735025351811</c:v>
                </c:pt>
                <c:pt idx="4327">
                  <c:v>775.92660301452747</c:v>
                </c:pt>
                <c:pt idx="4328">
                  <c:v>776.10585576462199</c:v>
                </c:pt>
                <c:pt idx="4329">
                  <c:v>776.28510850379996</c:v>
                </c:pt>
                <c:pt idx="4330">
                  <c:v>776.46436123206195</c:v>
                </c:pt>
                <c:pt idx="4331">
                  <c:v>776.64361394940795</c:v>
                </c:pt>
                <c:pt idx="4332">
                  <c:v>776.82286665583786</c:v>
                </c:pt>
                <c:pt idx="4333">
                  <c:v>777.00211935135201</c:v>
                </c:pt>
                <c:pt idx="4334">
                  <c:v>777.18137203595006</c:v>
                </c:pt>
                <c:pt idx="4335">
                  <c:v>777.36062470963157</c:v>
                </c:pt>
                <c:pt idx="4336">
                  <c:v>777.53987737239845</c:v>
                </c:pt>
                <c:pt idx="4337">
                  <c:v>777.7191300242481</c:v>
                </c:pt>
                <c:pt idx="4338">
                  <c:v>777.898382665182</c:v>
                </c:pt>
                <c:pt idx="4339">
                  <c:v>778.07763529520003</c:v>
                </c:pt>
                <c:pt idx="4340">
                  <c:v>778.25688791430196</c:v>
                </c:pt>
                <c:pt idx="4341">
                  <c:v>778.43614052248802</c:v>
                </c:pt>
                <c:pt idx="4342">
                  <c:v>778.6153931197581</c:v>
                </c:pt>
                <c:pt idx="4343">
                  <c:v>778.79464570611265</c:v>
                </c:pt>
                <c:pt idx="4344">
                  <c:v>778.97389828155008</c:v>
                </c:pt>
                <c:pt idx="4345">
                  <c:v>779.15315084607255</c:v>
                </c:pt>
                <c:pt idx="4346">
                  <c:v>779.33240339967801</c:v>
                </c:pt>
                <c:pt idx="4347">
                  <c:v>779.51165594236795</c:v>
                </c:pt>
                <c:pt idx="4348">
                  <c:v>779.69090847414202</c:v>
                </c:pt>
                <c:pt idx="4349">
                  <c:v>779.87016099499954</c:v>
                </c:pt>
                <c:pt idx="4350">
                  <c:v>780.04941350494198</c:v>
                </c:pt>
                <c:pt idx="4351">
                  <c:v>780.22866600396787</c:v>
                </c:pt>
                <c:pt idx="4352">
                  <c:v>780.40791849207744</c:v>
                </c:pt>
                <c:pt idx="4353">
                  <c:v>780.58717096927205</c:v>
                </c:pt>
                <c:pt idx="4354">
                  <c:v>780.76642343554954</c:v>
                </c:pt>
                <c:pt idx="4355">
                  <c:v>780.94567589091139</c:v>
                </c:pt>
                <c:pt idx="4356">
                  <c:v>781.12492833535805</c:v>
                </c:pt>
                <c:pt idx="4357">
                  <c:v>781.30418076888805</c:v>
                </c:pt>
                <c:pt idx="4358">
                  <c:v>781.48343319150194</c:v>
                </c:pt>
                <c:pt idx="4359">
                  <c:v>781.66268560319986</c:v>
                </c:pt>
                <c:pt idx="4360">
                  <c:v>781.84193800398157</c:v>
                </c:pt>
                <c:pt idx="4361">
                  <c:v>782.02119039384786</c:v>
                </c:pt>
                <c:pt idx="4362">
                  <c:v>782.20044277279806</c:v>
                </c:pt>
                <c:pt idx="4363">
                  <c:v>782.37969514083204</c:v>
                </c:pt>
                <c:pt idx="4364">
                  <c:v>782.55894749794959</c:v>
                </c:pt>
                <c:pt idx="4365">
                  <c:v>782.73819984415195</c:v>
                </c:pt>
                <c:pt idx="4366">
                  <c:v>782.91745217943787</c:v>
                </c:pt>
                <c:pt idx="4367">
                  <c:v>783.09670450380804</c:v>
                </c:pt>
                <c:pt idx="4368">
                  <c:v>783.275956817262</c:v>
                </c:pt>
                <c:pt idx="4369">
                  <c:v>783.45520911979929</c:v>
                </c:pt>
                <c:pt idx="4370">
                  <c:v>783.63446141142197</c:v>
                </c:pt>
                <c:pt idx="4371">
                  <c:v>783.81371369212809</c:v>
                </c:pt>
                <c:pt idx="4372">
                  <c:v>783.99296596191789</c:v>
                </c:pt>
                <c:pt idx="4373">
                  <c:v>784.17221822079205</c:v>
                </c:pt>
                <c:pt idx="4374">
                  <c:v>784.35147046875011</c:v>
                </c:pt>
                <c:pt idx="4375">
                  <c:v>784.53072270579196</c:v>
                </c:pt>
                <c:pt idx="4376">
                  <c:v>784.70997493191805</c:v>
                </c:pt>
                <c:pt idx="4377">
                  <c:v>784.88922714712805</c:v>
                </c:pt>
                <c:pt idx="4378">
                  <c:v>785.06847935142196</c:v>
                </c:pt>
                <c:pt idx="4379">
                  <c:v>785.24773154479999</c:v>
                </c:pt>
                <c:pt idx="4380">
                  <c:v>785.42698372726204</c:v>
                </c:pt>
                <c:pt idx="4381">
                  <c:v>785.60623589880788</c:v>
                </c:pt>
                <c:pt idx="4382">
                  <c:v>785.78548805943808</c:v>
                </c:pt>
                <c:pt idx="4383">
                  <c:v>785.96474020915275</c:v>
                </c:pt>
                <c:pt idx="4384">
                  <c:v>786.14399234794996</c:v>
                </c:pt>
                <c:pt idx="4385">
                  <c:v>786.32324447583198</c:v>
                </c:pt>
                <c:pt idx="4386">
                  <c:v>786.50249659279802</c:v>
                </c:pt>
                <c:pt idx="4387">
                  <c:v>786.68174869884808</c:v>
                </c:pt>
                <c:pt idx="4388">
                  <c:v>786.86100079398125</c:v>
                </c:pt>
                <c:pt idx="4389">
                  <c:v>787.04025287820002</c:v>
                </c:pt>
                <c:pt idx="4390">
                  <c:v>787.21950495150202</c:v>
                </c:pt>
                <c:pt idx="4391">
                  <c:v>787.39875701388803</c:v>
                </c:pt>
                <c:pt idx="4392">
                  <c:v>787.57800906535806</c:v>
                </c:pt>
                <c:pt idx="4393">
                  <c:v>787.75726110591097</c:v>
                </c:pt>
                <c:pt idx="4394">
                  <c:v>787.93651313554915</c:v>
                </c:pt>
                <c:pt idx="4395">
                  <c:v>788.11576515427203</c:v>
                </c:pt>
                <c:pt idx="4396">
                  <c:v>788.29501716207801</c:v>
                </c:pt>
                <c:pt idx="4397">
                  <c:v>788.4742691589679</c:v>
                </c:pt>
                <c:pt idx="4398">
                  <c:v>788.65352114494158</c:v>
                </c:pt>
                <c:pt idx="4399">
                  <c:v>788.83277312000007</c:v>
                </c:pt>
                <c:pt idx="4400">
                  <c:v>789.01202508414156</c:v>
                </c:pt>
                <c:pt idx="4401">
                  <c:v>789.19127703736808</c:v>
                </c:pt>
                <c:pt idx="4402">
                  <c:v>789.37052897967806</c:v>
                </c:pt>
                <c:pt idx="4403">
                  <c:v>789.54978091107205</c:v>
                </c:pt>
                <c:pt idx="4404">
                  <c:v>789.72903283154994</c:v>
                </c:pt>
                <c:pt idx="4405">
                  <c:v>789.90828474111197</c:v>
                </c:pt>
                <c:pt idx="4406">
                  <c:v>790.08753663975801</c:v>
                </c:pt>
                <c:pt idx="4407">
                  <c:v>790.26678852748807</c:v>
                </c:pt>
                <c:pt idx="4408">
                  <c:v>790.44604040430158</c:v>
                </c:pt>
                <c:pt idx="4409">
                  <c:v>790.62529227020002</c:v>
                </c:pt>
                <c:pt idx="4410">
                  <c:v>790.80454412518202</c:v>
                </c:pt>
                <c:pt idx="4411">
                  <c:v>790.98379596924804</c:v>
                </c:pt>
                <c:pt idx="4412">
                  <c:v>791.16304780239795</c:v>
                </c:pt>
                <c:pt idx="4413">
                  <c:v>791.34229962463155</c:v>
                </c:pt>
                <c:pt idx="4414">
                  <c:v>791.52155143594928</c:v>
                </c:pt>
                <c:pt idx="4415">
                  <c:v>791.70080323635204</c:v>
                </c:pt>
                <c:pt idx="4416">
                  <c:v>791.88005502583803</c:v>
                </c:pt>
                <c:pt idx="4417">
                  <c:v>792.05930680440747</c:v>
                </c:pt>
                <c:pt idx="4418">
                  <c:v>792.23855857206274</c:v>
                </c:pt>
                <c:pt idx="4419">
                  <c:v>792.41781032879999</c:v>
                </c:pt>
                <c:pt idx="4420">
                  <c:v>792.59706207462204</c:v>
                </c:pt>
                <c:pt idx="4421">
                  <c:v>792.77631380952801</c:v>
                </c:pt>
                <c:pt idx="4422">
                  <c:v>792.95556553351787</c:v>
                </c:pt>
                <c:pt idx="4423">
                  <c:v>793.13481724659198</c:v>
                </c:pt>
                <c:pt idx="4424">
                  <c:v>793.31406894874999</c:v>
                </c:pt>
                <c:pt idx="4425">
                  <c:v>793.49332063999202</c:v>
                </c:pt>
                <c:pt idx="4426">
                  <c:v>793.67257232031795</c:v>
                </c:pt>
                <c:pt idx="4427">
                  <c:v>793.85182398972745</c:v>
                </c:pt>
                <c:pt idx="4428">
                  <c:v>794.03107564822199</c:v>
                </c:pt>
                <c:pt idx="4429">
                  <c:v>794.21032729580008</c:v>
                </c:pt>
                <c:pt idx="4430">
                  <c:v>794.38957893246254</c:v>
                </c:pt>
                <c:pt idx="4431">
                  <c:v>794.56883055820845</c:v>
                </c:pt>
                <c:pt idx="4432">
                  <c:v>794.74808217303803</c:v>
                </c:pt>
                <c:pt idx="4433">
                  <c:v>794.92733377695197</c:v>
                </c:pt>
                <c:pt idx="4434">
                  <c:v>795.10658536995004</c:v>
                </c:pt>
                <c:pt idx="4435">
                  <c:v>795.28583695203201</c:v>
                </c:pt>
                <c:pt idx="4436">
                  <c:v>795.46508852319801</c:v>
                </c:pt>
                <c:pt idx="4437">
                  <c:v>795.64434008344801</c:v>
                </c:pt>
                <c:pt idx="4438">
                  <c:v>795.82359163278204</c:v>
                </c:pt>
                <c:pt idx="4439">
                  <c:v>796.00284317120008</c:v>
                </c:pt>
                <c:pt idx="4440">
                  <c:v>796.18209469870203</c:v>
                </c:pt>
                <c:pt idx="4441">
                  <c:v>796.36134621528788</c:v>
                </c:pt>
                <c:pt idx="4442">
                  <c:v>796.54059772095786</c:v>
                </c:pt>
                <c:pt idx="4443">
                  <c:v>796.71984921571197</c:v>
                </c:pt>
                <c:pt idx="4444">
                  <c:v>796.89910069954999</c:v>
                </c:pt>
                <c:pt idx="4445">
                  <c:v>797.07835217247202</c:v>
                </c:pt>
                <c:pt idx="4446">
                  <c:v>797.25760363447762</c:v>
                </c:pt>
                <c:pt idx="4447">
                  <c:v>797.43685508556746</c:v>
                </c:pt>
                <c:pt idx="4448">
                  <c:v>797.616106525742</c:v>
                </c:pt>
                <c:pt idx="4449">
                  <c:v>797.79535795500055</c:v>
                </c:pt>
                <c:pt idx="4450">
                  <c:v>797.97460937334199</c:v>
                </c:pt>
                <c:pt idx="4451">
                  <c:v>798.1538607807679</c:v>
                </c:pt>
                <c:pt idx="4452">
                  <c:v>798.33311217727805</c:v>
                </c:pt>
                <c:pt idx="4453">
                  <c:v>798.512363562872</c:v>
                </c:pt>
                <c:pt idx="4454">
                  <c:v>798.69161493754996</c:v>
                </c:pt>
                <c:pt idx="4455">
                  <c:v>798.87086630131205</c:v>
                </c:pt>
                <c:pt idx="4456">
                  <c:v>799.05011765415804</c:v>
                </c:pt>
                <c:pt idx="4457">
                  <c:v>799.22936899608806</c:v>
                </c:pt>
                <c:pt idx="4458">
                  <c:v>799.40862032710208</c:v>
                </c:pt>
                <c:pt idx="4459">
                  <c:v>799.58787164720002</c:v>
                </c:pt>
                <c:pt idx="4460">
                  <c:v>799.76712295638197</c:v>
                </c:pt>
                <c:pt idx="4461">
                  <c:v>799.94637425464805</c:v>
                </c:pt>
                <c:pt idx="4462">
                  <c:v>800.12562554199803</c:v>
                </c:pt>
                <c:pt idx="4463">
                  <c:v>800.30487681843204</c:v>
                </c:pt>
                <c:pt idx="4464">
                  <c:v>800.48412808394926</c:v>
                </c:pt>
                <c:pt idx="4465">
                  <c:v>800.66337933855198</c:v>
                </c:pt>
                <c:pt idx="4466">
                  <c:v>800.84263058223746</c:v>
                </c:pt>
                <c:pt idx="4467">
                  <c:v>801.02188181500787</c:v>
                </c:pt>
                <c:pt idx="4468">
                  <c:v>801.20113303686264</c:v>
                </c:pt>
                <c:pt idx="4469">
                  <c:v>801.38038424779995</c:v>
                </c:pt>
                <c:pt idx="4470">
                  <c:v>801.55963544782196</c:v>
                </c:pt>
                <c:pt idx="4471">
                  <c:v>801.73888663692856</c:v>
                </c:pt>
                <c:pt idx="4472">
                  <c:v>801.91813781511803</c:v>
                </c:pt>
                <c:pt idx="4473">
                  <c:v>802.09738898239198</c:v>
                </c:pt>
                <c:pt idx="4474">
                  <c:v>802.27664013875005</c:v>
                </c:pt>
                <c:pt idx="4475">
                  <c:v>802.45589128419203</c:v>
                </c:pt>
                <c:pt idx="4476">
                  <c:v>802.63514241871803</c:v>
                </c:pt>
                <c:pt idx="4477">
                  <c:v>802.81439354232805</c:v>
                </c:pt>
                <c:pt idx="4478">
                  <c:v>802.99364465502208</c:v>
                </c:pt>
                <c:pt idx="4479">
                  <c:v>803.17289575680002</c:v>
                </c:pt>
                <c:pt idx="4480">
                  <c:v>803.35214684766197</c:v>
                </c:pt>
                <c:pt idx="4481">
                  <c:v>803.53139792760805</c:v>
                </c:pt>
                <c:pt idx="4482">
                  <c:v>803.71064899663804</c:v>
                </c:pt>
                <c:pt idx="4483">
                  <c:v>803.88990005475205</c:v>
                </c:pt>
                <c:pt idx="4484">
                  <c:v>804.06915110194927</c:v>
                </c:pt>
                <c:pt idx="4485">
                  <c:v>804.248402138232</c:v>
                </c:pt>
                <c:pt idx="4486">
                  <c:v>804.42765316359748</c:v>
                </c:pt>
                <c:pt idx="4487">
                  <c:v>804.60690417804801</c:v>
                </c:pt>
                <c:pt idx="4488">
                  <c:v>804.78615518158199</c:v>
                </c:pt>
                <c:pt idx="4489">
                  <c:v>804.96540617419987</c:v>
                </c:pt>
                <c:pt idx="4490">
                  <c:v>805.14465715590154</c:v>
                </c:pt>
                <c:pt idx="4491">
                  <c:v>805.32390812668802</c:v>
                </c:pt>
                <c:pt idx="4492">
                  <c:v>805.50315908655807</c:v>
                </c:pt>
                <c:pt idx="4493">
                  <c:v>805.68241003551202</c:v>
                </c:pt>
                <c:pt idx="4494">
                  <c:v>805.86166097354942</c:v>
                </c:pt>
                <c:pt idx="4495">
                  <c:v>806.04091190067209</c:v>
                </c:pt>
                <c:pt idx="4496">
                  <c:v>806.22016281687809</c:v>
                </c:pt>
                <c:pt idx="4497">
                  <c:v>806.39941372216811</c:v>
                </c:pt>
                <c:pt idx="4498">
                  <c:v>806.57866461654203</c:v>
                </c:pt>
                <c:pt idx="4499">
                  <c:v>806.75791549999929</c:v>
                </c:pt>
                <c:pt idx="4500">
                  <c:v>806.93716637254147</c:v>
                </c:pt>
                <c:pt idx="4501">
                  <c:v>807.11641723416801</c:v>
                </c:pt>
                <c:pt idx="4502">
                  <c:v>807.29566808487789</c:v>
                </c:pt>
                <c:pt idx="4503">
                  <c:v>807.47491892467201</c:v>
                </c:pt>
                <c:pt idx="4504">
                  <c:v>807.65416975354958</c:v>
                </c:pt>
                <c:pt idx="4505">
                  <c:v>807.83342057151208</c:v>
                </c:pt>
                <c:pt idx="4506">
                  <c:v>808.01267137855803</c:v>
                </c:pt>
                <c:pt idx="4507">
                  <c:v>808.1919221746881</c:v>
                </c:pt>
                <c:pt idx="4508">
                  <c:v>808.37117295990197</c:v>
                </c:pt>
                <c:pt idx="4509">
                  <c:v>808.55042373419985</c:v>
                </c:pt>
                <c:pt idx="4510">
                  <c:v>808.72967449758198</c:v>
                </c:pt>
                <c:pt idx="4511">
                  <c:v>808.90892525004801</c:v>
                </c:pt>
                <c:pt idx="4512">
                  <c:v>809.08817599159795</c:v>
                </c:pt>
                <c:pt idx="4513">
                  <c:v>809.26742672223156</c:v>
                </c:pt>
                <c:pt idx="4514">
                  <c:v>809.44667744194942</c:v>
                </c:pt>
                <c:pt idx="4515">
                  <c:v>809.62592815075209</c:v>
                </c:pt>
                <c:pt idx="4516">
                  <c:v>809.80517884863809</c:v>
                </c:pt>
                <c:pt idx="4517">
                  <c:v>809.984429535608</c:v>
                </c:pt>
                <c:pt idx="4518">
                  <c:v>810.16368021166204</c:v>
                </c:pt>
                <c:pt idx="4519">
                  <c:v>810.34293087679998</c:v>
                </c:pt>
                <c:pt idx="4520">
                  <c:v>810.52218153102206</c:v>
                </c:pt>
                <c:pt idx="4521">
                  <c:v>810.70143217432803</c:v>
                </c:pt>
                <c:pt idx="4522">
                  <c:v>810.88068280671803</c:v>
                </c:pt>
                <c:pt idx="4523">
                  <c:v>811.05993342819204</c:v>
                </c:pt>
                <c:pt idx="4524">
                  <c:v>811.23918403875007</c:v>
                </c:pt>
                <c:pt idx="4525">
                  <c:v>811.418434638392</c:v>
                </c:pt>
                <c:pt idx="4526">
                  <c:v>811.59768522711795</c:v>
                </c:pt>
                <c:pt idx="4527">
                  <c:v>811.77693580492803</c:v>
                </c:pt>
                <c:pt idx="4528">
                  <c:v>811.95618637182201</c:v>
                </c:pt>
                <c:pt idx="4529">
                  <c:v>812.13543692780001</c:v>
                </c:pt>
                <c:pt idx="4530">
                  <c:v>812.31468747286203</c:v>
                </c:pt>
                <c:pt idx="4531">
                  <c:v>812.49393800700807</c:v>
                </c:pt>
                <c:pt idx="4532">
                  <c:v>812.67318853023801</c:v>
                </c:pt>
                <c:pt idx="4533">
                  <c:v>812.85243904255208</c:v>
                </c:pt>
                <c:pt idx="4534">
                  <c:v>813.0316895439496</c:v>
                </c:pt>
                <c:pt idx="4535">
                  <c:v>813.21094003443204</c:v>
                </c:pt>
                <c:pt idx="4536">
                  <c:v>813.39019051399805</c:v>
                </c:pt>
                <c:pt idx="4537">
                  <c:v>813.56944098264808</c:v>
                </c:pt>
                <c:pt idx="4538">
                  <c:v>813.748691440382</c:v>
                </c:pt>
                <c:pt idx="4539">
                  <c:v>813.92794188719949</c:v>
                </c:pt>
                <c:pt idx="4540">
                  <c:v>814.10719232310203</c:v>
                </c:pt>
                <c:pt idx="4541">
                  <c:v>814.28644274808801</c:v>
                </c:pt>
                <c:pt idx="4542">
                  <c:v>814.46569316215789</c:v>
                </c:pt>
                <c:pt idx="4543">
                  <c:v>814.64494356531202</c:v>
                </c:pt>
                <c:pt idx="4544">
                  <c:v>814.82419395755005</c:v>
                </c:pt>
                <c:pt idx="4545">
                  <c:v>815.00344433887199</c:v>
                </c:pt>
                <c:pt idx="4546">
                  <c:v>815.18269470927805</c:v>
                </c:pt>
                <c:pt idx="4547">
                  <c:v>815.36194506876802</c:v>
                </c:pt>
                <c:pt idx="4548">
                  <c:v>815.54119541734201</c:v>
                </c:pt>
                <c:pt idx="4549">
                  <c:v>815.72044575500001</c:v>
                </c:pt>
                <c:pt idx="4550">
                  <c:v>815.89969608174158</c:v>
                </c:pt>
                <c:pt idx="4551">
                  <c:v>816.07894639756807</c:v>
                </c:pt>
                <c:pt idx="4552">
                  <c:v>816.25819670247802</c:v>
                </c:pt>
                <c:pt idx="4553">
                  <c:v>816.43744699647209</c:v>
                </c:pt>
                <c:pt idx="4554">
                  <c:v>816.61669727954995</c:v>
                </c:pt>
                <c:pt idx="4555">
                  <c:v>816.79594755171195</c:v>
                </c:pt>
                <c:pt idx="4556">
                  <c:v>816.97519781295762</c:v>
                </c:pt>
                <c:pt idx="4557">
                  <c:v>817.1544480632881</c:v>
                </c:pt>
                <c:pt idx="4558">
                  <c:v>817.33369830270158</c:v>
                </c:pt>
                <c:pt idx="4559">
                  <c:v>817.5129485312001</c:v>
                </c:pt>
                <c:pt idx="4560">
                  <c:v>817.69219874878206</c:v>
                </c:pt>
                <c:pt idx="4561">
                  <c:v>817.87144895544805</c:v>
                </c:pt>
                <c:pt idx="4562">
                  <c:v>818.05069915119805</c:v>
                </c:pt>
                <c:pt idx="4563">
                  <c:v>818.22994933603275</c:v>
                </c:pt>
                <c:pt idx="4564">
                  <c:v>818.40919950994999</c:v>
                </c:pt>
                <c:pt idx="4565">
                  <c:v>818.58844967295204</c:v>
                </c:pt>
                <c:pt idx="4566">
                  <c:v>818.76769982503754</c:v>
                </c:pt>
                <c:pt idx="4567">
                  <c:v>818.94694996620808</c:v>
                </c:pt>
                <c:pt idx="4568">
                  <c:v>819.12620009646196</c:v>
                </c:pt>
                <c:pt idx="4569">
                  <c:v>819.30545021579997</c:v>
                </c:pt>
                <c:pt idx="4570">
                  <c:v>819.48470032422199</c:v>
                </c:pt>
                <c:pt idx="4571">
                  <c:v>819.66395042172803</c:v>
                </c:pt>
                <c:pt idx="4572">
                  <c:v>819.84320050831809</c:v>
                </c:pt>
                <c:pt idx="4573">
                  <c:v>820.02245058399149</c:v>
                </c:pt>
                <c:pt idx="4574">
                  <c:v>820.20170064875003</c:v>
                </c:pt>
                <c:pt idx="4575">
                  <c:v>820.38095070259203</c:v>
                </c:pt>
                <c:pt idx="4576">
                  <c:v>820.56020074551748</c:v>
                </c:pt>
                <c:pt idx="4577">
                  <c:v>820.73945077752808</c:v>
                </c:pt>
                <c:pt idx="4578">
                  <c:v>820.91870079862201</c:v>
                </c:pt>
                <c:pt idx="4579">
                  <c:v>821.09795080879996</c:v>
                </c:pt>
                <c:pt idx="4580">
                  <c:v>821.27720080806205</c:v>
                </c:pt>
                <c:pt idx="4581">
                  <c:v>821.45645079640747</c:v>
                </c:pt>
                <c:pt idx="4582">
                  <c:v>821.63570077383804</c:v>
                </c:pt>
                <c:pt idx="4583">
                  <c:v>821.81495074035195</c:v>
                </c:pt>
                <c:pt idx="4584">
                  <c:v>821.99420069594942</c:v>
                </c:pt>
                <c:pt idx="4585">
                  <c:v>822.17345064063204</c:v>
                </c:pt>
                <c:pt idx="4586">
                  <c:v>822.352700574398</c:v>
                </c:pt>
                <c:pt idx="4587">
                  <c:v>822.53195049724786</c:v>
                </c:pt>
                <c:pt idx="4588">
                  <c:v>822.71120040918197</c:v>
                </c:pt>
                <c:pt idx="4589">
                  <c:v>822.89045031020009</c:v>
                </c:pt>
                <c:pt idx="4590">
                  <c:v>823.06970020030201</c:v>
                </c:pt>
                <c:pt idx="4591">
                  <c:v>823.24895007948805</c:v>
                </c:pt>
                <c:pt idx="4592">
                  <c:v>823.428199947758</c:v>
                </c:pt>
                <c:pt idx="4593">
                  <c:v>823.60744980511197</c:v>
                </c:pt>
                <c:pt idx="4594">
                  <c:v>823.78669965154995</c:v>
                </c:pt>
                <c:pt idx="4595">
                  <c:v>823.9659494870715</c:v>
                </c:pt>
                <c:pt idx="4596">
                  <c:v>824.14519931167808</c:v>
                </c:pt>
                <c:pt idx="4597">
                  <c:v>824.32444912536789</c:v>
                </c:pt>
                <c:pt idx="4598">
                  <c:v>824.50369892814263</c:v>
                </c:pt>
                <c:pt idx="4599">
                  <c:v>824.68294872000001</c:v>
                </c:pt>
                <c:pt idx="4600">
                  <c:v>824.86219850094142</c:v>
                </c:pt>
                <c:pt idx="4601">
                  <c:v>825.04144827096809</c:v>
                </c:pt>
                <c:pt idx="4602">
                  <c:v>825.2206980300781</c:v>
                </c:pt>
                <c:pt idx="4603">
                  <c:v>825.39994777827201</c:v>
                </c:pt>
                <c:pt idx="4604">
                  <c:v>825.57919751555005</c:v>
                </c:pt>
                <c:pt idx="4605">
                  <c:v>825.75844724191199</c:v>
                </c:pt>
                <c:pt idx="4606">
                  <c:v>825.93769695735807</c:v>
                </c:pt>
                <c:pt idx="4607">
                  <c:v>826.11694666188805</c:v>
                </c:pt>
                <c:pt idx="4608">
                  <c:v>826.29619635550205</c:v>
                </c:pt>
                <c:pt idx="4609">
                  <c:v>826.47544603820006</c:v>
                </c:pt>
                <c:pt idx="4610">
                  <c:v>826.65469570998209</c:v>
                </c:pt>
                <c:pt idx="4611">
                  <c:v>826.83394537084803</c:v>
                </c:pt>
                <c:pt idx="4612">
                  <c:v>827.01319502079809</c:v>
                </c:pt>
                <c:pt idx="4613">
                  <c:v>827.19244465983195</c:v>
                </c:pt>
                <c:pt idx="4614">
                  <c:v>827.37169428794948</c:v>
                </c:pt>
                <c:pt idx="4615">
                  <c:v>827.55094390515205</c:v>
                </c:pt>
                <c:pt idx="4616">
                  <c:v>827.73019351143807</c:v>
                </c:pt>
                <c:pt idx="4617">
                  <c:v>827.909443106808</c:v>
                </c:pt>
                <c:pt idx="4618">
                  <c:v>828.08869269126205</c:v>
                </c:pt>
                <c:pt idx="4619">
                  <c:v>828.26794226480001</c:v>
                </c:pt>
                <c:pt idx="4620">
                  <c:v>828.44719182742165</c:v>
                </c:pt>
                <c:pt idx="4621">
                  <c:v>828.62644137912855</c:v>
                </c:pt>
                <c:pt idx="4622">
                  <c:v>828.80569091991788</c:v>
                </c:pt>
                <c:pt idx="4623">
                  <c:v>828.98494044979202</c:v>
                </c:pt>
                <c:pt idx="4624">
                  <c:v>829.16418996874995</c:v>
                </c:pt>
                <c:pt idx="4625">
                  <c:v>829.34343947679201</c:v>
                </c:pt>
                <c:pt idx="4626">
                  <c:v>829.52268897391787</c:v>
                </c:pt>
                <c:pt idx="4627">
                  <c:v>829.70193846012808</c:v>
                </c:pt>
                <c:pt idx="4628">
                  <c:v>829.88118793542208</c:v>
                </c:pt>
                <c:pt idx="4629">
                  <c:v>830.06043739980009</c:v>
                </c:pt>
                <c:pt idx="4630">
                  <c:v>830.23968685326201</c:v>
                </c:pt>
                <c:pt idx="4631">
                  <c:v>830.41893629580795</c:v>
                </c:pt>
                <c:pt idx="4632">
                  <c:v>830.59818572743802</c:v>
                </c:pt>
                <c:pt idx="4633">
                  <c:v>830.77743514815199</c:v>
                </c:pt>
                <c:pt idx="4634">
                  <c:v>830.95668455794998</c:v>
                </c:pt>
                <c:pt idx="4635">
                  <c:v>831.13593395683199</c:v>
                </c:pt>
                <c:pt idx="4636">
                  <c:v>831.31518334479802</c:v>
                </c:pt>
                <c:pt idx="4637">
                  <c:v>831.49443272184806</c:v>
                </c:pt>
                <c:pt idx="4638">
                  <c:v>831.673682087982</c:v>
                </c:pt>
                <c:pt idx="4639">
                  <c:v>831.85293144319962</c:v>
                </c:pt>
                <c:pt idx="4640">
                  <c:v>832.03218078750149</c:v>
                </c:pt>
                <c:pt idx="4641">
                  <c:v>832.21143012088805</c:v>
                </c:pt>
                <c:pt idx="4642">
                  <c:v>832.39067944335795</c:v>
                </c:pt>
                <c:pt idx="4643">
                  <c:v>832.56992875491142</c:v>
                </c:pt>
                <c:pt idx="4644">
                  <c:v>832.74917805555003</c:v>
                </c:pt>
                <c:pt idx="4645">
                  <c:v>832.92842734527198</c:v>
                </c:pt>
                <c:pt idx="4646">
                  <c:v>833.10767662407807</c:v>
                </c:pt>
                <c:pt idx="4647">
                  <c:v>833.28692589196748</c:v>
                </c:pt>
                <c:pt idx="4648">
                  <c:v>833.46617514894206</c:v>
                </c:pt>
                <c:pt idx="4649">
                  <c:v>833.64542439499928</c:v>
                </c:pt>
                <c:pt idx="4650">
                  <c:v>833.824673630142</c:v>
                </c:pt>
                <c:pt idx="4651">
                  <c:v>834.00392285436806</c:v>
                </c:pt>
                <c:pt idx="4652">
                  <c:v>834.18317206767802</c:v>
                </c:pt>
                <c:pt idx="4653">
                  <c:v>834.36242127007199</c:v>
                </c:pt>
                <c:pt idx="4654">
                  <c:v>834.54167046154998</c:v>
                </c:pt>
                <c:pt idx="4655">
                  <c:v>834.72091964211199</c:v>
                </c:pt>
                <c:pt idx="4656">
                  <c:v>834.90016881175745</c:v>
                </c:pt>
                <c:pt idx="4657">
                  <c:v>835.07941797048807</c:v>
                </c:pt>
                <c:pt idx="4658">
                  <c:v>835.25866711830201</c:v>
                </c:pt>
                <c:pt idx="4659">
                  <c:v>835.43791625519987</c:v>
                </c:pt>
                <c:pt idx="4660">
                  <c:v>835.61716538118196</c:v>
                </c:pt>
                <c:pt idx="4661">
                  <c:v>835.79641449624808</c:v>
                </c:pt>
                <c:pt idx="4662">
                  <c:v>835.97566360039809</c:v>
                </c:pt>
                <c:pt idx="4663">
                  <c:v>836.15491269363201</c:v>
                </c:pt>
                <c:pt idx="4664">
                  <c:v>836.33416177594938</c:v>
                </c:pt>
                <c:pt idx="4665">
                  <c:v>836.51341084735202</c:v>
                </c:pt>
                <c:pt idx="4666">
                  <c:v>836.69265990783811</c:v>
                </c:pt>
                <c:pt idx="4667">
                  <c:v>836.8719089574081</c:v>
                </c:pt>
                <c:pt idx="4668">
                  <c:v>837.05115799606199</c:v>
                </c:pt>
                <c:pt idx="4669">
                  <c:v>837.23040702380001</c:v>
                </c:pt>
                <c:pt idx="4670">
                  <c:v>837.40965604062205</c:v>
                </c:pt>
                <c:pt idx="4671">
                  <c:v>837.588905046528</c:v>
                </c:pt>
                <c:pt idx="4672">
                  <c:v>837.76815404151807</c:v>
                </c:pt>
                <c:pt idx="4673">
                  <c:v>837.9474030255916</c:v>
                </c:pt>
                <c:pt idx="4674">
                  <c:v>838.12665199874959</c:v>
                </c:pt>
                <c:pt idx="4675">
                  <c:v>838.30590096099206</c:v>
                </c:pt>
                <c:pt idx="4676">
                  <c:v>838.48514991231809</c:v>
                </c:pt>
                <c:pt idx="4677">
                  <c:v>838.66439885272803</c:v>
                </c:pt>
                <c:pt idx="4678">
                  <c:v>838.84364778222141</c:v>
                </c:pt>
                <c:pt idx="4679">
                  <c:v>839.02289670079949</c:v>
                </c:pt>
                <c:pt idx="4680">
                  <c:v>839.20214560846205</c:v>
                </c:pt>
                <c:pt idx="4681">
                  <c:v>839.38139450520805</c:v>
                </c:pt>
                <c:pt idx="4682">
                  <c:v>839.56064339103762</c:v>
                </c:pt>
                <c:pt idx="4683">
                  <c:v>839.73989226595199</c:v>
                </c:pt>
                <c:pt idx="4684">
                  <c:v>839.91914112994959</c:v>
                </c:pt>
                <c:pt idx="4685">
                  <c:v>840.09838998303201</c:v>
                </c:pt>
                <c:pt idx="4686">
                  <c:v>840.2776388251981</c:v>
                </c:pt>
                <c:pt idx="4687">
                  <c:v>840.45688765644809</c:v>
                </c:pt>
                <c:pt idx="4688">
                  <c:v>840.63613647678199</c:v>
                </c:pt>
                <c:pt idx="4689">
                  <c:v>840.81538528620001</c:v>
                </c:pt>
                <c:pt idx="4690">
                  <c:v>840.99463408470149</c:v>
                </c:pt>
                <c:pt idx="4691">
                  <c:v>841.173882872288</c:v>
                </c:pt>
                <c:pt idx="4692">
                  <c:v>841.35313164895808</c:v>
                </c:pt>
                <c:pt idx="4693">
                  <c:v>841.53238041471207</c:v>
                </c:pt>
                <c:pt idx="4694">
                  <c:v>841.71162916955006</c:v>
                </c:pt>
                <c:pt idx="4695">
                  <c:v>841.89087791347208</c:v>
                </c:pt>
                <c:pt idx="4696">
                  <c:v>842.070126646478</c:v>
                </c:pt>
                <c:pt idx="4697">
                  <c:v>842.24937536856805</c:v>
                </c:pt>
                <c:pt idx="4698">
                  <c:v>842.42862407974201</c:v>
                </c:pt>
                <c:pt idx="4699">
                  <c:v>842.60787278000009</c:v>
                </c:pt>
                <c:pt idx="4700">
                  <c:v>842.78712146934197</c:v>
                </c:pt>
                <c:pt idx="4701">
                  <c:v>842.96637014776809</c:v>
                </c:pt>
                <c:pt idx="4702">
                  <c:v>843.14561881527732</c:v>
                </c:pt>
                <c:pt idx="4703">
                  <c:v>843.32486747187204</c:v>
                </c:pt>
                <c:pt idx="4704">
                  <c:v>843.50411611754998</c:v>
                </c:pt>
                <c:pt idx="4705">
                  <c:v>843.68336475231263</c:v>
                </c:pt>
                <c:pt idx="4706">
                  <c:v>843.86261337615804</c:v>
                </c:pt>
                <c:pt idx="4707">
                  <c:v>844.04186198908803</c:v>
                </c:pt>
                <c:pt idx="4708">
                  <c:v>844.22111059110205</c:v>
                </c:pt>
                <c:pt idx="4709">
                  <c:v>844.40035918219962</c:v>
                </c:pt>
                <c:pt idx="4710">
                  <c:v>844.57960776238201</c:v>
                </c:pt>
                <c:pt idx="4711">
                  <c:v>844.75885633164808</c:v>
                </c:pt>
                <c:pt idx="4712">
                  <c:v>844.93810488999748</c:v>
                </c:pt>
                <c:pt idx="4713">
                  <c:v>845.11735343743203</c:v>
                </c:pt>
                <c:pt idx="4714">
                  <c:v>845.29660197395003</c:v>
                </c:pt>
                <c:pt idx="4715">
                  <c:v>845.47585049955205</c:v>
                </c:pt>
                <c:pt idx="4716">
                  <c:v>845.65509901423786</c:v>
                </c:pt>
                <c:pt idx="4717">
                  <c:v>845.83434751800803</c:v>
                </c:pt>
                <c:pt idx="4718">
                  <c:v>846.01359601086199</c:v>
                </c:pt>
                <c:pt idx="4719">
                  <c:v>846.19284449279996</c:v>
                </c:pt>
                <c:pt idx="4720">
                  <c:v>846.37209296382196</c:v>
                </c:pt>
                <c:pt idx="4721">
                  <c:v>846.55134142392785</c:v>
                </c:pt>
                <c:pt idx="4722">
                  <c:v>846.73058987311811</c:v>
                </c:pt>
                <c:pt idx="4723">
                  <c:v>846.90983831139204</c:v>
                </c:pt>
                <c:pt idx="4724">
                  <c:v>847.08908673875055</c:v>
                </c:pt>
                <c:pt idx="4725">
                  <c:v>847.26833515519195</c:v>
                </c:pt>
                <c:pt idx="4726">
                  <c:v>847.44758356071804</c:v>
                </c:pt>
                <c:pt idx="4727">
                  <c:v>847.62683195532804</c:v>
                </c:pt>
                <c:pt idx="4728">
                  <c:v>847.80608033902195</c:v>
                </c:pt>
                <c:pt idx="4729">
                  <c:v>847.98532871179998</c:v>
                </c:pt>
                <c:pt idx="4730">
                  <c:v>848.16457707366203</c:v>
                </c:pt>
                <c:pt idx="4731">
                  <c:v>848.34382542460787</c:v>
                </c:pt>
                <c:pt idx="4732">
                  <c:v>848.52307376463807</c:v>
                </c:pt>
                <c:pt idx="4733">
                  <c:v>848.70232209375206</c:v>
                </c:pt>
                <c:pt idx="4734">
                  <c:v>848.8815704119495</c:v>
                </c:pt>
                <c:pt idx="4735">
                  <c:v>849.06081871923197</c:v>
                </c:pt>
                <c:pt idx="4736">
                  <c:v>849.24006701559802</c:v>
                </c:pt>
                <c:pt idx="4737">
                  <c:v>849.41931530104807</c:v>
                </c:pt>
                <c:pt idx="4738">
                  <c:v>849.59856357558203</c:v>
                </c:pt>
                <c:pt idx="4739">
                  <c:v>849.77781183920001</c:v>
                </c:pt>
                <c:pt idx="4740">
                  <c:v>849.9570600919011</c:v>
                </c:pt>
                <c:pt idx="4741">
                  <c:v>850.13630833368802</c:v>
                </c:pt>
                <c:pt idx="4742">
                  <c:v>850.31555656455805</c:v>
                </c:pt>
                <c:pt idx="4743">
                  <c:v>850.49480478451198</c:v>
                </c:pt>
                <c:pt idx="4744">
                  <c:v>850.67405299355005</c:v>
                </c:pt>
                <c:pt idx="4745">
                  <c:v>850.85330119167202</c:v>
                </c:pt>
                <c:pt idx="4746">
                  <c:v>851.032549378878</c:v>
                </c:pt>
                <c:pt idx="4747">
                  <c:v>851.211797555168</c:v>
                </c:pt>
                <c:pt idx="4748">
                  <c:v>851.39104572054202</c:v>
                </c:pt>
                <c:pt idx="4749">
                  <c:v>851.57029387500006</c:v>
                </c:pt>
                <c:pt idx="4750">
                  <c:v>851.749542018542</c:v>
                </c:pt>
                <c:pt idx="4751">
                  <c:v>851.92879015116807</c:v>
                </c:pt>
                <c:pt idx="4752">
                  <c:v>852.10803827287805</c:v>
                </c:pt>
                <c:pt idx="4753">
                  <c:v>852.28728638367204</c:v>
                </c:pt>
                <c:pt idx="4754">
                  <c:v>852.46653448354914</c:v>
                </c:pt>
                <c:pt idx="4755">
                  <c:v>852.64578257251196</c:v>
                </c:pt>
                <c:pt idx="4756">
                  <c:v>852.82503065055801</c:v>
                </c:pt>
                <c:pt idx="4757">
                  <c:v>853.00427871768795</c:v>
                </c:pt>
                <c:pt idx="4758">
                  <c:v>853.18352677390203</c:v>
                </c:pt>
                <c:pt idx="4759">
                  <c:v>853.3627748191999</c:v>
                </c:pt>
                <c:pt idx="4760">
                  <c:v>853.54202285358156</c:v>
                </c:pt>
                <c:pt idx="4761">
                  <c:v>853.72127087704803</c:v>
                </c:pt>
                <c:pt idx="4762">
                  <c:v>853.90051888959749</c:v>
                </c:pt>
                <c:pt idx="4763">
                  <c:v>854.079766891232</c:v>
                </c:pt>
                <c:pt idx="4764">
                  <c:v>854.25901488194916</c:v>
                </c:pt>
                <c:pt idx="4765">
                  <c:v>854.43826286175147</c:v>
                </c:pt>
                <c:pt idx="4766">
                  <c:v>854.61751083063803</c:v>
                </c:pt>
                <c:pt idx="4767">
                  <c:v>854.79675878860803</c:v>
                </c:pt>
                <c:pt idx="4768">
                  <c:v>854.97600673566205</c:v>
                </c:pt>
                <c:pt idx="4769">
                  <c:v>855.15525467179998</c:v>
                </c:pt>
                <c:pt idx="4770">
                  <c:v>855.33450259702204</c:v>
                </c:pt>
                <c:pt idx="4771">
                  <c:v>855.513750511328</c:v>
                </c:pt>
                <c:pt idx="4772">
                  <c:v>855.69299841471786</c:v>
                </c:pt>
                <c:pt idx="4773">
                  <c:v>855.87224630719197</c:v>
                </c:pt>
                <c:pt idx="4774">
                  <c:v>856.05149418874942</c:v>
                </c:pt>
                <c:pt idx="4775">
                  <c:v>856.23074205939201</c:v>
                </c:pt>
                <c:pt idx="4776">
                  <c:v>856.40998991911795</c:v>
                </c:pt>
                <c:pt idx="4777">
                  <c:v>856.58923776792801</c:v>
                </c:pt>
                <c:pt idx="4778">
                  <c:v>856.76848560582198</c:v>
                </c:pt>
                <c:pt idx="4779">
                  <c:v>856.94773343280008</c:v>
                </c:pt>
                <c:pt idx="4780">
                  <c:v>857.12698124886265</c:v>
                </c:pt>
                <c:pt idx="4781">
                  <c:v>857.30622905400742</c:v>
                </c:pt>
                <c:pt idx="4782">
                  <c:v>857.48547684823802</c:v>
                </c:pt>
                <c:pt idx="4783">
                  <c:v>857.66472463155196</c:v>
                </c:pt>
                <c:pt idx="4784">
                  <c:v>857.84397240394946</c:v>
                </c:pt>
                <c:pt idx="4785">
                  <c:v>858.02322016543155</c:v>
                </c:pt>
                <c:pt idx="4786">
                  <c:v>858.20246791599789</c:v>
                </c:pt>
                <c:pt idx="4787">
                  <c:v>858.38171565564801</c:v>
                </c:pt>
                <c:pt idx="4788">
                  <c:v>858.56096338438158</c:v>
                </c:pt>
                <c:pt idx="4789">
                  <c:v>858.74021110219985</c:v>
                </c:pt>
                <c:pt idx="4790">
                  <c:v>858.91945880910203</c:v>
                </c:pt>
                <c:pt idx="4791">
                  <c:v>859.09870650508844</c:v>
                </c:pt>
                <c:pt idx="4792">
                  <c:v>859.27795419015808</c:v>
                </c:pt>
                <c:pt idx="4793">
                  <c:v>859.45720186431129</c:v>
                </c:pt>
                <c:pt idx="4794">
                  <c:v>859.63644952754998</c:v>
                </c:pt>
                <c:pt idx="4795">
                  <c:v>859.81569717987202</c:v>
                </c:pt>
                <c:pt idx="4796">
                  <c:v>859.99494482127795</c:v>
                </c:pt>
                <c:pt idx="4797">
                  <c:v>860.17419245176802</c:v>
                </c:pt>
                <c:pt idx="4798">
                  <c:v>860.35344007134199</c:v>
                </c:pt>
                <c:pt idx="4799">
                  <c:v>860.53268767999987</c:v>
                </c:pt>
                <c:pt idx="4800">
                  <c:v>860.71193527774199</c:v>
                </c:pt>
                <c:pt idx="4801">
                  <c:v>860.8911828645679</c:v>
                </c:pt>
                <c:pt idx="4802">
                  <c:v>861.07043044047805</c:v>
                </c:pt>
                <c:pt idx="4803">
                  <c:v>861.24967800547199</c:v>
                </c:pt>
                <c:pt idx="4804">
                  <c:v>861.42892555954995</c:v>
                </c:pt>
                <c:pt idx="4805">
                  <c:v>861.60817310271204</c:v>
                </c:pt>
                <c:pt idx="4806">
                  <c:v>861.78742063495804</c:v>
                </c:pt>
                <c:pt idx="4807">
                  <c:v>861.96666815628748</c:v>
                </c:pt>
                <c:pt idx="4808">
                  <c:v>862.14591566670208</c:v>
                </c:pt>
                <c:pt idx="4809">
                  <c:v>862.3251631661999</c:v>
                </c:pt>
                <c:pt idx="4810">
                  <c:v>862.50441065478196</c:v>
                </c:pt>
                <c:pt idx="4811">
                  <c:v>862.68365813244804</c:v>
                </c:pt>
                <c:pt idx="4812">
                  <c:v>862.86290559919803</c:v>
                </c:pt>
                <c:pt idx="4813">
                  <c:v>863.04215305503158</c:v>
                </c:pt>
                <c:pt idx="4814">
                  <c:v>863.2214004999496</c:v>
                </c:pt>
                <c:pt idx="4815">
                  <c:v>863.40064793395197</c:v>
                </c:pt>
                <c:pt idx="4816">
                  <c:v>863.57989535703803</c:v>
                </c:pt>
                <c:pt idx="4817">
                  <c:v>863.7591427692081</c:v>
                </c:pt>
                <c:pt idx="4818">
                  <c:v>863.93839017046207</c:v>
                </c:pt>
                <c:pt idx="4819">
                  <c:v>864.11763756079995</c:v>
                </c:pt>
                <c:pt idx="4820">
                  <c:v>864.29688494022196</c:v>
                </c:pt>
                <c:pt idx="4821">
                  <c:v>864.4761323087281</c:v>
                </c:pt>
                <c:pt idx="4822">
                  <c:v>864.65537966631803</c:v>
                </c:pt>
                <c:pt idx="4823">
                  <c:v>864.83462701299129</c:v>
                </c:pt>
                <c:pt idx="4824">
                  <c:v>865.01387434875005</c:v>
                </c:pt>
                <c:pt idx="4825">
                  <c:v>865.19312167359203</c:v>
                </c:pt>
                <c:pt idx="4826">
                  <c:v>865.37236898751803</c:v>
                </c:pt>
                <c:pt idx="4827">
                  <c:v>865.55161629052748</c:v>
                </c:pt>
                <c:pt idx="4828">
                  <c:v>865.73086358262208</c:v>
                </c:pt>
                <c:pt idx="4829">
                  <c:v>865.91011086379945</c:v>
                </c:pt>
                <c:pt idx="4830">
                  <c:v>866.08935813406197</c:v>
                </c:pt>
                <c:pt idx="4831">
                  <c:v>866.26860539340748</c:v>
                </c:pt>
                <c:pt idx="4832">
                  <c:v>866.44785264183804</c:v>
                </c:pt>
                <c:pt idx="4833">
                  <c:v>866.62709987935204</c:v>
                </c:pt>
                <c:pt idx="4834">
                  <c:v>866.80634710594916</c:v>
                </c:pt>
                <c:pt idx="4835">
                  <c:v>866.98559432163199</c:v>
                </c:pt>
                <c:pt idx="4836">
                  <c:v>867.16484152639805</c:v>
                </c:pt>
                <c:pt idx="4837">
                  <c:v>867.3440887202479</c:v>
                </c:pt>
                <c:pt idx="4838">
                  <c:v>867.52333590318199</c:v>
                </c:pt>
                <c:pt idx="4839">
                  <c:v>867.7025830752001</c:v>
                </c:pt>
                <c:pt idx="4840">
                  <c:v>867.88183023630199</c:v>
                </c:pt>
                <c:pt idx="4841">
                  <c:v>868.06107738648802</c:v>
                </c:pt>
                <c:pt idx="4842">
                  <c:v>868.24032452575807</c:v>
                </c:pt>
                <c:pt idx="4843">
                  <c:v>868.41957165411202</c:v>
                </c:pt>
                <c:pt idx="4844">
                  <c:v>868.59881877154999</c:v>
                </c:pt>
                <c:pt idx="4845">
                  <c:v>868.77806587807197</c:v>
                </c:pt>
                <c:pt idx="4846">
                  <c:v>868.95731297367809</c:v>
                </c:pt>
                <c:pt idx="4847">
                  <c:v>869.1365600583681</c:v>
                </c:pt>
                <c:pt idx="4848">
                  <c:v>869.31580713214203</c:v>
                </c:pt>
                <c:pt idx="4849">
                  <c:v>869.49505419499928</c:v>
                </c:pt>
                <c:pt idx="4850">
                  <c:v>869.67430124694204</c:v>
                </c:pt>
                <c:pt idx="4851">
                  <c:v>869.8535482879679</c:v>
                </c:pt>
                <c:pt idx="4852">
                  <c:v>870.032795318078</c:v>
                </c:pt>
                <c:pt idx="4853">
                  <c:v>870.21204233727201</c:v>
                </c:pt>
                <c:pt idx="4854">
                  <c:v>870.39128934554958</c:v>
                </c:pt>
                <c:pt idx="4855">
                  <c:v>870.57053634291208</c:v>
                </c:pt>
                <c:pt idx="4856">
                  <c:v>870.74978332935802</c:v>
                </c:pt>
                <c:pt idx="4857">
                  <c:v>870.9290303048881</c:v>
                </c:pt>
                <c:pt idx="4858">
                  <c:v>871.10827726950197</c:v>
                </c:pt>
                <c:pt idx="4859">
                  <c:v>871.28752422320008</c:v>
                </c:pt>
                <c:pt idx="4860">
                  <c:v>871.46677116598198</c:v>
                </c:pt>
                <c:pt idx="4861">
                  <c:v>871.64601809784801</c:v>
                </c:pt>
                <c:pt idx="4862">
                  <c:v>871.8252650187975</c:v>
                </c:pt>
                <c:pt idx="4863">
                  <c:v>872.00451192883202</c:v>
                </c:pt>
                <c:pt idx="4864">
                  <c:v>872.18375882794999</c:v>
                </c:pt>
                <c:pt idx="4865">
                  <c:v>872.36300571615254</c:v>
                </c:pt>
                <c:pt idx="4866">
                  <c:v>872.54225259343741</c:v>
                </c:pt>
                <c:pt idx="4867">
                  <c:v>872.721499459808</c:v>
                </c:pt>
                <c:pt idx="4868">
                  <c:v>872.90074631526204</c:v>
                </c:pt>
                <c:pt idx="4869">
                  <c:v>873.07999315979998</c:v>
                </c:pt>
                <c:pt idx="4870">
                  <c:v>873.25923999342149</c:v>
                </c:pt>
                <c:pt idx="4871">
                  <c:v>873.43848681612803</c:v>
                </c:pt>
                <c:pt idx="4872">
                  <c:v>873.61773362791803</c:v>
                </c:pt>
                <c:pt idx="4873">
                  <c:v>873.79698042879204</c:v>
                </c:pt>
                <c:pt idx="4874">
                  <c:v>873.97622721875007</c:v>
                </c:pt>
                <c:pt idx="4875">
                  <c:v>874.155473997792</c:v>
                </c:pt>
                <c:pt idx="4876">
                  <c:v>874.3347207659175</c:v>
                </c:pt>
                <c:pt idx="4877">
                  <c:v>874.51396752312803</c:v>
                </c:pt>
                <c:pt idx="4878">
                  <c:v>874.69321426942201</c:v>
                </c:pt>
                <c:pt idx="4879">
                  <c:v>874.87246100479956</c:v>
                </c:pt>
                <c:pt idx="4880">
                  <c:v>875.05170772926203</c:v>
                </c:pt>
                <c:pt idx="4881">
                  <c:v>875.23095444280807</c:v>
                </c:pt>
                <c:pt idx="4882">
                  <c:v>875.41020114543744</c:v>
                </c:pt>
                <c:pt idx="4883">
                  <c:v>875.58944783715265</c:v>
                </c:pt>
                <c:pt idx="4884">
                  <c:v>875.76869451795005</c:v>
                </c:pt>
                <c:pt idx="4885">
                  <c:v>875.94794118783147</c:v>
                </c:pt>
                <c:pt idx="4886">
                  <c:v>876.12718784679805</c:v>
                </c:pt>
                <c:pt idx="4887">
                  <c:v>876.30643449484762</c:v>
                </c:pt>
                <c:pt idx="4888">
                  <c:v>876.48568113198201</c:v>
                </c:pt>
                <c:pt idx="4889">
                  <c:v>876.66492775819995</c:v>
                </c:pt>
                <c:pt idx="4890">
                  <c:v>876.84417437350203</c:v>
                </c:pt>
                <c:pt idx="4891">
                  <c:v>877.02342097788801</c:v>
                </c:pt>
                <c:pt idx="4892">
                  <c:v>877.20266757135801</c:v>
                </c:pt>
                <c:pt idx="4893">
                  <c:v>877.38191415391157</c:v>
                </c:pt>
                <c:pt idx="4894">
                  <c:v>877.56116072554926</c:v>
                </c:pt>
                <c:pt idx="4895">
                  <c:v>877.74040728627199</c:v>
                </c:pt>
                <c:pt idx="4896">
                  <c:v>877.91965383607806</c:v>
                </c:pt>
                <c:pt idx="4897">
                  <c:v>878.09890037496803</c:v>
                </c:pt>
                <c:pt idx="4898">
                  <c:v>878.27814690294201</c:v>
                </c:pt>
                <c:pt idx="4899">
                  <c:v>878.45739341999956</c:v>
                </c:pt>
                <c:pt idx="4900">
                  <c:v>878.63663992614204</c:v>
                </c:pt>
                <c:pt idx="4901">
                  <c:v>878.81588642136808</c:v>
                </c:pt>
                <c:pt idx="4902">
                  <c:v>878.99513290567802</c:v>
                </c:pt>
                <c:pt idx="4903">
                  <c:v>879.174379379073</c:v>
                </c:pt>
                <c:pt idx="4904">
                  <c:v>879.35362584154927</c:v>
                </c:pt>
                <c:pt idx="4905">
                  <c:v>879.53287229311195</c:v>
                </c:pt>
                <c:pt idx="4906">
                  <c:v>879.71211873375762</c:v>
                </c:pt>
                <c:pt idx="4907">
                  <c:v>879.89136516348788</c:v>
                </c:pt>
                <c:pt idx="4908">
                  <c:v>880.07061158230204</c:v>
                </c:pt>
                <c:pt idx="4909">
                  <c:v>880.2498579902001</c:v>
                </c:pt>
                <c:pt idx="4910">
                  <c:v>880.42910438718206</c:v>
                </c:pt>
                <c:pt idx="4911">
                  <c:v>880.60835077324805</c:v>
                </c:pt>
                <c:pt idx="4912">
                  <c:v>880.78759714839805</c:v>
                </c:pt>
                <c:pt idx="4913">
                  <c:v>880.96684351263207</c:v>
                </c:pt>
                <c:pt idx="4914">
                  <c:v>881.14608986594942</c:v>
                </c:pt>
                <c:pt idx="4915">
                  <c:v>881.32533620835204</c:v>
                </c:pt>
                <c:pt idx="4916">
                  <c:v>881.504582539838</c:v>
                </c:pt>
                <c:pt idx="4917">
                  <c:v>881.68382886040808</c:v>
                </c:pt>
                <c:pt idx="4918">
                  <c:v>881.86307517006196</c:v>
                </c:pt>
                <c:pt idx="4919">
                  <c:v>882.04232146879997</c:v>
                </c:pt>
                <c:pt idx="4920">
                  <c:v>882.22156775662199</c:v>
                </c:pt>
                <c:pt idx="4921">
                  <c:v>882.40081403352804</c:v>
                </c:pt>
                <c:pt idx="4922">
                  <c:v>882.5800602995181</c:v>
                </c:pt>
                <c:pt idx="4923">
                  <c:v>882.75930655459194</c:v>
                </c:pt>
                <c:pt idx="4924">
                  <c:v>882.93855279874947</c:v>
                </c:pt>
                <c:pt idx="4925">
                  <c:v>883.11779903199204</c:v>
                </c:pt>
                <c:pt idx="4926">
                  <c:v>883.29704525431805</c:v>
                </c:pt>
                <c:pt idx="4927">
                  <c:v>883.47629146572785</c:v>
                </c:pt>
                <c:pt idx="4928">
                  <c:v>883.65553766622202</c:v>
                </c:pt>
                <c:pt idx="4929">
                  <c:v>883.83478385579997</c:v>
                </c:pt>
                <c:pt idx="4930">
                  <c:v>884.01403003446205</c:v>
                </c:pt>
                <c:pt idx="4931">
                  <c:v>884.19327620220804</c:v>
                </c:pt>
                <c:pt idx="4932">
                  <c:v>884.37252235903804</c:v>
                </c:pt>
                <c:pt idx="4933">
                  <c:v>884.5517685049515</c:v>
                </c:pt>
                <c:pt idx="4934">
                  <c:v>884.73101463994999</c:v>
                </c:pt>
                <c:pt idx="4935">
                  <c:v>884.91026076403148</c:v>
                </c:pt>
                <c:pt idx="4936">
                  <c:v>885.089506877198</c:v>
                </c:pt>
                <c:pt idx="4937">
                  <c:v>885.26875297944855</c:v>
                </c:pt>
                <c:pt idx="4938">
                  <c:v>885.44799907078198</c:v>
                </c:pt>
                <c:pt idx="4939">
                  <c:v>885.62724515119987</c:v>
                </c:pt>
                <c:pt idx="4940">
                  <c:v>885.80649122070201</c:v>
                </c:pt>
                <c:pt idx="4941">
                  <c:v>885.98573727928874</c:v>
                </c:pt>
                <c:pt idx="4942">
                  <c:v>886.16498332695801</c:v>
                </c:pt>
                <c:pt idx="4943">
                  <c:v>886.34422936371129</c:v>
                </c:pt>
                <c:pt idx="4944">
                  <c:v>886.52347538954996</c:v>
                </c:pt>
                <c:pt idx="4945">
                  <c:v>886.70272140447196</c:v>
                </c:pt>
                <c:pt idx="4946">
                  <c:v>886.88196740847786</c:v>
                </c:pt>
                <c:pt idx="4947">
                  <c:v>887.06121340156744</c:v>
                </c:pt>
                <c:pt idx="4948">
                  <c:v>887.24045938374206</c:v>
                </c:pt>
                <c:pt idx="4949">
                  <c:v>887.41970535500002</c:v>
                </c:pt>
                <c:pt idx="4950">
                  <c:v>887.59895131534199</c:v>
                </c:pt>
                <c:pt idx="4951">
                  <c:v>887.77819726476855</c:v>
                </c:pt>
                <c:pt idx="4952">
                  <c:v>887.95744320327788</c:v>
                </c:pt>
                <c:pt idx="4953">
                  <c:v>888.13668913087201</c:v>
                </c:pt>
                <c:pt idx="4954">
                  <c:v>888.31593504755006</c:v>
                </c:pt>
                <c:pt idx="4955">
                  <c:v>888.495180953312</c:v>
                </c:pt>
                <c:pt idx="4956">
                  <c:v>888.67442684815808</c:v>
                </c:pt>
                <c:pt idx="4957">
                  <c:v>888.85367273208806</c:v>
                </c:pt>
                <c:pt idx="4958">
                  <c:v>889.0329186051016</c:v>
                </c:pt>
                <c:pt idx="4959">
                  <c:v>889.21216446720007</c:v>
                </c:pt>
                <c:pt idx="4960">
                  <c:v>889.39141031838199</c:v>
                </c:pt>
                <c:pt idx="4961">
                  <c:v>889.57065615864803</c:v>
                </c:pt>
                <c:pt idx="4962">
                  <c:v>889.7499019879981</c:v>
                </c:pt>
                <c:pt idx="4963">
                  <c:v>889.92914780643196</c:v>
                </c:pt>
                <c:pt idx="4964">
                  <c:v>890.10839361395006</c:v>
                </c:pt>
                <c:pt idx="4965">
                  <c:v>890.28763941055195</c:v>
                </c:pt>
                <c:pt idx="4966">
                  <c:v>890.46688519623785</c:v>
                </c:pt>
                <c:pt idx="4967">
                  <c:v>890.64613097100801</c:v>
                </c:pt>
                <c:pt idx="4968">
                  <c:v>890.82537673486206</c:v>
                </c:pt>
                <c:pt idx="4969">
                  <c:v>891.00462248779957</c:v>
                </c:pt>
                <c:pt idx="4970">
                  <c:v>891.183868229822</c:v>
                </c:pt>
                <c:pt idx="4971">
                  <c:v>891.36311396092788</c:v>
                </c:pt>
                <c:pt idx="4972">
                  <c:v>891.54235968111789</c:v>
                </c:pt>
                <c:pt idx="4973">
                  <c:v>891.72160539039203</c:v>
                </c:pt>
                <c:pt idx="4974">
                  <c:v>891.90085108874996</c:v>
                </c:pt>
                <c:pt idx="4975">
                  <c:v>892.08009677619202</c:v>
                </c:pt>
                <c:pt idx="4976">
                  <c:v>892.2593424527181</c:v>
                </c:pt>
                <c:pt idx="4977">
                  <c:v>892.43858811832808</c:v>
                </c:pt>
                <c:pt idx="4978">
                  <c:v>892.61783377302208</c:v>
                </c:pt>
                <c:pt idx="4979">
                  <c:v>892.79707941679999</c:v>
                </c:pt>
                <c:pt idx="4980">
                  <c:v>892.97632504966202</c:v>
                </c:pt>
                <c:pt idx="4981">
                  <c:v>893.15557067160807</c:v>
                </c:pt>
                <c:pt idx="4982">
                  <c:v>893.33481628263803</c:v>
                </c:pt>
                <c:pt idx="4983">
                  <c:v>893.51406188275155</c:v>
                </c:pt>
                <c:pt idx="4984">
                  <c:v>893.69330747194999</c:v>
                </c:pt>
                <c:pt idx="4985">
                  <c:v>893.872553050232</c:v>
                </c:pt>
                <c:pt idx="4986">
                  <c:v>894.05179861759802</c:v>
                </c:pt>
                <c:pt idx="4987">
                  <c:v>894.23104417404807</c:v>
                </c:pt>
                <c:pt idx="4988">
                  <c:v>894.41028971958201</c:v>
                </c:pt>
                <c:pt idx="4989">
                  <c:v>894.58953525420054</c:v>
                </c:pt>
                <c:pt idx="4990">
                  <c:v>894.76878077790195</c:v>
                </c:pt>
                <c:pt idx="4991">
                  <c:v>894.94802629068795</c:v>
                </c:pt>
                <c:pt idx="4992">
                  <c:v>895.12727179255762</c:v>
                </c:pt>
                <c:pt idx="4993">
                  <c:v>895.30651728351154</c:v>
                </c:pt>
                <c:pt idx="4994">
                  <c:v>895.48576276355004</c:v>
                </c:pt>
                <c:pt idx="4995">
                  <c:v>895.66500823267199</c:v>
                </c:pt>
                <c:pt idx="4996">
                  <c:v>895.84425369087762</c:v>
                </c:pt>
                <c:pt idx="4997">
                  <c:v>896.02349913816806</c:v>
                </c:pt>
                <c:pt idx="4998">
                  <c:v>896.20274457454275</c:v>
                </c:pt>
                <c:pt idx="4999">
                  <c:v>896.38198999999997</c:v>
                </c:pt>
                <c:pt idx="5000">
                  <c:v>896.56123541454144</c:v>
                </c:pt>
                <c:pt idx="5001">
                  <c:v>896.74048081816795</c:v>
                </c:pt>
                <c:pt idx="5002">
                  <c:v>896.91972621087803</c:v>
                </c:pt>
                <c:pt idx="5003">
                  <c:v>897.098971592672</c:v>
                </c:pt>
                <c:pt idx="5004">
                  <c:v>897.27821696354999</c:v>
                </c:pt>
                <c:pt idx="5005">
                  <c:v>897.45746232351155</c:v>
                </c:pt>
                <c:pt idx="5006">
                  <c:v>897.63670767255803</c:v>
                </c:pt>
                <c:pt idx="5007">
                  <c:v>897.81595301068808</c:v>
                </c:pt>
                <c:pt idx="5008">
                  <c:v>897.99519833790202</c:v>
                </c:pt>
                <c:pt idx="5009">
                  <c:v>898.17444365420045</c:v>
                </c:pt>
                <c:pt idx="5010">
                  <c:v>898.35368895958197</c:v>
                </c:pt>
                <c:pt idx="5011">
                  <c:v>898.53293425404809</c:v>
                </c:pt>
                <c:pt idx="5012">
                  <c:v>898.71217953759844</c:v>
                </c:pt>
                <c:pt idx="5013">
                  <c:v>898.89142481023157</c:v>
                </c:pt>
                <c:pt idx="5014">
                  <c:v>899.07067007194996</c:v>
                </c:pt>
                <c:pt idx="5015">
                  <c:v>899.24991532275203</c:v>
                </c:pt>
                <c:pt idx="5016">
                  <c:v>899.429160562638</c:v>
                </c:pt>
                <c:pt idx="5017">
                  <c:v>899.60840579160811</c:v>
                </c:pt>
                <c:pt idx="5018">
                  <c:v>899.787651009662</c:v>
                </c:pt>
                <c:pt idx="5019">
                  <c:v>899.96689621680002</c:v>
                </c:pt>
                <c:pt idx="5020">
                  <c:v>900.1461414130215</c:v>
                </c:pt>
                <c:pt idx="5021">
                  <c:v>900.32538659832801</c:v>
                </c:pt>
                <c:pt idx="5022">
                  <c:v>900.50463177271808</c:v>
                </c:pt>
                <c:pt idx="5023">
                  <c:v>900.68387693619195</c:v>
                </c:pt>
                <c:pt idx="5024">
                  <c:v>900.86312208874926</c:v>
                </c:pt>
                <c:pt idx="5025">
                  <c:v>901.04236723039207</c:v>
                </c:pt>
                <c:pt idx="5026">
                  <c:v>901.2216123611181</c:v>
                </c:pt>
                <c:pt idx="5027">
                  <c:v>901.40085748092747</c:v>
                </c:pt>
                <c:pt idx="5028">
                  <c:v>901.58010258982199</c:v>
                </c:pt>
                <c:pt idx="5029">
                  <c:v>901.75934768779996</c:v>
                </c:pt>
                <c:pt idx="5030">
                  <c:v>901.93859277486195</c:v>
                </c:pt>
                <c:pt idx="5031">
                  <c:v>902.11783785100795</c:v>
                </c:pt>
                <c:pt idx="5032">
                  <c:v>902.29708291623808</c:v>
                </c:pt>
                <c:pt idx="5033">
                  <c:v>902.47632797055201</c:v>
                </c:pt>
                <c:pt idx="5034">
                  <c:v>902.65557301395006</c:v>
                </c:pt>
                <c:pt idx="5035">
                  <c:v>902.83481804643202</c:v>
                </c:pt>
                <c:pt idx="5036">
                  <c:v>903.01406306799811</c:v>
                </c:pt>
                <c:pt idx="5037">
                  <c:v>903.19330807864867</c:v>
                </c:pt>
                <c:pt idx="5038">
                  <c:v>903.372553078382</c:v>
                </c:pt>
                <c:pt idx="5039">
                  <c:v>903.55179806720002</c:v>
                </c:pt>
                <c:pt idx="5040">
                  <c:v>903.73104304510196</c:v>
                </c:pt>
                <c:pt idx="5041">
                  <c:v>903.91028801208802</c:v>
                </c:pt>
                <c:pt idx="5042">
                  <c:v>904.08953296815866</c:v>
                </c:pt>
                <c:pt idx="5043">
                  <c:v>904.26877791331196</c:v>
                </c:pt>
                <c:pt idx="5044">
                  <c:v>904.44802284755008</c:v>
                </c:pt>
                <c:pt idx="5045">
                  <c:v>904.62726777087209</c:v>
                </c:pt>
                <c:pt idx="5046">
                  <c:v>904.80651268327745</c:v>
                </c:pt>
                <c:pt idx="5047">
                  <c:v>904.98575758476795</c:v>
                </c:pt>
                <c:pt idx="5048">
                  <c:v>905.16500247534202</c:v>
                </c:pt>
                <c:pt idx="5049">
                  <c:v>905.34424735499954</c:v>
                </c:pt>
                <c:pt idx="5050">
                  <c:v>905.52349222374198</c:v>
                </c:pt>
                <c:pt idx="5051">
                  <c:v>905.7027370815681</c:v>
                </c:pt>
                <c:pt idx="5052">
                  <c:v>905.88198192847801</c:v>
                </c:pt>
                <c:pt idx="5053">
                  <c:v>906.06122676447126</c:v>
                </c:pt>
                <c:pt idx="5054">
                  <c:v>906.24047158955</c:v>
                </c:pt>
                <c:pt idx="5055">
                  <c:v>906.41971640371207</c:v>
                </c:pt>
                <c:pt idx="5056">
                  <c:v>906.59896120695805</c:v>
                </c:pt>
                <c:pt idx="5057">
                  <c:v>906.77820599928805</c:v>
                </c:pt>
                <c:pt idx="5058">
                  <c:v>906.95745078070115</c:v>
                </c:pt>
                <c:pt idx="5059">
                  <c:v>907.13669555120009</c:v>
                </c:pt>
                <c:pt idx="5060">
                  <c:v>907.31594031078203</c:v>
                </c:pt>
                <c:pt idx="5061">
                  <c:v>907.49518505944809</c:v>
                </c:pt>
                <c:pt idx="5062">
                  <c:v>907.67442979719806</c:v>
                </c:pt>
                <c:pt idx="5063">
                  <c:v>907.85367452403204</c:v>
                </c:pt>
                <c:pt idx="5064">
                  <c:v>908.03291923994959</c:v>
                </c:pt>
                <c:pt idx="5065">
                  <c:v>908.2121639449515</c:v>
                </c:pt>
                <c:pt idx="5066">
                  <c:v>908.3914086390381</c:v>
                </c:pt>
                <c:pt idx="5067">
                  <c:v>908.57065332220805</c:v>
                </c:pt>
                <c:pt idx="5068">
                  <c:v>908.749897994462</c:v>
                </c:pt>
                <c:pt idx="5069">
                  <c:v>908.92914265579998</c:v>
                </c:pt>
                <c:pt idx="5070">
                  <c:v>909.10838730622197</c:v>
                </c:pt>
                <c:pt idx="5071">
                  <c:v>909.28763194572809</c:v>
                </c:pt>
                <c:pt idx="5072">
                  <c:v>909.46687657431801</c:v>
                </c:pt>
                <c:pt idx="5073">
                  <c:v>909.64612119199126</c:v>
                </c:pt>
                <c:pt idx="5074">
                  <c:v>909.82536579874954</c:v>
                </c:pt>
                <c:pt idx="5075">
                  <c:v>910.00461039459196</c:v>
                </c:pt>
                <c:pt idx="5076">
                  <c:v>910.18385497951795</c:v>
                </c:pt>
                <c:pt idx="5077">
                  <c:v>910.36309955352795</c:v>
                </c:pt>
                <c:pt idx="5078">
                  <c:v>910.54234411662196</c:v>
                </c:pt>
                <c:pt idx="5079">
                  <c:v>910.7215886688</c:v>
                </c:pt>
                <c:pt idx="5080">
                  <c:v>910.90083321006205</c:v>
                </c:pt>
                <c:pt idx="5081">
                  <c:v>911.080077740408</c:v>
                </c:pt>
                <c:pt idx="5082">
                  <c:v>911.25932225983809</c:v>
                </c:pt>
                <c:pt idx="5083">
                  <c:v>911.43856676835208</c:v>
                </c:pt>
                <c:pt idx="5084">
                  <c:v>911.61781126594997</c:v>
                </c:pt>
                <c:pt idx="5085">
                  <c:v>911.79705575263199</c:v>
                </c:pt>
                <c:pt idx="5086">
                  <c:v>911.97630022839803</c:v>
                </c:pt>
                <c:pt idx="5087">
                  <c:v>912.15554469324786</c:v>
                </c:pt>
                <c:pt idx="5088">
                  <c:v>912.33478914718205</c:v>
                </c:pt>
                <c:pt idx="5089">
                  <c:v>912.51403359020003</c:v>
                </c:pt>
                <c:pt idx="5090">
                  <c:v>912.69327802230202</c:v>
                </c:pt>
                <c:pt idx="5091">
                  <c:v>912.87252244348747</c:v>
                </c:pt>
                <c:pt idx="5092">
                  <c:v>913.05176685375761</c:v>
                </c:pt>
                <c:pt idx="5093">
                  <c:v>913.231011253112</c:v>
                </c:pt>
                <c:pt idx="5094">
                  <c:v>913.4102556415495</c:v>
                </c:pt>
                <c:pt idx="5095">
                  <c:v>913.58950001907203</c:v>
                </c:pt>
                <c:pt idx="5096">
                  <c:v>913.76874438567802</c:v>
                </c:pt>
                <c:pt idx="5097">
                  <c:v>913.94798874136802</c:v>
                </c:pt>
                <c:pt idx="5098">
                  <c:v>914.12723308614204</c:v>
                </c:pt>
                <c:pt idx="5099">
                  <c:v>914.30647741999996</c:v>
                </c:pt>
                <c:pt idx="5100">
                  <c:v>914.48572174294202</c:v>
                </c:pt>
                <c:pt idx="5101">
                  <c:v>914.66496605496786</c:v>
                </c:pt>
                <c:pt idx="5102">
                  <c:v>914.84421035607807</c:v>
                </c:pt>
                <c:pt idx="5103">
                  <c:v>915.02345464627194</c:v>
                </c:pt>
                <c:pt idx="5104">
                  <c:v>915.2026989255495</c:v>
                </c:pt>
                <c:pt idx="5105">
                  <c:v>915.38194319391141</c:v>
                </c:pt>
                <c:pt idx="5106">
                  <c:v>915.56118745135802</c:v>
                </c:pt>
                <c:pt idx="5107">
                  <c:v>915.74043169788808</c:v>
                </c:pt>
                <c:pt idx="5108">
                  <c:v>915.91967593350205</c:v>
                </c:pt>
                <c:pt idx="5109">
                  <c:v>916.09892015820003</c:v>
                </c:pt>
                <c:pt idx="5110">
                  <c:v>916.27816437198203</c:v>
                </c:pt>
                <c:pt idx="5111">
                  <c:v>916.45740857484805</c:v>
                </c:pt>
                <c:pt idx="5112">
                  <c:v>916.63665276679808</c:v>
                </c:pt>
                <c:pt idx="5113">
                  <c:v>916.81589694783202</c:v>
                </c:pt>
                <c:pt idx="5114">
                  <c:v>916.99514111794997</c:v>
                </c:pt>
                <c:pt idx="5115">
                  <c:v>917.17438527715206</c:v>
                </c:pt>
                <c:pt idx="5116">
                  <c:v>917.35362942543702</c:v>
                </c:pt>
                <c:pt idx="5117">
                  <c:v>917.53287356280805</c:v>
                </c:pt>
                <c:pt idx="5118">
                  <c:v>917.71211768926196</c:v>
                </c:pt>
                <c:pt idx="5119">
                  <c:v>917.89136180479954</c:v>
                </c:pt>
                <c:pt idx="5120">
                  <c:v>918.07060590942206</c:v>
                </c:pt>
                <c:pt idx="5121">
                  <c:v>918.24985000312802</c:v>
                </c:pt>
                <c:pt idx="5122">
                  <c:v>918.42909408591731</c:v>
                </c:pt>
                <c:pt idx="5123">
                  <c:v>918.60833815779199</c:v>
                </c:pt>
                <c:pt idx="5124">
                  <c:v>918.78758221875</c:v>
                </c:pt>
                <c:pt idx="5125">
                  <c:v>918.96682626879203</c:v>
                </c:pt>
                <c:pt idx="5126">
                  <c:v>919.14607030791808</c:v>
                </c:pt>
                <c:pt idx="5127">
                  <c:v>919.32531433612803</c:v>
                </c:pt>
                <c:pt idx="5128">
                  <c:v>919.504558353422</c:v>
                </c:pt>
                <c:pt idx="5129">
                  <c:v>919.68380235979998</c:v>
                </c:pt>
                <c:pt idx="5130">
                  <c:v>919.86304635526199</c:v>
                </c:pt>
                <c:pt idx="5131">
                  <c:v>920.04229033980789</c:v>
                </c:pt>
                <c:pt idx="5132">
                  <c:v>920.22153431343804</c:v>
                </c:pt>
                <c:pt idx="5133">
                  <c:v>920.40077827615198</c:v>
                </c:pt>
                <c:pt idx="5134">
                  <c:v>920.58002222795005</c:v>
                </c:pt>
                <c:pt idx="5135">
                  <c:v>920.75926616883203</c:v>
                </c:pt>
                <c:pt idx="5136">
                  <c:v>920.93851009879802</c:v>
                </c:pt>
                <c:pt idx="5137">
                  <c:v>921.11775401784803</c:v>
                </c:pt>
                <c:pt idx="5138">
                  <c:v>921.29699792598205</c:v>
                </c:pt>
                <c:pt idx="5139">
                  <c:v>921.47624182319987</c:v>
                </c:pt>
                <c:pt idx="5140">
                  <c:v>921.65548570950205</c:v>
                </c:pt>
                <c:pt idx="5141">
                  <c:v>921.8347295848879</c:v>
                </c:pt>
                <c:pt idx="5142">
                  <c:v>922.01397344935845</c:v>
                </c:pt>
                <c:pt idx="5143">
                  <c:v>922.19321730291199</c:v>
                </c:pt>
                <c:pt idx="5144">
                  <c:v>922.37246114554955</c:v>
                </c:pt>
                <c:pt idx="5145">
                  <c:v>922.55170497727204</c:v>
                </c:pt>
                <c:pt idx="5146">
                  <c:v>922.73094879807809</c:v>
                </c:pt>
                <c:pt idx="5147">
                  <c:v>922.91019260796804</c:v>
                </c:pt>
                <c:pt idx="5148">
                  <c:v>923.08943640694201</c:v>
                </c:pt>
                <c:pt idx="5149">
                  <c:v>923.26868019499955</c:v>
                </c:pt>
                <c:pt idx="5150">
                  <c:v>923.44792397214189</c:v>
                </c:pt>
                <c:pt idx="5151">
                  <c:v>923.62716773836803</c:v>
                </c:pt>
                <c:pt idx="5152">
                  <c:v>923.80641149367761</c:v>
                </c:pt>
                <c:pt idx="5153">
                  <c:v>923.98565523807201</c:v>
                </c:pt>
                <c:pt idx="5154">
                  <c:v>924.16489897154997</c:v>
                </c:pt>
                <c:pt idx="5155">
                  <c:v>924.3441426941115</c:v>
                </c:pt>
                <c:pt idx="5156">
                  <c:v>924.52338640575806</c:v>
                </c:pt>
                <c:pt idx="5157">
                  <c:v>924.70263010648807</c:v>
                </c:pt>
                <c:pt idx="5158">
                  <c:v>924.88187379630199</c:v>
                </c:pt>
                <c:pt idx="5159">
                  <c:v>925.06111747519947</c:v>
                </c:pt>
                <c:pt idx="5160">
                  <c:v>925.24036114318199</c:v>
                </c:pt>
                <c:pt idx="5161">
                  <c:v>925.4196048002475</c:v>
                </c:pt>
                <c:pt idx="5162">
                  <c:v>925.59884844639805</c:v>
                </c:pt>
                <c:pt idx="5163">
                  <c:v>925.77809208163205</c:v>
                </c:pt>
                <c:pt idx="5164">
                  <c:v>925.95733570594928</c:v>
                </c:pt>
                <c:pt idx="5165">
                  <c:v>926.13657931935199</c:v>
                </c:pt>
                <c:pt idx="5166">
                  <c:v>926.31582292183805</c:v>
                </c:pt>
                <c:pt idx="5167">
                  <c:v>926.49506651340789</c:v>
                </c:pt>
                <c:pt idx="5168">
                  <c:v>926.67431009406255</c:v>
                </c:pt>
                <c:pt idx="5169">
                  <c:v>926.85355366379997</c:v>
                </c:pt>
                <c:pt idx="5170">
                  <c:v>927.03279722262198</c:v>
                </c:pt>
                <c:pt idx="5171">
                  <c:v>927.21204077052801</c:v>
                </c:pt>
                <c:pt idx="5172">
                  <c:v>927.39128430751805</c:v>
                </c:pt>
                <c:pt idx="5173">
                  <c:v>927.570527833592</c:v>
                </c:pt>
                <c:pt idx="5174">
                  <c:v>927.74977134874996</c:v>
                </c:pt>
                <c:pt idx="5175">
                  <c:v>927.9290148529916</c:v>
                </c:pt>
                <c:pt idx="5176">
                  <c:v>928.10825834631805</c:v>
                </c:pt>
                <c:pt idx="5177">
                  <c:v>928.28750182872807</c:v>
                </c:pt>
                <c:pt idx="5178">
                  <c:v>928.46674530022199</c:v>
                </c:pt>
                <c:pt idx="5179">
                  <c:v>928.64598876080004</c:v>
                </c:pt>
                <c:pt idx="5180">
                  <c:v>928.82523221046199</c:v>
                </c:pt>
                <c:pt idx="5181">
                  <c:v>929.00447564920808</c:v>
                </c:pt>
                <c:pt idx="5182">
                  <c:v>929.18371907703795</c:v>
                </c:pt>
                <c:pt idx="5183">
                  <c:v>929.3629624939507</c:v>
                </c:pt>
                <c:pt idx="5184">
                  <c:v>929.54220589994895</c:v>
                </c:pt>
                <c:pt idx="5185">
                  <c:v>929.72144929503202</c:v>
                </c:pt>
                <c:pt idx="5186">
                  <c:v>929.90069267919807</c:v>
                </c:pt>
                <c:pt idx="5187">
                  <c:v>930.07993605244803</c:v>
                </c:pt>
                <c:pt idx="5188">
                  <c:v>930.2591794147819</c:v>
                </c:pt>
                <c:pt idx="5189">
                  <c:v>930.43842276620001</c:v>
                </c:pt>
                <c:pt idx="5190">
                  <c:v>930.61766610670145</c:v>
                </c:pt>
                <c:pt idx="5191">
                  <c:v>930.79690943628805</c:v>
                </c:pt>
                <c:pt idx="5192">
                  <c:v>930.97615275495787</c:v>
                </c:pt>
                <c:pt idx="5193">
                  <c:v>931.15539606271204</c:v>
                </c:pt>
                <c:pt idx="5194">
                  <c:v>931.33463935955001</c:v>
                </c:pt>
                <c:pt idx="5195">
                  <c:v>931.51388264547199</c:v>
                </c:pt>
                <c:pt idx="5196">
                  <c:v>931.693125920478</c:v>
                </c:pt>
                <c:pt idx="5197">
                  <c:v>931.87236918456745</c:v>
                </c:pt>
                <c:pt idx="5198">
                  <c:v>932.05161243774148</c:v>
                </c:pt>
                <c:pt idx="5199">
                  <c:v>932.2308556800001</c:v>
                </c:pt>
                <c:pt idx="5200">
                  <c:v>932.41009891134195</c:v>
                </c:pt>
                <c:pt idx="5201">
                  <c:v>932.58934213176803</c:v>
                </c:pt>
                <c:pt idx="5202">
                  <c:v>932.76858534127803</c:v>
                </c:pt>
                <c:pt idx="5203">
                  <c:v>932.94782853987203</c:v>
                </c:pt>
                <c:pt idx="5204">
                  <c:v>933.12707172755006</c:v>
                </c:pt>
                <c:pt idx="5205">
                  <c:v>933.30631490431199</c:v>
                </c:pt>
                <c:pt idx="5206">
                  <c:v>933.48555807015805</c:v>
                </c:pt>
                <c:pt idx="5207">
                  <c:v>933.66480122508801</c:v>
                </c:pt>
                <c:pt idx="5208">
                  <c:v>933.84404436910199</c:v>
                </c:pt>
                <c:pt idx="5209">
                  <c:v>934.02328750220011</c:v>
                </c:pt>
                <c:pt idx="5210">
                  <c:v>934.20253062438201</c:v>
                </c:pt>
                <c:pt idx="5211">
                  <c:v>934.38177373564804</c:v>
                </c:pt>
                <c:pt idx="5212">
                  <c:v>934.56101683599729</c:v>
                </c:pt>
                <c:pt idx="5213">
                  <c:v>934.74025992543159</c:v>
                </c:pt>
                <c:pt idx="5214">
                  <c:v>934.91950300394956</c:v>
                </c:pt>
                <c:pt idx="5215">
                  <c:v>935.098746071552</c:v>
                </c:pt>
                <c:pt idx="5216">
                  <c:v>935.277989128238</c:v>
                </c:pt>
                <c:pt idx="5217">
                  <c:v>935.45723217400746</c:v>
                </c:pt>
                <c:pt idx="5218">
                  <c:v>935.63647520886195</c:v>
                </c:pt>
                <c:pt idx="5219">
                  <c:v>935.81571823280001</c:v>
                </c:pt>
                <c:pt idx="5220">
                  <c:v>935.99496124582197</c:v>
                </c:pt>
                <c:pt idx="5221">
                  <c:v>936.17420424792795</c:v>
                </c:pt>
                <c:pt idx="5222">
                  <c:v>936.35344723911805</c:v>
                </c:pt>
                <c:pt idx="5223">
                  <c:v>936.53269021939207</c:v>
                </c:pt>
                <c:pt idx="5224">
                  <c:v>936.71193318874998</c:v>
                </c:pt>
                <c:pt idx="5225">
                  <c:v>936.89117614719203</c:v>
                </c:pt>
                <c:pt idx="5226">
                  <c:v>937.07041909471786</c:v>
                </c:pt>
                <c:pt idx="5227">
                  <c:v>937.24966203132794</c:v>
                </c:pt>
                <c:pt idx="5228">
                  <c:v>937.42890495702204</c:v>
                </c:pt>
                <c:pt idx="5229">
                  <c:v>937.60814787180004</c:v>
                </c:pt>
                <c:pt idx="5230">
                  <c:v>937.78739077566195</c:v>
                </c:pt>
                <c:pt idx="5231">
                  <c:v>937.9666336686081</c:v>
                </c:pt>
                <c:pt idx="5232">
                  <c:v>938.14587655063804</c:v>
                </c:pt>
                <c:pt idx="5233">
                  <c:v>938.32511942175154</c:v>
                </c:pt>
                <c:pt idx="5234">
                  <c:v>938.50436228195008</c:v>
                </c:pt>
                <c:pt idx="5235">
                  <c:v>938.68360513123196</c:v>
                </c:pt>
                <c:pt idx="5236">
                  <c:v>938.86284796959808</c:v>
                </c:pt>
                <c:pt idx="5237">
                  <c:v>939.04209079704788</c:v>
                </c:pt>
                <c:pt idx="5238">
                  <c:v>939.22133361358203</c:v>
                </c:pt>
                <c:pt idx="5239">
                  <c:v>939.40057641920009</c:v>
                </c:pt>
                <c:pt idx="5240">
                  <c:v>939.57981921390206</c:v>
                </c:pt>
                <c:pt idx="5241">
                  <c:v>939.75906199768804</c:v>
                </c:pt>
                <c:pt idx="5242">
                  <c:v>939.93830477055803</c:v>
                </c:pt>
                <c:pt idx="5243">
                  <c:v>940.11754753251205</c:v>
                </c:pt>
                <c:pt idx="5244">
                  <c:v>940.29679028355008</c:v>
                </c:pt>
                <c:pt idx="5245">
                  <c:v>940.47603302367202</c:v>
                </c:pt>
                <c:pt idx="5246">
                  <c:v>940.65527575287808</c:v>
                </c:pt>
                <c:pt idx="5247">
                  <c:v>940.83451847116805</c:v>
                </c:pt>
                <c:pt idx="5248">
                  <c:v>941.01376117854204</c:v>
                </c:pt>
                <c:pt idx="5249">
                  <c:v>941.19300387500004</c:v>
                </c:pt>
                <c:pt idx="5250">
                  <c:v>941.37224656054195</c:v>
                </c:pt>
                <c:pt idx="5251">
                  <c:v>941.55148923516811</c:v>
                </c:pt>
                <c:pt idx="5252">
                  <c:v>941.73073189887805</c:v>
                </c:pt>
                <c:pt idx="5253">
                  <c:v>941.90997455167201</c:v>
                </c:pt>
                <c:pt idx="5254">
                  <c:v>942.08921719354942</c:v>
                </c:pt>
                <c:pt idx="5255">
                  <c:v>942.26845982451198</c:v>
                </c:pt>
                <c:pt idx="5256">
                  <c:v>942.44770244455788</c:v>
                </c:pt>
                <c:pt idx="5257">
                  <c:v>942.62694505368802</c:v>
                </c:pt>
                <c:pt idx="5258">
                  <c:v>942.8061876519015</c:v>
                </c:pt>
                <c:pt idx="5259">
                  <c:v>942.98543023920001</c:v>
                </c:pt>
                <c:pt idx="5260">
                  <c:v>943.16467281558198</c:v>
                </c:pt>
                <c:pt idx="5261">
                  <c:v>943.34391538104785</c:v>
                </c:pt>
                <c:pt idx="5262">
                  <c:v>943.52315793559808</c:v>
                </c:pt>
                <c:pt idx="5263">
                  <c:v>943.70240047923255</c:v>
                </c:pt>
                <c:pt idx="5264">
                  <c:v>943.88164301194945</c:v>
                </c:pt>
                <c:pt idx="5265">
                  <c:v>944.06088553375196</c:v>
                </c:pt>
                <c:pt idx="5266">
                  <c:v>944.24012804463803</c:v>
                </c:pt>
                <c:pt idx="5267">
                  <c:v>944.419370544608</c:v>
                </c:pt>
                <c:pt idx="5268">
                  <c:v>944.59861303366199</c:v>
                </c:pt>
                <c:pt idx="5269">
                  <c:v>944.7778555118</c:v>
                </c:pt>
                <c:pt idx="5270">
                  <c:v>944.95709797902202</c:v>
                </c:pt>
                <c:pt idx="5271">
                  <c:v>945.13634043532807</c:v>
                </c:pt>
                <c:pt idx="5272">
                  <c:v>945.31558288071744</c:v>
                </c:pt>
                <c:pt idx="5273">
                  <c:v>945.49482531519197</c:v>
                </c:pt>
                <c:pt idx="5274">
                  <c:v>945.67406773874995</c:v>
                </c:pt>
                <c:pt idx="5275">
                  <c:v>945.85331015139195</c:v>
                </c:pt>
                <c:pt idx="5276">
                  <c:v>946.03255255311808</c:v>
                </c:pt>
                <c:pt idx="5277">
                  <c:v>946.211794943928</c:v>
                </c:pt>
                <c:pt idx="5278">
                  <c:v>946.39103732382205</c:v>
                </c:pt>
                <c:pt idx="5279">
                  <c:v>946.5702796928</c:v>
                </c:pt>
                <c:pt idx="5280">
                  <c:v>946.74952205086197</c:v>
                </c:pt>
                <c:pt idx="5281">
                  <c:v>946.92876439800807</c:v>
                </c:pt>
                <c:pt idx="5282">
                  <c:v>947.10800673423807</c:v>
                </c:pt>
                <c:pt idx="5283">
                  <c:v>947.28724905955198</c:v>
                </c:pt>
                <c:pt idx="5284">
                  <c:v>947.46649137394945</c:v>
                </c:pt>
                <c:pt idx="5285">
                  <c:v>947.64573367743196</c:v>
                </c:pt>
                <c:pt idx="5286">
                  <c:v>947.82497596999804</c:v>
                </c:pt>
                <c:pt idx="5287">
                  <c:v>948.00421825164801</c:v>
                </c:pt>
                <c:pt idx="5288">
                  <c:v>948.18346052238201</c:v>
                </c:pt>
                <c:pt idx="5289">
                  <c:v>948.36270278219945</c:v>
                </c:pt>
                <c:pt idx="5290">
                  <c:v>948.54194503110205</c:v>
                </c:pt>
                <c:pt idx="5291">
                  <c:v>948.72118726908855</c:v>
                </c:pt>
                <c:pt idx="5292">
                  <c:v>948.90042949615804</c:v>
                </c:pt>
                <c:pt idx="5293">
                  <c:v>949.07967171231201</c:v>
                </c:pt>
                <c:pt idx="5294">
                  <c:v>949.25891391754999</c:v>
                </c:pt>
                <c:pt idx="5295">
                  <c:v>949.43815611187199</c:v>
                </c:pt>
                <c:pt idx="5296">
                  <c:v>949.61739829527789</c:v>
                </c:pt>
                <c:pt idx="5297">
                  <c:v>949.79664046776804</c:v>
                </c:pt>
                <c:pt idx="5298">
                  <c:v>949.97588262934198</c:v>
                </c:pt>
                <c:pt idx="5299">
                  <c:v>950.15512477999948</c:v>
                </c:pt>
                <c:pt idx="5300">
                  <c:v>950.33436691974202</c:v>
                </c:pt>
                <c:pt idx="5301">
                  <c:v>950.51360904856801</c:v>
                </c:pt>
                <c:pt idx="5302">
                  <c:v>950.69285116647802</c:v>
                </c:pt>
                <c:pt idx="5303">
                  <c:v>950.87209327347205</c:v>
                </c:pt>
                <c:pt idx="5304">
                  <c:v>951.05133536954997</c:v>
                </c:pt>
                <c:pt idx="5305">
                  <c:v>951.23057745471203</c:v>
                </c:pt>
                <c:pt idx="5306">
                  <c:v>951.409819528958</c:v>
                </c:pt>
                <c:pt idx="5307">
                  <c:v>951.58906159228809</c:v>
                </c:pt>
                <c:pt idx="5308">
                  <c:v>951.76830364470197</c:v>
                </c:pt>
                <c:pt idx="5309">
                  <c:v>951.94754568619987</c:v>
                </c:pt>
                <c:pt idx="5310">
                  <c:v>952.12678771678202</c:v>
                </c:pt>
                <c:pt idx="5311">
                  <c:v>952.3060297364475</c:v>
                </c:pt>
                <c:pt idx="5312">
                  <c:v>952.48527174519802</c:v>
                </c:pt>
                <c:pt idx="5313">
                  <c:v>952.66451374303199</c:v>
                </c:pt>
                <c:pt idx="5314">
                  <c:v>952.84375572994998</c:v>
                </c:pt>
                <c:pt idx="5315">
                  <c:v>953.02299770595141</c:v>
                </c:pt>
                <c:pt idx="5316">
                  <c:v>953.202239671038</c:v>
                </c:pt>
                <c:pt idx="5317">
                  <c:v>953.38148162520804</c:v>
                </c:pt>
                <c:pt idx="5318">
                  <c:v>953.56072356846198</c:v>
                </c:pt>
                <c:pt idx="5319">
                  <c:v>953.73996550080005</c:v>
                </c:pt>
                <c:pt idx="5320">
                  <c:v>953.91920742222158</c:v>
                </c:pt>
                <c:pt idx="5321">
                  <c:v>954.09844933272802</c:v>
                </c:pt>
                <c:pt idx="5322">
                  <c:v>954.27769123231803</c:v>
                </c:pt>
                <c:pt idx="5323">
                  <c:v>954.45693312099149</c:v>
                </c:pt>
                <c:pt idx="5324">
                  <c:v>954.63617499874999</c:v>
                </c:pt>
                <c:pt idx="5325">
                  <c:v>954.81541686559149</c:v>
                </c:pt>
                <c:pt idx="5326">
                  <c:v>954.99465872151802</c:v>
                </c:pt>
                <c:pt idx="5327">
                  <c:v>955.173900566528</c:v>
                </c:pt>
                <c:pt idx="5328">
                  <c:v>955.353142400622</c:v>
                </c:pt>
                <c:pt idx="5329">
                  <c:v>955.53238422380002</c:v>
                </c:pt>
                <c:pt idx="5330">
                  <c:v>955.71162603606194</c:v>
                </c:pt>
                <c:pt idx="5331">
                  <c:v>955.89086783740788</c:v>
                </c:pt>
                <c:pt idx="5332">
                  <c:v>956.07010962783795</c:v>
                </c:pt>
                <c:pt idx="5333">
                  <c:v>956.24935140735204</c:v>
                </c:pt>
                <c:pt idx="5334">
                  <c:v>956.42859317594957</c:v>
                </c:pt>
                <c:pt idx="5335">
                  <c:v>956.60783493363203</c:v>
                </c:pt>
                <c:pt idx="5336">
                  <c:v>956.78707668039806</c:v>
                </c:pt>
                <c:pt idx="5337">
                  <c:v>956.96631841624787</c:v>
                </c:pt>
                <c:pt idx="5338">
                  <c:v>957.14556014118205</c:v>
                </c:pt>
                <c:pt idx="5339">
                  <c:v>957.32480185519989</c:v>
                </c:pt>
                <c:pt idx="5340">
                  <c:v>957.50404355830199</c:v>
                </c:pt>
                <c:pt idx="5341">
                  <c:v>957.68328525048855</c:v>
                </c:pt>
                <c:pt idx="5342">
                  <c:v>957.86252693175732</c:v>
                </c:pt>
                <c:pt idx="5343">
                  <c:v>958.04176860211203</c:v>
                </c:pt>
                <c:pt idx="5344">
                  <c:v>958.22101026154996</c:v>
                </c:pt>
                <c:pt idx="5345">
                  <c:v>958.40025191007203</c:v>
                </c:pt>
                <c:pt idx="5346">
                  <c:v>958.579493547678</c:v>
                </c:pt>
                <c:pt idx="5347">
                  <c:v>958.75873517436855</c:v>
                </c:pt>
                <c:pt idx="5348">
                  <c:v>958.93797679014199</c:v>
                </c:pt>
                <c:pt idx="5349">
                  <c:v>959.11721839499899</c:v>
                </c:pt>
                <c:pt idx="5350">
                  <c:v>959.29645998894205</c:v>
                </c:pt>
                <c:pt idx="5351">
                  <c:v>959.47570157196844</c:v>
                </c:pt>
                <c:pt idx="5352">
                  <c:v>959.65494314407795</c:v>
                </c:pt>
                <c:pt idx="5353">
                  <c:v>959.83418470527158</c:v>
                </c:pt>
                <c:pt idx="5354">
                  <c:v>960.01342625555003</c:v>
                </c:pt>
                <c:pt idx="5355">
                  <c:v>960.19266779491124</c:v>
                </c:pt>
                <c:pt idx="5356">
                  <c:v>960.37190932335807</c:v>
                </c:pt>
                <c:pt idx="5357">
                  <c:v>960.55115084088789</c:v>
                </c:pt>
                <c:pt idx="5358">
                  <c:v>960.73039234750195</c:v>
                </c:pt>
                <c:pt idx="5359">
                  <c:v>960.90963384320003</c:v>
                </c:pt>
                <c:pt idx="5360">
                  <c:v>961.08887532798201</c:v>
                </c:pt>
                <c:pt idx="5361">
                  <c:v>961.2681168018479</c:v>
                </c:pt>
                <c:pt idx="5362">
                  <c:v>961.44735826479803</c:v>
                </c:pt>
                <c:pt idx="5363">
                  <c:v>961.62659971683195</c:v>
                </c:pt>
                <c:pt idx="5364">
                  <c:v>961.80584115795</c:v>
                </c:pt>
                <c:pt idx="5365">
                  <c:v>961.98508258815275</c:v>
                </c:pt>
                <c:pt idx="5366">
                  <c:v>962.16432400743804</c:v>
                </c:pt>
                <c:pt idx="5367">
                  <c:v>962.34356541580746</c:v>
                </c:pt>
                <c:pt idx="5368">
                  <c:v>962.52280681326147</c:v>
                </c:pt>
                <c:pt idx="5369">
                  <c:v>962.70204819979949</c:v>
                </c:pt>
                <c:pt idx="5370">
                  <c:v>962.88128957542199</c:v>
                </c:pt>
                <c:pt idx="5371">
                  <c:v>963.06053094012805</c:v>
                </c:pt>
                <c:pt idx="5372">
                  <c:v>963.23977229391801</c:v>
                </c:pt>
                <c:pt idx="5373">
                  <c:v>963.41901363679199</c:v>
                </c:pt>
                <c:pt idx="5374">
                  <c:v>963.59825496874998</c:v>
                </c:pt>
                <c:pt idx="5375">
                  <c:v>963.777496289792</c:v>
                </c:pt>
                <c:pt idx="5376">
                  <c:v>963.95673759991803</c:v>
                </c:pt>
                <c:pt idx="5377">
                  <c:v>964.13597889912808</c:v>
                </c:pt>
                <c:pt idx="5378">
                  <c:v>964.315220187421</c:v>
                </c:pt>
                <c:pt idx="5379">
                  <c:v>964.4944614648</c:v>
                </c:pt>
                <c:pt idx="5380">
                  <c:v>964.67370273126198</c:v>
                </c:pt>
                <c:pt idx="5381">
                  <c:v>964.85294398680787</c:v>
                </c:pt>
                <c:pt idx="5382">
                  <c:v>965.03218523143789</c:v>
                </c:pt>
                <c:pt idx="5383">
                  <c:v>965.21142646515204</c:v>
                </c:pt>
                <c:pt idx="5384">
                  <c:v>965.39066768794942</c:v>
                </c:pt>
                <c:pt idx="5385">
                  <c:v>965.56990889983206</c:v>
                </c:pt>
                <c:pt idx="5386">
                  <c:v>965.74915010079803</c:v>
                </c:pt>
                <c:pt idx="5387">
                  <c:v>965.92839129084803</c:v>
                </c:pt>
                <c:pt idx="5388">
                  <c:v>966.10763246998204</c:v>
                </c:pt>
                <c:pt idx="5389">
                  <c:v>966.28687363819995</c:v>
                </c:pt>
                <c:pt idx="5390">
                  <c:v>966.46611479550097</c:v>
                </c:pt>
                <c:pt idx="5391">
                  <c:v>966.64535594188806</c:v>
                </c:pt>
                <c:pt idx="5392">
                  <c:v>966.82459707735802</c:v>
                </c:pt>
                <c:pt idx="5393">
                  <c:v>967.003838201912</c:v>
                </c:pt>
                <c:pt idx="5394">
                  <c:v>967.18307931555</c:v>
                </c:pt>
                <c:pt idx="5395">
                  <c:v>967.36232041827157</c:v>
                </c:pt>
                <c:pt idx="5396">
                  <c:v>967.54156151007805</c:v>
                </c:pt>
                <c:pt idx="5397">
                  <c:v>967.72080259096811</c:v>
                </c:pt>
                <c:pt idx="5398">
                  <c:v>967.90004366094195</c:v>
                </c:pt>
                <c:pt idx="5399">
                  <c:v>968.07928472000003</c:v>
                </c:pt>
                <c:pt idx="5400">
                  <c:v>968.25852576814202</c:v>
                </c:pt>
                <c:pt idx="5401">
                  <c:v>968.43776680536746</c:v>
                </c:pt>
                <c:pt idx="5402">
                  <c:v>968.61700783167805</c:v>
                </c:pt>
                <c:pt idx="5403">
                  <c:v>968.79624884707198</c:v>
                </c:pt>
                <c:pt idx="5404">
                  <c:v>968.97548985155004</c:v>
                </c:pt>
                <c:pt idx="5405">
                  <c:v>969.154730845112</c:v>
                </c:pt>
                <c:pt idx="5406">
                  <c:v>969.33397182775809</c:v>
                </c:pt>
                <c:pt idx="5407">
                  <c:v>969.51321279948786</c:v>
                </c:pt>
                <c:pt idx="5408">
                  <c:v>969.69245376030199</c:v>
                </c:pt>
                <c:pt idx="5409">
                  <c:v>969.87169471020002</c:v>
                </c:pt>
                <c:pt idx="5410">
                  <c:v>970.05093564918195</c:v>
                </c:pt>
                <c:pt idx="5411">
                  <c:v>970.23017657724802</c:v>
                </c:pt>
                <c:pt idx="5412">
                  <c:v>970.40941749439787</c:v>
                </c:pt>
                <c:pt idx="5413">
                  <c:v>970.58865840063197</c:v>
                </c:pt>
                <c:pt idx="5414">
                  <c:v>970.76789929594952</c:v>
                </c:pt>
                <c:pt idx="5415">
                  <c:v>970.94714018035131</c:v>
                </c:pt>
                <c:pt idx="5416">
                  <c:v>971.12638105383803</c:v>
                </c:pt>
                <c:pt idx="5417">
                  <c:v>971.30562191640786</c:v>
                </c:pt>
                <c:pt idx="5418">
                  <c:v>971.48486276806204</c:v>
                </c:pt>
                <c:pt idx="5419">
                  <c:v>971.66410360880002</c:v>
                </c:pt>
                <c:pt idx="5420">
                  <c:v>971.84334443862201</c:v>
                </c:pt>
                <c:pt idx="5421">
                  <c:v>972.02258525752802</c:v>
                </c:pt>
                <c:pt idx="5422">
                  <c:v>972.20182606551805</c:v>
                </c:pt>
                <c:pt idx="5423">
                  <c:v>972.38106686259198</c:v>
                </c:pt>
                <c:pt idx="5424">
                  <c:v>972.56030764875004</c:v>
                </c:pt>
                <c:pt idx="5425">
                  <c:v>972.73954842399189</c:v>
                </c:pt>
                <c:pt idx="5426">
                  <c:v>972.9187891883181</c:v>
                </c:pt>
                <c:pt idx="5427">
                  <c:v>973.0980299417281</c:v>
                </c:pt>
                <c:pt idx="5428">
                  <c:v>973.277270684222</c:v>
                </c:pt>
                <c:pt idx="5429">
                  <c:v>973.45651141579924</c:v>
                </c:pt>
                <c:pt idx="5430">
                  <c:v>973.63575213646197</c:v>
                </c:pt>
                <c:pt idx="5431">
                  <c:v>973.81499284620804</c:v>
                </c:pt>
                <c:pt idx="5432">
                  <c:v>973.99423354503801</c:v>
                </c:pt>
                <c:pt idx="5433">
                  <c:v>974.173474232952</c:v>
                </c:pt>
                <c:pt idx="5434">
                  <c:v>974.35271490994944</c:v>
                </c:pt>
                <c:pt idx="5435">
                  <c:v>974.53195557603203</c:v>
                </c:pt>
                <c:pt idx="5436">
                  <c:v>974.71119623119807</c:v>
                </c:pt>
                <c:pt idx="5437">
                  <c:v>974.89043687544802</c:v>
                </c:pt>
                <c:pt idx="5438">
                  <c:v>975.06967750878198</c:v>
                </c:pt>
                <c:pt idx="5439">
                  <c:v>975.24891813120007</c:v>
                </c:pt>
                <c:pt idx="5440">
                  <c:v>975.4281587427015</c:v>
                </c:pt>
                <c:pt idx="5441">
                  <c:v>975.60739934328808</c:v>
                </c:pt>
                <c:pt idx="5442">
                  <c:v>975.786639932958</c:v>
                </c:pt>
                <c:pt idx="5443">
                  <c:v>975.96588051171204</c:v>
                </c:pt>
                <c:pt idx="5444">
                  <c:v>976.14512107954999</c:v>
                </c:pt>
                <c:pt idx="5445">
                  <c:v>976.32436163647196</c:v>
                </c:pt>
                <c:pt idx="5446">
                  <c:v>976.50360218247749</c:v>
                </c:pt>
                <c:pt idx="5447">
                  <c:v>976.68284271756795</c:v>
                </c:pt>
                <c:pt idx="5448">
                  <c:v>976.86208324174197</c:v>
                </c:pt>
                <c:pt idx="5449">
                  <c:v>977.04132375499955</c:v>
                </c:pt>
                <c:pt idx="5450">
                  <c:v>977.22056425734274</c:v>
                </c:pt>
                <c:pt idx="5451">
                  <c:v>977.39980474876802</c:v>
                </c:pt>
                <c:pt idx="5452">
                  <c:v>977.57904522927845</c:v>
                </c:pt>
                <c:pt idx="5453">
                  <c:v>977.75828569887199</c:v>
                </c:pt>
                <c:pt idx="5454">
                  <c:v>977.93752615754954</c:v>
                </c:pt>
                <c:pt idx="5455">
                  <c:v>978.11676660531202</c:v>
                </c:pt>
                <c:pt idx="5456">
                  <c:v>978.29600704215795</c:v>
                </c:pt>
                <c:pt idx="5457">
                  <c:v>978.47524746808801</c:v>
                </c:pt>
                <c:pt idx="5458">
                  <c:v>978.65448788310198</c:v>
                </c:pt>
                <c:pt idx="5459">
                  <c:v>978.83372828720007</c:v>
                </c:pt>
                <c:pt idx="5460">
                  <c:v>979.01296868038207</c:v>
                </c:pt>
                <c:pt idx="5461">
                  <c:v>979.19220906264809</c:v>
                </c:pt>
                <c:pt idx="5462">
                  <c:v>979.3714494339979</c:v>
                </c:pt>
                <c:pt idx="5463">
                  <c:v>979.55068979443115</c:v>
                </c:pt>
                <c:pt idx="5464">
                  <c:v>979.72993014395001</c:v>
                </c:pt>
                <c:pt idx="5465">
                  <c:v>979.90917048255199</c:v>
                </c:pt>
                <c:pt idx="5466">
                  <c:v>980.08841081023809</c:v>
                </c:pt>
                <c:pt idx="5467">
                  <c:v>980.26765112700787</c:v>
                </c:pt>
                <c:pt idx="5468">
                  <c:v>980.446891432862</c:v>
                </c:pt>
                <c:pt idx="5469">
                  <c:v>980.62613172780004</c:v>
                </c:pt>
                <c:pt idx="5470">
                  <c:v>980.80537201182199</c:v>
                </c:pt>
                <c:pt idx="5471">
                  <c:v>980.98461228492761</c:v>
                </c:pt>
                <c:pt idx="5472">
                  <c:v>981.16385254711804</c:v>
                </c:pt>
                <c:pt idx="5473">
                  <c:v>981.34309279839204</c:v>
                </c:pt>
                <c:pt idx="5474">
                  <c:v>981.52233303875005</c:v>
                </c:pt>
                <c:pt idx="5475">
                  <c:v>981.70157326819196</c:v>
                </c:pt>
                <c:pt idx="5476">
                  <c:v>981.8808134867179</c:v>
                </c:pt>
                <c:pt idx="5477">
                  <c:v>982.06005369432762</c:v>
                </c:pt>
                <c:pt idx="5478">
                  <c:v>982.23929389102159</c:v>
                </c:pt>
                <c:pt idx="5479">
                  <c:v>982.41853407680003</c:v>
                </c:pt>
                <c:pt idx="5480">
                  <c:v>982.59777425166203</c:v>
                </c:pt>
                <c:pt idx="5481">
                  <c:v>982.77701441560805</c:v>
                </c:pt>
                <c:pt idx="5482">
                  <c:v>982.95625456863809</c:v>
                </c:pt>
                <c:pt idx="5483">
                  <c:v>983.13549471075203</c:v>
                </c:pt>
                <c:pt idx="5484">
                  <c:v>983.31473484194998</c:v>
                </c:pt>
                <c:pt idx="5485">
                  <c:v>983.49397496223196</c:v>
                </c:pt>
                <c:pt idx="5486">
                  <c:v>983.67321507159795</c:v>
                </c:pt>
                <c:pt idx="5487">
                  <c:v>983.85245517004762</c:v>
                </c:pt>
                <c:pt idx="5488">
                  <c:v>984.03169525758199</c:v>
                </c:pt>
                <c:pt idx="5489">
                  <c:v>984.21093533420003</c:v>
                </c:pt>
                <c:pt idx="5490">
                  <c:v>984.39017539990209</c:v>
                </c:pt>
                <c:pt idx="5491">
                  <c:v>984.56941545468806</c:v>
                </c:pt>
                <c:pt idx="5492">
                  <c:v>984.74865549855804</c:v>
                </c:pt>
                <c:pt idx="5493">
                  <c:v>984.92789553151204</c:v>
                </c:pt>
                <c:pt idx="5494">
                  <c:v>985.10713555355005</c:v>
                </c:pt>
                <c:pt idx="5495">
                  <c:v>985.28637556467197</c:v>
                </c:pt>
                <c:pt idx="5496">
                  <c:v>985.46561556487802</c:v>
                </c:pt>
                <c:pt idx="5497">
                  <c:v>985.64485555416854</c:v>
                </c:pt>
                <c:pt idx="5498">
                  <c:v>985.82409553254206</c:v>
                </c:pt>
                <c:pt idx="5499">
                  <c:v>986.00333550000005</c:v>
                </c:pt>
                <c:pt idx="5500">
                  <c:v>986.18257545654205</c:v>
                </c:pt>
                <c:pt idx="5501">
                  <c:v>986.36181540216762</c:v>
                </c:pt>
                <c:pt idx="5502">
                  <c:v>986.541055336878</c:v>
                </c:pt>
                <c:pt idx="5503">
                  <c:v>986.72029526067195</c:v>
                </c:pt>
                <c:pt idx="5504">
                  <c:v>986.89953517355002</c:v>
                </c:pt>
                <c:pt idx="5505">
                  <c:v>987.078775075512</c:v>
                </c:pt>
                <c:pt idx="5506">
                  <c:v>987.25801496655845</c:v>
                </c:pt>
                <c:pt idx="5507">
                  <c:v>987.43725484668789</c:v>
                </c:pt>
                <c:pt idx="5508">
                  <c:v>987.61649471590158</c:v>
                </c:pt>
                <c:pt idx="5509">
                  <c:v>987.79573457420065</c:v>
                </c:pt>
                <c:pt idx="5510">
                  <c:v>987.97497442158203</c:v>
                </c:pt>
                <c:pt idx="5511">
                  <c:v>988.154214258048</c:v>
                </c:pt>
                <c:pt idx="5512">
                  <c:v>988.33345408359787</c:v>
                </c:pt>
                <c:pt idx="5513">
                  <c:v>988.51269389823142</c:v>
                </c:pt>
                <c:pt idx="5514">
                  <c:v>988.69193370195001</c:v>
                </c:pt>
                <c:pt idx="5515">
                  <c:v>988.87117349475159</c:v>
                </c:pt>
                <c:pt idx="5516">
                  <c:v>989.05041327663855</c:v>
                </c:pt>
                <c:pt idx="5517">
                  <c:v>989.22965304760805</c:v>
                </c:pt>
                <c:pt idx="5518">
                  <c:v>989.40889280766203</c:v>
                </c:pt>
                <c:pt idx="5519">
                  <c:v>989.58813255680002</c:v>
                </c:pt>
                <c:pt idx="5520">
                  <c:v>989.76737229502203</c:v>
                </c:pt>
                <c:pt idx="5521">
                  <c:v>989.94661202232749</c:v>
                </c:pt>
                <c:pt idx="5522">
                  <c:v>990.1258517387181</c:v>
                </c:pt>
                <c:pt idx="5523">
                  <c:v>990.30509144419204</c:v>
                </c:pt>
                <c:pt idx="5524">
                  <c:v>990.48433113875001</c:v>
                </c:pt>
                <c:pt idx="5525">
                  <c:v>990.66357082239199</c:v>
                </c:pt>
                <c:pt idx="5526">
                  <c:v>990.84281049511742</c:v>
                </c:pt>
                <c:pt idx="5527">
                  <c:v>991.02205015692789</c:v>
                </c:pt>
                <c:pt idx="5528">
                  <c:v>991.20128980782204</c:v>
                </c:pt>
                <c:pt idx="5529">
                  <c:v>991.38052944779997</c:v>
                </c:pt>
                <c:pt idx="5530">
                  <c:v>991.55976907686204</c:v>
                </c:pt>
                <c:pt idx="5531">
                  <c:v>991.7390086950079</c:v>
                </c:pt>
                <c:pt idx="5532">
                  <c:v>991.91824830223788</c:v>
                </c:pt>
                <c:pt idx="5533">
                  <c:v>992.097487898552</c:v>
                </c:pt>
                <c:pt idx="5534">
                  <c:v>992.27672748394957</c:v>
                </c:pt>
                <c:pt idx="5535">
                  <c:v>992.45596705843207</c:v>
                </c:pt>
                <c:pt idx="5536">
                  <c:v>992.6352066219979</c:v>
                </c:pt>
                <c:pt idx="5537">
                  <c:v>992.81444617464808</c:v>
                </c:pt>
                <c:pt idx="5538">
                  <c:v>992.99368571638195</c:v>
                </c:pt>
                <c:pt idx="5539">
                  <c:v>993.17292524720006</c:v>
                </c:pt>
                <c:pt idx="5540">
                  <c:v>993.3521647671015</c:v>
                </c:pt>
                <c:pt idx="5541">
                  <c:v>993.53140427608855</c:v>
                </c:pt>
                <c:pt idx="5542">
                  <c:v>993.71064377415803</c:v>
                </c:pt>
                <c:pt idx="5543">
                  <c:v>993.88988326131198</c:v>
                </c:pt>
                <c:pt idx="5544">
                  <c:v>994.06912273755006</c:v>
                </c:pt>
                <c:pt idx="5545">
                  <c:v>994.24836220287204</c:v>
                </c:pt>
                <c:pt idx="5546">
                  <c:v>994.42760165727805</c:v>
                </c:pt>
                <c:pt idx="5547">
                  <c:v>994.60684110076807</c:v>
                </c:pt>
                <c:pt idx="5548">
                  <c:v>994.78608053334199</c:v>
                </c:pt>
                <c:pt idx="5549">
                  <c:v>994.96531995499947</c:v>
                </c:pt>
                <c:pt idx="5550">
                  <c:v>995.144559365742</c:v>
                </c:pt>
                <c:pt idx="5551">
                  <c:v>995.32379876556809</c:v>
                </c:pt>
                <c:pt idx="5552">
                  <c:v>995.50303815447808</c:v>
                </c:pt>
                <c:pt idx="5553">
                  <c:v>995.68227753247197</c:v>
                </c:pt>
                <c:pt idx="5554">
                  <c:v>995.86151689954897</c:v>
                </c:pt>
                <c:pt idx="5555">
                  <c:v>996.04075625571204</c:v>
                </c:pt>
                <c:pt idx="5556">
                  <c:v>996.2199956009581</c:v>
                </c:pt>
                <c:pt idx="5557">
                  <c:v>996.39923493528795</c:v>
                </c:pt>
                <c:pt idx="5558">
                  <c:v>996.57847425870204</c:v>
                </c:pt>
                <c:pt idx="5559">
                  <c:v>996.75771357120004</c:v>
                </c:pt>
                <c:pt idx="5560">
                  <c:v>996.93695287278149</c:v>
                </c:pt>
                <c:pt idx="5561">
                  <c:v>997.11619216344786</c:v>
                </c:pt>
                <c:pt idx="5562">
                  <c:v>997.29543144319803</c:v>
                </c:pt>
                <c:pt idx="5563">
                  <c:v>997.47467071203198</c:v>
                </c:pt>
                <c:pt idx="5564">
                  <c:v>997.65390996995006</c:v>
                </c:pt>
                <c:pt idx="5565">
                  <c:v>997.83314921695205</c:v>
                </c:pt>
                <c:pt idx="5566">
                  <c:v>998.01238845303806</c:v>
                </c:pt>
                <c:pt idx="5567">
                  <c:v>998.19162767820808</c:v>
                </c:pt>
                <c:pt idx="5568">
                  <c:v>998.37086689246155</c:v>
                </c:pt>
                <c:pt idx="5569">
                  <c:v>998.55010609579915</c:v>
                </c:pt>
                <c:pt idx="5570">
                  <c:v>998.72934528822202</c:v>
                </c:pt>
                <c:pt idx="5571">
                  <c:v>998.908584469728</c:v>
                </c:pt>
                <c:pt idx="5572">
                  <c:v>999.08782364031811</c:v>
                </c:pt>
                <c:pt idx="5573">
                  <c:v>999.26706279999155</c:v>
                </c:pt>
                <c:pt idx="5574">
                  <c:v>999.44630194875003</c:v>
                </c:pt>
                <c:pt idx="5575">
                  <c:v>999.62554108659208</c:v>
                </c:pt>
                <c:pt idx="5576">
                  <c:v>999.80478021351803</c:v>
                </c:pt>
                <c:pt idx="5577">
                  <c:v>999.984019329528</c:v>
                </c:pt>
                <c:pt idx="5578">
                  <c:v>1000.163258434622</c:v>
                </c:pt>
                <c:pt idx="5579">
                  <c:v>1000.3424975288</c:v>
                </c:pt>
                <c:pt idx="5580">
                  <c:v>1000.521736612062</c:v>
                </c:pt>
                <c:pt idx="5581">
                  <c:v>1000.700975684408</c:v>
                </c:pt>
                <c:pt idx="5582">
                  <c:v>1000.880214745838</c:v>
                </c:pt>
                <c:pt idx="5583">
                  <c:v>1001.059453796352</c:v>
                </c:pt>
                <c:pt idx="5584">
                  <c:v>1001.23869283595</c:v>
                </c:pt>
                <c:pt idx="5585">
                  <c:v>1001.417931864632</c:v>
                </c:pt>
                <c:pt idx="5586">
                  <c:v>1001.597170882398</c:v>
                </c:pt>
                <c:pt idx="5587">
                  <c:v>1001.776409889248</c:v>
                </c:pt>
                <c:pt idx="5588">
                  <c:v>1001.955648885182</c:v>
                </c:pt>
                <c:pt idx="5589">
                  <c:v>1002.1348878702</c:v>
                </c:pt>
                <c:pt idx="5590">
                  <c:v>1002.314126844302</c:v>
                </c:pt>
                <c:pt idx="5591">
                  <c:v>1002.493365807488</c:v>
                </c:pt>
                <c:pt idx="5592">
                  <c:v>1002.672604759758</c:v>
                </c:pt>
                <c:pt idx="5593">
                  <c:v>1002.851843701112</c:v>
                </c:pt>
                <c:pt idx="5594">
                  <c:v>1003.03108263155</c:v>
                </c:pt>
                <c:pt idx="5595">
                  <c:v>1003.210321551072</c:v>
                </c:pt>
                <c:pt idx="5596">
                  <c:v>1003.389560459678</c:v>
                </c:pt>
                <c:pt idx="5597">
                  <c:v>1003.568799357368</c:v>
                </c:pt>
                <c:pt idx="5598">
                  <c:v>1003.748038244142</c:v>
                </c:pt>
                <c:pt idx="5599">
                  <c:v>1003.92727712</c:v>
                </c:pt>
                <c:pt idx="5600">
                  <c:v>1004.106515984942</c:v>
                </c:pt>
                <c:pt idx="5601">
                  <c:v>1004.285754838968</c:v>
                </c:pt>
                <c:pt idx="5602">
                  <c:v>1004.464993682078</c:v>
                </c:pt>
                <c:pt idx="5603">
                  <c:v>1004.6442325142719</c:v>
                </c:pt>
                <c:pt idx="5604">
                  <c:v>1004.82347133555</c:v>
                </c:pt>
                <c:pt idx="5605">
                  <c:v>1005.002710145912</c:v>
                </c:pt>
                <c:pt idx="5606">
                  <c:v>1005.181948945358</c:v>
                </c:pt>
                <c:pt idx="5607">
                  <c:v>1005.361187733888</c:v>
                </c:pt>
                <c:pt idx="5608">
                  <c:v>1005.540426511502</c:v>
                </c:pt>
                <c:pt idx="5609">
                  <c:v>1005.7196652782</c:v>
                </c:pt>
                <c:pt idx="5610">
                  <c:v>1005.898904033982</c:v>
                </c:pt>
                <c:pt idx="5611">
                  <c:v>1006.078142778848</c:v>
                </c:pt>
                <c:pt idx="5612">
                  <c:v>1006.257381512798</c:v>
                </c:pt>
                <c:pt idx="5613">
                  <c:v>1006.436620235832</c:v>
                </c:pt>
                <c:pt idx="5614">
                  <c:v>1006.61585894795</c:v>
                </c:pt>
                <c:pt idx="5615">
                  <c:v>1006.795097649152</c:v>
                </c:pt>
                <c:pt idx="5616">
                  <c:v>1006.974336339438</c:v>
                </c:pt>
                <c:pt idx="5617">
                  <c:v>1007.1535750188081</c:v>
                </c:pt>
                <c:pt idx="5618">
                  <c:v>1007.332813687262</c:v>
                </c:pt>
                <c:pt idx="5619">
                  <c:v>1007.5120523448001</c:v>
                </c:pt>
                <c:pt idx="5620">
                  <c:v>1007.691290991422</c:v>
                </c:pt>
                <c:pt idx="5621">
                  <c:v>1007.870529627128</c:v>
                </c:pt>
                <c:pt idx="5622">
                  <c:v>1008.049768251918</c:v>
                </c:pt>
                <c:pt idx="5623">
                  <c:v>1008.229006865792</c:v>
                </c:pt>
                <c:pt idx="5624">
                  <c:v>1008.40824546875</c:v>
                </c:pt>
                <c:pt idx="5625">
                  <c:v>1008.587484060792</c:v>
                </c:pt>
                <c:pt idx="5626">
                  <c:v>1008.766722641918</c:v>
                </c:pt>
                <c:pt idx="5627">
                  <c:v>1008.9459612121281</c:v>
                </c:pt>
                <c:pt idx="5628">
                  <c:v>1009.125199771422</c:v>
                </c:pt>
                <c:pt idx="5629">
                  <c:v>1009.3044383198001</c:v>
                </c:pt>
                <c:pt idx="5630">
                  <c:v>1009.483676857262</c:v>
                </c:pt>
                <c:pt idx="5631">
                  <c:v>1009.662915383808</c:v>
                </c:pt>
                <c:pt idx="5632">
                  <c:v>1009.842153899438</c:v>
                </c:pt>
                <c:pt idx="5633">
                  <c:v>1010.021392404152</c:v>
                </c:pt>
                <c:pt idx="5634">
                  <c:v>1010.20063089795</c:v>
                </c:pt>
                <c:pt idx="5635">
                  <c:v>1010.379869380832</c:v>
                </c:pt>
                <c:pt idx="5636">
                  <c:v>1010.559107852798</c:v>
                </c:pt>
                <c:pt idx="5637">
                  <c:v>1010.738346313848</c:v>
                </c:pt>
                <c:pt idx="5638">
                  <c:v>1010.9175847639819</c:v>
                </c:pt>
                <c:pt idx="5639">
                  <c:v>1011.0968232032</c:v>
                </c:pt>
                <c:pt idx="5640">
                  <c:v>1011.276061631502</c:v>
                </c:pt>
                <c:pt idx="5641">
                  <c:v>1011.455300048888</c:v>
                </c:pt>
                <c:pt idx="5642">
                  <c:v>1011.634538455358</c:v>
                </c:pt>
                <c:pt idx="5643">
                  <c:v>1011.8137768509119</c:v>
                </c:pt>
                <c:pt idx="5644">
                  <c:v>1011.99301523555</c:v>
                </c:pt>
                <c:pt idx="5645">
                  <c:v>1012.172253609272</c:v>
                </c:pt>
                <c:pt idx="5646">
                  <c:v>1012.351491972078</c:v>
                </c:pt>
                <c:pt idx="5647">
                  <c:v>1012.530730323968</c:v>
                </c:pt>
                <c:pt idx="5648">
                  <c:v>1012.709968664942</c:v>
                </c:pt>
                <c:pt idx="5649">
                  <c:v>1012.889206995</c:v>
                </c:pt>
                <c:pt idx="5650">
                  <c:v>1013.068445314142</c:v>
                </c:pt>
                <c:pt idx="5651">
                  <c:v>1013.247683622368</c:v>
                </c:pt>
                <c:pt idx="5652">
                  <c:v>1013.426921919678</c:v>
                </c:pt>
                <c:pt idx="5653">
                  <c:v>1013.606160206072</c:v>
                </c:pt>
                <c:pt idx="5654">
                  <c:v>1013.78539848155</c:v>
                </c:pt>
                <c:pt idx="5655">
                  <c:v>1013.964636746112</c:v>
                </c:pt>
                <c:pt idx="5656">
                  <c:v>1014.1438749997581</c:v>
                </c:pt>
                <c:pt idx="5657">
                  <c:v>1014.323113242488</c:v>
                </c:pt>
                <c:pt idx="5658">
                  <c:v>1014.502351474302</c:v>
                </c:pt>
                <c:pt idx="5659">
                  <c:v>1014.6815896952</c:v>
                </c:pt>
                <c:pt idx="5660">
                  <c:v>1014.860827905182</c:v>
                </c:pt>
                <c:pt idx="5661">
                  <c:v>1015.040066104248</c:v>
                </c:pt>
                <c:pt idx="5662">
                  <c:v>1015.219304292398</c:v>
                </c:pt>
                <c:pt idx="5663">
                  <c:v>1015.398542469632</c:v>
                </c:pt>
                <c:pt idx="5664">
                  <c:v>1015.57778063595</c:v>
                </c:pt>
                <c:pt idx="5665">
                  <c:v>1015.757018791352</c:v>
                </c:pt>
                <c:pt idx="5666">
                  <c:v>1015.9362569358379</c:v>
                </c:pt>
                <c:pt idx="5667">
                  <c:v>1016.115495069408</c:v>
                </c:pt>
                <c:pt idx="5668">
                  <c:v>1016.294733192062</c:v>
                </c:pt>
                <c:pt idx="5669">
                  <c:v>1016.4739713038</c:v>
                </c:pt>
                <c:pt idx="5670">
                  <c:v>1016.653209404622</c:v>
                </c:pt>
                <c:pt idx="5671">
                  <c:v>1016.832447494528</c:v>
                </c:pt>
                <c:pt idx="5672">
                  <c:v>1017.011685573518</c:v>
                </c:pt>
                <c:pt idx="5673">
                  <c:v>1017.190923641592</c:v>
                </c:pt>
                <c:pt idx="5674">
                  <c:v>1017.3701616987501</c:v>
                </c:pt>
                <c:pt idx="5675">
                  <c:v>1017.549399744992</c:v>
                </c:pt>
                <c:pt idx="5676">
                  <c:v>1017.728637780318</c:v>
                </c:pt>
                <c:pt idx="5677">
                  <c:v>1017.907875804728</c:v>
                </c:pt>
                <c:pt idx="5678">
                  <c:v>1018.087113818222</c:v>
                </c:pt>
                <c:pt idx="5679">
                  <c:v>1018.2663518208</c:v>
                </c:pt>
                <c:pt idx="5680">
                  <c:v>1018.445589812462</c:v>
                </c:pt>
                <c:pt idx="5681">
                  <c:v>1018.6248277932081</c:v>
                </c:pt>
                <c:pt idx="5682">
                  <c:v>1018.804065763038</c:v>
                </c:pt>
                <c:pt idx="5683">
                  <c:v>1018.983303721952</c:v>
                </c:pt>
                <c:pt idx="5684">
                  <c:v>1019.16254166995</c:v>
                </c:pt>
                <c:pt idx="5685">
                  <c:v>1019.341779607032</c:v>
                </c:pt>
                <c:pt idx="5686">
                  <c:v>1019.521017533198</c:v>
                </c:pt>
                <c:pt idx="5687">
                  <c:v>1019.700255448448</c:v>
                </c:pt>
                <c:pt idx="5688">
                  <c:v>1019.879493352782</c:v>
                </c:pt>
                <c:pt idx="5689">
                  <c:v>1020.0587312462</c:v>
                </c:pt>
                <c:pt idx="5690">
                  <c:v>1020.237969128702</c:v>
                </c:pt>
                <c:pt idx="5691">
                  <c:v>1020.417207000288</c:v>
                </c:pt>
                <c:pt idx="5692">
                  <c:v>1020.5964448609579</c:v>
                </c:pt>
                <c:pt idx="5693">
                  <c:v>1020.775682710712</c:v>
                </c:pt>
                <c:pt idx="5694">
                  <c:v>1020.95492054955</c:v>
                </c:pt>
                <c:pt idx="5695">
                  <c:v>1021.134158377472</c:v>
                </c:pt>
                <c:pt idx="5696">
                  <c:v>1021.3133961944779</c:v>
                </c:pt>
                <c:pt idx="5697">
                  <c:v>1021.492634000568</c:v>
                </c:pt>
                <c:pt idx="5698">
                  <c:v>1021.671871795742</c:v>
                </c:pt>
                <c:pt idx="5699">
                  <c:v>1021.85110958</c:v>
                </c:pt>
                <c:pt idx="5700">
                  <c:v>1022.030347353342</c:v>
                </c:pt>
                <c:pt idx="5701">
                  <c:v>1022.209585115768</c:v>
                </c:pt>
                <c:pt idx="5702">
                  <c:v>1022.388822867278</c:v>
                </c:pt>
                <c:pt idx="5703">
                  <c:v>1022.568060607872</c:v>
                </c:pt>
                <c:pt idx="5704">
                  <c:v>1022.74729833755</c:v>
                </c:pt>
                <c:pt idx="5705">
                  <c:v>1022.926536056312</c:v>
                </c:pt>
                <c:pt idx="5706">
                  <c:v>1023.105773764158</c:v>
                </c:pt>
                <c:pt idx="5707">
                  <c:v>1023.2850114610879</c:v>
                </c:pt>
                <c:pt idx="5708">
                  <c:v>1023.464249147102</c:v>
                </c:pt>
                <c:pt idx="5709">
                  <c:v>1023.6434868222</c:v>
                </c:pt>
                <c:pt idx="5710">
                  <c:v>1023.822724486382</c:v>
                </c:pt>
                <c:pt idx="5711">
                  <c:v>1024.001962139648</c:v>
                </c:pt>
                <c:pt idx="5712">
                  <c:v>1024.181199781998</c:v>
                </c:pt>
                <c:pt idx="5713">
                  <c:v>1024.360437413432</c:v>
                </c:pt>
                <c:pt idx="5714">
                  <c:v>1024.5396750339501</c:v>
                </c:pt>
                <c:pt idx="5715">
                  <c:v>1024.7189126435519</c:v>
                </c:pt>
                <c:pt idx="5716">
                  <c:v>1024.898150242238</c:v>
                </c:pt>
                <c:pt idx="5717">
                  <c:v>1025.0773878300081</c:v>
                </c:pt>
                <c:pt idx="5718">
                  <c:v>1025.256625406862</c:v>
                </c:pt>
                <c:pt idx="5719">
                  <c:v>1025.4358629727999</c:v>
                </c:pt>
                <c:pt idx="5720">
                  <c:v>1025.6151005278221</c:v>
                </c:pt>
                <c:pt idx="5721">
                  <c:v>1025.794338071928</c:v>
                </c:pt>
                <c:pt idx="5722">
                  <c:v>1025.973575605118</c:v>
                </c:pt>
                <c:pt idx="5723">
                  <c:v>1026.1528131273919</c:v>
                </c:pt>
                <c:pt idx="5724">
                  <c:v>1026.3320506387499</c:v>
                </c:pt>
                <c:pt idx="5725">
                  <c:v>1026.5112881391919</c:v>
                </c:pt>
                <c:pt idx="5726">
                  <c:v>1026.690525628718</c:v>
                </c:pt>
                <c:pt idx="5727">
                  <c:v>1026.869763107328</c:v>
                </c:pt>
                <c:pt idx="5728">
                  <c:v>1027.0490005750221</c:v>
                </c:pt>
                <c:pt idx="5729">
                  <c:v>1027.2282380317999</c:v>
                </c:pt>
                <c:pt idx="5730">
                  <c:v>1027.407475477662</c:v>
                </c:pt>
                <c:pt idx="5731">
                  <c:v>1027.5867129126079</c:v>
                </c:pt>
                <c:pt idx="5732">
                  <c:v>1027.7659503366381</c:v>
                </c:pt>
                <c:pt idx="5733">
                  <c:v>1027.945187749752</c:v>
                </c:pt>
                <c:pt idx="5734">
                  <c:v>1028.1244251519499</c:v>
                </c:pt>
                <c:pt idx="5735">
                  <c:v>1028.3036625432319</c:v>
                </c:pt>
                <c:pt idx="5736">
                  <c:v>1028.4828999235981</c:v>
                </c:pt>
                <c:pt idx="5737">
                  <c:v>1028.6621372930481</c:v>
                </c:pt>
                <c:pt idx="5738">
                  <c:v>1028.8413746515821</c:v>
                </c:pt>
                <c:pt idx="5739">
                  <c:v>1029.0206119991999</c:v>
                </c:pt>
                <c:pt idx="5740">
                  <c:v>1029.1998493359019</c:v>
                </c:pt>
                <c:pt idx="5741">
                  <c:v>1029.379086661688</c:v>
                </c:pt>
                <c:pt idx="5742">
                  <c:v>1029.5583239765581</c:v>
                </c:pt>
                <c:pt idx="5743">
                  <c:v>1029.737561280512</c:v>
                </c:pt>
                <c:pt idx="5744">
                  <c:v>1029.9167985735501</c:v>
                </c:pt>
                <c:pt idx="5745">
                  <c:v>1030.096035855672</c:v>
                </c:pt>
                <c:pt idx="5746">
                  <c:v>1030.2752731268779</c:v>
                </c:pt>
                <c:pt idx="5747">
                  <c:v>1030.4545103871681</c:v>
                </c:pt>
                <c:pt idx="5748">
                  <c:v>1030.633747636542</c:v>
                </c:pt>
                <c:pt idx="5749">
                  <c:v>1030.812984875</c:v>
                </c:pt>
                <c:pt idx="5750">
                  <c:v>1030.992222102542</c:v>
                </c:pt>
                <c:pt idx="5751">
                  <c:v>1031.171459319168</c:v>
                </c:pt>
                <c:pt idx="5752">
                  <c:v>1031.350696524878</c:v>
                </c:pt>
                <c:pt idx="5753">
                  <c:v>1031.529933719672</c:v>
                </c:pt>
                <c:pt idx="5754">
                  <c:v>1031.7091709035501</c:v>
                </c:pt>
                <c:pt idx="5755">
                  <c:v>1031.888408076512</c:v>
                </c:pt>
                <c:pt idx="5756">
                  <c:v>1032.067645238558</c:v>
                </c:pt>
                <c:pt idx="5757">
                  <c:v>1032.2468823896879</c:v>
                </c:pt>
                <c:pt idx="5758">
                  <c:v>1032.4261195299021</c:v>
                </c:pt>
                <c:pt idx="5759">
                  <c:v>1032.6053566592</c:v>
                </c:pt>
                <c:pt idx="5760">
                  <c:v>1032.7845937775819</c:v>
                </c:pt>
                <c:pt idx="5761">
                  <c:v>1032.9638308850481</c:v>
                </c:pt>
                <c:pt idx="5762">
                  <c:v>1033.1430679815981</c:v>
                </c:pt>
                <c:pt idx="5763">
                  <c:v>1033.322305067232</c:v>
                </c:pt>
                <c:pt idx="5764">
                  <c:v>1033.50154214195</c:v>
                </c:pt>
                <c:pt idx="5765">
                  <c:v>1033.6807792057521</c:v>
                </c:pt>
                <c:pt idx="5766">
                  <c:v>1033.8600162586381</c:v>
                </c:pt>
                <c:pt idx="5767">
                  <c:v>1034.0392533006079</c:v>
                </c:pt>
                <c:pt idx="5768">
                  <c:v>1034.218490331662</c:v>
                </c:pt>
                <c:pt idx="5769">
                  <c:v>1034.3977273518001</c:v>
                </c:pt>
                <c:pt idx="5770">
                  <c:v>1034.576964361022</c:v>
                </c:pt>
                <c:pt idx="5771">
                  <c:v>1034.7562013593281</c:v>
                </c:pt>
                <c:pt idx="5772">
                  <c:v>1034.935438346718</c:v>
                </c:pt>
                <c:pt idx="5773">
                  <c:v>1035.1146753231919</c:v>
                </c:pt>
                <c:pt idx="5774">
                  <c:v>1035.2939122887501</c:v>
                </c:pt>
                <c:pt idx="5775">
                  <c:v>1035.4731492433921</c:v>
                </c:pt>
                <c:pt idx="5776">
                  <c:v>1035.6523861871181</c:v>
                </c:pt>
                <c:pt idx="5777">
                  <c:v>1035.8316231199281</c:v>
                </c:pt>
                <c:pt idx="5778">
                  <c:v>1036.0108600418221</c:v>
                </c:pt>
                <c:pt idx="5779">
                  <c:v>1036.1900969528001</c:v>
                </c:pt>
                <c:pt idx="5780">
                  <c:v>1036.369333852861</c:v>
                </c:pt>
                <c:pt idx="5781">
                  <c:v>1036.548570742008</c:v>
                </c:pt>
                <c:pt idx="5782">
                  <c:v>1036.7278076202381</c:v>
                </c:pt>
                <c:pt idx="5783">
                  <c:v>1036.907044487552</c:v>
                </c:pt>
                <c:pt idx="5784">
                  <c:v>1037.0862813439501</c:v>
                </c:pt>
                <c:pt idx="5785">
                  <c:v>1037.265518189432</c:v>
                </c:pt>
                <c:pt idx="5786">
                  <c:v>1037.4447550239979</c:v>
                </c:pt>
                <c:pt idx="5787">
                  <c:v>1037.6239918476481</c:v>
                </c:pt>
                <c:pt idx="5788">
                  <c:v>1037.803228660382</c:v>
                </c:pt>
                <c:pt idx="5789">
                  <c:v>1037.9824654622</c:v>
                </c:pt>
                <c:pt idx="5790">
                  <c:v>1038.161702253102</c:v>
                </c:pt>
                <c:pt idx="5791">
                  <c:v>1038.340939033088</c:v>
                </c:pt>
                <c:pt idx="5792">
                  <c:v>1038.5201758021581</c:v>
                </c:pt>
                <c:pt idx="5793">
                  <c:v>1038.6994125603121</c:v>
                </c:pt>
                <c:pt idx="5794">
                  <c:v>1038.8786493075499</c:v>
                </c:pt>
                <c:pt idx="5795">
                  <c:v>1039.057886043872</c:v>
                </c:pt>
                <c:pt idx="5796">
                  <c:v>1039.2371227692779</c:v>
                </c:pt>
                <c:pt idx="5797">
                  <c:v>1039.416359483768</c:v>
                </c:pt>
                <c:pt idx="5798">
                  <c:v>1039.5955961873419</c:v>
                </c:pt>
                <c:pt idx="5799">
                  <c:v>1039.7748328800001</c:v>
                </c:pt>
                <c:pt idx="5800">
                  <c:v>1039.954069561742</c:v>
                </c:pt>
                <c:pt idx="5801">
                  <c:v>1040.133306232568</c:v>
                </c:pt>
                <c:pt idx="5802">
                  <c:v>1040.3125428924779</c:v>
                </c:pt>
                <c:pt idx="5803">
                  <c:v>1040.4917795414719</c:v>
                </c:pt>
                <c:pt idx="5804">
                  <c:v>1040.67101617955</c:v>
                </c:pt>
                <c:pt idx="5805">
                  <c:v>1040.850252806712</c:v>
                </c:pt>
                <c:pt idx="5806">
                  <c:v>1041.029489422958</c:v>
                </c:pt>
                <c:pt idx="5807">
                  <c:v>1041.2087260282881</c:v>
                </c:pt>
                <c:pt idx="5808">
                  <c:v>1041.3879626227019</c:v>
                </c:pt>
                <c:pt idx="5809">
                  <c:v>1041.5671992062</c:v>
                </c:pt>
                <c:pt idx="5810">
                  <c:v>1041.7464357787819</c:v>
                </c:pt>
                <c:pt idx="5811">
                  <c:v>1041.925672340448</c:v>
                </c:pt>
                <c:pt idx="5812">
                  <c:v>1042.104908891198</c:v>
                </c:pt>
                <c:pt idx="5813">
                  <c:v>1042.2841454310319</c:v>
                </c:pt>
                <c:pt idx="5814">
                  <c:v>1042.4633819599501</c:v>
                </c:pt>
                <c:pt idx="5815">
                  <c:v>1042.6426184779521</c:v>
                </c:pt>
                <c:pt idx="5816">
                  <c:v>1042.821854985038</c:v>
                </c:pt>
                <c:pt idx="5817">
                  <c:v>1043.0010914812081</c:v>
                </c:pt>
                <c:pt idx="5818">
                  <c:v>1043.1803279664621</c:v>
                </c:pt>
                <c:pt idx="5819">
                  <c:v>1043.3595644408001</c:v>
                </c:pt>
                <c:pt idx="5820">
                  <c:v>1043.5388009042219</c:v>
                </c:pt>
                <c:pt idx="5821">
                  <c:v>1043.718037356728</c:v>
                </c:pt>
                <c:pt idx="5822">
                  <c:v>1043.8972737983181</c:v>
                </c:pt>
                <c:pt idx="5823">
                  <c:v>1044.076510228992</c:v>
                </c:pt>
                <c:pt idx="5824">
                  <c:v>1044.2557466487499</c:v>
                </c:pt>
                <c:pt idx="5825">
                  <c:v>1044.434983057592</c:v>
                </c:pt>
                <c:pt idx="5826">
                  <c:v>1044.614219455518</c:v>
                </c:pt>
                <c:pt idx="5827">
                  <c:v>1044.7934558425279</c:v>
                </c:pt>
                <c:pt idx="5828">
                  <c:v>1044.9726922186219</c:v>
                </c:pt>
                <c:pt idx="5829">
                  <c:v>1045.1519285838001</c:v>
                </c:pt>
                <c:pt idx="5830">
                  <c:v>1045.3311649380621</c:v>
                </c:pt>
                <c:pt idx="5831">
                  <c:v>1045.5104012814079</c:v>
                </c:pt>
                <c:pt idx="5832">
                  <c:v>1045.6896376138379</c:v>
                </c:pt>
                <c:pt idx="5833">
                  <c:v>1045.868873935352</c:v>
                </c:pt>
                <c:pt idx="5834">
                  <c:v>1046.0481102459501</c:v>
                </c:pt>
                <c:pt idx="5835">
                  <c:v>1046.2273465456319</c:v>
                </c:pt>
                <c:pt idx="5836">
                  <c:v>1046.406582834398</c:v>
                </c:pt>
                <c:pt idx="5837">
                  <c:v>1046.5858191122479</c:v>
                </c:pt>
                <c:pt idx="5838">
                  <c:v>1046.7650553791821</c:v>
                </c:pt>
                <c:pt idx="5839">
                  <c:v>1046.9442916352</c:v>
                </c:pt>
                <c:pt idx="5840">
                  <c:v>1047.1235278803019</c:v>
                </c:pt>
                <c:pt idx="5841">
                  <c:v>1047.3027641144879</c:v>
                </c:pt>
                <c:pt idx="5842">
                  <c:v>1047.4820003377581</c:v>
                </c:pt>
                <c:pt idx="5843">
                  <c:v>1047.661236550111</c:v>
                </c:pt>
                <c:pt idx="5844">
                  <c:v>1047.8404727515499</c:v>
                </c:pt>
                <c:pt idx="5845">
                  <c:v>1048.0197089420719</c:v>
                </c:pt>
                <c:pt idx="5846">
                  <c:v>1048.198945121678</c:v>
                </c:pt>
                <c:pt idx="5847">
                  <c:v>1048.378181290368</c:v>
                </c:pt>
                <c:pt idx="5848">
                  <c:v>1048.5574174481419</c:v>
                </c:pt>
                <c:pt idx="5849">
                  <c:v>1048.736653595</c:v>
                </c:pt>
                <c:pt idx="5850">
                  <c:v>1048.9158897309419</c:v>
                </c:pt>
                <c:pt idx="5851">
                  <c:v>1049.095125855968</c:v>
                </c:pt>
                <c:pt idx="5852">
                  <c:v>1049.274361970078</c:v>
                </c:pt>
                <c:pt idx="5853">
                  <c:v>1049.4535980732719</c:v>
                </c:pt>
                <c:pt idx="5854">
                  <c:v>1049.6328341655501</c:v>
                </c:pt>
                <c:pt idx="5855">
                  <c:v>1049.8120702469121</c:v>
                </c:pt>
                <c:pt idx="5856">
                  <c:v>1049.9913063173581</c:v>
                </c:pt>
                <c:pt idx="5857">
                  <c:v>1050.1705423768881</c:v>
                </c:pt>
                <c:pt idx="5858">
                  <c:v>1050.3497784255021</c:v>
                </c:pt>
                <c:pt idx="5859">
                  <c:v>1050.5290144631999</c:v>
                </c:pt>
                <c:pt idx="5860">
                  <c:v>1050.708250489982</c:v>
                </c:pt>
                <c:pt idx="5861">
                  <c:v>1050.8874865058481</c:v>
                </c:pt>
                <c:pt idx="5862">
                  <c:v>1051.0667225107979</c:v>
                </c:pt>
                <c:pt idx="5863">
                  <c:v>1051.2459585048321</c:v>
                </c:pt>
                <c:pt idx="5864">
                  <c:v>1051.42519448795</c:v>
                </c:pt>
                <c:pt idx="5865">
                  <c:v>1051.6044304601519</c:v>
                </c:pt>
                <c:pt idx="5866">
                  <c:v>1051.7836664214381</c:v>
                </c:pt>
                <c:pt idx="5867">
                  <c:v>1051.962902371808</c:v>
                </c:pt>
                <c:pt idx="5868">
                  <c:v>1052.142138311262</c:v>
                </c:pt>
                <c:pt idx="5869">
                  <c:v>1052.3213742398</c:v>
                </c:pt>
                <c:pt idx="5870">
                  <c:v>1052.500610157422</c:v>
                </c:pt>
                <c:pt idx="5871">
                  <c:v>1052.679846064128</c:v>
                </c:pt>
                <c:pt idx="5872">
                  <c:v>1052.8590819599181</c:v>
                </c:pt>
                <c:pt idx="5873">
                  <c:v>1053.0383178447919</c:v>
                </c:pt>
                <c:pt idx="5874">
                  <c:v>1053.21755371875</c:v>
                </c:pt>
                <c:pt idx="5875">
                  <c:v>1053.3967895817921</c:v>
                </c:pt>
                <c:pt idx="5876">
                  <c:v>1053.5760254339179</c:v>
                </c:pt>
                <c:pt idx="5877">
                  <c:v>1053.7552612751281</c:v>
                </c:pt>
                <c:pt idx="5878">
                  <c:v>1053.934497105422</c:v>
                </c:pt>
                <c:pt idx="5879">
                  <c:v>1054.1137329247999</c:v>
                </c:pt>
                <c:pt idx="5880">
                  <c:v>1054.2929687332619</c:v>
                </c:pt>
                <c:pt idx="5881">
                  <c:v>1054.4722045308081</c:v>
                </c:pt>
                <c:pt idx="5882">
                  <c:v>1054.651440317434</c:v>
                </c:pt>
                <c:pt idx="5883">
                  <c:v>1054.8306760931521</c:v>
                </c:pt>
                <c:pt idx="5884">
                  <c:v>1055.0099118579501</c:v>
                </c:pt>
                <c:pt idx="5885">
                  <c:v>1055.189147611831</c:v>
                </c:pt>
                <c:pt idx="5886">
                  <c:v>1055.368383354798</c:v>
                </c:pt>
                <c:pt idx="5887">
                  <c:v>1055.547619086848</c:v>
                </c:pt>
                <c:pt idx="5888">
                  <c:v>1055.7268548079819</c:v>
                </c:pt>
                <c:pt idx="5889">
                  <c:v>1055.9060905182</c:v>
                </c:pt>
                <c:pt idx="5890">
                  <c:v>1056.0853262175019</c:v>
                </c:pt>
                <c:pt idx="5891">
                  <c:v>1056.2645619058881</c:v>
                </c:pt>
                <c:pt idx="5892">
                  <c:v>1056.443797583358</c:v>
                </c:pt>
                <c:pt idx="5893">
                  <c:v>1056.623033249911</c:v>
                </c:pt>
                <c:pt idx="5894">
                  <c:v>1056.8022689055499</c:v>
                </c:pt>
                <c:pt idx="5895">
                  <c:v>1056.9815045502719</c:v>
                </c:pt>
                <c:pt idx="5896">
                  <c:v>1057.1607401840779</c:v>
                </c:pt>
                <c:pt idx="5897">
                  <c:v>1057.3399758069679</c:v>
                </c:pt>
                <c:pt idx="5898">
                  <c:v>1057.5192114189419</c:v>
                </c:pt>
                <c:pt idx="5899">
                  <c:v>1057.69844702</c:v>
                </c:pt>
                <c:pt idx="5900">
                  <c:v>1057.8776826101421</c:v>
                </c:pt>
                <c:pt idx="5901">
                  <c:v>1058.0569181893679</c:v>
                </c:pt>
                <c:pt idx="5902">
                  <c:v>1058.236153757678</c:v>
                </c:pt>
                <c:pt idx="5903">
                  <c:v>1058.4153893150719</c:v>
                </c:pt>
                <c:pt idx="5904">
                  <c:v>1058.5946248615501</c:v>
                </c:pt>
                <c:pt idx="5905">
                  <c:v>1058.773860397112</c:v>
                </c:pt>
                <c:pt idx="5906">
                  <c:v>1058.9530959217579</c:v>
                </c:pt>
                <c:pt idx="5907">
                  <c:v>1059.1323314354879</c:v>
                </c:pt>
                <c:pt idx="5908">
                  <c:v>1059.3115669383019</c:v>
                </c:pt>
                <c:pt idx="5909">
                  <c:v>1059.4908024301999</c:v>
                </c:pt>
                <c:pt idx="5910">
                  <c:v>1059.6700379111819</c:v>
                </c:pt>
                <c:pt idx="5911">
                  <c:v>1059.8492733812479</c:v>
                </c:pt>
                <c:pt idx="5912">
                  <c:v>1060.028508840398</c:v>
                </c:pt>
                <c:pt idx="5913">
                  <c:v>1060.2077442886321</c:v>
                </c:pt>
                <c:pt idx="5914">
                  <c:v>1060.3869797259499</c:v>
                </c:pt>
                <c:pt idx="5915">
                  <c:v>1060.566215152352</c:v>
                </c:pt>
                <c:pt idx="5916">
                  <c:v>1060.7454505678379</c:v>
                </c:pt>
                <c:pt idx="5917">
                  <c:v>1060.924685972408</c:v>
                </c:pt>
                <c:pt idx="5918">
                  <c:v>1061.103921366062</c:v>
                </c:pt>
                <c:pt idx="5919">
                  <c:v>1061.2831567487999</c:v>
                </c:pt>
                <c:pt idx="5920">
                  <c:v>1061.4623921206221</c:v>
                </c:pt>
                <c:pt idx="5921">
                  <c:v>1061.6416274815281</c:v>
                </c:pt>
                <c:pt idx="5922">
                  <c:v>1061.8208628315181</c:v>
                </c:pt>
                <c:pt idx="5923">
                  <c:v>1062.0000981705921</c:v>
                </c:pt>
                <c:pt idx="5924">
                  <c:v>1062.1793334987501</c:v>
                </c:pt>
                <c:pt idx="5925">
                  <c:v>1062.3585688159919</c:v>
                </c:pt>
                <c:pt idx="5926">
                  <c:v>1062.537804122318</c:v>
                </c:pt>
                <c:pt idx="5927">
                  <c:v>1062.7170394177281</c:v>
                </c:pt>
                <c:pt idx="5928">
                  <c:v>1062.8962747022219</c:v>
                </c:pt>
                <c:pt idx="5929">
                  <c:v>1063.0755099758001</c:v>
                </c:pt>
                <c:pt idx="5930">
                  <c:v>1063.254745238462</c:v>
                </c:pt>
                <c:pt idx="5931">
                  <c:v>1063.4339804902079</c:v>
                </c:pt>
                <c:pt idx="5932">
                  <c:v>1063.6132157310381</c:v>
                </c:pt>
                <c:pt idx="5933">
                  <c:v>1063.792450960952</c:v>
                </c:pt>
                <c:pt idx="5934">
                  <c:v>1063.97168617995</c:v>
                </c:pt>
                <c:pt idx="5935">
                  <c:v>1064.150921388032</c:v>
                </c:pt>
                <c:pt idx="5936">
                  <c:v>1064.330156585198</c:v>
                </c:pt>
                <c:pt idx="5937">
                  <c:v>1064.509391771448</c:v>
                </c:pt>
                <c:pt idx="5938">
                  <c:v>1064.6886269467821</c:v>
                </c:pt>
                <c:pt idx="5939">
                  <c:v>1064.8678621112001</c:v>
                </c:pt>
                <c:pt idx="5940">
                  <c:v>1065.047097264702</c:v>
                </c:pt>
                <c:pt idx="5941">
                  <c:v>1065.2263324072881</c:v>
                </c:pt>
                <c:pt idx="5942">
                  <c:v>1065.4055675389579</c:v>
                </c:pt>
                <c:pt idx="5943">
                  <c:v>1065.5848026597121</c:v>
                </c:pt>
                <c:pt idx="5944">
                  <c:v>1065.76403776955</c:v>
                </c:pt>
                <c:pt idx="5945">
                  <c:v>1065.9432728684719</c:v>
                </c:pt>
                <c:pt idx="5946">
                  <c:v>1066.1225079564781</c:v>
                </c:pt>
                <c:pt idx="5947">
                  <c:v>1066.3017430335681</c:v>
                </c:pt>
                <c:pt idx="5948">
                  <c:v>1066.4809780997421</c:v>
                </c:pt>
                <c:pt idx="5949">
                  <c:v>1066.6602131550001</c:v>
                </c:pt>
                <c:pt idx="5950">
                  <c:v>1066.83944819934</c:v>
                </c:pt>
                <c:pt idx="5951">
                  <c:v>1067.0186832327679</c:v>
                </c:pt>
                <c:pt idx="5952">
                  <c:v>1067.197918255278</c:v>
                </c:pt>
                <c:pt idx="5953">
                  <c:v>1067.377153266872</c:v>
                </c:pt>
                <c:pt idx="5954">
                  <c:v>1067.5563882675499</c:v>
                </c:pt>
                <c:pt idx="5955">
                  <c:v>1067.735623257312</c:v>
                </c:pt>
                <c:pt idx="5956">
                  <c:v>1067.9148582361579</c:v>
                </c:pt>
                <c:pt idx="5957">
                  <c:v>1068.094093204088</c:v>
                </c:pt>
                <c:pt idx="5958">
                  <c:v>1068.273328161102</c:v>
                </c:pt>
                <c:pt idx="5959">
                  <c:v>1068.4525631071999</c:v>
                </c:pt>
                <c:pt idx="5960">
                  <c:v>1068.6317980423819</c:v>
                </c:pt>
                <c:pt idx="5961">
                  <c:v>1068.8110329666481</c:v>
                </c:pt>
                <c:pt idx="5962">
                  <c:v>1068.9902678799981</c:v>
                </c:pt>
                <c:pt idx="5963">
                  <c:v>1069.1695027824319</c:v>
                </c:pt>
                <c:pt idx="5964">
                  <c:v>1069.3487376739499</c:v>
                </c:pt>
                <c:pt idx="5965">
                  <c:v>1069.527972554552</c:v>
                </c:pt>
                <c:pt idx="5966">
                  <c:v>1069.707207424238</c:v>
                </c:pt>
                <c:pt idx="5967">
                  <c:v>1069.8864422830079</c:v>
                </c:pt>
                <c:pt idx="5968">
                  <c:v>1070.065677130862</c:v>
                </c:pt>
                <c:pt idx="5969">
                  <c:v>1070.2449119677999</c:v>
                </c:pt>
                <c:pt idx="5970">
                  <c:v>1070.424146793822</c:v>
                </c:pt>
                <c:pt idx="5971">
                  <c:v>1070.603381608928</c:v>
                </c:pt>
                <c:pt idx="5972">
                  <c:v>1070.7826164131179</c:v>
                </c:pt>
                <c:pt idx="5973">
                  <c:v>1070.9618512063921</c:v>
                </c:pt>
                <c:pt idx="5974">
                  <c:v>1071.1410859887501</c:v>
                </c:pt>
                <c:pt idx="5975">
                  <c:v>1071.3203207601921</c:v>
                </c:pt>
                <c:pt idx="5976">
                  <c:v>1071.4995555207181</c:v>
                </c:pt>
                <c:pt idx="5977">
                  <c:v>1071.6787902703279</c:v>
                </c:pt>
                <c:pt idx="5978">
                  <c:v>1071.858025009022</c:v>
                </c:pt>
                <c:pt idx="5979">
                  <c:v>1072.0372597368</c:v>
                </c:pt>
                <c:pt idx="5980">
                  <c:v>1072.2164944536621</c:v>
                </c:pt>
                <c:pt idx="5981">
                  <c:v>1072.395729159608</c:v>
                </c:pt>
                <c:pt idx="5982">
                  <c:v>1072.5749638546381</c:v>
                </c:pt>
                <c:pt idx="5983">
                  <c:v>1072.754198538752</c:v>
                </c:pt>
                <c:pt idx="5984">
                  <c:v>1072.9334332119499</c:v>
                </c:pt>
                <c:pt idx="5985">
                  <c:v>1073.1126678742321</c:v>
                </c:pt>
                <c:pt idx="5986">
                  <c:v>1073.2919025255981</c:v>
                </c:pt>
                <c:pt idx="5987">
                  <c:v>1073.471137166048</c:v>
                </c:pt>
                <c:pt idx="5988">
                  <c:v>1073.650371795582</c:v>
                </c:pt>
                <c:pt idx="5989">
                  <c:v>1073.8296064142</c:v>
                </c:pt>
                <c:pt idx="5990">
                  <c:v>1074.0088410219021</c:v>
                </c:pt>
                <c:pt idx="5991">
                  <c:v>1074.1880756186879</c:v>
                </c:pt>
                <c:pt idx="5992">
                  <c:v>1074.367310204558</c:v>
                </c:pt>
                <c:pt idx="5993">
                  <c:v>1074.546544779512</c:v>
                </c:pt>
                <c:pt idx="5994">
                  <c:v>1074.7257793435499</c:v>
                </c:pt>
                <c:pt idx="5995">
                  <c:v>1074.905013896672</c:v>
                </c:pt>
                <c:pt idx="5996">
                  <c:v>1075.084248438877</c:v>
                </c:pt>
                <c:pt idx="5997">
                  <c:v>1075.2634829701681</c:v>
                </c:pt>
                <c:pt idx="5998">
                  <c:v>1075.442717490542</c:v>
                </c:pt>
                <c:pt idx="5999">
                  <c:v>1075.621952</c:v>
                </c:pt>
                <c:pt idx="6000">
                  <c:v>1075.8011864985419</c:v>
                </c:pt>
                <c:pt idx="6001">
                  <c:v>1075.9804209861679</c:v>
                </c:pt>
                <c:pt idx="6002">
                  <c:v>1076.1596554628779</c:v>
                </c:pt>
                <c:pt idx="6003">
                  <c:v>1076.338889928672</c:v>
                </c:pt>
                <c:pt idx="6004">
                  <c:v>1076.51812438355</c:v>
                </c:pt>
                <c:pt idx="6005">
                  <c:v>1076.6973588275121</c:v>
                </c:pt>
                <c:pt idx="6006">
                  <c:v>1076.8765932605579</c:v>
                </c:pt>
                <c:pt idx="6007">
                  <c:v>1077.055827682688</c:v>
                </c:pt>
                <c:pt idx="6008">
                  <c:v>1077.2350620939019</c:v>
                </c:pt>
                <c:pt idx="6009">
                  <c:v>1077.4142964942</c:v>
                </c:pt>
                <c:pt idx="6010">
                  <c:v>1077.5935308835819</c:v>
                </c:pt>
                <c:pt idx="6011">
                  <c:v>1077.7727652620481</c:v>
                </c:pt>
                <c:pt idx="6012">
                  <c:v>1077.951999629598</c:v>
                </c:pt>
                <c:pt idx="6013">
                  <c:v>1078.131233986232</c:v>
                </c:pt>
                <c:pt idx="6014">
                  <c:v>1078.31046833195</c:v>
                </c:pt>
                <c:pt idx="6015">
                  <c:v>1078.489702666752</c:v>
                </c:pt>
                <c:pt idx="6016">
                  <c:v>1078.668936990638</c:v>
                </c:pt>
                <c:pt idx="6017">
                  <c:v>1078.8481713036081</c:v>
                </c:pt>
                <c:pt idx="6018">
                  <c:v>1079.0274056056619</c:v>
                </c:pt>
                <c:pt idx="6019">
                  <c:v>1079.2066398968</c:v>
                </c:pt>
                <c:pt idx="6020">
                  <c:v>1079.3858741770221</c:v>
                </c:pt>
                <c:pt idx="6021">
                  <c:v>1079.5651084463279</c:v>
                </c:pt>
                <c:pt idx="6022">
                  <c:v>1079.7443427047181</c:v>
                </c:pt>
                <c:pt idx="6023">
                  <c:v>1079.923576952192</c:v>
                </c:pt>
                <c:pt idx="6024">
                  <c:v>1080.1028111887499</c:v>
                </c:pt>
                <c:pt idx="6025">
                  <c:v>1080.2820454143921</c:v>
                </c:pt>
                <c:pt idx="6026">
                  <c:v>1080.4612796291181</c:v>
                </c:pt>
                <c:pt idx="6027">
                  <c:v>1080.640513832928</c:v>
                </c:pt>
                <c:pt idx="6028">
                  <c:v>1080.819748025822</c:v>
                </c:pt>
                <c:pt idx="6029">
                  <c:v>1080.9989822078001</c:v>
                </c:pt>
                <c:pt idx="6030">
                  <c:v>1081.17821637886</c:v>
                </c:pt>
                <c:pt idx="6031">
                  <c:v>1081.3574505390079</c:v>
                </c:pt>
                <c:pt idx="6032">
                  <c:v>1081.536684688238</c:v>
                </c:pt>
                <c:pt idx="6033">
                  <c:v>1081.7159188265521</c:v>
                </c:pt>
                <c:pt idx="6034">
                  <c:v>1081.8951529539499</c:v>
                </c:pt>
                <c:pt idx="6035">
                  <c:v>1082.0743870704321</c:v>
                </c:pt>
                <c:pt idx="6036">
                  <c:v>1082.253621175998</c:v>
                </c:pt>
                <c:pt idx="6037">
                  <c:v>1082.4328552706479</c:v>
                </c:pt>
                <c:pt idx="6038">
                  <c:v>1082.6120893543821</c:v>
                </c:pt>
                <c:pt idx="6039">
                  <c:v>1082.7913234272</c:v>
                </c:pt>
                <c:pt idx="6040">
                  <c:v>1082.970557489102</c:v>
                </c:pt>
                <c:pt idx="6041">
                  <c:v>1083.149791540088</c:v>
                </c:pt>
                <c:pt idx="6042">
                  <c:v>1083.329025580158</c:v>
                </c:pt>
                <c:pt idx="6043">
                  <c:v>1083.5082596093121</c:v>
                </c:pt>
                <c:pt idx="6044">
                  <c:v>1083.6874936275501</c:v>
                </c:pt>
                <c:pt idx="6045">
                  <c:v>1083.8667276348719</c:v>
                </c:pt>
                <c:pt idx="6046">
                  <c:v>1084.045961631278</c:v>
                </c:pt>
                <c:pt idx="6047">
                  <c:v>1084.2251956167679</c:v>
                </c:pt>
                <c:pt idx="6048">
                  <c:v>1084.404429591342</c:v>
                </c:pt>
                <c:pt idx="6049">
                  <c:v>1084.5836635549999</c:v>
                </c:pt>
                <c:pt idx="6050">
                  <c:v>1084.7628975077421</c:v>
                </c:pt>
                <c:pt idx="6051">
                  <c:v>1084.942131449568</c:v>
                </c:pt>
                <c:pt idx="6052">
                  <c:v>1085.121365380478</c:v>
                </c:pt>
                <c:pt idx="6053">
                  <c:v>1085.300599300472</c:v>
                </c:pt>
                <c:pt idx="6054">
                  <c:v>1085.47983320955</c:v>
                </c:pt>
                <c:pt idx="6055">
                  <c:v>1085.659067107712</c:v>
                </c:pt>
                <c:pt idx="6056">
                  <c:v>1085.838300994958</c:v>
                </c:pt>
                <c:pt idx="6057">
                  <c:v>1086.017534871288</c:v>
                </c:pt>
                <c:pt idx="6058">
                  <c:v>1086.1967687367021</c:v>
                </c:pt>
                <c:pt idx="6059">
                  <c:v>1086.3760025911999</c:v>
                </c:pt>
                <c:pt idx="6060">
                  <c:v>1086.555236434782</c:v>
                </c:pt>
                <c:pt idx="6061">
                  <c:v>1086.7344702674479</c:v>
                </c:pt>
                <c:pt idx="6062">
                  <c:v>1086.9137040891981</c:v>
                </c:pt>
                <c:pt idx="6063">
                  <c:v>1087.092937900032</c:v>
                </c:pt>
                <c:pt idx="6064">
                  <c:v>1087.2721716999499</c:v>
                </c:pt>
                <c:pt idx="6065">
                  <c:v>1087.4514054889521</c:v>
                </c:pt>
                <c:pt idx="6066">
                  <c:v>1087.6306392670381</c:v>
                </c:pt>
                <c:pt idx="6067">
                  <c:v>1087.8098730342081</c:v>
                </c:pt>
                <c:pt idx="6068">
                  <c:v>1087.9891067904621</c:v>
                </c:pt>
                <c:pt idx="6069">
                  <c:v>1088.168340535799</c:v>
                </c:pt>
                <c:pt idx="6070">
                  <c:v>1088.3475742702219</c:v>
                </c:pt>
                <c:pt idx="6071">
                  <c:v>1088.526807993728</c:v>
                </c:pt>
                <c:pt idx="6072">
                  <c:v>1088.706041706318</c:v>
                </c:pt>
                <c:pt idx="6073">
                  <c:v>1088.8852754079919</c:v>
                </c:pt>
                <c:pt idx="6074">
                  <c:v>1089.06450909875</c:v>
                </c:pt>
                <c:pt idx="6075">
                  <c:v>1089.2437427785919</c:v>
                </c:pt>
                <c:pt idx="6076">
                  <c:v>1089.4229764475181</c:v>
                </c:pt>
                <c:pt idx="6077">
                  <c:v>1089.602210105528</c:v>
                </c:pt>
                <c:pt idx="6078">
                  <c:v>1089.781443752622</c:v>
                </c:pt>
                <c:pt idx="6079">
                  <c:v>1089.9606773887999</c:v>
                </c:pt>
                <c:pt idx="6080">
                  <c:v>1090.1399110140619</c:v>
                </c:pt>
                <c:pt idx="6081">
                  <c:v>1090.3191446284079</c:v>
                </c:pt>
                <c:pt idx="6082">
                  <c:v>1090.4983782318379</c:v>
                </c:pt>
                <c:pt idx="6083">
                  <c:v>1090.677611824352</c:v>
                </c:pt>
                <c:pt idx="6084">
                  <c:v>1090.85684540595</c:v>
                </c:pt>
                <c:pt idx="6085">
                  <c:v>1091.0360789766321</c:v>
                </c:pt>
                <c:pt idx="6086">
                  <c:v>1091.215312536398</c:v>
                </c:pt>
                <c:pt idx="6087">
                  <c:v>1091.3945460852481</c:v>
                </c:pt>
                <c:pt idx="6088">
                  <c:v>1091.573779623182</c:v>
                </c:pt>
                <c:pt idx="6089">
                  <c:v>1091.7530131502001</c:v>
                </c:pt>
                <c:pt idx="6090">
                  <c:v>1091.932246666302</c:v>
                </c:pt>
                <c:pt idx="6091">
                  <c:v>1092.111480171488</c:v>
                </c:pt>
                <c:pt idx="6092">
                  <c:v>1092.2907136657579</c:v>
                </c:pt>
                <c:pt idx="6093">
                  <c:v>1092.4699471491119</c:v>
                </c:pt>
                <c:pt idx="6094">
                  <c:v>1092.6491806215499</c:v>
                </c:pt>
                <c:pt idx="6095">
                  <c:v>1092.8284140830719</c:v>
                </c:pt>
                <c:pt idx="6096">
                  <c:v>1093.007647533678</c:v>
                </c:pt>
                <c:pt idx="6097">
                  <c:v>1093.186880973368</c:v>
                </c:pt>
                <c:pt idx="6098">
                  <c:v>1093.3661144021421</c:v>
                </c:pt>
                <c:pt idx="6099">
                  <c:v>1093.54534782</c:v>
                </c:pt>
                <c:pt idx="6100">
                  <c:v>1093.7245812269421</c:v>
                </c:pt>
                <c:pt idx="6101">
                  <c:v>1093.903814622968</c:v>
                </c:pt>
                <c:pt idx="6102">
                  <c:v>1094.0830480080781</c:v>
                </c:pt>
                <c:pt idx="6103">
                  <c:v>1094.262281382272</c:v>
                </c:pt>
                <c:pt idx="6104">
                  <c:v>1094.44151474555</c:v>
                </c:pt>
                <c:pt idx="6105">
                  <c:v>1094.620748097911</c:v>
                </c:pt>
                <c:pt idx="6106">
                  <c:v>1094.7999814393579</c:v>
                </c:pt>
                <c:pt idx="6107">
                  <c:v>1094.9792147698879</c:v>
                </c:pt>
                <c:pt idx="6108">
                  <c:v>1095.158448089501</c:v>
                </c:pt>
                <c:pt idx="6109">
                  <c:v>1095.3376813981999</c:v>
                </c:pt>
                <c:pt idx="6110">
                  <c:v>1095.516914695982</c:v>
                </c:pt>
                <c:pt idx="6111">
                  <c:v>1095.6961479828481</c:v>
                </c:pt>
                <c:pt idx="6112">
                  <c:v>1095.8753812587979</c:v>
                </c:pt>
                <c:pt idx="6113">
                  <c:v>1096.054614523832</c:v>
                </c:pt>
                <c:pt idx="6114">
                  <c:v>1096.2338477779499</c:v>
                </c:pt>
                <c:pt idx="6115">
                  <c:v>1096.413081021152</c:v>
                </c:pt>
                <c:pt idx="6116">
                  <c:v>1096.592314253438</c:v>
                </c:pt>
                <c:pt idx="6117">
                  <c:v>1096.7715474748079</c:v>
                </c:pt>
                <c:pt idx="6118">
                  <c:v>1096.9507806852621</c:v>
                </c:pt>
                <c:pt idx="6119">
                  <c:v>1097.1300138848001</c:v>
                </c:pt>
                <c:pt idx="6120">
                  <c:v>1097.3092470734221</c:v>
                </c:pt>
                <c:pt idx="6121">
                  <c:v>1097.4884802511281</c:v>
                </c:pt>
                <c:pt idx="6122">
                  <c:v>1097.6677134179181</c:v>
                </c:pt>
                <c:pt idx="6123">
                  <c:v>1097.8469465737919</c:v>
                </c:pt>
                <c:pt idx="6124">
                  <c:v>1098.02617971875</c:v>
                </c:pt>
                <c:pt idx="6125">
                  <c:v>1098.2054128527921</c:v>
                </c:pt>
                <c:pt idx="6126">
                  <c:v>1098.3846459759179</c:v>
                </c:pt>
                <c:pt idx="6127">
                  <c:v>1098.563879088128</c:v>
                </c:pt>
                <c:pt idx="6128">
                  <c:v>1098.7431121894219</c:v>
                </c:pt>
                <c:pt idx="6129">
                  <c:v>1098.9223452798001</c:v>
                </c:pt>
                <c:pt idx="6130">
                  <c:v>1099.101578359262</c:v>
                </c:pt>
                <c:pt idx="6131">
                  <c:v>1099.280811427808</c:v>
                </c:pt>
                <c:pt idx="6132">
                  <c:v>1099.4600444854379</c:v>
                </c:pt>
                <c:pt idx="6133">
                  <c:v>1099.6392775321519</c:v>
                </c:pt>
                <c:pt idx="6134">
                  <c:v>1099.8185105679499</c:v>
                </c:pt>
                <c:pt idx="6135">
                  <c:v>1099.997743592832</c:v>
                </c:pt>
                <c:pt idx="6136">
                  <c:v>1100.176976606798</c:v>
                </c:pt>
                <c:pt idx="6137">
                  <c:v>1100.3562096098481</c:v>
                </c:pt>
                <c:pt idx="6138">
                  <c:v>1100.5354426019819</c:v>
                </c:pt>
                <c:pt idx="6139">
                  <c:v>1100.7146755832</c:v>
                </c:pt>
                <c:pt idx="6140">
                  <c:v>1100.893908553501</c:v>
                </c:pt>
                <c:pt idx="6141">
                  <c:v>1101.073141512888</c:v>
                </c:pt>
                <c:pt idx="6142">
                  <c:v>1101.2523744613579</c:v>
                </c:pt>
                <c:pt idx="6143">
                  <c:v>1101.4316073989121</c:v>
                </c:pt>
                <c:pt idx="6144">
                  <c:v>1101.61084032555</c:v>
                </c:pt>
                <c:pt idx="6145">
                  <c:v>1101.790073241272</c:v>
                </c:pt>
                <c:pt idx="6146">
                  <c:v>1101.969306146078</c:v>
                </c:pt>
                <c:pt idx="6147">
                  <c:v>1102.148539039968</c:v>
                </c:pt>
                <c:pt idx="6148">
                  <c:v>1102.327771922942</c:v>
                </c:pt>
                <c:pt idx="6149">
                  <c:v>1102.5070047950001</c:v>
                </c:pt>
                <c:pt idx="6150">
                  <c:v>1102.6862376561421</c:v>
                </c:pt>
                <c:pt idx="6151">
                  <c:v>1102.865470506368</c:v>
                </c:pt>
                <c:pt idx="6152">
                  <c:v>1103.044703345678</c:v>
                </c:pt>
                <c:pt idx="6153">
                  <c:v>1103.2239361740719</c:v>
                </c:pt>
                <c:pt idx="6154">
                  <c:v>1103.40316899155</c:v>
                </c:pt>
                <c:pt idx="6155">
                  <c:v>1103.582401798112</c:v>
                </c:pt>
                <c:pt idx="6156">
                  <c:v>1103.7616345937579</c:v>
                </c:pt>
                <c:pt idx="6157">
                  <c:v>1103.9408673784881</c:v>
                </c:pt>
                <c:pt idx="6158">
                  <c:v>1104.120100152302</c:v>
                </c:pt>
                <c:pt idx="6159">
                  <c:v>1104.2993329152</c:v>
                </c:pt>
                <c:pt idx="6160">
                  <c:v>1104.478565667182</c:v>
                </c:pt>
                <c:pt idx="6161">
                  <c:v>1104.657798408248</c:v>
                </c:pt>
                <c:pt idx="6162">
                  <c:v>1104.8370311383981</c:v>
                </c:pt>
                <c:pt idx="6163">
                  <c:v>1105.0162638576321</c:v>
                </c:pt>
                <c:pt idx="6164">
                  <c:v>1105.19549656595</c:v>
                </c:pt>
                <c:pt idx="6165">
                  <c:v>1105.374729263352</c:v>
                </c:pt>
                <c:pt idx="6166">
                  <c:v>1105.5539619498379</c:v>
                </c:pt>
                <c:pt idx="6167">
                  <c:v>1105.733194625408</c:v>
                </c:pt>
                <c:pt idx="6168">
                  <c:v>1105.9124272900619</c:v>
                </c:pt>
                <c:pt idx="6169">
                  <c:v>1106.0916599438001</c:v>
                </c:pt>
                <c:pt idx="6170">
                  <c:v>1106.270892586622</c:v>
                </c:pt>
                <c:pt idx="6171">
                  <c:v>1106.450125218528</c:v>
                </c:pt>
                <c:pt idx="6172">
                  <c:v>1106.629357839518</c:v>
                </c:pt>
                <c:pt idx="6173">
                  <c:v>1106.808590449592</c:v>
                </c:pt>
                <c:pt idx="6174">
                  <c:v>1106.98782304875</c:v>
                </c:pt>
                <c:pt idx="6175">
                  <c:v>1107.167055636992</c:v>
                </c:pt>
                <c:pt idx="6176">
                  <c:v>1107.3462882143181</c:v>
                </c:pt>
                <c:pt idx="6177">
                  <c:v>1107.5255207807279</c:v>
                </c:pt>
                <c:pt idx="6178">
                  <c:v>1107.704753336222</c:v>
                </c:pt>
                <c:pt idx="6179">
                  <c:v>1107.8839858808001</c:v>
                </c:pt>
                <c:pt idx="6180">
                  <c:v>1108.063218414462</c:v>
                </c:pt>
                <c:pt idx="6181">
                  <c:v>1108.2424509372081</c:v>
                </c:pt>
                <c:pt idx="6182">
                  <c:v>1108.421683449038</c:v>
                </c:pt>
                <c:pt idx="6183">
                  <c:v>1108.600915949952</c:v>
                </c:pt>
                <c:pt idx="6184">
                  <c:v>1108.7801484399499</c:v>
                </c:pt>
                <c:pt idx="6185">
                  <c:v>1108.9593809190319</c:v>
                </c:pt>
                <c:pt idx="6186">
                  <c:v>1109.1386133871979</c:v>
                </c:pt>
                <c:pt idx="6187">
                  <c:v>1109.3178458444479</c:v>
                </c:pt>
                <c:pt idx="6188">
                  <c:v>1109.4970782907819</c:v>
                </c:pt>
                <c:pt idx="6189">
                  <c:v>1109.6763107262</c:v>
                </c:pt>
                <c:pt idx="6190">
                  <c:v>1109.855543150702</c:v>
                </c:pt>
                <c:pt idx="6191">
                  <c:v>1110.0347755642881</c:v>
                </c:pt>
                <c:pt idx="6192">
                  <c:v>1110.214007966958</c:v>
                </c:pt>
                <c:pt idx="6193">
                  <c:v>1110.3932403587121</c:v>
                </c:pt>
                <c:pt idx="6194">
                  <c:v>1110.57247273955</c:v>
                </c:pt>
                <c:pt idx="6195">
                  <c:v>1110.7517051094719</c:v>
                </c:pt>
                <c:pt idx="6196">
                  <c:v>1110.9309374684781</c:v>
                </c:pt>
                <c:pt idx="6197">
                  <c:v>1111.110169816568</c:v>
                </c:pt>
                <c:pt idx="6198">
                  <c:v>1111.289402153742</c:v>
                </c:pt>
                <c:pt idx="6199">
                  <c:v>1111.46863448</c:v>
                </c:pt>
                <c:pt idx="6200">
                  <c:v>1111.647866795342</c:v>
                </c:pt>
                <c:pt idx="6201">
                  <c:v>1111.827099099768</c:v>
                </c:pt>
                <c:pt idx="6202">
                  <c:v>1112.0063313932781</c:v>
                </c:pt>
                <c:pt idx="6203">
                  <c:v>1112.1855636758719</c:v>
                </c:pt>
                <c:pt idx="6204">
                  <c:v>1112.36479594755</c:v>
                </c:pt>
                <c:pt idx="6205">
                  <c:v>1112.5440282083121</c:v>
                </c:pt>
                <c:pt idx="6206">
                  <c:v>1112.7232604581579</c:v>
                </c:pt>
                <c:pt idx="6207">
                  <c:v>1112.9024926970881</c:v>
                </c:pt>
                <c:pt idx="6208">
                  <c:v>1113.081724925102</c:v>
                </c:pt>
                <c:pt idx="6209">
                  <c:v>1113.2609571421999</c:v>
                </c:pt>
                <c:pt idx="6210">
                  <c:v>1113.4401893483821</c:v>
                </c:pt>
                <c:pt idx="6211">
                  <c:v>1113.6194215436481</c:v>
                </c:pt>
                <c:pt idx="6212">
                  <c:v>1113.798653727998</c:v>
                </c:pt>
                <c:pt idx="6213">
                  <c:v>1113.977885901432</c:v>
                </c:pt>
                <c:pt idx="6214">
                  <c:v>1114.1571180639501</c:v>
                </c:pt>
                <c:pt idx="6215">
                  <c:v>1114.3363502155521</c:v>
                </c:pt>
                <c:pt idx="6216">
                  <c:v>1114.5155823562379</c:v>
                </c:pt>
                <c:pt idx="6217">
                  <c:v>1114.694814486008</c:v>
                </c:pt>
                <c:pt idx="6218">
                  <c:v>1114.87404660486</c:v>
                </c:pt>
                <c:pt idx="6219">
                  <c:v>1115.0532787128</c:v>
                </c:pt>
                <c:pt idx="6220">
                  <c:v>1115.2325108098221</c:v>
                </c:pt>
                <c:pt idx="6221">
                  <c:v>1115.411742895928</c:v>
                </c:pt>
                <c:pt idx="6222">
                  <c:v>1115.5909749711179</c:v>
                </c:pt>
                <c:pt idx="6223">
                  <c:v>1115.7702070353921</c:v>
                </c:pt>
                <c:pt idx="6224">
                  <c:v>1115.9494390887501</c:v>
                </c:pt>
                <c:pt idx="6225">
                  <c:v>1116.128671131192</c:v>
                </c:pt>
                <c:pt idx="6226">
                  <c:v>1116.307903162718</c:v>
                </c:pt>
                <c:pt idx="6227">
                  <c:v>1116.4871351833281</c:v>
                </c:pt>
                <c:pt idx="6228">
                  <c:v>1116.6663671930221</c:v>
                </c:pt>
                <c:pt idx="6229">
                  <c:v>1116.8455991917999</c:v>
                </c:pt>
                <c:pt idx="6230">
                  <c:v>1117.024831179662</c:v>
                </c:pt>
                <c:pt idx="6231">
                  <c:v>1117.2040631566081</c:v>
                </c:pt>
                <c:pt idx="6232">
                  <c:v>1117.3832951226379</c:v>
                </c:pt>
                <c:pt idx="6233">
                  <c:v>1117.5625270777521</c:v>
                </c:pt>
                <c:pt idx="6234">
                  <c:v>1117.74175902195</c:v>
                </c:pt>
                <c:pt idx="6235">
                  <c:v>1117.9209909552319</c:v>
                </c:pt>
                <c:pt idx="6236">
                  <c:v>1118.1002228775981</c:v>
                </c:pt>
                <c:pt idx="6237">
                  <c:v>1118.279454789048</c:v>
                </c:pt>
                <c:pt idx="6238">
                  <c:v>1118.458686689582</c:v>
                </c:pt>
                <c:pt idx="6239">
                  <c:v>1118.6379185792</c:v>
                </c:pt>
                <c:pt idx="6240">
                  <c:v>1118.817150457902</c:v>
                </c:pt>
                <c:pt idx="6241">
                  <c:v>1118.996382325688</c:v>
                </c:pt>
                <c:pt idx="6242">
                  <c:v>1119.1756141825581</c:v>
                </c:pt>
                <c:pt idx="6243">
                  <c:v>1119.354846028511</c:v>
                </c:pt>
                <c:pt idx="6244">
                  <c:v>1119.53407786355</c:v>
                </c:pt>
                <c:pt idx="6245">
                  <c:v>1119.7133096876721</c:v>
                </c:pt>
                <c:pt idx="6246">
                  <c:v>1119.892541500878</c:v>
                </c:pt>
                <c:pt idx="6247">
                  <c:v>1120.0717733031679</c:v>
                </c:pt>
                <c:pt idx="6248">
                  <c:v>1120.2510050945421</c:v>
                </c:pt>
                <c:pt idx="6249">
                  <c:v>1120.430236875</c:v>
                </c:pt>
                <c:pt idx="6250">
                  <c:v>1120.6094686445419</c:v>
                </c:pt>
                <c:pt idx="6251">
                  <c:v>1120.7887004031679</c:v>
                </c:pt>
                <c:pt idx="6252">
                  <c:v>1120.9679321508779</c:v>
                </c:pt>
                <c:pt idx="6253">
                  <c:v>1121.1471638876719</c:v>
                </c:pt>
                <c:pt idx="6254">
                  <c:v>1121.3263956135499</c:v>
                </c:pt>
                <c:pt idx="6255">
                  <c:v>1121.505627328512</c:v>
                </c:pt>
                <c:pt idx="6256">
                  <c:v>1121.6848590325581</c:v>
                </c:pt>
                <c:pt idx="6257">
                  <c:v>1121.8640907256879</c:v>
                </c:pt>
                <c:pt idx="6258">
                  <c:v>1122.043322407902</c:v>
                </c:pt>
                <c:pt idx="6259">
                  <c:v>1122.2225540792001</c:v>
                </c:pt>
                <c:pt idx="6260">
                  <c:v>1122.401785739582</c:v>
                </c:pt>
                <c:pt idx="6261">
                  <c:v>1122.5810173890479</c:v>
                </c:pt>
                <c:pt idx="6262">
                  <c:v>1122.7602490275981</c:v>
                </c:pt>
                <c:pt idx="6263">
                  <c:v>1122.939480655232</c:v>
                </c:pt>
                <c:pt idx="6264">
                  <c:v>1123.11871227195</c:v>
                </c:pt>
                <c:pt idx="6265">
                  <c:v>1123.297943877752</c:v>
                </c:pt>
                <c:pt idx="6266">
                  <c:v>1123.477175472638</c:v>
                </c:pt>
                <c:pt idx="6267">
                  <c:v>1123.656407056608</c:v>
                </c:pt>
                <c:pt idx="6268">
                  <c:v>1123.8356386296621</c:v>
                </c:pt>
                <c:pt idx="6269">
                  <c:v>1124.0148701917999</c:v>
                </c:pt>
                <c:pt idx="6270">
                  <c:v>1124.194101743022</c:v>
                </c:pt>
                <c:pt idx="6271">
                  <c:v>1124.3733332833281</c:v>
                </c:pt>
                <c:pt idx="6272">
                  <c:v>1124.5525648127179</c:v>
                </c:pt>
                <c:pt idx="6273">
                  <c:v>1124.7317963311921</c:v>
                </c:pt>
                <c:pt idx="6274">
                  <c:v>1124.91102783875</c:v>
                </c:pt>
                <c:pt idx="6275">
                  <c:v>1125.0902593353919</c:v>
                </c:pt>
                <c:pt idx="6276">
                  <c:v>1125.2694908211181</c:v>
                </c:pt>
                <c:pt idx="6277">
                  <c:v>1125.4487222959281</c:v>
                </c:pt>
                <c:pt idx="6278">
                  <c:v>1125.627953759822</c:v>
                </c:pt>
                <c:pt idx="6279">
                  <c:v>1125.8071852128001</c:v>
                </c:pt>
                <c:pt idx="6280">
                  <c:v>1125.9864166548621</c:v>
                </c:pt>
                <c:pt idx="6281">
                  <c:v>1126.1656480860081</c:v>
                </c:pt>
                <c:pt idx="6282">
                  <c:v>1126.3448795062379</c:v>
                </c:pt>
                <c:pt idx="6283">
                  <c:v>1126.524110915552</c:v>
                </c:pt>
                <c:pt idx="6284">
                  <c:v>1126.7033423139501</c:v>
                </c:pt>
                <c:pt idx="6285">
                  <c:v>1126.882573701432</c:v>
                </c:pt>
                <c:pt idx="6286">
                  <c:v>1127.0618050779981</c:v>
                </c:pt>
                <c:pt idx="6287">
                  <c:v>1127.241036443648</c:v>
                </c:pt>
                <c:pt idx="6288">
                  <c:v>1127.4202677983819</c:v>
                </c:pt>
                <c:pt idx="6289">
                  <c:v>1127.5994991422001</c:v>
                </c:pt>
                <c:pt idx="6290">
                  <c:v>1127.7787304751021</c:v>
                </c:pt>
                <c:pt idx="6291">
                  <c:v>1127.957961797088</c:v>
                </c:pt>
                <c:pt idx="6292">
                  <c:v>1128.137193108158</c:v>
                </c:pt>
                <c:pt idx="6293">
                  <c:v>1128.3164244083121</c:v>
                </c:pt>
                <c:pt idx="6294">
                  <c:v>1128.4956556975501</c:v>
                </c:pt>
                <c:pt idx="6295">
                  <c:v>1128.674886975871</c:v>
                </c:pt>
                <c:pt idx="6296">
                  <c:v>1128.854118243278</c:v>
                </c:pt>
                <c:pt idx="6297">
                  <c:v>1129.0333494997681</c:v>
                </c:pt>
                <c:pt idx="6298">
                  <c:v>1129.2125807453419</c:v>
                </c:pt>
                <c:pt idx="6299">
                  <c:v>1129.3918119800001</c:v>
                </c:pt>
                <c:pt idx="6300">
                  <c:v>1129.571043203742</c:v>
                </c:pt>
                <c:pt idx="6301">
                  <c:v>1129.7502744165679</c:v>
                </c:pt>
                <c:pt idx="6302">
                  <c:v>1129.9295056184781</c:v>
                </c:pt>
                <c:pt idx="6303">
                  <c:v>1130.108736809472</c:v>
                </c:pt>
                <c:pt idx="6304">
                  <c:v>1130.28796798955</c:v>
                </c:pt>
                <c:pt idx="6305">
                  <c:v>1130.467199158712</c:v>
                </c:pt>
                <c:pt idx="6306">
                  <c:v>1130.646430316958</c:v>
                </c:pt>
                <c:pt idx="6307">
                  <c:v>1130.825661464288</c:v>
                </c:pt>
                <c:pt idx="6308">
                  <c:v>1131.0048926007021</c:v>
                </c:pt>
                <c:pt idx="6309">
                  <c:v>1131.1841237261999</c:v>
                </c:pt>
                <c:pt idx="6310">
                  <c:v>1131.363354840782</c:v>
                </c:pt>
                <c:pt idx="6311">
                  <c:v>1131.5425859444481</c:v>
                </c:pt>
                <c:pt idx="6312">
                  <c:v>1131.721817037198</c:v>
                </c:pt>
                <c:pt idx="6313">
                  <c:v>1131.9010481190321</c:v>
                </c:pt>
                <c:pt idx="6314">
                  <c:v>1132.08027918995</c:v>
                </c:pt>
                <c:pt idx="6315">
                  <c:v>1132.259510249952</c:v>
                </c:pt>
                <c:pt idx="6316">
                  <c:v>1132.4387412990379</c:v>
                </c:pt>
                <c:pt idx="6317">
                  <c:v>1132.6179723372079</c:v>
                </c:pt>
                <c:pt idx="6318">
                  <c:v>1132.7972033644619</c:v>
                </c:pt>
                <c:pt idx="6319">
                  <c:v>1132.9764343807999</c:v>
                </c:pt>
                <c:pt idx="6320">
                  <c:v>1133.1556653862219</c:v>
                </c:pt>
                <c:pt idx="6321">
                  <c:v>1133.334896380728</c:v>
                </c:pt>
                <c:pt idx="6322">
                  <c:v>1133.514127364318</c:v>
                </c:pt>
                <c:pt idx="6323">
                  <c:v>1133.6933583369921</c:v>
                </c:pt>
                <c:pt idx="6324">
                  <c:v>1133.87258929875</c:v>
                </c:pt>
                <c:pt idx="6325">
                  <c:v>1134.0518202495921</c:v>
                </c:pt>
                <c:pt idx="6326">
                  <c:v>1134.231051189518</c:v>
                </c:pt>
                <c:pt idx="6327">
                  <c:v>1134.4102821185279</c:v>
                </c:pt>
                <c:pt idx="6328">
                  <c:v>1134.5895130366221</c:v>
                </c:pt>
                <c:pt idx="6329">
                  <c:v>1134.7687439438</c:v>
                </c:pt>
                <c:pt idx="6330">
                  <c:v>1134.947974840062</c:v>
                </c:pt>
                <c:pt idx="6331">
                  <c:v>1135.127205725408</c:v>
                </c:pt>
                <c:pt idx="6332">
                  <c:v>1135.306436599838</c:v>
                </c:pt>
                <c:pt idx="6333">
                  <c:v>1135.485667463352</c:v>
                </c:pt>
                <c:pt idx="6334">
                  <c:v>1135.66489831595</c:v>
                </c:pt>
                <c:pt idx="6335">
                  <c:v>1135.8441291576321</c:v>
                </c:pt>
                <c:pt idx="6336">
                  <c:v>1136.0233599883979</c:v>
                </c:pt>
                <c:pt idx="6337">
                  <c:v>1136.202590808248</c:v>
                </c:pt>
                <c:pt idx="6338">
                  <c:v>1136.3818216171819</c:v>
                </c:pt>
                <c:pt idx="6339">
                  <c:v>1136.5610524152</c:v>
                </c:pt>
                <c:pt idx="6340">
                  <c:v>1136.740283202302</c:v>
                </c:pt>
                <c:pt idx="6341">
                  <c:v>1136.9195139784881</c:v>
                </c:pt>
                <c:pt idx="6342">
                  <c:v>1137.0987447437581</c:v>
                </c:pt>
                <c:pt idx="6343">
                  <c:v>1137.277975498112</c:v>
                </c:pt>
                <c:pt idx="6344">
                  <c:v>1137.45720624155</c:v>
                </c:pt>
                <c:pt idx="6345">
                  <c:v>1137.636436974072</c:v>
                </c:pt>
                <c:pt idx="6346">
                  <c:v>1137.815667695678</c:v>
                </c:pt>
                <c:pt idx="6347">
                  <c:v>1137.9948984063681</c:v>
                </c:pt>
                <c:pt idx="6348">
                  <c:v>1138.1741291061419</c:v>
                </c:pt>
                <c:pt idx="6349">
                  <c:v>1138.353359795</c:v>
                </c:pt>
                <c:pt idx="6350">
                  <c:v>1138.532590472942</c:v>
                </c:pt>
                <c:pt idx="6351">
                  <c:v>1138.7118211399679</c:v>
                </c:pt>
                <c:pt idx="6352">
                  <c:v>1138.891051796078</c:v>
                </c:pt>
                <c:pt idx="6353">
                  <c:v>1139.070282441272</c:v>
                </c:pt>
                <c:pt idx="6354">
                  <c:v>1139.2495130755501</c:v>
                </c:pt>
                <c:pt idx="6355">
                  <c:v>1139.4287436989121</c:v>
                </c:pt>
                <c:pt idx="6356">
                  <c:v>1139.607974311358</c:v>
                </c:pt>
                <c:pt idx="6357">
                  <c:v>1139.787204912888</c:v>
                </c:pt>
                <c:pt idx="6358">
                  <c:v>1139.966435503502</c:v>
                </c:pt>
                <c:pt idx="6359">
                  <c:v>1140.1456660832</c:v>
                </c:pt>
                <c:pt idx="6360">
                  <c:v>1140.324896651982</c:v>
                </c:pt>
                <c:pt idx="6361">
                  <c:v>1140.5041272098481</c:v>
                </c:pt>
                <c:pt idx="6362">
                  <c:v>1140.6833577567979</c:v>
                </c:pt>
                <c:pt idx="6363">
                  <c:v>1140.862588292832</c:v>
                </c:pt>
                <c:pt idx="6364">
                  <c:v>1141.0418188179499</c:v>
                </c:pt>
                <c:pt idx="6365">
                  <c:v>1141.221049332152</c:v>
                </c:pt>
                <c:pt idx="6366">
                  <c:v>1141.4002798354379</c:v>
                </c:pt>
                <c:pt idx="6367">
                  <c:v>1141.5795103278081</c:v>
                </c:pt>
                <c:pt idx="6368">
                  <c:v>1141.758740809262</c:v>
                </c:pt>
                <c:pt idx="6369">
                  <c:v>1141.9379712798</c:v>
                </c:pt>
                <c:pt idx="6370">
                  <c:v>1142.1172017394219</c:v>
                </c:pt>
                <c:pt idx="6371">
                  <c:v>1142.2964321881279</c:v>
                </c:pt>
                <c:pt idx="6372">
                  <c:v>1142.4756626259179</c:v>
                </c:pt>
                <c:pt idx="6373">
                  <c:v>1142.654893052792</c:v>
                </c:pt>
                <c:pt idx="6374">
                  <c:v>1142.83412346875</c:v>
                </c:pt>
                <c:pt idx="6375">
                  <c:v>1143.0133538737921</c:v>
                </c:pt>
                <c:pt idx="6376">
                  <c:v>1143.1925842679179</c:v>
                </c:pt>
                <c:pt idx="6377">
                  <c:v>1143.371814651128</c:v>
                </c:pt>
                <c:pt idx="6378">
                  <c:v>1143.5510450234219</c:v>
                </c:pt>
                <c:pt idx="6379">
                  <c:v>1143.7302753848001</c:v>
                </c:pt>
                <c:pt idx="6380">
                  <c:v>1143.909505735262</c:v>
                </c:pt>
                <c:pt idx="6381">
                  <c:v>1144.0887360748079</c:v>
                </c:pt>
                <c:pt idx="6382">
                  <c:v>1144.2679664034381</c:v>
                </c:pt>
                <c:pt idx="6383">
                  <c:v>1144.4471967211521</c:v>
                </c:pt>
                <c:pt idx="6384">
                  <c:v>1144.6264270279501</c:v>
                </c:pt>
                <c:pt idx="6385">
                  <c:v>1144.8056573238321</c:v>
                </c:pt>
                <c:pt idx="6386">
                  <c:v>1144.9848876087981</c:v>
                </c:pt>
                <c:pt idx="6387">
                  <c:v>1145.1641178828479</c:v>
                </c:pt>
                <c:pt idx="6388">
                  <c:v>1145.343348145982</c:v>
                </c:pt>
                <c:pt idx="6389">
                  <c:v>1145.5225783982</c:v>
                </c:pt>
                <c:pt idx="6390">
                  <c:v>1145.7018086395019</c:v>
                </c:pt>
                <c:pt idx="6391">
                  <c:v>1145.881038869888</c:v>
                </c:pt>
                <c:pt idx="6392">
                  <c:v>1146.0602690893579</c:v>
                </c:pt>
                <c:pt idx="6393">
                  <c:v>1146.2394992979121</c:v>
                </c:pt>
                <c:pt idx="6394">
                  <c:v>1146.41872949555</c:v>
                </c:pt>
                <c:pt idx="6395">
                  <c:v>1146.5979596822719</c:v>
                </c:pt>
                <c:pt idx="6396">
                  <c:v>1146.7771898580779</c:v>
                </c:pt>
                <c:pt idx="6397">
                  <c:v>1146.9564200229679</c:v>
                </c:pt>
                <c:pt idx="6398">
                  <c:v>1147.1356501769419</c:v>
                </c:pt>
                <c:pt idx="6399">
                  <c:v>1147.3148803199999</c:v>
                </c:pt>
                <c:pt idx="6400">
                  <c:v>1147.494110452142</c:v>
                </c:pt>
                <c:pt idx="6401">
                  <c:v>1147.6733405733639</c:v>
                </c:pt>
                <c:pt idx="6402">
                  <c:v>1147.8525706836781</c:v>
                </c:pt>
                <c:pt idx="6403">
                  <c:v>1148.031800783072</c:v>
                </c:pt>
                <c:pt idx="6404">
                  <c:v>1148.2110308715501</c:v>
                </c:pt>
                <c:pt idx="6405">
                  <c:v>1148.390260949112</c:v>
                </c:pt>
                <c:pt idx="6406">
                  <c:v>1148.5694910157581</c:v>
                </c:pt>
                <c:pt idx="6407">
                  <c:v>1148.748721071488</c:v>
                </c:pt>
                <c:pt idx="6408">
                  <c:v>1148.927951116302</c:v>
                </c:pt>
                <c:pt idx="6409">
                  <c:v>1149.1071811501999</c:v>
                </c:pt>
                <c:pt idx="6410">
                  <c:v>1149.2864111731819</c:v>
                </c:pt>
                <c:pt idx="6411">
                  <c:v>1149.4656411852479</c:v>
                </c:pt>
                <c:pt idx="6412">
                  <c:v>1149.6448711863979</c:v>
                </c:pt>
                <c:pt idx="6413">
                  <c:v>1149.824101176632</c:v>
                </c:pt>
                <c:pt idx="6414">
                  <c:v>1150.00333115595</c:v>
                </c:pt>
                <c:pt idx="6415">
                  <c:v>1150.1825611243521</c:v>
                </c:pt>
                <c:pt idx="6416">
                  <c:v>1150.361791081838</c:v>
                </c:pt>
                <c:pt idx="6417">
                  <c:v>1150.5410210284081</c:v>
                </c:pt>
                <c:pt idx="6418">
                  <c:v>1150.720250964062</c:v>
                </c:pt>
                <c:pt idx="6419">
                  <c:v>1150.8994808888001</c:v>
                </c:pt>
                <c:pt idx="6420">
                  <c:v>1151.078710802622</c:v>
                </c:pt>
                <c:pt idx="6421">
                  <c:v>1151.257940705528</c:v>
                </c:pt>
                <c:pt idx="6422">
                  <c:v>1151.4371705975179</c:v>
                </c:pt>
                <c:pt idx="6423">
                  <c:v>1151.6164004785919</c:v>
                </c:pt>
                <c:pt idx="6424">
                  <c:v>1151.7956303487499</c:v>
                </c:pt>
                <c:pt idx="6425">
                  <c:v>1151.9748602079919</c:v>
                </c:pt>
                <c:pt idx="6426">
                  <c:v>1152.154090056318</c:v>
                </c:pt>
                <c:pt idx="6427">
                  <c:v>1152.333319893728</c:v>
                </c:pt>
                <c:pt idx="6428">
                  <c:v>1152.5125497202221</c:v>
                </c:pt>
                <c:pt idx="6429">
                  <c:v>1152.6917795357999</c:v>
                </c:pt>
                <c:pt idx="6430">
                  <c:v>1152.871009340462</c:v>
                </c:pt>
                <c:pt idx="6431">
                  <c:v>1153.0502391342079</c:v>
                </c:pt>
                <c:pt idx="6432">
                  <c:v>1153.229468917038</c:v>
                </c:pt>
                <c:pt idx="6433">
                  <c:v>1153.408698688952</c:v>
                </c:pt>
                <c:pt idx="6434">
                  <c:v>1153.5879284499499</c:v>
                </c:pt>
                <c:pt idx="6435">
                  <c:v>1153.7671582000321</c:v>
                </c:pt>
                <c:pt idx="6436">
                  <c:v>1153.9463879391981</c:v>
                </c:pt>
                <c:pt idx="6437">
                  <c:v>1154.1256176674481</c:v>
                </c:pt>
                <c:pt idx="6438">
                  <c:v>1154.3048473847821</c:v>
                </c:pt>
                <c:pt idx="6439">
                  <c:v>1154.4840770912001</c:v>
                </c:pt>
                <c:pt idx="6440">
                  <c:v>1154.6633067867019</c:v>
                </c:pt>
                <c:pt idx="6441">
                  <c:v>1154.842536471288</c:v>
                </c:pt>
                <c:pt idx="6442">
                  <c:v>1155.0217661449581</c:v>
                </c:pt>
                <c:pt idx="6443">
                  <c:v>1155.2009958077119</c:v>
                </c:pt>
                <c:pt idx="6444">
                  <c:v>1155.38022545955</c:v>
                </c:pt>
                <c:pt idx="6445">
                  <c:v>1155.559455100472</c:v>
                </c:pt>
                <c:pt idx="6446">
                  <c:v>1155.7386847304781</c:v>
                </c:pt>
                <c:pt idx="6447">
                  <c:v>1155.917914349568</c:v>
                </c:pt>
                <c:pt idx="6448">
                  <c:v>1156.097143957742</c:v>
                </c:pt>
                <c:pt idx="6449">
                  <c:v>1156.276373555</c:v>
                </c:pt>
                <c:pt idx="6450">
                  <c:v>1156.455603141342</c:v>
                </c:pt>
                <c:pt idx="6451">
                  <c:v>1156.634832716768</c:v>
                </c:pt>
                <c:pt idx="6452">
                  <c:v>1156.814062281278</c:v>
                </c:pt>
                <c:pt idx="6453">
                  <c:v>1156.993291834872</c:v>
                </c:pt>
                <c:pt idx="6454">
                  <c:v>1157.1725213775501</c:v>
                </c:pt>
                <c:pt idx="6455">
                  <c:v>1157.3517509093119</c:v>
                </c:pt>
                <c:pt idx="6456">
                  <c:v>1157.530980430158</c:v>
                </c:pt>
                <c:pt idx="6457">
                  <c:v>1157.7102099400879</c:v>
                </c:pt>
                <c:pt idx="6458">
                  <c:v>1157.889439439102</c:v>
                </c:pt>
                <c:pt idx="6459">
                  <c:v>1158.0686689272</c:v>
                </c:pt>
                <c:pt idx="6460">
                  <c:v>1158.2478984043821</c:v>
                </c:pt>
                <c:pt idx="6461">
                  <c:v>1158.4271278706481</c:v>
                </c:pt>
                <c:pt idx="6462">
                  <c:v>1158.606357325998</c:v>
                </c:pt>
                <c:pt idx="6463">
                  <c:v>1158.785586770432</c:v>
                </c:pt>
                <c:pt idx="6464">
                  <c:v>1158.96481620395</c:v>
                </c:pt>
                <c:pt idx="6465">
                  <c:v>1159.144045626552</c:v>
                </c:pt>
                <c:pt idx="6466">
                  <c:v>1159.3232750382381</c:v>
                </c:pt>
                <c:pt idx="6467">
                  <c:v>1159.5025044390079</c:v>
                </c:pt>
                <c:pt idx="6468">
                  <c:v>1159.681733828862</c:v>
                </c:pt>
                <c:pt idx="6469">
                  <c:v>1159.8609632078001</c:v>
                </c:pt>
                <c:pt idx="6470">
                  <c:v>1160.040192575821</c:v>
                </c:pt>
                <c:pt idx="6471">
                  <c:v>1160.2194219329281</c:v>
                </c:pt>
                <c:pt idx="6472">
                  <c:v>1160.398651279118</c:v>
                </c:pt>
                <c:pt idx="6473">
                  <c:v>1160.5778806143919</c:v>
                </c:pt>
                <c:pt idx="6474">
                  <c:v>1160.7571099387501</c:v>
                </c:pt>
                <c:pt idx="6475">
                  <c:v>1160.9363392521921</c:v>
                </c:pt>
                <c:pt idx="6476">
                  <c:v>1161.115568554718</c:v>
                </c:pt>
                <c:pt idx="6477">
                  <c:v>1161.294797846328</c:v>
                </c:pt>
                <c:pt idx="6478">
                  <c:v>1161.4740271270221</c:v>
                </c:pt>
                <c:pt idx="6479">
                  <c:v>1161.6532563968001</c:v>
                </c:pt>
                <c:pt idx="6480">
                  <c:v>1161.8324856556619</c:v>
                </c:pt>
                <c:pt idx="6481">
                  <c:v>1162.011714903608</c:v>
                </c:pt>
                <c:pt idx="6482">
                  <c:v>1162.1909441406381</c:v>
                </c:pt>
                <c:pt idx="6483">
                  <c:v>1162.3701733667519</c:v>
                </c:pt>
                <c:pt idx="6484">
                  <c:v>1162.5494025819501</c:v>
                </c:pt>
                <c:pt idx="6485">
                  <c:v>1162.728631786232</c:v>
                </c:pt>
                <c:pt idx="6486">
                  <c:v>1162.9078609795979</c:v>
                </c:pt>
                <c:pt idx="6487">
                  <c:v>1163.0870901620481</c:v>
                </c:pt>
                <c:pt idx="6488">
                  <c:v>1163.266319333582</c:v>
                </c:pt>
                <c:pt idx="6489">
                  <c:v>1163.4455484942</c:v>
                </c:pt>
                <c:pt idx="6490">
                  <c:v>1163.624777643902</c:v>
                </c:pt>
                <c:pt idx="6491">
                  <c:v>1163.804006782688</c:v>
                </c:pt>
                <c:pt idx="6492">
                  <c:v>1163.9832359105581</c:v>
                </c:pt>
                <c:pt idx="6493">
                  <c:v>1164.1624650275121</c:v>
                </c:pt>
                <c:pt idx="6494">
                  <c:v>1164.3416941335499</c:v>
                </c:pt>
                <c:pt idx="6495">
                  <c:v>1164.520923228672</c:v>
                </c:pt>
                <c:pt idx="6496">
                  <c:v>1164.7001523128779</c:v>
                </c:pt>
                <c:pt idx="6497">
                  <c:v>1164.879381386168</c:v>
                </c:pt>
                <c:pt idx="6498">
                  <c:v>1165.0586104485419</c:v>
                </c:pt>
                <c:pt idx="6499">
                  <c:v>1165.2378395000001</c:v>
                </c:pt>
                <c:pt idx="6500">
                  <c:v>1165.417068540542</c:v>
                </c:pt>
                <c:pt idx="6501">
                  <c:v>1165.596297570168</c:v>
                </c:pt>
                <c:pt idx="6502">
                  <c:v>1165.7755265888779</c:v>
                </c:pt>
                <c:pt idx="6503">
                  <c:v>1165.9547555966719</c:v>
                </c:pt>
                <c:pt idx="6504">
                  <c:v>1166.1339845935499</c:v>
                </c:pt>
                <c:pt idx="6505">
                  <c:v>1166.313213579512</c:v>
                </c:pt>
                <c:pt idx="6506">
                  <c:v>1166.492442554558</c:v>
                </c:pt>
                <c:pt idx="6507">
                  <c:v>1166.6716715186881</c:v>
                </c:pt>
                <c:pt idx="6508">
                  <c:v>1166.8509004719019</c:v>
                </c:pt>
                <c:pt idx="6509">
                  <c:v>1167.0301294142</c:v>
                </c:pt>
                <c:pt idx="6510">
                  <c:v>1167.2093583455819</c:v>
                </c:pt>
                <c:pt idx="6511">
                  <c:v>1167.388587266048</c:v>
                </c:pt>
                <c:pt idx="6512">
                  <c:v>1167.567816175598</c:v>
                </c:pt>
                <c:pt idx="6513">
                  <c:v>1167.7470450742319</c:v>
                </c:pt>
                <c:pt idx="6514">
                  <c:v>1167.9262739619501</c:v>
                </c:pt>
                <c:pt idx="6515">
                  <c:v>1168.105502838752</c:v>
                </c:pt>
                <c:pt idx="6516">
                  <c:v>1168.284731704638</c:v>
                </c:pt>
                <c:pt idx="6517">
                  <c:v>1168.463960559608</c:v>
                </c:pt>
                <c:pt idx="6518">
                  <c:v>1168.6431894036621</c:v>
                </c:pt>
                <c:pt idx="6519">
                  <c:v>1168.822418236799</c:v>
                </c:pt>
                <c:pt idx="6520">
                  <c:v>1169.0016470590219</c:v>
                </c:pt>
                <c:pt idx="6521">
                  <c:v>1169.180875870328</c:v>
                </c:pt>
                <c:pt idx="6522">
                  <c:v>1169.3601046707181</c:v>
                </c:pt>
                <c:pt idx="6523">
                  <c:v>1169.539333460192</c:v>
                </c:pt>
                <c:pt idx="6524">
                  <c:v>1169.7185622387501</c:v>
                </c:pt>
                <c:pt idx="6525">
                  <c:v>1169.897791006392</c:v>
                </c:pt>
                <c:pt idx="6526">
                  <c:v>1170.077019763118</c:v>
                </c:pt>
                <c:pt idx="6527">
                  <c:v>1170.2562485089279</c:v>
                </c:pt>
                <c:pt idx="6528">
                  <c:v>1170.4354772438221</c:v>
                </c:pt>
                <c:pt idx="6529">
                  <c:v>1170.6147059678001</c:v>
                </c:pt>
                <c:pt idx="6530">
                  <c:v>1170.7939346808621</c:v>
                </c:pt>
                <c:pt idx="6531">
                  <c:v>1170.9731633830081</c:v>
                </c:pt>
                <c:pt idx="6532">
                  <c:v>1171.1523920742379</c:v>
                </c:pt>
                <c:pt idx="6533">
                  <c:v>1171.331620754552</c:v>
                </c:pt>
                <c:pt idx="6534">
                  <c:v>1171.51084942395</c:v>
                </c:pt>
                <c:pt idx="6535">
                  <c:v>1171.6900780824319</c:v>
                </c:pt>
                <c:pt idx="6536">
                  <c:v>1171.869306729998</c:v>
                </c:pt>
                <c:pt idx="6537">
                  <c:v>1172.0485353666479</c:v>
                </c:pt>
                <c:pt idx="6538">
                  <c:v>1172.2277639923821</c:v>
                </c:pt>
                <c:pt idx="6539">
                  <c:v>1172.4069926072</c:v>
                </c:pt>
                <c:pt idx="6540">
                  <c:v>1172.5862212111019</c:v>
                </c:pt>
                <c:pt idx="6541">
                  <c:v>1172.7654498040879</c:v>
                </c:pt>
                <c:pt idx="6542">
                  <c:v>1172.9446783861581</c:v>
                </c:pt>
                <c:pt idx="6543">
                  <c:v>1173.123906957311</c:v>
                </c:pt>
                <c:pt idx="6544">
                  <c:v>1173.3031355175499</c:v>
                </c:pt>
                <c:pt idx="6545">
                  <c:v>1173.4823640668719</c:v>
                </c:pt>
                <c:pt idx="6546">
                  <c:v>1173.661592605278</c:v>
                </c:pt>
                <c:pt idx="6547">
                  <c:v>1173.840821132768</c:v>
                </c:pt>
                <c:pt idx="6548">
                  <c:v>1174.0200496493419</c:v>
                </c:pt>
                <c:pt idx="6549">
                  <c:v>1174.199278155</c:v>
                </c:pt>
                <c:pt idx="6550">
                  <c:v>1174.3785066497419</c:v>
                </c:pt>
                <c:pt idx="6551">
                  <c:v>1174.557735133568</c:v>
                </c:pt>
                <c:pt idx="6552">
                  <c:v>1174.736963606478</c:v>
                </c:pt>
                <c:pt idx="6553">
                  <c:v>1174.9161920684719</c:v>
                </c:pt>
                <c:pt idx="6554">
                  <c:v>1175.0954205195501</c:v>
                </c:pt>
                <c:pt idx="6555">
                  <c:v>1175.2746489597121</c:v>
                </c:pt>
                <c:pt idx="6556">
                  <c:v>1175.4538773889581</c:v>
                </c:pt>
                <c:pt idx="6557">
                  <c:v>1175.6331058072881</c:v>
                </c:pt>
                <c:pt idx="6558">
                  <c:v>1175.812334214701</c:v>
                </c:pt>
                <c:pt idx="6559">
                  <c:v>1175.9915626111999</c:v>
                </c:pt>
                <c:pt idx="6560">
                  <c:v>1176.170790996782</c:v>
                </c:pt>
                <c:pt idx="6561">
                  <c:v>1176.3500193714481</c:v>
                </c:pt>
                <c:pt idx="6562">
                  <c:v>1176.5292477351979</c:v>
                </c:pt>
                <c:pt idx="6563">
                  <c:v>1176.7084760880321</c:v>
                </c:pt>
                <c:pt idx="6564">
                  <c:v>1176.88770442995</c:v>
                </c:pt>
                <c:pt idx="6565">
                  <c:v>1177.0669327609521</c:v>
                </c:pt>
                <c:pt idx="6566">
                  <c:v>1177.2461610810381</c:v>
                </c:pt>
                <c:pt idx="6567">
                  <c:v>1177.425389390208</c:v>
                </c:pt>
                <c:pt idx="6568">
                  <c:v>1177.604617688462</c:v>
                </c:pt>
                <c:pt idx="6569">
                  <c:v>1177.7838459758</c:v>
                </c:pt>
                <c:pt idx="6570">
                  <c:v>1177.963074252222</c:v>
                </c:pt>
                <c:pt idx="6571">
                  <c:v>1178.142302517728</c:v>
                </c:pt>
                <c:pt idx="6572">
                  <c:v>1178.3215307723181</c:v>
                </c:pt>
                <c:pt idx="6573">
                  <c:v>1178.5007590159919</c:v>
                </c:pt>
                <c:pt idx="6574">
                  <c:v>1178.67998724875</c:v>
                </c:pt>
                <c:pt idx="6575">
                  <c:v>1178.8592154705921</c:v>
                </c:pt>
                <c:pt idx="6576">
                  <c:v>1179.0384436815179</c:v>
                </c:pt>
                <c:pt idx="6577">
                  <c:v>1179.2176718815281</c:v>
                </c:pt>
                <c:pt idx="6578">
                  <c:v>1179.396900070622</c:v>
                </c:pt>
                <c:pt idx="6579">
                  <c:v>1179.5761282487999</c:v>
                </c:pt>
                <c:pt idx="6580">
                  <c:v>1179.7553564160621</c:v>
                </c:pt>
                <c:pt idx="6581">
                  <c:v>1179.9345845724081</c:v>
                </c:pt>
                <c:pt idx="6582">
                  <c:v>1180.1138127178381</c:v>
                </c:pt>
                <c:pt idx="6583">
                  <c:v>1180.2930408523521</c:v>
                </c:pt>
                <c:pt idx="6584">
                  <c:v>1180.4722689759501</c:v>
                </c:pt>
                <c:pt idx="6585">
                  <c:v>1180.6514970886319</c:v>
                </c:pt>
                <c:pt idx="6586">
                  <c:v>1180.830725190398</c:v>
                </c:pt>
                <c:pt idx="6587">
                  <c:v>1181.009953281248</c:v>
                </c:pt>
                <c:pt idx="6588">
                  <c:v>1181.1891813611819</c:v>
                </c:pt>
                <c:pt idx="6589">
                  <c:v>1181.3684094302</c:v>
                </c:pt>
                <c:pt idx="6590">
                  <c:v>1181.5476374883019</c:v>
                </c:pt>
                <c:pt idx="6591">
                  <c:v>1181.7268655354881</c:v>
                </c:pt>
                <c:pt idx="6592">
                  <c:v>1181.906093571758</c:v>
                </c:pt>
                <c:pt idx="6593">
                  <c:v>1182.0853215971119</c:v>
                </c:pt>
                <c:pt idx="6594">
                  <c:v>1182.2645496115499</c:v>
                </c:pt>
                <c:pt idx="6595">
                  <c:v>1182.4437776150719</c:v>
                </c:pt>
                <c:pt idx="6596">
                  <c:v>1182.6230056076779</c:v>
                </c:pt>
                <c:pt idx="6597">
                  <c:v>1182.8022335893679</c:v>
                </c:pt>
                <c:pt idx="6598">
                  <c:v>1182.981461560142</c:v>
                </c:pt>
                <c:pt idx="6599">
                  <c:v>1183.16068952</c:v>
                </c:pt>
                <c:pt idx="6600">
                  <c:v>1183.3399174689421</c:v>
                </c:pt>
                <c:pt idx="6601">
                  <c:v>1183.5191454069679</c:v>
                </c:pt>
                <c:pt idx="6602">
                  <c:v>1183.698373334078</c:v>
                </c:pt>
                <c:pt idx="6603">
                  <c:v>1183.8776012502719</c:v>
                </c:pt>
                <c:pt idx="6604">
                  <c:v>1184.0568291555501</c:v>
                </c:pt>
                <c:pt idx="6605">
                  <c:v>1184.236057049912</c:v>
                </c:pt>
                <c:pt idx="6606">
                  <c:v>1184.415284933358</c:v>
                </c:pt>
                <c:pt idx="6607">
                  <c:v>1184.5945128058879</c:v>
                </c:pt>
                <c:pt idx="6608">
                  <c:v>1184.7737406675019</c:v>
                </c:pt>
                <c:pt idx="6609">
                  <c:v>1184.9529685181999</c:v>
                </c:pt>
                <c:pt idx="6610">
                  <c:v>1185.1321963579819</c:v>
                </c:pt>
                <c:pt idx="6611">
                  <c:v>1185.3114241868479</c:v>
                </c:pt>
                <c:pt idx="6612">
                  <c:v>1185.490652004798</c:v>
                </c:pt>
                <c:pt idx="6613">
                  <c:v>1185.6698798118321</c:v>
                </c:pt>
                <c:pt idx="6614">
                  <c:v>1185.8491076079499</c:v>
                </c:pt>
                <c:pt idx="6615">
                  <c:v>1186.028335393152</c:v>
                </c:pt>
                <c:pt idx="6616">
                  <c:v>1186.2075631674379</c:v>
                </c:pt>
                <c:pt idx="6617">
                  <c:v>1186.386790930808</c:v>
                </c:pt>
                <c:pt idx="6618">
                  <c:v>1186.566018683262</c:v>
                </c:pt>
                <c:pt idx="6619">
                  <c:v>1186.7452464247999</c:v>
                </c:pt>
                <c:pt idx="6620">
                  <c:v>1186.9244741554221</c:v>
                </c:pt>
                <c:pt idx="6621">
                  <c:v>1187.1037018751281</c:v>
                </c:pt>
                <c:pt idx="6622">
                  <c:v>1187.2829295839181</c:v>
                </c:pt>
                <c:pt idx="6623">
                  <c:v>1187.4621572817921</c:v>
                </c:pt>
                <c:pt idx="6624">
                  <c:v>1187.6413849687499</c:v>
                </c:pt>
                <c:pt idx="6625">
                  <c:v>1187.8206126447919</c:v>
                </c:pt>
                <c:pt idx="6626">
                  <c:v>1187.999840309918</c:v>
                </c:pt>
                <c:pt idx="6627">
                  <c:v>1188.1790679641281</c:v>
                </c:pt>
                <c:pt idx="6628">
                  <c:v>1188.358295607422</c:v>
                </c:pt>
                <c:pt idx="6629">
                  <c:v>1188.5375232398001</c:v>
                </c:pt>
                <c:pt idx="6630">
                  <c:v>1188.716750861262</c:v>
                </c:pt>
                <c:pt idx="6631">
                  <c:v>1188.8959784718079</c:v>
                </c:pt>
                <c:pt idx="6632">
                  <c:v>1189.0752060714381</c:v>
                </c:pt>
                <c:pt idx="6633">
                  <c:v>1189.254433660152</c:v>
                </c:pt>
                <c:pt idx="6634">
                  <c:v>1189.43366123795</c:v>
                </c:pt>
                <c:pt idx="6635">
                  <c:v>1189.612888804832</c:v>
                </c:pt>
                <c:pt idx="6636">
                  <c:v>1189.792116360798</c:v>
                </c:pt>
                <c:pt idx="6637">
                  <c:v>1189.971343905848</c:v>
                </c:pt>
                <c:pt idx="6638">
                  <c:v>1190.1505714399821</c:v>
                </c:pt>
                <c:pt idx="6639">
                  <c:v>1190.3297989631999</c:v>
                </c:pt>
                <c:pt idx="6640">
                  <c:v>1190.509026475502</c:v>
                </c:pt>
                <c:pt idx="6641">
                  <c:v>1190.6882539768881</c:v>
                </c:pt>
                <c:pt idx="6642">
                  <c:v>1190.8674814673579</c:v>
                </c:pt>
                <c:pt idx="6643">
                  <c:v>1191.0467089469121</c:v>
                </c:pt>
                <c:pt idx="6644">
                  <c:v>1191.22593641555</c:v>
                </c:pt>
                <c:pt idx="6645">
                  <c:v>1191.4051638732719</c:v>
                </c:pt>
                <c:pt idx="6646">
                  <c:v>1191.5843913200781</c:v>
                </c:pt>
                <c:pt idx="6647">
                  <c:v>1191.7636187559681</c:v>
                </c:pt>
                <c:pt idx="6648">
                  <c:v>1191.9428461809421</c:v>
                </c:pt>
                <c:pt idx="6649">
                  <c:v>1192.1220735950001</c:v>
                </c:pt>
                <c:pt idx="6650">
                  <c:v>1192.3013009981421</c:v>
                </c:pt>
                <c:pt idx="6651">
                  <c:v>1192.4805283903679</c:v>
                </c:pt>
                <c:pt idx="6652">
                  <c:v>1192.659755771678</c:v>
                </c:pt>
                <c:pt idx="6653">
                  <c:v>1192.838983142072</c:v>
                </c:pt>
                <c:pt idx="6654">
                  <c:v>1193.0182105015499</c:v>
                </c:pt>
                <c:pt idx="6655">
                  <c:v>1193.197437850112</c:v>
                </c:pt>
                <c:pt idx="6656">
                  <c:v>1193.3766651877579</c:v>
                </c:pt>
                <c:pt idx="6657">
                  <c:v>1193.5558925144881</c:v>
                </c:pt>
                <c:pt idx="6658">
                  <c:v>1193.735119830302</c:v>
                </c:pt>
                <c:pt idx="6659">
                  <c:v>1193.9143471351999</c:v>
                </c:pt>
                <c:pt idx="6660">
                  <c:v>1194.0935744291819</c:v>
                </c:pt>
                <c:pt idx="6661">
                  <c:v>1194.2728017122481</c:v>
                </c:pt>
                <c:pt idx="6662">
                  <c:v>1194.4520289843981</c:v>
                </c:pt>
                <c:pt idx="6663">
                  <c:v>1194.6312562456319</c:v>
                </c:pt>
                <c:pt idx="6664">
                  <c:v>1194.8104834959499</c:v>
                </c:pt>
                <c:pt idx="6665">
                  <c:v>1194.989710735352</c:v>
                </c:pt>
                <c:pt idx="6666">
                  <c:v>1195.1689379638381</c:v>
                </c:pt>
                <c:pt idx="6667">
                  <c:v>1195.3481651814079</c:v>
                </c:pt>
                <c:pt idx="6668">
                  <c:v>1195.527392388062</c:v>
                </c:pt>
                <c:pt idx="6669">
                  <c:v>1195.7066195837999</c:v>
                </c:pt>
                <c:pt idx="6670">
                  <c:v>1195.8858467686221</c:v>
                </c:pt>
                <c:pt idx="6671">
                  <c:v>1196.065073942528</c:v>
                </c:pt>
                <c:pt idx="6672">
                  <c:v>1196.2443011055179</c:v>
                </c:pt>
                <c:pt idx="6673">
                  <c:v>1196.4235282575919</c:v>
                </c:pt>
                <c:pt idx="6674">
                  <c:v>1196.6027553987501</c:v>
                </c:pt>
                <c:pt idx="6675">
                  <c:v>1196.7819825289921</c:v>
                </c:pt>
                <c:pt idx="6676">
                  <c:v>1196.9612096483179</c:v>
                </c:pt>
                <c:pt idx="6677">
                  <c:v>1197.1404367567279</c:v>
                </c:pt>
                <c:pt idx="6678">
                  <c:v>1197.319663854222</c:v>
                </c:pt>
                <c:pt idx="6679">
                  <c:v>1197.4988909408</c:v>
                </c:pt>
                <c:pt idx="6680">
                  <c:v>1197.678118016461</c:v>
                </c:pt>
                <c:pt idx="6681">
                  <c:v>1197.857345081208</c:v>
                </c:pt>
                <c:pt idx="6682">
                  <c:v>1198.0365721350381</c:v>
                </c:pt>
                <c:pt idx="6683">
                  <c:v>1198.215799177952</c:v>
                </c:pt>
                <c:pt idx="6684">
                  <c:v>1198.3950262099499</c:v>
                </c:pt>
                <c:pt idx="6685">
                  <c:v>1198.5742532310319</c:v>
                </c:pt>
                <c:pt idx="6686">
                  <c:v>1198.7534802411981</c:v>
                </c:pt>
                <c:pt idx="6687">
                  <c:v>1198.9327072404481</c:v>
                </c:pt>
                <c:pt idx="6688">
                  <c:v>1199.111934228782</c:v>
                </c:pt>
                <c:pt idx="6689">
                  <c:v>1199.2911612062001</c:v>
                </c:pt>
                <c:pt idx="6690">
                  <c:v>1199.4703881727021</c:v>
                </c:pt>
                <c:pt idx="6691">
                  <c:v>1199.6496151282879</c:v>
                </c:pt>
                <c:pt idx="6692">
                  <c:v>1199.828842072958</c:v>
                </c:pt>
                <c:pt idx="6693">
                  <c:v>1200.008069006712</c:v>
                </c:pt>
                <c:pt idx="6694">
                  <c:v>1200.1872959295499</c:v>
                </c:pt>
                <c:pt idx="6695">
                  <c:v>1200.366522841472</c:v>
                </c:pt>
                <c:pt idx="6696">
                  <c:v>1200.5457497424779</c:v>
                </c:pt>
                <c:pt idx="6697">
                  <c:v>1200.7249766325681</c:v>
                </c:pt>
                <c:pt idx="6698">
                  <c:v>1200.904203511742</c:v>
                </c:pt>
                <c:pt idx="6699">
                  <c:v>1201.08343038</c:v>
                </c:pt>
                <c:pt idx="6700">
                  <c:v>1201.262657237342</c:v>
                </c:pt>
                <c:pt idx="6701">
                  <c:v>1201.4418840837679</c:v>
                </c:pt>
                <c:pt idx="6702">
                  <c:v>1201.621110919278</c:v>
                </c:pt>
                <c:pt idx="6703">
                  <c:v>1201.800337743872</c:v>
                </c:pt>
                <c:pt idx="6704">
                  <c:v>1201.97956455755</c:v>
                </c:pt>
                <c:pt idx="6705">
                  <c:v>1202.1587913603121</c:v>
                </c:pt>
                <c:pt idx="6706">
                  <c:v>1202.3380181521579</c:v>
                </c:pt>
                <c:pt idx="6707">
                  <c:v>1202.517244933088</c:v>
                </c:pt>
                <c:pt idx="6708">
                  <c:v>1202.6964717031019</c:v>
                </c:pt>
                <c:pt idx="6709">
                  <c:v>1202.8756984622</c:v>
                </c:pt>
                <c:pt idx="6710">
                  <c:v>1203.054925210382</c:v>
                </c:pt>
                <c:pt idx="6711">
                  <c:v>1203.2341519476479</c:v>
                </c:pt>
                <c:pt idx="6712">
                  <c:v>1203.4133786739981</c:v>
                </c:pt>
                <c:pt idx="6713">
                  <c:v>1203.592605389432</c:v>
                </c:pt>
                <c:pt idx="6714">
                  <c:v>1203.77183209395</c:v>
                </c:pt>
                <c:pt idx="6715">
                  <c:v>1203.951058787552</c:v>
                </c:pt>
                <c:pt idx="6716">
                  <c:v>1204.1302854702381</c:v>
                </c:pt>
                <c:pt idx="6717">
                  <c:v>1204.3095121420081</c:v>
                </c:pt>
                <c:pt idx="6718">
                  <c:v>1204.4887388028619</c:v>
                </c:pt>
                <c:pt idx="6719">
                  <c:v>1204.6679654528</c:v>
                </c:pt>
                <c:pt idx="6720">
                  <c:v>1204.8471920918221</c:v>
                </c:pt>
                <c:pt idx="6721">
                  <c:v>1205.026418719928</c:v>
                </c:pt>
                <c:pt idx="6722">
                  <c:v>1205.2056453371181</c:v>
                </c:pt>
                <c:pt idx="6723">
                  <c:v>1205.384871943392</c:v>
                </c:pt>
                <c:pt idx="6724">
                  <c:v>1205.5640985387499</c:v>
                </c:pt>
                <c:pt idx="6725">
                  <c:v>1205.7433251231921</c:v>
                </c:pt>
                <c:pt idx="6726">
                  <c:v>1205.9225516967181</c:v>
                </c:pt>
                <c:pt idx="6727">
                  <c:v>1206.1017782593281</c:v>
                </c:pt>
                <c:pt idx="6728">
                  <c:v>1206.2810048110221</c:v>
                </c:pt>
                <c:pt idx="6729">
                  <c:v>1206.4602313518001</c:v>
                </c:pt>
                <c:pt idx="6730">
                  <c:v>1206.6394578816621</c:v>
                </c:pt>
                <c:pt idx="6731">
                  <c:v>1206.8186844006079</c:v>
                </c:pt>
                <c:pt idx="6732">
                  <c:v>1206.997910908638</c:v>
                </c:pt>
                <c:pt idx="6733">
                  <c:v>1207.1771374057521</c:v>
                </c:pt>
                <c:pt idx="6734">
                  <c:v>1207.35636389195</c:v>
                </c:pt>
                <c:pt idx="6735">
                  <c:v>1207.5355903672321</c:v>
                </c:pt>
                <c:pt idx="6736">
                  <c:v>1207.714816831598</c:v>
                </c:pt>
                <c:pt idx="6737">
                  <c:v>1207.8940432850479</c:v>
                </c:pt>
                <c:pt idx="6738">
                  <c:v>1208.0732697275821</c:v>
                </c:pt>
                <c:pt idx="6739">
                  <c:v>1208.2524961592001</c:v>
                </c:pt>
                <c:pt idx="6740">
                  <c:v>1208.431722579902</c:v>
                </c:pt>
                <c:pt idx="6741">
                  <c:v>1208.610948989688</c:v>
                </c:pt>
                <c:pt idx="6742">
                  <c:v>1208.7901753885581</c:v>
                </c:pt>
                <c:pt idx="6743">
                  <c:v>1208.9694017765121</c:v>
                </c:pt>
                <c:pt idx="6744">
                  <c:v>1209.1486281535499</c:v>
                </c:pt>
                <c:pt idx="6745">
                  <c:v>1209.327854519672</c:v>
                </c:pt>
                <c:pt idx="6746">
                  <c:v>1209.5070808748781</c:v>
                </c:pt>
                <c:pt idx="6747">
                  <c:v>1209.6863072191679</c:v>
                </c:pt>
                <c:pt idx="6748">
                  <c:v>1209.865533552542</c:v>
                </c:pt>
                <c:pt idx="6749">
                  <c:v>1210.044759875</c:v>
                </c:pt>
                <c:pt idx="6750">
                  <c:v>1210.2239861865421</c:v>
                </c:pt>
                <c:pt idx="6751">
                  <c:v>1210.403212487168</c:v>
                </c:pt>
                <c:pt idx="6752">
                  <c:v>1210.582438776878</c:v>
                </c:pt>
                <c:pt idx="6753">
                  <c:v>1210.761665055672</c:v>
                </c:pt>
                <c:pt idx="6754">
                  <c:v>1210.94089132355</c:v>
                </c:pt>
                <c:pt idx="6755">
                  <c:v>1211.120117580512</c:v>
                </c:pt>
                <c:pt idx="6756">
                  <c:v>1211.299343826558</c:v>
                </c:pt>
                <c:pt idx="6757">
                  <c:v>1211.4785700616881</c:v>
                </c:pt>
                <c:pt idx="6758">
                  <c:v>1211.6577962859019</c:v>
                </c:pt>
                <c:pt idx="6759">
                  <c:v>1211.8370224992</c:v>
                </c:pt>
                <c:pt idx="6760">
                  <c:v>1212.0162487015821</c:v>
                </c:pt>
                <c:pt idx="6761">
                  <c:v>1212.195474893048</c:v>
                </c:pt>
                <c:pt idx="6762">
                  <c:v>1212.3747010735981</c:v>
                </c:pt>
                <c:pt idx="6763">
                  <c:v>1212.553927243232</c:v>
                </c:pt>
                <c:pt idx="6764">
                  <c:v>1212.7331534019499</c:v>
                </c:pt>
                <c:pt idx="6765">
                  <c:v>1212.9123795497519</c:v>
                </c:pt>
                <c:pt idx="6766">
                  <c:v>1213.0916056866381</c:v>
                </c:pt>
                <c:pt idx="6767">
                  <c:v>1213.2708318126081</c:v>
                </c:pt>
                <c:pt idx="6768">
                  <c:v>1213.4500579276621</c:v>
                </c:pt>
                <c:pt idx="6769">
                  <c:v>1213.6292840317999</c:v>
                </c:pt>
                <c:pt idx="6770">
                  <c:v>1213.8085101250219</c:v>
                </c:pt>
                <c:pt idx="6771">
                  <c:v>1213.987736207328</c:v>
                </c:pt>
                <c:pt idx="6772">
                  <c:v>1214.1669622787181</c:v>
                </c:pt>
                <c:pt idx="6773">
                  <c:v>1214.3461883391919</c:v>
                </c:pt>
                <c:pt idx="6774">
                  <c:v>1214.5254143887501</c:v>
                </c:pt>
                <c:pt idx="6775">
                  <c:v>1214.704640427392</c:v>
                </c:pt>
                <c:pt idx="6776">
                  <c:v>1214.8838664551181</c:v>
                </c:pt>
                <c:pt idx="6777">
                  <c:v>1215.063092471928</c:v>
                </c:pt>
                <c:pt idx="6778">
                  <c:v>1215.242318477822</c:v>
                </c:pt>
                <c:pt idx="6779">
                  <c:v>1215.4215444728</c:v>
                </c:pt>
                <c:pt idx="6780">
                  <c:v>1215.6007704568619</c:v>
                </c:pt>
                <c:pt idx="6781">
                  <c:v>1215.7799964300079</c:v>
                </c:pt>
                <c:pt idx="6782">
                  <c:v>1215.959222392238</c:v>
                </c:pt>
                <c:pt idx="6783">
                  <c:v>1216.138448343552</c:v>
                </c:pt>
                <c:pt idx="6784">
                  <c:v>1216.3176742839501</c:v>
                </c:pt>
                <c:pt idx="6785">
                  <c:v>1216.4969002134319</c:v>
                </c:pt>
                <c:pt idx="6786">
                  <c:v>1216.676126131998</c:v>
                </c:pt>
                <c:pt idx="6787">
                  <c:v>1216.8553520396481</c:v>
                </c:pt>
                <c:pt idx="6788">
                  <c:v>1217.034577936382</c:v>
                </c:pt>
                <c:pt idx="6789">
                  <c:v>1217.2138038221999</c:v>
                </c:pt>
                <c:pt idx="6790">
                  <c:v>1217.3930296971021</c:v>
                </c:pt>
                <c:pt idx="6791">
                  <c:v>1217.572255561088</c:v>
                </c:pt>
                <c:pt idx="6792">
                  <c:v>1217.751481414158</c:v>
                </c:pt>
                <c:pt idx="6793">
                  <c:v>1217.930707256312</c:v>
                </c:pt>
                <c:pt idx="6794">
                  <c:v>1218.10993308755</c:v>
                </c:pt>
                <c:pt idx="6795">
                  <c:v>1218.289158907872</c:v>
                </c:pt>
                <c:pt idx="6796">
                  <c:v>1218.468384717278</c:v>
                </c:pt>
                <c:pt idx="6797">
                  <c:v>1218.6476105157681</c:v>
                </c:pt>
                <c:pt idx="6798">
                  <c:v>1218.8268363033419</c:v>
                </c:pt>
                <c:pt idx="6799">
                  <c:v>1219.00606208</c:v>
                </c:pt>
                <c:pt idx="6800">
                  <c:v>1219.1852878457421</c:v>
                </c:pt>
                <c:pt idx="6801">
                  <c:v>1219.364513600568</c:v>
                </c:pt>
                <c:pt idx="6802">
                  <c:v>1219.5437393444779</c:v>
                </c:pt>
                <c:pt idx="6803">
                  <c:v>1219.7229650774721</c:v>
                </c:pt>
                <c:pt idx="6804">
                  <c:v>1219.90219079955</c:v>
                </c:pt>
                <c:pt idx="6805">
                  <c:v>1220.081416510712</c:v>
                </c:pt>
                <c:pt idx="6806">
                  <c:v>1220.2606422109579</c:v>
                </c:pt>
                <c:pt idx="6807">
                  <c:v>1220.4398679002879</c:v>
                </c:pt>
                <c:pt idx="6808">
                  <c:v>1220.6190935787019</c:v>
                </c:pt>
                <c:pt idx="6809">
                  <c:v>1220.7983192462</c:v>
                </c:pt>
                <c:pt idx="6810">
                  <c:v>1220.977544902782</c:v>
                </c:pt>
                <c:pt idx="6811">
                  <c:v>1221.1567705484481</c:v>
                </c:pt>
                <c:pt idx="6812">
                  <c:v>1221.3359961831979</c:v>
                </c:pt>
                <c:pt idx="6813">
                  <c:v>1221.515221807032</c:v>
                </c:pt>
                <c:pt idx="6814">
                  <c:v>1221.694447419949</c:v>
                </c:pt>
                <c:pt idx="6815">
                  <c:v>1221.8736730219521</c:v>
                </c:pt>
                <c:pt idx="6816">
                  <c:v>1222.052898613038</c:v>
                </c:pt>
                <c:pt idx="6817">
                  <c:v>1222.2321241932079</c:v>
                </c:pt>
                <c:pt idx="6818">
                  <c:v>1222.4113497624619</c:v>
                </c:pt>
                <c:pt idx="6819">
                  <c:v>1222.5905753208001</c:v>
                </c:pt>
                <c:pt idx="6820">
                  <c:v>1222.7698008682221</c:v>
                </c:pt>
                <c:pt idx="6821">
                  <c:v>1222.9490264047281</c:v>
                </c:pt>
                <c:pt idx="6822">
                  <c:v>1223.1282519303179</c:v>
                </c:pt>
                <c:pt idx="6823">
                  <c:v>1223.3074774449919</c:v>
                </c:pt>
                <c:pt idx="6824">
                  <c:v>1223.48670294875</c:v>
                </c:pt>
                <c:pt idx="6825">
                  <c:v>1223.6659284415921</c:v>
                </c:pt>
                <c:pt idx="6826">
                  <c:v>1223.845153923518</c:v>
                </c:pt>
                <c:pt idx="6827">
                  <c:v>1224.0243793945281</c:v>
                </c:pt>
                <c:pt idx="6828">
                  <c:v>1224.203604854622</c:v>
                </c:pt>
                <c:pt idx="6829">
                  <c:v>1224.3828303037999</c:v>
                </c:pt>
                <c:pt idx="6830">
                  <c:v>1224.5620557420621</c:v>
                </c:pt>
                <c:pt idx="6831">
                  <c:v>1224.741281169408</c:v>
                </c:pt>
                <c:pt idx="6832">
                  <c:v>1224.920506585838</c:v>
                </c:pt>
                <c:pt idx="6833">
                  <c:v>1225.099731991352</c:v>
                </c:pt>
                <c:pt idx="6834">
                  <c:v>1225.27895738595</c:v>
                </c:pt>
                <c:pt idx="6835">
                  <c:v>1225.458182769632</c:v>
                </c:pt>
                <c:pt idx="6836">
                  <c:v>1225.637408142398</c:v>
                </c:pt>
                <c:pt idx="6837">
                  <c:v>1225.8166335042481</c:v>
                </c:pt>
                <c:pt idx="6838">
                  <c:v>1225.995858855182</c:v>
                </c:pt>
                <c:pt idx="6839">
                  <c:v>1226.1750841952</c:v>
                </c:pt>
                <c:pt idx="6840">
                  <c:v>1226.354309524301</c:v>
                </c:pt>
                <c:pt idx="6841">
                  <c:v>1226.5335348424881</c:v>
                </c:pt>
                <c:pt idx="6842">
                  <c:v>1226.712760149758</c:v>
                </c:pt>
                <c:pt idx="6843">
                  <c:v>1226.8919854461119</c:v>
                </c:pt>
                <c:pt idx="6844">
                  <c:v>1227.0712107315501</c:v>
                </c:pt>
                <c:pt idx="6845">
                  <c:v>1227.2504360060721</c:v>
                </c:pt>
                <c:pt idx="6846">
                  <c:v>1227.429661269678</c:v>
                </c:pt>
                <c:pt idx="6847">
                  <c:v>1227.608886522368</c:v>
                </c:pt>
                <c:pt idx="6848">
                  <c:v>1227.7881117641421</c:v>
                </c:pt>
                <c:pt idx="6849">
                  <c:v>1227.9673369950001</c:v>
                </c:pt>
                <c:pt idx="6850">
                  <c:v>1228.1465622149419</c:v>
                </c:pt>
                <c:pt idx="6851">
                  <c:v>1228.325787423968</c:v>
                </c:pt>
                <c:pt idx="6852">
                  <c:v>1228.5050126220781</c:v>
                </c:pt>
                <c:pt idx="6853">
                  <c:v>1228.684237809272</c:v>
                </c:pt>
                <c:pt idx="6854">
                  <c:v>1228.8634629855501</c:v>
                </c:pt>
                <c:pt idx="6855">
                  <c:v>1229.042688150912</c:v>
                </c:pt>
                <c:pt idx="6856">
                  <c:v>1229.2219133053579</c:v>
                </c:pt>
                <c:pt idx="6857">
                  <c:v>1229.4011384488881</c:v>
                </c:pt>
                <c:pt idx="6858">
                  <c:v>1229.5803635815021</c:v>
                </c:pt>
                <c:pt idx="6859">
                  <c:v>1229.7595887032001</c:v>
                </c:pt>
                <c:pt idx="6860">
                  <c:v>1229.9388138139821</c:v>
                </c:pt>
                <c:pt idx="6861">
                  <c:v>1230.1180389138481</c:v>
                </c:pt>
                <c:pt idx="6862">
                  <c:v>1230.2972640027981</c:v>
                </c:pt>
                <c:pt idx="6863">
                  <c:v>1230.4764890808319</c:v>
                </c:pt>
                <c:pt idx="6864">
                  <c:v>1230.65571414795</c:v>
                </c:pt>
                <c:pt idx="6865">
                  <c:v>1230.8349392041521</c:v>
                </c:pt>
                <c:pt idx="6866">
                  <c:v>1231.014164249438</c:v>
                </c:pt>
                <c:pt idx="6867">
                  <c:v>1231.1933892838081</c:v>
                </c:pt>
                <c:pt idx="6868">
                  <c:v>1231.372614307262</c:v>
                </c:pt>
                <c:pt idx="6869">
                  <c:v>1231.5518393197999</c:v>
                </c:pt>
                <c:pt idx="6870">
                  <c:v>1231.7310643214221</c:v>
                </c:pt>
                <c:pt idx="6871">
                  <c:v>1231.910289312128</c:v>
                </c:pt>
                <c:pt idx="6872">
                  <c:v>1232.089514291918</c:v>
                </c:pt>
                <c:pt idx="6873">
                  <c:v>1232.268739260792</c:v>
                </c:pt>
                <c:pt idx="6874">
                  <c:v>1232.44796421875</c:v>
                </c:pt>
                <c:pt idx="6875">
                  <c:v>1232.6271891657921</c:v>
                </c:pt>
                <c:pt idx="6876">
                  <c:v>1232.8064141019181</c:v>
                </c:pt>
                <c:pt idx="6877">
                  <c:v>1232.9856390271279</c:v>
                </c:pt>
                <c:pt idx="6878">
                  <c:v>1233.164863941422</c:v>
                </c:pt>
                <c:pt idx="6879">
                  <c:v>1233.3440888447999</c:v>
                </c:pt>
                <c:pt idx="6880">
                  <c:v>1233.523313737262</c:v>
                </c:pt>
                <c:pt idx="6881">
                  <c:v>1233.7025386188079</c:v>
                </c:pt>
                <c:pt idx="6882">
                  <c:v>1233.8817634894381</c:v>
                </c:pt>
                <c:pt idx="6883">
                  <c:v>1234.060988349152</c:v>
                </c:pt>
                <c:pt idx="6884">
                  <c:v>1234.24021319795</c:v>
                </c:pt>
                <c:pt idx="6885">
                  <c:v>1234.419438035831</c:v>
                </c:pt>
                <c:pt idx="6886">
                  <c:v>1234.5986628627979</c:v>
                </c:pt>
                <c:pt idx="6887">
                  <c:v>1234.7778876788479</c:v>
                </c:pt>
                <c:pt idx="6888">
                  <c:v>1234.957112483982</c:v>
                </c:pt>
                <c:pt idx="6889">
                  <c:v>1235.1363372782</c:v>
                </c:pt>
                <c:pt idx="6890">
                  <c:v>1235.3155620615021</c:v>
                </c:pt>
                <c:pt idx="6891">
                  <c:v>1235.4947868338879</c:v>
                </c:pt>
                <c:pt idx="6892">
                  <c:v>1235.674011595358</c:v>
                </c:pt>
                <c:pt idx="6893">
                  <c:v>1235.8532363459119</c:v>
                </c:pt>
                <c:pt idx="6894">
                  <c:v>1236.03246108555</c:v>
                </c:pt>
                <c:pt idx="6895">
                  <c:v>1236.211685814272</c:v>
                </c:pt>
                <c:pt idx="6896">
                  <c:v>1236.3909105320779</c:v>
                </c:pt>
                <c:pt idx="6897">
                  <c:v>1236.5701352389681</c:v>
                </c:pt>
                <c:pt idx="6898">
                  <c:v>1236.749359934942</c:v>
                </c:pt>
                <c:pt idx="6899">
                  <c:v>1236.92858462</c:v>
                </c:pt>
                <c:pt idx="6900">
                  <c:v>1237.107809294142</c:v>
                </c:pt>
                <c:pt idx="6901">
                  <c:v>1237.2870339573681</c:v>
                </c:pt>
                <c:pt idx="6902">
                  <c:v>1237.4662586096781</c:v>
                </c:pt>
                <c:pt idx="6903">
                  <c:v>1237.6454832510719</c:v>
                </c:pt>
                <c:pt idx="6904">
                  <c:v>1237.82470788155</c:v>
                </c:pt>
                <c:pt idx="6905">
                  <c:v>1238.0039325011121</c:v>
                </c:pt>
                <c:pt idx="6906">
                  <c:v>1238.183157109758</c:v>
                </c:pt>
                <c:pt idx="6907">
                  <c:v>1238.3623817074881</c:v>
                </c:pt>
                <c:pt idx="6908">
                  <c:v>1238.541606294302</c:v>
                </c:pt>
                <c:pt idx="6909">
                  <c:v>1238.7208308702</c:v>
                </c:pt>
                <c:pt idx="6910">
                  <c:v>1238.9000554351819</c:v>
                </c:pt>
                <c:pt idx="6911">
                  <c:v>1239.0792799892481</c:v>
                </c:pt>
                <c:pt idx="6912">
                  <c:v>1239.2585045323981</c:v>
                </c:pt>
                <c:pt idx="6913">
                  <c:v>1239.4377290646321</c:v>
                </c:pt>
                <c:pt idx="6914">
                  <c:v>1239.6169535859499</c:v>
                </c:pt>
                <c:pt idx="6915">
                  <c:v>1239.7961780963519</c:v>
                </c:pt>
                <c:pt idx="6916">
                  <c:v>1239.975402595838</c:v>
                </c:pt>
                <c:pt idx="6917">
                  <c:v>1240.154627084408</c:v>
                </c:pt>
                <c:pt idx="6918">
                  <c:v>1240.3338515620619</c:v>
                </c:pt>
                <c:pt idx="6919">
                  <c:v>1240.5130760288</c:v>
                </c:pt>
                <c:pt idx="6920">
                  <c:v>1240.6923004846219</c:v>
                </c:pt>
                <c:pt idx="6921">
                  <c:v>1240.8715249295281</c:v>
                </c:pt>
                <c:pt idx="6922">
                  <c:v>1241.050749363518</c:v>
                </c:pt>
                <c:pt idx="6923">
                  <c:v>1241.2299737865919</c:v>
                </c:pt>
                <c:pt idx="6924">
                  <c:v>1241.4091981987499</c:v>
                </c:pt>
                <c:pt idx="6925">
                  <c:v>1241.588422599991</c:v>
                </c:pt>
                <c:pt idx="6926">
                  <c:v>1241.7676469903181</c:v>
                </c:pt>
                <c:pt idx="6927">
                  <c:v>1241.9468713697279</c:v>
                </c:pt>
                <c:pt idx="6928">
                  <c:v>1242.1260957382219</c:v>
                </c:pt>
                <c:pt idx="6929">
                  <c:v>1242.3053200958</c:v>
                </c:pt>
                <c:pt idx="6930">
                  <c:v>1242.484544442462</c:v>
                </c:pt>
                <c:pt idx="6931">
                  <c:v>1242.6637687782079</c:v>
                </c:pt>
                <c:pt idx="6932">
                  <c:v>1242.842993103038</c:v>
                </c:pt>
                <c:pt idx="6933">
                  <c:v>1243.0222174169519</c:v>
                </c:pt>
                <c:pt idx="6934">
                  <c:v>1243.20144171995</c:v>
                </c:pt>
                <c:pt idx="6935">
                  <c:v>1243.380666012032</c:v>
                </c:pt>
                <c:pt idx="6936">
                  <c:v>1243.5598902931979</c:v>
                </c:pt>
                <c:pt idx="6937">
                  <c:v>1243.7391145634481</c:v>
                </c:pt>
                <c:pt idx="6938">
                  <c:v>1243.9183388227821</c:v>
                </c:pt>
                <c:pt idx="6939">
                  <c:v>1244.0975630712001</c:v>
                </c:pt>
                <c:pt idx="6940">
                  <c:v>1244.2767873087021</c:v>
                </c:pt>
                <c:pt idx="6941">
                  <c:v>1244.4560115352881</c:v>
                </c:pt>
                <c:pt idx="6942">
                  <c:v>1244.6352357509579</c:v>
                </c:pt>
                <c:pt idx="6943">
                  <c:v>1244.814459955712</c:v>
                </c:pt>
                <c:pt idx="6944">
                  <c:v>1244.9936841495501</c:v>
                </c:pt>
                <c:pt idx="6945">
                  <c:v>1245.172908332471</c:v>
                </c:pt>
                <c:pt idx="6946">
                  <c:v>1245.352132504478</c:v>
                </c:pt>
                <c:pt idx="6947">
                  <c:v>1245.531356665568</c:v>
                </c:pt>
                <c:pt idx="6948">
                  <c:v>1245.7105808157421</c:v>
                </c:pt>
                <c:pt idx="6949">
                  <c:v>1245.889804955</c:v>
                </c:pt>
                <c:pt idx="6950">
                  <c:v>1246.069029083342</c:v>
                </c:pt>
                <c:pt idx="6951">
                  <c:v>1246.248253200768</c:v>
                </c:pt>
                <c:pt idx="6952">
                  <c:v>1246.427477307278</c:v>
                </c:pt>
                <c:pt idx="6953">
                  <c:v>1246.606701402872</c:v>
                </c:pt>
                <c:pt idx="6954">
                  <c:v>1246.78592548755</c:v>
                </c:pt>
                <c:pt idx="6955">
                  <c:v>1246.965149561312</c:v>
                </c:pt>
                <c:pt idx="6956">
                  <c:v>1247.1443736241581</c:v>
                </c:pt>
                <c:pt idx="6957">
                  <c:v>1247.323597676088</c:v>
                </c:pt>
                <c:pt idx="6958">
                  <c:v>1247.5028217171021</c:v>
                </c:pt>
                <c:pt idx="6959">
                  <c:v>1247.6820457471999</c:v>
                </c:pt>
                <c:pt idx="6960">
                  <c:v>1247.8612697663821</c:v>
                </c:pt>
                <c:pt idx="6961">
                  <c:v>1248.040493774648</c:v>
                </c:pt>
                <c:pt idx="6962">
                  <c:v>1248.2197177719979</c:v>
                </c:pt>
                <c:pt idx="6963">
                  <c:v>1248.3989417584321</c:v>
                </c:pt>
                <c:pt idx="6964">
                  <c:v>1248.5781657339501</c:v>
                </c:pt>
                <c:pt idx="6965">
                  <c:v>1248.7573896985521</c:v>
                </c:pt>
                <c:pt idx="6966">
                  <c:v>1248.9366136522381</c:v>
                </c:pt>
                <c:pt idx="6967">
                  <c:v>1249.1158375950081</c:v>
                </c:pt>
                <c:pt idx="6968">
                  <c:v>1249.2950615268619</c:v>
                </c:pt>
                <c:pt idx="6969">
                  <c:v>1249.4742854478</c:v>
                </c:pt>
                <c:pt idx="6970">
                  <c:v>1249.653509357822</c:v>
                </c:pt>
                <c:pt idx="6971">
                  <c:v>1249.8327332569279</c:v>
                </c:pt>
                <c:pt idx="6972">
                  <c:v>1250.011957145118</c:v>
                </c:pt>
                <c:pt idx="6973">
                  <c:v>1250.1911810223919</c:v>
                </c:pt>
                <c:pt idx="6974">
                  <c:v>1250.37040488875</c:v>
                </c:pt>
                <c:pt idx="6975">
                  <c:v>1250.549628744192</c:v>
                </c:pt>
                <c:pt idx="6976">
                  <c:v>1250.7288525887179</c:v>
                </c:pt>
                <c:pt idx="6977">
                  <c:v>1250.9080764223279</c:v>
                </c:pt>
                <c:pt idx="6978">
                  <c:v>1251.0873002450221</c:v>
                </c:pt>
                <c:pt idx="6979">
                  <c:v>1251.2665240568001</c:v>
                </c:pt>
                <c:pt idx="6980">
                  <c:v>1251.4457478576619</c:v>
                </c:pt>
                <c:pt idx="6981">
                  <c:v>1251.6249716476079</c:v>
                </c:pt>
                <c:pt idx="6982">
                  <c:v>1251.804195426638</c:v>
                </c:pt>
                <c:pt idx="6983">
                  <c:v>1251.9834191947521</c:v>
                </c:pt>
                <c:pt idx="6984">
                  <c:v>1252.1626429519499</c:v>
                </c:pt>
                <c:pt idx="6985">
                  <c:v>1252.341866698232</c:v>
                </c:pt>
                <c:pt idx="6986">
                  <c:v>1252.5210904335979</c:v>
                </c:pt>
                <c:pt idx="6987">
                  <c:v>1252.7003141580481</c:v>
                </c:pt>
                <c:pt idx="6988">
                  <c:v>1252.879537871582</c:v>
                </c:pt>
                <c:pt idx="6989">
                  <c:v>1253.0587615741999</c:v>
                </c:pt>
                <c:pt idx="6990">
                  <c:v>1253.2379852659019</c:v>
                </c:pt>
                <c:pt idx="6991">
                  <c:v>1253.4172089466881</c:v>
                </c:pt>
                <c:pt idx="6992">
                  <c:v>1253.5964326165581</c:v>
                </c:pt>
                <c:pt idx="6993">
                  <c:v>1253.7756562755119</c:v>
                </c:pt>
                <c:pt idx="6994">
                  <c:v>1253.9548799235499</c:v>
                </c:pt>
                <c:pt idx="6995">
                  <c:v>1254.134103560672</c:v>
                </c:pt>
                <c:pt idx="6996">
                  <c:v>1254.313327186878</c:v>
                </c:pt>
                <c:pt idx="6997">
                  <c:v>1254.4925508021679</c:v>
                </c:pt>
                <c:pt idx="6998">
                  <c:v>1254.671774406542</c:v>
                </c:pt>
                <c:pt idx="6999">
                  <c:v>1254.8509979999999</c:v>
                </c:pt>
                <c:pt idx="7000">
                  <c:v>1255.030221582542</c:v>
                </c:pt>
                <c:pt idx="7001">
                  <c:v>1255.209445154168</c:v>
                </c:pt>
                <c:pt idx="7002">
                  <c:v>1255.3886687148779</c:v>
                </c:pt>
                <c:pt idx="7003">
                  <c:v>1255.5678922646721</c:v>
                </c:pt>
                <c:pt idx="7004">
                  <c:v>1255.7471158035501</c:v>
                </c:pt>
                <c:pt idx="7005">
                  <c:v>1255.9263393315121</c:v>
                </c:pt>
                <c:pt idx="7006">
                  <c:v>1256.1055628485581</c:v>
                </c:pt>
                <c:pt idx="7007">
                  <c:v>1256.2847863546881</c:v>
                </c:pt>
                <c:pt idx="7008">
                  <c:v>1256.4640098499019</c:v>
                </c:pt>
                <c:pt idx="7009">
                  <c:v>1256.6432333342</c:v>
                </c:pt>
                <c:pt idx="7010">
                  <c:v>1256.8224568075821</c:v>
                </c:pt>
                <c:pt idx="7011">
                  <c:v>1257.0016802700479</c:v>
                </c:pt>
                <c:pt idx="7012">
                  <c:v>1257.180903721598</c:v>
                </c:pt>
                <c:pt idx="7013">
                  <c:v>1257.3601271622319</c:v>
                </c:pt>
                <c:pt idx="7014">
                  <c:v>1257.5393505919501</c:v>
                </c:pt>
                <c:pt idx="7015">
                  <c:v>1257.718574010752</c:v>
                </c:pt>
                <c:pt idx="7016">
                  <c:v>1257.897797418638</c:v>
                </c:pt>
                <c:pt idx="7017">
                  <c:v>1258.077020815608</c:v>
                </c:pt>
                <c:pt idx="7018">
                  <c:v>1258.256244201662</c:v>
                </c:pt>
                <c:pt idx="7019">
                  <c:v>1258.4354675768</c:v>
                </c:pt>
                <c:pt idx="7020">
                  <c:v>1258.614690941022</c:v>
                </c:pt>
                <c:pt idx="7021">
                  <c:v>1258.793914294328</c:v>
                </c:pt>
                <c:pt idx="7022">
                  <c:v>1258.9731376367181</c:v>
                </c:pt>
                <c:pt idx="7023">
                  <c:v>1259.1523609681919</c:v>
                </c:pt>
                <c:pt idx="7024">
                  <c:v>1259.33158428875</c:v>
                </c:pt>
                <c:pt idx="7025">
                  <c:v>1259.5108075983919</c:v>
                </c:pt>
                <c:pt idx="7026">
                  <c:v>1259.690030897118</c:v>
                </c:pt>
                <c:pt idx="7027">
                  <c:v>1259.869254184928</c:v>
                </c:pt>
                <c:pt idx="7028">
                  <c:v>1260.0484774618219</c:v>
                </c:pt>
                <c:pt idx="7029">
                  <c:v>1260.2277007278001</c:v>
                </c:pt>
                <c:pt idx="7030">
                  <c:v>1260.4069239828621</c:v>
                </c:pt>
                <c:pt idx="7031">
                  <c:v>1260.586147227008</c:v>
                </c:pt>
                <c:pt idx="7032">
                  <c:v>1260.765370460238</c:v>
                </c:pt>
                <c:pt idx="7033">
                  <c:v>1260.9445936825521</c:v>
                </c:pt>
                <c:pt idx="7034">
                  <c:v>1261.1238168939501</c:v>
                </c:pt>
                <c:pt idx="7035">
                  <c:v>1261.303040094431</c:v>
                </c:pt>
                <c:pt idx="7036">
                  <c:v>1261.482263283998</c:v>
                </c:pt>
                <c:pt idx="7037">
                  <c:v>1261.6614864626481</c:v>
                </c:pt>
                <c:pt idx="7038">
                  <c:v>1261.840709630382</c:v>
                </c:pt>
                <c:pt idx="7039">
                  <c:v>1262.0199327872001</c:v>
                </c:pt>
                <c:pt idx="7040">
                  <c:v>1262.199155933102</c:v>
                </c:pt>
                <c:pt idx="7041">
                  <c:v>1262.378379068088</c:v>
                </c:pt>
                <c:pt idx="7042">
                  <c:v>1262.5576021921579</c:v>
                </c:pt>
                <c:pt idx="7043">
                  <c:v>1262.7368253053121</c:v>
                </c:pt>
                <c:pt idx="7044">
                  <c:v>1262.9160484075501</c:v>
                </c:pt>
                <c:pt idx="7045">
                  <c:v>1263.0952714988721</c:v>
                </c:pt>
                <c:pt idx="7046">
                  <c:v>1263.2744945792781</c:v>
                </c:pt>
                <c:pt idx="7047">
                  <c:v>1263.4537176487679</c:v>
                </c:pt>
                <c:pt idx="7048">
                  <c:v>1263.632940707342</c:v>
                </c:pt>
                <c:pt idx="7049">
                  <c:v>1263.812163755</c:v>
                </c:pt>
                <c:pt idx="7050">
                  <c:v>1263.9913867917419</c:v>
                </c:pt>
                <c:pt idx="7051">
                  <c:v>1264.170609817568</c:v>
                </c:pt>
                <c:pt idx="7052">
                  <c:v>1264.3498328324779</c:v>
                </c:pt>
                <c:pt idx="7053">
                  <c:v>1264.529055836472</c:v>
                </c:pt>
                <c:pt idx="7054">
                  <c:v>1264.70827882955</c:v>
                </c:pt>
                <c:pt idx="7055">
                  <c:v>1264.8875018117119</c:v>
                </c:pt>
                <c:pt idx="7056">
                  <c:v>1265.0667247829581</c:v>
                </c:pt>
                <c:pt idx="7057">
                  <c:v>1265.2459477432881</c:v>
                </c:pt>
                <c:pt idx="7058">
                  <c:v>1265.4251706927021</c:v>
                </c:pt>
                <c:pt idx="7059">
                  <c:v>1265.6043936312001</c:v>
                </c:pt>
                <c:pt idx="7060">
                  <c:v>1265.7836165587819</c:v>
                </c:pt>
                <c:pt idx="7061">
                  <c:v>1265.9628394754479</c:v>
                </c:pt>
                <c:pt idx="7062">
                  <c:v>1266.142062381198</c:v>
                </c:pt>
                <c:pt idx="7063">
                  <c:v>1266.3212852760321</c:v>
                </c:pt>
                <c:pt idx="7064">
                  <c:v>1266.50050815995</c:v>
                </c:pt>
                <c:pt idx="7065">
                  <c:v>1266.6797310329521</c:v>
                </c:pt>
                <c:pt idx="7066">
                  <c:v>1266.858953895038</c:v>
                </c:pt>
                <c:pt idx="7067">
                  <c:v>1267.0381767462079</c:v>
                </c:pt>
                <c:pt idx="7068">
                  <c:v>1267.2173995864621</c:v>
                </c:pt>
                <c:pt idx="7069">
                  <c:v>1267.3966224158</c:v>
                </c:pt>
                <c:pt idx="7070">
                  <c:v>1267.575845234222</c:v>
                </c:pt>
                <c:pt idx="7071">
                  <c:v>1267.755068041728</c:v>
                </c:pt>
                <c:pt idx="7072">
                  <c:v>1267.934290838318</c:v>
                </c:pt>
                <c:pt idx="7073">
                  <c:v>1268.113513623992</c:v>
                </c:pt>
                <c:pt idx="7074">
                  <c:v>1268.2927363987501</c:v>
                </c:pt>
                <c:pt idx="7075">
                  <c:v>1268.4719591625919</c:v>
                </c:pt>
                <c:pt idx="7076">
                  <c:v>1268.651181915518</c:v>
                </c:pt>
                <c:pt idx="7077">
                  <c:v>1268.8304046575281</c:v>
                </c:pt>
                <c:pt idx="7078">
                  <c:v>1269.009627388622</c:v>
                </c:pt>
                <c:pt idx="7079">
                  <c:v>1269.1888501087999</c:v>
                </c:pt>
                <c:pt idx="7080">
                  <c:v>1269.368072818062</c:v>
                </c:pt>
                <c:pt idx="7081">
                  <c:v>1269.547295516408</c:v>
                </c:pt>
                <c:pt idx="7082">
                  <c:v>1269.7265182038379</c:v>
                </c:pt>
                <c:pt idx="7083">
                  <c:v>1269.9057408803519</c:v>
                </c:pt>
                <c:pt idx="7084">
                  <c:v>1270.0849635459499</c:v>
                </c:pt>
                <c:pt idx="7085">
                  <c:v>1270.2641862006319</c:v>
                </c:pt>
                <c:pt idx="7086">
                  <c:v>1270.4434088443979</c:v>
                </c:pt>
                <c:pt idx="7087">
                  <c:v>1270.622631477248</c:v>
                </c:pt>
                <c:pt idx="7088">
                  <c:v>1270.801854099182</c:v>
                </c:pt>
                <c:pt idx="7089">
                  <c:v>1270.9810767101999</c:v>
                </c:pt>
                <c:pt idx="7090">
                  <c:v>1271.160299310302</c:v>
                </c:pt>
                <c:pt idx="7091">
                  <c:v>1271.3395218994881</c:v>
                </c:pt>
                <c:pt idx="7092">
                  <c:v>1271.518744477758</c:v>
                </c:pt>
                <c:pt idx="7093">
                  <c:v>1271.6979670451119</c:v>
                </c:pt>
                <c:pt idx="7094">
                  <c:v>1271.8771896015501</c:v>
                </c:pt>
                <c:pt idx="7095">
                  <c:v>1272.056412147072</c:v>
                </c:pt>
                <c:pt idx="7096">
                  <c:v>1272.235634681678</c:v>
                </c:pt>
                <c:pt idx="7097">
                  <c:v>1272.414857205368</c:v>
                </c:pt>
                <c:pt idx="7098">
                  <c:v>1272.594079718142</c:v>
                </c:pt>
                <c:pt idx="7099">
                  <c:v>1272.77330222</c:v>
                </c:pt>
                <c:pt idx="7100">
                  <c:v>1272.952524710942</c:v>
                </c:pt>
                <c:pt idx="7101">
                  <c:v>1273.1317471909681</c:v>
                </c:pt>
                <c:pt idx="7102">
                  <c:v>1273.3109696600779</c:v>
                </c:pt>
                <c:pt idx="7103">
                  <c:v>1273.490192118272</c:v>
                </c:pt>
                <c:pt idx="7104">
                  <c:v>1273.6694145655499</c:v>
                </c:pt>
                <c:pt idx="7105">
                  <c:v>1273.848637001912</c:v>
                </c:pt>
                <c:pt idx="7106">
                  <c:v>1274.027859427358</c:v>
                </c:pt>
                <c:pt idx="7107">
                  <c:v>1274.2070818418881</c:v>
                </c:pt>
                <c:pt idx="7108">
                  <c:v>1274.3863042455021</c:v>
                </c:pt>
                <c:pt idx="7109">
                  <c:v>1274.5655266382</c:v>
                </c:pt>
                <c:pt idx="7110">
                  <c:v>1274.744749019982</c:v>
                </c:pt>
                <c:pt idx="7111">
                  <c:v>1274.923971390848</c:v>
                </c:pt>
                <c:pt idx="7112">
                  <c:v>1275.103193750798</c:v>
                </c:pt>
                <c:pt idx="7113">
                  <c:v>1275.2824160998321</c:v>
                </c:pt>
                <c:pt idx="7114">
                  <c:v>1275.4616384379499</c:v>
                </c:pt>
                <c:pt idx="7115">
                  <c:v>1275.640860765152</c:v>
                </c:pt>
                <c:pt idx="7116">
                  <c:v>1275.820083081438</c:v>
                </c:pt>
                <c:pt idx="7117">
                  <c:v>1275.9993053868079</c:v>
                </c:pt>
                <c:pt idx="7118">
                  <c:v>1276.178527681262</c:v>
                </c:pt>
                <c:pt idx="7119">
                  <c:v>1276.3577499648</c:v>
                </c:pt>
                <c:pt idx="7120">
                  <c:v>1276.5369722374221</c:v>
                </c:pt>
                <c:pt idx="7121">
                  <c:v>1276.7161944991281</c:v>
                </c:pt>
                <c:pt idx="7122">
                  <c:v>1276.895416749918</c:v>
                </c:pt>
                <c:pt idx="7123">
                  <c:v>1277.074638989792</c:v>
                </c:pt>
                <c:pt idx="7124">
                  <c:v>1277.25386121875</c:v>
                </c:pt>
                <c:pt idx="7125">
                  <c:v>1277.433083436792</c:v>
                </c:pt>
                <c:pt idx="7126">
                  <c:v>1277.612305643918</c:v>
                </c:pt>
                <c:pt idx="7127">
                  <c:v>1277.7915278401281</c:v>
                </c:pt>
                <c:pt idx="7128">
                  <c:v>1277.9707500254219</c:v>
                </c:pt>
                <c:pt idx="7129">
                  <c:v>1278.1499721998</c:v>
                </c:pt>
                <c:pt idx="7130">
                  <c:v>1278.3291943632621</c:v>
                </c:pt>
                <c:pt idx="7131">
                  <c:v>1278.508416515808</c:v>
                </c:pt>
                <c:pt idx="7132">
                  <c:v>1278.6876386574379</c:v>
                </c:pt>
                <c:pt idx="7133">
                  <c:v>1278.8668607881521</c:v>
                </c:pt>
                <c:pt idx="7134">
                  <c:v>1279.04608290795</c:v>
                </c:pt>
                <c:pt idx="7135">
                  <c:v>1279.225305016832</c:v>
                </c:pt>
                <c:pt idx="7136">
                  <c:v>1279.4045271147979</c:v>
                </c:pt>
                <c:pt idx="7137">
                  <c:v>1279.5837492018479</c:v>
                </c:pt>
                <c:pt idx="7138">
                  <c:v>1279.7629712779819</c:v>
                </c:pt>
                <c:pt idx="7139">
                  <c:v>1279.9421933432</c:v>
                </c:pt>
                <c:pt idx="7140">
                  <c:v>1280.121415397502</c:v>
                </c:pt>
                <c:pt idx="7141">
                  <c:v>1280.3006374408881</c:v>
                </c:pt>
                <c:pt idx="7142">
                  <c:v>1280.4798594733579</c:v>
                </c:pt>
                <c:pt idx="7143">
                  <c:v>1280.659081494912</c:v>
                </c:pt>
                <c:pt idx="7144">
                  <c:v>1280.8383035055499</c:v>
                </c:pt>
                <c:pt idx="7145">
                  <c:v>1281.017525505272</c:v>
                </c:pt>
                <c:pt idx="7146">
                  <c:v>1281.196747494078</c:v>
                </c:pt>
                <c:pt idx="7147">
                  <c:v>1281.3759694719679</c:v>
                </c:pt>
                <c:pt idx="7148">
                  <c:v>1281.5551914389421</c:v>
                </c:pt>
                <c:pt idx="7149">
                  <c:v>1281.734413395</c:v>
                </c:pt>
                <c:pt idx="7150">
                  <c:v>1281.913635340142</c:v>
                </c:pt>
                <c:pt idx="7151">
                  <c:v>1282.092857274368</c:v>
                </c:pt>
                <c:pt idx="7152">
                  <c:v>1282.2720791976781</c:v>
                </c:pt>
                <c:pt idx="7153">
                  <c:v>1282.4513011100721</c:v>
                </c:pt>
                <c:pt idx="7154">
                  <c:v>1282.6305230115499</c:v>
                </c:pt>
                <c:pt idx="7155">
                  <c:v>1282.809744902112</c:v>
                </c:pt>
                <c:pt idx="7156">
                  <c:v>1282.9889667817581</c:v>
                </c:pt>
                <c:pt idx="7157">
                  <c:v>1283.168188650488</c:v>
                </c:pt>
                <c:pt idx="7158">
                  <c:v>1283.3474105083019</c:v>
                </c:pt>
                <c:pt idx="7159">
                  <c:v>1283.5266323552</c:v>
                </c:pt>
                <c:pt idx="7160">
                  <c:v>1283.705854191182</c:v>
                </c:pt>
                <c:pt idx="7161">
                  <c:v>1283.8850760162479</c:v>
                </c:pt>
                <c:pt idx="7162">
                  <c:v>1284.0642978303979</c:v>
                </c:pt>
                <c:pt idx="7163">
                  <c:v>1284.2435196336321</c:v>
                </c:pt>
                <c:pt idx="7164">
                  <c:v>1284.4227414259501</c:v>
                </c:pt>
                <c:pt idx="7165">
                  <c:v>1284.6019632073519</c:v>
                </c:pt>
                <c:pt idx="7166">
                  <c:v>1284.7811849778379</c:v>
                </c:pt>
                <c:pt idx="7167">
                  <c:v>1284.960406737408</c:v>
                </c:pt>
                <c:pt idx="7168">
                  <c:v>1285.1396284860621</c:v>
                </c:pt>
                <c:pt idx="7169">
                  <c:v>1285.3188502237999</c:v>
                </c:pt>
                <c:pt idx="7170">
                  <c:v>1285.498071950622</c:v>
                </c:pt>
                <c:pt idx="7171">
                  <c:v>1285.6772936665279</c:v>
                </c:pt>
                <c:pt idx="7172">
                  <c:v>1285.8565153715181</c:v>
                </c:pt>
                <c:pt idx="7173">
                  <c:v>1286.035737065592</c:v>
                </c:pt>
                <c:pt idx="7174">
                  <c:v>1286.21495874875</c:v>
                </c:pt>
                <c:pt idx="7175">
                  <c:v>1286.3941804209919</c:v>
                </c:pt>
                <c:pt idx="7176">
                  <c:v>1286.5734020823179</c:v>
                </c:pt>
                <c:pt idx="7177">
                  <c:v>1286.7526237327279</c:v>
                </c:pt>
                <c:pt idx="7178">
                  <c:v>1286.9318453722219</c:v>
                </c:pt>
                <c:pt idx="7179">
                  <c:v>1287.1110670007999</c:v>
                </c:pt>
                <c:pt idx="7180">
                  <c:v>1287.290288618462</c:v>
                </c:pt>
                <c:pt idx="7181">
                  <c:v>1287.4695102252081</c:v>
                </c:pt>
                <c:pt idx="7182">
                  <c:v>1287.6487318210379</c:v>
                </c:pt>
                <c:pt idx="7183">
                  <c:v>1287.827953405952</c:v>
                </c:pt>
                <c:pt idx="7184">
                  <c:v>1288.0071749799499</c:v>
                </c:pt>
                <c:pt idx="7185">
                  <c:v>1288.1863965430321</c:v>
                </c:pt>
                <c:pt idx="7186">
                  <c:v>1288.365618095198</c:v>
                </c:pt>
                <c:pt idx="7187">
                  <c:v>1288.5448396364479</c:v>
                </c:pt>
                <c:pt idx="7188">
                  <c:v>1288.7240611667819</c:v>
                </c:pt>
                <c:pt idx="7189">
                  <c:v>1288.9032826862001</c:v>
                </c:pt>
                <c:pt idx="7190">
                  <c:v>1289.0825041947021</c:v>
                </c:pt>
                <c:pt idx="7191">
                  <c:v>1289.2617256922881</c:v>
                </c:pt>
                <c:pt idx="7192">
                  <c:v>1289.4409471789579</c:v>
                </c:pt>
                <c:pt idx="7193">
                  <c:v>1289.620168654712</c:v>
                </c:pt>
                <c:pt idx="7194">
                  <c:v>1289.79939011955</c:v>
                </c:pt>
                <c:pt idx="7195">
                  <c:v>1289.9786115734721</c:v>
                </c:pt>
                <c:pt idx="7196">
                  <c:v>1290.157833016478</c:v>
                </c:pt>
                <c:pt idx="7197">
                  <c:v>1290.3370544485681</c:v>
                </c:pt>
                <c:pt idx="7198">
                  <c:v>1290.516275869742</c:v>
                </c:pt>
                <c:pt idx="7199">
                  <c:v>1290.6954972799999</c:v>
                </c:pt>
                <c:pt idx="7200">
                  <c:v>1290.874718679341</c:v>
                </c:pt>
                <c:pt idx="7201">
                  <c:v>1291.0539400677681</c:v>
                </c:pt>
                <c:pt idx="7202">
                  <c:v>1291.233161445278</c:v>
                </c:pt>
                <c:pt idx="7203">
                  <c:v>1291.412382811872</c:v>
                </c:pt>
                <c:pt idx="7204">
                  <c:v>1291.59160416755</c:v>
                </c:pt>
                <c:pt idx="7205">
                  <c:v>1291.7708255123121</c:v>
                </c:pt>
                <c:pt idx="7206">
                  <c:v>1291.9500468461581</c:v>
                </c:pt>
                <c:pt idx="7207">
                  <c:v>1292.1292681690879</c:v>
                </c:pt>
                <c:pt idx="7208">
                  <c:v>1292.308489481102</c:v>
                </c:pt>
                <c:pt idx="7209">
                  <c:v>1292.4877107822001</c:v>
                </c:pt>
                <c:pt idx="7210">
                  <c:v>1292.666932072382</c:v>
                </c:pt>
                <c:pt idx="7211">
                  <c:v>1292.8461533516479</c:v>
                </c:pt>
                <c:pt idx="7212">
                  <c:v>1293.025374619998</c:v>
                </c:pt>
                <c:pt idx="7213">
                  <c:v>1293.204595877432</c:v>
                </c:pt>
                <c:pt idx="7214">
                  <c:v>1293.3838171239499</c:v>
                </c:pt>
                <c:pt idx="7215">
                  <c:v>1293.5630383595519</c:v>
                </c:pt>
                <c:pt idx="7216">
                  <c:v>1293.7422595842379</c:v>
                </c:pt>
                <c:pt idx="7217">
                  <c:v>1293.9214807980079</c:v>
                </c:pt>
                <c:pt idx="7218">
                  <c:v>1294.1007020008619</c:v>
                </c:pt>
                <c:pt idx="7219">
                  <c:v>1294.2799231928</c:v>
                </c:pt>
                <c:pt idx="7220">
                  <c:v>1294.459144373822</c:v>
                </c:pt>
                <c:pt idx="7221">
                  <c:v>1294.6383655439281</c:v>
                </c:pt>
                <c:pt idx="7222">
                  <c:v>1294.817586703118</c:v>
                </c:pt>
                <c:pt idx="7223">
                  <c:v>1294.9968078513921</c:v>
                </c:pt>
                <c:pt idx="7224">
                  <c:v>1295.17602898875</c:v>
                </c:pt>
                <c:pt idx="7225">
                  <c:v>1295.3552501151919</c:v>
                </c:pt>
                <c:pt idx="7226">
                  <c:v>1295.5344712307181</c:v>
                </c:pt>
                <c:pt idx="7227">
                  <c:v>1295.713692335328</c:v>
                </c:pt>
                <c:pt idx="7228">
                  <c:v>1295.892913429022</c:v>
                </c:pt>
                <c:pt idx="7229">
                  <c:v>1296.0721345118</c:v>
                </c:pt>
                <c:pt idx="7230">
                  <c:v>1296.251355583662</c:v>
                </c:pt>
                <c:pt idx="7231">
                  <c:v>1296.430576644608</c:v>
                </c:pt>
                <c:pt idx="7232">
                  <c:v>1296.609797694638</c:v>
                </c:pt>
                <c:pt idx="7233">
                  <c:v>1296.7890187337521</c:v>
                </c:pt>
                <c:pt idx="7234">
                  <c:v>1296.9682397619499</c:v>
                </c:pt>
                <c:pt idx="7235">
                  <c:v>1297.147460779232</c:v>
                </c:pt>
                <c:pt idx="7236">
                  <c:v>1297.3266817855981</c:v>
                </c:pt>
                <c:pt idx="7237">
                  <c:v>1297.505902781048</c:v>
                </c:pt>
                <c:pt idx="7238">
                  <c:v>1297.6851237655819</c:v>
                </c:pt>
                <c:pt idx="7239">
                  <c:v>1297.8643447392001</c:v>
                </c:pt>
                <c:pt idx="7240">
                  <c:v>1298.043565701902</c:v>
                </c:pt>
                <c:pt idx="7241">
                  <c:v>1298.222786653688</c:v>
                </c:pt>
                <c:pt idx="7242">
                  <c:v>1298.402007594558</c:v>
                </c:pt>
                <c:pt idx="7243">
                  <c:v>1298.581228524512</c:v>
                </c:pt>
                <c:pt idx="7244">
                  <c:v>1298.76044944355</c:v>
                </c:pt>
                <c:pt idx="7245">
                  <c:v>1298.939670351672</c:v>
                </c:pt>
                <c:pt idx="7246">
                  <c:v>1299.1188912488781</c:v>
                </c:pt>
                <c:pt idx="7247">
                  <c:v>1299.2981121351679</c:v>
                </c:pt>
                <c:pt idx="7248">
                  <c:v>1299.477333010542</c:v>
                </c:pt>
                <c:pt idx="7249">
                  <c:v>1299.6565538750001</c:v>
                </c:pt>
                <c:pt idx="7250">
                  <c:v>1299.835774728542</c:v>
                </c:pt>
                <c:pt idx="7251">
                  <c:v>1300.0149955711679</c:v>
                </c:pt>
                <c:pt idx="7252">
                  <c:v>1300.1942164028781</c:v>
                </c:pt>
                <c:pt idx="7253">
                  <c:v>1300.373437223672</c:v>
                </c:pt>
                <c:pt idx="7254">
                  <c:v>1300.55265803355</c:v>
                </c:pt>
                <c:pt idx="7255">
                  <c:v>1300.7318788325119</c:v>
                </c:pt>
                <c:pt idx="7256">
                  <c:v>1300.9110996205579</c:v>
                </c:pt>
                <c:pt idx="7257">
                  <c:v>1301.0903203976879</c:v>
                </c:pt>
                <c:pt idx="7258">
                  <c:v>1301.269541163902</c:v>
                </c:pt>
                <c:pt idx="7259">
                  <c:v>1301.4487619192</c:v>
                </c:pt>
                <c:pt idx="7260">
                  <c:v>1301.6279826635821</c:v>
                </c:pt>
                <c:pt idx="7261">
                  <c:v>1301.8072033970479</c:v>
                </c:pt>
                <c:pt idx="7262">
                  <c:v>1301.986424119598</c:v>
                </c:pt>
                <c:pt idx="7263">
                  <c:v>1302.1656448312319</c:v>
                </c:pt>
                <c:pt idx="7264">
                  <c:v>1302.3448655319501</c:v>
                </c:pt>
                <c:pt idx="7265">
                  <c:v>1302.524086221752</c:v>
                </c:pt>
                <c:pt idx="7266">
                  <c:v>1302.7033069006379</c:v>
                </c:pt>
                <c:pt idx="7267">
                  <c:v>1302.8825275686081</c:v>
                </c:pt>
                <c:pt idx="7268">
                  <c:v>1303.0617482256621</c:v>
                </c:pt>
                <c:pt idx="7269">
                  <c:v>1303.2409688718001</c:v>
                </c:pt>
                <c:pt idx="7270">
                  <c:v>1303.4201895070221</c:v>
                </c:pt>
                <c:pt idx="7271">
                  <c:v>1303.5994101313281</c:v>
                </c:pt>
                <c:pt idx="7272">
                  <c:v>1303.7786307447179</c:v>
                </c:pt>
                <c:pt idx="7273">
                  <c:v>1303.957851347192</c:v>
                </c:pt>
                <c:pt idx="7274">
                  <c:v>1304.1370719387501</c:v>
                </c:pt>
                <c:pt idx="7275">
                  <c:v>1304.316292519391</c:v>
                </c:pt>
                <c:pt idx="7276">
                  <c:v>1304.495513089118</c:v>
                </c:pt>
                <c:pt idx="7277">
                  <c:v>1304.674733647928</c:v>
                </c:pt>
                <c:pt idx="7278">
                  <c:v>1304.8539541958221</c:v>
                </c:pt>
                <c:pt idx="7279">
                  <c:v>1305.0331747328</c:v>
                </c:pt>
                <c:pt idx="7280">
                  <c:v>1305.212395258862</c:v>
                </c:pt>
                <c:pt idx="7281">
                  <c:v>1305.391615774008</c:v>
                </c:pt>
                <c:pt idx="7282">
                  <c:v>1305.5708362782379</c:v>
                </c:pt>
                <c:pt idx="7283">
                  <c:v>1305.750056771552</c:v>
                </c:pt>
                <c:pt idx="7284">
                  <c:v>1305.92927725395</c:v>
                </c:pt>
                <c:pt idx="7285">
                  <c:v>1306.108497725432</c:v>
                </c:pt>
                <c:pt idx="7286">
                  <c:v>1306.2877181859981</c:v>
                </c:pt>
                <c:pt idx="7287">
                  <c:v>1306.4669386356479</c:v>
                </c:pt>
                <c:pt idx="7288">
                  <c:v>1306.646159074382</c:v>
                </c:pt>
                <c:pt idx="7289">
                  <c:v>1306.8253795021999</c:v>
                </c:pt>
                <c:pt idx="7290">
                  <c:v>1307.004599919102</c:v>
                </c:pt>
                <c:pt idx="7291">
                  <c:v>1307.1838203250879</c:v>
                </c:pt>
                <c:pt idx="7292">
                  <c:v>1307.3630407201581</c:v>
                </c:pt>
                <c:pt idx="7293">
                  <c:v>1307.542261104312</c:v>
                </c:pt>
                <c:pt idx="7294">
                  <c:v>1307.72148147755</c:v>
                </c:pt>
                <c:pt idx="7295">
                  <c:v>1307.900701839872</c:v>
                </c:pt>
                <c:pt idx="7296">
                  <c:v>1308.079922191278</c:v>
                </c:pt>
                <c:pt idx="7297">
                  <c:v>1308.259142531768</c:v>
                </c:pt>
                <c:pt idx="7298">
                  <c:v>1308.4383628613421</c:v>
                </c:pt>
                <c:pt idx="7299">
                  <c:v>1308.6175831800001</c:v>
                </c:pt>
                <c:pt idx="7300">
                  <c:v>1308.796803487742</c:v>
                </c:pt>
                <c:pt idx="7301">
                  <c:v>1308.976023784568</c:v>
                </c:pt>
                <c:pt idx="7302">
                  <c:v>1309.1552440704779</c:v>
                </c:pt>
                <c:pt idx="7303">
                  <c:v>1309.334464345472</c:v>
                </c:pt>
                <c:pt idx="7304">
                  <c:v>1309.51368460955</c:v>
                </c:pt>
                <c:pt idx="7305">
                  <c:v>1309.6929048627121</c:v>
                </c:pt>
                <c:pt idx="7306">
                  <c:v>1309.8721251049581</c:v>
                </c:pt>
                <c:pt idx="7307">
                  <c:v>1310.051345336288</c:v>
                </c:pt>
                <c:pt idx="7308">
                  <c:v>1310.230565556702</c:v>
                </c:pt>
                <c:pt idx="7309">
                  <c:v>1310.4097857662</c:v>
                </c:pt>
                <c:pt idx="7310">
                  <c:v>1310.589005964782</c:v>
                </c:pt>
                <c:pt idx="7311">
                  <c:v>1310.7682261524481</c:v>
                </c:pt>
                <c:pt idx="7312">
                  <c:v>1310.9474463291981</c:v>
                </c:pt>
                <c:pt idx="7313">
                  <c:v>1311.1266664950319</c:v>
                </c:pt>
                <c:pt idx="7314">
                  <c:v>1311.30588664995</c:v>
                </c:pt>
                <c:pt idx="7315">
                  <c:v>1311.4851067939519</c:v>
                </c:pt>
                <c:pt idx="7316">
                  <c:v>1311.664326927038</c:v>
                </c:pt>
                <c:pt idx="7317">
                  <c:v>1311.8435470492079</c:v>
                </c:pt>
                <c:pt idx="7318">
                  <c:v>1312.0227671604621</c:v>
                </c:pt>
                <c:pt idx="7319">
                  <c:v>1312.2019872608</c:v>
                </c:pt>
                <c:pt idx="7320">
                  <c:v>1312.381207350222</c:v>
                </c:pt>
                <c:pt idx="7321">
                  <c:v>1312.560427428728</c:v>
                </c:pt>
                <c:pt idx="7322">
                  <c:v>1312.739647496318</c:v>
                </c:pt>
                <c:pt idx="7323">
                  <c:v>1312.918867552992</c:v>
                </c:pt>
                <c:pt idx="7324">
                  <c:v>1313.09808759875</c:v>
                </c:pt>
                <c:pt idx="7325">
                  <c:v>1313.277307633592</c:v>
                </c:pt>
                <c:pt idx="7326">
                  <c:v>1313.4565276575181</c:v>
                </c:pt>
                <c:pt idx="7327">
                  <c:v>1313.635747670528</c:v>
                </c:pt>
                <c:pt idx="7328">
                  <c:v>1313.8149676726221</c:v>
                </c:pt>
                <c:pt idx="7329">
                  <c:v>1313.9941876637999</c:v>
                </c:pt>
                <c:pt idx="7330">
                  <c:v>1314.1734076440621</c:v>
                </c:pt>
                <c:pt idx="7331">
                  <c:v>1314.352627613408</c:v>
                </c:pt>
                <c:pt idx="7332">
                  <c:v>1314.5318475718379</c:v>
                </c:pt>
                <c:pt idx="7333">
                  <c:v>1314.7110675193519</c:v>
                </c:pt>
                <c:pt idx="7334">
                  <c:v>1314.8902874559501</c:v>
                </c:pt>
                <c:pt idx="7335">
                  <c:v>1315.0695073816321</c:v>
                </c:pt>
                <c:pt idx="7336">
                  <c:v>1315.2487272963981</c:v>
                </c:pt>
                <c:pt idx="7337">
                  <c:v>1315.4279472002479</c:v>
                </c:pt>
                <c:pt idx="7338">
                  <c:v>1315.6071670931819</c:v>
                </c:pt>
                <c:pt idx="7339">
                  <c:v>1315.7863869752</c:v>
                </c:pt>
                <c:pt idx="7340">
                  <c:v>1315.9656068463021</c:v>
                </c:pt>
                <c:pt idx="7341">
                  <c:v>1316.1448267064879</c:v>
                </c:pt>
                <c:pt idx="7342">
                  <c:v>1316.3240465557581</c:v>
                </c:pt>
                <c:pt idx="7343">
                  <c:v>1316.503266394112</c:v>
                </c:pt>
                <c:pt idx="7344">
                  <c:v>1316.6824862215501</c:v>
                </c:pt>
                <c:pt idx="7345">
                  <c:v>1316.861706038072</c:v>
                </c:pt>
                <c:pt idx="7346">
                  <c:v>1317.040925843678</c:v>
                </c:pt>
                <c:pt idx="7347">
                  <c:v>1317.220145638368</c:v>
                </c:pt>
                <c:pt idx="7348">
                  <c:v>1317.399365422142</c:v>
                </c:pt>
                <c:pt idx="7349">
                  <c:v>1317.578585195</c:v>
                </c:pt>
                <c:pt idx="7350">
                  <c:v>1317.757804956942</c:v>
                </c:pt>
                <c:pt idx="7351">
                  <c:v>1317.937024707968</c:v>
                </c:pt>
                <c:pt idx="7352">
                  <c:v>1318.1162444480781</c:v>
                </c:pt>
                <c:pt idx="7353">
                  <c:v>1318.2954641772719</c:v>
                </c:pt>
                <c:pt idx="7354">
                  <c:v>1318.47468389555</c:v>
                </c:pt>
                <c:pt idx="7355">
                  <c:v>1318.6539036029119</c:v>
                </c:pt>
                <c:pt idx="7356">
                  <c:v>1318.833123299358</c:v>
                </c:pt>
                <c:pt idx="7357">
                  <c:v>1319.0123429848879</c:v>
                </c:pt>
                <c:pt idx="7358">
                  <c:v>1319.1915626595021</c:v>
                </c:pt>
                <c:pt idx="7359">
                  <c:v>1319.3707823232</c:v>
                </c:pt>
                <c:pt idx="7360">
                  <c:v>1319.550001975982</c:v>
                </c:pt>
                <c:pt idx="7361">
                  <c:v>1319.729221617848</c:v>
                </c:pt>
                <c:pt idx="7362">
                  <c:v>1319.908441248798</c:v>
                </c:pt>
                <c:pt idx="7363">
                  <c:v>1320.087660868832</c:v>
                </c:pt>
                <c:pt idx="7364">
                  <c:v>1320.2668804779501</c:v>
                </c:pt>
                <c:pt idx="7365">
                  <c:v>1320.4461000761521</c:v>
                </c:pt>
                <c:pt idx="7366">
                  <c:v>1320.6253196634379</c:v>
                </c:pt>
                <c:pt idx="7367">
                  <c:v>1320.804539239808</c:v>
                </c:pt>
                <c:pt idx="7368">
                  <c:v>1320.9837588052619</c:v>
                </c:pt>
                <c:pt idx="7369">
                  <c:v>1321.1629783598</c:v>
                </c:pt>
                <c:pt idx="7370">
                  <c:v>1321.3421979034219</c:v>
                </c:pt>
                <c:pt idx="7371">
                  <c:v>1321.5214174361281</c:v>
                </c:pt>
                <c:pt idx="7372">
                  <c:v>1321.7006369579181</c:v>
                </c:pt>
                <c:pt idx="7373">
                  <c:v>1321.879856468792</c:v>
                </c:pt>
                <c:pt idx="7374">
                  <c:v>1322.05907596875</c:v>
                </c:pt>
                <c:pt idx="7375">
                  <c:v>1322.238295457792</c:v>
                </c:pt>
                <c:pt idx="7376">
                  <c:v>1322.417514935918</c:v>
                </c:pt>
                <c:pt idx="7377">
                  <c:v>1322.596734403128</c:v>
                </c:pt>
                <c:pt idx="7378">
                  <c:v>1322.7759538594221</c:v>
                </c:pt>
                <c:pt idx="7379">
                  <c:v>1322.9551733047999</c:v>
                </c:pt>
                <c:pt idx="7380">
                  <c:v>1323.134392739262</c:v>
                </c:pt>
                <c:pt idx="7381">
                  <c:v>1323.3136121628081</c:v>
                </c:pt>
                <c:pt idx="7382">
                  <c:v>1323.492831575438</c:v>
                </c:pt>
                <c:pt idx="7383">
                  <c:v>1323.6720509771519</c:v>
                </c:pt>
                <c:pt idx="7384">
                  <c:v>1323.8512703679501</c:v>
                </c:pt>
                <c:pt idx="7385">
                  <c:v>1324.030489747832</c:v>
                </c:pt>
                <c:pt idx="7386">
                  <c:v>1324.209709116798</c:v>
                </c:pt>
                <c:pt idx="7387">
                  <c:v>1324.3889284748479</c:v>
                </c:pt>
                <c:pt idx="7388">
                  <c:v>1324.5681478219819</c:v>
                </c:pt>
                <c:pt idx="7389">
                  <c:v>1324.7473671581999</c:v>
                </c:pt>
                <c:pt idx="7390">
                  <c:v>1324.926586483502</c:v>
                </c:pt>
                <c:pt idx="7391">
                  <c:v>1325.105805797888</c:v>
                </c:pt>
                <c:pt idx="7392">
                  <c:v>1325.2850251013581</c:v>
                </c:pt>
                <c:pt idx="7393">
                  <c:v>1325.464244393911</c:v>
                </c:pt>
                <c:pt idx="7394">
                  <c:v>1325.64346367555</c:v>
                </c:pt>
                <c:pt idx="7395">
                  <c:v>1325.8226829462719</c:v>
                </c:pt>
                <c:pt idx="7396">
                  <c:v>1326.0019022060781</c:v>
                </c:pt>
                <c:pt idx="7397">
                  <c:v>1326.181121454968</c:v>
                </c:pt>
                <c:pt idx="7398">
                  <c:v>1326.360340692941</c:v>
                </c:pt>
                <c:pt idx="7399">
                  <c:v>1326.5395599200001</c:v>
                </c:pt>
                <c:pt idx="7400">
                  <c:v>1326.7187791361421</c:v>
                </c:pt>
                <c:pt idx="7401">
                  <c:v>1326.8979983413681</c:v>
                </c:pt>
                <c:pt idx="7402">
                  <c:v>1327.0772175356781</c:v>
                </c:pt>
                <c:pt idx="7403">
                  <c:v>1327.2564367190721</c:v>
                </c:pt>
                <c:pt idx="7404">
                  <c:v>1327.4356558915499</c:v>
                </c:pt>
                <c:pt idx="7405">
                  <c:v>1327.614875053112</c:v>
                </c:pt>
                <c:pt idx="7406">
                  <c:v>1327.794094203758</c:v>
                </c:pt>
                <c:pt idx="7407">
                  <c:v>1327.9733133434879</c:v>
                </c:pt>
                <c:pt idx="7408">
                  <c:v>1328.152532472302</c:v>
                </c:pt>
                <c:pt idx="7409">
                  <c:v>1328.3317515901999</c:v>
                </c:pt>
                <c:pt idx="7410">
                  <c:v>1328.5109706971821</c:v>
                </c:pt>
                <c:pt idx="7411">
                  <c:v>1328.690189793248</c:v>
                </c:pt>
                <c:pt idx="7412">
                  <c:v>1328.869408878398</c:v>
                </c:pt>
                <c:pt idx="7413">
                  <c:v>1329.0486279526319</c:v>
                </c:pt>
                <c:pt idx="7414">
                  <c:v>1329.2278470159499</c:v>
                </c:pt>
                <c:pt idx="7415">
                  <c:v>1329.4070660683519</c:v>
                </c:pt>
                <c:pt idx="7416">
                  <c:v>1329.5862851098379</c:v>
                </c:pt>
                <c:pt idx="7417">
                  <c:v>1329.765504140408</c:v>
                </c:pt>
                <c:pt idx="7418">
                  <c:v>1329.944723160062</c:v>
                </c:pt>
                <c:pt idx="7419">
                  <c:v>1330.1239421688001</c:v>
                </c:pt>
                <c:pt idx="7420">
                  <c:v>1330.303161166622</c:v>
                </c:pt>
                <c:pt idx="7421">
                  <c:v>1330.4823801535281</c:v>
                </c:pt>
                <c:pt idx="7422">
                  <c:v>1330.661599129518</c:v>
                </c:pt>
                <c:pt idx="7423">
                  <c:v>1330.8408180945919</c:v>
                </c:pt>
                <c:pt idx="7424">
                  <c:v>1331.0200370487501</c:v>
                </c:pt>
                <c:pt idx="7425">
                  <c:v>1331.199255991992</c:v>
                </c:pt>
                <c:pt idx="7426">
                  <c:v>1331.378474924318</c:v>
                </c:pt>
                <c:pt idx="7427">
                  <c:v>1331.557693845728</c:v>
                </c:pt>
                <c:pt idx="7428">
                  <c:v>1331.736912756222</c:v>
                </c:pt>
                <c:pt idx="7429">
                  <c:v>1331.9161316558</c:v>
                </c:pt>
                <c:pt idx="7430">
                  <c:v>1332.095350544462</c:v>
                </c:pt>
                <c:pt idx="7431">
                  <c:v>1332.2745694222081</c:v>
                </c:pt>
                <c:pt idx="7432">
                  <c:v>1332.4537882890379</c:v>
                </c:pt>
                <c:pt idx="7433">
                  <c:v>1332.633007144952</c:v>
                </c:pt>
                <c:pt idx="7434">
                  <c:v>1332.8122259899501</c:v>
                </c:pt>
                <c:pt idx="7435">
                  <c:v>1332.991444824032</c:v>
                </c:pt>
                <c:pt idx="7436">
                  <c:v>1333.1706636471979</c:v>
                </c:pt>
                <c:pt idx="7437">
                  <c:v>1333.3498824594481</c:v>
                </c:pt>
                <c:pt idx="7438">
                  <c:v>1333.529101260782</c:v>
                </c:pt>
                <c:pt idx="7439">
                  <c:v>1333.7083200512</c:v>
                </c:pt>
                <c:pt idx="7440">
                  <c:v>1333.8875388307019</c:v>
                </c:pt>
                <c:pt idx="7441">
                  <c:v>1334.0667575992879</c:v>
                </c:pt>
                <c:pt idx="7442">
                  <c:v>1334.245976356958</c:v>
                </c:pt>
                <c:pt idx="7443">
                  <c:v>1334.425195103712</c:v>
                </c:pt>
                <c:pt idx="7444">
                  <c:v>1334.60441383955</c:v>
                </c:pt>
                <c:pt idx="7445">
                  <c:v>1334.7836325644721</c:v>
                </c:pt>
                <c:pt idx="7446">
                  <c:v>1334.962851278478</c:v>
                </c:pt>
                <c:pt idx="7447">
                  <c:v>1335.1420699815681</c:v>
                </c:pt>
                <c:pt idx="7448">
                  <c:v>1335.3212886737419</c:v>
                </c:pt>
                <c:pt idx="7449">
                  <c:v>1335.5005073550001</c:v>
                </c:pt>
                <c:pt idx="7450">
                  <c:v>1335.679726025342</c:v>
                </c:pt>
                <c:pt idx="7451">
                  <c:v>1335.8589446847679</c:v>
                </c:pt>
                <c:pt idx="7452">
                  <c:v>1336.0381633332779</c:v>
                </c:pt>
                <c:pt idx="7453">
                  <c:v>1336.2173819708721</c:v>
                </c:pt>
                <c:pt idx="7454">
                  <c:v>1336.3966005975501</c:v>
                </c:pt>
                <c:pt idx="7455">
                  <c:v>1336.5758192133119</c:v>
                </c:pt>
                <c:pt idx="7456">
                  <c:v>1336.7550378181579</c:v>
                </c:pt>
                <c:pt idx="7457">
                  <c:v>1336.934256412088</c:v>
                </c:pt>
                <c:pt idx="7458">
                  <c:v>1337.113474995102</c:v>
                </c:pt>
                <c:pt idx="7459">
                  <c:v>1337.2926935672001</c:v>
                </c:pt>
                <c:pt idx="7460">
                  <c:v>1337.471912128382</c:v>
                </c:pt>
                <c:pt idx="7461">
                  <c:v>1337.6511306786481</c:v>
                </c:pt>
                <c:pt idx="7462">
                  <c:v>1337.830349217998</c:v>
                </c:pt>
                <c:pt idx="7463">
                  <c:v>1338.0095677464319</c:v>
                </c:pt>
                <c:pt idx="7464">
                  <c:v>1338.1887862639501</c:v>
                </c:pt>
                <c:pt idx="7465">
                  <c:v>1338.368004770552</c:v>
                </c:pt>
                <c:pt idx="7466">
                  <c:v>1338.547223266238</c:v>
                </c:pt>
                <c:pt idx="7467">
                  <c:v>1338.726441751008</c:v>
                </c:pt>
                <c:pt idx="7468">
                  <c:v>1338.905660224862</c:v>
                </c:pt>
                <c:pt idx="7469">
                  <c:v>1339.0848786878</c:v>
                </c:pt>
                <c:pt idx="7470">
                  <c:v>1339.2640971398221</c:v>
                </c:pt>
                <c:pt idx="7471">
                  <c:v>1339.4433155809279</c:v>
                </c:pt>
                <c:pt idx="7472">
                  <c:v>1339.622534011118</c:v>
                </c:pt>
                <c:pt idx="7473">
                  <c:v>1339.8017524303921</c:v>
                </c:pt>
                <c:pt idx="7474">
                  <c:v>1339.98097083875</c:v>
                </c:pt>
                <c:pt idx="7475">
                  <c:v>1340.1601892361921</c:v>
                </c:pt>
                <c:pt idx="7476">
                  <c:v>1340.339407622718</c:v>
                </c:pt>
                <c:pt idx="7477">
                  <c:v>1340.5186259983279</c:v>
                </c:pt>
                <c:pt idx="7478">
                  <c:v>1340.6978443630221</c:v>
                </c:pt>
                <c:pt idx="7479">
                  <c:v>1340.8770627168001</c:v>
                </c:pt>
                <c:pt idx="7480">
                  <c:v>1341.0562810596621</c:v>
                </c:pt>
                <c:pt idx="7481">
                  <c:v>1341.2354993916081</c:v>
                </c:pt>
                <c:pt idx="7482">
                  <c:v>1341.4147177126381</c:v>
                </c:pt>
                <c:pt idx="7483">
                  <c:v>1341.5939360227519</c:v>
                </c:pt>
                <c:pt idx="7484">
                  <c:v>1341.77315432195</c:v>
                </c:pt>
                <c:pt idx="7485">
                  <c:v>1341.952372610232</c:v>
                </c:pt>
                <c:pt idx="7486">
                  <c:v>1342.1315908875979</c:v>
                </c:pt>
                <c:pt idx="7487">
                  <c:v>1342.310809154048</c:v>
                </c:pt>
                <c:pt idx="7488">
                  <c:v>1342.4900274095819</c:v>
                </c:pt>
                <c:pt idx="7489">
                  <c:v>1342.6692456542</c:v>
                </c:pt>
                <c:pt idx="7490">
                  <c:v>1342.848463887902</c:v>
                </c:pt>
                <c:pt idx="7491">
                  <c:v>1343.0276821106879</c:v>
                </c:pt>
                <c:pt idx="7492">
                  <c:v>1343.2069003225581</c:v>
                </c:pt>
                <c:pt idx="7493">
                  <c:v>1343.3861185235121</c:v>
                </c:pt>
                <c:pt idx="7494">
                  <c:v>1343.5653367135501</c:v>
                </c:pt>
                <c:pt idx="7495">
                  <c:v>1343.7445548926721</c:v>
                </c:pt>
                <c:pt idx="7496">
                  <c:v>1343.9237730608779</c:v>
                </c:pt>
                <c:pt idx="7497">
                  <c:v>1344.102991218168</c:v>
                </c:pt>
                <c:pt idx="7498">
                  <c:v>1344.282209364542</c:v>
                </c:pt>
                <c:pt idx="7499">
                  <c:v>1344.4614274999999</c:v>
                </c:pt>
                <c:pt idx="7500">
                  <c:v>1344.640645624542</c:v>
                </c:pt>
                <c:pt idx="7501">
                  <c:v>1344.8198637381679</c:v>
                </c:pt>
                <c:pt idx="7502">
                  <c:v>1344.999081840878</c:v>
                </c:pt>
                <c:pt idx="7503">
                  <c:v>1345.178299932672</c:v>
                </c:pt>
                <c:pt idx="7504">
                  <c:v>1345.3575180135499</c:v>
                </c:pt>
                <c:pt idx="7505">
                  <c:v>1345.5367360835121</c:v>
                </c:pt>
                <c:pt idx="7506">
                  <c:v>1345.7159541425581</c:v>
                </c:pt>
                <c:pt idx="7507">
                  <c:v>1345.8951721906881</c:v>
                </c:pt>
                <c:pt idx="7508">
                  <c:v>1346.0743902279</c:v>
                </c:pt>
                <c:pt idx="7509">
                  <c:v>1346.2536082541999</c:v>
                </c:pt>
                <c:pt idx="7510">
                  <c:v>1346.4328262695819</c:v>
                </c:pt>
                <c:pt idx="7511">
                  <c:v>1346.612044274048</c:v>
                </c:pt>
                <c:pt idx="7512">
                  <c:v>1346.7912622675981</c:v>
                </c:pt>
                <c:pt idx="7513">
                  <c:v>1346.970480250232</c:v>
                </c:pt>
                <c:pt idx="7514">
                  <c:v>1347.1496982219501</c:v>
                </c:pt>
                <c:pt idx="7515">
                  <c:v>1347.328916182752</c:v>
                </c:pt>
                <c:pt idx="7516">
                  <c:v>1347.5081341326379</c:v>
                </c:pt>
                <c:pt idx="7517">
                  <c:v>1347.6873520716081</c:v>
                </c:pt>
                <c:pt idx="7518">
                  <c:v>1347.866569999662</c:v>
                </c:pt>
                <c:pt idx="7519">
                  <c:v>1348.0457879168</c:v>
                </c:pt>
                <c:pt idx="7520">
                  <c:v>1348.225005823022</c:v>
                </c:pt>
                <c:pt idx="7521">
                  <c:v>1348.404223718328</c:v>
                </c:pt>
                <c:pt idx="7522">
                  <c:v>1348.583441602718</c:v>
                </c:pt>
                <c:pt idx="7523">
                  <c:v>1348.7626594761921</c:v>
                </c:pt>
                <c:pt idx="7524">
                  <c:v>1348.9418773387499</c:v>
                </c:pt>
                <c:pt idx="7525">
                  <c:v>1349.121095190392</c:v>
                </c:pt>
                <c:pt idx="7526">
                  <c:v>1349.3003130311181</c:v>
                </c:pt>
                <c:pt idx="7527">
                  <c:v>1349.479530860928</c:v>
                </c:pt>
                <c:pt idx="7528">
                  <c:v>1349.658748679821</c:v>
                </c:pt>
                <c:pt idx="7529">
                  <c:v>1349.8379664878</c:v>
                </c:pt>
                <c:pt idx="7530">
                  <c:v>1350.017184284862</c:v>
                </c:pt>
                <c:pt idx="7531">
                  <c:v>1350.1964020710079</c:v>
                </c:pt>
                <c:pt idx="7532">
                  <c:v>1350.3756198462379</c:v>
                </c:pt>
                <c:pt idx="7533">
                  <c:v>1350.5548376105521</c:v>
                </c:pt>
                <c:pt idx="7534">
                  <c:v>1350.7340553639499</c:v>
                </c:pt>
                <c:pt idx="7535">
                  <c:v>1350.9132731064319</c:v>
                </c:pt>
                <c:pt idx="7536">
                  <c:v>1351.092490837998</c:v>
                </c:pt>
                <c:pt idx="7537">
                  <c:v>1351.271708558648</c:v>
                </c:pt>
                <c:pt idx="7538">
                  <c:v>1351.4509262683821</c:v>
                </c:pt>
                <c:pt idx="7539">
                  <c:v>1351.6301439672</c:v>
                </c:pt>
                <c:pt idx="7540">
                  <c:v>1351.8093616551021</c:v>
                </c:pt>
                <c:pt idx="7541">
                  <c:v>1351.988579332088</c:v>
                </c:pt>
                <c:pt idx="7542">
                  <c:v>1352.1677969981581</c:v>
                </c:pt>
                <c:pt idx="7543">
                  <c:v>1352.347014653312</c:v>
                </c:pt>
                <c:pt idx="7544">
                  <c:v>1352.52623229755</c:v>
                </c:pt>
                <c:pt idx="7545">
                  <c:v>1352.705449930872</c:v>
                </c:pt>
                <c:pt idx="7546">
                  <c:v>1352.8846675532779</c:v>
                </c:pt>
                <c:pt idx="7547">
                  <c:v>1353.063885164768</c:v>
                </c:pt>
                <c:pt idx="7548">
                  <c:v>1353.243102765342</c:v>
                </c:pt>
                <c:pt idx="7549">
                  <c:v>1353.422320355</c:v>
                </c:pt>
                <c:pt idx="7550">
                  <c:v>1353.6015379337421</c:v>
                </c:pt>
                <c:pt idx="7551">
                  <c:v>1353.7807555015679</c:v>
                </c:pt>
                <c:pt idx="7552">
                  <c:v>1353.959973058478</c:v>
                </c:pt>
                <c:pt idx="7553">
                  <c:v>1354.1391906044721</c:v>
                </c:pt>
                <c:pt idx="7554">
                  <c:v>1354.31840813955</c:v>
                </c:pt>
                <c:pt idx="7555">
                  <c:v>1354.4976256637119</c:v>
                </c:pt>
                <c:pt idx="7556">
                  <c:v>1354.6768431769581</c:v>
                </c:pt>
                <c:pt idx="7557">
                  <c:v>1354.856060679288</c:v>
                </c:pt>
                <c:pt idx="7558">
                  <c:v>1355.035278170702</c:v>
                </c:pt>
                <c:pt idx="7559">
                  <c:v>1355.2144956512</c:v>
                </c:pt>
                <c:pt idx="7560">
                  <c:v>1355.393713120782</c:v>
                </c:pt>
                <c:pt idx="7561">
                  <c:v>1355.572930579448</c:v>
                </c:pt>
                <c:pt idx="7562">
                  <c:v>1355.752148027198</c:v>
                </c:pt>
                <c:pt idx="7563">
                  <c:v>1355.9313654640321</c:v>
                </c:pt>
                <c:pt idx="7564">
                  <c:v>1356.1105828899499</c:v>
                </c:pt>
                <c:pt idx="7565">
                  <c:v>1356.289800304952</c:v>
                </c:pt>
                <c:pt idx="7566">
                  <c:v>1356.4690177090381</c:v>
                </c:pt>
                <c:pt idx="7567">
                  <c:v>1356.648235102208</c:v>
                </c:pt>
                <c:pt idx="7568">
                  <c:v>1356.8274524844619</c:v>
                </c:pt>
                <c:pt idx="7569">
                  <c:v>1357.0066698558001</c:v>
                </c:pt>
                <c:pt idx="7570">
                  <c:v>1357.185887216222</c:v>
                </c:pt>
                <c:pt idx="7571">
                  <c:v>1357.365104565728</c:v>
                </c:pt>
                <c:pt idx="7572">
                  <c:v>1357.5443219043179</c:v>
                </c:pt>
                <c:pt idx="7573">
                  <c:v>1357.7235392319919</c:v>
                </c:pt>
                <c:pt idx="7574">
                  <c:v>1357.9027565487499</c:v>
                </c:pt>
                <c:pt idx="7575">
                  <c:v>1358.081973854592</c:v>
                </c:pt>
                <c:pt idx="7576">
                  <c:v>1358.261191149518</c:v>
                </c:pt>
                <c:pt idx="7577">
                  <c:v>1358.4404084335281</c:v>
                </c:pt>
                <c:pt idx="7578">
                  <c:v>1358.6196257066219</c:v>
                </c:pt>
                <c:pt idx="7579">
                  <c:v>1358.7988429688</c:v>
                </c:pt>
                <c:pt idx="7580">
                  <c:v>1358.9780602200619</c:v>
                </c:pt>
                <c:pt idx="7581">
                  <c:v>1359.1572774604081</c:v>
                </c:pt>
                <c:pt idx="7582">
                  <c:v>1359.336494689838</c:v>
                </c:pt>
                <c:pt idx="7583">
                  <c:v>1359.5157119083519</c:v>
                </c:pt>
                <c:pt idx="7584">
                  <c:v>1359.6949291159499</c:v>
                </c:pt>
                <c:pt idx="7585">
                  <c:v>1359.874146312631</c:v>
                </c:pt>
                <c:pt idx="7586">
                  <c:v>1360.0533634983981</c:v>
                </c:pt>
                <c:pt idx="7587">
                  <c:v>1360.2325806732481</c:v>
                </c:pt>
                <c:pt idx="7588">
                  <c:v>1360.4117978371819</c:v>
                </c:pt>
                <c:pt idx="7589">
                  <c:v>1360.5910149901999</c:v>
                </c:pt>
                <c:pt idx="7590">
                  <c:v>1360.770232132302</c:v>
                </c:pt>
                <c:pt idx="7591">
                  <c:v>1360.9494492634881</c:v>
                </c:pt>
                <c:pt idx="7592">
                  <c:v>1361.1286663837579</c:v>
                </c:pt>
                <c:pt idx="7593">
                  <c:v>1361.3078834931121</c:v>
                </c:pt>
                <c:pt idx="7594">
                  <c:v>1361.48710059155</c:v>
                </c:pt>
                <c:pt idx="7595">
                  <c:v>1361.6663176790721</c:v>
                </c:pt>
                <c:pt idx="7596">
                  <c:v>1361.845534755678</c:v>
                </c:pt>
                <c:pt idx="7597">
                  <c:v>1362.024751821368</c:v>
                </c:pt>
                <c:pt idx="7598">
                  <c:v>1362.203968876142</c:v>
                </c:pt>
                <c:pt idx="7599">
                  <c:v>1362.38318592</c:v>
                </c:pt>
                <c:pt idx="7600">
                  <c:v>1362.562402952942</c:v>
                </c:pt>
                <c:pt idx="7601">
                  <c:v>1362.741619974968</c:v>
                </c:pt>
                <c:pt idx="7602">
                  <c:v>1362.920836986078</c:v>
                </c:pt>
                <c:pt idx="7603">
                  <c:v>1363.1000539862721</c:v>
                </c:pt>
                <c:pt idx="7604">
                  <c:v>1363.2792709755499</c:v>
                </c:pt>
                <c:pt idx="7605">
                  <c:v>1363.458487953912</c:v>
                </c:pt>
                <c:pt idx="7606">
                  <c:v>1363.6377049213579</c:v>
                </c:pt>
                <c:pt idx="7607">
                  <c:v>1363.816921877888</c:v>
                </c:pt>
                <c:pt idx="7608">
                  <c:v>1363.996138823502</c:v>
                </c:pt>
                <c:pt idx="7609">
                  <c:v>1364.1753557582001</c:v>
                </c:pt>
                <c:pt idx="7610">
                  <c:v>1364.3545726819821</c:v>
                </c:pt>
                <c:pt idx="7611">
                  <c:v>1364.533789594848</c:v>
                </c:pt>
                <c:pt idx="7612">
                  <c:v>1364.713006496798</c:v>
                </c:pt>
                <c:pt idx="7613">
                  <c:v>1364.892223387832</c:v>
                </c:pt>
                <c:pt idx="7614">
                  <c:v>1365.07144026795</c:v>
                </c:pt>
                <c:pt idx="7615">
                  <c:v>1365.2506571371521</c:v>
                </c:pt>
                <c:pt idx="7616">
                  <c:v>1365.4298739954379</c:v>
                </c:pt>
                <c:pt idx="7617">
                  <c:v>1365.609090842808</c:v>
                </c:pt>
                <c:pt idx="7618">
                  <c:v>1365.7883076792621</c:v>
                </c:pt>
                <c:pt idx="7619">
                  <c:v>1365.9675245047999</c:v>
                </c:pt>
                <c:pt idx="7620">
                  <c:v>1366.1467413194221</c:v>
                </c:pt>
                <c:pt idx="7621">
                  <c:v>1366.325958123128</c:v>
                </c:pt>
                <c:pt idx="7622">
                  <c:v>1366.5051749159179</c:v>
                </c:pt>
                <c:pt idx="7623">
                  <c:v>1366.6843916977921</c:v>
                </c:pt>
                <c:pt idx="7624">
                  <c:v>1366.86360846875</c:v>
                </c:pt>
                <c:pt idx="7625">
                  <c:v>1367.042825228792</c:v>
                </c:pt>
                <c:pt idx="7626">
                  <c:v>1367.222041977918</c:v>
                </c:pt>
                <c:pt idx="7627">
                  <c:v>1367.401258716128</c:v>
                </c:pt>
                <c:pt idx="7628">
                  <c:v>1367.5804754434221</c:v>
                </c:pt>
                <c:pt idx="7629">
                  <c:v>1367.7596921597999</c:v>
                </c:pt>
                <c:pt idx="7630">
                  <c:v>1367.938908865262</c:v>
                </c:pt>
                <c:pt idx="7631">
                  <c:v>1368.118125559808</c:v>
                </c:pt>
                <c:pt idx="7632">
                  <c:v>1368.2973422434379</c:v>
                </c:pt>
                <c:pt idx="7633">
                  <c:v>1368.476558916152</c:v>
                </c:pt>
                <c:pt idx="7634">
                  <c:v>1368.65577557795</c:v>
                </c:pt>
                <c:pt idx="7635">
                  <c:v>1368.834992228831</c:v>
                </c:pt>
                <c:pt idx="7636">
                  <c:v>1369.0142088687981</c:v>
                </c:pt>
                <c:pt idx="7637">
                  <c:v>1369.193425497848</c:v>
                </c:pt>
                <c:pt idx="7638">
                  <c:v>1369.372642115982</c:v>
                </c:pt>
                <c:pt idx="7639">
                  <c:v>1369.5518587232</c:v>
                </c:pt>
                <c:pt idx="7640">
                  <c:v>1369.731075319502</c:v>
                </c:pt>
                <c:pt idx="7641">
                  <c:v>1369.910291904888</c:v>
                </c:pt>
                <c:pt idx="7642">
                  <c:v>1370.0895084793581</c:v>
                </c:pt>
                <c:pt idx="7643">
                  <c:v>1370.2687250429119</c:v>
                </c:pt>
                <c:pt idx="7644">
                  <c:v>1370.44794159555</c:v>
                </c:pt>
                <c:pt idx="7645">
                  <c:v>1370.6271581372721</c:v>
                </c:pt>
                <c:pt idx="7646">
                  <c:v>1370.806374668078</c:v>
                </c:pt>
                <c:pt idx="7647">
                  <c:v>1370.9855911879681</c:v>
                </c:pt>
                <c:pt idx="7648">
                  <c:v>1371.164807696942</c:v>
                </c:pt>
                <c:pt idx="7649">
                  <c:v>1371.344024195</c:v>
                </c:pt>
                <c:pt idx="7650">
                  <c:v>1371.5232406821419</c:v>
                </c:pt>
                <c:pt idx="7651">
                  <c:v>1371.7024571583679</c:v>
                </c:pt>
                <c:pt idx="7652">
                  <c:v>1371.8816736236779</c:v>
                </c:pt>
                <c:pt idx="7653">
                  <c:v>1372.0608900780719</c:v>
                </c:pt>
                <c:pt idx="7654">
                  <c:v>1372.2401065215499</c:v>
                </c:pt>
                <c:pt idx="7655">
                  <c:v>1372.419322954112</c:v>
                </c:pt>
                <c:pt idx="7656">
                  <c:v>1372.598539375758</c:v>
                </c:pt>
                <c:pt idx="7657">
                  <c:v>1372.7777557864879</c:v>
                </c:pt>
                <c:pt idx="7658">
                  <c:v>1372.956972186302</c:v>
                </c:pt>
                <c:pt idx="7659">
                  <c:v>1373.1361885752001</c:v>
                </c:pt>
                <c:pt idx="7660">
                  <c:v>1373.315404953182</c:v>
                </c:pt>
                <c:pt idx="7661">
                  <c:v>1373.4946213202479</c:v>
                </c:pt>
                <c:pt idx="7662">
                  <c:v>1373.6738376763981</c:v>
                </c:pt>
                <c:pt idx="7663">
                  <c:v>1373.853054021632</c:v>
                </c:pt>
                <c:pt idx="7664">
                  <c:v>1374.03227035595</c:v>
                </c:pt>
                <c:pt idx="7665">
                  <c:v>1374.211486679352</c:v>
                </c:pt>
                <c:pt idx="7666">
                  <c:v>1374.390702991838</c:v>
                </c:pt>
                <c:pt idx="7667">
                  <c:v>1374.569919293408</c:v>
                </c:pt>
                <c:pt idx="7668">
                  <c:v>1374.7491355840621</c:v>
                </c:pt>
                <c:pt idx="7669">
                  <c:v>1374.9283518637999</c:v>
                </c:pt>
                <c:pt idx="7670">
                  <c:v>1375.107568132622</c:v>
                </c:pt>
                <c:pt idx="7671">
                  <c:v>1375.2867843905281</c:v>
                </c:pt>
                <c:pt idx="7672">
                  <c:v>1375.4660006375179</c:v>
                </c:pt>
                <c:pt idx="7673">
                  <c:v>1375.6452168735921</c:v>
                </c:pt>
                <c:pt idx="7674">
                  <c:v>1375.82443309875</c:v>
                </c:pt>
                <c:pt idx="7675">
                  <c:v>1376.0036493129919</c:v>
                </c:pt>
                <c:pt idx="7676">
                  <c:v>1376.1828655163181</c:v>
                </c:pt>
                <c:pt idx="7677">
                  <c:v>1376.3620817087281</c:v>
                </c:pt>
                <c:pt idx="7678">
                  <c:v>1376.541297890222</c:v>
                </c:pt>
                <c:pt idx="7679">
                  <c:v>1376.7205140608</c:v>
                </c:pt>
                <c:pt idx="7680">
                  <c:v>1376.8997302204621</c:v>
                </c:pt>
                <c:pt idx="7681">
                  <c:v>1377.0789463692081</c:v>
                </c:pt>
                <c:pt idx="7682">
                  <c:v>1377.2581625070379</c:v>
                </c:pt>
                <c:pt idx="7683">
                  <c:v>1377.437378633952</c:v>
                </c:pt>
                <c:pt idx="7684">
                  <c:v>1377.6165947499501</c:v>
                </c:pt>
                <c:pt idx="7685">
                  <c:v>1377.795810855032</c:v>
                </c:pt>
                <c:pt idx="7686">
                  <c:v>1377.9750269491981</c:v>
                </c:pt>
                <c:pt idx="7687">
                  <c:v>1378.154243032448</c:v>
                </c:pt>
                <c:pt idx="7688">
                  <c:v>1378.3334591047819</c:v>
                </c:pt>
                <c:pt idx="7689">
                  <c:v>1378.5126751662001</c:v>
                </c:pt>
                <c:pt idx="7690">
                  <c:v>1378.6918912167021</c:v>
                </c:pt>
                <c:pt idx="7691">
                  <c:v>1378.871107256288</c:v>
                </c:pt>
                <c:pt idx="7692">
                  <c:v>1379.050323284958</c:v>
                </c:pt>
                <c:pt idx="7693">
                  <c:v>1379.2295393027121</c:v>
                </c:pt>
                <c:pt idx="7694">
                  <c:v>1379.4087553095501</c:v>
                </c:pt>
                <c:pt idx="7695">
                  <c:v>1379.5879713054719</c:v>
                </c:pt>
                <c:pt idx="7696">
                  <c:v>1379.767187290478</c:v>
                </c:pt>
                <c:pt idx="7697">
                  <c:v>1379.9464032645681</c:v>
                </c:pt>
                <c:pt idx="7698">
                  <c:v>1380.1256192277419</c:v>
                </c:pt>
                <c:pt idx="7699">
                  <c:v>1380.3048351800001</c:v>
                </c:pt>
                <c:pt idx="7700">
                  <c:v>1380.484051121342</c:v>
                </c:pt>
                <c:pt idx="7701">
                  <c:v>1380.6632670517679</c:v>
                </c:pt>
                <c:pt idx="7702">
                  <c:v>1380.8424829712781</c:v>
                </c:pt>
                <c:pt idx="7703">
                  <c:v>1381.021698879872</c:v>
                </c:pt>
                <c:pt idx="7704">
                  <c:v>1381.20091477755</c:v>
                </c:pt>
                <c:pt idx="7705">
                  <c:v>1381.380130664312</c:v>
                </c:pt>
                <c:pt idx="7706">
                  <c:v>1381.559346540158</c:v>
                </c:pt>
                <c:pt idx="7707">
                  <c:v>1381.738562405088</c:v>
                </c:pt>
                <c:pt idx="7708">
                  <c:v>1381.9177782591021</c:v>
                </c:pt>
                <c:pt idx="7709">
                  <c:v>1382.0969941021999</c:v>
                </c:pt>
                <c:pt idx="7710">
                  <c:v>1382.276209934382</c:v>
                </c:pt>
                <c:pt idx="7711">
                  <c:v>1382.4554257556481</c:v>
                </c:pt>
                <c:pt idx="7712">
                  <c:v>1382.634641565998</c:v>
                </c:pt>
                <c:pt idx="7713">
                  <c:v>1382.8138573654321</c:v>
                </c:pt>
                <c:pt idx="7714">
                  <c:v>1382.99307315395</c:v>
                </c:pt>
                <c:pt idx="7715">
                  <c:v>1383.172288931552</c:v>
                </c:pt>
                <c:pt idx="7716">
                  <c:v>1383.3515046982379</c:v>
                </c:pt>
                <c:pt idx="7717">
                  <c:v>1383.5307204540079</c:v>
                </c:pt>
                <c:pt idx="7718">
                  <c:v>1383.7099361988619</c:v>
                </c:pt>
                <c:pt idx="7719">
                  <c:v>1383.8891519327999</c:v>
                </c:pt>
                <c:pt idx="7720">
                  <c:v>1384.0683676558219</c:v>
                </c:pt>
                <c:pt idx="7721">
                  <c:v>1384.247583367928</c:v>
                </c:pt>
                <c:pt idx="7722">
                  <c:v>1384.426799069118</c:v>
                </c:pt>
                <c:pt idx="7723">
                  <c:v>1384.6060147593921</c:v>
                </c:pt>
                <c:pt idx="7724">
                  <c:v>1384.78523043875</c:v>
                </c:pt>
                <c:pt idx="7725">
                  <c:v>1384.9644461071921</c:v>
                </c:pt>
                <c:pt idx="7726">
                  <c:v>1385.143661764718</c:v>
                </c:pt>
                <c:pt idx="7727">
                  <c:v>1385.3228774113279</c:v>
                </c:pt>
                <c:pt idx="7728">
                  <c:v>1385.5020930470221</c:v>
                </c:pt>
                <c:pt idx="7729">
                  <c:v>1385.6813086718</c:v>
                </c:pt>
                <c:pt idx="7730">
                  <c:v>1385.860524285662</c:v>
                </c:pt>
                <c:pt idx="7731">
                  <c:v>1386.039739888608</c:v>
                </c:pt>
                <c:pt idx="7732">
                  <c:v>1386.218955480638</c:v>
                </c:pt>
                <c:pt idx="7733">
                  <c:v>1386.398171061752</c:v>
                </c:pt>
                <c:pt idx="7734">
                  <c:v>1386.57738663195</c:v>
                </c:pt>
                <c:pt idx="7735">
                  <c:v>1386.7566021912321</c:v>
                </c:pt>
                <c:pt idx="7736">
                  <c:v>1386.935817739598</c:v>
                </c:pt>
                <c:pt idx="7737">
                  <c:v>1387.115033277048</c:v>
                </c:pt>
                <c:pt idx="7738">
                  <c:v>1387.294248803581</c:v>
                </c:pt>
                <c:pt idx="7739">
                  <c:v>1387.4734643192</c:v>
                </c:pt>
                <c:pt idx="7740">
                  <c:v>1387.652679823902</c:v>
                </c:pt>
                <c:pt idx="7741">
                  <c:v>1387.8318953176879</c:v>
                </c:pt>
                <c:pt idx="7742">
                  <c:v>1388.0111108005581</c:v>
                </c:pt>
                <c:pt idx="7743">
                  <c:v>1388.190326272512</c:v>
                </c:pt>
                <c:pt idx="7744">
                  <c:v>1388.36954173355</c:v>
                </c:pt>
                <c:pt idx="7745">
                  <c:v>1388.548757183672</c:v>
                </c:pt>
                <c:pt idx="7746">
                  <c:v>1388.727972622878</c:v>
                </c:pt>
                <c:pt idx="7747">
                  <c:v>1388.9071880511681</c:v>
                </c:pt>
                <c:pt idx="7748">
                  <c:v>1389.0864034685419</c:v>
                </c:pt>
                <c:pt idx="7749">
                  <c:v>1389.265618875</c:v>
                </c:pt>
                <c:pt idx="7750">
                  <c:v>1389.4448342705421</c:v>
                </c:pt>
                <c:pt idx="7751">
                  <c:v>1389.6240496551679</c:v>
                </c:pt>
                <c:pt idx="7752">
                  <c:v>1389.8032650288781</c:v>
                </c:pt>
                <c:pt idx="7753">
                  <c:v>1389.982480391672</c:v>
                </c:pt>
                <c:pt idx="7754">
                  <c:v>1390.1616957435499</c:v>
                </c:pt>
                <c:pt idx="7755">
                  <c:v>1390.3409110845121</c:v>
                </c:pt>
                <c:pt idx="7756">
                  <c:v>1390.520126414558</c:v>
                </c:pt>
                <c:pt idx="7757">
                  <c:v>1390.699341733688</c:v>
                </c:pt>
                <c:pt idx="7758">
                  <c:v>1390.878557041902</c:v>
                </c:pt>
                <c:pt idx="7759">
                  <c:v>1391.0577723392</c:v>
                </c:pt>
                <c:pt idx="7760">
                  <c:v>1391.2369876255821</c:v>
                </c:pt>
                <c:pt idx="7761">
                  <c:v>1391.4162029010481</c:v>
                </c:pt>
                <c:pt idx="7762">
                  <c:v>1391.5954181655979</c:v>
                </c:pt>
                <c:pt idx="7763">
                  <c:v>1391.774633419232</c:v>
                </c:pt>
                <c:pt idx="7764">
                  <c:v>1391.9538486619499</c:v>
                </c:pt>
                <c:pt idx="7765">
                  <c:v>1392.133063893752</c:v>
                </c:pt>
                <c:pt idx="7766">
                  <c:v>1392.3122791146379</c:v>
                </c:pt>
                <c:pt idx="7767">
                  <c:v>1392.4914943246081</c:v>
                </c:pt>
                <c:pt idx="7768">
                  <c:v>1392.670709523662</c:v>
                </c:pt>
                <c:pt idx="7769">
                  <c:v>1392.8499247118</c:v>
                </c:pt>
                <c:pt idx="7770">
                  <c:v>1393.029139889022</c:v>
                </c:pt>
                <c:pt idx="7771">
                  <c:v>1393.208355055328</c:v>
                </c:pt>
                <c:pt idx="7772">
                  <c:v>1393.387570210718</c:v>
                </c:pt>
                <c:pt idx="7773">
                  <c:v>1393.566785355192</c:v>
                </c:pt>
                <c:pt idx="7774">
                  <c:v>1393.74600048875</c:v>
                </c:pt>
                <c:pt idx="7775">
                  <c:v>1393.9252156113921</c:v>
                </c:pt>
                <c:pt idx="7776">
                  <c:v>1394.104430723118</c:v>
                </c:pt>
                <c:pt idx="7777">
                  <c:v>1394.2836458239281</c:v>
                </c:pt>
                <c:pt idx="7778">
                  <c:v>1394.4628609138219</c:v>
                </c:pt>
                <c:pt idx="7779">
                  <c:v>1394.6420759928001</c:v>
                </c:pt>
                <c:pt idx="7780">
                  <c:v>1394.821291060862</c:v>
                </c:pt>
                <c:pt idx="7781">
                  <c:v>1395.0005061180079</c:v>
                </c:pt>
                <c:pt idx="7782">
                  <c:v>1395.1797211642379</c:v>
                </c:pt>
                <c:pt idx="7783">
                  <c:v>1395.3589361995521</c:v>
                </c:pt>
                <c:pt idx="7784">
                  <c:v>1395.5381512239501</c:v>
                </c:pt>
                <c:pt idx="7785">
                  <c:v>1395.7173662374321</c:v>
                </c:pt>
                <c:pt idx="7786">
                  <c:v>1395.8965812399981</c:v>
                </c:pt>
                <c:pt idx="7787">
                  <c:v>1396.0757962316479</c:v>
                </c:pt>
                <c:pt idx="7788">
                  <c:v>1396.255011212382</c:v>
                </c:pt>
                <c:pt idx="7789">
                  <c:v>1396.4342261822001</c:v>
                </c:pt>
                <c:pt idx="7790">
                  <c:v>1396.6134411411019</c:v>
                </c:pt>
                <c:pt idx="7791">
                  <c:v>1396.792656089088</c:v>
                </c:pt>
                <c:pt idx="7792">
                  <c:v>1396.9718710261579</c:v>
                </c:pt>
                <c:pt idx="7793">
                  <c:v>1397.1510859523121</c:v>
                </c:pt>
                <c:pt idx="7794">
                  <c:v>1397.33030086755</c:v>
                </c:pt>
                <c:pt idx="7795">
                  <c:v>1397.509515771872</c:v>
                </c:pt>
                <c:pt idx="7796">
                  <c:v>1397.6887306652779</c:v>
                </c:pt>
                <c:pt idx="7797">
                  <c:v>1397.8679455477679</c:v>
                </c:pt>
                <c:pt idx="7798">
                  <c:v>1398.0471604193419</c:v>
                </c:pt>
                <c:pt idx="7799">
                  <c:v>1398.22637528</c:v>
                </c:pt>
                <c:pt idx="7800">
                  <c:v>1398.405590129742</c:v>
                </c:pt>
                <c:pt idx="7801">
                  <c:v>1398.5848049685681</c:v>
                </c:pt>
                <c:pt idx="7802">
                  <c:v>1398.7640197964779</c:v>
                </c:pt>
                <c:pt idx="7803">
                  <c:v>1398.943234613472</c:v>
                </c:pt>
                <c:pt idx="7804">
                  <c:v>1399.1224494195501</c:v>
                </c:pt>
                <c:pt idx="7805">
                  <c:v>1399.301664214712</c:v>
                </c:pt>
                <c:pt idx="7806">
                  <c:v>1399.4808789989579</c:v>
                </c:pt>
                <c:pt idx="7807">
                  <c:v>1399.6600937722881</c:v>
                </c:pt>
                <c:pt idx="7808">
                  <c:v>1399.839308534702</c:v>
                </c:pt>
                <c:pt idx="7809">
                  <c:v>1400.0185232862</c:v>
                </c:pt>
                <c:pt idx="7810">
                  <c:v>1400.197738026782</c:v>
                </c:pt>
                <c:pt idx="7811">
                  <c:v>1400.376952756448</c:v>
                </c:pt>
                <c:pt idx="7812">
                  <c:v>1400.556167475198</c:v>
                </c:pt>
                <c:pt idx="7813">
                  <c:v>1400.735382183032</c:v>
                </c:pt>
                <c:pt idx="7814">
                  <c:v>1400.9145968799501</c:v>
                </c:pt>
                <c:pt idx="7815">
                  <c:v>1401.0938115659519</c:v>
                </c:pt>
                <c:pt idx="7816">
                  <c:v>1401.273026241038</c:v>
                </c:pt>
                <c:pt idx="7817">
                  <c:v>1401.4522409052081</c:v>
                </c:pt>
                <c:pt idx="7818">
                  <c:v>1401.631455558462</c:v>
                </c:pt>
                <c:pt idx="7819">
                  <c:v>1401.8106702007999</c:v>
                </c:pt>
                <c:pt idx="7820">
                  <c:v>1401.9898848322221</c:v>
                </c:pt>
                <c:pt idx="7821">
                  <c:v>1402.169099452728</c:v>
                </c:pt>
                <c:pt idx="7822">
                  <c:v>1402.348314062318</c:v>
                </c:pt>
                <c:pt idx="7823">
                  <c:v>1402.5275286609919</c:v>
                </c:pt>
                <c:pt idx="7824">
                  <c:v>1402.7067432487499</c:v>
                </c:pt>
                <c:pt idx="7825">
                  <c:v>1402.885957825592</c:v>
                </c:pt>
                <c:pt idx="7826">
                  <c:v>1403.065172391518</c:v>
                </c:pt>
                <c:pt idx="7827">
                  <c:v>1403.244386946528</c:v>
                </c:pt>
                <c:pt idx="7828">
                  <c:v>1403.4236014906221</c:v>
                </c:pt>
                <c:pt idx="7829">
                  <c:v>1403.6028160238</c:v>
                </c:pt>
                <c:pt idx="7830">
                  <c:v>1403.7820305460621</c:v>
                </c:pt>
                <c:pt idx="7831">
                  <c:v>1403.961245057408</c:v>
                </c:pt>
                <c:pt idx="7832">
                  <c:v>1404.1404595578381</c:v>
                </c:pt>
                <c:pt idx="7833">
                  <c:v>1404.319674047352</c:v>
                </c:pt>
                <c:pt idx="7834">
                  <c:v>1404.49888852595</c:v>
                </c:pt>
                <c:pt idx="7835">
                  <c:v>1404.6781029936319</c:v>
                </c:pt>
                <c:pt idx="7836">
                  <c:v>1404.8573174503981</c:v>
                </c:pt>
                <c:pt idx="7837">
                  <c:v>1405.0365318962481</c:v>
                </c:pt>
                <c:pt idx="7838">
                  <c:v>1405.2157463311819</c:v>
                </c:pt>
                <c:pt idx="7839">
                  <c:v>1405.3949607551999</c:v>
                </c:pt>
                <c:pt idx="7840">
                  <c:v>1405.574175168302</c:v>
                </c:pt>
                <c:pt idx="7841">
                  <c:v>1405.753389570488</c:v>
                </c:pt>
                <c:pt idx="7842">
                  <c:v>1405.9326039617581</c:v>
                </c:pt>
                <c:pt idx="7843">
                  <c:v>1406.111818342112</c:v>
                </c:pt>
                <c:pt idx="7844">
                  <c:v>1406.2910327115501</c:v>
                </c:pt>
                <c:pt idx="7845">
                  <c:v>1406.470247070072</c:v>
                </c:pt>
                <c:pt idx="7846">
                  <c:v>1406.6494614176779</c:v>
                </c:pt>
                <c:pt idx="7847">
                  <c:v>1406.8286757543681</c:v>
                </c:pt>
                <c:pt idx="7848">
                  <c:v>1407.007890080142</c:v>
                </c:pt>
                <c:pt idx="7849">
                  <c:v>1407.187104395</c:v>
                </c:pt>
                <c:pt idx="7850">
                  <c:v>1407.366318698942</c:v>
                </c:pt>
                <c:pt idx="7851">
                  <c:v>1407.545532991968</c:v>
                </c:pt>
                <c:pt idx="7852">
                  <c:v>1407.724747274078</c:v>
                </c:pt>
                <c:pt idx="7853">
                  <c:v>1407.9039615452721</c:v>
                </c:pt>
                <c:pt idx="7854">
                  <c:v>1408.0831758055499</c:v>
                </c:pt>
                <c:pt idx="7855">
                  <c:v>1408.262390054912</c:v>
                </c:pt>
                <c:pt idx="7856">
                  <c:v>1408.4416042933581</c:v>
                </c:pt>
                <c:pt idx="7857">
                  <c:v>1408.620818520888</c:v>
                </c:pt>
                <c:pt idx="7858">
                  <c:v>1408.8000327375021</c:v>
                </c:pt>
                <c:pt idx="7859">
                  <c:v>1408.9792469432</c:v>
                </c:pt>
                <c:pt idx="7860">
                  <c:v>1409.1584611379819</c:v>
                </c:pt>
                <c:pt idx="7861">
                  <c:v>1409.3376753218481</c:v>
                </c:pt>
                <c:pt idx="7862">
                  <c:v>1409.5168894947981</c:v>
                </c:pt>
                <c:pt idx="7863">
                  <c:v>1409.6961036568321</c:v>
                </c:pt>
                <c:pt idx="7864">
                  <c:v>1409.8753178079501</c:v>
                </c:pt>
                <c:pt idx="7865">
                  <c:v>1410.0545319481521</c:v>
                </c:pt>
                <c:pt idx="7866">
                  <c:v>1410.2337460774379</c:v>
                </c:pt>
                <c:pt idx="7867">
                  <c:v>1410.412960195808</c:v>
                </c:pt>
                <c:pt idx="7868">
                  <c:v>1410.592174303262</c:v>
                </c:pt>
                <c:pt idx="7869">
                  <c:v>1410.7713883997999</c:v>
                </c:pt>
                <c:pt idx="7870">
                  <c:v>1410.950602485422</c:v>
                </c:pt>
                <c:pt idx="7871">
                  <c:v>1411.1298165601279</c:v>
                </c:pt>
                <c:pt idx="7872">
                  <c:v>1411.309030623918</c:v>
                </c:pt>
                <c:pt idx="7873">
                  <c:v>1411.488244676792</c:v>
                </c:pt>
                <c:pt idx="7874">
                  <c:v>1411.6674587187499</c:v>
                </c:pt>
                <c:pt idx="7875">
                  <c:v>1411.8466727497921</c:v>
                </c:pt>
                <c:pt idx="7876">
                  <c:v>1412.0258867699181</c:v>
                </c:pt>
                <c:pt idx="7877">
                  <c:v>1412.2051007791281</c:v>
                </c:pt>
                <c:pt idx="7878">
                  <c:v>1412.3843147774221</c:v>
                </c:pt>
                <c:pt idx="7879">
                  <c:v>1412.5635287647999</c:v>
                </c:pt>
                <c:pt idx="7880">
                  <c:v>1412.742742741262</c:v>
                </c:pt>
                <c:pt idx="7881">
                  <c:v>1412.921956706808</c:v>
                </c:pt>
                <c:pt idx="7882">
                  <c:v>1413.1011706614379</c:v>
                </c:pt>
                <c:pt idx="7883">
                  <c:v>1413.280384605152</c:v>
                </c:pt>
                <c:pt idx="7884">
                  <c:v>1413.4595985379499</c:v>
                </c:pt>
                <c:pt idx="7885">
                  <c:v>1413.638812459832</c:v>
                </c:pt>
                <c:pt idx="7886">
                  <c:v>1413.818026370798</c:v>
                </c:pt>
                <c:pt idx="7887">
                  <c:v>1413.9972402708479</c:v>
                </c:pt>
                <c:pt idx="7888">
                  <c:v>1414.1764541599821</c:v>
                </c:pt>
                <c:pt idx="7889">
                  <c:v>1414.3556680382001</c:v>
                </c:pt>
                <c:pt idx="7890">
                  <c:v>1414.5348819055021</c:v>
                </c:pt>
                <c:pt idx="7891">
                  <c:v>1414.7140957618881</c:v>
                </c:pt>
                <c:pt idx="7892">
                  <c:v>1414.8933096073581</c:v>
                </c:pt>
                <c:pt idx="7893">
                  <c:v>1415.0725234419119</c:v>
                </c:pt>
                <c:pt idx="7894">
                  <c:v>1415.25173726555</c:v>
                </c:pt>
                <c:pt idx="7895">
                  <c:v>1415.4309510782721</c:v>
                </c:pt>
                <c:pt idx="7896">
                  <c:v>1415.6101648800779</c:v>
                </c:pt>
                <c:pt idx="7897">
                  <c:v>1415.7893786709681</c:v>
                </c:pt>
                <c:pt idx="7898">
                  <c:v>1415.968592450942</c:v>
                </c:pt>
                <c:pt idx="7899">
                  <c:v>1416.1478062199999</c:v>
                </c:pt>
                <c:pt idx="7900">
                  <c:v>1416.3270199781421</c:v>
                </c:pt>
                <c:pt idx="7901">
                  <c:v>1416.506233725368</c:v>
                </c:pt>
                <c:pt idx="7902">
                  <c:v>1416.685447461678</c:v>
                </c:pt>
                <c:pt idx="7903">
                  <c:v>1416.864661187072</c:v>
                </c:pt>
                <c:pt idx="7904">
                  <c:v>1417.04387490155</c:v>
                </c:pt>
                <c:pt idx="7905">
                  <c:v>1417.223088605112</c:v>
                </c:pt>
                <c:pt idx="7906">
                  <c:v>1417.4023022977581</c:v>
                </c:pt>
                <c:pt idx="7907">
                  <c:v>1417.5815159794879</c:v>
                </c:pt>
                <c:pt idx="7908">
                  <c:v>1417.760729650302</c:v>
                </c:pt>
                <c:pt idx="7909">
                  <c:v>1417.9399433102001</c:v>
                </c:pt>
                <c:pt idx="7910">
                  <c:v>1418.119156959182</c:v>
                </c:pt>
                <c:pt idx="7911">
                  <c:v>1418.2983705972481</c:v>
                </c:pt>
                <c:pt idx="7912">
                  <c:v>1418.477584224398</c:v>
                </c:pt>
                <c:pt idx="7913">
                  <c:v>1418.656797840632</c:v>
                </c:pt>
                <c:pt idx="7914">
                  <c:v>1418.8360114459499</c:v>
                </c:pt>
                <c:pt idx="7915">
                  <c:v>1419.0152250403521</c:v>
                </c:pt>
                <c:pt idx="7916">
                  <c:v>1419.194438623837</c:v>
                </c:pt>
                <c:pt idx="7917">
                  <c:v>1419.3736521964081</c:v>
                </c:pt>
                <c:pt idx="7918">
                  <c:v>1419.5528657580619</c:v>
                </c:pt>
                <c:pt idx="7919">
                  <c:v>1419.7320793087999</c:v>
                </c:pt>
                <c:pt idx="7920">
                  <c:v>1419.911292848622</c:v>
                </c:pt>
                <c:pt idx="7921">
                  <c:v>1420.0905063775281</c:v>
                </c:pt>
                <c:pt idx="7922">
                  <c:v>1420.2697198955179</c:v>
                </c:pt>
                <c:pt idx="7923">
                  <c:v>1420.448933402592</c:v>
                </c:pt>
                <c:pt idx="7924">
                  <c:v>1420.6281468987499</c:v>
                </c:pt>
                <c:pt idx="7925">
                  <c:v>1420.8073603839921</c:v>
                </c:pt>
                <c:pt idx="7926">
                  <c:v>1420.986573858318</c:v>
                </c:pt>
                <c:pt idx="7927">
                  <c:v>1421.165787321728</c:v>
                </c:pt>
                <c:pt idx="7928">
                  <c:v>1421.3450007742219</c:v>
                </c:pt>
                <c:pt idx="7929">
                  <c:v>1421.524214215799</c:v>
                </c:pt>
                <c:pt idx="7930">
                  <c:v>1421.7034276464619</c:v>
                </c:pt>
                <c:pt idx="7931">
                  <c:v>1421.882641066208</c:v>
                </c:pt>
                <c:pt idx="7932">
                  <c:v>1422.061854475038</c:v>
                </c:pt>
                <c:pt idx="7933">
                  <c:v>1422.241067872952</c:v>
                </c:pt>
                <c:pt idx="7934">
                  <c:v>1422.4202812599499</c:v>
                </c:pt>
                <c:pt idx="7935">
                  <c:v>1422.599494636032</c:v>
                </c:pt>
                <c:pt idx="7936">
                  <c:v>1422.7787080011981</c:v>
                </c:pt>
                <c:pt idx="7937">
                  <c:v>1422.957921355448</c:v>
                </c:pt>
                <c:pt idx="7938">
                  <c:v>1423.1371346987819</c:v>
                </c:pt>
                <c:pt idx="7939">
                  <c:v>1423.3163480312001</c:v>
                </c:pt>
                <c:pt idx="7940">
                  <c:v>1423.495561352702</c:v>
                </c:pt>
                <c:pt idx="7941">
                  <c:v>1423.674774663288</c:v>
                </c:pt>
                <c:pt idx="7942">
                  <c:v>1423.8539879629579</c:v>
                </c:pt>
                <c:pt idx="7943">
                  <c:v>1424.0332012517119</c:v>
                </c:pt>
                <c:pt idx="7944">
                  <c:v>1424.21241452955</c:v>
                </c:pt>
                <c:pt idx="7945">
                  <c:v>1424.391627796472</c:v>
                </c:pt>
                <c:pt idx="7946">
                  <c:v>1424.570841052478</c:v>
                </c:pt>
                <c:pt idx="7947">
                  <c:v>1424.7500542975681</c:v>
                </c:pt>
                <c:pt idx="7948">
                  <c:v>1424.929267531742</c:v>
                </c:pt>
                <c:pt idx="7949">
                  <c:v>1425.1084807550001</c:v>
                </c:pt>
                <c:pt idx="7950">
                  <c:v>1425.287693967342</c:v>
                </c:pt>
                <c:pt idx="7951">
                  <c:v>1425.4669071687681</c:v>
                </c:pt>
                <c:pt idx="7952">
                  <c:v>1425.646120359278</c:v>
                </c:pt>
                <c:pt idx="7953">
                  <c:v>1425.825333538872</c:v>
                </c:pt>
                <c:pt idx="7954">
                  <c:v>1426.0045467075499</c:v>
                </c:pt>
                <c:pt idx="7955">
                  <c:v>1426.1837598653119</c:v>
                </c:pt>
                <c:pt idx="7956">
                  <c:v>1426.3629730121579</c:v>
                </c:pt>
                <c:pt idx="7957">
                  <c:v>1426.5421861480879</c:v>
                </c:pt>
                <c:pt idx="7958">
                  <c:v>1426.721399273102</c:v>
                </c:pt>
                <c:pt idx="7959">
                  <c:v>1426.9006123872</c:v>
                </c:pt>
                <c:pt idx="7960">
                  <c:v>1427.0798254903821</c:v>
                </c:pt>
                <c:pt idx="7961">
                  <c:v>1427.2590385826479</c:v>
                </c:pt>
                <c:pt idx="7962">
                  <c:v>1427.438251663998</c:v>
                </c:pt>
                <c:pt idx="7963">
                  <c:v>1427.6174647344319</c:v>
                </c:pt>
                <c:pt idx="7964">
                  <c:v>1427.79667779395</c:v>
                </c:pt>
                <c:pt idx="7965">
                  <c:v>1427.975890842552</c:v>
                </c:pt>
                <c:pt idx="7966">
                  <c:v>1428.1551038802379</c:v>
                </c:pt>
                <c:pt idx="7967">
                  <c:v>1428.3343169070081</c:v>
                </c:pt>
                <c:pt idx="7968">
                  <c:v>1428.5135299228621</c:v>
                </c:pt>
                <c:pt idx="7969">
                  <c:v>1428.6927429278001</c:v>
                </c:pt>
                <c:pt idx="7970">
                  <c:v>1428.8719559218221</c:v>
                </c:pt>
                <c:pt idx="7971">
                  <c:v>1429.0511689049281</c:v>
                </c:pt>
                <c:pt idx="7972">
                  <c:v>1429.2303818771179</c:v>
                </c:pt>
                <c:pt idx="7973">
                  <c:v>1429.409594838392</c:v>
                </c:pt>
                <c:pt idx="7974">
                  <c:v>1429.58880778875</c:v>
                </c:pt>
                <c:pt idx="7975">
                  <c:v>1429.7680207281919</c:v>
                </c:pt>
                <c:pt idx="7976">
                  <c:v>1429.947233656718</c:v>
                </c:pt>
                <c:pt idx="7977">
                  <c:v>1430.126446574327</c:v>
                </c:pt>
                <c:pt idx="7978">
                  <c:v>1430.3056594810221</c:v>
                </c:pt>
                <c:pt idx="7979">
                  <c:v>1430.4848723768</c:v>
                </c:pt>
                <c:pt idx="7980">
                  <c:v>1430.664085261662</c:v>
                </c:pt>
                <c:pt idx="7981">
                  <c:v>1430.8432981356079</c:v>
                </c:pt>
                <c:pt idx="7982">
                  <c:v>1431.0225109986379</c:v>
                </c:pt>
                <c:pt idx="7983">
                  <c:v>1431.2017238507519</c:v>
                </c:pt>
                <c:pt idx="7984">
                  <c:v>1431.38093669195</c:v>
                </c:pt>
                <c:pt idx="7985">
                  <c:v>1431.560149522232</c:v>
                </c:pt>
                <c:pt idx="7986">
                  <c:v>1431.7393623415981</c:v>
                </c:pt>
                <c:pt idx="7987">
                  <c:v>1431.9185751500479</c:v>
                </c:pt>
                <c:pt idx="7988">
                  <c:v>1432.097787947582</c:v>
                </c:pt>
                <c:pt idx="7989">
                  <c:v>1432.2770007342001</c:v>
                </c:pt>
                <c:pt idx="7990">
                  <c:v>1432.456213509902</c:v>
                </c:pt>
                <c:pt idx="7991">
                  <c:v>1432.6354262746879</c:v>
                </c:pt>
                <c:pt idx="7992">
                  <c:v>1432.8146390285581</c:v>
                </c:pt>
                <c:pt idx="7993">
                  <c:v>1432.993851771512</c:v>
                </c:pt>
                <c:pt idx="7994">
                  <c:v>1433.17306450355</c:v>
                </c:pt>
                <c:pt idx="7995">
                  <c:v>1433.352277224672</c:v>
                </c:pt>
                <c:pt idx="7996">
                  <c:v>1433.531489934878</c:v>
                </c:pt>
                <c:pt idx="7997">
                  <c:v>1433.710702634168</c:v>
                </c:pt>
                <c:pt idx="7998">
                  <c:v>1433.889915322542</c:v>
                </c:pt>
                <c:pt idx="7999">
                  <c:v>1434.0691280000001</c:v>
                </c:pt>
                <c:pt idx="8000">
                  <c:v>1434.2483406665419</c:v>
                </c:pt>
                <c:pt idx="8001">
                  <c:v>1434.427553322168</c:v>
                </c:pt>
                <c:pt idx="8002">
                  <c:v>1434.6067659668779</c:v>
                </c:pt>
                <c:pt idx="8003">
                  <c:v>1434.785978600672</c:v>
                </c:pt>
                <c:pt idx="8004">
                  <c:v>1434.9651912235499</c:v>
                </c:pt>
                <c:pt idx="8005">
                  <c:v>1435.1444038355121</c:v>
                </c:pt>
                <c:pt idx="8006">
                  <c:v>1435.323616436558</c:v>
                </c:pt>
                <c:pt idx="8007">
                  <c:v>1435.502829026688</c:v>
                </c:pt>
                <c:pt idx="8008">
                  <c:v>1435.682041605902</c:v>
                </c:pt>
                <c:pt idx="8009">
                  <c:v>1435.8612541742</c:v>
                </c:pt>
                <c:pt idx="8010">
                  <c:v>1436.040466731582</c:v>
                </c:pt>
                <c:pt idx="8011">
                  <c:v>1436.219679278048</c:v>
                </c:pt>
                <c:pt idx="8012">
                  <c:v>1436.3988918135981</c:v>
                </c:pt>
                <c:pt idx="8013">
                  <c:v>1436.5781043382319</c:v>
                </c:pt>
                <c:pt idx="8014">
                  <c:v>1436.75731685195</c:v>
                </c:pt>
                <c:pt idx="8015">
                  <c:v>1436.9365293547521</c:v>
                </c:pt>
                <c:pt idx="8016">
                  <c:v>1437.115741846638</c:v>
                </c:pt>
                <c:pt idx="8017">
                  <c:v>1437.2949543276079</c:v>
                </c:pt>
                <c:pt idx="8018">
                  <c:v>1437.4741667976621</c:v>
                </c:pt>
                <c:pt idx="8019">
                  <c:v>1437.6533792568</c:v>
                </c:pt>
                <c:pt idx="8020">
                  <c:v>1437.832591705022</c:v>
                </c:pt>
                <c:pt idx="8021">
                  <c:v>1438.0118041423279</c:v>
                </c:pt>
                <c:pt idx="8022">
                  <c:v>1438.1910165687179</c:v>
                </c:pt>
                <c:pt idx="8023">
                  <c:v>1438.370228984192</c:v>
                </c:pt>
                <c:pt idx="8024">
                  <c:v>1438.54944138875</c:v>
                </c:pt>
                <c:pt idx="8025">
                  <c:v>1438.728653782392</c:v>
                </c:pt>
                <c:pt idx="8026">
                  <c:v>1438.9078661651181</c:v>
                </c:pt>
                <c:pt idx="8027">
                  <c:v>1439.0870785369279</c:v>
                </c:pt>
                <c:pt idx="8028">
                  <c:v>1439.266290897822</c:v>
                </c:pt>
                <c:pt idx="8029">
                  <c:v>1439.4455032477999</c:v>
                </c:pt>
                <c:pt idx="8030">
                  <c:v>1439.6247155868621</c:v>
                </c:pt>
                <c:pt idx="8031">
                  <c:v>1439.803927915008</c:v>
                </c:pt>
                <c:pt idx="8032">
                  <c:v>1439.9831402322379</c:v>
                </c:pt>
                <c:pt idx="8033">
                  <c:v>1440.162352538551</c:v>
                </c:pt>
                <c:pt idx="8034">
                  <c:v>1440.3415648339501</c:v>
                </c:pt>
                <c:pt idx="8035">
                  <c:v>1440.5207771184321</c:v>
                </c:pt>
                <c:pt idx="8036">
                  <c:v>1440.6999893919981</c:v>
                </c:pt>
                <c:pt idx="8037">
                  <c:v>1440.8792016546481</c:v>
                </c:pt>
                <c:pt idx="8038">
                  <c:v>1441.0584139063819</c:v>
                </c:pt>
                <c:pt idx="8039">
                  <c:v>1441.2376261472</c:v>
                </c:pt>
                <c:pt idx="8040">
                  <c:v>1441.4168383771021</c:v>
                </c:pt>
                <c:pt idx="8041">
                  <c:v>1441.5960505960879</c:v>
                </c:pt>
                <c:pt idx="8042">
                  <c:v>1441.775262804158</c:v>
                </c:pt>
                <c:pt idx="8043">
                  <c:v>1441.9544750013119</c:v>
                </c:pt>
                <c:pt idx="8044">
                  <c:v>1442.1336871875501</c:v>
                </c:pt>
                <c:pt idx="8045">
                  <c:v>1442.312899362872</c:v>
                </c:pt>
                <c:pt idx="8046">
                  <c:v>1442.492111527278</c:v>
                </c:pt>
                <c:pt idx="8047">
                  <c:v>1442.671323680768</c:v>
                </c:pt>
                <c:pt idx="8048">
                  <c:v>1442.8505358233419</c:v>
                </c:pt>
                <c:pt idx="8049">
                  <c:v>1443.0297479549999</c:v>
                </c:pt>
                <c:pt idx="8050">
                  <c:v>1443.208960075742</c:v>
                </c:pt>
                <c:pt idx="8051">
                  <c:v>1443.388172185568</c:v>
                </c:pt>
                <c:pt idx="8052">
                  <c:v>1443.5673842844781</c:v>
                </c:pt>
                <c:pt idx="8053">
                  <c:v>1443.7465963724719</c:v>
                </c:pt>
                <c:pt idx="8054">
                  <c:v>1443.92580844955</c:v>
                </c:pt>
                <c:pt idx="8055">
                  <c:v>1444.1050205157121</c:v>
                </c:pt>
                <c:pt idx="8056">
                  <c:v>1444.284232570958</c:v>
                </c:pt>
                <c:pt idx="8057">
                  <c:v>1444.4634446152879</c:v>
                </c:pt>
                <c:pt idx="8058">
                  <c:v>1444.6426566487021</c:v>
                </c:pt>
                <c:pt idx="8059">
                  <c:v>1444.8218686712</c:v>
                </c:pt>
                <c:pt idx="8060">
                  <c:v>1445.001080682782</c:v>
                </c:pt>
                <c:pt idx="8061">
                  <c:v>1445.180292683448</c:v>
                </c:pt>
                <c:pt idx="8062">
                  <c:v>1445.359504673198</c:v>
                </c:pt>
                <c:pt idx="8063">
                  <c:v>1445.538716652032</c:v>
                </c:pt>
                <c:pt idx="8064">
                  <c:v>1445.71792861995</c:v>
                </c:pt>
                <c:pt idx="8065">
                  <c:v>1445.8971405769521</c:v>
                </c:pt>
                <c:pt idx="8066">
                  <c:v>1446.0763525230379</c:v>
                </c:pt>
                <c:pt idx="8067">
                  <c:v>1446.255564458208</c:v>
                </c:pt>
                <c:pt idx="8068">
                  <c:v>1446.4347763824619</c:v>
                </c:pt>
                <c:pt idx="8069">
                  <c:v>1446.6139882958</c:v>
                </c:pt>
                <c:pt idx="8070">
                  <c:v>1446.7932001982219</c:v>
                </c:pt>
                <c:pt idx="8071">
                  <c:v>1446.9724120897281</c:v>
                </c:pt>
                <c:pt idx="8072">
                  <c:v>1447.151623970318</c:v>
                </c:pt>
                <c:pt idx="8073">
                  <c:v>1447.330835839992</c:v>
                </c:pt>
                <c:pt idx="8074">
                  <c:v>1447.51004769875</c:v>
                </c:pt>
                <c:pt idx="8075">
                  <c:v>1447.689259546592</c:v>
                </c:pt>
                <c:pt idx="8076">
                  <c:v>1447.868471383518</c:v>
                </c:pt>
                <c:pt idx="8077">
                  <c:v>1448.047683209528</c:v>
                </c:pt>
                <c:pt idx="8078">
                  <c:v>1448.2268950246221</c:v>
                </c:pt>
                <c:pt idx="8079">
                  <c:v>1448.4061068287999</c:v>
                </c:pt>
                <c:pt idx="8080">
                  <c:v>1448.585318622062</c:v>
                </c:pt>
                <c:pt idx="8081">
                  <c:v>1448.7645304044081</c:v>
                </c:pt>
                <c:pt idx="8082">
                  <c:v>1448.943742175838</c:v>
                </c:pt>
                <c:pt idx="8083">
                  <c:v>1449.1229539363519</c:v>
                </c:pt>
                <c:pt idx="8084">
                  <c:v>1449.3021656859501</c:v>
                </c:pt>
                <c:pt idx="8085">
                  <c:v>1449.481377424632</c:v>
                </c:pt>
                <c:pt idx="8086">
                  <c:v>1449.660589152398</c:v>
                </c:pt>
                <c:pt idx="8087">
                  <c:v>1449.8398008692479</c:v>
                </c:pt>
                <c:pt idx="8088">
                  <c:v>1450.0190125751819</c:v>
                </c:pt>
                <c:pt idx="8089">
                  <c:v>1450.1982242701999</c:v>
                </c:pt>
                <c:pt idx="8090">
                  <c:v>1450.377435954302</c:v>
                </c:pt>
                <c:pt idx="8091">
                  <c:v>1450.556647627488</c:v>
                </c:pt>
                <c:pt idx="8092">
                  <c:v>1450.7358592897581</c:v>
                </c:pt>
                <c:pt idx="8093">
                  <c:v>1450.9150709411119</c:v>
                </c:pt>
                <c:pt idx="8094">
                  <c:v>1451.09428258155</c:v>
                </c:pt>
                <c:pt idx="8095">
                  <c:v>1451.273494211071</c:v>
                </c:pt>
                <c:pt idx="8096">
                  <c:v>1451.4527058296781</c:v>
                </c:pt>
                <c:pt idx="8097">
                  <c:v>1451.631917437368</c:v>
                </c:pt>
                <c:pt idx="8098">
                  <c:v>1451.8111290341419</c:v>
                </c:pt>
                <c:pt idx="8099">
                  <c:v>1451.9903406200001</c:v>
                </c:pt>
                <c:pt idx="8100">
                  <c:v>1452.1695521949421</c:v>
                </c:pt>
                <c:pt idx="8101">
                  <c:v>1452.3487637589681</c:v>
                </c:pt>
                <c:pt idx="8102">
                  <c:v>1452.5279753120781</c:v>
                </c:pt>
                <c:pt idx="8103">
                  <c:v>1452.7071868542721</c:v>
                </c:pt>
                <c:pt idx="8104">
                  <c:v>1452.8863983855499</c:v>
                </c:pt>
                <c:pt idx="8105">
                  <c:v>1453.065609905912</c:v>
                </c:pt>
                <c:pt idx="8106">
                  <c:v>1453.244821415358</c:v>
                </c:pt>
                <c:pt idx="8107">
                  <c:v>1453.4240329138879</c:v>
                </c:pt>
                <c:pt idx="8108">
                  <c:v>1453.603244401502</c:v>
                </c:pt>
                <c:pt idx="8109">
                  <c:v>1453.7824558781999</c:v>
                </c:pt>
                <c:pt idx="8110">
                  <c:v>1453.9616673439821</c:v>
                </c:pt>
                <c:pt idx="8111">
                  <c:v>1454.140878798848</c:v>
                </c:pt>
                <c:pt idx="8112">
                  <c:v>1454.320090242798</c:v>
                </c:pt>
                <c:pt idx="8113">
                  <c:v>1454.4993016758319</c:v>
                </c:pt>
                <c:pt idx="8114">
                  <c:v>1454.6785130979499</c:v>
                </c:pt>
                <c:pt idx="8115">
                  <c:v>1454.8577245091519</c:v>
                </c:pt>
                <c:pt idx="8116">
                  <c:v>1455.0369359094379</c:v>
                </c:pt>
                <c:pt idx="8117">
                  <c:v>1455.216147298808</c:v>
                </c:pt>
                <c:pt idx="8118">
                  <c:v>1455.395358677262</c:v>
                </c:pt>
                <c:pt idx="8119">
                  <c:v>1455.5745700448001</c:v>
                </c:pt>
                <c:pt idx="8120">
                  <c:v>1455.753781401422</c:v>
                </c:pt>
                <c:pt idx="8121">
                  <c:v>1455.9329927471281</c:v>
                </c:pt>
                <c:pt idx="8122">
                  <c:v>1456.112204081918</c:v>
                </c:pt>
                <c:pt idx="8123">
                  <c:v>1456.2914154057919</c:v>
                </c:pt>
                <c:pt idx="8124">
                  <c:v>1456.4706267187501</c:v>
                </c:pt>
                <c:pt idx="8125">
                  <c:v>1456.649838020792</c:v>
                </c:pt>
                <c:pt idx="8126">
                  <c:v>1456.829049311918</c:v>
                </c:pt>
                <c:pt idx="8127">
                  <c:v>1457.008260592128</c:v>
                </c:pt>
                <c:pt idx="8128">
                  <c:v>1457.187471861422</c:v>
                </c:pt>
                <c:pt idx="8129">
                  <c:v>1457.3666831198</c:v>
                </c:pt>
                <c:pt idx="8130">
                  <c:v>1457.545894367262</c:v>
                </c:pt>
                <c:pt idx="8131">
                  <c:v>1457.7251056038081</c:v>
                </c:pt>
                <c:pt idx="8132">
                  <c:v>1457.9043168294379</c:v>
                </c:pt>
                <c:pt idx="8133">
                  <c:v>1458.083528044152</c:v>
                </c:pt>
                <c:pt idx="8134">
                  <c:v>1458.2627392479501</c:v>
                </c:pt>
                <c:pt idx="8135">
                  <c:v>1458.441950440832</c:v>
                </c:pt>
                <c:pt idx="8136">
                  <c:v>1458.6211616227979</c:v>
                </c:pt>
                <c:pt idx="8137">
                  <c:v>1458.8003727938481</c:v>
                </c:pt>
                <c:pt idx="8138">
                  <c:v>1458.979583953982</c:v>
                </c:pt>
                <c:pt idx="8139">
                  <c:v>1459.1587951032</c:v>
                </c:pt>
                <c:pt idx="8140">
                  <c:v>1459.3380062415019</c:v>
                </c:pt>
                <c:pt idx="8141">
                  <c:v>1459.5172173688879</c:v>
                </c:pt>
                <c:pt idx="8142">
                  <c:v>1459.696428485358</c:v>
                </c:pt>
                <c:pt idx="8143">
                  <c:v>1459.875639590912</c:v>
                </c:pt>
                <c:pt idx="8144">
                  <c:v>1460.05485068555</c:v>
                </c:pt>
                <c:pt idx="8145">
                  <c:v>1460.2340617692721</c:v>
                </c:pt>
                <c:pt idx="8146">
                  <c:v>1460.413272842078</c:v>
                </c:pt>
                <c:pt idx="8147">
                  <c:v>1460.5924839039681</c:v>
                </c:pt>
                <c:pt idx="8148">
                  <c:v>1460.7716949549419</c:v>
                </c:pt>
                <c:pt idx="8149">
                  <c:v>1460.9509059950001</c:v>
                </c:pt>
                <c:pt idx="8150">
                  <c:v>1461.130117024142</c:v>
                </c:pt>
                <c:pt idx="8151">
                  <c:v>1461.309328042368</c:v>
                </c:pt>
                <c:pt idx="8152">
                  <c:v>1461.4885390496779</c:v>
                </c:pt>
                <c:pt idx="8153">
                  <c:v>1461.6677500460719</c:v>
                </c:pt>
                <c:pt idx="8154">
                  <c:v>1461.8469610315501</c:v>
                </c:pt>
                <c:pt idx="8155">
                  <c:v>1462.0261720061119</c:v>
                </c:pt>
                <c:pt idx="8156">
                  <c:v>1462.2053829697579</c:v>
                </c:pt>
                <c:pt idx="8157">
                  <c:v>1462.384593922488</c:v>
                </c:pt>
                <c:pt idx="8158">
                  <c:v>1462.563804864302</c:v>
                </c:pt>
                <c:pt idx="8159">
                  <c:v>1462.7430157952001</c:v>
                </c:pt>
                <c:pt idx="8160">
                  <c:v>1462.922226715182</c:v>
                </c:pt>
                <c:pt idx="8161">
                  <c:v>1463.1014376242481</c:v>
                </c:pt>
                <c:pt idx="8162">
                  <c:v>1463.280648522398</c:v>
                </c:pt>
                <c:pt idx="8163">
                  <c:v>1463.4598594096319</c:v>
                </c:pt>
                <c:pt idx="8164">
                  <c:v>1463.6390702859501</c:v>
                </c:pt>
                <c:pt idx="8165">
                  <c:v>1463.818281151352</c:v>
                </c:pt>
                <c:pt idx="8166">
                  <c:v>1463.997492005838</c:v>
                </c:pt>
                <c:pt idx="8167">
                  <c:v>1464.176702849408</c:v>
                </c:pt>
                <c:pt idx="8168">
                  <c:v>1464.355913682062</c:v>
                </c:pt>
                <c:pt idx="8169">
                  <c:v>1464.5351245038</c:v>
                </c:pt>
                <c:pt idx="8170">
                  <c:v>1464.7143353146221</c:v>
                </c:pt>
                <c:pt idx="8171">
                  <c:v>1464.8935461145279</c:v>
                </c:pt>
                <c:pt idx="8172">
                  <c:v>1465.072756903518</c:v>
                </c:pt>
                <c:pt idx="8173">
                  <c:v>1465.2519676815921</c:v>
                </c:pt>
                <c:pt idx="8174">
                  <c:v>1465.43117844875</c:v>
                </c:pt>
                <c:pt idx="8175">
                  <c:v>1465.6103892049921</c:v>
                </c:pt>
                <c:pt idx="8176">
                  <c:v>1465.789599950318</c:v>
                </c:pt>
                <c:pt idx="8177">
                  <c:v>1465.9688106847279</c:v>
                </c:pt>
                <c:pt idx="8178">
                  <c:v>1466.1480214082219</c:v>
                </c:pt>
                <c:pt idx="8179">
                  <c:v>1466.3272321208001</c:v>
                </c:pt>
                <c:pt idx="8180">
                  <c:v>1466.5064428224621</c:v>
                </c:pt>
                <c:pt idx="8181">
                  <c:v>1466.6856535132081</c:v>
                </c:pt>
                <c:pt idx="8182">
                  <c:v>1466.8648641930381</c:v>
                </c:pt>
                <c:pt idx="8183">
                  <c:v>1467.0440748619519</c:v>
                </c:pt>
                <c:pt idx="8184">
                  <c:v>1467.22328551995</c:v>
                </c:pt>
                <c:pt idx="8185">
                  <c:v>1467.402496167032</c:v>
                </c:pt>
                <c:pt idx="8186">
                  <c:v>1467.5817068031979</c:v>
                </c:pt>
                <c:pt idx="8187">
                  <c:v>1467.760917428448</c:v>
                </c:pt>
                <c:pt idx="8188">
                  <c:v>1467.9401280427819</c:v>
                </c:pt>
                <c:pt idx="8189">
                  <c:v>1468.1193386462</c:v>
                </c:pt>
                <c:pt idx="8190">
                  <c:v>1468.298549238702</c:v>
                </c:pt>
                <c:pt idx="8191">
                  <c:v>1468.4777598202879</c:v>
                </c:pt>
              </c:numCache>
            </c:numRef>
          </c:xVal>
          <c:yVal>
            <c:numRef>
              <c:f>Sheet1!$I$6:$I$8197</c:f>
              <c:numCache>
                <c:formatCode>General</c:formatCode>
                <c:ptCount val="819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91</c:v>
                </c:pt>
                <c:pt idx="246">
                  <c:v>71</c:v>
                </c:pt>
                <c:pt idx="247">
                  <c:v>86</c:v>
                </c:pt>
                <c:pt idx="248">
                  <c:v>67</c:v>
                </c:pt>
                <c:pt idx="249">
                  <c:v>87</c:v>
                </c:pt>
                <c:pt idx="250">
                  <c:v>54</c:v>
                </c:pt>
                <c:pt idx="251">
                  <c:v>88</c:v>
                </c:pt>
                <c:pt idx="252">
                  <c:v>68</c:v>
                </c:pt>
                <c:pt idx="253">
                  <c:v>73</c:v>
                </c:pt>
                <c:pt idx="254">
                  <c:v>95</c:v>
                </c:pt>
                <c:pt idx="255">
                  <c:v>74</c:v>
                </c:pt>
                <c:pt idx="256">
                  <c:v>77</c:v>
                </c:pt>
                <c:pt idx="257">
                  <c:v>78</c:v>
                </c:pt>
                <c:pt idx="258">
                  <c:v>78</c:v>
                </c:pt>
                <c:pt idx="259">
                  <c:v>98</c:v>
                </c:pt>
                <c:pt idx="260">
                  <c:v>80</c:v>
                </c:pt>
                <c:pt idx="261">
                  <c:v>68</c:v>
                </c:pt>
                <c:pt idx="262">
                  <c:v>79</c:v>
                </c:pt>
                <c:pt idx="263">
                  <c:v>74</c:v>
                </c:pt>
                <c:pt idx="264">
                  <c:v>82</c:v>
                </c:pt>
                <c:pt idx="265">
                  <c:v>83</c:v>
                </c:pt>
                <c:pt idx="266">
                  <c:v>76</c:v>
                </c:pt>
                <c:pt idx="267">
                  <c:v>81</c:v>
                </c:pt>
                <c:pt idx="268">
                  <c:v>87</c:v>
                </c:pt>
                <c:pt idx="269">
                  <c:v>76</c:v>
                </c:pt>
                <c:pt idx="270">
                  <c:v>77</c:v>
                </c:pt>
                <c:pt idx="271">
                  <c:v>82</c:v>
                </c:pt>
                <c:pt idx="272">
                  <c:v>67</c:v>
                </c:pt>
                <c:pt idx="273">
                  <c:v>79</c:v>
                </c:pt>
                <c:pt idx="274">
                  <c:v>66</c:v>
                </c:pt>
                <c:pt idx="275">
                  <c:v>87</c:v>
                </c:pt>
                <c:pt idx="276">
                  <c:v>74</c:v>
                </c:pt>
                <c:pt idx="277">
                  <c:v>80</c:v>
                </c:pt>
                <c:pt idx="278">
                  <c:v>101</c:v>
                </c:pt>
                <c:pt idx="279">
                  <c:v>73</c:v>
                </c:pt>
                <c:pt idx="280">
                  <c:v>83</c:v>
                </c:pt>
                <c:pt idx="281">
                  <c:v>94</c:v>
                </c:pt>
                <c:pt idx="282">
                  <c:v>74</c:v>
                </c:pt>
                <c:pt idx="283">
                  <c:v>90</c:v>
                </c:pt>
                <c:pt idx="284">
                  <c:v>82</c:v>
                </c:pt>
                <c:pt idx="285">
                  <c:v>131</c:v>
                </c:pt>
                <c:pt idx="286">
                  <c:v>92</c:v>
                </c:pt>
                <c:pt idx="287">
                  <c:v>96</c:v>
                </c:pt>
                <c:pt idx="288">
                  <c:v>81</c:v>
                </c:pt>
                <c:pt idx="289">
                  <c:v>87</c:v>
                </c:pt>
                <c:pt idx="290">
                  <c:v>88</c:v>
                </c:pt>
                <c:pt idx="291">
                  <c:v>110</c:v>
                </c:pt>
                <c:pt idx="292">
                  <c:v>115</c:v>
                </c:pt>
                <c:pt idx="293">
                  <c:v>91</c:v>
                </c:pt>
                <c:pt idx="294">
                  <c:v>96</c:v>
                </c:pt>
                <c:pt idx="295">
                  <c:v>103</c:v>
                </c:pt>
                <c:pt idx="296">
                  <c:v>89</c:v>
                </c:pt>
                <c:pt idx="297">
                  <c:v>103</c:v>
                </c:pt>
                <c:pt idx="298">
                  <c:v>93</c:v>
                </c:pt>
                <c:pt idx="299">
                  <c:v>95</c:v>
                </c:pt>
                <c:pt idx="300">
                  <c:v>89</c:v>
                </c:pt>
                <c:pt idx="301">
                  <c:v>99</c:v>
                </c:pt>
                <c:pt idx="302">
                  <c:v>99</c:v>
                </c:pt>
                <c:pt idx="303">
                  <c:v>108</c:v>
                </c:pt>
                <c:pt idx="304">
                  <c:v>94</c:v>
                </c:pt>
                <c:pt idx="305">
                  <c:v>115</c:v>
                </c:pt>
                <c:pt idx="306">
                  <c:v>107</c:v>
                </c:pt>
                <c:pt idx="307">
                  <c:v>121</c:v>
                </c:pt>
                <c:pt idx="308">
                  <c:v>103</c:v>
                </c:pt>
                <c:pt idx="309">
                  <c:v>94</c:v>
                </c:pt>
                <c:pt idx="310">
                  <c:v>126</c:v>
                </c:pt>
                <c:pt idx="311">
                  <c:v>91</c:v>
                </c:pt>
                <c:pt idx="312">
                  <c:v>110</c:v>
                </c:pt>
                <c:pt idx="313">
                  <c:v>104</c:v>
                </c:pt>
                <c:pt idx="314">
                  <c:v>98</c:v>
                </c:pt>
                <c:pt idx="315">
                  <c:v>112</c:v>
                </c:pt>
                <c:pt idx="316">
                  <c:v>138</c:v>
                </c:pt>
                <c:pt idx="317">
                  <c:v>126</c:v>
                </c:pt>
                <c:pt idx="318">
                  <c:v>93</c:v>
                </c:pt>
                <c:pt idx="319">
                  <c:v>108</c:v>
                </c:pt>
                <c:pt idx="320">
                  <c:v>103</c:v>
                </c:pt>
                <c:pt idx="321">
                  <c:v>119</c:v>
                </c:pt>
                <c:pt idx="322">
                  <c:v>128</c:v>
                </c:pt>
                <c:pt idx="323">
                  <c:v>113</c:v>
                </c:pt>
                <c:pt idx="324">
                  <c:v>127</c:v>
                </c:pt>
                <c:pt idx="325">
                  <c:v>119</c:v>
                </c:pt>
                <c:pt idx="326">
                  <c:v>110</c:v>
                </c:pt>
                <c:pt idx="327">
                  <c:v>126</c:v>
                </c:pt>
                <c:pt idx="328">
                  <c:v>138</c:v>
                </c:pt>
                <c:pt idx="329">
                  <c:v>129</c:v>
                </c:pt>
                <c:pt idx="330">
                  <c:v>90</c:v>
                </c:pt>
                <c:pt idx="331">
                  <c:v>115</c:v>
                </c:pt>
                <c:pt idx="332">
                  <c:v>127</c:v>
                </c:pt>
                <c:pt idx="333">
                  <c:v>140</c:v>
                </c:pt>
                <c:pt idx="334">
                  <c:v>94</c:v>
                </c:pt>
                <c:pt idx="335">
                  <c:v>137</c:v>
                </c:pt>
                <c:pt idx="336">
                  <c:v>121</c:v>
                </c:pt>
                <c:pt idx="337">
                  <c:v>111</c:v>
                </c:pt>
                <c:pt idx="338">
                  <c:v>109</c:v>
                </c:pt>
                <c:pt idx="339">
                  <c:v>119</c:v>
                </c:pt>
                <c:pt idx="340">
                  <c:v>113</c:v>
                </c:pt>
                <c:pt idx="341">
                  <c:v>106</c:v>
                </c:pt>
                <c:pt idx="342">
                  <c:v>122</c:v>
                </c:pt>
                <c:pt idx="343">
                  <c:v>125</c:v>
                </c:pt>
                <c:pt idx="344">
                  <c:v>155</c:v>
                </c:pt>
                <c:pt idx="345">
                  <c:v>137</c:v>
                </c:pt>
                <c:pt idx="346">
                  <c:v>141</c:v>
                </c:pt>
                <c:pt idx="347">
                  <c:v>117</c:v>
                </c:pt>
                <c:pt idx="348">
                  <c:v>157</c:v>
                </c:pt>
                <c:pt idx="349">
                  <c:v>144</c:v>
                </c:pt>
                <c:pt idx="350">
                  <c:v>142</c:v>
                </c:pt>
                <c:pt idx="351">
                  <c:v>132</c:v>
                </c:pt>
                <c:pt idx="352">
                  <c:v>135</c:v>
                </c:pt>
                <c:pt idx="353">
                  <c:v>153</c:v>
                </c:pt>
                <c:pt idx="354">
                  <c:v>133</c:v>
                </c:pt>
                <c:pt idx="355">
                  <c:v>135</c:v>
                </c:pt>
                <c:pt idx="356">
                  <c:v>145</c:v>
                </c:pt>
                <c:pt idx="357">
                  <c:v>144</c:v>
                </c:pt>
                <c:pt idx="358">
                  <c:v>133</c:v>
                </c:pt>
                <c:pt idx="359">
                  <c:v>140</c:v>
                </c:pt>
                <c:pt idx="360">
                  <c:v>135</c:v>
                </c:pt>
                <c:pt idx="361">
                  <c:v>163</c:v>
                </c:pt>
                <c:pt idx="362">
                  <c:v>137</c:v>
                </c:pt>
                <c:pt idx="363">
                  <c:v>164</c:v>
                </c:pt>
                <c:pt idx="364">
                  <c:v>158</c:v>
                </c:pt>
                <c:pt idx="365">
                  <c:v>144</c:v>
                </c:pt>
                <c:pt idx="366">
                  <c:v>154</c:v>
                </c:pt>
                <c:pt idx="367">
                  <c:v>137</c:v>
                </c:pt>
                <c:pt idx="368">
                  <c:v>160</c:v>
                </c:pt>
                <c:pt idx="369">
                  <c:v>149</c:v>
                </c:pt>
                <c:pt idx="370">
                  <c:v>135</c:v>
                </c:pt>
                <c:pt idx="371">
                  <c:v>151</c:v>
                </c:pt>
                <c:pt idx="372">
                  <c:v>174</c:v>
                </c:pt>
                <c:pt idx="373">
                  <c:v>150</c:v>
                </c:pt>
                <c:pt idx="374">
                  <c:v>137</c:v>
                </c:pt>
                <c:pt idx="375">
                  <c:v>146</c:v>
                </c:pt>
                <c:pt idx="376">
                  <c:v>188</c:v>
                </c:pt>
                <c:pt idx="377">
                  <c:v>161</c:v>
                </c:pt>
                <c:pt idx="378">
                  <c:v>180</c:v>
                </c:pt>
                <c:pt idx="379">
                  <c:v>186</c:v>
                </c:pt>
                <c:pt idx="380">
                  <c:v>147</c:v>
                </c:pt>
                <c:pt idx="381">
                  <c:v>159</c:v>
                </c:pt>
                <c:pt idx="382">
                  <c:v>150</c:v>
                </c:pt>
                <c:pt idx="383">
                  <c:v>168</c:v>
                </c:pt>
                <c:pt idx="384">
                  <c:v>175</c:v>
                </c:pt>
                <c:pt idx="385">
                  <c:v>186</c:v>
                </c:pt>
                <c:pt idx="386">
                  <c:v>172</c:v>
                </c:pt>
                <c:pt idx="387">
                  <c:v>171</c:v>
                </c:pt>
                <c:pt idx="388">
                  <c:v>156</c:v>
                </c:pt>
                <c:pt idx="389">
                  <c:v>204</c:v>
                </c:pt>
                <c:pt idx="390">
                  <c:v>187</c:v>
                </c:pt>
                <c:pt idx="391">
                  <c:v>159</c:v>
                </c:pt>
                <c:pt idx="392">
                  <c:v>182</c:v>
                </c:pt>
                <c:pt idx="393">
                  <c:v>184</c:v>
                </c:pt>
                <c:pt idx="394">
                  <c:v>192</c:v>
                </c:pt>
                <c:pt idx="395">
                  <c:v>158</c:v>
                </c:pt>
                <c:pt idx="396">
                  <c:v>176</c:v>
                </c:pt>
                <c:pt idx="397">
                  <c:v>191</c:v>
                </c:pt>
                <c:pt idx="398">
                  <c:v>159</c:v>
                </c:pt>
                <c:pt idx="399">
                  <c:v>180</c:v>
                </c:pt>
                <c:pt idx="400">
                  <c:v>188</c:v>
                </c:pt>
                <c:pt idx="401">
                  <c:v>199</c:v>
                </c:pt>
                <c:pt idx="402">
                  <c:v>216</c:v>
                </c:pt>
                <c:pt idx="403">
                  <c:v>190</c:v>
                </c:pt>
                <c:pt idx="404">
                  <c:v>211</c:v>
                </c:pt>
                <c:pt idx="405">
                  <c:v>212</c:v>
                </c:pt>
                <c:pt idx="406">
                  <c:v>229</c:v>
                </c:pt>
                <c:pt idx="407">
                  <c:v>251</c:v>
                </c:pt>
                <c:pt idx="408">
                  <c:v>214</c:v>
                </c:pt>
                <c:pt idx="409">
                  <c:v>196</c:v>
                </c:pt>
                <c:pt idx="410">
                  <c:v>200</c:v>
                </c:pt>
                <c:pt idx="411">
                  <c:v>221</c:v>
                </c:pt>
                <c:pt idx="412">
                  <c:v>219</c:v>
                </c:pt>
                <c:pt idx="413">
                  <c:v>244</c:v>
                </c:pt>
                <c:pt idx="414">
                  <c:v>245</c:v>
                </c:pt>
                <c:pt idx="415">
                  <c:v>254</c:v>
                </c:pt>
                <c:pt idx="416">
                  <c:v>246</c:v>
                </c:pt>
                <c:pt idx="417">
                  <c:v>238</c:v>
                </c:pt>
                <c:pt idx="418">
                  <c:v>187</c:v>
                </c:pt>
                <c:pt idx="419">
                  <c:v>209</c:v>
                </c:pt>
                <c:pt idx="420">
                  <c:v>211</c:v>
                </c:pt>
                <c:pt idx="421">
                  <c:v>223</c:v>
                </c:pt>
                <c:pt idx="422">
                  <c:v>221</c:v>
                </c:pt>
                <c:pt idx="423">
                  <c:v>215</c:v>
                </c:pt>
                <c:pt idx="424">
                  <c:v>208</c:v>
                </c:pt>
                <c:pt idx="425">
                  <c:v>214</c:v>
                </c:pt>
                <c:pt idx="426">
                  <c:v>224</c:v>
                </c:pt>
                <c:pt idx="427">
                  <c:v>207</c:v>
                </c:pt>
                <c:pt idx="428">
                  <c:v>219</c:v>
                </c:pt>
                <c:pt idx="429">
                  <c:v>225</c:v>
                </c:pt>
                <c:pt idx="430">
                  <c:v>210</c:v>
                </c:pt>
                <c:pt idx="431">
                  <c:v>208</c:v>
                </c:pt>
                <c:pt idx="432">
                  <c:v>224</c:v>
                </c:pt>
                <c:pt idx="433">
                  <c:v>222</c:v>
                </c:pt>
                <c:pt idx="434">
                  <c:v>221</c:v>
                </c:pt>
                <c:pt idx="435">
                  <c:v>208</c:v>
                </c:pt>
                <c:pt idx="436">
                  <c:v>242</c:v>
                </c:pt>
                <c:pt idx="437">
                  <c:v>218</c:v>
                </c:pt>
                <c:pt idx="438">
                  <c:v>210</c:v>
                </c:pt>
                <c:pt idx="439">
                  <c:v>216</c:v>
                </c:pt>
                <c:pt idx="440">
                  <c:v>219</c:v>
                </c:pt>
                <c:pt idx="441">
                  <c:v>231</c:v>
                </c:pt>
                <c:pt idx="442">
                  <c:v>249</c:v>
                </c:pt>
                <c:pt idx="443">
                  <c:v>253</c:v>
                </c:pt>
                <c:pt idx="444">
                  <c:v>228</c:v>
                </c:pt>
                <c:pt idx="445">
                  <c:v>240</c:v>
                </c:pt>
                <c:pt idx="446">
                  <c:v>248</c:v>
                </c:pt>
                <c:pt idx="447">
                  <c:v>232</c:v>
                </c:pt>
                <c:pt idx="448">
                  <c:v>238</c:v>
                </c:pt>
                <c:pt idx="449">
                  <c:v>259</c:v>
                </c:pt>
                <c:pt idx="450">
                  <c:v>237</c:v>
                </c:pt>
                <c:pt idx="451">
                  <c:v>232</c:v>
                </c:pt>
                <c:pt idx="452">
                  <c:v>244</c:v>
                </c:pt>
                <c:pt idx="453">
                  <c:v>226</c:v>
                </c:pt>
                <c:pt idx="454">
                  <c:v>244</c:v>
                </c:pt>
                <c:pt idx="455">
                  <c:v>233</c:v>
                </c:pt>
                <c:pt idx="456">
                  <c:v>252</c:v>
                </c:pt>
                <c:pt idx="457">
                  <c:v>228</c:v>
                </c:pt>
                <c:pt idx="458">
                  <c:v>248</c:v>
                </c:pt>
                <c:pt idx="459">
                  <c:v>225</c:v>
                </c:pt>
                <c:pt idx="460">
                  <c:v>267</c:v>
                </c:pt>
                <c:pt idx="461">
                  <c:v>252</c:v>
                </c:pt>
                <c:pt idx="462">
                  <c:v>253</c:v>
                </c:pt>
                <c:pt idx="463">
                  <c:v>253</c:v>
                </c:pt>
                <c:pt idx="464">
                  <c:v>282</c:v>
                </c:pt>
                <c:pt idx="465">
                  <c:v>272</c:v>
                </c:pt>
                <c:pt idx="466">
                  <c:v>256</c:v>
                </c:pt>
                <c:pt idx="467">
                  <c:v>228</c:v>
                </c:pt>
                <c:pt idx="468">
                  <c:v>284</c:v>
                </c:pt>
                <c:pt idx="469">
                  <c:v>265</c:v>
                </c:pt>
                <c:pt idx="470">
                  <c:v>278</c:v>
                </c:pt>
                <c:pt idx="471">
                  <c:v>278</c:v>
                </c:pt>
                <c:pt idx="472">
                  <c:v>301</c:v>
                </c:pt>
                <c:pt idx="473">
                  <c:v>272</c:v>
                </c:pt>
                <c:pt idx="474">
                  <c:v>285</c:v>
                </c:pt>
                <c:pt idx="475">
                  <c:v>246</c:v>
                </c:pt>
                <c:pt idx="476">
                  <c:v>284</c:v>
                </c:pt>
                <c:pt idx="477">
                  <c:v>254</c:v>
                </c:pt>
                <c:pt idx="478">
                  <c:v>243</c:v>
                </c:pt>
                <c:pt idx="479">
                  <c:v>275</c:v>
                </c:pt>
                <c:pt idx="480">
                  <c:v>299</c:v>
                </c:pt>
                <c:pt idx="481">
                  <c:v>281</c:v>
                </c:pt>
                <c:pt idx="482">
                  <c:v>287</c:v>
                </c:pt>
                <c:pt idx="483">
                  <c:v>238</c:v>
                </c:pt>
                <c:pt idx="484">
                  <c:v>275</c:v>
                </c:pt>
                <c:pt idx="485">
                  <c:v>238</c:v>
                </c:pt>
                <c:pt idx="486">
                  <c:v>283</c:v>
                </c:pt>
                <c:pt idx="487">
                  <c:v>302</c:v>
                </c:pt>
                <c:pt idx="488">
                  <c:v>302</c:v>
                </c:pt>
                <c:pt idx="489">
                  <c:v>245</c:v>
                </c:pt>
                <c:pt idx="490">
                  <c:v>265</c:v>
                </c:pt>
                <c:pt idx="491">
                  <c:v>245</c:v>
                </c:pt>
                <c:pt idx="492">
                  <c:v>283</c:v>
                </c:pt>
                <c:pt idx="493">
                  <c:v>266</c:v>
                </c:pt>
                <c:pt idx="494">
                  <c:v>277</c:v>
                </c:pt>
                <c:pt idx="495">
                  <c:v>280</c:v>
                </c:pt>
                <c:pt idx="496">
                  <c:v>267</c:v>
                </c:pt>
                <c:pt idx="497">
                  <c:v>278</c:v>
                </c:pt>
                <c:pt idx="498">
                  <c:v>295</c:v>
                </c:pt>
                <c:pt idx="499">
                  <c:v>292</c:v>
                </c:pt>
                <c:pt idx="500">
                  <c:v>267</c:v>
                </c:pt>
                <c:pt idx="501">
                  <c:v>267</c:v>
                </c:pt>
                <c:pt idx="502">
                  <c:v>288</c:v>
                </c:pt>
                <c:pt idx="503">
                  <c:v>297</c:v>
                </c:pt>
                <c:pt idx="504">
                  <c:v>260</c:v>
                </c:pt>
                <c:pt idx="505">
                  <c:v>271</c:v>
                </c:pt>
                <c:pt idx="506">
                  <c:v>253</c:v>
                </c:pt>
                <c:pt idx="507">
                  <c:v>311</c:v>
                </c:pt>
                <c:pt idx="508">
                  <c:v>283</c:v>
                </c:pt>
                <c:pt idx="509">
                  <c:v>277</c:v>
                </c:pt>
                <c:pt idx="510">
                  <c:v>235</c:v>
                </c:pt>
                <c:pt idx="511">
                  <c:v>267</c:v>
                </c:pt>
                <c:pt idx="512">
                  <c:v>295</c:v>
                </c:pt>
                <c:pt idx="513">
                  <c:v>289</c:v>
                </c:pt>
                <c:pt idx="514">
                  <c:v>287</c:v>
                </c:pt>
                <c:pt idx="515">
                  <c:v>278</c:v>
                </c:pt>
                <c:pt idx="516">
                  <c:v>263</c:v>
                </c:pt>
                <c:pt idx="517">
                  <c:v>296</c:v>
                </c:pt>
                <c:pt idx="518">
                  <c:v>263</c:v>
                </c:pt>
                <c:pt idx="519">
                  <c:v>268</c:v>
                </c:pt>
                <c:pt idx="520">
                  <c:v>288</c:v>
                </c:pt>
                <c:pt idx="521">
                  <c:v>291</c:v>
                </c:pt>
                <c:pt idx="522">
                  <c:v>289</c:v>
                </c:pt>
                <c:pt idx="523">
                  <c:v>289</c:v>
                </c:pt>
                <c:pt idx="524">
                  <c:v>284</c:v>
                </c:pt>
                <c:pt idx="525">
                  <c:v>305</c:v>
                </c:pt>
                <c:pt idx="526">
                  <c:v>317</c:v>
                </c:pt>
                <c:pt idx="527">
                  <c:v>300</c:v>
                </c:pt>
                <c:pt idx="528">
                  <c:v>300</c:v>
                </c:pt>
                <c:pt idx="529">
                  <c:v>294</c:v>
                </c:pt>
                <c:pt idx="530">
                  <c:v>333</c:v>
                </c:pt>
                <c:pt idx="531">
                  <c:v>331</c:v>
                </c:pt>
                <c:pt idx="532">
                  <c:v>272</c:v>
                </c:pt>
                <c:pt idx="533">
                  <c:v>270</c:v>
                </c:pt>
                <c:pt idx="534">
                  <c:v>292</c:v>
                </c:pt>
                <c:pt idx="535">
                  <c:v>308</c:v>
                </c:pt>
                <c:pt idx="536">
                  <c:v>269</c:v>
                </c:pt>
                <c:pt idx="537">
                  <c:v>318</c:v>
                </c:pt>
                <c:pt idx="538">
                  <c:v>294</c:v>
                </c:pt>
                <c:pt idx="539">
                  <c:v>318</c:v>
                </c:pt>
                <c:pt idx="540">
                  <c:v>266</c:v>
                </c:pt>
                <c:pt idx="541">
                  <c:v>283</c:v>
                </c:pt>
                <c:pt idx="542">
                  <c:v>327</c:v>
                </c:pt>
                <c:pt idx="543">
                  <c:v>262</c:v>
                </c:pt>
                <c:pt idx="544">
                  <c:v>285</c:v>
                </c:pt>
                <c:pt idx="545">
                  <c:v>318</c:v>
                </c:pt>
                <c:pt idx="546">
                  <c:v>295</c:v>
                </c:pt>
                <c:pt idx="547">
                  <c:v>298</c:v>
                </c:pt>
                <c:pt idx="548">
                  <c:v>314</c:v>
                </c:pt>
                <c:pt idx="549">
                  <c:v>342</c:v>
                </c:pt>
                <c:pt idx="550">
                  <c:v>273</c:v>
                </c:pt>
                <c:pt idx="551">
                  <c:v>299</c:v>
                </c:pt>
                <c:pt idx="552">
                  <c:v>312</c:v>
                </c:pt>
                <c:pt idx="553">
                  <c:v>287</c:v>
                </c:pt>
                <c:pt idx="554">
                  <c:v>305</c:v>
                </c:pt>
                <c:pt idx="555">
                  <c:v>302</c:v>
                </c:pt>
                <c:pt idx="556">
                  <c:v>297</c:v>
                </c:pt>
                <c:pt idx="557">
                  <c:v>333</c:v>
                </c:pt>
                <c:pt idx="558">
                  <c:v>290</c:v>
                </c:pt>
                <c:pt idx="559">
                  <c:v>299</c:v>
                </c:pt>
                <c:pt idx="560">
                  <c:v>301</c:v>
                </c:pt>
                <c:pt idx="561">
                  <c:v>330</c:v>
                </c:pt>
                <c:pt idx="562">
                  <c:v>321</c:v>
                </c:pt>
                <c:pt idx="563">
                  <c:v>307</c:v>
                </c:pt>
                <c:pt idx="564">
                  <c:v>284</c:v>
                </c:pt>
                <c:pt idx="565">
                  <c:v>345</c:v>
                </c:pt>
                <c:pt idx="566">
                  <c:v>346</c:v>
                </c:pt>
                <c:pt idx="567">
                  <c:v>298</c:v>
                </c:pt>
                <c:pt idx="568">
                  <c:v>335</c:v>
                </c:pt>
                <c:pt idx="569">
                  <c:v>293</c:v>
                </c:pt>
                <c:pt idx="570">
                  <c:v>284</c:v>
                </c:pt>
                <c:pt idx="571">
                  <c:v>311</c:v>
                </c:pt>
                <c:pt idx="572">
                  <c:v>317</c:v>
                </c:pt>
                <c:pt idx="573">
                  <c:v>353</c:v>
                </c:pt>
                <c:pt idx="574">
                  <c:v>329</c:v>
                </c:pt>
                <c:pt idx="575">
                  <c:v>298</c:v>
                </c:pt>
                <c:pt idx="576">
                  <c:v>307</c:v>
                </c:pt>
                <c:pt idx="577">
                  <c:v>333</c:v>
                </c:pt>
                <c:pt idx="578">
                  <c:v>295</c:v>
                </c:pt>
                <c:pt idx="579">
                  <c:v>331</c:v>
                </c:pt>
                <c:pt idx="580">
                  <c:v>305</c:v>
                </c:pt>
                <c:pt idx="581">
                  <c:v>327</c:v>
                </c:pt>
                <c:pt idx="582">
                  <c:v>339</c:v>
                </c:pt>
                <c:pt idx="583">
                  <c:v>297</c:v>
                </c:pt>
                <c:pt idx="584">
                  <c:v>335</c:v>
                </c:pt>
                <c:pt idx="585">
                  <c:v>337</c:v>
                </c:pt>
                <c:pt idx="586">
                  <c:v>345</c:v>
                </c:pt>
                <c:pt idx="587">
                  <c:v>292</c:v>
                </c:pt>
                <c:pt idx="588">
                  <c:v>300</c:v>
                </c:pt>
                <c:pt idx="589">
                  <c:v>332</c:v>
                </c:pt>
                <c:pt idx="590">
                  <c:v>326</c:v>
                </c:pt>
                <c:pt idx="591">
                  <c:v>309</c:v>
                </c:pt>
                <c:pt idx="592">
                  <c:v>362</c:v>
                </c:pt>
                <c:pt idx="593">
                  <c:v>331</c:v>
                </c:pt>
                <c:pt idx="594">
                  <c:v>318</c:v>
                </c:pt>
                <c:pt idx="595">
                  <c:v>359</c:v>
                </c:pt>
                <c:pt idx="596">
                  <c:v>301</c:v>
                </c:pt>
                <c:pt idx="597">
                  <c:v>304</c:v>
                </c:pt>
                <c:pt idx="598">
                  <c:v>323</c:v>
                </c:pt>
                <c:pt idx="599">
                  <c:v>327</c:v>
                </c:pt>
                <c:pt idx="600">
                  <c:v>307</c:v>
                </c:pt>
                <c:pt idx="601">
                  <c:v>352</c:v>
                </c:pt>
                <c:pt idx="602">
                  <c:v>314</c:v>
                </c:pt>
                <c:pt idx="603">
                  <c:v>285</c:v>
                </c:pt>
                <c:pt idx="604">
                  <c:v>311</c:v>
                </c:pt>
                <c:pt idx="605">
                  <c:v>328</c:v>
                </c:pt>
                <c:pt idx="606">
                  <c:v>342</c:v>
                </c:pt>
                <c:pt idx="607">
                  <c:v>325</c:v>
                </c:pt>
                <c:pt idx="608">
                  <c:v>369</c:v>
                </c:pt>
                <c:pt idx="609">
                  <c:v>322</c:v>
                </c:pt>
                <c:pt idx="610">
                  <c:v>343</c:v>
                </c:pt>
                <c:pt idx="611">
                  <c:v>307</c:v>
                </c:pt>
                <c:pt idx="612">
                  <c:v>342</c:v>
                </c:pt>
                <c:pt idx="613">
                  <c:v>323</c:v>
                </c:pt>
                <c:pt idx="614">
                  <c:v>349</c:v>
                </c:pt>
                <c:pt idx="615">
                  <c:v>325</c:v>
                </c:pt>
                <c:pt idx="616">
                  <c:v>318</c:v>
                </c:pt>
                <c:pt idx="617">
                  <c:v>325</c:v>
                </c:pt>
                <c:pt idx="618">
                  <c:v>347</c:v>
                </c:pt>
                <c:pt idx="619">
                  <c:v>311</c:v>
                </c:pt>
                <c:pt idx="620">
                  <c:v>296</c:v>
                </c:pt>
                <c:pt idx="621">
                  <c:v>305</c:v>
                </c:pt>
                <c:pt idx="622">
                  <c:v>359</c:v>
                </c:pt>
                <c:pt idx="623">
                  <c:v>334</c:v>
                </c:pt>
                <c:pt idx="624">
                  <c:v>308</c:v>
                </c:pt>
                <c:pt idx="625">
                  <c:v>357</c:v>
                </c:pt>
                <c:pt idx="626">
                  <c:v>303</c:v>
                </c:pt>
                <c:pt idx="627">
                  <c:v>345</c:v>
                </c:pt>
                <c:pt idx="628">
                  <c:v>310</c:v>
                </c:pt>
                <c:pt idx="629">
                  <c:v>357</c:v>
                </c:pt>
                <c:pt idx="630">
                  <c:v>351</c:v>
                </c:pt>
                <c:pt idx="631">
                  <c:v>364</c:v>
                </c:pt>
                <c:pt idx="632">
                  <c:v>309</c:v>
                </c:pt>
                <c:pt idx="633">
                  <c:v>343</c:v>
                </c:pt>
                <c:pt idx="634">
                  <c:v>347</c:v>
                </c:pt>
                <c:pt idx="635">
                  <c:v>320</c:v>
                </c:pt>
                <c:pt idx="636">
                  <c:v>331</c:v>
                </c:pt>
                <c:pt idx="637">
                  <c:v>318</c:v>
                </c:pt>
                <c:pt idx="638">
                  <c:v>303</c:v>
                </c:pt>
                <c:pt idx="639">
                  <c:v>332</c:v>
                </c:pt>
                <c:pt idx="640">
                  <c:v>311</c:v>
                </c:pt>
                <c:pt idx="641">
                  <c:v>319</c:v>
                </c:pt>
                <c:pt idx="642">
                  <c:v>353</c:v>
                </c:pt>
                <c:pt idx="643">
                  <c:v>320</c:v>
                </c:pt>
                <c:pt idx="644">
                  <c:v>317</c:v>
                </c:pt>
                <c:pt idx="645">
                  <c:v>336</c:v>
                </c:pt>
                <c:pt idx="646">
                  <c:v>367</c:v>
                </c:pt>
                <c:pt idx="647">
                  <c:v>332</c:v>
                </c:pt>
                <c:pt idx="648">
                  <c:v>340</c:v>
                </c:pt>
                <c:pt idx="649">
                  <c:v>335</c:v>
                </c:pt>
                <c:pt idx="650">
                  <c:v>344</c:v>
                </c:pt>
                <c:pt idx="651">
                  <c:v>327</c:v>
                </c:pt>
                <c:pt idx="652">
                  <c:v>336</c:v>
                </c:pt>
                <c:pt idx="653">
                  <c:v>308</c:v>
                </c:pt>
                <c:pt idx="654">
                  <c:v>323</c:v>
                </c:pt>
                <c:pt idx="655">
                  <c:v>321</c:v>
                </c:pt>
                <c:pt idx="656">
                  <c:v>321</c:v>
                </c:pt>
                <c:pt idx="657">
                  <c:v>356</c:v>
                </c:pt>
                <c:pt idx="658">
                  <c:v>338</c:v>
                </c:pt>
                <c:pt idx="659">
                  <c:v>322</c:v>
                </c:pt>
                <c:pt idx="660">
                  <c:v>319</c:v>
                </c:pt>
                <c:pt idx="661">
                  <c:v>346</c:v>
                </c:pt>
                <c:pt idx="662">
                  <c:v>340</c:v>
                </c:pt>
                <c:pt idx="663">
                  <c:v>338</c:v>
                </c:pt>
                <c:pt idx="664">
                  <c:v>348</c:v>
                </c:pt>
                <c:pt idx="665">
                  <c:v>348</c:v>
                </c:pt>
                <c:pt idx="666">
                  <c:v>325</c:v>
                </c:pt>
                <c:pt idx="667">
                  <c:v>323</c:v>
                </c:pt>
                <c:pt idx="668">
                  <c:v>330</c:v>
                </c:pt>
                <c:pt idx="669">
                  <c:v>347</c:v>
                </c:pt>
                <c:pt idx="670">
                  <c:v>325</c:v>
                </c:pt>
                <c:pt idx="671">
                  <c:v>336</c:v>
                </c:pt>
                <c:pt idx="672">
                  <c:v>298</c:v>
                </c:pt>
                <c:pt idx="673">
                  <c:v>335</c:v>
                </c:pt>
                <c:pt idx="674">
                  <c:v>328</c:v>
                </c:pt>
                <c:pt idx="675">
                  <c:v>296</c:v>
                </c:pt>
                <c:pt idx="676">
                  <c:v>318</c:v>
                </c:pt>
                <c:pt idx="677">
                  <c:v>341</c:v>
                </c:pt>
                <c:pt idx="678">
                  <c:v>343</c:v>
                </c:pt>
                <c:pt idx="679">
                  <c:v>339</c:v>
                </c:pt>
                <c:pt idx="680">
                  <c:v>324</c:v>
                </c:pt>
                <c:pt idx="681">
                  <c:v>327</c:v>
                </c:pt>
                <c:pt idx="682">
                  <c:v>349</c:v>
                </c:pt>
                <c:pt idx="683">
                  <c:v>341</c:v>
                </c:pt>
                <c:pt idx="684">
                  <c:v>320</c:v>
                </c:pt>
                <c:pt idx="685">
                  <c:v>304</c:v>
                </c:pt>
                <c:pt idx="686">
                  <c:v>352</c:v>
                </c:pt>
                <c:pt idx="687">
                  <c:v>317</c:v>
                </c:pt>
                <c:pt idx="688">
                  <c:v>300</c:v>
                </c:pt>
                <c:pt idx="689">
                  <c:v>336</c:v>
                </c:pt>
                <c:pt idx="690">
                  <c:v>347</c:v>
                </c:pt>
                <c:pt idx="691">
                  <c:v>307</c:v>
                </c:pt>
                <c:pt idx="692">
                  <c:v>305</c:v>
                </c:pt>
                <c:pt idx="693">
                  <c:v>352</c:v>
                </c:pt>
                <c:pt idx="694">
                  <c:v>320</c:v>
                </c:pt>
                <c:pt idx="695">
                  <c:v>319</c:v>
                </c:pt>
                <c:pt idx="696">
                  <c:v>329</c:v>
                </c:pt>
                <c:pt idx="697">
                  <c:v>279</c:v>
                </c:pt>
                <c:pt idx="698">
                  <c:v>340</c:v>
                </c:pt>
                <c:pt idx="699">
                  <c:v>343</c:v>
                </c:pt>
                <c:pt idx="700">
                  <c:v>317</c:v>
                </c:pt>
                <c:pt idx="701">
                  <c:v>314</c:v>
                </c:pt>
                <c:pt idx="702">
                  <c:v>373</c:v>
                </c:pt>
                <c:pt idx="703">
                  <c:v>335</c:v>
                </c:pt>
                <c:pt idx="704">
                  <c:v>321</c:v>
                </c:pt>
                <c:pt idx="705">
                  <c:v>304</c:v>
                </c:pt>
                <c:pt idx="706">
                  <c:v>328</c:v>
                </c:pt>
                <c:pt idx="707">
                  <c:v>317</c:v>
                </c:pt>
                <c:pt idx="708">
                  <c:v>326</c:v>
                </c:pt>
                <c:pt idx="709">
                  <c:v>348</c:v>
                </c:pt>
                <c:pt idx="710">
                  <c:v>335</c:v>
                </c:pt>
                <c:pt idx="711">
                  <c:v>323</c:v>
                </c:pt>
                <c:pt idx="712">
                  <c:v>301</c:v>
                </c:pt>
                <c:pt idx="713">
                  <c:v>317</c:v>
                </c:pt>
                <c:pt idx="714">
                  <c:v>354</c:v>
                </c:pt>
                <c:pt idx="715">
                  <c:v>296</c:v>
                </c:pt>
                <c:pt idx="716">
                  <c:v>308</c:v>
                </c:pt>
                <c:pt idx="717">
                  <c:v>288</c:v>
                </c:pt>
                <c:pt idx="718">
                  <c:v>318</c:v>
                </c:pt>
                <c:pt idx="719">
                  <c:v>336</c:v>
                </c:pt>
                <c:pt idx="720">
                  <c:v>293</c:v>
                </c:pt>
                <c:pt idx="721">
                  <c:v>352</c:v>
                </c:pt>
                <c:pt idx="722">
                  <c:v>316</c:v>
                </c:pt>
                <c:pt idx="723">
                  <c:v>340</c:v>
                </c:pt>
                <c:pt idx="724">
                  <c:v>319</c:v>
                </c:pt>
                <c:pt idx="725">
                  <c:v>317</c:v>
                </c:pt>
                <c:pt idx="726">
                  <c:v>284</c:v>
                </c:pt>
                <c:pt idx="727">
                  <c:v>344</c:v>
                </c:pt>
                <c:pt idx="728">
                  <c:v>337</c:v>
                </c:pt>
                <c:pt idx="729">
                  <c:v>345</c:v>
                </c:pt>
                <c:pt idx="730">
                  <c:v>349</c:v>
                </c:pt>
                <c:pt idx="731">
                  <c:v>330</c:v>
                </c:pt>
                <c:pt idx="732">
                  <c:v>304</c:v>
                </c:pt>
                <c:pt idx="733">
                  <c:v>333</c:v>
                </c:pt>
                <c:pt idx="734">
                  <c:v>324</c:v>
                </c:pt>
                <c:pt idx="735">
                  <c:v>302</c:v>
                </c:pt>
                <c:pt idx="736">
                  <c:v>288</c:v>
                </c:pt>
                <c:pt idx="737">
                  <c:v>314</c:v>
                </c:pt>
                <c:pt idx="738">
                  <c:v>296</c:v>
                </c:pt>
                <c:pt idx="739">
                  <c:v>316</c:v>
                </c:pt>
                <c:pt idx="740">
                  <c:v>293</c:v>
                </c:pt>
                <c:pt idx="741">
                  <c:v>346</c:v>
                </c:pt>
                <c:pt idx="742">
                  <c:v>314</c:v>
                </c:pt>
                <c:pt idx="743">
                  <c:v>318</c:v>
                </c:pt>
                <c:pt idx="744">
                  <c:v>290</c:v>
                </c:pt>
                <c:pt idx="745">
                  <c:v>309</c:v>
                </c:pt>
                <c:pt idx="746">
                  <c:v>333</c:v>
                </c:pt>
                <c:pt idx="747">
                  <c:v>330</c:v>
                </c:pt>
                <c:pt idx="748">
                  <c:v>329</c:v>
                </c:pt>
                <c:pt idx="749">
                  <c:v>321</c:v>
                </c:pt>
                <c:pt idx="750">
                  <c:v>294</c:v>
                </c:pt>
                <c:pt idx="751">
                  <c:v>354</c:v>
                </c:pt>
                <c:pt idx="752">
                  <c:v>342</c:v>
                </c:pt>
                <c:pt idx="753">
                  <c:v>314</c:v>
                </c:pt>
                <c:pt idx="754">
                  <c:v>307</c:v>
                </c:pt>
                <c:pt idx="755">
                  <c:v>320</c:v>
                </c:pt>
                <c:pt idx="756">
                  <c:v>278</c:v>
                </c:pt>
                <c:pt idx="757">
                  <c:v>295</c:v>
                </c:pt>
                <c:pt idx="758">
                  <c:v>332</c:v>
                </c:pt>
                <c:pt idx="759">
                  <c:v>311</c:v>
                </c:pt>
                <c:pt idx="760">
                  <c:v>289</c:v>
                </c:pt>
                <c:pt idx="761">
                  <c:v>321</c:v>
                </c:pt>
                <c:pt idx="762">
                  <c:v>302</c:v>
                </c:pt>
                <c:pt idx="763">
                  <c:v>303</c:v>
                </c:pt>
                <c:pt idx="764">
                  <c:v>313</c:v>
                </c:pt>
                <c:pt idx="765">
                  <c:v>293</c:v>
                </c:pt>
                <c:pt idx="766">
                  <c:v>302</c:v>
                </c:pt>
                <c:pt idx="767">
                  <c:v>333</c:v>
                </c:pt>
                <c:pt idx="768">
                  <c:v>305</c:v>
                </c:pt>
                <c:pt idx="769">
                  <c:v>340</c:v>
                </c:pt>
                <c:pt idx="770">
                  <c:v>324</c:v>
                </c:pt>
                <c:pt idx="771">
                  <c:v>306</c:v>
                </c:pt>
                <c:pt idx="772">
                  <c:v>319</c:v>
                </c:pt>
                <c:pt idx="773">
                  <c:v>310</c:v>
                </c:pt>
                <c:pt idx="774">
                  <c:v>293</c:v>
                </c:pt>
                <c:pt idx="775">
                  <c:v>289</c:v>
                </c:pt>
                <c:pt idx="776">
                  <c:v>328</c:v>
                </c:pt>
                <c:pt idx="777">
                  <c:v>320</c:v>
                </c:pt>
                <c:pt idx="778">
                  <c:v>298</c:v>
                </c:pt>
                <c:pt idx="779">
                  <c:v>301</c:v>
                </c:pt>
                <c:pt idx="780">
                  <c:v>312</c:v>
                </c:pt>
                <c:pt idx="781">
                  <c:v>330</c:v>
                </c:pt>
                <c:pt idx="782">
                  <c:v>316</c:v>
                </c:pt>
                <c:pt idx="783">
                  <c:v>326</c:v>
                </c:pt>
                <c:pt idx="784">
                  <c:v>304</c:v>
                </c:pt>
                <c:pt idx="785">
                  <c:v>281</c:v>
                </c:pt>
                <c:pt idx="786">
                  <c:v>306</c:v>
                </c:pt>
                <c:pt idx="787">
                  <c:v>276</c:v>
                </c:pt>
                <c:pt idx="788">
                  <c:v>291</c:v>
                </c:pt>
                <c:pt idx="789">
                  <c:v>309</c:v>
                </c:pt>
                <c:pt idx="790">
                  <c:v>327</c:v>
                </c:pt>
                <c:pt idx="791">
                  <c:v>362</c:v>
                </c:pt>
                <c:pt idx="792">
                  <c:v>337</c:v>
                </c:pt>
                <c:pt idx="793">
                  <c:v>302</c:v>
                </c:pt>
                <c:pt idx="794">
                  <c:v>304</c:v>
                </c:pt>
                <c:pt idx="795">
                  <c:v>315</c:v>
                </c:pt>
                <c:pt idx="796">
                  <c:v>299</c:v>
                </c:pt>
                <c:pt idx="797">
                  <c:v>295</c:v>
                </c:pt>
                <c:pt idx="798">
                  <c:v>297</c:v>
                </c:pt>
                <c:pt idx="799">
                  <c:v>314</c:v>
                </c:pt>
                <c:pt idx="800">
                  <c:v>325</c:v>
                </c:pt>
                <c:pt idx="801">
                  <c:v>287</c:v>
                </c:pt>
                <c:pt idx="802">
                  <c:v>305</c:v>
                </c:pt>
                <c:pt idx="803">
                  <c:v>308</c:v>
                </c:pt>
                <c:pt idx="804">
                  <c:v>299</c:v>
                </c:pt>
                <c:pt idx="805">
                  <c:v>305</c:v>
                </c:pt>
                <c:pt idx="806">
                  <c:v>301</c:v>
                </c:pt>
                <c:pt idx="807">
                  <c:v>277</c:v>
                </c:pt>
                <c:pt idx="808">
                  <c:v>288</c:v>
                </c:pt>
                <c:pt idx="809">
                  <c:v>286</c:v>
                </c:pt>
                <c:pt idx="810">
                  <c:v>315</c:v>
                </c:pt>
                <c:pt idx="811">
                  <c:v>307</c:v>
                </c:pt>
                <c:pt idx="812">
                  <c:v>297</c:v>
                </c:pt>
                <c:pt idx="813">
                  <c:v>303</c:v>
                </c:pt>
                <c:pt idx="814">
                  <c:v>300</c:v>
                </c:pt>
                <c:pt idx="815">
                  <c:v>307</c:v>
                </c:pt>
                <c:pt idx="816">
                  <c:v>278</c:v>
                </c:pt>
                <c:pt idx="817">
                  <c:v>333</c:v>
                </c:pt>
                <c:pt idx="818">
                  <c:v>286</c:v>
                </c:pt>
                <c:pt idx="819">
                  <c:v>332</c:v>
                </c:pt>
                <c:pt idx="820">
                  <c:v>322</c:v>
                </c:pt>
                <c:pt idx="821">
                  <c:v>329</c:v>
                </c:pt>
                <c:pt idx="822">
                  <c:v>293</c:v>
                </c:pt>
                <c:pt idx="823">
                  <c:v>289</c:v>
                </c:pt>
                <c:pt idx="824">
                  <c:v>279</c:v>
                </c:pt>
                <c:pt idx="825">
                  <c:v>275</c:v>
                </c:pt>
                <c:pt idx="826">
                  <c:v>301</c:v>
                </c:pt>
                <c:pt idx="827">
                  <c:v>302</c:v>
                </c:pt>
                <c:pt idx="828">
                  <c:v>277</c:v>
                </c:pt>
                <c:pt idx="829">
                  <c:v>295</c:v>
                </c:pt>
                <c:pt idx="830">
                  <c:v>305</c:v>
                </c:pt>
                <c:pt idx="831">
                  <c:v>271</c:v>
                </c:pt>
                <c:pt idx="832">
                  <c:v>284</c:v>
                </c:pt>
                <c:pt idx="833">
                  <c:v>315</c:v>
                </c:pt>
                <c:pt idx="834">
                  <c:v>267</c:v>
                </c:pt>
                <c:pt idx="835">
                  <c:v>309</c:v>
                </c:pt>
                <c:pt idx="836">
                  <c:v>281</c:v>
                </c:pt>
                <c:pt idx="837">
                  <c:v>300</c:v>
                </c:pt>
                <c:pt idx="838">
                  <c:v>249</c:v>
                </c:pt>
                <c:pt idx="839">
                  <c:v>272</c:v>
                </c:pt>
                <c:pt idx="840">
                  <c:v>277</c:v>
                </c:pt>
                <c:pt idx="841">
                  <c:v>343</c:v>
                </c:pt>
                <c:pt idx="842">
                  <c:v>276</c:v>
                </c:pt>
                <c:pt idx="843">
                  <c:v>292</c:v>
                </c:pt>
                <c:pt idx="844">
                  <c:v>316</c:v>
                </c:pt>
                <c:pt idx="845">
                  <c:v>274</c:v>
                </c:pt>
                <c:pt idx="846">
                  <c:v>299</c:v>
                </c:pt>
                <c:pt idx="847">
                  <c:v>298</c:v>
                </c:pt>
                <c:pt idx="848">
                  <c:v>291</c:v>
                </c:pt>
                <c:pt idx="849">
                  <c:v>286</c:v>
                </c:pt>
                <c:pt idx="850">
                  <c:v>302</c:v>
                </c:pt>
                <c:pt idx="851">
                  <c:v>285</c:v>
                </c:pt>
                <c:pt idx="852">
                  <c:v>314</c:v>
                </c:pt>
                <c:pt idx="853">
                  <c:v>274</c:v>
                </c:pt>
                <c:pt idx="854">
                  <c:v>292</c:v>
                </c:pt>
                <c:pt idx="855">
                  <c:v>298</c:v>
                </c:pt>
                <c:pt idx="856">
                  <c:v>284</c:v>
                </c:pt>
                <c:pt idx="857">
                  <c:v>277</c:v>
                </c:pt>
                <c:pt idx="858">
                  <c:v>290</c:v>
                </c:pt>
                <c:pt idx="859">
                  <c:v>298</c:v>
                </c:pt>
                <c:pt idx="860">
                  <c:v>256</c:v>
                </c:pt>
                <c:pt idx="861">
                  <c:v>287</c:v>
                </c:pt>
                <c:pt idx="862">
                  <c:v>292</c:v>
                </c:pt>
                <c:pt idx="863">
                  <c:v>311</c:v>
                </c:pt>
                <c:pt idx="864">
                  <c:v>282</c:v>
                </c:pt>
                <c:pt idx="865">
                  <c:v>278</c:v>
                </c:pt>
                <c:pt idx="866">
                  <c:v>267</c:v>
                </c:pt>
                <c:pt idx="867">
                  <c:v>272</c:v>
                </c:pt>
                <c:pt idx="868">
                  <c:v>292</c:v>
                </c:pt>
                <c:pt idx="869">
                  <c:v>275</c:v>
                </c:pt>
                <c:pt idx="870">
                  <c:v>270</c:v>
                </c:pt>
                <c:pt idx="871">
                  <c:v>272</c:v>
                </c:pt>
                <c:pt idx="872">
                  <c:v>255</c:v>
                </c:pt>
                <c:pt idx="873">
                  <c:v>304</c:v>
                </c:pt>
                <c:pt idx="874">
                  <c:v>268</c:v>
                </c:pt>
                <c:pt idx="875">
                  <c:v>275</c:v>
                </c:pt>
                <c:pt idx="876">
                  <c:v>279</c:v>
                </c:pt>
                <c:pt idx="877">
                  <c:v>278</c:v>
                </c:pt>
                <c:pt idx="878">
                  <c:v>290</c:v>
                </c:pt>
                <c:pt idx="879">
                  <c:v>260</c:v>
                </c:pt>
                <c:pt idx="880">
                  <c:v>268</c:v>
                </c:pt>
                <c:pt idx="881">
                  <c:v>245</c:v>
                </c:pt>
                <c:pt idx="882">
                  <c:v>272</c:v>
                </c:pt>
                <c:pt idx="883">
                  <c:v>284</c:v>
                </c:pt>
                <c:pt idx="884">
                  <c:v>275</c:v>
                </c:pt>
                <c:pt idx="885">
                  <c:v>265</c:v>
                </c:pt>
                <c:pt idx="886">
                  <c:v>296</c:v>
                </c:pt>
                <c:pt idx="887">
                  <c:v>265</c:v>
                </c:pt>
                <c:pt idx="888">
                  <c:v>261</c:v>
                </c:pt>
                <c:pt idx="889">
                  <c:v>292</c:v>
                </c:pt>
                <c:pt idx="890">
                  <c:v>277</c:v>
                </c:pt>
                <c:pt idx="891">
                  <c:v>259</c:v>
                </c:pt>
                <c:pt idx="892">
                  <c:v>286</c:v>
                </c:pt>
                <c:pt idx="893">
                  <c:v>251</c:v>
                </c:pt>
                <c:pt idx="894">
                  <c:v>252</c:v>
                </c:pt>
                <c:pt idx="895">
                  <c:v>264</c:v>
                </c:pt>
                <c:pt idx="896">
                  <c:v>274</c:v>
                </c:pt>
                <c:pt idx="897">
                  <c:v>245</c:v>
                </c:pt>
                <c:pt idx="898">
                  <c:v>269</c:v>
                </c:pt>
                <c:pt idx="899">
                  <c:v>262</c:v>
                </c:pt>
                <c:pt idx="900">
                  <c:v>263</c:v>
                </c:pt>
                <c:pt idx="901">
                  <c:v>263</c:v>
                </c:pt>
                <c:pt idx="902">
                  <c:v>257</c:v>
                </c:pt>
                <c:pt idx="903">
                  <c:v>250</c:v>
                </c:pt>
                <c:pt idx="904">
                  <c:v>265</c:v>
                </c:pt>
                <c:pt idx="905">
                  <c:v>234</c:v>
                </c:pt>
                <c:pt idx="906">
                  <c:v>266</c:v>
                </c:pt>
                <c:pt idx="907">
                  <c:v>270</c:v>
                </c:pt>
                <c:pt idx="908">
                  <c:v>243</c:v>
                </c:pt>
                <c:pt idx="909">
                  <c:v>223</c:v>
                </c:pt>
                <c:pt idx="910">
                  <c:v>266</c:v>
                </c:pt>
                <c:pt idx="911">
                  <c:v>271</c:v>
                </c:pt>
                <c:pt idx="912">
                  <c:v>281</c:v>
                </c:pt>
                <c:pt idx="913">
                  <c:v>257</c:v>
                </c:pt>
                <c:pt idx="914">
                  <c:v>256</c:v>
                </c:pt>
                <c:pt idx="915">
                  <c:v>230</c:v>
                </c:pt>
                <c:pt idx="916">
                  <c:v>246</c:v>
                </c:pt>
                <c:pt idx="917">
                  <c:v>261</c:v>
                </c:pt>
                <c:pt idx="918">
                  <c:v>268</c:v>
                </c:pt>
                <c:pt idx="919">
                  <c:v>261</c:v>
                </c:pt>
                <c:pt idx="920">
                  <c:v>230</c:v>
                </c:pt>
                <c:pt idx="921">
                  <c:v>245</c:v>
                </c:pt>
                <c:pt idx="922">
                  <c:v>222</c:v>
                </c:pt>
                <c:pt idx="923">
                  <c:v>253</c:v>
                </c:pt>
                <c:pt idx="924">
                  <c:v>274</c:v>
                </c:pt>
                <c:pt idx="925">
                  <c:v>261</c:v>
                </c:pt>
                <c:pt idx="926">
                  <c:v>260</c:v>
                </c:pt>
                <c:pt idx="927">
                  <c:v>223</c:v>
                </c:pt>
                <c:pt idx="928">
                  <c:v>216</c:v>
                </c:pt>
                <c:pt idx="929">
                  <c:v>221</c:v>
                </c:pt>
                <c:pt idx="930">
                  <c:v>241</c:v>
                </c:pt>
                <c:pt idx="931">
                  <c:v>246</c:v>
                </c:pt>
                <c:pt idx="932">
                  <c:v>280</c:v>
                </c:pt>
                <c:pt idx="933">
                  <c:v>264</c:v>
                </c:pt>
                <c:pt idx="934">
                  <c:v>283</c:v>
                </c:pt>
                <c:pt idx="935">
                  <c:v>250</c:v>
                </c:pt>
                <c:pt idx="936">
                  <c:v>285</c:v>
                </c:pt>
                <c:pt idx="937">
                  <c:v>240</c:v>
                </c:pt>
                <c:pt idx="938">
                  <c:v>240</c:v>
                </c:pt>
                <c:pt idx="939">
                  <c:v>242</c:v>
                </c:pt>
                <c:pt idx="940">
                  <c:v>235</c:v>
                </c:pt>
                <c:pt idx="941">
                  <c:v>232</c:v>
                </c:pt>
                <c:pt idx="942">
                  <c:v>241</c:v>
                </c:pt>
                <c:pt idx="943">
                  <c:v>237</c:v>
                </c:pt>
                <c:pt idx="944">
                  <c:v>265</c:v>
                </c:pt>
                <c:pt idx="945">
                  <c:v>245</c:v>
                </c:pt>
                <c:pt idx="946">
                  <c:v>247</c:v>
                </c:pt>
                <c:pt idx="947">
                  <c:v>247</c:v>
                </c:pt>
                <c:pt idx="948">
                  <c:v>241</c:v>
                </c:pt>
                <c:pt idx="949">
                  <c:v>248</c:v>
                </c:pt>
                <c:pt idx="950">
                  <c:v>246</c:v>
                </c:pt>
                <c:pt idx="951">
                  <c:v>226</c:v>
                </c:pt>
                <c:pt idx="952">
                  <c:v>235</c:v>
                </c:pt>
                <c:pt idx="953">
                  <c:v>235</c:v>
                </c:pt>
                <c:pt idx="954">
                  <c:v>231</c:v>
                </c:pt>
                <c:pt idx="955">
                  <c:v>227</c:v>
                </c:pt>
                <c:pt idx="956">
                  <c:v>224</c:v>
                </c:pt>
                <c:pt idx="957">
                  <c:v>231</c:v>
                </c:pt>
                <c:pt idx="958">
                  <c:v>213</c:v>
                </c:pt>
                <c:pt idx="959">
                  <c:v>238</c:v>
                </c:pt>
                <c:pt idx="960">
                  <c:v>246</c:v>
                </c:pt>
                <c:pt idx="961">
                  <c:v>201</c:v>
                </c:pt>
                <c:pt idx="962">
                  <c:v>248</c:v>
                </c:pt>
                <c:pt idx="963">
                  <c:v>216</c:v>
                </c:pt>
                <c:pt idx="964">
                  <c:v>240</c:v>
                </c:pt>
                <c:pt idx="965">
                  <c:v>199</c:v>
                </c:pt>
                <c:pt idx="966">
                  <c:v>247</c:v>
                </c:pt>
                <c:pt idx="967">
                  <c:v>243</c:v>
                </c:pt>
                <c:pt idx="968">
                  <c:v>226</c:v>
                </c:pt>
                <c:pt idx="969">
                  <c:v>256</c:v>
                </c:pt>
                <c:pt idx="970">
                  <c:v>240</c:v>
                </c:pt>
                <c:pt idx="971">
                  <c:v>213</c:v>
                </c:pt>
                <c:pt idx="972">
                  <c:v>204</c:v>
                </c:pt>
                <c:pt idx="973">
                  <c:v>183</c:v>
                </c:pt>
                <c:pt idx="974">
                  <c:v>215</c:v>
                </c:pt>
                <c:pt idx="975">
                  <c:v>250</c:v>
                </c:pt>
                <c:pt idx="976">
                  <c:v>215</c:v>
                </c:pt>
                <c:pt idx="977">
                  <c:v>231</c:v>
                </c:pt>
                <c:pt idx="978">
                  <c:v>215</c:v>
                </c:pt>
                <c:pt idx="979">
                  <c:v>225</c:v>
                </c:pt>
                <c:pt idx="980">
                  <c:v>220</c:v>
                </c:pt>
                <c:pt idx="981">
                  <c:v>205</c:v>
                </c:pt>
                <c:pt idx="982">
                  <c:v>219</c:v>
                </c:pt>
                <c:pt idx="983">
                  <c:v>261</c:v>
                </c:pt>
                <c:pt idx="984">
                  <c:v>217</c:v>
                </c:pt>
                <c:pt idx="985">
                  <c:v>203</c:v>
                </c:pt>
                <c:pt idx="986">
                  <c:v>217</c:v>
                </c:pt>
                <c:pt idx="987">
                  <c:v>210</c:v>
                </c:pt>
                <c:pt idx="988">
                  <c:v>213</c:v>
                </c:pt>
                <c:pt idx="989">
                  <c:v>245</c:v>
                </c:pt>
                <c:pt idx="990">
                  <c:v>218</c:v>
                </c:pt>
                <c:pt idx="991">
                  <c:v>208</c:v>
                </c:pt>
                <c:pt idx="992">
                  <c:v>210</c:v>
                </c:pt>
                <c:pt idx="993">
                  <c:v>225</c:v>
                </c:pt>
                <c:pt idx="994">
                  <c:v>217</c:v>
                </c:pt>
                <c:pt idx="995">
                  <c:v>221</c:v>
                </c:pt>
                <c:pt idx="996">
                  <c:v>235</c:v>
                </c:pt>
                <c:pt idx="997">
                  <c:v>233</c:v>
                </c:pt>
                <c:pt idx="998">
                  <c:v>213</c:v>
                </c:pt>
                <c:pt idx="999">
                  <c:v>232</c:v>
                </c:pt>
                <c:pt idx="1000">
                  <c:v>187</c:v>
                </c:pt>
                <c:pt idx="1001">
                  <c:v>219</c:v>
                </c:pt>
                <c:pt idx="1002">
                  <c:v>205</c:v>
                </c:pt>
                <c:pt idx="1003">
                  <c:v>222</c:v>
                </c:pt>
                <c:pt idx="1004">
                  <c:v>223</c:v>
                </c:pt>
                <c:pt idx="1005">
                  <c:v>218</c:v>
                </c:pt>
                <c:pt idx="1006">
                  <c:v>208</c:v>
                </c:pt>
                <c:pt idx="1007">
                  <c:v>213</c:v>
                </c:pt>
                <c:pt idx="1008">
                  <c:v>208</c:v>
                </c:pt>
                <c:pt idx="1009">
                  <c:v>202</c:v>
                </c:pt>
                <c:pt idx="1010">
                  <c:v>230</c:v>
                </c:pt>
                <c:pt idx="1011">
                  <c:v>227</c:v>
                </c:pt>
                <c:pt idx="1012">
                  <c:v>192</c:v>
                </c:pt>
                <c:pt idx="1013">
                  <c:v>233</c:v>
                </c:pt>
                <c:pt idx="1014">
                  <c:v>178</c:v>
                </c:pt>
                <c:pt idx="1015">
                  <c:v>216</c:v>
                </c:pt>
                <c:pt idx="1016">
                  <c:v>216</c:v>
                </c:pt>
                <c:pt idx="1017">
                  <c:v>183</c:v>
                </c:pt>
                <c:pt idx="1018">
                  <c:v>192</c:v>
                </c:pt>
                <c:pt idx="1019">
                  <c:v>222</c:v>
                </c:pt>
                <c:pt idx="1020">
                  <c:v>190</c:v>
                </c:pt>
                <c:pt idx="1021">
                  <c:v>207</c:v>
                </c:pt>
                <c:pt idx="1022">
                  <c:v>184</c:v>
                </c:pt>
                <c:pt idx="1023">
                  <c:v>207</c:v>
                </c:pt>
                <c:pt idx="1024">
                  <c:v>219</c:v>
                </c:pt>
                <c:pt idx="1025">
                  <c:v>154</c:v>
                </c:pt>
                <c:pt idx="1026">
                  <c:v>180</c:v>
                </c:pt>
                <c:pt idx="1027">
                  <c:v>200</c:v>
                </c:pt>
                <c:pt idx="1028">
                  <c:v>179</c:v>
                </c:pt>
                <c:pt idx="1029">
                  <c:v>207</c:v>
                </c:pt>
                <c:pt idx="1030">
                  <c:v>176</c:v>
                </c:pt>
                <c:pt idx="1031">
                  <c:v>194</c:v>
                </c:pt>
                <c:pt idx="1032">
                  <c:v>226</c:v>
                </c:pt>
                <c:pt idx="1033">
                  <c:v>191</c:v>
                </c:pt>
                <c:pt idx="1034">
                  <c:v>185</c:v>
                </c:pt>
                <c:pt idx="1035">
                  <c:v>194</c:v>
                </c:pt>
                <c:pt idx="1036">
                  <c:v>201</c:v>
                </c:pt>
                <c:pt idx="1037">
                  <c:v>201</c:v>
                </c:pt>
                <c:pt idx="1038">
                  <c:v>179</c:v>
                </c:pt>
                <c:pt idx="1039">
                  <c:v>187</c:v>
                </c:pt>
                <c:pt idx="1040">
                  <c:v>158</c:v>
                </c:pt>
                <c:pt idx="1041">
                  <c:v>209</c:v>
                </c:pt>
                <c:pt idx="1042">
                  <c:v>190</c:v>
                </c:pt>
                <c:pt idx="1043">
                  <c:v>203</c:v>
                </c:pt>
                <c:pt idx="1044">
                  <c:v>205</c:v>
                </c:pt>
                <c:pt idx="1045">
                  <c:v>186</c:v>
                </c:pt>
                <c:pt idx="1046">
                  <c:v>186</c:v>
                </c:pt>
                <c:pt idx="1047">
                  <c:v>205</c:v>
                </c:pt>
                <c:pt idx="1048">
                  <c:v>186</c:v>
                </c:pt>
                <c:pt idx="1049">
                  <c:v>175</c:v>
                </c:pt>
                <c:pt idx="1050">
                  <c:v>181</c:v>
                </c:pt>
                <c:pt idx="1051">
                  <c:v>188</c:v>
                </c:pt>
                <c:pt idx="1052">
                  <c:v>190</c:v>
                </c:pt>
                <c:pt idx="1053">
                  <c:v>198</c:v>
                </c:pt>
                <c:pt idx="1054">
                  <c:v>183</c:v>
                </c:pt>
                <c:pt idx="1055">
                  <c:v>185</c:v>
                </c:pt>
                <c:pt idx="1056">
                  <c:v>191</c:v>
                </c:pt>
                <c:pt idx="1057">
                  <c:v>235</c:v>
                </c:pt>
                <c:pt idx="1058">
                  <c:v>197</c:v>
                </c:pt>
                <c:pt idx="1059">
                  <c:v>168</c:v>
                </c:pt>
                <c:pt idx="1060">
                  <c:v>219</c:v>
                </c:pt>
                <c:pt idx="1061">
                  <c:v>218</c:v>
                </c:pt>
                <c:pt idx="1062">
                  <c:v>195</c:v>
                </c:pt>
                <c:pt idx="1063">
                  <c:v>181</c:v>
                </c:pt>
                <c:pt idx="1064">
                  <c:v>183</c:v>
                </c:pt>
                <c:pt idx="1065">
                  <c:v>193</c:v>
                </c:pt>
                <c:pt idx="1066">
                  <c:v>190</c:v>
                </c:pt>
                <c:pt idx="1067">
                  <c:v>143</c:v>
                </c:pt>
                <c:pt idx="1068">
                  <c:v>178</c:v>
                </c:pt>
                <c:pt idx="1069">
                  <c:v>170</c:v>
                </c:pt>
                <c:pt idx="1070">
                  <c:v>183</c:v>
                </c:pt>
                <c:pt idx="1071">
                  <c:v>185</c:v>
                </c:pt>
                <c:pt idx="1072">
                  <c:v>180</c:v>
                </c:pt>
                <c:pt idx="1073">
                  <c:v>162</c:v>
                </c:pt>
                <c:pt idx="1074">
                  <c:v>190</c:v>
                </c:pt>
                <c:pt idx="1075">
                  <c:v>175</c:v>
                </c:pt>
                <c:pt idx="1076">
                  <c:v>203</c:v>
                </c:pt>
                <c:pt idx="1077">
                  <c:v>181</c:v>
                </c:pt>
                <c:pt idx="1078">
                  <c:v>187</c:v>
                </c:pt>
                <c:pt idx="1079">
                  <c:v>185</c:v>
                </c:pt>
                <c:pt idx="1080">
                  <c:v>199</c:v>
                </c:pt>
                <c:pt idx="1081">
                  <c:v>169</c:v>
                </c:pt>
                <c:pt idx="1082">
                  <c:v>206</c:v>
                </c:pt>
                <c:pt idx="1083">
                  <c:v>183</c:v>
                </c:pt>
                <c:pt idx="1084">
                  <c:v>215</c:v>
                </c:pt>
                <c:pt idx="1085">
                  <c:v>160</c:v>
                </c:pt>
                <c:pt idx="1086">
                  <c:v>199</c:v>
                </c:pt>
                <c:pt idx="1087">
                  <c:v>197</c:v>
                </c:pt>
                <c:pt idx="1088">
                  <c:v>193</c:v>
                </c:pt>
                <c:pt idx="1089">
                  <c:v>179</c:v>
                </c:pt>
                <c:pt idx="1090">
                  <c:v>168</c:v>
                </c:pt>
                <c:pt idx="1091">
                  <c:v>166</c:v>
                </c:pt>
                <c:pt idx="1092">
                  <c:v>175</c:v>
                </c:pt>
                <c:pt idx="1093">
                  <c:v>172</c:v>
                </c:pt>
                <c:pt idx="1094">
                  <c:v>179</c:v>
                </c:pt>
                <c:pt idx="1095">
                  <c:v>167</c:v>
                </c:pt>
                <c:pt idx="1096">
                  <c:v>163</c:v>
                </c:pt>
                <c:pt idx="1097">
                  <c:v>186</c:v>
                </c:pt>
                <c:pt idx="1098">
                  <c:v>200</c:v>
                </c:pt>
                <c:pt idx="1099">
                  <c:v>166</c:v>
                </c:pt>
                <c:pt idx="1100">
                  <c:v>163</c:v>
                </c:pt>
                <c:pt idx="1101">
                  <c:v>187</c:v>
                </c:pt>
                <c:pt idx="1102">
                  <c:v>190</c:v>
                </c:pt>
                <c:pt idx="1103">
                  <c:v>158</c:v>
                </c:pt>
                <c:pt idx="1104">
                  <c:v>174</c:v>
                </c:pt>
                <c:pt idx="1105">
                  <c:v>184</c:v>
                </c:pt>
                <c:pt idx="1106">
                  <c:v>137</c:v>
                </c:pt>
                <c:pt idx="1107">
                  <c:v>156</c:v>
                </c:pt>
                <c:pt idx="1108">
                  <c:v>159</c:v>
                </c:pt>
                <c:pt idx="1109">
                  <c:v>168</c:v>
                </c:pt>
                <c:pt idx="1110">
                  <c:v>168</c:v>
                </c:pt>
                <c:pt idx="1111">
                  <c:v>189</c:v>
                </c:pt>
                <c:pt idx="1112">
                  <c:v>169</c:v>
                </c:pt>
                <c:pt idx="1113">
                  <c:v>165</c:v>
                </c:pt>
                <c:pt idx="1114">
                  <c:v>174</c:v>
                </c:pt>
                <c:pt idx="1115">
                  <c:v>164</c:v>
                </c:pt>
                <c:pt idx="1116">
                  <c:v>182</c:v>
                </c:pt>
                <c:pt idx="1117">
                  <c:v>182</c:v>
                </c:pt>
                <c:pt idx="1118">
                  <c:v>166</c:v>
                </c:pt>
                <c:pt idx="1119">
                  <c:v>167</c:v>
                </c:pt>
                <c:pt idx="1120">
                  <c:v>174</c:v>
                </c:pt>
                <c:pt idx="1121">
                  <c:v>175</c:v>
                </c:pt>
                <c:pt idx="1122">
                  <c:v>196</c:v>
                </c:pt>
                <c:pt idx="1123">
                  <c:v>156</c:v>
                </c:pt>
                <c:pt idx="1124">
                  <c:v>146</c:v>
                </c:pt>
                <c:pt idx="1125">
                  <c:v>146</c:v>
                </c:pt>
                <c:pt idx="1126">
                  <c:v>165</c:v>
                </c:pt>
                <c:pt idx="1127">
                  <c:v>155</c:v>
                </c:pt>
                <c:pt idx="1128">
                  <c:v>184</c:v>
                </c:pt>
                <c:pt idx="1129">
                  <c:v>170</c:v>
                </c:pt>
                <c:pt idx="1130">
                  <c:v>169</c:v>
                </c:pt>
                <c:pt idx="1131">
                  <c:v>165</c:v>
                </c:pt>
                <c:pt idx="1132">
                  <c:v>155</c:v>
                </c:pt>
                <c:pt idx="1133">
                  <c:v>176</c:v>
                </c:pt>
                <c:pt idx="1134">
                  <c:v>177</c:v>
                </c:pt>
                <c:pt idx="1135">
                  <c:v>157</c:v>
                </c:pt>
                <c:pt idx="1136">
                  <c:v>152</c:v>
                </c:pt>
                <c:pt idx="1137">
                  <c:v>145</c:v>
                </c:pt>
                <c:pt idx="1138">
                  <c:v>155</c:v>
                </c:pt>
                <c:pt idx="1139">
                  <c:v>155</c:v>
                </c:pt>
                <c:pt idx="1140">
                  <c:v>167</c:v>
                </c:pt>
                <c:pt idx="1141">
                  <c:v>150</c:v>
                </c:pt>
                <c:pt idx="1142">
                  <c:v>161</c:v>
                </c:pt>
                <c:pt idx="1143">
                  <c:v>156</c:v>
                </c:pt>
                <c:pt idx="1144">
                  <c:v>149</c:v>
                </c:pt>
                <c:pt idx="1145">
                  <c:v>150</c:v>
                </c:pt>
                <c:pt idx="1146">
                  <c:v>164</c:v>
                </c:pt>
                <c:pt idx="1147">
                  <c:v>174</c:v>
                </c:pt>
                <c:pt idx="1148">
                  <c:v>163</c:v>
                </c:pt>
                <c:pt idx="1149">
                  <c:v>152</c:v>
                </c:pt>
                <c:pt idx="1150">
                  <c:v>148</c:v>
                </c:pt>
                <c:pt idx="1151">
                  <c:v>152</c:v>
                </c:pt>
                <c:pt idx="1152">
                  <c:v>182</c:v>
                </c:pt>
                <c:pt idx="1153">
                  <c:v>161</c:v>
                </c:pt>
                <c:pt idx="1154">
                  <c:v>156</c:v>
                </c:pt>
                <c:pt idx="1155">
                  <c:v>160</c:v>
                </c:pt>
                <c:pt idx="1156">
                  <c:v>131</c:v>
                </c:pt>
                <c:pt idx="1157">
                  <c:v>142</c:v>
                </c:pt>
                <c:pt idx="1158">
                  <c:v>163</c:v>
                </c:pt>
                <c:pt idx="1159">
                  <c:v>177</c:v>
                </c:pt>
                <c:pt idx="1160">
                  <c:v>148</c:v>
                </c:pt>
                <c:pt idx="1161">
                  <c:v>141</c:v>
                </c:pt>
                <c:pt idx="1162">
                  <c:v>139</c:v>
                </c:pt>
                <c:pt idx="1163">
                  <c:v>163</c:v>
                </c:pt>
                <c:pt idx="1164">
                  <c:v>135</c:v>
                </c:pt>
                <c:pt idx="1165">
                  <c:v>168</c:v>
                </c:pt>
                <c:pt idx="1166">
                  <c:v>146</c:v>
                </c:pt>
                <c:pt idx="1167">
                  <c:v>131</c:v>
                </c:pt>
                <c:pt idx="1168">
                  <c:v>149</c:v>
                </c:pt>
                <c:pt idx="1169">
                  <c:v>149</c:v>
                </c:pt>
                <c:pt idx="1170">
                  <c:v>127</c:v>
                </c:pt>
                <c:pt idx="1171">
                  <c:v>143</c:v>
                </c:pt>
                <c:pt idx="1172">
                  <c:v>157</c:v>
                </c:pt>
                <c:pt idx="1173">
                  <c:v>158</c:v>
                </c:pt>
                <c:pt idx="1174">
                  <c:v>150</c:v>
                </c:pt>
                <c:pt idx="1175">
                  <c:v>163</c:v>
                </c:pt>
                <c:pt idx="1176">
                  <c:v>153</c:v>
                </c:pt>
                <c:pt idx="1177">
                  <c:v>148</c:v>
                </c:pt>
                <c:pt idx="1178">
                  <c:v>140</c:v>
                </c:pt>
                <c:pt idx="1179">
                  <c:v>177</c:v>
                </c:pt>
                <c:pt idx="1180">
                  <c:v>176</c:v>
                </c:pt>
                <c:pt idx="1181">
                  <c:v>129</c:v>
                </c:pt>
                <c:pt idx="1182">
                  <c:v>158</c:v>
                </c:pt>
                <c:pt idx="1183">
                  <c:v>138</c:v>
                </c:pt>
                <c:pt idx="1184">
                  <c:v>129</c:v>
                </c:pt>
                <c:pt idx="1185">
                  <c:v>133</c:v>
                </c:pt>
                <c:pt idx="1186">
                  <c:v>135</c:v>
                </c:pt>
                <c:pt idx="1187">
                  <c:v>145</c:v>
                </c:pt>
                <c:pt idx="1188">
                  <c:v>129</c:v>
                </c:pt>
                <c:pt idx="1189">
                  <c:v>129</c:v>
                </c:pt>
                <c:pt idx="1190">
                  <c:v>148</c:v>
                </c:pt>
                <c:pt idx="1191">
                  <c:v>134</c:v>
                </c:pt>
                <c:pt idx="1192">
                  <c:v>133</c:v>
                </c:pt>
                <c:pt idx="1193">
                  <c:v>154</c:v>
                </c:pt>
                <c:pt idx="1194">
                  <c:v>133</c:v>
                </c:pt>
                <c:pt idx="1195">
                  <c:v>124</c:v>
                </c:pt>
                <c:pt idx="1196">
                  <c:v>133</c:v>
                </c:pt>
                <c:pt idx="1197">
                  <c:v>128</c:v>
                </c:pt>
                <c:pt idx="1198">
                  <c:v>151</c:v>
                </c:pt>
                <c:pt idx="1199">
                  <c:v>132</c:v>
                </c:pt>
                <c:pt idx="1200">
                  <c:v>141</c:v>
                </c:pt>
                <c:pt idx="1201">
                  <c:v>160</c:v>
                </c:pt>
                <c:pt idx="1202">
                  <c:v>134</c:v>
                </c:pt>
                <c:pt idx="1203">
                  <c:v>163</c:v>
                </c:pt>
                <c:pt idx="1204">
                  <c:v>164</c:v>
                </c:pt>
                <c:pt idx="1205">
                  <c:v>153</c:v>
                </c:pt>
                <c:pt idx="1206">
                  <c:v>131</c:v>
                </c:pt>
                <c:pt idx="1207">
                  <c:v>157</c:v>
                </c:pt>
                <c:pt idx="1208">
                  <c:v>161</c:v>
                </c:pt>
                <c:pt idx="1209">
                  <c:v>148</c:v>
                </c:pt>
                <c:pt idx="1210">
                  <c:v>151</c:v>
                </c:pt>
                <c:pt idx="1211">
                  <c:v>149</c:v>
                </c:pt>
                <c:pt idx="1212">
                  <c:v>133</c:v>
                </c:pt>
                <c:pt idx="1213">
                  <c:v>138</c:v>
                </c:pt>
                <c:pt idx="1214">
                  <c:v>147</c:v>
                </c:pt>
                <c:pt idx="1215">
                  <c:v>144</c:v>
                </c:pt>
                <c:pt idx="1216">
                  <c:v>132</c:v>
                </c:pt>
                <c:pt idx="1217">
                  <c:v>145</c:v>
                </c:pt>
                <c:pt idx="1218">
                  <c:v>146</c:v>
                </c:pt>
                <c:pt idx="1219">
                  <c:v>143</c:v>
                </c:pt>
                <c:pt idx="1220">
                  <c:v>135</c:v>
                </c:pt>
                <c:pt idx="1221">
                  <c:v>123</c:v>
                </c:pt>
                <c:pt idx="1222">
                  <c:v>114</c:v>
                </c:pt>
                <c:pt idx="1223">
                  <c:v>130</c:v>
                </c:pt>
                <c:pt idx="1224">
                  <c:v>133</c:v>
                </c:pt>
                <c:pt idx="1225">
                  <c:v>130</c:v>
                </c:pt>
                <c:pt idx="1226">
                  <c:v>151</c:v>
                </c:pt>
                <c:pt idx="1227">
                  <c:v>137</c:v>
                </c:pt>
                <c:pt idx="1228">
                  <c:v>130</c:v>
                </c:pt>
                <c:pt idx="1229">
                  <c:v>132</c:v>
                </c:pt>
                <c:pt idx="1230">
                  <c:v>120</c:v>
                </c:pt>
                <c:pt idx="1231">
                  <c:v>130</c:v>
                </c:pt>
                <c:pt idx="1232">
                  <c:v>144</c:v>
                </c:pt>
                <c:pt idx="1233">
                  <c:v>134</c:v>
                </c:pt>
                <c:pt idx="1234">
                  <c:v>132</c:v>
                </c:pt>
                <c:pt idx="1235">
                  <c:v>125</c:v>
                </c:pt>
                <c:pt idx="1236">
                  <c:v>148</c:v>
                </c:pt>
                <c:pt idx="1237">
                  <c:v>128</c:v>
                </c:pt>
                <c:pt idx="1238">
                  <c:v>112</c:v>
                </c:pt>
                <c:pt idx="1239">
                  <c:v>126</c:v>
                </c:pt>
                <c:pt idx="1240">
                  <c:v>149</c:v>
                </c:pt>
                <c:pt idx="1241">
                  <c:v>122</c:v>
                </c:pt>
                <c:pt idx="1242">
                  <c:v>148</c:v>
                </c:pt>
                <c:pt idx="1243">
                  <c:v>135</c:v>
                </c:pt>
                <c:pt idx="1244">
                  <c:v>126</c:v>
                </c:pt>
                <c:pt idx="1245">
                  <c:v>140</c:v>
                </c:pt>
                <c:pt idx="1246">
                  <c:v>118</c:v>
                </c:pt>
                <c:pt idx="1247">
                  <c:v>139</c:v>
                </c:pt>
                <c:pt idx="1248">
                  <c:v>143</c:v>
                </c:pt>
                <c:pt idx="1249">
                  <c:v>125</c:v>
                </c:pt>
                <c:pt idx="1250">
                  <c:v>136</c:v>
                </c:pt>
                <c:pt idx="1251">
                  <c:v>130</c:v>
                </c:pt>
                <c:pt idx="1252">
                  <c:v>137</c:v>
                </c:pt>
                <c:pt idx="1253">
                  <c:v>138</c:v>
                </c:pt>
                <c:pt idx="1254">
                  <c:v>106</c:v>
                </c:pt>
                <c:pt idx="1255">
                  <c:v>113</c:v>
                </c:pt>
                <c:pt idx="1256">
                  <c:v>116</c:v>
                </c:pt>
                <c:pt idx="1257">
                  <c:v>113</c:v>
                </c:pt>
                <c:pt idx="1258">
                  <c:v>150</c:v>
                </c:pt>
                <c:pt idx="1259">
                  <c:v>117</c:v>
                </c:pt>
                <c:pt idx="1260">
                  <c:v>124</c:v>
                </c:pt>
                <c:pt idx="1261">
                  <c:v>148</c:v>
                </c:pt>
                <c:pt idx="1262">
                  <c:v>124</c:v>
                </c:pt>
                <c:pt idx="1263">
                  <c:v>107</c:v>
                </c:pt>
                <c:pt idx="1264">
                  <c:v>117</c:v>
                </c:pt>
                <c:pt idx="1265">
                  <c:v>112</c:v>
                </c:pt>
                <c:pt idx="1266">
                  <c:v>113</c:v>
                </c:pt>
                <c:pt idx="1267">
                  <c:v>128</c:v>
                </c:pt>
                <c:pt idx="1268">
                  <c:v>122</c:v>
                </c:pt>
                <c:pt idx="1269">
                  <c:v>128</c:v>
                </c:pt>
                <c:pt idx="1270">
                  <c:v>129</c:v>
                </c:pt>
                <c:pt idx="1271">
                  <c:v>123</c:v>
                </c:pt>
                <c:pt idx="1272">
                  <c:v>118</c:v>
                </c:pt>
                <c:pt idx="1273">
                  <c:v>107</c:v>
                </c:pt>
                <c:pt idx="1274">
                  <c:v>105</c:v>
                </c:pt>
                <c:pt idx="1275">
                  <c:v>119</c:v>
                </c:pt>
                <c:pt idx="1276">
                  <c:v>144</c:v>
                </c:pt>
                <c:pt idx="1277">
                  <c:v>133</c:v>
                </c:pt>
                <c:pt idx="1278">
                  <c:v>110</c:v>
                </c:pt>
                <c:pt idx="1279">
                  <c:v>119</c:v>
                </c:pt>
                <c:pt idx="1280">
                  <c:v>125</c:v>
                </c:pt>
                <c:pt idx="1281">
                  <c:v>102</c:v>
                </c:pt>
                <c:pt idx="1282">
                  <c:v>106</c:v>
                </c:pt>
                <c:pt idx="1283">
                  <c:v>125</c:v>
                </c:pt>
                <c:pt idx="1284">
                  <c:v>122</c:v>
                </c:pt>
                <c:pt idx="1285">
                  <c:v>123</c:v>
                </c:pt>
                <c:pt idx="1286">
                  <c:v>125</c:v>
                </c:pt>
                <c:pt idx="1287">
                  <c:v>109</c:v>
                </c:pt>
                <c:pt idx="1288">
                  <c:v>111</c:v>
                </c:pt>
                <c:pt idx="1289">
                  <c:v>118</c:v>
                </c:pt>
                <c:pt idx="1290">
                  <c:v>115</c:v>
                </c:pt>
                <c:pt idx="1291">
                  <c:v>136</c:v>
                </c:pt>
                <c:pt idx="1292">
                  <c:v>115</c:v>
                </c:pt>
                <c:pt idx="1293">
                  <c:v>120</c:v>
                </c:pt>
                <c:pt idx="1294">
                  <c:v>106</c:v>
                </c:pt>
                <c:pt idx="1295">
                  <c:v>115</c:v>
                </c:pt>
                <c:pt idx="1296">
                  <c:v>117</c:v>
                </c:pt>
                <c:pt idx="1297">
                  <c:v>91</c:v>
                </c:pt>
                <c:pt idx="1298">
                  <c:v>118</c:v>
                </c:pt>
                <c:pt idx="1299">
                  <c:v>124</c:v>
                </c:pt>
                <c:pt idx="1300">
                  <c:v>104</c:v>
                </c:pt>
                <c:pt idx="1301">
                  <c:v>97</c:v>
                </c:pt>
                <c:pt idx="1302">
                  <c:v>112</c:v>
                </c:pt>
                <c:pt idx="1303">
                  <c:v>121</c:v>
                </c:pt>
                <c:pt idx="1304">
                  <c:v>98</c:v>
                </c:pt>
                <c:pt idx="1305">
                  <c:v>111</c:v>
                </c:pt>
                <c:pt idx="1306">
                  <c:v>140</c:v>
                </c:pt>
                <c:pt idx="1307">
                  <c:v>113</c:v>
                </c:pt>
                <c:pt idx="1308">
                  <c:v>128</c:v>
                </c:pt>
                <c:pt idx="1309">
                  <c:v>125</c:v>
                </c:pt>
                <c:pt idx="1310">
                  <c:v>126</c:v>
                </c:pt>
                <c:pt idx="1311">
                  <c:v>134</c:v>
                </c:pt>
                <c:pt idx="1312">
                  <c:v>128</c:v>
                </c:pt>
                <c:pt idx="1313">
                  <c:v>122</c:v>
                </c:pt>
                <c:pt idx="1314">
                  <c:v>116</c:v>
                </c:pt>
                <c:pt idx="1315">
                  <c:v>101</c:v>
                </c:pt>
                <c:pt idx="1316">
                  <c:v>129</c:v>
                </c:pt>
                <c:pt idx="1317">
                  <c:v>110</c:v>
                </c:pt>
                <c:pt idx="1318">
                  <c:v>108</c:v>
                </c:pt>
                <c:pt idx="1319">
                  <c:v>104</c:v>
                </c:pt>
                <c:pt idx="1320">
                  <c:v>118</c:v>
                </c:pt>
                <c:pt idx="1321">
                  <c:v>108</c:v>
                </c:pt>
                <c:pt idx="1322">
                  <c:v>85</c:v>
                </c:pt>
                <c:pt idx="1323">
                  <c:v>102</c:v>
                </c:pt>
                <c:pt idx="1324">
                  <c:v>118</c:v>
                </c:pt>
                <c:pt idx="1325">
                  <c:v>114</c:v>
                </c:pt>
                <c:pt idx="1326">
                  <c:v>104</c:v>
                </c:pt>
                <c:pt idx="1327">
                  <c:v>109</c:v>
                </c:pt>
                <c:pt idx="1328">
                  <c:v>138</c:v>
                </c:pt>
                <c:pt idx="1329">
                  <c:v>94</c:v>
                </c:pt>
                <c:pt idx="1330">
                  <c:v>99</c:v>
                </c:pt>
                <c:pt idx="1331">
                  <c:v>91</c:v>
                </c:pt>
                <c:pt idx="1332">
                  <c:v>103</c:v>
                </c:pt>
                <c:pt idx="1333">
                  <c:v>112</c:v>
                </c:pt>
                <c:pt idx="1334">
                  <c:v>98</c:v>
                </c:pt>
                <c:pt idx="1335">
                  <c:v>118</c:v>
                </c:pt>
                <c:pt idx="1336">
                  <c:v>103</c:v>
                </c:pt>
                <c:pt idx="1337">
                  <c:v>104</c:v>
                </c:pt>
                <c:pt idx="1338">
                  <c:v>103</c:v>
                </c:pt>
                <c:pt idx="1339">
                  <c:v>89</c:v>
                </c:pt>
                <c:pt idx="1340">
                  <c:v>103</c:v>
                </c:pt>
                <c:pt idx="1341">
                  <c:v>103</c:v>
                </c:pt>
                <c:pt idx="1342">
                  <c:v>84</c:v>
                </c:pt>
                <c:pt idx="1343">
                  <c:v>107</c:v>
                </c:pt>
                <c:pt idx="1344">
                  <c:v>93</c:v>
                </c:pt>
                <c:pt idx="1345">
                  <c:v>95</c:v>
                </c:pt>
                <c:pt idx="1346">
                  <c:v>98</c:v>
                </c:pt>
                <c:pt idx="1347">
                  <c:v>92</c:v>
                </c:pt>
                <c:pt idx="1348">
                  <c:v>106</c:v>
                </c:pt>
                <c:pt idx="1349">
                  <c:v>98</c:v>
                </c:pt>
                <c:pt idx="1350">
                  <c:v>122</c:v>
                </c:pt>
                <c:pt idx="1351">
                  <c:v>110</c:v>
                </c:pt>
                <c:pt idx="1352">
                  <c:v>116</c:v>
                </c:pt>
                <c:pt idx="1353">
                  <c:v>103</c:v>
                </c:pt>
                <c:pt idx="1354">
                  <c:v>81</c:v>
                </c:pt>
                <c:pt idx="1355">
                  <c:v>99</c:v>
                </c:pt>
                <c:pt idx="1356">
                  <c:v>83</c:v>
                </c:pt>
                <c:pt idx="1357">
                  <c:v>84</c:v>
                </c:pt>
                <c:pt idx="1358">
                  <c:v>95</c:v>
                </c:pt>
                <c:pt idx="1359">
                  <c:v>97</c:v>
                </c:pt>
                <c:pt idx="1360">
                  <c:v>96</c:v>
                </c:pt>
                <c:pt idx="1361">
                  <c:v>118</c:v>
                </c:pt>
                <c:pt idx="1362">
                  <c:v>113</c:v>
                </c:pt>
                <c:pt idx="1363">
                  <c:v>105</c:v>
                </c:pt>
                <c:pt idx="1364">
                  <c:v>108</c:v>
                </c:pt>
                <c:pt idx="1365">
                  <c:v>114</c:v>
                </c:pt>
                <c:pt idx="1366">
                  <c:v>101</c:v>
                </c:pt>
                <c:pt idx="1367">
                  <c:v>103</c:v>
                </c:pt>
                <c:pt idx="1368">
                  <c:v>95</c:v>
                </c:pt>
                <c:pt idx="1369">
                  <c:v>88</c:v>
                </c:pt>
                <c:pt idx="1370">
                  <c:v>106</c:v>
                </c:pt>
                <c:pt idx="1371">
                  <c:v>116</c:v>
                </c:pt>
                <c:pt idx="1372">
                  <c:v>104</c:v>
                </c:pt>
                <c:pt idx="1373">
                  <c:v>105</c:v>
                </c:pt>
                <c:pt idx="1374">
                  <c:v>95</c:v>
                </c:pt>
                <c:pt idx="1375">
                  <c:v>90</c:v>
                </c:pt>
                <c:pt idx="1376">
                  <c:v>91</c:v>
                </c:pt>
                <c:pt idx="1377">
                  <c:v>105</c:v>
                </c:pt>
                <c:pt idx="1378">
                  <c:v>106</c:v>
                </c:pt>
                <c:pt idx="1379">
                  <c:v>99</c:v>
                </c:pt>
                <c:pt idx="1380">
                  <c:v>112</c:v>
                </c:pt>
                <c:pt idx="1381">
                  <c:v>91</c:v>
                </c:pt>
                <c:pt idx="1382">
                  <c:v>84</c:v>
                </c:pt>
                <c:pt idx="1383">
                  <c:v>109</c:v>
                </c:pt>
                <c:pt idx="1384">
                  <c:v>119</c:v>
                </c:pt>
                <c:pt idx="1385">
                  <c:v>114</c:v>
                </c:pt>
                <c:pt idx="1386">
                  <c:v>108</c:v>
                </c:pt>
                <c:pt idx="1387">
                  <c:v>76</c:v>
                </c:pt>
                <c:pt idx="1388">
                  <c:v>80</c:v>
                </c:pt>
                <c:pt idx="1389">
                  <c:v>93</c:v>
                </c:pt>
                <c:pt idx="1390">
                  <c:v>90</c:v>
                </c:pt>
                <c:pt idx="1391">
                  <c:v>106</c:v>
                </c:pt>
                <c:pt idx="1392">
                  <c:v>108</c:v>
                </c:pt>
                <c:pt idx="1393">
                  <c:v>101</c:v>
                </c:pt>
                <c:pt idx="1394">
                  <c:v>96</c:v>
                </c:pt>
                <c:pt idx="1395">
                  <c:v>95</c:v>
                </c:pt>
                <c:pt idx="1396">
                  <c:v>87</c:v>
                </c:pt>
                <c:pt idx="1397">
                  <c:v>99</c:v>
                </c:pt>
                <c:pt idx="1398">
                  <c:v>79</c:v>
                </c:pt>
                <c:pt idx="1399">
                  <c:v>82</c:v>
                </c:pt>
                <c:pt idx="1400">
                  <c:v>95</c:v>
                </c:pt>
                <c:pt idx="1401">
                  <c:v>90</c:v>
                </c:pt>
                <c:pt idx="1402">
                  <c:v>91</c:v>
                </c:pt>
                <c:pt idx="1403">
                  <c:v>86</c:v>
                </c:pt>
                <c:pt idx="1404">
                  <c:v>94</c:v>
                </c:pt>
                <c:pt idx="1405">
                  <c:v>85</c:v>
                </c:pt>
                <c:pt idx="1406">
                  <c:v>104</c:v>
                </c:pt>
                <c:pt idx="1407">
                  <c:v>94</c:v>
                </c:pt>
                <c:pt idx="1408">
                  <c:v>76</c:v>
                </c:pt>
                <c:pt idx="1409">
                  <c:v>72</c:v>
                </c:pt>
                <c:pt idx="1410">
                  <c:v>107</c:v>
                </c:pt>
                <c:pt idx="1411">
                  <c:v>105</c:v>
                </c:pt>
                <c:pt idx="1412">
                  <c:v>80</c:v>
                </c:pt>
                <c:pt idx="1413">
                  <c:v>101</c:v>
                </c:pt>
                <c:pt idx="1414">
                  <c:v>85</c:v>
                </c:pt>
                <c:pt idx="1415">
                  <c:v>96</c:v>
                </c:pt>
                <c:pt idx="1416">
                  <c:v>88</c:v>
                </c:pt>
                <c:pt idx="1417">
                  <c:v>94</c:v>
                </c:pt>
                <c:pt idx="1418">
                  <c:v>89</c:v>
                </c:pt>
                <c:pt idx="1419">
                  <c:v>104</c:v>
                </c:pt>
                <c:pt idx="1420">
                  <c:v>90</c:v>
                </c:pt>
                <c:pt idx="1421">
                  <c:v>90</c:v>
                </c:pt>
                <c:pt idx="1422">
                  <c:v>83</c:v>
                </c:pt>
                <c:pt idx="1423">
                  <c:v>106</c:v>
                </c:pt>
                <c:pt idx="1424">
                  <c:v>99</c:v>
                </c:pt>
                <c:pt idx="1425">
                  <c:v>111</c:v>
                </c:pt>
                <c:pt idx="1426">
                  <c:v>95</c:v>
                </c:pt>
                <c:pt idx="1427">
                  <c:v>72</c:v>
                </c:pt>
                <c:pt idx="1428">
                  <c:v>99</c:v>
                </c:pt>
                <c:pt idx="1429">
                  <c:v>76</c:v>
                </c:pt>
                <c:pt idx="1430">
                  <c:v>104</c:v>
                </c:pt>
                <c:pt idx="1431">
                  <c:v>92</c:v>
                </c:pt>
                <c:pt idx="1432">
                  <c:v>79</c:v>
                </c:pt>
                <c:pt idx="1433">
                  <c:v>84</c:v>
                </c:pt>
                <c:pt idx="1434">
                  <c:v>96</c:v>
                </c:pt>
                <c:pt idx="1435">
                  <c:v>91</c:v>
                </c:pt>
                <c:pt idx="1436">
                  <c:v>85</c:v>
                </c:pt>
                <c:pt idx="1437">
                  <c:v>85</c:v>
                </c:pt>
                <c:pt idx="1438">
                  <c:v>86</c:v>
                </c:pt>
                <c:pt idx="1439">
                  <c:v>75</c:v>
                </c:pt>
                <c:pt idx="1440">
                  <c:v>105</c:v>
                </c:pt>
                <c:pt idx="1441">
                  <c:v>76</c:v>
                </c:pt>
                <c:pt idx="1442">
                  <c:v>89</c:v>
                </c:pt>
                <c:pt idx="1443">
                  <c:v>91</c:v>
                </c:pt>
                <c:pt idx="1444">
                  <c:v>93</c:v>
                </c:pt>
                <c:pt idx="1445">
                  <c:v>93</c:v>
                </c:pt>
                <c:pt idx="1446">
                  <c:v>72</c:v>
                </c:pt>
                <c:pt idx="1447">
                  <c:v>88</c:v>
                </c:pt>
                <c:pt idx="1448">
                  <c:v>79</c:v>
                </c:pt>
                <c:pt idx="1449">
                  <c:v>76</c:v>
                </c:pt>
                <c:pt idx="1450">
                  <c:v>80</c:v>
                </c:pt>
                <c:pt idx="1451">
                  <c:v>97</c:v>
                </c:pt>
                <c:pt idx="1452">
                  <c:v>90</c:v>
                </c:pt>
                <c:pt idx="1453">
                  <c:v>97</c:v>
                </c:pt>
                <c:pt idx="1454">
                  <c:v>102</c:v>
                </c:pt>
                <c:pt idx="1455">
                  <c:v>64</c:v>
                </c:pt>
                <c:pt idx="1456">
                  <c:v>75</c:v>
                </c:pt>
                <c:pt idx="1457">
                  <c:v>78</c:v>
                </c:pt>
                <c:pt idx="1458">
                  <c:v>75</c:v>
                </c:pt>
                <c:pt idx="1459">
                  <c:v>117</c:v>
                </c:pt>
                <c:pt idx="1460">
                  <c:v>90</c:v>
                </c:pt>
                <c:pt idx="1461">
                  <c:v>74</c:v>
                </c:pt>
                <c:pt idx="1462">
                  <c:v>80</c:v>
                </c:pt>
                <c:pt idx="1463">
                  <c:v>72</c:v>
                </c:pt>
                <c:pt idx="1464">
                  <c:v>92</c:v>
                </c:pt>
                <c:pt idx="1465">
                  <c:v>106</c:v>
                </c:pt>
                <c:pt idx="1466">
                  <c:v>92</c:v>
                </c:pt>
                <c:pt idx="1467">
                  <c:v>92</c:v>
                </c:pt>
                <c:pt idx="1468">
                  <c:v>86</c:v>
                </c:pt>
                <c:pt idx="1469">
                  <c:v>78</c:v>
                </c:pt>
                <c:pt idx="1470">
                  <c:v>96</c:v>
                </c:pt>
                <c:pt idx="1471">
                  <c:v>74</c:v>
                </c:pt>
                <c:pt idx="1472">
                  <c:v>77</c:v>
                </c:pt>
                <c:pt idx="1473">
                  <c:v>91</c:v>
                </c:pt>
                <c:pt idx="1474">
                  <c:v>73</c:v>
                </c:pt>
                <c:pt idx="1475">
                  <c:v>85</c:v>
                </c:pt>
                <c:pt idx="1476">
                  <c:v>96</c:v>
                </c:pt>
                <c:pt idx="1477">
                  <c:v>101</c:v>
                </c:pt>
                <c:pt idx="1478">
                  <c:v>101</c:v>
                </c:pt>
                <c:pt idx="1479">
                  <c:v>73</c:v>
                </c:pt>
                <c:pt idx="1480">
                  <c:v>88</c:v>
                </c:pt>
                <c:pt idx="1481">
                  <c:v>102</c:v>
                </c:pt>
                <c:pt idx="1482">
                  <c:v>83</c:v>
                </c:pt>
                <c:pt idx="1483">
                  <c:v>84</c:v>
                </c:pt>
                <c:pt idx="1484">
                  <c:v>70</c:v>
                </c:pt>
                <c:pt idx="1485">
                  <c:v>72</c:v>
                </c:pt>
                <c:pt idx="1486">
                  <c:v>87</c:v>
                </c:pt>
                <c:pt idx="1487">
                  <c:v>80</c:v>
                </c:pt>
                <c:pt idx="1488">
                  <c:v>91</c:v>
                </c:pt>
                <c:pt idx="1489">
                  <c:v>69</c:v>
                </c:pt>
                <c:pt idx="1490">
                  <c:v>89</c:v>
                </c:pt>
                <c:pt idx="1491">
                  <c:v>68</c:v>
                </c:pt>
                <c:pt idx="1492">
                  <c:v>69</c:v>
                </c:pt>
                <c:pt idx="1493">
                  <c:v>95</c:v>
                </c:pt>
                <c:pt idx="1494">
                  <c:v>91</c:v>
                </c:pt>
                <c:pt idx="1495">
                  <c:v>77</c:v>
                </c:pt>
                <c:pt idx="1496">
                  <c:v>70</c:v>
                </c:pt>
                <c:pt idx="1497">
                  <c:v>67</c:v>
                </c:pt>
                <c:pt idx="1498">
                  <c:v>76</c:v>
                </c:pt>
                <c:pt idx="1499">
                  <c:v>67</c:v>
                </c:pt>
                <c:pt idx="1500">
                  <c:v>65</c:v>
                </c:pt>
                <c:pt idx="1501">
                  <c:v>75</c:v>
                </c:pt>
                <c:pt idx="1502">
                  <c:v>73</c:v>
                </c:pt>
                <c:pt idx="1503">
                  <c:v>87</c:v>
                </c:pt>
                <c:pt idx="1504">
                  <c:v>57</c:v>
                </c:pt>
                <c:pt idx="1505">
                  <c:v>80</c:v>
                </c:pt>
                <c:pt idx="1506">
                  <c:v>81</c:v>
                </c:pt>
                <c:pt idx="1507">
                  <c:v>67</c:v>
                </c:pt>
                <c:pt idx="1508">
                  <c:v>78</c:v>
                </c:pt>
                <c:pt idx="1509">
                  <c:v>90</c:v>
                </c:pt>
                <c:pt idx="1510">
                  <c:v>74</c:v>
                </c:pt>
                <c:pt idx="1511">
                  <c:v>82</c:v>
                </c:pt>
                <c:pt idx="1512">
                  <c:v>63</c:v>
                </c:pt>
                <c:pt idx="1513">
                  <c:v>78</c:v>
                </c:pt>
                <c:pt idx="1514">
                  <c:v>85</c:v>
                </c:pt>
                <c:pt idx="1515">
                  <c:v>68</c:v>
                </c:pt>
                <c:pt idx="1516">
                  <c:v>84</c:v>
                </c:pt>
                <c:pt idx="1517">
                  <c:v>77</c:v>
                </c:pt>
                <c:pt idx="1518">
                  <c:v>69</c:v>
                </c:pt>
                <c:pt idx="1519">
                  <c:v>95</c:v>
                </c:pt>
                <c:pt idx="1520">
                  <c:v>76</c:v>
                </c:pt>
                <c:pt idx="1521">
                  <c:v>80</c:v>
                </c:pt>
                <c:pt idx="1522">
                  <c:v>87</c:v>
                </c:pt>
                <c:pt idx="1523">
                  <c:v>72</c:v>
                </c:pt>
                <c:pt idx="1524">
                  <c:v>61</c:v>
                </c:pt>
                <c:pt idx="1525">
                  <c:v>77</c:v>
                </c:pt>
                <c:pt idx="1526">
                  <c:v>70</c:v>
                </c:pt>
                <c:pt idx="1527">
                  <c:v>68</c:v>
                </c:pt>
                <c:pt idx="1528">
                  <c:v>76</c:v>
                </c:pt>
                <c:pt idx="1529">
                  <c:v>74</c:v>
                </c:pt>
                <c:pt idx="1530">
                  <c:v>79</c:v>
                </c:pt>
                <c:pt idx="1531">
                  <c:v>73</c:v>
                </c:pt>
                <c:pt idx="1532">
                  <c:v>71</c:v>
                </c:pt>
                <c:pt idx="1533">
                  <c:v>75</c:v>
                </c:pt>
                <c:pt idx="1534">
                  <c:v>74</c:v>
                </c:pt>
                <c:pt idx="1535">
                  <c:v>76</c:v>
                </c:pt>
                <c:pt idx="1536">
                  <c:v>67</c:v>
                </c:pt>
                <c:pt idx="1537">
                  <c:v>80</c:v>
                </c:pt>
                <c:pt idx="1538">
                  <c:v>77</c:v>
                </c:pt>
                <c:pt idx="1539">
                  <c:v>75</c:v>
                </c:pt>
                <c:pt idx="1540">
                  <c:v>72</c:v>
                </c:pt>
                <c:pt idx="1541">
                  <c:v>84</c:v>
                </c:pt>
                <c:pt idx="1542">
                  <c:v>80</c:v>
                </c:pt>
                <c:pt idx="1543">
                  <c:v>79</c:v>
                </c:pt>
                <c:pt idx="1544">
                  <c:v>73</c:v>
                </c:pt>
                <c:pt idx="1545">
                  <c:v>75</c:v>
                </c:pt>
                <c:pt idx="1546">
                  <c:v>68</c:v>
                </c:pt>
                <c:pt idx="1547">
                  <c:v>66</c:v>
                </c:pt>
                <c:pt idx="1548">
                  <c:v>75</c:v>
                </c:pt>
                <c:pt idx="1549">
                  <c:v>73</c:v>
                </c:pt>
                <c:pt idx="1550">
                  <c:v>74</c:v>
                </c:pt>
                <c:pt idx="1551">
                  <c:v>62</c:v>
                </c:pt>
                <c:pt idx="1552">
                  <c:v>70</c:v>
                </c:pt>
                <c:pt idx="1553">
                  <c:v>72</c:v>
                </c:pt>
                <c:pt idx="1554">
                  <c:v>75</c:v>
                </c:pt>
                <c:pt idx="1555">
                  <c:v>84</c:v>
                </c:pt>
                <c:pt idx="1556">
                  <c:v>77</c:v>
                </c:pt>
                <c:pt idx="1557">
                  <c:v>58</c:v>
                </c:pt>
                <c:pt idx="1558">
                  <c:v>56</c:v>
                </c:pt>
                <c:pt idx="1559">
                  <c:v>84</c:v>
                </c:pt>
                <c:pt idx="1560">
                  <c:v>61</c:v>
                </c:pt>
                <c:pt idx="1561">
                  <c:v>66</c:v>
                </c:pt>
                <c:pt idx="1562">
                  <c:v>61</c:v>
                </c:pt>
                <c:pt idx="1563">
                  <c:v>80</c:v>
                </c:pt>
                <c:pt idx="1564">
                  <c:v>60</c:v>
                </c:pt>
                <c:pt idx="1565">
                  <c:v>81</c:v>
                </c:pt>
                <c:pt idx="1566">
                  <c:v>69</c:v>
                </c:pt>
                <c:pt idx="1567">
                  <c:v>77</c:v>
                </c:pt>
                <c:pt idx="1568">
                  <c:v>75</c:v>
                </c:pt>
                <c:pt idx="1569">
                  <c:v>73</c:v>
                </c:pt>
                <c:pt idx="1570">
                  <c:v>61</c:v>
                </c:pt>
                <c:pt idx="1571">
                  <c:v>65</c:v>
                </c:pt>
                <c:pt idx="1572">
                  <c:v>63</c:v>
                </c:pt>
                <c:pt idx="1573">
                  <c:v>78</c:v>
                </c:pt>
                <c:pt idx="1574">
                  <c:v>62</c:v>
                </c:pt>
                <c:pt idx="1575">
                  <c:v>70</c:v>
                </c:pt>
                <c:pt idx="1576">
                  <c:v>58</c:v>
                </c:pt>
                <c:pt idx="1577">
                  <c:v>76</c:v>
                </c:pt>
                <c:pt idx="1578">
                  <c:v>78</c:v>
                </c:pt>
                <c:pt idx="1579">
                  <c:v>56</c:v>
                </c:pt>
                <c:pt idx="1580">
                  <c:v>68</c:v>
                </c:pt>
                <c:pt idx="1581">
                  <c:v>86</c:v>
                </c:pt>
                <c:pt idx="1582">
                  <c:v>73</c:v>
                </c:pt>
                <c:pt idx="1583">
                  <c:v>73</c:v>
                </c:pt>
                <c:pt idx="1584">
                  <c:v>76</c:v>
                </c:pt>
                <c:pt idx="1585">
                  <c:v>66</c:v>
                </c:pt>
                <c:pt idx="1586">
                  <c:v>66</c:v>
                </c:pt>
                <c:pt idx="1587">
                  <c:v>67</c:v>
                </c:pt>
                <c:pt idx="1588">
                  <c:v>61</c:v>
                </c:pt>
                <c:pt idx="1589">
                  <c:v>68</c:v>
                </c:pt>
                <c:pt idx="1590">
                  <c:v>59</c:v>
                </c:pt>
                <c:pt idx="1591">
                  <c:v>52</c:v>
                </c:pt>
                <c:pt idx="1592">
                  <c:v>67</c:v>
                </c:pt>
                <c:pt idx="1593">
                  <c:v>63</c:v>
                </c:pt>
                <c:pt idx="1594">
                  <c:v>78</c:v>
                </c:pt>
                <c:pt idx="1595">
                  <c:v>91</c:v>
                </c:pt>
                <c:pt idx="1596">
                  <c:v>71</c:v>
                </c:pt>
                <c:pt idx="1597">
                  <c:v>60</c:v>
                </c:pt>
                <c:pt idx="1598">
                  <c:v>62</c:v>
                </c:pt>
                <c:pt idx="1599">
                  <c:v>80</c:v>
                </c:pt>
                <c:pt idx="1600">
                  <c:v>54</c:v>
                </c:pt>
                <c:pt idx="1601">
                  <c:v>69</c:v>
                </c:pt>
                <c:pt idx="1602">
                  <c:v>53</c:v>
                </c:pt>
                <c:pt idx="1603">
                  <c:v>69</c:v>
                </c:pt>
                <c:pt idx="1604">
                  <c:v>50</c:v>
                </c:pt>
                <c:pt idx="1605">
                  <c:v>61</c:v>
                </c:pt>
                <c:pt idx="1606">
                  <c:v>60</c:v>
                </c:pt>
                <c:pt idx="1607">
                  <c:v>73</c:v>
                </c:pt>
                <c:pt idx="1608">
                  <c:v>55</c:v>
                </c:pt>
                <c:pt idx="1609">
                  <c:v>72</c:v>
                </c:pt>
                <c:pt idx="1610">
                  <c:v>64</c:v>
                </c:pt>
                <c:pt idx="1611">
                  <c:v>74</c:v>
                </c:pt>
                <c:pt idx="1612">
                  <c:v>58</c:v>
                </c:pt>
                <c:pt idx="1613">
                  <c:v>56</c:v>
                </c:pt>
                <c:pt idx="1614">
                  <c:v>72</c:v>
                </c:pt>
                <c:pt idx="1615">
                  <c:v>72</c:v>
                </c:pt>
                <c:pt idx="1616">
                  <c:v>70</c:v>
                </c:pt>
                <c:pt idx="1617">
                  <c:v>47</c:v>
                </c:pt>
                <c:pt idx="1618">
                  <c:v>62</c:v>
                </c:pt>
                <c:pt idx="1619">
                  <c:v>65</c:v>
                </c:pt>
                <c:pt idx="1620">
                  <c:v>69</c:v>
                </c:pt>
                <c:pt idx="1621">
                  <c:v>73</c:v>
                </c:pt>
                <c:pt idx="1622">
                  <c:v>70</c:v>
                </c:pt>
                <c:pt idx="1623">
                  <c:v>64</c:v>
                </c:pt>
                <c:pt idx="1624">
                  <c:v>60</c:v>
                </c:pt>
                <c:pt idx="1625">
                  <c:v>67</c:v>
                </c:pt>
                <c:pt idx="1626">
                  <c:v>77</c:v>
                </c:pt>
                <c:pt idx="1627">
                  <c:v>68</c:v>
                </c:pt>
                <c:pt idx="1628">
                  <c:v>57</c:v>
                </c:pt>
                <c:pt idx="1629">
                  <c:v>66</c:v>
                </c:pt>
                <c:pt idx="1630">
                  <c:v>58</c:v>
                </c:pt>
                <c:pt idx="1631">
                  <c:v>74</c:v>
                </c:pt>
                <c:pt idx="1632">
                  <c:v>49</c:v>
                </c:pt>
                <c:pt idx="1633">
                  <c:v>48</c:v>
                </c:pt>
                <c:pt idx="1634">
                  <c:v>68</c:v>
                </c:pt>
                <c:pt idx="1635">
                  <c:v>73</c:v>
                </c:pt>
                <c:pt idx="1636">
                  <c:v>60</c:v>
                </c:pt>
                <c:pt idx="1637">
                  <c:v>55</c:v>
                </c:pt>
                <c:pt idx="1638">
                  <c:v>62</c:v>
                </c:pt>
                <c:pt idx="1639">
                  <c:v>60</c:v>
                </c:pt>
                <c:pt idx="1640">
                  <c:v>56</c:v>
                </c:pt>
                <c:pt idx="1641">
                  <c:v>68</c:v>
                </c:pt>
                <c:pt idx="1642">
                  <c:v>61</c:v>
                </c:pt>
                <c:pt idx="1643">
                  <c:v>56</c:v>
                </c:pt>
                <c:pt idx="1644">
                  <c:v>60</c:v>
                </c:pt>
                <c:pt idx="1645">
                  <c:v>65</c:v>
                </c:pt>
                <c:pt idx="1646">
                  <c:v>64</c:v>
                </c:pt>
                <c:pt idx="1647">
                  <c:v>66</c:v>
                </c:pt>
                <c:pt idx="1648">
                  <c:v>52</c:v>
                </c:pt>
                <c:pt idx="1649">
                  <c:v>78</c:v>
                </c:pt>
                <c:pt idx="1650">
                  <c:v>57</c:v>
                </c:pt>
                <c:pt idx="1651">
                  <c:v>64</c:v>
                </c:pt>
                <c:pt idx="1652">
                  <c:v>58</c:v>
                </c:pt>
                <c:pt idx="1653">
                  <c:v>49</c:v>
                </c:pt>
                <c:pt idx="1654">
                  <c:v>54</c:v>
                </c:pt>
                <c:pt idx="1655">
                  <c:v>69</c:v>
                </c:pt>
                <c:pt idx="1656">
                  <c:v>66</c:v>
                </c:pt>
                <c:pt idx="1657">
                  <c:v>57</c:v>
                </c:pt>
                <c:pt idx="1658">
                  <c:v>61</c:v>
                </c:pt>
                <c:pt idx="1659">
                  <c:v>81</c:v>
                </c:pt>
                <c:pt idx="1660">
                  <c:v>55</c:v>
                </c:pt>
                <c:pt idx="1661">
                  <c:v>55</c:v>
                </c:pt>
                <c:pt idx="1662">
                  <c:v>47</c:v>
                </c:pt>
                <c:pt idx="1663">
                  <c:v>65</c:v>
                </c:pt>
                <c:pt idx="1664">
                  <c:v>54</c:v>
                </c:pt>
                <c:pt idx="1665">
                  <c:v>54</c:v>
                </c:pt>
                <c:pt idx="1666">
                  <c:v>58</c:v>
                </c:pt>
                <c:pt idx="1667">
                  <c:v>50</c:v>
                </c:pt>
                <c:pt idx="1668">
                  <c:v>60</c:v>
                </c:pt>
                <c:pt idx="1669">
                  <c:v>58</c:v>
                </c:pt>
                <c:pt idx="1670">
                  <c:v>46</c:v>
                </c:pt>
                <c:pt idx="1671">
                  <c:v>47</c:v>
                </c:pt>
                <c:pt idx="1672">
                  <c:v>42</c:v>
                </c:pt>
                <c:pt idx="1673">
                  <c:v>40</c:v>
                </c:pt>
                <c:pt idx="1674">
                  <c:v>55</c:v>
                </c:pt>
                <c:pt idx="1675">
                  <c:v>56</c:v>
                </c:pt>
                <c:pt idx="1676">
                  <c:v>61</c:v>
                </c:pt>
                <c:pt idx="1677">
                  <c:v>47</c:v>
                </c:pt>
                <c:pt idx="1678">
                  <c:v>47</c:v>
                </c:pt>
                <c:pt idx="1679">
                  <c:v>65</c:v>
                </c:pt>
                <c:pt idx="1680">
                  <c:v>58</c:v>
                </c:pt>
                <c:pt idx="1681">
                  <c:v>48</c:v>
                </c:pt>
                <c:pt idx="1682">
                  <c:v>51</c:v>
                </c:pt>
                <c:pt idx="1683">
                  <c:v>59</c:v>
                </c:pt>
                <c:pt idx="1684">
                  <c:v>68</c:v>
                </c:pt>
                <c:pt idx="1685">
                  <c:v>64</c:v>
                </c:pt>
                <c:pt idx="1686">
                  <c:v>61</c:v>
                </c:pt>
                <c:pt idx="1687">
                  <c:v>33</c:v>
                </c:pt>
                <c:pt idx="1688">
                  <c:v>63</c:v>
                </c:pt>
                <c:pt idx="1689">
                  <c:v>60</c:v>
                </c:pt>
                <c:pt idx="1690">
                  <c:v>56</c:v>
                </c:pt>
                <c:pt idx="1691">
                  <c:v>46</c:v>
                </c:pt>
                <c:pt idx="1692">
                  <c:v>71</c:v>
                </c:pt>
                <c:pt idx="1693">
                  <c:v>41</c:v>
                </c:pt>
                <c:pt idx="1694">
                  <c:v>60</c:v>
                </c:pt>
                <c:pt idx="1695">
                  <c:v>47</c:v>
                </c:pt>
                <c:pt idx="1696">
                  <c:v>45</c:v>
                </c:pt>
                <c:pt idx="1697">
                  <c:v>46</c:v>
                </c:pt>
                <c:pt idx="1698">
                  <c:v>54</c:v>
                </c:pt>
                <c:pt idx="1699">
                  <c:v>53</c:v>
                </c:pt>
                <c:pt idx="1700">
                  <c:v>53</c:v>
                </c:pt>
                <c:pt idx="1701">
                  <c:v>52</c:v>
                </c:pt>
                <c:pt idx="1702">
                  <c:v>78</c:v>
                </c:pt>
                <c:pt idx="1703">
                  <c:v>41</c:v>
                </c:pt>
                <c:pt idx="1704">
                  <c:v>60</c:v>
                </c:pt>
                <c:pt idx="1705">
                  <c:v>53</c:v>
                </c:pt>
                <c:pt idx="1706">
                  <c:v>48</c:v>
                </c:pt>
                <c:pt idx="1707">
                  <c:v>47</c:v>
                </c:pt>
                <c:pt idx="1708">
                  <c:v>52</c:v>
                </c:pt>
                <c:pt idx="1709">
                  <c:v>61</c:v>
                </c:pt>
                <c:pt idx="1710">
                  <c:v>52</c:v>
                </c:pt>
                <c:pt idx="1711">
                  <c:v>46</c:v>
                </c:pt>
                <c:pt idx="1712">
                  <c:v>35</c:v>
                </c:pt>
                <c:pt idx="1713">
                  <c:v>58</c:v>
                </c:pt>
                <c:pt idx="1714">
                  <c:v>57</c:v>
                </c:pt>
                <c:pt idx="1715">
                  <c:v>50</c:v>
                </c:pt>
                <c:pt idx="1716">
                  <c:v>49</c:v>
                </c:pt>
                <c:pt idx="1717">
                  <c:v>48</c:v>
                </c:pt>
                <c:pt idx="1718">
                  <c:v>60</c:v>
                </c:pt>
                <c:pt idx="1719">
                  <c:v>48</c:v>
                </c:pt>
                <c:pt idx="1720">
                  <c:v>46</c:v>
                </c:pt>
                <c:pt idx="1721">
                  <c:v>62</c:v>
                </c:pt>
                <c:pt idx="1722">
                  <c:v>58</c:v>
                </c:pt>
                <c:pt idx="1723">
                  <c:v>43</c:v>
                </c:pt>
                <c:pt idx="1724">
                  <c:v>58</c:v>
                </c:pt>
                <c:pt idx="1725">
                  <c:v>61</c:v>
                </c:pt>
                <c:pt idx="1726">
                  <c:v>54</c:v>
                </c:pt>
                <c:pt idx="1727">
                  <c:v>64</c:v>
                </c:pt>
                <c:pt idx="1728">
                  <c:v>51</c:v>
                </c:pt>
                <c:pt idx="1729">
                  <c:v>47</c:v>
                </c:pt>
                <c:pt idx="1730">
                  <c:v>48</c:v>
                </c:pt>
                <c:pt idx="1731">
                  <c:v>46</c:v>
                </c:pt>
                <c:pt idx="1732">
                  <c:v>41</c:v>
                </c:pt>
                <c:pt idx="1733">
                  <c:v>60</c:v>
                </c:pt>
                <c:pt idx="1734">
                  <c:v>65</c:v>
                </c:pt>
                <c:pt idx="1735">
                  <c:v>56</c:v>
                </c:pt>
                <c:pt idx="1736">
                  <c:v>59</c:v>
                </c:pt>
                <c:pt idx="1737">
                  <c:v>40</c:v>
                </c:pt>
                <c:pt idx="1738">
                  <c:v>60</c:v>
                </c:pt>
                <c:pt idx="1739">
                  <c:v>53</c:v>
                </c:pt>
                <c:pt idx="1740">
                  <c:v>63</c:v>
                </c:pt>
                <c:pt idx="1741">
                  <c:v>42</c:v>
                </c:pt>
                <c:pt idx="1742">
                  <c:v>46</c:v>
                </c:pt>
                <c:pt idx="1743">
                  <c:v>60</c:v>
                </c:pt>
                <c:pt idx="1744">
                  <c:v>49</c:v>
                </c:pt>
                <c:pt idx="1745">
                  <c:v>44</c:v>
                </c:pt>
                <c:pt idx="1746">
                  <c:v>53</c:v>
                </c:pt>
                <c:pt idx="1747">
                  <c:v>46</c:v>
                </c:pt>
                <c:pt idx="1748">
                  <c:v>52</c:v>
                </c:pt>
                <c:pt idx="1749">
                  <c:v>62</c:v>
                </c:pt>
                <c:pt idx="1750">
                  <c:v>45</c:v>
                </c:pt>
                <c:pt idx="1751">
                  <c:v>67</c:v>
                </c:pt>
                <c:pt idx="1752">
                  <c:v>49</c:v>
                </c:pt>
                <c:pt idx="1753">
                  <c:v>46</c:v>
                </c:pt>
                <c:pt idx="1754">
                  <c:v>44</c:v>
                </c:pt>
                <c:pt idx="1755">
                  <c:v>54</c:v>
                </c:pt>
                <c:pt idx="1756">
                  <c:v>39</c:v>
                </c:pt>
                <c:pt idx="1757">
                  <c:v>57</c:v>
                </c:pt>
                <c:pt idx="1758">
                  <c:v>53</c:v>
                </c:pt>
                <c:pt idx="1759">
                  <c:v>51</c:v>
                </c:pt>
                <c:pt idx="1760">
                  <c:v>47</c:v>
                </c:pt>
                <c:pt idx="1761">
                  <c:v>52</c:v>
                </c:pt>
                <c:pt idx="1762">
                  <c:v>55</c:v>
                </c:pt>
                <c:pt idx="1763">
                  <c:v>48</c:v>
                </c:pt>
                <c:pt idx="1764">
                  <c:v>43</c:v>
                </c:pt>
                <c:pt idx="1765">
                  <c:v>52</c:v>
                </c:pt>
                <c:pt idx="1766">
                  <c:v>54</c:v>
                </c:pt>
                <c:pt idx="1767">
                  <c:v>41</c:v>
                </c:pt>
                <c:pt idx="1768">
                  <c:v>62</c:v>
                </c:pt>
                <c:pt idx="1769">
                  <c:v>70</c:v>
                </c:pt>
                <c:pt idx="1770">
                  <c:v>50</c:v>
                </c:pt>
                <c:pt idx="1771">
                  <c:v>52</c:v>
                </c:pt>
                <c:pt idx="1772">
                  <c:v>48</c:v>
                </c:pt>
                <c:pt idx="1773">
                  <c:v>57</c:v>
                </c:pt>
                <c:pt idx="1774">
                  <c:v>59</c:v>
                </c:pt>
                <c:pt idx="1775">
                  <c:v>45</c:v>
                </c:pt>
                <c:pt idx="1776">
                  <c:v>41</c:v>
                </c:pt>
                <c:pt idx="1777">
                  <c:v>53</c:v>
                </c:pt>
                <c:pt idx="1778">
                  <c:v>48</c:v>
                </c:pt>
                <c:pt idx="1779">
                  <c:v>46</c:v>
                </c:pt>
                <c:pt idx="1780">
                  <c:v>55</c:v>
                </c:pt>
                <c:pt idx="1781">
                  <c:v>49</c:v>
                </c:pt>
                <c:pt idx="1782">
                  <c:v>53</c:v>
                </c:pt>
                <c:pt idx="1783">
                  <c:v>49</c:v>
                </c:pt>
                <c:pt idx="1784">
                  <c:v>54</c:v>
                </c:pt>
                <c:pt idx="1785">
                  <c:v>38</c:v>
                </c:pt>
                <c:pt idx="1786">
                  <c:v>49</c:v>
                </c:pt>
                <c:pt idx="1787">
                  <c:v>52</c:v>
                </c:pt>
                <c:pt idx="1788">
                  <c:v>56</c:v>
                </c:pt>
                <c:pt idx="1789">
                  <c:v>49</c:v>
                </c:pt>
                <c:pt idx="1790">
                  <c:v>42</c:v>
                </c:pt>
                <c:pt idx="1791">
                  <c:v>49</c:v>
                </c:pt>
                <c:pt idx="1792">
                  <c:v>51</c:v>
                </c:pt>
                <c:pt idx="1793">
                  <c:v>56</c:v>
                </c:pt>
                <c:pt idx="1794">
                  <c:v>33</c:v>
                </c:pt>
                <c:pt idx="1795">
                  <c:v>57</c:v>
                </c:pt>
                <c:pt idx="1796">
                  <c:v>50</c:v>
                </c:pt>
                <c:pt idx="1797">
                  <c:v>41</c:v>
                </c:pt>
                <c:pt idx="1798">
                  <c:v>36</c:v>
                </c:pt>
                <c:pt idx="1799">
                  <c:v>44</c:v>
                </c:pt>
                <c:pt idx="1800">
                  <c:v>29</c:v>
                </c:pt>
                <c:pt idx="1801">
                  <c:v>56</c:v>
                </c:pt>
                <c:pt idx="1802">
                  <c:v>50</c:v>
                </c:pt>
                <c:pt idx="1803">
                  <c:v>48</c:v>
                </c:pt>
                <c:pt idx="1804">
                  <c:v>51</c:v>
                </c:pt>
                <c:pt idx="1805">
                  <c:v>38</c:v>
                </c:pt>
                <c:pt idx="1806">
                  <c:v>43</c:v>
                </c:pt>
                <c:pt idx="1807">
                  <c:v>49</c:v>
                </c:pt>
                <c:pt idx="1808">
                  <c:v>43</c:v>
                </c:pt>
                <c:pt idx="1809">
                  <c:v>43</c:v>
                </c:pt>
                <c:pt idx="1810">
                  <c:v>49</c:v>
                </c:pt>
                <c:pt idx="1811">
                  <c:v>44</c:v>
                </c:pt>
                <c:pt idx="1812">
                  <c:v>48</c:v>
                </c:pt>
                <c:pt idx="1813">
                  <c:v>42</c:v>
                </c:pt>
                <c:pt idx="1814">
                  <c:v>40</c:v>
                </c:pt>
                <c:pt idx="1815">
                  <c:v>39</c:v>
                </c:pt>
                <c:pt idx="1816">
                  <c:v>47</c:v>
                </c:pt>
                <c:pt idx="1817">
                  <c:v>58</c:v>
                </c:pt>
                <c:pt idx="1818">
                  <c:v>55</c:v>
                </c:pt>
                <c:pt idx="1819">
                  <c:v>45</c:v>
                </c:pt>
                <c:pt idx="1820">
                  <c:v>48</c:v>
                </c:pt>
                <c:pt idx="1821">
                  <c:v>29</c:v>
                </c:pt>
                <c:pt idx="1822">
                  <c:v>43</c:v>
                </c:pt>
                <c:pt idx="1823">
                  <c:v>55</c:v>
                </c:pt>
                <c:pt idx="1824">
                  <c:v>45</c:v>
                </c:pt>
                <c:pt idx="1825">
                  <c:v>39</c:v>
                </c:pt>
                <c:pt idx="1826">
                  <c:v>44</c:v>
                </c:pt>
                <c:pt idx="1827">
                  <c:v>43</c:v>
                </c:pt>
                <c:pt idx="1828">
                  <c:v>34</c:v>
                </c:pt>
                <c:pt idx="1829">
                  <c:v>52</c:v>
                </c:pt>
                <c:pt idx="1830">
                  <c:v>54</c:v>
                </c:pt>
                <c:pt idx="1831">
                  <c:v>58</c:v>
                </c:pt>
                <c:pt idx="1832">
                  <c:v>41</c:v>
                </c:pt>
                <c:pt idx="1833">
                  <c:v>53</c:v>
                </c:pt>
                <c:pt idx="1834">
                  <c:v>39</c:v>
                </c:pt>
                <c:pt idx="1835">
                  <c:v>34</c:v>
                </c:pt>
                <c:pt idx="1836">
                  <c:v>49</c:v>
                </c:pt>
                <c:pt idx="1837">
                  <c:v>39</c:v>
                </c:pt>
                <c:pt idx="1838">
                  <c:v>46</c:v>
                </c:pt>
                <c:pt idx="1839">
                  <c:v>40</c:v>
                </c:pt>
                <c:pt idx="1840">
                  <c:v>49</c:v>
                </c:pt>
                <c:pt idx="1841">
                  <c:v>38</c:v>
                </c:pt>
                <c:pt idx="1842">
                  <c:v>31</c:v>
                </c:pt>
                <c:pt idx="1843">
                  <c:v>71</c:v>
                </c:pt>
                <c:pt idx="1844">
                  <c:v>46</c:v>
                </c:pt>
                <c:pt idx="1845">
                  <c:v>52</c:v>
                </c:pt>
                <c:pt idx="1846">
                  <c:v>36</c:v>
                </c:pt>
                <c:pt idx="1847">
                  <c:v>35</c:v>
                </c:pt>
                <c:pt idx="1848">
                  <c:v>51</c:v>
                </c:pt>
                <c:pt idx="1849">
                  <c:v>38</c:v>
                </c:pt>
                <c:pt idx="1850">
                  <c:v>40</c:v>
                </c:pt>
                <c:pt idx="1851">
                  <c:v>36</c:v>
                </c:pt>
                <c:pt idx="1852">
                  <c:v>46</c:v>
                </c:pt>
                <c:pt idx="1853">
                  <c:v>44</c:v>
                </c:pt>
                <c:pt idx="1854">
                  <c:v>41</c:v>
                </c:pt>
                <c:pt idx="1855">
                  <c:v>40</c:v>
                </c:pt>
                <c:pt idx="1856">
                  <c:v>40</c:v>
                </c:pt>
                <c:pt idx="1857">
                  <c:v>48</c:v>
                </c:pt>
                <c:pt idx="1858">
                  <c:v>55</c:v>
                </c:pt>
                <c:pt idx="1859">
                  <c:v>51</c:v>
                </c:pt>
                <c:pt idx="1860">
                  <c:v>53</c:v>
                </c:pt>
                <c:pt idx="1861">
                  <c:v>50</c:v>
                </c:pt>
                <c:pt idx="1862">
                  <c:v>50</c:v>
                </c:pt>
                <c:pt idx="1863">
                  <c:v>44</c:v>
                </c:pt>
                <c:pt idx="1864">
                  <c:v>32</c:v>
                </c:pt>
                <c:pt idx="1865">
                  <c:v>45</c:v>
                </c:pt>
                <c:pt idx="1866">
                  <c:v>36</c:v>
                </c:pt>
                <c:pt idx="1867">
                  <c:v>45</c:v>
                </c:pt>
                <c:pt idx="1868">
                  <c:v>42</c:v>
                </c:pt>
                <c:pt idx="1869">
                  <c:v>37</c:v>
                </c:pt>
                <c:pt idx="1870">
                  <c:v>33</c:v>
                </c:pt>
                <c:pt idx="1871">
                  <c:v>40</c:v>
                </c:pt>
                <c:pt idx="1872">
                  <c:v>36</c:v>
                </c:pt>
                <c:pt idx="1873">
                  <c:v>38</c:v>
                </c:pt>
                <c:pt idx="1874">
                  <c:v>45</c:v>
                </c:pt>
                <c:pt idx="1875">
                  <c:v>46</c:v>
                </c:pt>
                <c:pt idx="1876">
                  <c:v>49</c:v>
                </c:pt>
                <c:pt idx="1877">
                  <c:v>46</c:v>
                </c:pt>
                <c:pt idx="1878">
                  <c:v>41</c:v>
                </c:pt>
                <c:pt idx="1879">
                  <c:v>38</c:v>
                </c:pt>
                <c:pt idx="1880">
                  <c:v>36</c:v>
                </c:pt>
                <c:pt idx="1881">
                  <c:v>43</c:v>
                </c:pt>
                <c:pt idx="1882">
                  <c:v>31</c:v>
                </c:pt>
                <c:pt idx="1883">
                  <c:v>41</c:v>
                </c:pt>
                <c:pt idx="1884">
                  <c:v>33</c:v>
                </c:pt>
                <c:pt idx="1885">
                  <c:v>36</c:v>
                </c:pt>
                <c:pt idx="1886">
                  <c:v>14</c:v>
                </c:pt>
                <c:pt idx="1887">
                  <c:v>57</c:v>
                </c:pt>
                <c:pt idx="1888">
                  <c:v>29</c:v>
                </c:pt>
                <c:pt idx="1889">
                  <c:v>29</c:v>
                </c:pt>
                <c:pt idx="1890">
                  <c:v>31</c:v>
                </c:pt>
                <c:pt idx="1891">
                  <c:v>30</c:v>
                </c:pt>
                <c:pt idx="1892">
                  <c:v>44</c:v>
                </c:pt>
                <c:pt idx="1893">
                  <c:v>42</c:v>
                </c:pt>
                <c:pt idx="1894">
                  <c:v>39</c:v>
                </c:pt>
                <c:pt idx="1895">
                  <c:v>50</c:v>
                </c:pt>
                <c:pt idx="1896">
                  <c:v>42</c:v>
                </c:pt>
                <c:pt idx="1897">
                  <c:v>38</c:v>
                </c:pt>
                <c:pt idx="1898">
                  <c:v>52</c:v>
                </c:pt>
                <c:pt idx="1899">
                  <c:v>52</c:v>
                </c:pt>
                <c:pt idx="1900">
                  <c:v>43</c:v>
                </c:pt>
                <c:pt idx="1901">
                  <c:v>52</c:v>
                </c:pt>
                <c:pt idx="1902">
                  <c:v>46</c:v>
                </c:pt>
                <c:pt idx="1903">
                  <c:v>37</c:v>
                </c:pt>
                <c:pt idx="1904">
                  <c:v>27</c:v>
                </c:pt>
                <c:pt idx="1905">
                  <c:v>45</c:v>
                </c:pt>
                <c:pt idx="1906">
                  <c:v>31</c:v>
                </c:pt>
                <c:pt idx="1907">
                  <c:v>48</c:v>
                </c:pt>
                <c:pt idx="1908">
                  <c:v>44</c:v>
                </c:pt>
                <c:pt idx="1909">
                  <c:v>46</c:v>
                </c:pt>
                <c:pt idx="1910">
                  <c:v>30</c:v>
                </c:pt>
                <c:pt idx="1911">
                  <c:v>33</c:v>
                </c:pt>
                <c:pt idx="1912">
                  <c:v>31</c:v>
                </c:pt>
                <c:pt idx="1913">
                  <c:v>34</c:v>
                </c:pt>
                <c:pt idx="1914">
                  <c:v>33</c:v>
                </c:pt>
                <c:pt idx="1915">
                  <c:v>40</c:v>
                </c:pt>
                <c:pt idx="1916">
                  <c:v>36</c:v>
                </c:pt>
                <c:pt idx="1917">
                  <c:v>47</c:v>
                </c:pt>
                <c:pt idx="1918">
                  <c:v>28</c:v>
                </c:pt>
                <c:pt idx="1919">
                  <c:v>40</c:v>
                </c:pt>
                <c:pt idx="1920">
                  <c:v>44</c:v>
                </c:pt>
                <c:pt idx="1921">
                  <c:v>22</c:v>
                </c:pt>
                <c:pt idx="1922">
                  <c:v>35</c:v>
                </c:pt>
                <c:pt idx="1923">
                  <c:v>43</c:v>
                </c:pt>
                <c:pt idx="1924">
                  <c:v>35</c:v>
                </c:pt>
                <c:pt idx="1925">
                  <c:v>44</c:v>
                </c:pt>
                <c:pt idx="1926">
                  <c:v>45</c:v>
                </c:pt>
                <c:pt idx="1927">
                  <c:v>40</c:v>
                </c:pt>
                <c:pt idx="1928">
                  <c:v>36</c:v>
                </c:pt>
                <c:pt idx="1929">
                  <c:v>38</c:v>
                </c:pt>
                <c:pt idx="1930">
                  <c:v>46</c:v>
                </c:pt>
                <c:pt idx="1931">
                  <c:v>41</c:v>
                </c:pt>
                <c:pt idx="1932">
                  <c:v>21</c:v>
                </c:pt>
                <c:pt idx="1933">
                  <c:v>26</c:v>
                </c:pt>
                <c:pt idx="1934">
                  <c:v>34</c:v>
                </c:pt>
                <c:pt idx="1935">
                  <c:v>33</c:v>
                </c:pt>
                <c:pt idx="1936">
                  <c:v>37</c:v>
                </c:pt>
                <c:pt idx="1937">
                  <c:v>30</c:v>
                </c:pt>
                <c:pt idx="1938">
                  <c:v>30</c:v>
                </c:pt>
                <c:pt idx="1939">
                  <c:v>23</c:v>
                </c:pt>
                <c:pt idx="1940">
                  <c:v>37</c:v>
                </c:pt>
                <c:pt idx="1941">
                  <c:v>27</c:v>
                </c:pt>
                <c:pt idx="1942">
                  <c:v>32</c:v>
                </c:pt>
                <c:pt idx="1943">
                  <c:v>36</c:v>
                </c:pt>
                <c:pt idx="1944">
                  <c:v>44</c:v>
                </c:pt>
                <c:pt idx="1945">
                  <c:v>51</c:v>
                </c:pt>
                <c:pt idx="1946">
                  <c:v>44</c:v>
                </c:pt>
                <c:pt idx="1947">
                  <c:v>25</c:v>
                </c:pt>
                <c:pt idx="1948">
                  <c:v>42</c:v>
                </c:pt>
                <c:pt idx="1949">
                  <c:v>32</c:v>
                </c:pt>
                <c:pt idx="1950">
                  <c:v>34</c:v>
                </c:pt>
                <c:pt idx="1951">
                  <c:v>36</c:v>
                </c:pt>
                <c:pt idx="1952">
                  <c:v>17</c:v>
                </c:pt>
                <c:pt idx="1953">
                  <c:v>29</c:v>
                </c:pt>
                <c:pt idx="1954">
                  <c:v>27</c:v>
                </c:pt>
                <c:pt idx="1955">
                  <c:v>34</c:v>
                </c:pt>
                <c:pt idx="1956">
                  <c:v>33</c:v>
                </c:pt>
                <c:pt idx="1957">
                  <c:v>34</c:v>
                </c:pt>
                <c:pt idx="1958">
                  <c:v>34</c:v>
                </c:pt>
                <c:pt idx="1959">
                  <c:v>43</c:v>
                </c:pt>
                <c:pt idx="1960">
                  <c:v>42</c:v>
                </c:pt>
                <c:pt idx="1961">
                  <c:v>32</c:v>
                </c:pt>
                <c:pt idx="1962">
                  <c:v>15</c:v>
                </c:pt>
                <c:pt idx="1963">
                  <c:v>19</c:v>
                </c:pt>
                <c:pt idx="1964">
                  <c:v>28</c:v>
                </c:pt>
                <c:pt idx="1965">
                  <c:v>24</c:v>
                </c:pt>
                <c:pt idx="1966">
                  <c:v>28</c:v>
                </c:pt>
                <c:pt idx="1967">
                  <c:v>39</c:v>
                </c:pt>
                <c:pt idx="1968">
                  <c:v>33</c:v>
                </c:pt>
                <c:pt idx="1969">
                  <c:v>32</c:v>
                </c:pt>
                <c:pt idx="1970">
                  <c:v>41</c:v>
                </c:pt>
                <c:pt idx="1971">
                  <c:v>39</c:v>
                </c:pt>
                <c:pt idx="1972">
                  <c:v>32</c:v>
                </c:pt>
                <c:pt idx="1973">
                  <c:v>25</c:v>
                </c:pt>
                <c:pt idx="1974">
                  <c:v>26</c:v>
                </c:pt>
                <c:pt idx="1975">
                  <c:v>35</c:v>
                </c:pt>
                <c:pt idx="1976">
                  <c:v>25</c:v>
                </c:pt>
                <c:pt idx="1977">
                  <c:v>41</c:v>
                </c:pt>
                <c:pt idx="1978">
                  <c:v>36</c:v>
                </c:pt>
                <c:pt idx="1979">
                  <c:v>33</c:v>
                </c:pt>
                <c:pt idx="1980">
                  <c:v>15</c:v>
                </c:pt>
                <c:pt idx="1981">
                  <c:v>40</c:v>
                </c:pt>
                <c:pt idx="1982">
                  <c:v>26</c:v>
                </c:pt>
                <c:pt idx="1983">
                  <c:v>34</c:v>
                </c:pt>
                <c:pt idx="1984">
                  <c:v>19</c:v>
                </c:pt>
                <c:pt idx="1985">
                  <c:v>23</c:v>
                </c:pt>
                <c:pt idx="1986">
                  <c:v>15</c:v>
                </c:pt>
                <c:pt idx="1987">
                  <c:v>26</c:v>
                </c:pt>
                <c:pt idx="1988">
                  <c:v>26</c:v>
                </c:pt>
                <c:pt idx="1989">
                  <c:v>40</c:v>
                </c:pt>
                <c:pt idx="1990">
                  <c:v>35</c:v>
                </c:pt>
                <c:pt idx="1991">
                  <c:v>35</c:v>
                </c:pt>
                <c:pt idx="1992">
                  <c:v>40</c:v>
                </c:pt>
                <c:pt idx="1993">
                  <c:v>36</c:v>
                </c:pt>
                <c:pt idx="1994">
                  <c:v>28</c:v>
                </c:pt>
                <c:pt idx="1995">
                  <c:v>34</c:v>
                </c:pt>
                <c:pt idx="1996">
                  <c:v>37</c:v>
                </c:pt>
                <c:pt idx="1997">
                  <c:v>27</c:v>
                </c:pt>
                <c:pt idx="1998">
                  <c:v>38</c:v>
                </c:pt>
                <c:pt idx="1999">
                  <c:v>43</c:v>
                </c:pt>
                <c:pt idx="2000">
                  <c:v>31</c:v>
                </c:pt>
                <c:pt idx="2001">
                  <c:v>34</c:v>
                </c:pt>
                <c:pt idx="2002">
                  <c:v>29</c:v>
                </c:pt>
                <c:pt idx="2003">
                  <c:v>30</c:v>
                </c:pt>
                <c:pt idx="2004">
                  <c:v>38</c:v>
                </c:pt>
                <c:pt idx="2005">
                  <c:v>36</c:v>
                </c:pt>
                <c:pt idx="2006">
                  <c:v>30</c:v>
                </c:pt>
                <c:pt idx="2007">
                  <c:v>27</c:v>
                </c:pt>
                <c:pt idx="2008">
                  <c:v>29</c:v>
                </c:pt>
                <c:pt idx="2009">
                  <c:v>35</c:v>
                </c:pt>
                <c:pt idx="2010">
                  <c:v>32</c:v>
                </c:pt>
                <c:pt idx="2011">
                  <c:v>29</c:v>
                </c:pt>
                <c:pt idx="2012">
                  <c:v>32</c:v>
                </c:pt>
                <c:pt idx="2013">
                  <c:v>36</c:v>
                </c:pt>
                <c:pt idx="2014">
                  <c:v>30</c:v>
                </c:pt>
                <c:pt idx="2015">
                  <c:v>35</c:v>
                </c:pt>
                <c:pt idx="2016">
                  <c:v>33</c:v>
                </c:pt>
                <c:pt idx="2017">
                  <c:v>26</c:v>
                </c:pt>
                <c:pt idx="2018">
                  <c:v>38</c:v>
                </c:pt>
                <c:pt idx="2019">
                  <c:v>15</c:v>
                </c:pt>
                <c:pt idx="2020">
                  <c:v>40</c:v>
                </c:pt>
                <c:pt idx="2021">
                  <c:v>30</c:v>
                </c:pt>
                <c:pt idx="2022">
                  <c:v>43</c:v>
                </c:pt>
                <c:pt idx="2023">
                  <c:v>23</c:v>
                </c:pt>
                <c:pt idx="2024">
                  <c:v>34</c:v>
                </c:pt>
                <c:pt idx="2025">
                  <c:v>23</c:v>
                </c:pt>
                <c:pt idx="2026">
                  <c:v>37</c:v>
                </c:pt>
                <c:pt idx="2027">
                  <c:v>22</c:v>
                </c:pt>
                <c:pt idx="2028">
                  <c:v>38</c:v>
                </c:pt>
                <c:pt idx="2029">
                  <c:v>35</c:v>
                </c:pt>
                <c:pt idx="2030">
                  <c:v>22</c:v>
                </c:pt>
                <c:pt idx="2031">
                  <c:v>35</c:v>
                </c:pt>
                <c:pt idx="2032">
                  <c:v>31</c:v>
                </c:pt>
                <c:pt idx="2033">
                  <c:v>32</c:v>
                </c:pt>
                <c:pt idx="2034">
                  <c:v>33</c:v>
                </c:pt>
                <c:pt idx="2035">
                  <c:v>34</c:v>
                </c:pt>
                <c:pt idx="2036">
                  <c:v>43</c:v>
                </c:pt>
                <c:pt idx="2037">
                  <c:v>33</c:v>
                </c:pt>
                <c:pt idx="2038">
                  <c:v>24</c:v>
                </c:pt>
                <c:pt idx="2039">
                  <c:v>25</c:v>
                </c:pt>
                <c:pt idx="2040">
                  <c:v>21</c:v>
                </c:pt>
                <c:pt idx="2041">
                  <c:v>21</c:v>
                </c:pt>
                <c:pt idx="2042">
                  <c:v>29</c:v>
                </c:pt>
                <c:pt idx="2043">
                  <c:v>30</c:v>
                </c:pt>
                <c:pt idx="2044">
                  <c:v>28</c:v>
                </c:pt>
                <c:pt idx="2045">
                  <c:v>28</c:v>
                </c:pt>
                <c:pt idx="2046">
                  <c:v>42</c:v>
                </c:pt>
                <c:pt idx="2047">
                  <c:v>26</c:v>
                </c:pt>
                <c:pt idx="2048">
                  <c:v>26</c:v>
                </c:pt>
                <c:pt idx="2049">
                  <c:v>22</c:v>
                </c:pt>
                <c:pt idx="2050">
                  <c:v>29</c:v>
                </c:pt>
                <c:pt idx="2051">
                  <c:v>28</c:v>
                </c:pt>
                <c:pt idx="2052">
                  <c:v>34</c:v>
                </c:pt>
                <c:pt idx="2053">
                  <c:v>37</c:v>
                </c:pt>
                <c:pt idx="2054">
                  <c:v>25</c:v>
                </c:pt>
                <c:pt idx="2055">
                  <c:v>40</c:v>
                </c:pt>
                <c:pt idx="2056">
                  <c:v>22</c:v>
                </c:pt>
                <c:pt idx="2057">
                  <c:v>37</c:v>
                </c:pt>
                <c:pt idx="2058">
                  <c:v>33</c:v>
                </c:pt>
                <c:pt idx="2059">
                  <c:v>30</c:v>
                </c:pt>
                <c:pt idx="2060">
                  <c:v>26</c:v>
                </c:pt>
                <c:pt idx="2061">
                  <c:v>21</c:v>
                </c:pt>
                <c:pt idx="2062">
                  <c:v>19</c:v>
                </c:pt>
                <c:pt idx="2063">
                  <c:v>32</c:v>
                </c:pt>
                <c:pt idx="2064">
                  <c:v>51</c:v>
                </c:pt>
                <c:pt idx="2065">
                  <c:v>21</c:v>
                </c:pt>
                <c:pt idx="2066">
                  <c:v>29</c:v>
                </c:pt>
                <c:pt idx="2067">
                  <c:v>34</c:v>
                </c:pt>
                <c:pt idx="2068">
                  <c:v>27</c:v>
                </c:pt>
                <c:pt idx="2069">
                  <c:v>30</c:v>
                </c:pt>
                <c:pt idx="2070">
                  <c:v>27</c:v>
                </c:pt>
                <c:pt idx="2071">
                  <c:v>25</c:v>
                </c:pt>
                <c:pt idx="2072">
                  <c:v>27</c:v>
                </c:pt>
                <c:pt idx="2073">
                  <c:v>20</c:v>
                </c:pt>
                <c:pt idx="2074">
                  <c:v>32</c:v>
                </c:pt>
                <c:pt idx="2075">
                  <c:v>18</c:v>
                </c:pt>
                <c:pt idx="2076">
                  <c:v>35</c:v>
                </c:pt>
                <c:pt idx="2077">
                  <c:v>26</c:v>
                </c:pt>
                <c:pt idx="2078">
                  <c:v>22</c:v>
                </c:pt>
                <c:pt idx="2079">
                  <c:v>23</c:v>
                </c:pt>
                <c:pt idx="2080">
                  <c:v>25</c:v>
                </c:pt>
                <c:pt idx="2081">
                  <c:v>37</c:v>
                </c:pt>
                <c:pt idx="2082">
                  <c:v>44</c:v>
                </c:pt>
                <c:pt idx="2083">
                  <c:v>23</c:v>
                </c:pt>
                <c:pt idx="2084">
                  <c:v>40</c:v>
                </c:pt>
                <c:pt idx="2085">
                  <c:v>32</c:v>
                </c:pt>
                <c:pt idx="2086">
                  <c:v>40</c:v>
                </c:pt>
                <c:pt idx="2087">
                  <c:v>24</c:v>
                </c:pt>
                <c:pt idx="2088">
                  <c:v>35</c:v>
                </c:pt>
                <c:pt idx="2089">
                  <c:v>35</c:v>
                </c:pt>
                <c:pt idx="2090">
                  <c:v>21</c:v>
                </c:pt>
                <c:pt idx="2091">
                  <c:v>29</c:v>
                </c:pt>
                <c:pt idx="2092">
                  <c:v>35</c:v>
                </c:pt>
                <c:pt idx="2093">
                  <c:v>24</c:v>
                </c:pt>
                <c:pt idx="2094">
                  <c:v>33</c:v>
                </c:pt>
                <c:pt idx="2095">
                  <c:v>38</c:v>
                </c:pt>
                <c:pt idx="2096">
                  <c:v>24</c:v>
                </c:pt>
                <c:pt idx="2097">
                  <c:v>39</c:v>
                </c:pt>
                <c:pt idx="2098">
                  <c:v>27</c:v>
                </c:pt>
                <c:pt idx="2099">
                  <c:v>32</c:v>
                </c:pt>
                <c:pt idx="2100">
                  <c:v>29</c:v>
                </c:pt>
                <c:pt idx="2101">
                  <c:v>37</c:v>
                </c:pt>
                <c:pt idx="2102">
                  <c:v>24</c:v>
                </c:pt>
                <c:pt idx="2103">
                  <c:v>32</c:v>
                </c:pt>
                <c:pt idx="2104">
                  <c:v>31</c:v>
                </c:pt>
                <c:pt idx="2105">
                  <c:v>32</c:v>
                </c:pt>
                <c:pt idx="2106">
                  <c:v>32</c:v>
                </c:pt>
                <c:pt idx="2107">
                  <c:v>30</c:v>
                </c:pt>
                <c:pt idx="2108">
                  <c:v>29</c:v>
                </c:pt>
                <c:pt idx="2109">
                  <c:v>20</c:v>
                </c:pt>
                <c:pt idx="2110">
                  <c:v>36</c:v>
                </c:pt>
                <c:pt idx="2111">
                  <c:v>19</c:v>
                </c:pt>
                <c:pt idx="2112">
                  <c:v>18</c:v>
                </c:pt>
                <c:pt idx="2113">
                  <c:v>29</c:v>
                </c:pt>
                <c:pt idx="2114">
                  <c:v>25</c:v>
                </c:pt>
                <c:pt idx="2115">
                  <c:v>23</c:v>
                </c:pt>
                <c:pt idx="2116">
                  <c:v>19</c:v>
                </c:pt>
                <c:pt idx="2117">
                  <c:v>30</c:v>
                </c:pt>
                <c:pt idx="2118">
                  <c:v>18</c:v>
                </c:pt>
                <c:pt idx="2119">
                  <c:v>20</c:v>
                </c:pt>
                <c:pt idx="2120">
                  <c:v>35</c:v>
                </c:pt>
                <c:pt idx="2121">
                  <c:v>27</c:v>
                </c:pt>
                <c:pt idx="2122">
                  <c:v>22</c:v>
                </c:pt>
                <c:pt idx="2123">
                  <c:v>34</c:v>
                </c:pt>
                <c:pt idx="2124">
                  <c:v>26</c:v>
                </c:pt>
                <c:pt idx="2125">
                  <c:v>23</c:v>
                </c:pt>
                <c:pt idx="2126">
                  <c:v>33</c:v>
                </c:pt>
                <c:pt idx="2127">
                  <c:v>27</c:v>
                </c:pt>
                <c:pt idx="2128">
                  <c:v>30</c:v>
                </c:pt>
                <c:pt idx="2129">
                  <c:v>23</c:v>
                </c:pt>
                <c:pt idx="2130">
                  <c:v>24</c:v>
                </c:pt>
                <c:pt idx="2131">
                  <c:v>29</c:v>
                </c:pt>
                <c:pt idx="2132">
                  <c:v>22</c:v>
                </c:pt>
                <c:pt idx="2133">
                  <c:v>26</c:v>
                </c:pt>
                <c:pt idx="2134">
                  <c:v>27</c:v>
                </c:pt>
                <c:pt idx="2135">
                  <c:v>26</c:v>
                </c:pt>
                <c:pt idx="2136">
                  <c:v>14</c:v>
                </c:pt>
                <c:pt idx="2137">
                  <c:v>24</c:v>
                </c:pt>
                <c:pt idx="2138">
                  <c:v>26</c:v>
                </c:pt>
                <c:pt idx="2139">
                  <c:v>18</c:v>
                </c:pt>
                <c:pt idx="2140">
                  <c:v>10</c:v>
                </c:pt>
                <c:pt idx="2141">
                  <c:v>25</c:v>
                </c:pt>
                <c:pt idx="2142">
                  <c:v>23</c:v>
                </c:pt>
                <c:pt idx="2143">
                  <c:v>16</c:v>
                </c:pt>
                <c:pt idx="2144">
                  <c:v>23</c:v>
                </c:pt>
                <c:pt idx="2145">
                  <c:v>27</c:v>
                </c:pt>
                <c:pt idx="2146">
                  <c:v>16</c:v>
                </c:pt>
                <c:pt idx="2147">
                  <c:v>22</c:v>
                </c:pt>
                <c:pt idx="2148">
                  <c:v>33</c:v>
                </c:pt>
                <c:pt idx="2149">
                  <c:v>26</c:v>
                </c:pt>
                <c:pt idx="2150">
                  <c:v>26</c:v>
                </c:pt>
                <c:pt idx="2151">
                  <c:v>38</c:v>
                </c:pt>
                <c:pt idx="2152">
                  <c:v>38</c:v>
                </c:pt>
                <c:pt idx="2153">
                  <c:v>20</c:v>
                </c:pt>
                <c:pt idx="2154">
                  <c:v>16</c:v>
                </c:pt>
                <c:pt idx="2155">
                  <c:v>20</c:v>
                </c:pt>
                <c:pt idx="2156">
                  <c:v>24</c:v>
                </c:pt>
                <c:pt idx="2157">
                  <c:v>28</c:v>
                </c:pt>
                <c:pt idx="2158">
                  <c:v>35</c:v>
                </c:pt>
                <c:pt idx="2159">
                  <c:v>41</c:v>
                </c:pt>
                <c:pt idx="2160">
                  <c:v>21</c:v>
                </c:pt>
                <c:pt idx="2161">
                  <c:v>19</c:v>
                </c:pt>
                <c:pt idx="2162">
                  <c:v>26</c:v>
                </c:pt>
                <c:pt idx="2163">
                  <c:v>25</c:v>
                </c:pt>
                <c:pt idx="2164">
                  <c:v>26</c:v>
                </c:pt>
                <c:pt idx="2165">
                  <c:v>24</c:v>
                </c:pt>
                <c:pt idx="2166">
                  <c:v>23</c:v>
                </c:pt>
                <c:pt idx="2167">
                  <c:v>27</c:v>
                </c:pt>
                <c:pt idx="2168">
                  <c:v>27</c:v>
                </c:pt>
                <c:pt idx="2169">
                  <c:v>30</c:v>
                </c:pt>
                <c:pt idx="2170">
                  <c:v>22</c:v>
                </c:pt>
                <c:pt idx="2171">
                  <c:v>25</c:v>
                </c:pt>
                <c:pt idx="2172">
                  <c:v>21</c:v>
                </c:pt>
                <c:pt idx="2173">
                  <c:v>32</c:v>
                </c:pt>
                <c:pt idx="2174">
                  <c:v>23</c:v>
                </c:pt>
                <c:pt idx="2175">
                  <c:v>21</c:v>
                </c:pt>
                <c:pt idx="2176">
                  <c:v>17</c:v>
                </c:pt>
                <c:pt idx="2177">
                  <c:v>20</c:v>
                </c:pt>
                <c:pt idx="2178">
                  <c:v>24</c:v>
                </c:pt>
                <c:pt idx="2179">
                  <c:v>14</c:v>
                </c:pt>
                <c:pt idx="2180">
                  <c:v>30</c:v>
                </c:pt>
                <c:pt idx="2181">
                  <c:v>31</c:v>
                </c:pt>
                <c:pt idx="2182">
                  <c:v>26</c:v>
                </c:pt>
                <c:pt idx="2183">
                  <c:v>17</c:v>
                </c:pt>
                <c:pt idx="2184">
                  <c:v>20</c:v>
                </c:pt>
                <c:pt idx="2185">
                  <c:v>14</c:v>
                </c:pt>
                <c:pt idx="2186">
                  <c:v>25</c:v>
                </c:pt>
                <c:pt idx="2187">
                  <c:v>34</c:v>
                </c:pt>
                <c:pt idx="2188">
                  <c:v>25</c:v>
                </c:pt>
                <c:pt idx="2189">
                  <c:v>27</c:v>
                </c:pt>
                <c:pt idx="2190">
                  <c:v>18</c:v>
                </c:pt>
                <c:pt idx="2191">
                  <c:v>16</c:v>
                </c:pt>
                <c:pt idx="2192">
                  <c:v>27</c:v>
                </c:pt>
                <c:pt idx="2193">
                  <c:v>23</c:v>
                </c:pt>
                <c:pt idx="2194">
                  <c:v>23</c:v>
                </c:pt>
                <c:pt idx="2195">
                  <c:v>40</c:v>
                </c:pt>
                <c:pt idx="2196">
                  <c:v>19</c:v>
                </c:pt>
                <c:pt idx="2197">
                  <c:v>24</c:v>
                </c:pt>
                <c:pt idx="2198">
                  <c:v>22</c:v>
                </c:pt>
                <c:pt idx="2199">
                  <c:v>35</c:v>
                </c:pt>
                <c:pt idx="2200">
                  <c:v>12</c:v>
                </c:pt>
                <c:pt idx="2201">
                  <c:v>28</c:v>
                </c:pt>
                <c:pt idx="2202">
                  <c:v>29</c:v>
                </c:pt>
                <c:pt idx="2203">
                  <c:v>25</c:v>
                </c:pt>
                <c:pt idx="2204">
                  <c:v>14</c:v>
                </c:pt>
                <c:pt idx="2205">
                  <c:v>25</c:v>
                </c:pt>
                <c:pt idx="2206">
                  <c:v>25</c:v>
                </c:pt>
                <c:pt idx="2207">
                  <c:v>20</c:v>
                </c:pt>
                <c:pt idx="2208">
                  <c:v>22</c:v>
                </c:pt>
                <c:pt idx="2209">
                  <c:v>17</c:v>
                </c:pt>
                <c:pt idx="2210">
                  <c:v>22</c:v>
                </c:pt>
                <c:pt idx="2211">
                  <c:v>18</c:v>
                </c:pt>
                <c:pt idx="2212">
                  <c:v>13</c:v>
                </c:pt>
                <c:pt idx="2213">
                  <c:v>20</c:v>
                </c:pt>
                <c:pt idx="2214">
                  <c:v>30</c:v>
                </c:pt>
                <c:pt idx="2215">
                  <c:v>21</c:v>
                </c:pt>
                <c:pt idx="2216">
                  <c:v>34</c:v>
                </c:pt>
                <c:pt idx="2217">
                  <c:v>31</c:v>
                </c:pt>
                <c:pt idx="2218">
                  <c:v>20</c:v>
                </c:pt>
                <c:pt idx="2219">
                  <c:v>20</c:v>
                </c:pt>
                <c:pt idx="2220">
                  <c:v>25</c:v>
                </c:pt>
                <c:pt idx="2221">
                  <c:v>26</c:v>
                </c:pt>
                <c:pt idx="2222">
                  <c:v>32</c:v>
                </c:pt>
                <c:pt idx="2223">
                  <c:v>12</c:v>
                </c:pt>
                <c:pt idx="2224">
                  <c:v>39</c:v>
                </c:pt>
                <c:pt idx="2225">
                  <c:v>27</c:v>
                </c:pt>
                <c:pt idx="2226">
                  <c:v>14</c:v>
                </c:pt>
                <c:pt idx="2227">
                  <c:v>15</c:v>
                </c:pt>
                <c:pt idx="2228">
                  <c:v>17</c:v>
                </c:pt>
                <c:pt idx="2229">
                  <c:v>15</c:v>
                </c:pt>
                <c:pt idx="2230">
                  <c:v>22</c:v>
                </c:pt>
                <c:pt idx="2231">
                  <c:v>26</c:v>
                </c:pt>
                <c:pt idx="2232">
                  <c:v>31</c:v>
                </c:pt>
                <c:pt idx="2233">
                  <c:v>24</c:v>
                </c:pt>
                <c:pt idx="2234">
                  <c:v>15</c:v>
                </c:pt>
                <c:pt idx="2235">
                  <c:v>23</c:v>
                </c:pt>
                <c:pt idx="2236">
                  <c:v>14</c:v>
                </c:pt>
                <c:pt idx="2237">
                  <c:v>20</c:v>
                </c:pt>
                <c:pt idx="2238">
                  <c:v>19</c:v>
                </c:pt>
                <c:pt idx="2239">
                  <c:v>31</c:v>
                </c:pt>
                <c:pt idx="2240">
                  <c:v>23</c:v>
                </c:pt>
                <c:pt idx="2241">
                  <c:v>21</c:v>
                </c:pt>
                <c:pt idx="2242">
                  <c:v>21</c:v>
                </c:pt>
                <c:pt idx="2243">
                  <c:v>20</c:v>
                </c:pt>
                <c:pt idx="2244">
                  <c:v>28</c:v>
                </c:pt>
                <c:pt idx="2245">
                  <c:v>22</c:v>
                </c:pt>
                <c:pt idx="2246">
                  <c:v>27</c:v>
                </c:pt>
                <c:pt idx="2247">
                  <c:v>25</c:v>
                </c:pt>
                <c:pt idx="2248">
                  <c:v>15</c:v>
                </c:pt>
                <c:pt idx="2249">
                  <c:v>32</c:v>
                </c:pt>
                <c:pt idx="2250">
                  <c:v>12</c:v>
                </c:pt>
                <c:pt idx="2251">
                  <c:v>21</c:v>
                </c:pt>
                <c:pt idx="2252">
                  <c:v>25</c:v>
                </c:pt>
                <c:pt idx="2253">
                  <c:v>22</c:v>
                </c:pt>
                <c:pt idx="2254">
                  <c:v>16</c:v>
                </c:pt>
                <c:pt idx="2255">
                  <c:v>23</c:v>
                </c:pt>
                <c:pt idx="2256">
                  <c:v>22</c:v>
                </c:pt>
                <c:pt idx="2257">
                  <c:v>26</c:v>
                </c:pt>
                <c:pt idx="2258">
                  <c:v>14</c:v>
                </c:pt>
                <c:pt idx="2259">
                  <c:v>24</c:v>
                </c:pt>
                <c:pt idx="2260">
                  <c:v>19</c:v>
                </c:pt>
                <c:pt idx="2261">
                  <c:v>17</c:v>
                </c:pt>
                <c:pt idx="2262">
                  <c:v>18</c:v>
                </c:pt>
                <c:pt idx="2263">
                  <c:v>28</c:v>
                </c:pt>
                <c:pt idx="2264">
                  <c:v>29</c:v>
                </c:pt>
                <c:pt idx="2265">
                  <c:v>16</c:v>
                </c:pt>
                <c:pt idx="2266">
                  <c:v>20</c:v>
                </c:pt>
                <c:pt idx="2267">
                  <c:v>24</c:v>
                </c:pt>
                <c:pt idx="2268">
                  <c:v>23</c:v>
                </c:pt>
                <c:pt idx="2269">
                  <c:v>21</c:v>
                </c:pt>
                <c:pt idx="2270">
                  <c:v>20</c:v>
                </c:pt>
                <c:pt idx="2271">
                  <c:v>17</c:v>
                </c:pt>
                <c:pt idx="2272">
                  <c:v>24</c:v>
                </c:pt>
                <c:pt idx="2273">
                  <c:v>15</c:v>
                </c:pt>
                <c:pt idx="2274">
                  <c:v>31</c:v>
                </c:pt>
                <c:pt idx="2275">
                  <c:v>14</c:v>
                </c:pt>
                <c:pt idx="2276">
                  <c:v>24</c:v>
                </c:pt>
                <c:pt idx="2277">
                  <c:v>28</c:v>
                </c:pt>
                <c:pt idx="2278">
                  <c:v>19</c:v>
                </c:pt>
                <c:pt idx="2279">
                  <c:v>23</c:v>
                </c:pt>
                <c:pt idx="2280">
                  <c:v>10</c:v>
                </c:pt>
                <c:pt idx="2281">
                  <c:v>13</c:v>
                </c:pt>
                <c:pt idx="2282">
                  <c:v>25</c:v>
                </c:pt>
                <c:pt idx="2283">
                  <c:v>17</c:v>
                </c:pt>
                <c:pt idx="2284">
                  <c:v>14</c:v>
                </c:pt>
                <c:pt idx="2285">
                  <c:v>23</c:v>
                </c:pt>
                <c:pt idx="2286">
                  <c:v>31</c:v>
                </c:pt>
                <c:pt idx="2287">
                  <c:v>19</c:v>
                </c:pt>
                <c:pt idx="2288">
                  <c:v>27</c:v>
                </c:pt>
                <c:pt idx="2289">
                  <c:v>26</c:v>
                </c:pt>
                <c:pt idx="2290">
                  <c:v>18</c:v>
                </c:pt>
                <c:pt idx="2291">
                  <c:v>14</c:v>
                </c:pt>
                <c:pt idx="2292">
                  <c:v>11</c:v>
                </c:pt>
                <c:pt idx="2293">
                  <c:v>22</c:v>
                </c:pt>
                <c:pt idx="2294">
                  <c:v>22</c:v>
                </c:pt>
                <c:pt idx="2295">
                  <c:v>21</c:v>
                </c:pt>
                <c:pt idx="2296">
                  <c:v>28</c:v>
                </c:pt>
                <c:pt idx="2297">
                  <c:v>14</c:v>
                </c:pt>
                <c:pt idx="2298">
                  <c:v>12</c:v>
                </c:pt>
                <c:pt idx="2299">
                  <c:v>20</c:v>
                </c:pt>
                <c:pt idx="2300">
                  <c:v>22</c:v>
                </c:pt>
                <c:pt idx="2301">
                  <c:v>30</c:v>
                </c:pt>
                <c:pt idx="2302">
                  <c:v>18</c:v>
                </c:pt>
                <c:pt idx="2303">
                  <c:v>24</c:v>
                </c:pt>
                <c:pt idx="2304">
                  <c:v>18</c:v>
                </c:pt>
                <c:pt idx="2305">
                  <c:v>18</c:v>
                </c:pt>
                <c:pt idx="2306">
                  <c:v>18</c:v>
                </c:pt>
                <c:pt idx="2307">
                  <c:v>18</c:v>
                </c:pt>
                <c:pt idx="2308">
                  <c:v>19</c:v>
                </c:pt>
                <c:pt idx="2309">
                  <c:v>14</c:v>
                </c:pt>
                <c:pt idx="2310">
                  <c:v>13</c:v>
                </c:pt>
                <c:pt idx="2311">
                  <c:v>19</c:v>
                </c:pt>
                <c:pt idx="2312">
                  <c:v>17</c:v>
                </c:pt>
                <c:pt idx="2313">
                  <c:v>18</c:v>
                </c:pt>
                <c:pt idx="2314">
                  <c:v>19</c:v>
                </c:pt>
                <c:pt idx="2315">
                  <c:v>12</c:v>
                </c:pt>
                <c:pt idx="2316">
                  <c:v>14</c:v>
                </c:pt>
                <c:pt idx="2317">
                  <c:v>17</c:v>
                </c:pt>
                <c:pt idx="2318">
                  <c:v>22</c:v>
                </c:pt>
                <c:pt idx="2319">
                  <c:v>21</c:v>
                </c:pt>
                <c:pt idx="2320">
                  <c:v>26</c:v>
                </c:pt>
                <c:pt idx="2321">
                  <c:v>13</c:v>
                </c:pt>
                <c:pt idx="2322">
                  <c:v>22</c:v>
                </c:pt>
                <c:pt idx="2323">
                  <c:v>16</c:v>
                </c:pt>
                <c:pt idx="2324">
                  <c:v>15</c:v>
                </c:pt>
                <c:pt idx="2325">
                  <c:v>21</c:v>
                </c:pt>
                <c:pt idx="2326">
                  <c:v>26</c:v>
                </c:pt>
                <c:pt idx="2327">
                  <c:v>18</c:v>
                </c:pt>
                <c:pt idx="2328">
                  <c:v>27</c:v>
                </c:pt>
                <c:pt idx="2329">
                  <c:v>17</c:v>
                </c:pt>
                <c:pt idx="2330">
                  <c:v>14</c:v>
                </c:pt>
                <c:pt idx="2331">
                  <c:v>19</c:v>
                </c:pt>
                <c:pt idx="2332">
                  <c:v>14</c:v>
                </c:pt>
                <c:pt idx="2333">
                  <c:v>21</c:v>
                </c:pt>
                <c:pt idx="2334">
                  <c:v>17</c:v>
                </c:pt>
                <c:pt idx="2335">
                  <c:v>10</c:v>
                </c:pt>
                <c:pt idx="2336">
                  <c:v>18</c:v>
                </c:pt>
                <c:pt idx="2337">
                  <c:v>15</c:v>
                </c:pt>
                <c:pt idx="2338">
                  <c:v>14</c:v>
                </c:pt>
                <c:pt idx="2339">
                  <c:v>24</c:v>
                </c:pt>
                <c:pt idx="2340">
                  <c:v>22</c:v>
                </c:pt>
                <c:pt idx="2341">
                  <c:v>27</c:v>
                </c:pt>
                <c:pt idx="2342">
                  <c:v>18</c:v>
                </c:pt>
                <c:pt idx="2343">
                  <c:v>26</c:v>
                </c:pt>
                <c:pt idx="2344">
                  <c:v>12</c:v>
                </c:pt>
                <c:pt idx="2345">
                  <c:v>6</c:v>
                </c:pt>
                <c:pt idx="2346">
                  <c:v>17</c:v>
                </c:pt>
                <c:pt idx="2347">
                  <c:v>9</c:v>
                </c:pt>
                <c:pt idx="2348">
                  <c:v>20</c:v>
                </c:pt>
                <c:pt idx="2349">
                  <c:v>31</c:v>
                </c:pt>
                <c:pt idx="2350">
                  <c:v>9</c:v>
                </c:pt>
                <c:pt idx="2351">
                  <c:v>25</c:v>
                </c:pt>
                <c:pt idx="2352">
                  <c:v>11</c:v>
                </c:pt>
                <c:pt idx="2353">
                  <c:v>18</c:v>
                </c:pt>
                <c:pt idx="2354">
                  <c:v>23</c:v>
                </c:pt>
                <c:pt idx="2355">
                  <c:v>20</c:v>
                </c:pt>
                <c:pt idx="2356">
                  <c:v>22</c:v>
                </c:pt>
                <c:pt idx="2357">
                  <c:v>24</c:v>
                </c:pt>
                <c:pt idx="2358">
                  <c:v>28</c:v>
                </c:pt>
                <c:pt idx="2359">
                  <c:v>15</c:v>
                </c:pt>
                <c:pt idx="2360">
                  <c:v>12</c:v>
                </c:pt>
                <c:pt idx="2361">
                  <c:v>13</c:v>
                </c:pt>
                <c:pt idx="2362">
                  <c:v>18</c:v>
                </c:pt>
                <c:pt idx="2363">
                  <c:v>13</c:v>
                </c:pt>
                <c:pt idx="2364">
                  <c:v>26</c:v>
                </c:pt>
                <c:pt idx="2365">
                  <c:v>19</c:v>
                </c:pt>
                <c:pt idx="2366">
                  <c:v>14</c:v>
                </c:pt>
                <c:pt idx="2367">
                  <c:v>22</c:v>
                </c:pt>
                <c:pt idx="2368">
                  <c:v>15</c:v>
                </c:pt>
                <c:pt idx="2369">
                  <c:v>16</c:v>
                </c:pt>
                <c:pt idx="2370">
                  <c:v>16</c:v>
                </c:pt>
                <c:pt idx="2371">
                  <c:v>13</c:v>
                </c:pt>
                <c:pt idx="2372">
                  <c:v>14</c:v>
                </c:pt>
                <c:pt idx="2373">
                  <c:v>10</c:v>
                </c:pt>
                <c:pt idx="2374">
                  <c:v>21</c:v>
                </c:pt>
                <c:pt idx="2375">
                  <c:v>13</c:v>
                </c:pt>
                <c:pt idx="2376">
                  <c:v>13</c:v>
                </c:pt>
                <c:pt idx="2377">
                  <c:v>16</c:v>
                </c:pt>
                <c:pt idx="2378">
                  <c:v>16</c:v>
                </c:pt>
                <c:pt idx="2379">
                  <c:v>21</c:v>
                </c:pt>
                <c:pt idx="2380">
                  <c:v>15</c:v>
                </c:pt>
                <c:pt idx="2381">
                  <c:v>19</c:v>
                </c:pt>
                <c:pt idx="2382">
                  <c:v>13</c:v>
                </c:pt>
                <c:pt idx="2383">
                  <c:v>19</c:v>
                </c:pt>
                <c:pt idx="2384">
                  <c:v>23</c:v>
                </c:pt>
                <c:pt idx="2385">
                  <c:v>17</c:v>
                </c:pt>
                <c:pt idx="2386">
                  <c:v>8</c:v>
                </c:pt>
                <c:pt idx="2387">
                  <c:v>17</c:v>
                </c:pt>
                <c:pt idx="2388">
                  <c:v>19</c:v>
                </c:pt>
                <c:pt idx="2389">
                  <c:v>22</c:v>
                </c:pt>
                <c:pt idx="2390">
                  <c:v>16</c:v>
                </c:pt>
                <c:pt idx="2391">
                  <c:v>5</c:v>
                </c:pt>
                <c:pt idx="2392">
                  <c:v>14</c:v>
                </c:pt>
                <c:pt idx="2393">
                  <c:v>20</c:v>
                </c:pt>
                <c:pt idx="2394">
                  <c:v>13</c:v>
                </c:pt>
                <c:pt idx="2395">
                  <c:v>14</c:v>
                </c:pt>
                <c:pt idx="2396">
                  <c:v>25</c:v>
                </c:pt>
                <c:pt idx="2397">
                  <c:v>9</c:v>
                </c:pt>
                <c:pt idx="2398">
                  <c:v>17</c:v>
                </c:pt>
                <c:pt idx="2399">
                  <c:v>17</c:v>
                </c:pt>
                <c:pt idx="2400">
                  <c:v>15</c:v>
                </c:pt>
                <c:pt idx="2401">
                  <c:v>8</c:v>
                </c:pt>
                <c:pt idx="2402">
                  <c:v>22</c:v>
                </c:pt>
                <c:pt idx="2403">
                  <c:v>15</c:v>
                </c:pt>
                <c:pt idx="2404">
                  <c:v>23</c:v>
                </c:pt>
                <c:pt idx="2405">
                  <c:v>14</c:v>
                </c:pt>
                <c:pt idx="2406">
                  <c:v>16</c:v>
                </c:pt>
                <c:pt idx="2407">
                  <c:v>18</c:v>
                </c:pt>
                <c:pt idx="2408">
                  <c:v>11</c:v>
                </c:pt>
                <c:pt idx="2409">
                  <c:v>10</c:v>
                </c:pt>
                <c:pt idx="2410">
                  <c:v>19</c:v>
                </c:pt>
                <c:pt idx="2411">
                  <c:v>22</c:v>
                </c:pt>
                <c:pt idx="2412">
                  <c:v>7</c:v>
                </c:pt>
                <c:pt idx="2413">
                  <c:v>18</c:v>
                </c:pt>
                <c:pt idx="2414">
                  <c:v>12</c:v>
                </c:pt>
                <c:pt idx="2415">
                  <c:v>18</c:v>
                </c:pt>
                <c:pt idx="2416">
                  <c:v>20</c:v>
                </c:pt>
                <c:pt idx="2417">
                  <c:v>11</c:v>
                </c:pt>
                <c:pt idx="2418">
                  <c:v>12</c:v>
                </c:pt>
                <c:pt idx="2419">
                  <c:v>23</c:v>
                </c:pt>
                <c:pt idx="2420">
                  <c:v>11</c:v>
                </c:pt>
                <c:pt idx="2421">
                  <c:v>23</c:v>
                </c:pt>
                <c:pt idx="2422">
                  <c:v>13</c:v>
                </c:pt>
                <c:pt idx="2423">
                  <c:v>21</c:v>
                </c:pt>
                <c:pt idx="2424">
                  <c:v>22</c:v>
                </c:pt>
                <c:pt idx="2425">
                  <c:v>14</c:v>
                </c:pt>
                <c:pt idx="2426">
                  <c:v>19</c:v>
                </c:pt>
                <c:pt idx="2427">
                  <c:v>14</c:v>
                </c:pt>
                <c:pt idx="2428">
                  <c:v>20</c:v>
                </c:pt>
                <c:pt idx="2429">
                  <c:v>14</c:v>
                </c:pt>
                <c:pt idx="2430">
                  <c:v>10</c:v>
                </c:pt>
                <c:pt idx="2431">
                  <c:v>9</c:v>
                </c:pt>
                <c:pt idx="2432">
                  <c:v>17</c:v>
                </c:pt>
                <c:pt idx="2433">
                  <c:v>14</c:v>
                </c:pt>
                <c:pt idx="2434">
                  <c:v>13</c:v>
                </c:pt>
                <c:pt idx="2435">
                  <c:v>22</c:v>
                </c:pt>
                <c:pt idx="2436">
                  <c:v>16</c:v>
                </c:pt>
                <c:pt idx="2437">
                  <c:v>18</c:v>
                </c:pt>
                <c:pt idx="2438">
                  <c:v>8</c:v>
                </c:pt>
                <c:pt idx="2439">
                  <c:v>13</c:v>
                </c:pt>
                <c:pt idx="2440">
                  <c:v>14</c:v>
                </c:pt>
                <c:pt idx="2441">
                  <c:v>3</c:v>
                </c:pt>
                <c:pt idx="2442">
                  <c:v>21</c:v>
                </c:pt>
                <c:pt idx="2443">
                  <c:v>19</c:v>
                </c:pt>
                <c:pt idx="2444">
                  <c:v>9</c:v>
                </c:pt>
                <c:pt idx="2445">
                  <c:v>17</c:v>
                </c:pt>
                <c:pt idx="2446">
                  <c:v>28</c:v>
                </c:pt>
                <c:pt idx="2447">
                  <c:v>7</c:v>
                </c:pt>
                <c:pt idx="2448">
                  <c:v>22</c:v>
                </c:pt>
                <c:pt idx="2449">
                  <c:v>19</c:v>
                </c:pt>
                <c:pt idx="2450">
                  <c:v>18</c:v>
                </c:pt>
                <c:pt idx="2451">
                  <c:v>19</c:v>
                </c:pt>
                <c:pt idx="2452">
                  <c:v>10</c:v>
                </c:pt>
                <c:pt idx="2453">
                  <c:v>23</c:v>
                </c:pt>
                <c:pt idx="2454">
                  <c:v>10</c:v>
                </c:pt>
                <c:pt idx="2455">
                  <c:v>23</c:v>
                </c:pt>
                <c:pt idx="2456">
                  <c:v>15</c:v>
                </c:pt>
                <c:pt idx="2457">
                  <c:v>5</c:v>
                </c:pt>
                <c:pt idx="2458">
                  <c:v>18</c:v>
                </c:pt>
                <c:pt idx="2459">
                  <c:v>10</c:v>
                </c:pt>
                <c:pt idx="2460">
                  <c:v>24</c:v>
                </c:pt>
                <c:pt idx="2461">
                  <c:v>13</c:v>
                </c:pt>
                <c:pt idx="2462">
                  <c:v>22</c:v>
                </c:pt>
                <c:pt idx="2463">
                  <c:v>21</c:v>
                </c:pt>
                <c:pt idx="2464">
                  <c:v>14</c:v>
                </c:pt>
                <c:pt idx="2465">
                  <c:v>16</c:v>
                </c:pt>
                <c:pt idx="2466">
                  <c:v>9</c:v>
                </c:pt>
                <c:pt idx="2467">
                  <c:v>15</c:v>
                </c:pt>
                <c:pt idx="2468">
                  <c:v>6</c:v>
                </c:pt>
                <c:pt idx="2469">
                  <c:v>24</c:v>
                </c:pt>
                <c:pt idx="2470">
                  <c:v>21</c:v>
                </c:pt>
                <c:pt idx="2471">
                  <c:v>14</c:v>
                </c:pt>
                <c:pt idx="2472">
                  <c:v>12</c:v>
                </c:pt>
                <c:pt idx="2473">
                  <c:v>16</c:v>
                </c:pt>
                <c:pt idx="2474">
                  <c:v>17</c:v>
                </c:pt>
                <c:pt idx="2475">
                  <c:v>9</c:v>
                </c:pt>
                <c:pt idx="2476">
                  <c:v>12</c:v>
                </c:pt>
                <c:pt idx="2477">
                  <c:v>15</c:v>
                </c:pt>
                <c:pt idx="2478">
                  <c:v>15</c:v>
                </c:pt>
                <c:pt idx="2479">
                  <c:v>12</c:v>
                </c:pt>
                <c:pt idx="2480">
                  <c:v>14</c:v>
                </c:pt>
                <c:pt idx="2481">
                  <c:v>16</c:v>
                </c:pt>
                <c:pt idx="2482">
                  <c:v>13</c:v>
                </c:pt>
                <c:pt idx="2483">
                  <c:v>24</c:v>
                </c:pt>
                <c:pt idx="2484">
                  <c:v>10</c:v>
                </c:pt>
                <c:pt idx="2485">
                  <c:v>12</c:v>
                </c:pt>
                <c:pt idx="2486">
                  <c:v>11</c:v>
                </c:pt>
                <c:pt idx="2487">
                  <c:v>10</c:v>
                </c:pt>
                <c:pt idx="2488">
                  <c:v>7</c:v>
                </c:pt>
                <c:pt idx="2489">
                  <c:v>14</c:v>
                </c:pt>
                <c:pt idx="2490">
                  <c:v>12</c:v>
                </c:pt>
                <c:pt idx="2491">
                  <c:v>15</c:v>
                </c:pt>
                <c:pt idx="2492">
                  <c:v>16</c:v>
                </c:pt>
                <c:pt idx="2493">
                  <c:v>12</c:v>
                </c:pt>
                <c:pt idx="2494">
                  <c:v>17</c:v>
                </c:pt>
                <c:pt idx="2495">
                  <c:v>17</c:v>
                </c:pt>
                <c:pt idx="2496">
                  <c:v>15</c:v>
                </c:pt>
                <c:pt idx="2497">
                  <c:v>12</c:v>
                </c:pt>
                <c:pt idx="2498">
                  <c:v>10</c:v>
                </c:pt>
                <c:pt idx="2499">
                  <c:v>17</c:v>
                </c:pt>
                <c:pt idx="2500">
                  <c:v>7</c:v>
                </c:pt>
                <c:pt idx="2501">
                  <c:v>17</c:v>
                </c:pt>
                <c:pt idx="2502">
                  <c:v>15</c:v>
                </c:pt>
                <c:pt idx="2503">
                  <c:v>16</c:v>
                </c:pt>
                <c:pt idx="2504">
                  <c:v>17</c:v>
                </c:pt>
                <c:pt idx="2505">
                  <c:v>17</c:v>
                </c:pt>
                <c:pt idx="2506">
                  <c:v>7</c:v>
                </c:pt>
                <c:pt idx="2507">
                  <c:v>10</c:v>
                </c:pt>
                <c:pt idx="2508">
                  <c:v>7</c:v>
                </c:pt>
                <c:pt idx="2509">
                  <c:v>18</c:v>
                </c:pt>
                <c:pt idx="2510">
                  <c:v>18</c:v>
                </c:pt>
                <c:pt idx="2511">
                  <c:v>11</c:v>
                </c:pt>
                <c:pt idx="2512">
                  <c:v>3</c:v>
                </c:pt>
                <c:pt idx="2513">
                  <c:v>9</c:v>
                </c:pt>
                <c:pt idx="2514">
                  <c:v>12</c:v>
                </c:pt>
                <c:pt idx="2515">
                  <c:v>23</c:v>
                </c:pt>
                <c:pt idx="2516">
                  <c:v>6</c:v>
                </c:pt>
                <c:pt idx="2517">
                  <c:v>19</c:v>
                </c:pt>
                <c:pt idx="2518">
                  <c:v>18</c:v>
                </c:pt>
                <c:pt idx="2519">
                  <c:v>20</c:v>
                </c:pt>
                <c:pt idx="2520">
                  <c:v>12</c:v>
                </c:pt>
                <c:pt idx="2521">
                  <c:v>13</c:v>
                </c:pt>
                <c:pt idx="2522">
                  <c:v>13</c:v>
                </c:pt>
                <c:pt idx="2523">
                  <c:v>9</c:v>
                </c:pt>
                <c:pt idx="2524">
                  <c:v>16</c:v>
                </c:pt>
                <c:pt idx="2525">
                  <c:v>13</c:v>
                </c:pt>
                <c:pt idx="2526">
                  <c:v>10</c:v>
                </c:pt>
                <c:pt idx="2527">
                  <c:v>9</c:v>
                </c:pt>
                <c:pt idx="2528">
                  <c:v>14</c:v>
                </c:pt>
                <c:pt idx="2529">
                  <c:v>16</c:v>
                </c:pt>
                <c:pt idx="2530">
                  <c:v>10</c:v>
                </c:pt>
                <c:pt idx="2531">
                  <c:v>9</c:v>
                </c:pt>
                <c:pt idx="2532">
                  <c:v>12</c:v>
                </c:pt>
                <c:pt idx="2533">
                  <c:v>17</c:v>
                </c:pt>
                <c:pt idx="2534">
                  <c:v>13</c:v>
                </c:pt>
                <c:pt idx="2535">
                  <c:v>11</c:v>
                </c:pt>
                <c:pt idx="2536">
                  <c:v>5</c:v>
                </c:pt>
                <c:pt idx="2537">
                  <c:v>8</c:v>
                </c:pt>
                <c:pt idx="2538">
                  <c:v>11</c:v>
                </c:pt>
                <c:pt idx="2539">
                  <c:v>4</c:v>
                </c:pt>
                <c:pt idx="2540">
                  <c:v>10</c:v>
                </c:pt>
                <c:pt idx="2541">
                  <c:v>10</c:v>
                </c:pt>
                <c:pt idx="2542">
                  <c:v>1</c:v>
                </c:pt>
                <c:pt idx="2543">
                  <c:v>21</c:v>
                </c:pt>
                <c:pt idx="2544">
                  <c:v>8</c:v>
                </c:pt>
                <c:pt idx="2545">
                  <c:v>10</c:v>
                </c:pt>
                <c:pt idx="2546">
                  <c:v>9</c:v>
                </c:pt>
                <c:pt idx="2547">
                  <c:v>12</c:v>
                </c:pt>
                <c:pt idx="2548">
                  <c:v>19</c:v>
                </c:pt>
                <c:pt idx="2549">
                  <c:v>15</c:v>
                </c:pt>
                <c:pt idx="2550">
                  <c:v>7</c:v>
                </c:pt>
                <c:pt idx="2551">
                  <c:v>21</c:v>
                </c:pt>
                <c:pt idx="2552">
                  <c:v>14</c:v>
                </c:pt>
                <c:pt idx="2553">
                  <c:v>11</c:v>
                </c:pt>
                <c:pt idx="2554">
                  <c:v>14</c:v>
                </c:pt>
                <c:pt idx="2555">
                  <c:v>12</c:v>
                </c:pt>
                <c:pt idx="2556">
                  <c:v>8</c:v>
                </c:pt>
                <c:pt idx="2557">
                  <c:v>16</c:v>
                </c:pt>
                <c:pt idx="2558">
                  <c:v>11</c:v>
                </c:pt>
                <c:pt idx="2559">
                  <c:v>13</c:v>
                </c:pt>
                <c:pt idx="2560">
                  <c:v>6</c:v>
                </c:pt>
                <c:pt idx="2561">
                  <c:v>11</c:v>
                </c:pt>
                <c:pt idx="2562">
                  <c:v>16</c:v>
                </c:pt>
                <c:pt idx="2563">
                  <c:v>17</c:v>
                </c:pt>
                <c:pt idx="2564">
                  <c:v>15</c:v>
                </c:pt>
                <c:pt idx="2565">
                  <c:v>1</c:v>
                </c:pt>
                <c:pt idx="2566">
                  <c:v>12</c:v>
                </c:pt>
                <c:pt idx="2567">
                  <c:v>8</c:v>
                </c:pt>
                <c:pt idx="2568">
                  <c:v>6</c:v>
                </c:pt>
                <c:pt idx="2569">
                  <c:v>13</c:v>
                </c:pt>
                <c:pt idx="2570">
                  <c:v>8</c:v>
                </c:pt>
                <c:pt idx="2571">
                  <c:v>10</c:v>
                </c:pt>
                <c:pt idx="2572">
                  <c:v>9</c:v>
                </c:pt>
                <c:pt idx="2573">
                  <c:v>15</c:v>
                </c:pt>
                <c:pt idx="2574">
                  <c:v>9</c:v>
                </c:pt>
                <c:pt idx="2575">
                  <c:v>6</c:v>
                </c:pt>
                <c:pt idx="2576">
                  <c:v>30</c:v>
                </c:pt>
                <c:pt idx="2577">
                  <c:v>6</c:v>
                </c:pt>
                <c:pt idx="2578">
                  <c:v>10</c:v>
                </c:pt>
                <c:pt idx="2579">
                  <c:v>14</c:v>
                </c:pt>
                <c:pt idx="2580">
                  <c:v>14</c:v>
                </c:pt>
                <c:pt idx="2581">
                  <c:v>15</c:v>
                </c:pt>
                <c:pt idx="2582">
                  <c:v>8</c:v>
                </c:pt>
                <c:pt idx="2583">
                  <c:v>17</c:v>
                </c:pt>
                <c:pt idx="2584">
                  <c:v>11</c:v>
                </c:pt>
                <c:pt idx="2585">
                  <c:v>6</c:v>
                </c:pt>
                <c:pt idx="2586">
                  <c:v>11</c:v>
                </c:pt>
                <c:pt idx="2587">
                  <c:v>8</c:v>
                </c:pt>
                <c:pt idx="2588">
                  <c:v>12</c:v>
                </c:pt>
                <c:pt idx="2589">
                  <c:v>11</c:v>
                </c:pt>
                <c:pt idx="2590">
                  <c:v>7</c:v>
                </c:pt>
                <c:pt idx="2591">
                  <c:v>11</c:v>
                </c:pt>
                <c:pt idx="2592">
                  <c:v>7</c:v>
                </c:pt>
                <c:pt idx="2593">
                  <c:v>10</c:v>
                </c:pt>
                <c:pt idx="2594">
                  <c:v>11</c:v>
                </c:pt>
                <c:pt idx="2595">
                  <c:v>11</c:v>
                </c:pt>
                <c:pt idx="2596">
                  <c:v>4</c:v>
                </c:pt>
                <c:pt idx="2597">
                  <c:v>13</c:v>
                </c:pt>
                <c:pt idx="2598">
                  <c:v>16</c:v>
                </c:pt>
                <c:pt idx="2599">
                  <c:v>17</c:v>
                </c:pt>
                <c:pt idx="2600">
                  <c:v>5</c:v>
                </c:pt>
                <c:pt idx="2601">
                  <c:v>11</c:v>
                </c:pt>
                <c:pt idx="2602">
                  <c:v>14</c:v>
                </c:pt>
                <c:pt idx="2603">
                  <c:v>15</c:v>
                </c:pt>
                <c:pt idx="2604">
                  <c:v>-1</c:v>
                </c:pt>
                <c:pt idx="2605">
                  <c:v>24</c:v>
                </c:pt>
                <c:pt idx="2606">
                  <c:v>11</c:v>
                </c:pt>
                <c:pt idx="2607">
                  <c:v>10</c:v>
                </c:pt>
                <c:pt idx="2608">
                  <c:v>3</c:v>
                </c:pt>
                <c:pt idx="2609">
                  <c:v>9</c:v>
                </c:pt>
                <c:pt idx="2610">
                  <c:v>12</c:v>
                </c:pt>
                <c:pt idx="2611">
                  <c:v>17</c:v>
                </c:pt>
                <c:pt idx="2612">
                  <c:v>15</c:v>
                </c:pt>
                <c:pt idx="2613">
                  <c:v>7</c:v>
                </c:pt>
                <c:pt idx="2614">
                  <c:v>4</c:v>
                </c:pt>
                <c:pt idx="2615">
                  <c:v>12</c:v>
                </c:pt>
                <c:pt idx="2616">
                  <c:v>8</c:v>
                </c:pt>
                <c:pt idx="2617">
                  <c:v>14</c:v>
                </c:pt>
                <c:pt idx="2618">
                  <c:v>12</c:v>
                </c:pt>
                <c:pt idx="2619">
                  <c:v>8</c:v>
                </c:pt>
                <c:pt idx="2620">
                  <c:v>13</c:v>
                </c:pt>
                <c:pt idx="2621">
                  <c:v>14</c:v>
                </c:pt>
                <c:pt idx="2622">
                  <c:v>16</c:v>
                </c:pt>
                <c:pt idx="2623">
                  <c:v>13</c:v>
                </c:pt>
                <c:pt idx="2624">
                  <c:v>14</c:v>
                </c:pt>
                <c:pt idx="2625">
                  <c:v>7</c:v>
                </c:pt>
                <c:pt idx="2626">
                  <c:v>5</c:v>
                </c:pt>
                <c:pt idx="2627">
                  <c:v>10</c:v>
                </c:pt>
                <c:pt idx="2628">
                  <c:v>5</c:v>
                </c:pt>
                <c:pt idx="2629">
                  <c:v>5</c:v>
                </c:pt>
                <c:pt idx="2630">
                  <c:v>12</c:v>
                </c:pt>
                <c:pt idx="2631">
                  <c:v>6</c:v>
                </c:pt>
                <c:pt idx="2632">
                  <c:v>7</c:v>
                </c:pt>
                <c:pt idx="2633">
                  <c:v>14</c:v>
                </c:pt>
                <c:pt idx="2634">
                  <c:v>9</c:v>
                </c:pt>
                <c:pt idx="2635">
                  <c:v>14</c:v>
                </c:pt>
                <c:pt idx="2636">
                  <c:v>13</c:v>
                </c:pt>
                <c:pt idx="2637">
                  <c:v>4</c:v>
                </c:pt>
                <c:pt idx="2638">
                  <c:v>17</c:v>
                </c:pt>
                <c:pt idx="2639">
                  <c:v>11</c:v>
                </c:pt>
                <c:pt idx="2640">
                  <c:v>7</c:v>
                </c:pt>
                <c:pt idx="2641">
                  <c:v>8</c:v>
                </c:pt>
                <c:pt idx="2642">
                  <c:v>7</c:v>
                </c:pt>
                <c:pt idx="2643">
                  <c:v>17</c:v>
                </c:pt>
                <c:pt idx="2644">
                  <c:v>19</c:v>
                </c:pt>
                <c:pt idx="2645">
                  <c:v>13</c:v>
                </c:pt>
                <c:pt idx="2646">
                  <c:v>13</c:v>
                </c:pt>
                <c:pt idx="2647">
                  <c:v>7</c:v>
                </c:pt>
                <c:pt idx="2648">
                  <c:v>8</c:v>
                </c:pt>
                <c:pt idx="2649">
                  <c:v>16</c:v>
                </c:pt>
                <c:pt idx="2650">
                  <c:v>6</c:v>
                </c:pt>
                <c:pt idx="2651">
                  <c:v>7</c:v>
                </c:pt>
                <c:pt idx="2652">
                  <c:v>13</c:v>
                </c:pt>
                <c:pt idx="2653">
                  <c:v>9</c:v>
                </c:pt>
                <c:pt idx="2654">
                  <c:v>10</c:v>
                </c:pt>
                <c:pt idx="2655">
                  <c:v>8</c:v>
                </c:pt>
                <c:pt idx="2656">
                  <c:v>14</c:v>
                </c:pt>
                <c:pt idx="2657">
                  <c:v>11</c:v>
                </c:pt>
                <c:pt idx="2658">
                  <c:v>13</c:v>
                </c:pt>
                <c:pt idx="2659">
                  <c:v>10</c:v>
                </c:pt>
                <c:pt idx="2660">
                  <c:v>9</c:v>
                </c:pt>
                <c:pt idx="2661">
                  <c:v>6</c:v>
                </c:pt>
                <c:pt idx="2662">
                  <c:v>17</c:v>
                </c:pt>
                <c:pt idx="2663">
                  <c:v>12</c:v>
                </c:pt>
                <c:pt idx="2664">
                  <c:v>10</c:v>
                </c:pt>
                <c:pt idx="2665">
                  <c:v>10</c:v>
                </c:pt>
                <c:pt idx="2666">
                  <c:v>4</c:v>
                </c:pt>
                <c:pt idx="2667">
                  <c:v>3</c:v>
                </c:pt>
                <c:pt idx="2668">
                  <c:v>15</c:v>
                </c:pt>
                <c:pt idx="2669">
                  <c:v>11</c:v>
                </c:pt>
                <c:pt idx="2670">
                  <c:v>12</c:v>
                </c:pt>
                <c:pt idx="2671">
                  <c:v>12</c:v>
                </c:pt>
                <c:pt idx="2672">
                  <c:v>5</c:v>
                </c:pt>
                <c:pt idx="2673">
                  <c:v>12</c:v>
                </c:pt>
                <c:pt idx="2674">
                  <c:v>4</c:v>
                </c:pt>
                <c:pt idx="2675">
                  <c:v>9</c:v>
                </c:pt>
                <c:pt idx="2676">
                  <c:v>10</c:v>
                </c:pt>
                <c:pt idx="2677">
                  <c:v>8</c:v>
                </c:pt>
                <c:pt idx="2678">
                  <c:v>2</c:v>
                </c:pt>
                <c:pt idx="2679">
                  <c:v>3</c:v>
                </c:pt>
                <c:pt idx="2680">
                  <c:v>8</c:v>
                </c:pt>
                <c:pt idx="2681">
                  <c:v>16</c:v>
                </c:pt>
                <c:pt idx="2682">
                  <c:v>10</c:v>
                </c:pt>
                <c:pt idx="2683">
                  <c:v>8</c:v>
                </c:pt>
                <c:pt idx="2684">
                  <c:v>6</c:v>
                </c:pt>
                <c:pt idx="2685">
                  <c:v>10</c:v>
                </c:pt>
                <c:pt idx="2686">
                  <c:v>4</c:v>
                </c:pt>
                <c:pt idx="2687">
                  <c:v>10</c:v>
                </c:pt>
                <c:pt idx="2688">
                  <c:v>18</c:v>
                </c:pt>
                <c:pt idx="2689">
                  <c:v>10</c:v>
                </c:pt>
                <c:pt idx="2690">
                  <c:v>17</c:v>
                </c:pt>
                <c:pt idx="2691">
                  <c:v>11</c:v>
                </c:pt>
                <c:pt idx="2692">
                  <c:v>14</c:v>
                </c:pt>
                <c:pt idx="2693">
                  <c:v>7</c:v>
                </c:pt>
                <c:pt idx="2694">
                  <c:v>14</c:v>
                </c:pt>
                <c:pt idx="2695">
                  <c:v>8</c:v>
                </c:pt>
                <c:pt idx="2696">
                  <c:v>7</c:v>
                </c:pt>
                <c:pt idx="2697">
                  <c:v>1</c:v>
                </c:pt>
                <c:pt idx="2698">
                  <c:v>16</c:v>
                </c:pt>
                <c:pt idx="2699">
                  <c:v>6</c:v>
                </c:pt>
                <c:pt idx="2700">
                  <c:v>13</c:v>
                </c:pt>
                <c:pt idx="2701">
                  <c:v>0</c:v>
                </c:pt>
                <c:pt idx="2702">
                  <c:v>9</c:v>
                </c:pt>
                <c:pt idx="2703">
                  <c:v>22</c:v>
                </c:pt>
                <c:pt idx="2704">
                  <c:v>10</c:v>
                </c:pt>
                <c:pt idx="2705">
                  <c:v>15</c:v>
                </c:pt>
                <c:pt idx="2706">
                  <c:v>6</c:v>
                </c:pt>
                <c:pt idx="2707">
                  <c:v>-1</c:v>
                </c:pt>
                <c:pt idx="2708">
                  <c:v>4</c:v>
                </c:pt>
                <c:pt idx="2709">
                  <c:v>4</c:v>
                </c:pt>
                <c:pt idx="2710">
                  <c:v>11</c:v>
                </c:pt>
                <c:pt idx="2711">
                  <c:v>8</c:v>
                </c:pt>
                <c:pt idx="2712">
                  <c:v>14</c:v>
                </c:pt>
                <c:pt idx="2713">
                  <c:v>8</c:v>
                </c:pt>
                <c:pt idx="2714">
                  <c:v>14</c:v>
                </c:pt>
                <c:pt idx="2715">
                  <c:v>12</c:v>
                </c:pt>
                <c:pt idx="2716">
                  <c:v>1</c:v>
                </c:pt>
                <c:pt idx="2717">
                  <c:v>4</c:v>
                </c:pt>
                <c:pt idx="2718">
                  <c:v>16</c:v>
                </c:pt>
                <c:pt idx="2719">
                  <c:v>10</c:v>
                </c:pt>
                <c:pt idx="2720">
                  <c:v>12</c:v>
                </c:pt>
                <c:pt idx="2721">
                  <c:v>7</c:v>
                </c:pt>
                <c:pt idx="2722">
                  <c:v>9</c:v>
                </c:pt>
                <c:pt idx="2723">
                  <c:v>8</c:v>
                </c:pt>
                <c:pt idx="2724">
                  <c:v>7</c:v>
                </c:pt>
                <c:pt idx="2725">
                  <c:v>9</c:v>
                </c:pt>
                <c:pt idx="2726">
                  <c:v>2</c:v>
                </c:pt>
                <c:pt idx="2727">
                  <c:v>11</c:v>
                </c:pt>
                <c:pt idx="2728">
                  <c:v>17</c:v>
                </c:pt>
                <c:pt idx="2729">
                  <c:v>6</c:v>
                </c:pt>
                <c:pt idx="2730">
                  <c:v>8</c:v>
                </c:pt>
                <c:pt idx="2731">
                  <c:v>2</c:v>
                </c:pt>
                <c:pt idx="2732">
                  <c:v>8</c:v>
                </c:pt>
                <c:pt idx="2733">
                  <c:v>11</c:v>
                </c:pt>
                <c:pt idx="2734">
                  <c:v>10</c:v>
                </c:pt>
                <c:pt idx="2735">
                  <c:v>6</c:v>
                </c:pt>
                <c:pt idx="2736">
                  <c:v>16</c:v>
                </c:pt>
                <c:pt idx="2737">
                  <c:v>13</c:v>
                </c:pt>
                <c:pt idx="2738">
                  <c:v>14</c:v>
                </c:pt>
                <c:pt idx="2739">
                  <c:v>9</c:v>
                </c:pt>
                <c:pt idx="2740">
                  <c:v>7</c:v>
                </c:pt>
                <c:pt idx="2741">
                  <c:v>10</c:v>
                </c:pt>
                <c:pt idx="2742">
                  <c:v>4</c:v>
                </c:pt>
                <c:pt idx="2743">
                  <c:v>11</c:v>
                </c:pt>
                <c:pt idx="2744">
                  <c:v>7</c:v>
                </c:pt>
                <c:pt idx="2745">
                  <c:v>14</c:v>
                </c:pt>
                <c:pt idx="2746">
                  <c:v>3</c:v>
                </c:pt>
                <c:pt idx="2747">
                  <c:v>6</c:v>
                </c:pt>
                <c:pt idx="2748">
                  <c:v>9</c:v>
                </c:pt>
                <c:pt idx="2749">
                  <c:v>9</c:v>
                </c:pt>
                <c:pt idx="2750">
                  <c:v>3</c:v>
                </c:pt>
                <c:pt idx="2751">
                  <c:v>7</c:v>
                </c:pt>
                <c:pt idx="2752">
                  <c:v>9</c:v>
                </c:pt>
                <c:pt idx="2753">
                  <c:v>11</c:v>
                </c:pt>
                <c:pt idx="2754">
                  <c:v>9</c:v>
                </c:pt>
                <c:pt idx="2755">
                  <c:v>13</c:v>
                </c:pt>
                <c:pt idx="2756">
                  <c:v>7</c:v>
                </c:pt>
                <c:pt idx="2757">
                  <c:v>11</c:v>
                </c:pt>
                <c:pt idx="2758">
                  <c:v>10</c:v>
                </c:pt>
                <c:pt idx="2759">
                  <c:v>1</c:v>
                </c:pt>
                <c:pt idx="2760">
                  <c:v>12</c:v>
                </c:pt>
                <c:pt idx="2761">
                  <c:v>11</c:v>
                </c:pt>
                <c:pt idx="2762">
                  <c:v>12</c:v>
                </c:pt>
                <c:pt idx="2763">
                  <c:v>10</c:v>
                </c:pt>
                <c:pt idx="2764">
                  <c:v>13</c:v>
                </c:pt>
                <c:pt idx="2765">
                  <c:v>5</c:v>
                </c:pt>
                <c:pt idx="2766">
                  <c:v>4</c:v>
                </c:pt>
                <c:pt idx="2767">
                  <c:v>3</c:v>
                </c:pt>
                <c:pt idx="2768">
                  <c:v>10</c:v>
                </c:pt>
                <c:pt idx="2769">
                  <c:v>14</c:v>
                </c:pt>
                <c:pt idx="2770">
                  <c:v>15</c:v>
                </c:pt>
                <c:pt idx="2771">
                  <c:v>7</c:v>
                </c:pt>
                <c:pt idx="2772">
                  <c:v>1</c:v>
                </c:pt>
                <c:pt idx="2773">
                  <c:v>14</c:v>
                </c:pt>
                <c:pt idx="2774">
                  <c:v>10</c:v>
                </c:pt>
                <c:pt idx="2775">
                  <c:v>3</c:v>
                </c:pt>
                <c:pt idx="2776">
                  <c:v>9</c:v>
                </c:pt>
                <c:pt idx="2777">
                  <c:v>8</c:v>
                </c:pt>
                <c:pt idx="2778">
                  <c:v>12</c:v>
                </c:pt>
                <c:pt idx="2779">
                  <c:v>8</c:v>
                </c:pt>
                <c:pt idx="2780">
                  <c:v>11</c:v>
                </c:pt>
                <c:pt idx="2781">
                  <c:v>10</c:v>
                </c:pt>
                <c:pt idx="2782">
                  <c:v>7</c:v>
                </c:pt>
                <c:pt idx="2783">
                  <c:v>6</c:v>
                </c:pt>
                <c:pt idx="2784">
                  <c:v>9</c:v>
                </c:pt>
                <c:pt idx="2785">
                  <c:v>6</c:v>
                </c:pt>
                <c:pt idx="2786">
                  <c:v>10</c:v>
                </c:pt>
                <c:pt idx="2787">
                  <c:v>10</c:v>
                </c:pt>
                <c:pt idx="2788">
                  <c:v>10</c:v>
                </c:pt>
                <c:pt idx="2789">
                  <c:v>4</c:v>
                </c:pt>
                <c:pt idx="2790">
                  <c:v>10</c:v>
                </c:pt>
                <c:pt idx="2791">
                  <c:v>11</c:v>
                </c:pt>
                <c:pt idx="2792">
                  <c:v>9</c:v>
                </c:pt>
                <c:pt idx="2793">
                  <c:v>4</c:v>
                </c:pt>
                <c:pt idx="2794">
                  <c:v>7</c:v>
                </c:pt>
                <c:pt idx="2795">
                  <c:v>-2</c:v>
                </c:pt>
                <c:pt idx="2796">
                  <c:v>8</c:v>
                </c:pt>
                <c:pt idx="2797">
                  <c:v>8</c:v>
                </c:pt>
                <c:pt idx="2798">
                  <c:v>6</c:v>
                </c:pt>
                <c:pt idx="2799">
                  <c:v>9</c:v>
                </c:pt>
                <c:pt idx="2800">
                  <c:v>6</c:v>
                </c:pt>
                <c:pt idx="2801">
                  <c:v>13</c:v>
                </c:pt>
                <c:pt idx="2802">
                  <c:v>4</c:v>
                </c:pt>
                <c:pt idx="2803">
                  <c:v>13</c:v>
                </c:pt>
                <c:pt idx="2804">
                  <c:v>12</c:v>
                </c:pt>
                <c:pt idx="2805">
                  <c:v>14</c:v>
                </c:pt>
                <c:pt idx="2806">
                  <c:v>7</c:v>
                </c:pt>
                <c:pt idx="2807">
                  <c:v>18</c:v>
                </c:pt>
                <c:pt idx="2808">
                  <c:v>10</c:v>
                </c:pt>
                <c:pt idx="2809">
                  <c:v>3</c:v>
                </c:pt>
                <c:pt idx="2810">
                  <c:v>3</c:v>
                </c:pt>
                <c:pt idx="2811">
                  <c:v>11</c:v>
                </c:pt>
                <c:pt idx="2812">
                  <c:v>7</c:v>
                </c:pt>
                <c:pt idx="2813">
                  <c:v>7</c:v>
                </c:pt>
                <c:pt idx="2814">
                  <c:v>5</c:v>
                </c:pt>
                <c:pt idx="2815">
                  <c:v>4</c:v>
                </c:pt>
                <c:pt idx="2816">
                  <c:v>5</c:v>
                </c:pt>
                <c:pt idx="2817">
                  <c:v>13</c:v>
                </c:pt>
                <c:pt idx="2818">
                  <c:v>3</c:v>
                </c:pt>
                <c:pt idx="2819">
                  <c:v>5</c:v>
                </c:pt>
                <c:pt idx="2820">
                  <c:v>2</c:v>
                </c:pt>
                <c:pt idx="2821">
                  <c:v>7</c:v>
                </c:pt>
                <c:pt idx="2822">
                  <c:v>3</c:v>
                </c:pt>
                <c:pt idx="2823">
                  <c:v>16</c:v>
                </c:pt>
                <c:pt idx="2824">
                  <c:v>2</c:v>
                </c:pt>
                <c:pt idx="2825">
                  <c:v>8</c:v>
                </c:pt>
                <c:pt idx="2826">
                  <c:v>12</c:v>
                </c:pt>
                <c:pt idx="2827">
                  <c:v>15</c:v>
                </c:pt>
                <c:pt idx="2828">
                  <c:v>12</c:v>
                </c:pt>
                <c:pt idx="2829">
                  <c:v>6</c:v>
                </c:pt>
                <c:pt idx="2830">
                  <c:v>9</c:v>
                </c:pt>
                <c:pt idx="2831">
                  <c:v>2</c:v>
                </c:pt>
                <c:pt idx="2832">
                  <c:v>11</c:v>
                </c:pt>
                <c:pt idx="2833">
                  <c:v>5</c:v>
                </c:pt>
                <c:pt idx="2834">
                  <c:v>10</c:v>
                </c:pt>
                <c:pt idx="2835">
                  <c:v>9</c:v>
                </c:pt>
                <c:pt idx="2836">
                  <c:v>9</c:v>
                </c:pt>
                <c:pt idx="2837">
                  <c:v>3</c:v>
                </c:pt>
                <c:pt idx="2838">
                  <c:v>6</c:v>
                </c:pt>
                <c:pt idx="2839">
                  <c:v>-1</c:v>
                </c:pt>
                <c:pt idx="2840">
                  <c:v>4</c:v>
                </c:pt>
                <c:pt idx="2841">
                  <c:v>-1</c:v>
                </c:pt>
                <c:pt idx="2842">
                  <c:v>11</c:v>
                </c:pt>
                <c:pt idx="2843">
                  <c:v>-1</c:v>
                </c:pt>
                <c:pt idx="2844">
                  <c:v>9</c:v>
                </c:pt>
                <c:pt idx="2845">
                  <c:v>5</c:v>
                </c:pt>
                <c:pt idx="2846">
                  <c:v>4</c:v>
                </c:pt>
                <c:pt idx="2847">
                  <c:v>10</c:v>
                </c:pt>
                <c:pt idx="2848">
                  <c:v>3</c:v>
                </c:pt>
                <c:pt idx="2849">
                  <c:v>6</c:v>
                </c:pt>
                <c:pt idx="2850">
                  <c:v>3</c:v>
                </c:pt>
                <c:pt idx="2851">
                  <c:v>11</c:v>
                </c:pt>
                <c:pt idx="2852">
                  <c:v>11</c:v>
                </c:pt>
                <c:pt idx="2853">
                  <c:v>3</c:v>
                </c:pt>
                <c:pt idx="2854">
                  <c:v>2</c:v>
                </c:pt>
                <c:pt idx="2855">
                  <c:v>-4</c:v>
                </c:pt>
                <c:pt idx="2856">
                  <c:v>6</c:v>
                </c:pt>
                <c:pt idx="2857">
                  <c:v>2</c:v>
                </c:pt>
                <c:pt idx="2858">
                  <c:v>-1</c:v>
                </c:pt>
                <c:pt idx="2859">
                  <c:v>2</c:v>
                </c:pt>
                <c:pt idx="2860">
                  <c:v>9</c:v>
                </c:pt>
                <c:pt idx="2861">
                  <c:v>9</c:v>
                </c:pt>
                <c:pt idx="2862">
                  <c:v>5</c:v>
                </c:pt>
                <c:pt idx="2863">
                  <c:v>12</c:v>
                </c:pt>
                <c:pt idx="2864">
                  <c:v>11</c:v>
                </c:pt>
                <c:pt idx="2865">
                  <c:v>8</c:v>
                </c:pt>
                <c:pt idx="2866">
                  <c:v>14</c:v>
                </c:pt>
                <c:pt idx="2867">
                  <c:v>7</c:v>
                </c:pt>
                <c:pt idx="2868">
                  <c:v>8</c:v>
                </c:pt>
                <c:pt idx="2869">
                  <c:v>7</c:v>
                </c:pt>
                <c:pt idx="2870">
                  <c:v>6</c:v>
                </c:pt>
                <c:pt idx="2871">
                  <c:v>9</c:v>
                </c:pt>
                <c:pt idx="2872">
                  <c:v>2</c:v>
                </c:pt>
                <c:pt idx="2873">
                  <c:v>-2</c:v>
                </c:pt>
                <c:pt idx="2874">
                  <c:v>6</c:v>
                </c:pt>
                <c:pt idx="2875">
                  <c:v>3</c:v>
                </c:pt>
                <c:pt idx="2876">
                  <c:v>9</c:v>
                </c:pt>
                <c:pt idx="2877">
                  <c:v>6</c:v>
                </c:pt>
                <c:pt idx="2878">
                  <c:v>7</c:v>
                </c:pt>
                <c:pt idx="2879">
                  <c:v>5</c:v>
                </c:pt>
                <c:pt idx="2880">
                  <c:v>1</c:v>
                </c:pt>
                <c:pt idx="2881">
                  <c:v>7</c:v>
                </c:pt>
                <c:pt idx="2882">
                  <c:v>11</c:v>
                </c:pt>
                <c:pt idx="2883">
                  <c:v>6</c:v>
                </c:pt>
                <c:pt idx="2884">
                  <c:v>8</c:v>
                </c:pt>
                <c:pt idx="2885">
                  <c:v>6</c:v>
                </c:pt>
                <c:pt idx="2886">
                  <c:v>12</c:v>
                </c:pt>
                <c:pt idx="2887">
                  <c:v>10</c:v>
                </c:pt>
                <c:pt idx="2888">
                  <c:v>3</c:v>
                </c:pt>
                <c:pt idx="2889">
                  <c:v>10</c:v>
                </c:pt>
                <c:pt idx="2890">
                  <c:v>2</c:v>
                </c:pt>
                <c:pt idx="2891">
                  <c:v>13</c:v>
                </c:pt>
                <c:pt idx="2892">
                  <c:v>7</c:v>
                </c:pt>
                <c:pt idx="2893">
                  <c:v>12</c:v>
                </c:pt>
                <c:pt idx="2894">
                  <c:v>6</c:v>
                </c:pt>
                <c:pt idx="2895">
                  <c:v>11</c:v>
                </c:pt>
                <c:pt idx="2896">
                  <c:v>12</c:v>
                </c:pt>
                <c:pt idx="2897">
                  <c:v>6</c:v>
                </c:pt>
                <c:pt idx="2898">
                  <c:v>2</c:v>
                </c:pt>
                <c:pt idx="2899">
                  <c:v>7</c:v>
                </c:pt>
                <c:pt idx="2900">
                  <c:v>8</c:v>
                </c:pt>
                <c:pt idx="2901">
                  <c:v>3</c:v>
                </c:pt>
                <c:pt idx="2902">
                  <c:v>8</c:v>
                </c:pt>
                <c:pt idx="2903">
                  <c:v>10</c:v>
                </c:pt>
                <c:pt idx="2904">
                  <c:v>6</c:v>
                </c:pt>
                <c:pt idx="2905">
                  <c:v>1</c:v>
                </c:pt>
                <c:pt idx="2906">
                  <c:v>3</c:v>
                </c:pt>
                <c:pt idx="2907">
                  <c:v>3</c:v>
                </c:pt>
                <c:pt idx="2908">
                  <c:v>4</c:v>
                </c:pt>
                <c:pt idx="2909">
                  <c:v>9</c:v>
                </c:pt>
                <c:pt idx="2910">
                  <c:v>7</c:v>
                </c:pt>
                <c:pt idx="2911">
                  <c:v>12</c:v>
                </c:pt>
                <c:pt idx="2912">
                  <c:v>8</c:v>
                </c:pt>
                <c:pt idx="2913">
                  <c:v>7</c:v>
                </c:pt>
                <c:pt idx="2914">
                  <c:v>4</c:v>
                </c:pt>
                <c:pt idx="2915">
                  <c:v>5</c:v>
                </c:pt>
                <c:pt idx="2916">
                  <c:v>9</c:v>
                </c:pt>
                <c:pt idx="2917">
                  <c:v>8</c:v>
                </c:pt>
                <c:pt idx="2918">
                  <c:v>9</c:v>
                </c:pt>
                <c:pt idx="2919">
                  <c:v>4</c:v>
                </c:pt>
                <c:pt idx="2920">
                  <c:v>7</c:v>
                </c:pt>
                <c:pt idx="2921">
                  <c:v>7</c:v>
                </c:pt>
                <c:pt idx="2922">
                  <c:v>2</c:v>
                </c:pt>
                <c:pt idx="2923">
                  <c:v>0</c:v>
                </c:pt>
                <c:pt idx="2924">
                  <c:v>5</c:v>
                </c:pt>
                <c:pt idx="2925">
                  <c:v>6</c:v>
                </c:pt>
                <c:pt idx="2926">
                  <c:v>5</c:v>
                </c:pt>
                <c:pt idx="2927">
                  <c:v>8</c:v>
                </c:pt>
                <c:pt idx="2928">
                  <c:v>6</c:v>
                </c:pt>
                <c:pt idx="2929">
                  <c:v>4</c:v>
                </c:pt>
                <c:pt idx="2930">
                  <c:v>3</c:v>
                </c:pt>
                <c:pt idx="2931">
                  <c:v>8</c:v>
                </c:pt>
                <c:pt idx="2932">
                  <c:v>4</c:v>
                </c:pt>
                <c:pt idx="2933">
                  <c:v>10</c:v>
                </c:pt>
                <c:pt idx="2934">
                  <c:v>11</c:v>
                </c:pt>
                <c:pt idx="2935">
                  <c:v>9</c:v>
                </c:pt>
                <c:pt idx="2936">
                  <c:v>5</c:v>
                </c:pt>
                <c:pt idx="2937">
                  <c:v>4</c:v>
                </c:pt>
                <c:pt idx="2938">
                  <c:v>3</c:v>
                </c:pt>
                <c:pt idx="2939">
                  <c:v>8</c:v>
                </c:pt>
                <c:pt idx="2940">
                  <c:v>9</c:v>
                </c:pt>
                <c:pt idx="2941">
                  <c:v>13</c:v>
                </c:pt>
                <c:pt idx="2942">
                  <c:v>6</c:v>
                </c:pt>
                <c:pt idx="2943">
                  <c:v>3</c:v>
                </c:pt>
                <c:pt idx="2944">
                  <c:v>4</c:v>
                </c:pt>
                <c:pt idx="2945">
                  <c:v>3</c:v>
                </c:pt>
                <c:pt idx="2946">
                  <c:v>5</c:v>
                </c:pt>
                <c:pt idx="2947">
                  <c:v>8</c:v>
                </c:pt>
                <c:pt idx="2948">
                  <c:v>11</c:v>
                </c:pt>
                <c:pt idx="2949">
                  <c:v>4</c:v>
                </c:pt>
                <c:pt idx="2950">
                  <c:v>7</c:v>
                </c:pt>
                <c:pt idx="2951">
                  <c:v>13</c:v>
                </c:pt>
                <c:pt idx="2952">
                  <c:v>6</c:v>
                </c:pt>
                <c:pt idx="2953">
                  <c:v>8</c:v>
                </c:pt>
                <c:pt idx="2954">
                  <c:v>2</c:v>
                </c:pt>
                <c:pt idx="2955">
                  <c:v>7</c:v>
                </c:pt>
                <c:pt idx="2956">
                  <c:v>12</c:v>
                </c:pt>
                <c:pt idx="2957">
                  <c:v>2</c:v>
                </c:pt>
                <c:pt idx="2958">
                  <c:v>3</c:v>
                </c:pt>
                <c:pt idx="2959">
                  <c:v>6</c:v>
                </c:pt>
                <c:pt idx="2960">
                  <c:v>9</c:v>
                </c:pt>
                <c:pt idx="2961">
                  <c:v>5</c:v>
                </c:pt>
                <c:pt idx="2962">
                  <c:v>5</c:v>
                </c:pt>
                <c:pt idx="2963">
                  <c:v>8</c:v>
                </c:pt>
                <c:pt idx="2964">
                  <c:v>2</c:v>
                </c:pt>
                <c:pt idx="2965">
                  <c:v>4</c:v>
                </c:pt>
                <c:pt idx="2966">
                  <c:v>8</c:v>
                </c:pt>
                <c:pt idx="2967">
                  <c:v>7</c:v>
                </c:pt>
                <c:pt idx="2968">
                  <c:v>10</c:v>
                </c:pt>
                <c:pt idx="2969">
                  <c:v>2</c:v>
                </c:pt>
                <c:pt idx="2970">
                  <c:v>8</c:v>
                </c:pt>
                <c:pt idx="2971">
                  <c:v>8</c:v>
                </c:pt>
                <c:pt idx="2972">
                  <c:v>0</c:v>
                </c:pt>
                <c:pt idx="2973">
                  <c:v>0</c:v>
                </c:pt>
                <c:pt idx="2974">
                  <c:v>7</c:v>
                </c:pt>
                <c:pt idx="2975">
                  <c:v>6</c:v>
                </c:pt>
                <c:pt idx="2976">
                  <c:v>3</c:v>
                </c:pt>
                <c:pt idx="2977">
                  <c:v>10</c:v>
                </c:pt>
                <c:pt idx="2978">
                  <c:v>4</c:v>
                </c:pt>
                <c:pt idx="2979">
                  <c:v>6</c:v>
                </c:pt>
                <c:pt idx="2980">
                  <c:v>8</c:v>
                </c:pt>
                <c:pt idx="2981">
                  <c:v>8</c:v>
                </c:pt>
                <c:pt idx="2982">
                  <c:v>1</c:v>
                </c:pt>
                <c:pt idx="2983">
                  <c:v>8</c:v>
                </c:pt>
                <c:pt idx="2984">
                  <c:v>4</c:v>
                </c:pt>
                <c:pt idx="2985">
                  <c:v>6</c:v>
                </c:pt>
                <c:pt idx="2986">
                  <c:v>7</c:v>
                </c:pt>
                <c:pt idx="2987">
                  <c:v>8</c:v>
                </c:pt>
                <c:pt idx="2988">
                  <c:v>2</c:v>
                </c:pt>
                <c:pt idx="2989">
                  <c:v>2</c:v>
                </c:pt>
                <c:pt idx="2990">
                  <c:v>6</c:v>
                </c:pt>
                <c:pt idx="2991">
                  <c:v>6</c:v>
                </c:pt>
                <c:pt idx="2992">
                  <c:v>4</c:v>
                </c:pt>
                <c:pt idx="2993">
                  <c:v>6</c:v>
                </c:pt>
                <c:pt idx="2994">
                  <c:v>9</c:v>
                </c:pt>
                <c:pt idx="2995">
                  <c:v>9</c:v>
                </c:pt>
                <c:pt idx="2996">
                  <c:v>7</c:v>
                </c:pt>
                <c:pt idx="2997">
                  <c:v>7</c:v>
                </c:pt>
                <c:pt idx="2998">
                  <c:v>10</c:v>
                </c:pt>
                <c:pt idx="2999">
                  <c:v>4</c:v>
                </c:pt>
                <c:pt idx="3000">
                  <c:v>8</c:v>
                </c:pt>
                <c:pt idx="3001">
                  <c:v>4</c:v>
                </c:pt>
                <c:pt idx="3002">
                  <c:v>6</c:v>
                </c:pt>
                <c:pt idx="3003">
                  <c:v>3</c:v>
                </c:pt>
                <c:pt idx="3004">
                  <c:v>2</c:v>
                </c:pt>
                <c:pt idx="3005">
                  <c:v>5</c:v>
                </c:pt>
                <c:pt idx="3006">
                  <c:v>10</c:v>
                </c:pt>
                <c:pt idx="3007">
                  <c:v>9</c:v>
                </c:pt>
                <c:pt idx="3008">
                  <c:v>1</c:v>
                </c:pt>
                <c:pt idx="3009">
                  <c:v>5</c:v>
                </c:pt>
                <c:pt idx="3010">
                  <c:v>7</c:v>
                </c:pt>
                <c:pt idx="3011">
                  <c:v>1</c:v>
                </c:pt>
                <c:pt idx="3012">
                  <c:v>6</c:v>
                </c:pt>
                <c:pt idx="3013">
                  <c:v>4</c:v>
                </c:pt>
                <c:pt idx="3014">
                  <c:v>2</c:v>
                </c:pt>
                <c:pt idx="3015">
                  <c:v>8</c:v>
                </c:pt>
                <c:pt idx="3016">
                  <c:v>3</c:v>
                </c:pt>
                <c:pt idx="3017">
                  <c:v>2</c:v>
                </c:pt>
                <c:pt idx="3018">
                  <c:v>7</c:v>
                </c:pt>
                <c:pt idx="3019">
                  <c:v>9</c:v>
                </c:pt>
                <c:pt idx="3020">
                  <c:v>4</c:v>
                </c:pt>
                <c:pt idx="3021">
                  <c:v>6</c:v>
                </c:pt>
                <c:pt idx="3022">
                  <c:v>4</c:v>
                </c:pt>
                <c:pt idx="3023">
                  <c:v>10</c:v>
                </c:pt>
                <c:pt idx="3024">
                  <c:v>14</c:v>
                </c:pt>
                <c:pt idx="3025">
                  <c:v>3</c:v>
                </c:pt>
                <c:pt idx="3026">
                  <c:v>4</c:v>
                </c:pt>
                <c:pt idx="3027">
                  <c:v>7</c:v>
                </c:pt>
                <c:pt idx="3028">
                  <c:v>0</c:v>
                </c:pt>
                <c:pt idx="3029">
                  <c:v>12</c:v>
                </c:pt>
                <c:pt idx="3030">
                  <c:v>9</c:v>
                </c:pt>
                <c:pt idx="3031">
                  <c:v>1</c:v>
                </c:pt>
                <c:pt idx="3032">
                  <c:v>5</c:v>
                </c:pt>
                <c:pt idx="3033">
                  <c:v>9</c:v>
                </c:pt>
                <c:pt idx="3034">
                  <c:v>3</c:v>
                </c:pt>
                <c:pt idx="3035">
                  <c:v>8</c:v>
                </c:pt>
                <c:pt idx="3036">
                  <c:v>4</c:v>
                </c:pt>
                <c:pt idx="3037">
                  <c:v>7</c:v>
                </c:pt>
                <c:pt idx="3038">
                  <c:v>11</c:v>
                </c:pt>
                <c:pt idx="3039">
                  <c:v>1</c:v>
                </c:pt>
                <c:pt idx="3040">
                  <c:v>7</c:v>
                </c:pt>
                <c:pt idx="3041">
                  <c:v>8</c:v>
                </c:pt>
                <c:pt idx="3042">
                  <c:v>6</c:v>
                </c:pt>
                <c:pt idx="3043">
                  <c:v>9</c:v>
                </c:pt>
                <c:pt idx="3044">
                  <c:v>9</c:v>
                </c:pt>
                <c:pt idx="3045">
                  <c:v>9</c:v>
                </c:pt>
                <c:pt idx="3046">
                  <c:v>7</c:v>
                </c:pt>
                <c:pt idx="3047">
                  <c:v>15</c:v>
                </c:pt>
                <c:pt idx="3048">
                  <c:v>2</c:v>
                </c:pt>
                <c:pt idx="3049">
                  <c:v>7</c:v>
                </c:pt>
                <c:pt idx="3050">
                  <c:v>8</c:v>
                </c:pt>
                <c:pt idx="3051">
                  <c:v>5</c:v>
                </c:pt>
                <c:pt idx="3052">
                  <c:v>3</c:v>
                </c:pt>
                <c:pt idx="3053">
                  <c:v>4</c:v>
                </c:pt>
                <c:pt idx="3054">
                  <c:v>2</c:v>
                </c:pt>
                <c:pt idx="3055">
                  <c:v>5</c:v>
                </c:pt>
                <c:pt idx="3056">
                  <c:v>0</c:v>
                </c:pt>
                <c:pt idx="3057">
                  <c:v>1</c:v>
                </c:pt>
                <c:pt idx="3058">
                  <c:v>1</c:v>
                </c:pt>
                <c:pt idx="3059">
                  <c:v>13</c:v>
                </c:pt>
                <c:pt idx="3060">
                  <c:v>7</c:v>
                </c:pt>
                <c:pt idx="3061">
                  <c:v>5</c:v>
                </c:pt>
                <c:pt idx="3062">
                  <c:v>5</c:v>
                </c:pt>
                <c:pt idx="3063">
                  <c:v>-3</c:v>
                </c:pt>
                <c:pt idx="3064">
                  <c:v>8</c:v>
                </c:pt>
                <c:pt idx="3065">
                  <c:v>4</c:v>
                </c:pt>
                <c:pt idx="3066">
                  <c:v>2</c:v>
                </c:pt>
                <c:pt idx="3067">
                  <c:v>6</c:v>
                </c:pt>
                <c:pt idx="3068">
                  <c:v>8</c:v>
                </c:pt>
                <c:pt idx="3069">
                  <c:v>5</c:v>
                </c:pt>
                <c:pt idx="3070">
                  <c:v>8</c:v>
                </c:pt>
                <c:pt idx="3071">
                  <c:v>3</c:v>
                </c:pt>
                <c:pt idx="3072">
                  <c:v>6</c:v>
                </c:pt>
                <c:pt idx="3073">
                  <c:v>4</c:v>
                </c:pt>
                <c:pt idx="3074">
                  <c:v>10</c:v>
                </c:pt>
                <c:pt idx="3075">
                  <c:v>5</c:v>
                </c:pt>
                <c:pt idx="3076">
                  <c:v>3</c:v>
                </c:pt>
                <c:pt idx="3077">
                  <c:v>4</c:v>
                </c:pt>
                <c:pt idx="3078">
                  <c:v>3</c:v>
                </c:pt>
                <c:pt idx="3079">
                  <c:v>2</c:v>
                </c:pt>
                <c:pt idx="3080">
                  <c:v>9</c:v>
                </c:pt>
                <c:pt idx="3081">
                  <c:v>-1</c:v>
                </c:pt>
                <c:pt idx="3082">
                  <c:v>-2</c:v>
                </c:pt>
                <c:pt idx="3083">
                  <c:v>1</c:v>
                </c:pt>
                <c:pt idx="3084">
                  <c:v>8</c:v>
                </c:pt>
                <c:pt idx="3085">
                  <c:v>5</c:v>
                </c:pt>
                <c:pt idx="3086">
                  <c:v>5</c:v>
                </c:pt>
                <c:pt idx="3087">
                  <c:v>5</c:v>
                </c:pt>
                <c:pt idx="3088">
                  <c:v>4</c:v>
                </c:pt>
                <c:pt idx="3089">
                  <c:v>7</c:v>
                </c:pt>
                <c:pt idx="3090">
                  <c:v>4</c:v>
                </c:pt>
                <c:pt idx="3091">
                  <c:v>4</c:v>
                </c:pt>
                <c:pt idx="3092">
                  <c:v>10</c:v>
                </c:pt>
                <c:pt idx="3093">
                  <c:v>8</c:v>
                </c:pt>
                <c:pt idx="3094">
                  <c:v>7</c:v>
                </c:pt>
                <c:pt idx="3095">
                  <c:v>1</c:v>
                </c:pt>
                <c:pt idx="3096">
                  <c:v>11</c:v>
                </c:pt>
                <c:pt idx="3097">
                  <c:v>1</c:v>
                </c:pt>
                <c:pt idx="3098">
                  <c:v>7</c:v>
                </c:pt>
                <c:pt idx="3099">
                  <c:v>2</c:v>
                </c:pt>
                <c:pt idx="3100">
                  <c:v>9</c:v>
                </c:pt>
                <c:pt idx="3101">
                  <c:v>2</c:v>
                </c:pt>
                <c:pt idx="3102">
                  <c:v>6</c:v>
                </c:pt>
                <c:pt idx="3103">
                  <c:v>0</c:v>
                </c:pt>
                <c:pt idx="3104">
                  <c:v>5</c:v>
                </c:pt>
                <c:pt idx="3105">
                  <c:v>3</c:v>
                </c:pt>
                <c:pt idx="3106">
                  <c:v>0</c:v>
                </c:pt>
                <c:pt idx="3107">
                  <c:v>1</c:v>
                </c:pt>
                <c:pt idx="3108">
                  <c:v>4</c:v>
                </c:pt>
                <c:pt idx="3109">
                  <c:v>6</c:v>
                </c:pt>
                <c:pt idx="3110">
                  <c:v>5</c:v>
                </c:pt>
                <c:pt idx="3111">
                  <c:v>8</c:v>
                </c:pt>
                <c:pt idx="3112">
                  <c:v>2</c:v>
                </c:pt>
                <c:pt idx="3113">
                  <c:v>4</c:v>
                </c:pt>
                <c:pt idx="3114">
                  <c:v>6</c:v>
                </c:pt>
                <c:pt idx="3115">
                  <c:v>4</c:v>
                </c:pt>
                <c:pt idx="3116">
                  <c:v>4</c:v>
                </c:pt>
                <c:pt idx="3117">
                  <c:v>4</c:v>
                </c:pt>
                <c:pt idx="3118">
                  <c:v>6</c:v>
                </c:pt>
                <c:pt idx="3119">
                  <c:v>1</c:v>
                </c:pt>
                <c:pt idx="3120">
                  <c:v>9</c:v>
                </c:pt>
                <c:pt idx="3121">
                  <c:v>6</c:v>
                </c:pt>
                <c:pt idx="3122">
                  <c:v>7</c:v>
                </c:pt>
                <c:pt idx="3123">
                  <c:v>2</c:v>
                </c:pt>
                <c:pt idx="3124">
                  <c:v>7</c:v>
                </c:pt>
                <c:pt idx="3125">
                  <c:v>3</c:v>
                </c:pt>
                <c:pt idx="3126">
                  <c:v>12</c:v>
                </c:pt>
                <c:pt idx="3127">
                  <c:v>5</c:v>
                </c:pt>
                <c:pt idx="3128">
                  <c:v>-2</c:v>
                </c:pt>
                <c:pt idx="3129">
                  <c:v>4</c:v>
                </c:pt>
                <c:pt idx="3130">
                  <c:v>7</c:v>
                </c:pt>
                <c:pt idx="3131">
                  <c:v>8</c:v>
                </c:pt>
                <c:pt idx="3132">
                  <c:v>5</c:v>
                </c:pt>
                <c:pt idx="3133">
                  <c:v>8</c:v>
                </c:pt>
                <c:pt idx="3134">
                  <c:v>-3</c:v>
                </c:pt>
                <c:pt idx="3135">
                  <c:v>1</c:v>
                </c:pt>
                <c:pt idx="3136">
                  <c:v>5</c:v>
                </c:pt>
                <c:pt idx="3137">
                  <c:v>-1</c:v>
                </c:pt>
                <c:pt idx="3138">
                  <c:v>8</c:v>
                </c:pt>
                <c:pt idx="3139">
                  <c:v>9</c:v>
                </c:pt>
                <c:pt idx="3140">
                  <c:v>11</c:v>
                </c:pt>
                <c:pt idx="3141">
                  <c:v>8</c:v>
                </c:pt>
                <c:pt idx="3142">
                  <c:v>-1</c:v>
                </c:pt>
                <c:pt idx="3143">
                  <c:v>5</c:v>
                </c:pt>
                <c:pt idx="3144">
                  <c:v>8</c:v>
                </c:pt>
                <c:pt idx="3145">
                  <c:v>-3</c:v>
                </c:pt>
                <c:pt idx="3146">
                  <c:v>4</c:v>
                </c:pt>
                <c:pt idx="3147">
                  <c:v>-1</c:v>
                </c:pt>
                <c:pt idx="3148">
                  <c:v>5</c:v>
                </c:pt>
                <c:pt idx="3149">
                  <c:v>3</c:v>
                </c:pt>
                <c:pt idx="3150">
                  <c:v>3</c:v>
                </c:pt>
                <c:pt idx="3151">
                  <c:v>4</c:v>
                </c:pt>
                <c:pt idx="3152">
                  <c:v>3</c:v>
                </c:pt>
                <c:pt idx="3153">
                  <c:v>3</c:v>
                </c:pt>
                <c:pt idx="3154">
                  <c:v>0</c:v>
                </c:pt>
                <c:pt idx="3155">
                  <c:v>3</c:v>
                </c:pt>
                <c:pt idx="3156">
                  <c:v>2</c:v>
                </c:pt>
                <c:pt idx="3157">
                  <c:v>4</c:v>
                </c:pt>
                <c:pt idx="3158">
                  <c:v>3</c:v>
                </c:pt>
                <c:pt idx="3159">
                  <c:v>2</c:v>
                </c:pt>
                <c:pt idx="3160">
                  <c:v>3</c:v>
                </c:pt>
                <c:pt idx="3161">
                  <c:v>4</c:v>
                </c:pt>
                <c:pt idx="3162">
                  <c:v>1</c:v>
                </c:pt>
                <c:pt idx="3163">
                  <c:v>5</c:v>
                </c:pt>
                <c:pt idx="3164">
                  <c:v>1</c:v>
                </c:pt>
                <c:pt idx="3165">
                  <c:v>4</c:v>
                </c:pt>
                <c:pt idx="3166">
                  <c:v>1</c:v>
                </c:pt>
                <c:pt idx="3167">
                  <c:v>4</c:v>
                </c:pt>
                <c:pt idx="3168">
                  <c:v>8</c:v>
                </c:pt>
                <c:pt idx="3169">
                  <c:v>4</c:v>
                </c:pt>
                <c:pt idx="3170">
                  <c:v>-1</c:v>
                </c:pt>
                <c:pt idx="3171">
                  <c:v>5</c:v>
                </c:pt>
                <c:pt idx="3172">
                  <c:v>1</c:v>
                </c:pt>
                <c:pt idx="3173">
                  <c:v>2</c:v>
                </c:pt>
                <c:pt idx="3174">
                  <c:v>-8</c:v>
                </c:pt>
                <c:pt idx="3175">
                  <c:v>4</c:v>
                </c:pt>
                <c:pt idx="3176">
                  <c:v>3</c:v>
                </c:pt>
                <c:pt idx="3177">
                  <c:v>3</c:v>
                </c:pt>
                <c:pt idx="3178">
                  <c:v>-2</c:v>
                </c:pt>
                <c:pt idx="3179">
                  <c:v>4</c:v>
                </c:pt>
                <c:pt idx="3180">
                  <c:v>4</c:v>
                </c:pt>
                <c:pt idx="3181">
                  <c:v>2</c:v>
                </c:pt>
                <c:pt idx="3182">
                  <c:v>1</c:v>
                </c:pt>
                <c:pt idx="3183">
                  <c:v>4</c:v>
                </c:pt>
                <c:pt idx="3184">
                  <c:v>2</c:v>
                </c:pt>
                <c:pt idx="3185">
                  <c:v>4</c:v>
                </c:pt>
                <c:pt idx="3186">
                  <c:v>4</c:v>
                </c:pt>
                <c:pt idx="3187">
                  <c:v>2</c:v>
                </c:pt>
                <c:pt idx="3188">
                  <c:v>4</c:v>
                </c:pt>
                <c:pt idx="3189">
                  <c:v>-5</c:v>
                </c:pt>
                <c:pt idx="3190">
                  <c:v>2</c:v>
                </c:pt>
                <c:pt idx="3191">
                  <c:v>5</c:v>
                </c:pt>
                <c:pt idx="3192">
                  <c:v>4</c:v>
                </c:pt>
                <c:pt idx="3193">
                  <c:v>4</c:v>
                </c:pt>
                <c:pt idx="3194">
                  <c:v>8</c:v>
                </c:pt>
                <c:pt idx="3195">
                  <c:v>6</c:v>
                </c:pt>
                <c:pt idx="3196">
                  <c:v>1</c:v>
                </c:pt>
                <c:pt idx="3197">
                  <c:v>1</c:v>
                </c:pt>
                <c:pt idx="3198">
                  <c:v>2</c:v>
                </c:pt>
                <c:pt idx="3199">
                  <c:v>1</c:v>
                </c:pt>
                <c:pt idx="3200">
                  <c:v>7</c:v>
                </c:pt>
                <c:pt idx="3201">
                  <c:v>-1</c:v>
                </c:pt>
                <c:pt idx="3202">
                  <c:v>3</c:v>
                </c:pt>
                <c:pt idx="3203">
                  <c:v>2</c:v>
                </c:pt>
                <c:pt idx="3204">
                  <c:v>6</c:v>
                </c:pt>
                <c:pt idx="3205">
                  <c:v>1</c:v>
                </c:pt>
                <c:pt idx="3206">
                  <c:v>6</c:v>
                </c:pt>
                <c:pt idx="3207">
                  <c:v>6</c:v>
                </c:pt>
                <c:pt idx="3208">
                  <c:v>3</c:v>
                </c:pt>
                <c:pt idx="3209">
                  <c:v>9</c:v>
                </c:pt>
                <c:pt idx="3210">
                  <c:v>5</c:v>
                </c:pt>
                <c:pt idx="3211">
                  <c:v>6</c:v>
                </c:pt>
                <c:pt idx="3212">
                  <c:v>6</c:v>
                </c:pt>
                <c:pt idx="3213">
                  <c:v>6</c:v>
                </c:pt>
                <c:pt idx="3214">
                  <c:v>2</c:v>
                </c:pt>
                <c:pt idx="3215">
                  <c:v>-3</c:v>
                </c:pt>
                <c:pt idx="3216">
                  <c:v>7</c:v>
                </c:pt>
                <c:pt idx="3217">
                  <c:v>4</c:v>
                </c:pt>
                <c:pt idx="3218">
                  <c:v>7</c:v>
                </c:pt>
                <c:pt idx="3219">
                  <c:v>6</c:v>
                </c:pt>
                <c:pt idx="3220">
                  <c:v>3</c:v>
                </c:pt>
                <c:pt idx="3221">
                  <c:v>2</c:v>
                </c:pt>
                <c:pt idx="3222">
                  <c:v>5</c:v>
                </c:pt>
                <c:pt idx="3223">
                  <c:v>3</c:v>
                </c:pt>
                <c:pt idx="3224">
                  <c:v>6</c:v>
                </c:pt>
                <c:pt idx="3225">
                  <c:v>3</c:v>
                </c:pt>
                <c:pt idx="3226">
                  <c:v>-2</c:v>
                </c:pt>
                <c:pt idx="3227">
                  <c:v>6</c:v>
                </c:pt>
                <c:pt idx="3228">
                  <c:v>5</c:v>
                </c:pt>
                <c:pt idx="3229">
                  <c:v>5</c:v>
                </c:pt>
                <c:pt idx="3230">
                  <c:v>6</c:v>
                </c:pt>
                <c:pt idx="3231">
                  <c:v>4</c:v>
                </c:pt>
                <c:pt idx="3232">
                  <c:v>-1</c:v>
                </c:pt>
                <c:pt idx="3233">
                  <c:v>2</c:v>
                </c:pt>
                <c:pt idx="3234">
                  <c:v>4</c:v>
                </c:pt>
                <c:pt idx="3235">
                  <c:v>8</c:v>
                </c:pt>
                <c:pt idx="3236">
                  <c:v>5</c:v>
                </c:pt>
                <c:pt idx="3237">
                  <c:v>0</c:v>
                </c:pt>
                <c:pt idx="3238">
                  <c:v>4</c:v>
                </c:pt>
                <c:pt idx="3239">
                  <c:v>1</c:v>
                </c:pt>
                <c:pt idx="3240">
                  <c:v>0</c:v>
                </c:pt>
                <c:pt idx="3241">
                  <c:v>6</c:v>
                </c:pt>
                <c:pt idx="3242">
                  <c:v>3</c:v>
                </c:pt>
                <c:pt idx="3243">
                  <c:v>-2</c:v>
                </c:pt>
                <c:pt idx="3244">
                  <c:v>6</c:v>
                </c:pt>
                <c:pt idx="3245">
                  <c:v>-3</c:v>
                </c:pt>
                <c:pt idx="3246">
                  <c:v>5</c:v>
                </c:pt>
                <c:pt idx="3247">
                  <c:v>5</c:v>
                </c:pt>
                <c:pt idx="3248">
                  <c:v>6</c:v>
                </c:pt>
                <c:pt idx="3249">
                  <c:v>-1</c:v>
                </c:pt>
                <c:pt idx="3250">
                  <c:v>2</c:v>
                </c:pt>
                <c:pt idx="3251">
                  <c:v>-4</c:v>
                </c:pt>
                <c:pt idx="3252">
                  <c:v>4</c:v>
                </c:pt>
                <c:pt idx="3253">
                  <c:v>-4</c:v>
                </c:pt>
                <c:pt idx="3254">
                  <c:v>5</c:v>
                </c:pt>
                <c:pt idx="3255">
                  <c:v>2</c:v>
                </c:pt>
                <c:pt idx="3256">
                  <c:v>2</c:v>
                </c:pt>
                <c:pt idx="3257">
                  <c:v>-4</c:v>
                </c:pt>
                <c:pt idx="3258">
                  <c:v>6</c:v>
                </c:pt>
                <c:pt idx="3259">
                  <c:v>-3</c:v>
                </c:pt>
                <c:pt idx="3260">
                  <c:v>4</c:v>
                </c:pt>
                <c:pt idx="3261">
                  <c:v>7</c:v>
                </c:pt>
                <c:pt idx="3262">
                  <c:v>2</c:v>
                </c:pt>
                <c:pt idx="3263">
                  <c:v>4</c:v>
                </c:pt>
                <c:pt idx="3264">
                  <c:v>-3</c:v>
                </c:pt>
                <c:pt idx="3265">
                  <c:v>3</c:v>
                </c:pt>
                <c:pt idx="3266">
                  <c:v>0</c:v>
                </c:pt>
                <c:pt idx="3267">
                  <c:v>7</c:v>
                </c:pt>
                <c:pt idx="3268">
                  <c:v>5</c:v>
                </c:pt>
                <c:pt idx="3269">
                  <c:v>3</c:v>
                </c:pt>
                <c:pt idx="3270">
                  <c:v>-2</c:v>
                </c:pt>
                <c:pt idx="3271">
                  <c:v>1</c:v>
                </c:pt>
                <c:pt idx="3272">
                  <c:v>1</c:v>
                </c:pt>
                <c:pt idx="3273">
                  <c:v>5</c:v>
                </c:pt>
                <c:pt idx="3274">
                  <c:v>5</c:v>
                </c:pt>
                <c:pt idx="3275">
                  <c:v>8</c:v>
                </c:pt>
                <c:pt idx="3276">
                  <c:v>4</c:v>
                </c:pt>
                <c:pt idx="3277">
                  <c:v>5</c:v>
                </c:pt>
                <c:pt idx="3278">
                  <c:v>3</c:v>
                </c:pt>
                <c:pt idx="3279">
                  <c:v>9</c:v>
                </c:pt>
                <c:pt idx="3280">
                  <c:v>4</c:v>
                </c:pt>
                <c:pt idx="3281">
                  <c:v>7</c:v>
                </c:pt>
                <c:pt idx="3282">
                  <c:v>7</c:v>
                </c:pt>
                <c:pt idx="3283">
                  <c:v>5</c:v>
                </c:pt>
                <c:pt idx="3284">
                  <c:v>2</c:v>
                </c:pt>
                <c:pt idx="3285">
                  <c:v>11</c:v>
                </c:pt>
                <c:pt idx="3286">
                  <c:v>3</c:v>
                </c:pt>
                <c:pt idx="3287">
                  <c:v>3</c:v>
                </c:pt>
                <c:pt idx="3288">
                  <c:v>-2</c:v>
                </c:pt>
                <c:pt idx="3289">
                  <c:v>5</c:v>
                </c:pt>
                <c:pt idx="3290">
                  <c:v>7</c:v>
                </c:pt>
                <c:pt idx="3291">
                  <c:v>7</c:v>
                </c:pt>
                <c:pt idx="3292">
                  <c:v>2</c:v>
                </c:pt>
                <c:pt idx="3293">
                  <c:v>5</c:v>
                </c:pt>
                <c:pt idx="3294">
                  <c:v>5</c:v>
                </c:pt>
                <c:pt idx="3295">
                  <c:v>2</c:v>
                </c:pt>
                <c:pt idx="3296">
                  <c:v>4</c:v>
                </c:pt>
                <c:pt idx="3297">
                  <c:v>2</c:v>
                </c:pt>
                <c:pt idx="3298">
                  <c:v>4</c:v>
                </c:pt>
                <c:pt idx="3299">
                  <c:v>5</c:v>
                </c:pt>
                <c:pt idx="3300">
                  <c:v>12</c:v>
                </c:pt>
                <c:pt idx="3301">
                  <c:v>6</c:v>
                </c:pt>
                <c:pt idx="3302">
                  <c:v>4</c:v>
                </c:pt>
                <c:pt idx="3303">
                  <c:v>0</c:v>
                </c:pt>
                <c:pt idx="3304">
                  <c:v>0</c:v>
                </c:pt>
                <c:pt idx="3305">
                  <c:v>-2</c:v>
                </c:pt>
                <c:pt idx="3306">
                  <c:v>-2</c:v>
                </c:pt>
                <c:pt idx="3307">
                  <c:v>7</c:v>
                </c:pt>
                <c:pt idx="3308">
                  <c:v>0</c:v>
                </c:pt>
                <c:pt idx="3309">
                  <c:v>1</c:v>
                </c:pt>
                <c:pt idx="3310">
                  <c:v>0</c:v>
                </c:pt>
                <c:pt idx="3311">
                  <c:v>1</c:v>
                </c:pt>
                <c:pt idx="3312">
                  <c:v>0</c:v>
                </c:pt>
                <c:pt idx="3313">
                  <c:v>0</c:v>
                </c:pt>
                <c:pt idx="3314">
                  <c:v>6</c:v>
                </c:pt>
                <c:pt idx="3315">
                  <c:v>6</c:v>
                </c:pt>
                <c:pt idx="3316">
                  <c:v>3</c:v>
                </c:pt>
                <c:pt idx="3317">
                  <c:v>-2</c:v>
                </c:pt>
                <c:pt idx="3318">
                  <c:v>7</c:v>
                </c:pt>
                <c:pt idx="3319">
                  <c:v>5</c:v>
                </c:pt>
                <c:pt idx="3320">
                  <c:v>5</c:v>
                </c:pt>
                <c:pt idx="3321">
                  <c:v>6</c:v>
                </c:pt>
                <c:pt idx="3322">
                  <c:v>1</c:v>
                </c:pt>
                <c:pt idx="3323">
                  <c:v>6</c:v>
                </c:pt>
                <c:pt idx="3324">
                  <c:v>1</c:v>
                </c:pt>
                <c:pt idx="3325">
                  <c:v>2</c:v>
                </c:pt>
                <c:pt idx="3326">
                  <c:v>3</c:v>
                </c:pt>
                <c:pt idx="3327">
                  <c:v>9</c:v>
                </c:pt>
                <c:pt idx="3328">
                  <c:v>1</c:v>
                </c:pt>
                <c:pt idx="3329">
                  <c:v>2</c:v>
                </c:pt>
                <c:pt idx="3330">
                  <c:v>3</c:v>
                </c:pt>
                <c:pt idx="3331">
                  <c:v>1</c:v>
                </c:pt>
                <c:pt idx="3332">
                  <c:v>0</c:v>
                </c:pt>
                <c:pt idx="3333">
                  <c:v>0</c:v>
                </c:pt>
                <c:pt idx="3334">
                  <c:v>6</c:v>
                </c:pt>
                <c:pt idx="3335">
                  <c:v>3</c:v>
                </c:pt>
                <c:pt idx="3336">
                  <c:v>0</c:v>
                </c:pt>
                <c:pt idx="3337">
                  <c:v>-1</c:v>
                </c:pt>
                <c:pt idx="3338">
                  <c:v>4</c:v>
                </c:pt>
                <c:pt idx="3339">
                  <c:v>14</c:v>
                </c:pt>
                <c:pt idx="3340">
                  <c:v>6</c:v>
                </c:pt>
                <c:pt idx="3341">
                  <c:v>1</c:v>
                </c:pt>
                <c:pt idx="3342">
                  <c:v>4</c:v>
                </c:pt>
                <c:pt idx="3343">
                  <c:v>6</c:v>
                </c:pt>
                <c:pt idx="3344">
                  <c:v>9</c:v>
                </c:pt>
                <c:pt idx="3345">
                  <c:v>6</c:v>
                </c:pt>
                <c:pt idx="3346">
                  <c:v>2</c:v>
                </c:pt>
                <c:pt idx="3347">
                  <c:v>4</c:v>
                </c:pt>
                <c:pt idx="3348">
                  <c:v>1</c:v>
                </c:pt>
                <c:pt idx="3349">
                  <c:v>3</c:v>
                </c:pt>
                <c:pt idx="3350">
                  <c:v>3</c:v>
                </c:pt>
                <c:pt idx="3351">
                  <c:v>4</c:v>
                </c:pt>
                <c:pt idx="3352">
                  <c:v>5</c:v>
                </c:pt>
                <c:pt idx="3353">
                  <c:v>2</c:v>
                </c:pt>
                <c:pt idx="3354">
                  <c:v>-1</c:v>
                </c:pt>
                <c:pt idx="3355">
                  <c:v>4</c:v>
                </c:pt>
                <c:pt idx="3356">
                  <c:v>4</c:v>
                </c:pt>
                <c:pt idx="3357">
                  <c:v>4</c:v>
                </c:pt>
                <c:pt idx="3358">
                  <c:v>-2</c:v>
                </c:pt>
                <c:pt idx="3359">
                  <c:v>4</c:v>
                </c:pt>
                <c:pt idx="3360">
                  <c:v>3</c:v>
                </c:pt>
                <c:pt idx="3361">
                  <c:v>1</c:v>
                </c:pt>
                <c:pt idx="3362">
                  <c:v>4</c:v>
                </c:pt>
                <c:pt idx="3363">
                  <c:v>-4</c:v>
                </c:pt>
                <c:pt idx="3364">
                  <c:v>0</c:v>
                </c:pt>
                <c:pt idx="3365">
                  <c:v>7</c:v>
                </c:pt>
                <c:pt idx="3366">
                  <c:v>0</c:v>
                </c:pt>
                <c:pt idx="3367">
                  <c:v>1</c:v>
                </c:pt>
                <c:pt idx="3368">
                  <c:v>-1</c:v>
                </c:pt>
                <c:pt idx="3369">
                  <c:v>3</c:v>
                </c:pt>
                <c:pt idx="3370">
                  <c:v>-1</c:v>
                </c:pt>
                <c:pt idx="3371">
                  <c:v>0</c:v>
                </c:pt>
                <c:pt idx="3372">
                  <c:v>1</c:v>
                </c:pt>
                <c:pt idx="3373">
                  <c:v>8</c:v>
                </c:pt>
                <c:pt idx="3374">
                  <c:v>1</c:v>
                </c:pt>
                <c:pt idx="3375">
                  <c:v>4</c:v>
                </c:pt>
                <c:pt idx="3376">
                  <c:v>3</c:v>
                </c:pt>
                <c:pt idx="3377">
                  <c:v>2</c:v>
                </c:pt>
                <c:pt idx="3378">
                  <c:v>3</c:v>
                </c:pt>
                <c:pt idx="3379">
                  <c:v>-2</c:v>
                </c:pt>
                <c:pt idx="3380">
                  <c:v>2</c:v>
                </c:pt>
                <c:pt idx="3381">
                  <c:v>5</c:v>
                </c:pt>
                <c:pt idx="3382">
                  <c:v>5</c:v>
                </c:pt>
                <c:pt idx="3383">
                  <c:v>1</c:v>
                </c:pt>
                <c:pt idx="3384">
                  <c:v>-4</c:v>
                </c:pt>
                <c:pt idx="3385">
                  <c:v>5</c:v>
                </c:pt>
                <c:pt idx="3386">
                  <c:v>-2</c:v>
                </c:pt>
                <c:pt idx="3387">
                  <c:v>0</c:v>
                </c:pt>
                <c:pt idx="3388">
                  <c:v>2</c:v>
                </c:pt>
                <c:pt idx="3389">
                  <c:v>-2</c:v>
                </c:pt>
                <c:pt idx="3390">
                  <c:v>1</c:v>
                </c:pt>
                <c:pt idx="3391">
                  <c:v>1</c:v>
                </c:pt>
                <c:pt idx="3392">
                  <c:v>2</c:v>
                </c:pt>
                <c:pt idx="3393">
                  <c:v>-1</c:v>
                </c:pt>
                <c:pt idx="3394">
                  <c:v>-9</c:v>
                </c:pt>
                <c:pt idx="3395">
                  <c:v>-4</c:v>
                </c:pt>
                <c:pt idx="3396">
                  <c:v>-10</c:v>
                </c:pt>
                <c:pt idx="3397">
                  <c:v>-10</c:v>
                </c:pt>
                <c:pt idx="3398">
                  <c:v>-15</c:v>
                </c:pt>
                <c:pt idx="3399">
                  <c:v>-11</c:v>
                </c:pt>
                <c:pt idx="3400">
                  <c:v>-7</c:v>
                </c:pt>
                <c:pt idx="3401">
                  <c:v>-3</c:v>
                </c:pt>
                <c:pt idx="3402">
                  <c:v>-4</c:v>
                </c:pt>
                <c:pt idx="3403">
                  <c:v>0</c:v>
                </c:pt>
                <c:pt idx="3404">
                  <c:v>-1</c:v>
                </c:pt>
                <c:pt idx="3405">
                  <c:v>-4</c:v>
                </c:pt>
                <c:pt idx="3406">
                  <c:v>2</c:v>
                </c:pt>
                <c:pt idx="3407">
                  <c:v>1</c:v>
                </c:pt>
                <c:pt idx="3408">
                  <c:v>-2</c:v>
                </c:pt>
                <c:pt idx="3409">
                  <c:v>-2</c:v>
                </c:pt>
                <c:pt idx="3410">
                  <c:v>-3</c:v>
                </c:pt>
                <c:pt idx="3411">
                  <c:v>2</c:v>
                </c:pt>
                <c:pt idx="3412">
                  <c:v>2</c:v>
                </c:pt>
                <c:pt idx="3413">
                  <c:v>3</c:v>
                </c:pt>
                <c:pt idx="3414">
                  <c:v>-2</c:v>
                </c:pt>
                <c:pt idx="3415">
                  <c:v>-1</c:v>
                </c:pt>
                <c:pt idx="3416">
                  <c:v>6</c:v>
                </c:pt>
                <c:pt idx="3417">
                  <c:v>6</c:v>
                </c:pt>
                <c:pt idx="3418">
                  <c:v>9</c:v>
                </c:pt>
                <c:pt idx="3419">
                  <c:v>1</c:v>
                </c:pt>
                <c:pt idx="3420">
                  <c:v>3</c:v>
                </c:pt>
                <c:pt idx="3421">
                  <c:v>3</c:v>
                </c:pt>
                <c:pt idx="3422">
                  <c:v>3</c:v>
                </c:pt>
                <c:pt idx="3423">
                  <c:v>6</c:v>
                </c:pt>
                <c:pt idx="3424">
                  <c:v>4</c:v>
                </c:pt>
                <c:pt idx="3425">
                  <c:v>6</c:v>
                </c:pt>
                <c:pt idx="3426">
                  <c:v>1</c:v>
                </c:pt>
                <c:pt idx="3427">
                  <c:v>-1</c:v>
                </c:pt>
                <c:pt idx="3428">
                  <c:v>4</c:v>
                </c:pt>
                <c:pt idx="3429">
                  <c:v>3</c:v>
                </c:pt>
                <c:pt idx="3430">
                  <c:v>2</c:v>
                </c:pt>
                <c:pt idx="3431">
                  <c:v>2</c:v>
                </c:pt>
                <c:pt idx="3432">
                  <c:v>0</c:v>
                </c:pt>
                <c:pt idx="3433">
                  <c:v>5</c:v>
                </c:pt>
                <c:pt idx="3434">
                  <c:v>6</c:v>
                </c:pt>
                <c:pt idx="3435">
                  <c:v>2</c:v>
                </c:pt>
                <c:pt idx="3436">
                  <c:v>1</c:v>
                </c:pt>
                <c:pt idx="3437">
                  <c:v>2</c:v>
                </c:pt>
                <c:pt idx="3438">
                  <c:v>1</c:v>
                </c:pt>
                <c:pt idx="3439">
                  <c:v>8</c:v>
                </c:pt>
                <c:pt idx="3440">
                  <c:v>2</c:v>
                </c:pt>
                <c:pt idx="3441">
                  <c:v>0</c:v>
                </c:pt>
                <c:pt idx="3442">
                  <c:v>3</c:v>
                </c:pt>
                <c:pt idx="3443">
                  <c:v>4</c:v>
                </c:pt>
                <c:pt idx="3444">
                  <c:v>-1</c:v>
                </c:pt>
                <c:pt idx="3445">
                  <c:v>-1</c:v>
                </c:pt>
                <c:pt idx="3446">
                  <c:v>4</c:v>
                </c:pt>
                <c:pt idx="3447">
                  <c:v>0</c:v>
                </c:pt>
                <c:pt idx="3448">
                  <c:v>-2</c:v>
                </c:pt>
                <c:pt idx="3449">
                  <c:v>6</c:v>
                </c:pt>
                <c:pt idx="3450">
                  <c:v>1</c:v>
                </c:pt>
                <c:pt idx="3451">
                  <c:v>0</c:v>
                </c:pt>
                <c:pt idx="3452">
                  <c:v>9</c:v>
                </c:pt>
                <c:pt idx="3453">
                  <c:v>-2</c:v>
                </c:pt>
                <c:pt idx="3454">
                  <c:v>6</c:v>
                </c:pt>
                <c:pt idx="3455">
                  <c:v>3</c:v>
                </c:pt>
                <c:pt idx="3456">
                  <c:v>4</c:v>
                </c:pt>
                <c:pt idx="3457">
                  <c:v>2</c:v>
                </c:pt>
                <c:pt idx="3458">
                  <c:v>-3</c:v>
                </c:pt>
                <c:pt idx="3459">
                  <c:v>5</c:v>
                </c:pt>
                <c:pt idx="3460">
                  <c:v>6</c:v>
                </c:pt>
                <c:pt idx="3461">
                  <c:v>0</c:v>
                </c:pt>
                <c:pt idx="3462">
                  <c:v>2</c:v>
                </c:pt>
                <c:pt idx="3463">
                  <c:v>2</c:v>
                </c:pt>
                <c:pt idx="3464">
                  <c:v>2</c:v>
                </c:pt>
                <c:pt idx="3465">
                  <c:v>-2</c:v>
                </c:pt>
                <c:pt idx="3466">
                  <c:v>5</c:v>
                </c:pt>
                <c:pt idx="3467">
                  <c:v>-3</c:v>
                </c:pt>
                <c:pt idx="3468">
                  <c:v>1</c:v>
                </c:pt>
                <c:pt idx="3469">
                  <c:v>4</c:v>
                </c:pt>
                <c:pt idx="3470">
                  <c:v>-1</c:v>
                </c:pt>
                <c:pt idx="3471">
                  <c:v>3</c:v>
                </c:pt>
                <c:pt idx="3472">
                  <c:v>3</c:v>
                </c:pt>
                <c:pt idx="3473">
                  <c:v>-1</c:v>
                </c:pt>
                <c:pt idx="3474">
                  <c:v>2</c:v>
                </c:pt>
                <c:pt idx="3475">
                  <c:v>5</c:v>
                </c:pt>
                <c:pt idx="3476">
                  <c:v>1</c:v>
                </c:pt>
                <c:pt idx="3477">
                  <c:v>1</c:v>
                </c:pt>
                <c:pt idx="3478">
                  <c:v>6</c:v>
                </c:pt>
                <c:pt idx="3479">
                  <c:v>-2</c:v>
                </c:pt>
                <c:pt idx="3480">
                  <c:v>0</c:v>
                </c:pt>
                <c:pt idx="3481">
                  <c:v>-1</c:v>
                </c:pt>
                <c:pt idx="3482">
                  <c:v>1</c:v>
                </c:pt>
                <c:pt idx="3483">
                  <c:v>4</c:v>
                </c:pt>
                <c:pt idx="3484">
                  <c:v>2</c:v>
                </c:pt>
                <c:pt idx="3485">
                  <c:v>5</c:v>
                </c:pt>
                <c:pt idx="3486">
                  <c:v>7</c:v>
                </c:pt>
                <c:pt idx="3487">
                  <c:v>3</c:v>
                </c:pt>
                <c:pt idx="3488">
                  <c:v>0</c:v>
                </c:pt>
                <c:pt idx="3489">
                  <c:v>4</c:v>
                </c:pt>
                <c:pt idx="3490">
                  <c:v>2</c:v>
                </c:pt>
                <c:pt idx="3491">
                  <c:v>1</c:v>
                </c:pt>
                <c:pt idx="3492">
                  <c:v>4</c:v>
                </c:pt>
                <c:pt idx="3493">
                  <c:v>3</c:v>
                </c:pt>
                <c:pt idx="3494">
                  <c:v>-2</c:v>
                </c:pt>
                <c:pt idx="3495">
                  <c:v>1</c:v>
                </c:pt>
                <c:pt idx="3496">
                  <c:v>2</c:v>
                </c:pt>
                <c:pt idx="3497">
                  <c:v>3</c:v>
                </c:pt>
                <c:pt idx="3498">
                  <c:v>-3</c:v>
                </c:pt>
                <c:pt idx="3499">
                  <c:v>0</c:v>
                </c:pt>
                <c:pt idx="3500">
                  <c:v>0</c:v>
                </c:pt>
                <c:pt idx="3501">
                  <c:v>1</c:v>
                </c:pt>
                <c:pt idx="3502">
                  <c:v>3</c:v>
                </c:pt>
                <c:pt idx="3503">
                  <c:v>0</c:v>
                </c:pt>
                <c:pt idx="3504">
                  <c:v>3</c:v>
                </c:pt>
                <c:pt idx="3505">
                  <c:v>3</c:v>
                </c:pt>
                <c:pt idx="3506">
                  <c:v>4</c:v>
                </c:pt>
                <c:pt idx="3507">
                  <c:v>3</c:v>
                </c:pt>
                <c:pt idx="3508">
                  <c:v>-1</c:v>
                </c:pt>
                <c:pt idx="3509">
                  <c:v>9</c:v>
                </c:pt>
                <c:pt idx="3510">
                  <c:v>2</c:v>
                </c:pt>
                <c:pt idx="3511">
                  <c:v>1</c:v>
                </c:pt>
                <c:pt idx="3512">
                  <c:v>3</c:v>
                </c:pt>
                <c:pt idx="3513">
                  <c:v>1</c:v>
                </c:pt>
                <c:pt idx="3514">
                  <c:v>2</c:v>
                </c:pt>
                <c:pt idx="3515">
                  <c:v>1</c:v>
                </c:pt>
                <c:pt idx="3516">
                  <c:v>1</c:v>
                </c:pt>
                <c:pt idx="3517">
                  <c:v>1</c:v>
                </c:pt>
                <c:pt idx="3518">
                  <c:v>1</c:v>
                </c:pt>
                <c:pt idx="3519">
                  <c:v>4</c:v>
                </c:pt>
                <c:pt idx="3520">
                  <c:v>4</c:v>
                </c:pt>
                <c:pt idx="3521">
                  <c:v>2</c:v>
                </c:pt>
                <c:pt idx="3522">
                  <c:v>0</c:v>
                </c:pt>
                <c:pt idx="3523">
                  <c:v>2</c:v>
                </c:pt>
                <c:pt idx="3524">
                  <c:v>2</c:v>
                </c:pt>
                <c:pt idx="3525">
                  <c:v>0</c:v>
                </c:pt>
                <c:pt idx="3526">
                  <c:v>3</c:v>
                </c:pt>
                <c:pt idx="3527">
                  <c:v>5</c:v>
                </c:pt>
                <c:pt idx="3528">
                  <c:v>7</c:v>
                </c:pt>
                <c:pt idx="3529">
                  <c:v>-2</c:v>
                </c:pt>
                <c:pt idx="3530">
                  <c:v>4</c:v>
                </c:pt>
                <c:pt idx="3531">
                  <c:v>-5</c:v>
                </c:pt>
                <c:pt idx="3532">
                  <c:v>1</c:v>
                </c:pt>
                <c:pt idx="3533">
                  <c:v>-1</c:v>
                </c:pt>
                <c:pt idx="3534">
                  <c:v>7</c:v>
                </c:pt>
                <c:pt idx="3535">
                  <c:v>3</c:v>
                </c:pt>
                <c:pt idx="3536">
                  <c:v>-1</c:v>
                </c:pt>
                <c:pt idx="3537">
                  <c:v>1</c:v>
                </c:pt>
                <c:pt idx="3538">
                  <c:v>2</c:v>
                </c:pt>
                <c:pt idx="3539">
                  <c:v>3</c:v>
                </c:pt>
                <c:pt idx="3540">
                  <c:v>-1</c:v>
                </c:pt>
                <c:pt idx="3541">
                  <c:v>6</c:v>
                </c:pt>
                <c:pt idx="3542">
                  <c:v>2</c:v>
                </c:pt>
                <c:pt idx="3543">
                  <c:v>1</c:v>
                </c:pt>
                <c:pt idx="3544">
                  <c:v>4</c:v>
                </c:pt>
                <c:pt idx="3545">
                  <c:v>3</c:v>
                </c:pt>
                <c:pt idx="3546">
                  <c:v>1</c:v>
                </c:pt>
                <c:pt idx="3547">
                  <c:v>1</c:v>
                </c:pt>
                <c:pt idx="3548">
                  <c:v>1</c:v>
                </c:pt>
                <c:pt idx="3549">
                  <c:v>8</c:v>
                </c:pt>
                <c:pt idx="3550">
                  <c:v>-2</c:v>
                </c:pt>
                <c:pt idx="3551">
                  <c:v>-3</c:v>
                </c:pt>
                <c:pt idx="3552">
                  <c:v>1</c:v>
                </c:pt>
                <c:pt idx="3553">
                  <c:v>2</c:v>
                </c:pt>
                <c:pt idx="3554">
                  <c:v>2</c:v>
                </c:pt>
                <c:pt idx="3555">
                  <c:v>1</c:v>
                </c:pt>
                <c:pt idx="3556">
                  <c:v>5</c:v>
                </c:pt>
                <c:pt idx="3557">
                  <c:v>0</c:v>
                </c:pt>
                <c:pt idx="3558">
                  <c:v>-1</c:v>
                </c:pt>
                <c:pt idx="3559">
                  <c:v>7</c:v>
                </c:pt>
                <c:pt idx="3560">
                  <c:v>2</c:v>
                </c:pt>
                <c:pt idx="3561">
                  <c:v>1</c:v>
                </c:pt>
                <c:pt idx="3562">
                  <c:v>1</c:v>
                </c:pt>
                <c:pt idx="3563">
                  <c:v>-2</c:v>
                </c:pt>
                <c:pt idx="3564">
                  <c:v>2</c:v>
                </c:pt>
                <c:pt idx="3565">
                  <c:v>-1</c:v>
                </c:pt>
                <c:pt idx="3566">
                  <c:v>4</c:v>
                </c:pt>
                <c:pt idx="3567">
                  <c:v>0</c:v>
                </c:pt>
                <c:pt idx="3568">
                  <c:v>0</c:v>
                </c:pt>
                <c:pt idx="3569">
                  <c:v>0</c:v>
                </c:pt>
                <c:pt idx="3570">
                  <c:v>1</c:v>
                </c:pt>
                <c:pt idx="3571">
                  <c:v>3</c:v>
                </c:pt>
                <c:pt idx="3572">
                  <c:v>3</c:v>
                </c:pt>
                <c:pt idx="3573">
                  <c:v>1</c:v>
                </c:pt>
                <c:pt idx="3574">
                  <c:v>-2</c:v>
                </c:pt>
                <c:pt idx="3575">
                  <c:v>1</c:v>
                </c:pt>
                <c:pt idx="3576">
                  <c:v>3</c:v>
                </c:pt>
                <c:pt idx="3577">
                  <c:v>1</c:v>
                </c:pt>
                <c:pt idx="3578">
                  <c:v>1</c:v>
                </c:pt>
                <c:pt idx="3579">
                  <c:v>2</c:v>
                </c:pt>
                <c:pt idx="3580">
                  <c:v>-2</c:v>
                </c:pt>
                <c:pt idx="3581">
                  <c:v>0</c:v>
                </c:pt>
                <c:pt idx="3582">
                  <c:v>5</c:v>
                </c:pt>
                <c:pt idx="3583">
                  <c:v>0</c:v>
                </c:pt>
                <c:pt idx="3584">
                  <c:v>0</c:v>
                </c:pt>
                <c:pt idx="3585">
                  <c:v>4</c:v>
                </c:pt>
                <c:pt idx="3586">
                  <c:v>1</c:v>
                </c:pt>
                <c:pt idx="3587">
                  <c:v>3</c:v>
                </c:pt>
                <c:pt idx="3588">
                  <c:v>-1</c:v>
                </c:pt>
                <c:pt idx="3589">
                  <c:v>1</c:v>
                </c:pt>
                <c:pt idx="3590">
                  <c:v>3</c:v>
                </c:pt>
                <c:pt idx="3591">
                  <c:v>2</c:v>
                </c:pt>
                <c:pt idx="3592">
                  <c:v>3</c:v>
                </c:pt>
                <c:pt idx="3593">
                  <c:v>10</c:v>
                </c:pt>
                <c:pt idx="3594">
                  <c:v>2</c:v>
                </c:pt>
                <c:pt idx="3595">
                  <c:v>4</c:v>
                </c:pt>
                <c:pt idx="3596">
                  <c:v>3</c:v>
                </c:pt>
                <c:pt idx="3597">
                  <c:v>2</c:v>
                </c:pt>
                <c:pt idx="3598">
                  <c:v>1</c:v>
                </c:pt>
                <c:pt idx="3599">
                  <c:v>-1</c:v>
                </c:pt>
                <c:pt idx="3600">
                  <c:v>3</c:v>
                </c:pt>
                <c:pt idx="3601">
                  <c:v>2</c:v>
                </c:pt>
                <c:pt idx="3602">
                  <c:v>5</c:v>
                </c:pt>
                <c:pt idx="3603">
                  <c:v>7</c:v>
                </c:pt>
                <c:pt idx="3604">
                  <c:v>0</c:v>
                </c:pt>
                <c:pt idx="3605">
                  <c:v>3</c:v>
                </c:pt>
                <c:pt idx="3606">
                  <c:v>3</c:v>
                </c:pt>
                <c:pt idx="3607">
                  <c:v>-1</c:v>
                </c:pt>
                <c:pt idx="3608">
                  <c:v>4</c:v>
                </c:pt>
                <c:pt idx="3609">
                  <c:v>-4</c:v>
                </c:pt>
                <c:pt idx="3610">
                  <c:v>-1</c:v>
                </c:pt>
                <c:pt idx="3611">
                  <c:v>-1</c:v>
                </c:pt>
                <c:pt idx="3612">
                  <c:v>1</c:v>
                </c:pt>
                <c:pt idx="3613">
                  <c:v>-2</c:v>
                </c:pt>
                <c:pt idx="3614">
                  <c:v>0</c:v>
                </c:pt>
                <c:pt idx="3615">
                  <c:v>4</c:v>
                </c:pt>
                <c:pt idx="3616">
                  <c:v>0</c:v>
                </c:pt>
                <c:pt idx="3617">
                  <c:v>-2</c:v>
                </c:pt>
                <c:pt idx="3618">
                  <c:v>0</c:v>
                </c:pt>
                <c:pt idx="3619">
                  <c:v>-4</c:v>
                </c:pt>
                <c:pt idx="3620">
                  <c:v>7</c:v>
                </c:pt>
                <c:pt idx="3621">
                  <c:v>6</c:v>
                </c:pt>
                <c:pt idx="3622">
                  <c:v>0</c:v>
                </c:pt>
                <c:pt idx="3623">
                  <c:v>1</c:v>
                </c:pt>
                <c:pt idx="3624">
                  <c:v>1</c:v>
                </c:pt>
                <c:pt idx="3625">
                  <c:v>2</c:v>
                </c:pt>
                <c:pt idx="3626">
                  <c:v>2</c:v>
                </c:pt>
                <c:pt idx="3627">
                  <c:v>4</c:v>
                </c:pt>
                <c:pt idx="3628">
                  <c:v>2</c:v>
                </c:pt>
                <c:pt idx="3629">
                  <c:v>3</c:v>
                </c:pt>
                <c:pt idx="3630">
                  <c:v>0</c:v>
                </c:pt>
                <c:pt idx="3631">
                  <c:v>6</c:v>
                </c:pt>
                <c:pt idx="3632">
                  <c:v>-1</c:v>
                </c:pt>
                <c:pt idx="3633">
                  <c:v>0</c:v>
                </c:pt>
                <c:pt idx="3634">
                  <c:v>2</c:v>
                </c:pt>
                <c:pt idx="3635">
                  <c:v>1</c:v>
                </c:pt>
                <c:pt idx="3636">
                  <c:v>2</c:v>
                </c:pt>
                <c:pt idx="3637">
                  <c:v>2</c:v>
                </c:pt>
                <c:pt idx="3638">
                  <c:v>2</c:v>
                </c:pt>
                <c:pt idx="3639">
                  <c:v>2</c:v>
                </c:pt>
                <c:pt idx="3640">
                  <c:v>0</c:v>
                </c:pt>
                <c:pt idx="3641">
                  <c:v>6</c:v>
                </c:pt>
                <c:pt idx="3642">
                  <c:v>-1</c:v>
                </c:pt>
                <c:pt idx="3643">
                  <c:v>-2</c:v>
                </c:pt>
                <c:pt idx="3644">
                  <c:v>-1</c:v>
                </c:pt>
                <c:pt idx="3645">
                  <c:v>-3</c:v>
                </c:pt>
                <c:pt idx="3646">
                  <c:v>1</c:v>
                </c:pt>
                <c:pt idx="3647">
                  <c:v>4</c:v>
                </c:pt>
                <c:pt idx="3648">
                  <c:v>4</c:v>
                </c:pt>
                <c:pt idx="3649">
                  <c:v>0</c:v>
                </c:pt>
                <c:pt idx="3650">
                  <c:v>3</c:v>
                </c:pt>
                <c:pt idx="3651">
                  <c:v>5</c:v>
                </c:pt>
                <c:pt idx="3652">
                  <c:v>2</c:v>
                </c:pt>
                <c:pt idx="3653">
                  <c:v>1</c:v>
                </c:pt>
                <c:pt idx="3654">
                  <c:v>1</c:v>
                </c:pt>
                <c:pt idx="3655">
                  <c:v>-1</c:v>
                </c:pt>
                <c:pt idx="3656">
                  <c:v>1</c:v>
                </c:pt>
                <c:pt idx="3657">
                  <c:v>-2</c:v>
                </c:pt>
                <c:pt idx="3658">
                  <c:v>2</c:v>
                </c:pt>
                <c:pt idx="3659">
                  <c:v>2</c:v>
                </c:pt>
                <c:pt idx="3660">
                  <c:v>-1</c:v>
                </c:pt>
                <c:pt idx="3661">
                  <c:v>1</c:v>
                </c:pt>
                <c:pt idx="3662">
                  <c:v>2</c:v>
                </c:pt>
                <c:pt idx="3663">
                  <c:v>-1</c:v>
                </c:pt>
                <c:pt idx="3664">
                  <c:v>-1</c:v>
                </c:pt>
                <c:pt idx="3665">
                  <c:v>5</c:v>
                </c:pt>
                <c:pt idx="3666">
                  <c:v>-3</c:v>
                </c:pt>
                <c:pt idx="3667">
                  <c:v>4</c:v>
                </c:pt>
                <c:pt idx="3668">
                  <c:v>3</c:v>
                </c:pt>
                <c:pt idx="3669">
                  <c:v>1</c:v>
                </c:pt>
                <c:pt idx="3670">
                  <c:v>3</c:v>
                </c:pt>
                <c:pt idx="3671">
                  <c:v>-2</c:v>
                </c:pt>
                <c:pt idx="3672">
                  <c:v>1</c:v>
                </c:pt>
                <c:pt idx="3673">
                  <c:v>0</c:v>
                </c:pt>
                <c:pt idx="3674">
                  <c:v>-1</c:v>
                </c:pt>
                <c:pt idx="3675">
                  <c:v>-1</c:v>
                </c:pt>
                <c:pt idx="3676">
                  <c:v>0</c:v>
                </c:pt>
                <c:pt idx="3677">
                  <c:v>2</c:v>
                </c:pt>
                <c:pt idx="3678">
                  <c:v>-3</c:v>
                </c:pt>
                <c:pt idx="3679">
                  <c:v>5</c:v>
                </c:pt>
                <c:pt idx="3680">
                  <c:v>0</c:v>
                </c:pt>
                <c:pt idx="3681">
                  <c:v>6</c:v>
                </c:pt>
                <c:pt idx="3682">
                  <c:v>4</c:v>
                </c:pt>
                <c:pt idx="3683">
                  <c:v>1</c:v>
                </c:pt>
                <c:pt idx="3684">
                  <c:v>4</c:v>
                </c:pt>
                <c:pt idx="3685">
                  <c:v>-5</c:v>
                </c:pt>
                <c:pt idx="3686">
                  <c:v>3</c:v>
                </c:pt>
                <c:pt idx="3687">
                  <c:v>0</c:v>
                </c:pt>
                <c:pt idx="3688">
                  <c:v>-7</c:v>
                </c:pt>
                <c:pt idx="3689">
                  <c:v>-5</c:v>
                </c:pt>
                <c:pt idx="3690">
                  <c:v>-4</c:v>
                </c:pt>
                <c:pt idx="3691">
                  <c:v>4</c:v>
                </c:pt>
                <c:pt idx="3692">
                  <c:v>-5</c:v>
                </c:pt>
                <c:pt idx="3693">
                  <c:v>1</c:v>
                </c:pt>
                <c:pt idx="3694">
                  <c:v>-1</c:v>
                </c:pt>
                <c:pt idx="3695">
                  <c:v>2</c:v>
                </c:pt>
                <c:pt idx="3696">
                  <c:v>-1</c:v>
                </c:pt>
                <c:pt idx="3697">
                  <c:v>2</c:v>
                </c:pt>
                <c:pt idx="3698">
                  <c:v>2</c:v>
                </c:pt>
                <c:pt idx="3699">
                  <c:v>3</c:v>
                </c:pt>
                <c:pt idx="3700">
                  <c:v>3</c:v>
                </c:pt>
                <c:pt idx="3701">
                  <c:v>1</c:v>
                </c:pt>
                <c:pt idx="3702">
                  <c:v>7</c:v>
                </c:pt>
                <c:pt idx="3703">
                  <c:v>1</c:v>
                </c:pt>
                <c:pt idx="3704">
                  <c:v>2</c:v>
                </c:pt>
                <c:pt idx="3705">
                  <c:v>-1</c:v>
                </c:pt>
                <c:pt idx="3706">
                  <c:v>-2</c:v>
                </c:pt>
                <c:pt idx="3707">
                  <c:v>-1</c:v>
                </c:pt>
                <c:pt idx="3708">
                  <c:v>7</c:v>
                </c:pt>
                <c:pt idx="3709">
                  <c:v>0</c:v>
                </c:pt>
                <c:pt idx="3710">
                  <c:v>-2</c:v>
                </c:pt>
                <c:pt idx="3711">
                  <c:v>1</c:v>
                </c:pt>
                <c:pt idx="3712">
                  <c:v>-1</c:v>
                </c:pt>
                <c:pt idx="3713">
                  <c:v>-1</c:v>
                </c:pt>
                <c:pt idx="3714">
                  <c:v>1</c:v>
                </c:pt>
                <c:pt idx="3715">
                  <c:v>3</c:v>
                </c:pt>
                <c:pt idx="3716">
                  <c:v>-4</c:v>
                </c:pt>
                <c:pt idx="3717">
                  <c:v>0</c:v>
                </c:pt>
                <c:pt idx="3718">
                  <c:v>2</c:v>
                </c:pt>
                <c:pt idx="3719">
                  <c:v>0</c:v>
                </c:pt>
                <c:pt idx="3720">
                  <c:v>0</c:v>
                </c:pt>
                <c:pt idx="3721">
                  <c:v>1</c:v>
                </c:pt>
                <c:pt idx="3722">
                  <c:v>1</c:v>
                </c:pt>
                <c:pt idx="3723">
                  <c:v>2</c:v>
                </c:pt>
                <c:pt idx="3724">
                  <c:v>3</c:v>
                </c:pt>
                <c:pt idx="3725">
                  <c:v>2</c:v>
                </c:pt>
                <c:pt idx="3726">
                  <c:v>3</c:v>
                </c:pt>
                <c:pt idx="3727">
                  <c:v>3</c:v>
                </c:pt>
                <c:pt idx="3728">
                  <c:v>-2</c:v>
                </c:pt>
                <c:pt idx="3729">
                  <c:v>3</c:v>
                </c:pt>
                <c:pt idx="3730">
                  <c:v>4</c:v>
                </c:pt>
                <c:pt idx="3731">
                  <c:v>2</c:v>
                </c:pt>
                <c:pt idx="3732">
                  <c:v>-1</c:v>
                </c:pt>
                <c:pt idx="3733">
                  <c:v>-1</c:v>
                </c:pt>
                <c:pt idx="3734">
                  <c:v>2</c:v>
                </c:pt>
                <c:pt idx="3735">
                  <c:v>-1</c:v>
                </c:pt>
                <c:pt idx="3736">
                  <c:v>1</c:v>
                </c:pt>
                <c:pt idx="3737">
                  <c:v>-1</c:v>
                </c:pt>
                <c:pt idx="3738">
                  <c:v>0</c:v>
                </c:pt>
                <c:pt idx="3739">
                  <c:v>2</c:v>
                </c:pt>
                <c:pt idx="3740">
                  <c:v>9</c:v>
                </c:pt>
                <c:pt idx="3741">
                  <c:v>2</c:v>
                </c:pt>
                <c:pt idx="3742">
                  <c:v>4</c:v>
                </c:pt>
                <c:pt idx="3743">
                  <c:v>0</c:v>
                </c:pt>
                <c:pt idx="3744">
                  <c:v>-3</c:v>
                </c:pt>
                <c:pt idx="3745">
                  <c:v>3</c:v>
                </c:pt>
                <c:pt idx="3746">
                  <c:v>3</c:v>
                </c:pt>
                <c:pt idx="3747">
                  <c:v>-2</c:v>
                </c:pt>
                <c:pt idx="3748">
                  <c:v>0</c:v>
                </c:pt>
                <c:pt idx="3749">
                  <c:v>1</c:v>
                </c:pt>
                <c:pt idx="3750">
                  <c:v>0</c:v>
                </c:pt>
                <c:pt idx="3751">
                  <c:v>3</c:v>
                </c:pt>
                <c:pt idx="3752">
                  <c:v>0</c:v>
                </c:pt>
                <c:pt idx="3753">
                  <c:v>-2</c:v>
                </c:pt>
                <c:pt idx="3754">
                  <c:v>0</c:v>
                </c:pt>
                <c:pt idx="3755">
                  <c:v>0</c:v>
                </c:pt>
                <c:pt idx="3756">
                  <c:v>-2</c:v>
                </c:pt>
                <c:pt idx="3757">
                  <c:v>-4</c:v>
                </c:pt>
                <c:pt idx="3758">
                  <c:v>-1</c:v>
                </c:pt>
                <c:pt idx="3759">
                  <c:v>-3</c:v>
                </c:pt>
                <c:pt idx="3760">
                  <c:v>-1</c:v>
                </c:pt>
                <c:pt idx="3761">
                  <c:v>-2</c:v>
                </c:pt>
                <c:pt idx="3762">
                  <c:v>0</c:v>
                </c:pt>
                <c:pt idx="3763">
                  <c:v>2</c:v>
                </c:pt>
                <c:pt idx="3764">
                  <c:v>2</c:v>
                </c:pt>
                <c:pt idx="3765">
                  <c:v>2</c:v>
                </c:pt>
                <c:pt idx="3766">
                  <c:v>3</c:v>
                </c:pt>
                <c:pt idx="3767">
                  <c:v>5</c:v>
                </c:pt>
                <c:pt idx="3768">
                  <c:v>2</c:v>
                </c:pt>
                <c:pt idx="3769">
                  <c:v>-2</c:v>
                </c:pt>
                <c:pt idx="3770">
                  <c:v>4</c:v>
                </c:pt>
                <c:pt idx="3771">
                  <c:v>-1</c:v>
                </c:pt>
                <c:pt idx="3772">
                  <c:v>0</c:v>
                </c:pt>
                <c:pt idx="3773">
                  <c:v>2</c:v>
                </c:pt>
                <c:pt idx="3774">
                  <c:v>4</c:v>
                </c:pt>
                <c:pt idx="3775">
                  <c:v>1</c:v>
                </c:pt>
                <c:pt idx="3776">
                  <c:v>2</c:v>
                </c:pt>
                <c:pt idx="3777">
                  <c:v>2</c:v>
                </c:pt>
                <c:pt idx="3778">
                  <c:v>0</c:v>
                </c:pt>
                <c:pt idx="3779">
                  <c:v>-3</c:v>
                </c:pt>
                <c:pt idx="3780">
                  <c:v>3</c:v>
                </c:pt>
                <c:pt idx="3781">
                  <c:v>2</c:v>
                </c:pt>
                <c:pt idx="3782">
                  <c:v>2</c:v>
                </c:pt>
                <c:pt idx="3783">
                  <c:v>3</c:v>
                </c:pt>
                <c:pt idx="3784">
                  <c:v>3</c:v>
                </c:pt>
                <c:pt idx="3785">
                  <c:v>0</c:v>
                </c:pt>
                <c:pt idx="3786">
                  <c:v>-1</c:v>
                </c:pt>
                <c:pt idx="3787">
                  <c:v>0</c:v>
                </c:pt>
                <c:pt idx="3788">
                  <c:v>0</c:v>
                </c:pt>
                <c:pt idx="3789">
                  <c:v>4</c:v>
                </c:pt>
                <c:pt idx="3790">
                  <c:v>0</c:v>
                </c:pt>
                <c:pt idx="3791">
                  <c:v>-3</c:v>
                </c:pt>
                <c:pt idx="3792">
                  <c:v>-1</c:v>
                </c:pt>
                <c:pt idx="3793">
                  <c:v>4</c:v>
                </c:pt>
                <c:pt idx="3794">
                  <c:v>-2</c:v>
                </c:pt>
                <c:pt idx="3795">
                  <c:v>0</c:v>
                </c:pt>
                <c:pt idx="3796">
                  <c:v>-2</c:v>
                </c:pt>
                <c:pt idx="3797">
                  <c:v>0</c:v>
                </c:pt>
                <c:pt idx="3798">
                  <c:v>-2</c:v>
                </c:pt>
                <c:pt idx="3799">
                  <c:v>1</c:v>
                </c:pt>
                <c:pt idx="3800">
                  <c:v>3</c:v>
                </c:pt>
                <c:pt idx="3801">
                  <c:v>0</c:v>
                </c:pt>
                <c:pt idx="3802">
                  <c:v>-1</c:v>
                </c:pt>
                <c:pt idx="3803">
                  <c:v>0</c:v>
                </c:pt>
                <c:pt idx="3804">
                  <c:v>-1</c:v>
                </c:pt>
                <c:pt idx="3805">
                  <c:v>5</c:v>
                </c:pt>
                <c:pt idx="3806">
                  <c:v>-1</c:v>
                </c:pt>
                <c:pt idx="3807">
                  <c:v>4</c:v>
                </c:pt>
                <c:pt idx="3808">
                  <c:v>2</c:v>
                </c:pt>
                <c:pt idx="3809">
                  <c:v>-2</c:v>
                </c:pt>
                <c:pt idx="3810">
                  <c:v>2</c:v>
                </c:pt>
                <c:pt idx="3811">
                  <c:v>3</c:v>
                </c:pt>
                <c:pt idx="3812">
                  <c:v>1</c:v>
                </c:pt>
                <c:pt idx="3813">
                  <c:v>-3</c:v>
                </c:pt>
                <c:pt idx="3814">
                  <c:v>1</c:v>
                </c:pt>
                <c:pt idx="3815">
                  <c:v>0</c:v>
                </c:pt>
                <c:pt idx="3816">
                  <c:v>-3</c:v>
                </c:pt>
                <c:pt idx="3817">
                  <c:v>2</c:v>
                </c:pt>
                <c:pt idx="3818">
                  <c:v>-2</c:v>
                </c:pt>
                <c:pt idx="3819">
                  <c:v>6</c:v>
                </c:pt>
                <c:pt idx="3820">
                  <c:v>-1</c:v>
                </c:pt>
                <c:pt idx="3821">
                  <c:v>3</c:v>
                </c:pt>
                <c:pt idx="3822">
                  <c:v>3</c:v>
                </c:pt>
                <c:pt idx="3823">
                  <c:v>4</c:v>
                </c:pt>
                <c:pt idx="3824">
                  <c:v>1</c:v>
                </c:pt>
                <c:pt idx="3825">
                  <c:v>-2</c:v>
                </c:pt>
                <c:pt idx="3826">
                  <c:v>-2</c:v>
                </c:pt>
                <c:pt idx="3827">
                  <c:v>2</c:v>
                </c:pt>
                <c:pt idx="3828">
                  <c:v>0</c:v>
                </c:pt>
                <c:pt idx="3829">
                  <c:v>0</c:v>
                </c:pt>
                <c:pt idx="3830">
                  <c:v>3</c:v>
                </c:pt>
                <c:pt idx="3831">
                  <c:v>-1</c:v>
                </c:pt>
                <c:pt idx="3832">
                  <c:v>5</c:v>
                </c:pt>
                <c:pt idx="3833">
                  <c:v>1</c:v>
                </c:pt>
                <c:pt idx="3834">
                  <c:v>3</c:v>
                </c:pt>
                <c:pt idx="3835">
                  <c:v>5</c:v>
                </c:pt>
                <c:pt idx="3836">
                  <c:v>-1</c:v>
                </c:pt>
                <c:pt idx="3837">
                  <c:v>0</c:v>
                </c:pt>
                <c:pt idx="3838">
                  <c:v>2</c:v>
                </c:pt>
                <c:pt idx="3839">
                  <c:v>5</c:v>
                </c:pt>
                <c:pt idx="3840">
                  <c:v>4</c:v>
                </c:pt>
                <c:pt idx="3841">
                  <c:v>-2</c:v>
                </c:pt>
                <c:pt idx="3842">
                  <c:v>1</c:v>
                </c:pt>
                <c:pt idx="3843">
                  <c:v>-1</c:v>
                </c:pt>
                <c:pt idx="3844">
                  <c:v>3</c:v>
                </c:pt>
                <c:pt idx="3845">
                  <c:v>1</c:v>
                </c:pt>
                <c:pt idx="3846">
                  <c:v>0</c:v>
                </c:pt>
                <c:pt idx="3847">
                  <c:v>0</c:v>
                </c:pt>
                <c:pt idx="3848">
                  <c:v>0</c:v>
                </c:pt>
                <c:pt idx="3849">
                  <c:v>5</c:v>
                </c:pt>
                <c:pt idx="3850">
                  <c:v>3</c:v>
                </c:pt>
                <c:pt idx="3851">
                  <c:v>-1</c:v>
                </c:pt>
                <c:pt idx="3852">
                  <c:v>3</c:v>
                </c:pt>
                <c:pt idx="3853">
                  <c:v>0</c:v>
                </c:pt>
                <c:pt idx="3854">
                  <c:v>-1</c:v>
                </c:pt>
                <c:pt idx="3855">
                  <c:v>3</c:v>
                </c:pt>
                <c:pt idx="3856">
                  <c:v>-1</c:v>
                </c:pt>
                <c:pt idx="3857">
                  <c:v>-2</c:v>
                </c:pt>
                <c:pt idx="3858">
                  <c:v>4</c:v>
                </c:pt>
                <c:pt idx="3859">
                  <c:v>1</c:v>
                </c:pt>
                <c:pt idx="3860">
                  <c:v>1</c:v>
                </c:pt>
                <c:pt idx="3861">
                  <c:v>0</c:v>
                </c:pt>
                <c:pt idx="3862">
                  <c:v>5</c:v>
                </c:pt>
                <c:pt idx="3863">
                  <c:v>2</c:v>
                </c:pt>
                <c:pt idx="3864">
                  <c:v>4</c:v>
                </c:pt>
                <c:pt idx="3865">
                  <c:v>5</c:v>
                </c:pt>
                <c:pt idx="3866">
                  <c:v>1</c:v>
                </c:pt>
                <c:pt idx="3867">
                  <c:v>4</c:v>
                </c:pt>
                <c:pt idx="3868">
                  <c:v>2</c:v>
                </c:pt>
                <c:pt idx="3869">
                  <c:v>-2</c:v>
                </c:pt>
                <c:pt idx="3870">
                  <c:v>0</c:v>
                </c:pt>
                <c:pt idx="3871">
                  <c:v>-2</c:v>
                </c:pt>
                <c:pt idx="3872">
                  <c:v>0</c:v>
                </c:pt>
                <c:pt idx="3873">
                  <c:v>-1</c:v>
                </c:pt>
                <c:pt idx="3874">
                  <c:v>-4</c:v>
                </c:pt>
                <c:pt idx="3875">
                  <c:v>0</c:v>
                </c:pt>
                <c:pt idx="3876">
                  <c:v>1</c:v>
                </c:pt>
                <c:pt idx="3877">
                  <c:v>-2</c:v>
                </c:pt>
                <c:pt idx="3878">
                  <c:v>-2</c:v>
                </c:pt>
                <c:pt idx="3879">
                  <c:v>-2</c:v>
                </c:pt>
                <c:pt idx="3880">
                  <c:v>-3</c:v>
                </c:pt>
                <c:pt idx="3881">
                  <c:v>-1</c:v>
                </c:pt>
                <c:pt idx="3882">
                  <c:v>-3</c:v>
                </c:pt>
                <c:pt idx="3883">
                  <c:v>5</c:v>
                </c:pt>
                <c:pt idx="3884">
                  <c:v>-3</c:v>
                </c:pt>
                <c:pt idx="3885">
                  <c:v>4</c:v>
                </c:pt>
                <c:pt idx="3886">
                  <c:v>-4</c:v>
                </c:pt>
                <c:pt idx="3887">
                  <c:v>1</c:v>
                </c:pt>
                <c:pt idx="3888">
                  <c:v>-4</c:v>
                </c:pt>
                <c:pt idx="3889">
                  <c:v>-1</c:v>
                </c:pt>
                <c:pt idx="3890">
                  <c:v>0</c:v>
                </c:pt>
                <c:pt idx="3891">
                  <c:v>1</c:v>
                </c:pt>
                <c:pt idx="3892">
                  <c:v>2</c:v>
                </c:pt>
                <c:pt idx="3893">
                  <c:v>2</c:v>
                </c:pt>
                <c:pt idx="3894">
                  <c:v>-1</c:v>
                </c:pt>
                <c:pt idx="3895">
                  <c:v>1</c:v>
                </c:pt>
                <c:pt idx="3896">
                  <c:v>1</c:v>
                </c:pt>
                <c:pt idx="3897">
                  <c:v>2</c:v>
                </c:pt>
                <c:pt idx="3898">
                  <c:v>0</c:v>
                </c:pt>
                <c:pt idx="3899">
                  <c:v>1</c:v>
                </c:pt>
                <c:pt idx="3900">
                  <c:v>1</c:v>
                </c:pt>
                <c:pt idx="3901">
                  <c:v>0</c:v>
                </c:pt>
                <c:pt idx="3902">
                  <c:v>0</c:v>
                </c:pt>
                <c:pt idx="3903">
                  <c:v>2</c:v>
                </c:pt>
                <c:pt idx="3904">
                  <c:v>-4</c:v>
                </c:pt>
                <c:pt idx="3905">
                  <c:v>2</c:v>
                </c:pt>
                <c:pt idx="3906">
                  <c:v>-1</c:v>
                </c:pt>
                <c:pt idx="3907">
                  <c:v>2</c:v>
                </c:pt>
                <c:pt idx="3908">
                  <c:v>-5</c:v>
                </c:pt>
                <c:pt idx="3909">
                  <c:v>1</c:v>
                </c:pt>
                <c:pt idx="3910">
                  <c:v>2</c:v>
                </c:pt>
                <c:pt idx="3911">
                  <c:v>0</c:v>
                </c:pt>
                <c:pt idx="3912">
                  <c:v>-1</c:v>
                </c:pt>
                <c:pt idx="3913">
                  <c:v>-1</c:v>
                </c:pt>
                <c:pt idx="3914">
                  <c:v>0</c:v>
                </c:pt>
                <c:pt idx="3915">
                  <c:v>-2</c:v>
                </c:pt>
                <c:pt idx="3916">
                  <c:v>-2</c:v>
                </c:pt>
                <c:pt idx="3917">
                  <c:v>3</c:v>
                </c:pt>
                <c:pt idx="3918">
                  <c:v>-1</c:v>
                </c:pt>
                <c:pt idx="3919">
                  <c:v>2</c:v>
                </c:pt>
                <c:pt idx="3920">
                  <c:v>-1</c:v>
                </c:pt>
                <c:pt idx="3921">
                  <c:v>3</c:v>
                </c:pt>
                <c:pt idx="3922">
                  <c:v>-1</c:v>
                </c:pt>
                <c:pt idx="3923">
                  <c:v>-1</c:v>
                </c:pt>
                <c:pt idx="3924">
                  <c:v>2</c:v>
                </c:pt>
                <c:pt idx="3925">
                  <c:v>1</c:v>
                </c:pt>
                <c:pt idx="3926">
                  <c:v>-1</c:v>
                </c:pt>
                <c:pt idx="3927">
                  <c:v>0</c:v>
                </c:pt>
                <c:pt idx="3928">
                  <c:v>0</c:v>
                </c:pt>
                <c:pt idx="3929">
                  <c:v>3</c:v>
                </c:pt>
                <c:pt idx="3930">
                  <c:v>1</c:v>
                </c:pt>
                <c:pt idx="3931">
                  <c:v>5</c:v>
                </c:pt>
                <c:pt idx="3932">
                  <c:v>0</c:v>
                </c:pt>
                <c:pt idx="3933">
                  <c:v>1</c:v>
                </c:pt>
                <c:pt idx="3934">
                  <c:v>2</c:v>
                </c:pt>
                <c:pt idx="3935">
                  <c:v>2</c:v>
                </c:pt>
                <c:pt idx="3936">
                  <c:v>3</c:v>
                </c:pt>
                <c:pt idx="3937">
                  <c:v>0</c:v>
                </c:pt>
                <c:pt idx="3938">
                  <c:v>0</c:v>
                </c:pt>
                <c:pt idx="3939">
                  <c:v>0</c:v>
                </c:pt>
                <c:pt idx="3940">
                  <c:v>1</c:v>
                </c:pt>
                <c:pt idx="3941">
                  <c:v>-5</c:v>
                </c:pt>
                <c:pt idx="3942">
                  <c:v>-1</c:v>
                </c:pt>
                <c:pt idx="3943">
                  <c:v>-3</c:v>
                </c:pt>
                <c:pt idx="3944">
                  <c:v>0</c:v>
                </c:pt>
                <c:pt idx="3945">
                  <c:v>-3</c:v>
                </c:pt>
                <c:pt idx="3946">
                  <c:v>3</c:v>
                </c:pt>
                <c:pt idx="3947">
                  <c:v>3</c:v>
                </c:pt>
                <c:pt idx="3948">
                  <c:v>3</c:v>
                </c:pt>
                <c:pt idx="3949">
                  <c:v>2</c:v>
                </c:pt>
                <c:pt idx="3950">
                  <c:v>2</c:v>
                </c:pt>
                <c:pt idx="3951">
                  <c:v>1</c:v>
                </c:pt>
                <c:pt idx="3952">
                  <c:v>1</c:v>
                </c:pt>
                <c:pt idx="3953">
                  <c:v>-1</c:v>
                </c:pt>
                <c:pt idx="3954">
                  <c:v>1</c:v>
                </c:pt>
                <c:pt idx="3955">
                  <c:v>0</c:v>
                </c:pt>
                <c:pt idx="3956">
                  <c:v>2</c:v>
                </c:pt>
                <c:pt idx="3957">
                  <c:v>1</c:v>
                </c:pt>
                <c:pt idx="3958">
                  <c:v>2</c:v>
                </c:pt>
                <c:pt idx="3959">
                  <c:v>-1</c:v>
                </c:pt>
                <c:pt idx="3960">
                  <c:v>2</c:v>
                </c:pt>
                <c:pt idx="3961">
                  <c:v>-3</c:v>
                </c:pt>
                <c:pt idx="3962">
                  <c:v>0</c:v>
                </c:pt>
                <c:pt idx="3963">
                  <c:v>-2</c:v>
                </c:pt>
                <c:pt idx="3964">
                  <c:v>-2</c:v>
                </c:pt>
                <c:pt idx="3965">
                  <c:v>6</c:v>
                </c:pt>
                <c:pt idx="3966">
                  <c:v>2</c:v>
                </c:pt>
                <c:pt idx="3967">
                  <c:v>0</c:v>
                </c:pt>
                <c:pt idx="3968">
                  <c:v>1</c:v>
                </c:pt>
                <c:pt idx="3969">
                  <c:v>4</c:v>
                </c:pt>
                <c:pt idx="3970">
                  <c:v>3</c:v>
                </c:pt>
                <c:pt idx="3971">
                  <c:v>2</c:v>
                </c:pt>
                <c:pt idx="3972">
                  <c:v>-1</c:v>
                </c:pt>
                <c:pt idx="3973">
                  <c:v>1</c:v>
                </c:pt>
                <c:pt idx="3974">
                  <c:v>2</c:v>
                </c:pt>
                <c:pt idx="3975">
                  <c:v>-1</c:v>
                </c:pt>
                <c:pt idx="3976">
                  <c:v>-4</c:v>
                </c:pt>
                <c:pt idx="3977">
                  <c:v>-3</c:v>
                </c:pt>
                <c:pt idx="3978">
                  <c:v>4</c:v>
                </c:pt>
                <c:pt idx="3979">
                  <c:v>2</c:v>
                </c:pt>
                <c:pt idx="3980">
                  <c:v>2</c:v>
                </c:pt>
                <c:pt idx="3981">
                  <c:v>1</c:v>
                </c:pt>
                <c:pt idx="3982">
                  <c:v>2</c:v>
                </c:pt>
                <c:pt idx="3983">
                  <c:v>1</c:v>
                </c:pt>
                <c:pt idx="3984">
                  <c:v>-2</c:v>
                </c:pt>
                <c:pt idx="3985">
                  <c:v>0</c:v>
                </c:pt>
                <c:pt idx="3986">
                  <c:v>0</c:v>
                </c:pt>
                <c:pt idx="3987">
                  <c:v>2</c:v>
                </c:pt>
                <c:pt idx="3988">
                  <c:v>-2</c:v>
                </c:pt>
                <c:pt idx="3989">
                  <c:v>2</c:v>
                </c:pt>
                <c:pt idx="3990">
                  <c:v>2</c:v>
                </c:pt>
                <c:pt idx="3991">
                  <c:v>-2</c:v>
                </c:pt>
                <c:pt idx="3992">
                  <c:v>-2</c:v>
                </c:pt>
                <c:pt idx="3993">
                  <c:v>-1</c:v>
                </c:pt>
                <c:pt idx="3994">
                  <c:v>-1</c:v>
                </c:pt>
                <c:pt idx="3995">
                  <c:v>1</c:v>
                </c:pt>
                <c:pt idx="3996">
                  <c:v>3</c:v>
                </c:pt>
                <c:pt idx="3997">
                  <c:v>1</c:v>
                </c:pt>
                <c:pt idx="3998">
                  <c:v>-3</c:v>
                </c:pt>
                <c:pt idx="3999">
                  <c:v>2</c:v>
                </c:pt>
                <c:pt idx="4000">
                  <c:v>2</c:v>
                </c:pt>
                <c:pt idx="4001">
                  <c:v>2</c:v>
                </c:pt>
                <c:pt idx="4002">
                  <c:v>3</c:v>
                </c:pt>
                <c:pt idx="4003">
                  <c:v>1</c:v>
                </c:pt>
                <c:pt idx="4004">
                  <c:v>2</c:v>
                </c:pt>
                <c:pt idx="4005">
                  <c:v>4</c:v>
                </c:pt>
                <c:pt idx="4006">
                  <c:v>-4</c:v>
                </c:pt>
                <c:pt idx="4007">
                  <c:v>-4</c:v>
                </c:pt>
                <c:pt idx="4008">
                  <c:v>-1</c:v>
                </c:pt>
                <c:pt idx="4009">
                  <c:v>-1</c:v>
                </c:pt>
                <c:pt idx="4010">
                  <c:v>0</c:v>
                </c:pt>
                <c:pt idx="4011">
                  <c:v>2</c:v>
                </c:pt>
                <c:pt idx="4012">
                  <c:v>-1</c:v>
                </c:pt>
                <c:pt idx="4013">
                  <c:v>-3</c:v>
                </c:pt>
                <c:pt idx="4014">
                  <c:v>-4</c:v>
                </c:pt>
                <c:pt idx="4015">
                  <c:v>-1</c:v>
                </c:pt>
                <c:pt idx="4016">
                  <c:v>-4</c:v>
                </c:pt>
                <c:pt idx="4017">
                  <c:v>2</c:v>
                </c:pt>
                <c:pt idx="4018">
                  <c:v>0</c:v>
                </c:pt>
                <c:pt idx="4019">
                  <c:v>1</c:v>
                </c:pt>
                <c:pt idx="4020">
                  <c:v>-2</c:v>
                </c:pt>
                <c:pt idx="4021">
                  <c:v>6</c:v>
                </c:pt>
                <c:pt idx="4022">
                  <c:v>3</c:v>
                </c:pt>
                <c:pt idx="4023">
                  <c:v>6</c:v>
                </c:pt>
                <c:pt idx="4024">
                  <c:v>0</c:v>
                </c:pt>
                <c:pt idx="4025">
                  <c:v>-1</c:v>
                </c:pt>
                <c:pt idx="4026">
                  <c:v>2</c:v>
                </c:pt>
                <c:pt idx="4027">
                  <c:v>1</c:v>
                </c:pt>
                <c:pt idx="4028">
                  <c:v>3</c:v>
                </c:pt>
                <c:pt idx="4029">
                  <c:v>-1</c:v>
                </c:pt>
                <c:pt idx="4030">
                  <c:v>1</c:v>
                </c:pt>
                <c:pt idx="4031">
                  <c:v>-1</c:v>
                </c:pt>
                <c:pt idx="4032">
                  <c:v>-1</c:v>
                </c:pt>
                <c:pt idx="4033">
                  <c:v>1</c:v>
                </c:pt>
                <c:pt idx="4034">
                  <c:v>3</c:v>
                </c:pt>
                <c:pt idx="4035">
                  <c:v>-1</c:v>
                </c:pt>
                <c:pt idx="4036">
                  <c:v>0</c:v>
                </c:pt>
                <c:pt idx="4037">
                  <c:v>1</c:v>
                </c:pt>
                <c:pt idx="4038">
                  <c:v>0</c:v>
                </c:pt>
                <c:pt idx="4039">
                  <c:v>0</c:v>
                </c:pt>
                <c:pt idx="4040">
                  <c:v>2</c:v>
                </c:pt>
                <c:pt idx="4041">
                  <c:v>3</c:v>
                </c:pt>
                <c:pt idx="4042">
                  <c:v>-1</c:v>
                </c:pt>
                <c:pt idx="4043">
                  <c:v>4</c:v>
                </c:pt>
                <c:pt idx="4044">
                  <c:v>0</c:v>
                </c:pt>
                <c:pt idx="4045">
                  <c:v>2</c:v>
                </c:pt>
                <c:pt idx="4046">
                  <c:v>-1</c:v>
                </c:pt>
                <c:pt idx="4047">
                  <c:v>0</c:v>
                </c:pt>
                <c:pt idx="4048">
                  <c:v>1</c:v>
                </c:pt>
                <c:pt idx="4049">
                  <c:v>0</c:v>
                </c:pt>
                <c:pt idx="4050">
                  <c:v>-2</c:v>
                </c:pt>
                <c:pt idx="4051">
                  <c:v>-4</c:v>
                </c:pt>
                <c:pt idx="4052">
                  <c:v>0</c:v>
                </c:pt>
                <c:pt idx="4053">
                  <c:v>-1</c:v>
                </c:pt>
                <c:pt idx="4054">
                  <c:v>0</c:v>
                </c:pt>
                <c:pt idx="4055">
                  <c:v>-5</c:v>
                </c:pt>
                <c:pt idx="4056">
                  <c:v>-1</c:v>
                </c:pt>
                <c:pt idx="4057">
                  <c:v>-2</c:v>
                </c:pt>
                <c:pt idx="4058">
                  <c:v>2</c:v>
                </c:pt>
                <c:pt idx="4059">
                  <c:v>-3</c:v>
                </c:pt>
                <c:pt idx="4060">
                  <c:v>3</c:v>
                </c:pt>
                <c:pt idx="4061">
                  <c:v>-1</c:v>
                </c:pt>
                <c:pt idx="4062">
                  <c:v>1</c:v>
                </c:pt>
                <c:pt idx="4063">
                  <c:v>-3</c:v>
                </c:pt>
                <c:pt idx="4064">
                  <c:v>1</c:v>
                </c:pt>
                <c:pt idx="4065">
                  <c:v>1</c:v>
                </c:pt>
                <c:pt idx="4066">
                  <c:v>0</c:v>
                </c:pt>
                <c:pt idx="4067">
                  <c:v>0</c:v>
                </c:pt>
                <c:pt idx="4068">
                  <c:v>3</c:v>
                </c:pt>
                <c:pt idx="4069">
                  <c:v>-2</c:v>
                </c:pt>
                <c:pt idx="4070">
                  <c:v>1</c:v>
                </c:pt>
                <c:pt idx="4071">
                  <c:v>1</c:v>
                </c:pt>
                <c:pt idx="4072">
                  <c:v>0</c:v>
                </c:pt>
                <c:pt idx="4073">
                  <c:v>-2</c:v>
                </c:pt>
                <c:pt idx="4074">
                  <c:v>-2</c:v>
                </c:pt>
                <c:pt idx="4075">
                  <c:v>0</c:v>
                </c:pt>
                <c:pt idx="4076">
                  <c:v>0</c:v>
                </c:pt>
                <c:pt idx="4077">
                  <c:v>1</c:v>
                </c:pt>
                <c:pt idx="4078">
                  <c:v>2</c:v>
                </c:pt>
                <c:pt idx="4079">
                  <c:v>-3</c:v>
                </c:pt>
                <c:pt idx="4080">
                  <c:v>0</c:v>
                </c:pt>
                <c:pt idx="4081">
                  <c:v>-1</c:v>
                </c:pt>
                <c:pt idx="4082">
                  <c:v>-2</c:v>
                </c:pt>
                <c:pt idx="4083">
                  <c:v>0</c:v>
                </c:pt>
                <c:pt idx="4084">
                  <c:v>2</c:v>
                </c:pt>
                <c:pt idx="4085">
                  <c:v>2</c:v>
                </c:pt>
                <c:pt idx="4086">
                  <c:v>1</c:v>
                </c:pt>
                <c:pt idx="4087">
                  <c:v>-1</c:v>
                </c:pt>
                <c:pt idx="4088">
                  <c:v>0</c:v>
                </c:pt>
                <c:pt idx="4089">
                  <c:v>2</c:v>
                </c:pt>
                <c:pt idx="4090">
                  <c:v>4</c:v>
                </c:pt>
                <c:pt idx="4091">
                  <c:v>-1</c:v>
                </c:pt>
                <c:pt idx="4092">
                  <c:v>1</c:v>
                </c:pt>
                <c:pt idx="4093">
                  <c:v>0</c:v>
                </c:pt>
                <c:pt idx="4094">
                  <c:v>0</c:v>
                </c:pt>
                <c:pt idx="4095">
                  <c:v>3</c:v>
                </c:pt>
                <c:pt idx="4096">
                  <c:v>0</c:v>
                </c:pt>
                <c:pt idx="4097">
                  <c:v>-1</c:v>
                </c:pt>
                <c:pt idx="4098">
                  <c:v>-3</c:v>
                </c:pt>
                <c:pt idx="4099">
                  <c:v>-2</c:v>
                </c:pt>
                <c:pt idx="4100">
                  <c:v>3</c:v>
                </c:pt>
                <c:pt idx="4101">
                  <c:v>2</c:v>
                </c:pt>
                <c:pt idx="4102">
                  <c:v>4</c:v>
                </c:pt>
                <c:pt idx="4103">
                  <c:v>1</c:v>
                </c:pt>
                <c:pt idx="4104">
                  <c:v>-2</c:v>
                </c:pt>
                <c:pt idx="4105">
                  <c:v>2</c:v>
                </c:pt>
                <c:pt idx="4106">
                  <c:v>-1</c:v>
                </c:pt>
                <c:pt idx="4107">
                  <c:v>6</c:v>
                </c:pt>
                <c:pt idx="4108">
                  <c:v>0</c:v>
                </c:pt>
                <c:pt idx="4109">
                  <c:v>0</c:v>
                </c:pt>
                <c:pt idx="4110">
                  <c:v>-1</c:v>
                </c:pt>
                <c:pt idx="4111">
                  <c:v>4</c:v>
                </c:pt>
                <c:pt idx="4112">
                  <c:v>-1</c:v>
                </c:pt>
                <c:pt idx="4113">
                  <c:v>0</c:v>
                </c:pt>
                <c:pt idx="4114">
                  <c:v>0</c:v>
                </c:pt>
                <c:pt idx="4115">
                  <c:v>1</c:v>
                </c:pt>
                <c:pt idx="4116">
                  <c:v>2</c:v>
                </c:pt>
                <c:pt idx="4117">
                  <c:v>-3</c:v>
                </c:pt>
                <c:pt idx="4118">
                  <c:v>1</c:v>
                </c:pt>
                <c:pt idx="4119">
                  <c:v>1</c:v>
                </c:pt>
                <c:pt idx="4120">
                  <c:v>-2</c:v>
                </c:pt>
                <c:pt idx="4121">
                  <c:v>0</c:v>
                </c:pt>
                <c:pt idx="4122">
                  <c:v>1</c:v>
                </c:pt>
                <c:pt idx="4123">
                  <c:v>0</c:v>
                </c:pt>
                <c:pt idx="4124">
                  <c:v>-2</c:v>
                </c:pt>
                <c:pt idx="4125">
                  <c:v>0</c:v>
                </c:pt>
                <c:pt idx="4126">
                  <c:v>-2</c:v>
                </c:pt>
                <c:pt idx="4127">
                  <c:v>2</c:v>
                </c:pt>
                <c:pt idx="4128">
                  <c:v>-4</c:v>
                </c:pt>
                <c:pt idx="4129">
                  <c:v>-3</c:v>
                </c:pt>
                <c:pt idx="4130">
                  <c:v>-1</c:v>
                </c:pt>
                <c:pt idx="4131">
                  <c:v>1</c:v>
                </c:pt>
                <c:pt idx="4132">
                  <c:v>-3</c:v>
                </c:pt>
                <c:pt idx="4133">
                  <c:v>0</c:v>
                </c:pt>
                <c:pt idx="4134">
                  <c:v>4</c:v>
                </c:pt>
                <c:pt idx="4135">
                  <c:v>-3</c:v>
                </c:pt>
                <c:pt idx="4136">
                  <c:v>0</c:v>
                </c:pt>
                <c:pt idx="4137">
                  <c:v>-1</c:v>
                </c:pt>
                <c:pt idx="4138">
                  <c:v>0</c:v>
                </c:pt>
                <c:pt idx="4139">
                  <c:v>2</c:v>
                </c:pt>
                <c:pt idx="4140">
                  <c:v>-1</c:v>
                </c:pt>
                <c:pt idx="4141">
                  <c:v>-1</c:v>
                </c:pt>
                <c:pt idx="4142">
                  <c:v>1</c:v>
                </c:pt>
                <c:pt idx="4143">
                  <c:v>1</c:v>
                </c:pt>
                <c:pt idx="4144">
                  <c:v>-1</c:v>
                </c:pt>
                <c:pt idx="4145">
                  <c:v>-1</c:v>
                </c:pt>
                <c:pt idx="4146">
                  <c:v>6</c:v>
                </c:pt>
                <c:pt idx="4147">
                  <c:v>-3</c:v>
                </c:pt>
                <c:pt idx="4148">
                  <c:v>1</c:v>
                </c:pt>
                <c:pt idx="4149">
                  <c:v>2</c:v>
                </c:pt>
                <c:pt idx="4150">
                  <c:v>-4</c:v>
                </c:pt>
                <c:pt idx="4151">
                  <c:v>3</c:v>
                </c:pt>
                <c:pt idx="4152">
                  <c:v>1</c:v>
                </c:pt>
                <c:pt idx="4153">
                  <c:v>0</c:v>
                </c:pt>
                <c:pt idx="4154">
                  <c:v>0</c:v>
                </c:pt>
                <c:pt idx="4155">
                  <c:v>-2</c:v>
                </c:pt>
                <c:pt idx="4156">
                  <c:v>0</c:v>
                </c:pt>
                <c:pt idx="4157">
                  <c:v>-3</c:v>
                </c:pt>
                <c:pt idx="4158">
                  <c:v>-1</c:v>
                </c:pt>
                <c:pt idx="4159">
                  <c:v>0</c:v>
                </c:pt>
                <c:pt idx="4160">
                  <c:v>2</c:v>
                </c:pt>
                <c:pt idx="4161">
                  <c:v>3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2</c:v>
                </c:pt>
                <c:pt idx="4166">
                  <c:v>2</c:v>
                </c:pt>
                <c:pt idx="4167">
                  <c:v>3</c:v>
                </c:pt>
                <c:pt idx="4168">
                  <c:v>6</c:v>
                </c:pt>
                <c:pt idx="4169">
                  <c:v>3</c:v>
                </c:pt>
                <c:pt idx="4170">
                  <c:v>4</c:v>
                </c:pt>
                <c:pt idx="4171">
                  <c:v>5</c:v>
                </c:pt>
                <c:pt idx="4172">
                  <c:v>0</c:v>
                </c:pt>
                <c:pt idx="4173">
                  <c:v>-4</c:v>
                </c:pt>
                <c:pt idx="4174">
                  <c:v>-3</c:v>
                </c:pt>
                <c:pt idx="4175">
                  <c:v>2</c:v>
                </c:pt>
                <c:pt idx="4176">
                  <c:v>-3</c:v>
                </c:pt>
                <c:pt idx="4177">
                  <c:v>0</c:v>
                </c:pt>
                <c:pt idx="4178">
                  <c:v>1</c:v>
                </c:pt>
                <c:pt idx="4179">
                  <c:v>1</c:v>
                </c:pt>
                <c:pt idx="4180">
                  <c:v>2</c:v>
                </c:pt>
                <c:pt idx="4181">
                  <c:v>3</c:v>
                </c:pt>
                <c:pt idx="4182">
                  <c:v>-1</c:v>
                </c:pt>
                <c:pt idx="4183">
                  <c:v>0</c:v>
                </c:pt>
                <c:pt idx="4184">
                  <c:v>-2</c:v>
                </c:pt>
                <c:pt idx="4185">
                  <c:v>0</c:v>
                </c:pt>
                <c:pt idx="4186">
                  <c:v>-2</c:v>
                </c:pt>
                <c:pt idx="4187">
                  <c:v>0</c:v>
                </c:pt>
                <c:pt idx="4188">
                  <c:v>1</c:v>
                </c:pt>
                <c:pt idx="4189">
                  <c:v>0</c:v>
                </c:pt>
                <c:pt idx="4190">
                  <c:v>1</c:v>
                </c:pt>
                <c:pt idx="4191">
                  <c:v>-2</c:v>
                </c:pt>
                <c:pt idx="4192">
                  <c:v>0</c:v>
                </c:pt>
                <c:pt idx="4193">
                  <c:v>1</c:v>
                </c:pt>
                <c:pt idx="4194">
                  <c:v>-2</c:v>
                </c:pt>
                <c:pt idx="4195">
                  <c:v>0</c:v>
                </c:pt>
                <c:pt idx="4196">
                  <c:v>-3</c:v>
                </c:pt>
                <c:pt idx="4197">
                  <c:v>-1</c:v>
                </c:pt>
                <c:pt idx="4198">
                  <c:v>4</c:v>
                </c:pt>
                <c:pt idx="4199">
                  <c:v>4</c:v>
                </c:pt>
                <c:pt idx="4200">
                  <c:v>-3</c:v>
                </c:pt>
                <c:pt idx="4201">
                  <c:v>-3</c:v>
                </c:pt>
                <c:pt idx="4202">
                  <c:v>0</c:v>
                </c:pt>
                <c:pt idx="4203">
                  <c:v>2</c:v>
                </c:pt>
                <c:pt idx="4204">
                  <c:v>1</c:v>
                </c:pt>
                <c:pt idx="4205">
                  <c:v>2</c:v>
                </c:pt>
                <c:pt idx="4206">
                  <c:v>0</c:v>
                </c:pt>
                <c:pt idx="4207">
                  <c:v>4</c:v>
                </c:pt>
                <c:pt idx="4208">
                  <c:v>1</c:v>
                </c:pt>
                <c:pt idx="4209">
                  <c:v>1</c:v>
                </c:pt>
                <c:pt idx="4210">
                  <c:v>-1</c:v>
                </c:pt>
                <c:pt idx="4211">
                  <c:v>-1</c:v>
                </c:pt>
                <c:pt idx="4212">
                  <c:v>-2</c:v>
                </c:pt>
                <c:pt idx="4213">
                  <c:v>-5</c:v>
                </c:pt>
                <c:pt idx="4214">
                  <c:v>3</c:v>
                </c:pt>
                <c:pt idx="4215">
                  <c:v>-1</c:v>
                </c:pt>
                <c:pt idx="4216">
                  <c:v>-1</c:v>
                </c:pt>
                <c:pt idx="4217">
                  <c:v>1</c:v>
                </c:pt>
                <c:pt idx="4218">
                  <c:v>-1</c:v>
                </c:pt>
                <c:pt idx="4219">
                  <c:v>1</c:v>
                </c:pt>
                <c:pt idx="4220">
                  <c:v>1</c:v>
                </c:pt>
                <c:pt idx="4221">
                  <c:v>1</c:v>
                </c:pt>
                <c:pt idx="4222">
                  <c:v>-1</c:v>
                </c:pt>
                <c:pt idx="4223">
                  <c:v>0</c:v>
                </c:pt>
                <c:pt idx="4224">
                  <c:v>1</c:v>
                </c:pt>
                <c:pt idx="4225">
                  <c:v>-1</c:v>
                </c:pt>
                <c:pt idx="4226">
                  <c:v>-1</c:v>
                </c:pt>
                <c:pt idx="4227">
                  <c:v>-2</c:v>
                </c:pt>
                <c:pt idx="4228">
                  <c:v>1</c:v>
                </c:pt>
                <c:pt idx="4229">
                  <c:v>5</c:v>
                </c:pt>
                <c:pt idx="4230">
                  <c:v>2</c:v>
                </c:pt>
                <c:pt idx="4231">
                  <c:v>-1</c:v>
                </c:pt>
                <c:pt idx="4232">
                  <c:v>-1</c:v>
                </c:pt>
                <c:pt idx="4233">
                  <c:v>0</c:v>
                </c:pt>
                <c:pt idx="4234">
                  <c:v>-2</c:v>
                </c:pt>
                <c:pt idx="4235">
                  <c:v>0</c:v>
                </c:pt>
                <c:pt idx="4236">
                  <c:v>1</c:v>
                </c:pt>
                <c:pt idx="4237">
                  <c:v>-5</c:v>
                </c:pt>
                <c:pt idx="4238">
                  <c:v>0</c:v>
                </c:pt>
                <c:pt idx="4239">
                  <c:v>1</c:v>
                </c:pt>
                <c:pt idx="4240">
                  <c:v>-2</c:v>
                </c:pt>
                <c:pt idx="4241">
                  <c:v>0</c:v>
                </c:pt>
                <c:pt idx="4242">
                  <c:v>-4</c:v>
                </c:pt>
                <c:pt idx="4243">
                  <c:v>1</c:v>
                </c:pt>
                <c:pt idx="4244">
                  <c:v>-1</c:v>
                </c:pt>
                <c:pt idx="4245">
                  <c:v>1</c:v>
                </c:pt>
                <c:pt idx="4246">
                  <c:v>2</c:v>
                </c:pt>
                <c:pt idx="4247">
                  <c:v>0</c:v>
                </c:pt>
                <c:pt idx="4248">
                  <c:v>-1</c:v>
                </c:pt>
                <c:pt idx="4249">
                  <c:v>4</c:v>
                </c:pt>
                <c:pt idx="4250">
                  <c:v>-1</c:v>
                </c:pt>
                <c:pt idx="4251">
                  <c:v>0</c:v>
                </c:pt>
                <c:pt idx="4252">
                  <c:v>6</c:v>
                </c:pt>
                <c:pt idx="4253">
                  <c:v>5</c:v>
                </c:pt>
                <c:pt idx="4254">
                  <c:v>-1</c:v>
                </c:pt>
                <c:pt idx="4255">
                  <c:v>2</c:v>
                </c:pt>
                <c:pt idx="4256">
                  <c:v>0</c:v>
                </c:pt>
                <c:pt idx="4257">
                  <c:v>0</c:v>
                </c:pt>
                <c:pt idx="4258">
                  <c:v>-1</c:v>
                </c:pt>
                <c:pt idx="4259">
                  <c:v>0</c:v>
                </c:pt>
                <c:pt idx="4260">
                  <c:v>-1</c:v>
                </c:pt>
                <c:pt idx="4261">
                  <c:v>1</c:v>
                </c:pt>
                <c:pt idx="4262">
                  <c:v>-6</c:v>
                </c:pt>
                <c:pt idx="4263">
                  <c:v>1</c:v>
                </c:pt>
                <c:pt idx="4264">
                  <c:v>2</c:v>
                </c:pt>
                <c:pt idx="4265">
                  <c:v>-1</c:v>
                </c:pt>
                <c:pt idx="4266">
                  <c:v>-2</c:v>
                </c:pt>
                <c:pt idx="4267">
                  <c:v>0</c:v>
                </c:pt>
                <c:pt idx="4268">
                  <c:v>-3</c:v>
                </c:pt>
                <c:pt idx="4269">
                  <c:v>-1</c:v>
                </c:pt>
                <c:pt idx="4270">
                  <c:v>-2</c:v>
                </c:pt>
                <c:pt idx="4271">
                  <c:v>0</c:v>
                </c:pt>
                <c:pt idx="4272">
                  <c:v>-1</c:v>
                </c:pt>
                <c:pt idx="4273">
                  <c:v>3</c:v>
                </c:pt>
                <c:pt idx="4274">
                  <c:v>2</c:v>
                </c:pt>
                <c:pt idx="4275">
                  <c:v>3</c:v>
                </c:pt>
                <c:pt idx="4276">
                  <c:v>-3</c:v>
                </c:pt>
                <c:pt idx="4277">
                  <c:v>-4</c:v>
                </c:pt>
                <c:pt idx="4278">
                  <c:v>1</c:v>
                </c:pt>
                <c:pt idx="4279">
                  <c:v>-2</c:v>
                </c:pt>
                <c:pt idx="4280">
                  <c:v>-6</c:v>
                </c:pt>
                <c:pt idx="4281">
                  <c:v>-3</c:v>
                </c:pt>
                <c:pt idx="4282">
                  <c:v>-1</c:v>
                </c:pt>
                <c:pt idx="4283">
                  <c:v>-3</c:v>
                </c:pt>
                <c:pt idx="4284">
                  <c:v>0</c:v>
                </c:pt>
                <c:pt idx="4285">
                  <c:v>-4</c:v>
                </c:pt>
                <c:pt idx="4286">
                  <c:v>-1</c:v>
                </c:pt>
                <c:pt idx="4287">
                  <c:v>-1</c:v>
                </c:pt>
                <c:pt idx="4288">
                  <c:v>-1</c:v>
                </c:pt>
                <c:pt idx="4289">
                  <c:v>-3</c:v>
                </c:pt>
                <c:pt idx="4290">
                  <c:v>3</c:v>
                </c:pt>
                <c:pt idx="4291">
                  <c:v>-2</c:v>
                </c:pt>
                <c:pt idx="4292">
                  <c:v>0</c:v>
                </c:pt>
                <c:pt idx="4293">
                  <c:v>0</c:v>
                </c:pt>
                <c:pt idx="4294">
                  <c:v>5</c:v>
                </c:pt>
                <c:pt idx="4295">
                  <c:v>-2</c:v>
                </c:pt>
                <c:pt idx="4296">
                  <c:v>1</c:v>
                </c:pt>
                <c:pt idx="4297">
                  <c:v>-1</c:v>
                </c:pt>
                <c:pt idx="4298">
                  <c:v>3</c:v>
                </c:pt>
                <c:pt idx="4299">
                  <c:v>-1</c:v>
                </c:pt>
                <c:pt idx="4300">
                  <c:v>-5</c:v>
                </c:pt>
                <c:pt idx="4301">
                  <c:v>-2</c:v>
                </c:pt>
                <c:pt idx="4302">
                  <c:v>2</c:v>
                </c:pt>
                <c:pt idx="4303">
                  <c:v>-3</c:v>
                </c:pt>
                <c:pt idx="4304">
                  <c:v>-2</c:v>
                </c:pt>
                <c:pt idx="4305">
                  <c:v>2</c:v>
                </c:pt>
                <c:pt idx="4306">
                  <c:v>0</c:v>
                </c:pt>
                <c:pt idx="4307">
                  <c:v>-2</c:v>
                </c:pt>
                <c:pt idx="4308">
                  <c:v>-1</c:v>
                </c:pt>
                <c:pt idx="4309">
                  <c:v>-1</c:v>
                </c:pt>
                <c:pt idx="4310">
                  <c:v>-5</c:v>
                </c:pt>
                <c:pt idx="4311">
                  <c:v>1</c:v>
                </c:pt>
                <c:pt idx="4312">
                  <c:v>1</c:v>
                </c:pt>
                <c:pt idx="4313">
                  <c:v>-1</c:v>
                </c:pt>
                <c:pt idx="4314">
                  <c:v>2</c:v>
                </c:pt>
                <c:pt idx="4315">
                  <c:v>2</c:v>
                </c:pt>
                <c:pt idx="4316">
                  <c:v>-2</c:v>
                </c:pt>
                <c:pt idx="4317">
                  <c:v>1</c:v>
                </c:pt>
                <c:pt idx="4318">
                  <c:v>2</c:v>
                </c:pt>
                <c:pt idx="4319">
                  <c:v>2</c:v>
                </c:pt>
                <c:pt idx="4320">
                  <c:v>2</c:v>
                </c:pt>
                <c:pt idx="4321">
                  <c:v>2</c:v>
                </c:pt>
                <c:pt idx="4322">
                  <c:v>1</c:v>
                </c:pt>
                <c:pt idx="4323">
                  <c:v>-2</c:v>
                </c:pt>
                <c:pt idx="4324">
                  <c:v>2</c:v>
                </c:pt>
                <c:pt idx="4325">
                  <c:v>1</c:v>
                </c:pt>
                <c:pt idx="4326">
                  <c:v>0</c:v>
                </c:pt>
                <c:pt idx="4327">
                  <c:v>-1</c:v>
                </c:pt>
                <c:pt idx="4328">
                  <c:v>3</c:v>
                </c:pt>
                <c:pt idx="4329">
                  <c:v>0</c:v>
                </c:pt>
                <c:pt idx="4330">
                  <c:v>2</c:v>
                </c:pt>
                <c:pt idx="4331">
                  <c:v>-3</c:v>
                </c:pt>
                <c:pt idx="4332">
                  <c:v>4</c:v>
                </c:pt>
                <c:pt idx="4333">
                  <c:v>1</c:v>
                </c:pt>
                <c:pt idx="4334">
                  <c:v>2</c:v>
                </c:pt>
                <c:pt idx="4335">
                  <c:v>-2</c:v>
                </c:pt>
                <c:pt idx="4336">
                  <c:v>-3</c:v>
                </c:pt>
                <c:pt idx="4337">
                  <c:v>-2</c:v>
                </c:pt>
                <c:pt idx="4338">
                  <c:v>-3</c:v>
                </c:pt>
                <c:pt idx="4339">
                  <c:v>-3</c:v>
                </c:pt>
                <c:pt idx="4340">
                  <c:v>1</c:v>
                </c:pt>
                <c:pt idx="4341">
                  <c:v>-2</c:v>
                </c:pt>
                <c:pt idx="4342">
                  <c:v>-1</c:v>
                </c:pt>
                <c:pt idx="4343">
                  <c:v>0</c:v>
                </c:pt>
                <c:pt idx="4344">
                  <c:v>1</c:v>
                </c:pt>
                <c:pt idx="4345">
                  <c:v>1</c:v>
                </c:pt>
                <c:pt idx="4346">
                  <c:v>0</c:v>
                </c:pt>
                <c:pt idx="4347">
                  <c:v>-1</c:v>
                </c:pt>
                <c:pt idx="4348">
                  <c:v>4</c:v>
                </c:pt>
                <c:pt idx="4349">
                  <c:v>-1</c:v>
                </c:pt>
                <c:pt idx="4350">
                  <c:v>2</c:v>
                </c:pt>
                <c:pt idx="4351">
                  <c:v>-2</c:v>
                </c:pt>
                <c:pt idx="4352">
                  <c:v>2</c:v>
                </c:pt>
                <c:pt idx="4353">
                  <c:v>-2</c:v>
                </c:pt>
                <c:pt idx="4354">
                  <c:v>-1</c:v>
                </c:pt>
                <c:pt idx="4355">
                  <c:v>-2</c:v>
                </c:pt>
                <c:pt idx="4356">
                  <c:v>0</c:v>
                </c:pt>
                <c:pt idx="4357">
                  <c:v>-1</c:v>
                </c:pt>
                <c:pt idx="4358">
                  <c:v>0</c:v>
                </c:pt>
                <c:pt idx="4359">
                  <c:v>-1</c:v>
                </c:pt>
                <c:pt idx="4360">
                  <c:v>1</c:v>
                </c:pt>
                <c:pt idx="4361">
                  <c:v>-1</c:v>
                </c:pt>
                <c:pt idx="4362">
                  <c:v>2</c:v>
                </c:pt>
                <c:pt idx="4363">
                  <c:v>1</c:v>
                </c:pt>
                <c:pt idx="4364">
                  <c:v>0</c:v>
                </c:pt>
                <c:pt idx="4365">
                  <c:v>0</c:v>
                </c:pt>
                <c:pt idx="4366">
                  <c:v>-1</c:v>
                </c:pt>
                <c:pt idx="4367">
                  <c:v>2</c:v>
                </c:pt>
                <c:pt idx="4368">
                  <c:v>2</c:v>
                </c:pt>
                <c:pt idx="4369">
                  <c:v>1</c:v>
                </c:pt>
                <c:pt idx="4370">
                  <c:v>1</c:v>
                </c:pt>
                <c:pt idx="4371">
                  <c:v>1</c:v>
                </c:pt>
                <c:pt idx="4372">
                  <c:v>-1</c:v>
                </c:pt>
                <c:pt idx="4373">
                  <c:v>1</c:v>
                </c:pt>
                <c:pt idx="4374">
                  <c:v>-1</c:v>
                </c:pt>
                <c:pt idx="4375">
                  <c:v>2</c:v>
                </c:pt>
                <c:pt idx="4376">
                  <c:v>0</c:v>
                </c:pt>
                <c:pt idx="4377">
                  <c:v>0</c:v>
                </c:pt>
                <c:pt idx="4378">
                  <c:v>1</c:v>
                </c:pt>
                <c:pt idx="4379">
                  <c:v>1</c:v>
                </c:pt>
                <c:pt idx="4380">
                  <c:v>-2</c:v>
                </c:pt>
                <c:pt idx="4381">
                  <c:v>-2</c:v>
                </c:pt>
                <c:pt idx="4382">
                  <c:v>1</c:v>
                </c:pt>
                <c:pt idx="4383">
                  <c:v>-2</c:v>
                </c:pt>
                <c:pt idx="4384">
                  <c:v>-3</c:v>
                </c:pt>
                <c:pt idx="4385">
                  <c:v>-2</c:v>
                </c:pt>
                <c:pt idx="4386">
                  <c:v>1</c:v>
                </c:pt>
                <c:pt idx="4387">
                  <c:v>4</c:v>
                </c:pt>
                <c:pt idx="4388">
                  <c:v>-1</c:v>
                </c:pt>
                <c:pt idx="4389">
                  <c:v>0</c:v>
                </c:pt>
                <c:pt idx="4390">
                  <c:v>1</c:v>
                </c:pt>
                <c:pt idx="4391">
                  <c:v>0</c:v>
                </c:pt>
                <c:pt idx="4392">
                  <c:v>5</c:v>
                </c:pt>
                <c:pt idx="4393">
                  <c:v>2</c:v>
                </c:pt>
                <c:pt idx="4394">
                  <c:v>-2</c:v>
                </c:pt>
                <c:pt idx="4395">
                  <c:v>1</c:v>
                </c:pt>
                <c:pt idx="4396">
                  <c:v>-1</c:v>
                </c:pt>
                <c:pt idx="4397">
                  <c:v>0</c:v>
                </c:pt>
                <c:pt idx="4398">
                  <c:v>-3</c:v>
                </c:pt>
                <c:pt idx="4399">
                  <c:v>-1</c:v>
                </c:pt>
                <c:pt idx="4400">
                  <c:v>0</c:v>
                </c:pt>
                <c:pt idx="4401">
                  <c:v>-1</c:v>
                </c:pt>
                <c:pt idx="4402">
                  <c:v>-1</c:v>
                </c:pt>
                <c:pt idx="4403">
                  <c:v>-1</c:v>
                </c:pt>
                <c:pt idx="4404">
                  <c:v>-1</c:v>
                </c:pt>
                <c:pt idx="4405">
                  <c:v>3</c:v>
                </c:pt>
                <c:pt idx="4406">
                  <c:v>2</c:v>
                </c:pt>
                <c:pt idx="4407">
                  <c:v>1</c:v>
                </c:pt>
                <c:pt idx="4408">
                  <c:v>-4</c:v>
                </c:pt>
                <c:pt idx="4409">
                  <c:v>0</c:v>
                </c:pt>
                <c:pt idx="4410">
                  <c:v>1</c:v>
                </c:pt>
                <c:pt idx="4411">
                  <c:v>0</c:v>
                </c:pt>
                <c:pt idx="4412">
                  <c:v>3</c:v>
                </c:pt>
                <c:pt idx="4413">
                  <c:v>3</c:v>
                </c:pt>
                <c:pt idx="4414">
                  <c:v>-1</c:v>
                </c:pt>
                <c:pt idx="4415">
                  <c:v>5</c:v>
                </c:pt>
                <c:pt idx="4416">
                  <c:v>-3</c:v>
                </c:pt>
                <c:pt idx="4417">
                  <c:v>0</c:v>
                </c:pt>
                <c:pt idx="4418">
                  <c:v>2</c:v>
                </c:pt>
                <c:pt idx="4419">
                  <c:v>1</c:v>
                </c:pt>
                <c:pt idx="4420">
                  <c:v>1</c:v>
                </c:pt>
                <c:pt idx="4421">
                  <c:v>-3</c:v>
                </c:pt>
                <c:pt idx="4422">
                  <c:v>1</c:v>
                </c:pt>
                <c:pt idx="4423">
                  <c:v>1</c:v>
                </c:pt>
                <c:pt idx="4424">
                  <c:v>0</c:v>
                </c:pt>
                <c:pt idx="4425">
                  <c:v>-1</c:v>
                </c:pt>
                <c:pt idx="4426">
                  <c:v>-1</c:v>
                </c:pt>
                <c:pt idx="4427">
                  <c:v>-1</c:v>
                </c:pt>
                <c:pt idx="4428">
                  <c:v>-3</c:v>
                </c:pt>
                <c:pt idx="4429">
                  <c:v>-3</c:v>
                </c:pt>
                <c:pt idx="4430">
                  <c:v>1</c:v>
                </c:pt>
                <c:pt idx="4431">
                  <c:v>-4</c:v>
                </c:pt>
                <c:pt idx="4432">
                  <c:v>2</c:v>
                </c:pt>
                <c:pt idx="4433">
                  <c:v>0</c:v>
                </c:pt>
                <c:pt idx="4434">
                  <c:v>0</c:v>
                </c:pt>
                <c:pt idx="4435">
                  <c:v>1</c:v>
                </c:pt>
                <c:pt idx="4436">
                  <c:v>0</c:v>
                </c:pt>
                <c:pt idx="4437">
                  <c:v>3</c:v>
                </c:pt>
                <c:pt idx="4438">
                  <c:v>-1</c:v>
                </c:pt>
                <c:pt idx="4439">
                  <c:v>-1</c:v>
                </c:pt>
                <c:pt idx="4440">
                  <c:v>1</c:v>
                </c:pt>
                <c:pt idx="4441">
                  <c:v>0</c:v>
                </c:pt>
                <c:pt idx="4442">
                  <c:v>1</c:v>
                </c:pt>
                <c:pt idx="4443">
                  <c:v>-2</c:v>
                </c:pt>
                <c:pt idx="4444">
                  <c:v>-1</c:v>
                </c:pt>
                <c:pt idx="4445">
                  <c:v>0</c:v>
                </c:pt>
                <c:pt idx="4446">
                  <c:v>0</c:v>
                </c:pt>
                <c:pt idx="4447">
                  <c:v>3</c:v>
                </c:pt>
                <c:pt idx="4448">
                  <c:v>1</c:v>
                </c:pt>
                <c:pt idx="4449">
                  <c:v>1</c:v>
                </c:pt>
                <c:pt idx="4450">
                  <c:v>-1</c:v>
                </c:pt>
                <c:pt idx="4451">
                  <c:v>1</c:v>
                </c:pt>
                <c:pt idx="4452">
                  <c:v>0</c:v>
                </c:pt>
                <c:pt idx="4453">
                  <c:v>3</c:v>
                </c:pt>
                <c:pt idx="4454">
                  <c:v>2</c:v>
                </c:pt>
                <c:pt idx="4455">
                  <c:v>-1</c:v>
                </c:pt>
                <c:pt idx="4456">
                  <c:v>0</c:v>
                </c:pt>
                <c:pt idx="4457">
                  <c:v>2</c:v>
                </c:pt>
                <c:pt idx="4458">
                  <c:v>1</c:v>
                </c:pt>
                <c:pt idx="4459">
                  <c:v>0</c:v>
                </c:pt>
                <c:pt idx="4460">
                  <c:v>-1</c:v>
                </c:pt>
                <c:pt idx="4461">
                  <c:v>3</c:v>
                </c:pt>
                <c:pt idx="4462">
                  <c:v>-1</c:v>
                </c:pt>
                <c:pt idx="4463">
                  <c:v>2</c:v>
                </c:pt>
                <c:pt idx="4464">
                  <c:v>0</c:v>
                </c:pt>
                <c:pt idx="4465">
                  <c:v>-2</c:v>
                </c:pt>
                <c:pt idx="4466">
                  <c:v>0</c:v>
                </c:pt>
                <c:pt idx="4467">
                  <c:v>-1</c:v>
                </c:pt>
                <c:pt idx="4468">
                  <c:v>-3</c:v>
                </c:pt>
                <c:pt idx="4469">
                  <c:v>-3</c:v>
                </c:pt>
                <c:pt idx="4470">
                  <c:v>1</c:v>
                </c:pt>
                <c:pt idx="4471">
                  <c:v>-3</c:v>
                </c:pt>
                <c:pt idx="4472">
                  <c:v>0</c:v>
                </c:pt>
                <c:pt idx="4473">
                  <c:v>-1</c:v>
                </c:pt>
                <c:pt idx="4474">
                  <c:v>-1</c:v>
                </c:pt>
                <c:pt idx="4475">
                  <c:v>-1</c:v>
                </c:pt>
                <c:pt idx="4476">
                  <c:v>1</c:v>
                </c:pt>
                <c:pt idx="4477">
                  <c:v>-3</c:v>
                </c:pt>
                <c:pt idx="4478">
                  <c:v>2</c:v>
                </c:pt>
                <c:pt idx="4479">
                  <c:v>1</c:v>
                </c:pt>
                <c:pt idx="4480">
                  <c:v>1</c:v>
                </c:pt>
                <c:pt idx="4481">
                  <c:v>-2</c:v>
                </c:pt>
                <c:pt idx="4482">
                  <c:v>0</c:v>
                </c:pt>
                <c:pt idx="4483">
                  <c:v>1</c:v>
                </c:pt>
                <c:pt idx="4484">
                  <c:v>-4</c:v>
                </c:pt>
                <c:pt idx="4485">
                  <c:v>2</c:v>
                </c:pt>
                <c:pt idx="4486">
                  <c:v>-3</c:v>
                </c:pt>
                <c:pt idx="4487">
                  <c:v>-1</c:v>
                </c:pt>
                <c:pt idx="4488">
                  <c:v>-1</c:v>
                </c:pt>
                <c:pt idx="4489">
                  <c:v>2</c:v>
                </c:pt>
                <c:pt idx="4490">
                  <c:v>-2</c:v>
                </c:pt>
                <c:pt idx="4491">
                  <c:v>2</c:v>
                </c:pt>
                <c:pt idx="4492">
                  <c:v>1</c:v>
                </c:pt>
                <c:pt idx="4493">
                  <c:v>2</c:v>
                </c:pt>
                <c:pt idx="4494">
                  <c:v>0</c:v>
                </c:pt>
                <c:pt idx="4495">
                  <c:v>-2</c:v>
                </c:pt>
                <c:pt idx="4496">
                  <c:v>2</c:v>
                </c:pt>
                <c:pt idx="4497">
                  <c:v>-3</c:v>
                </c:pt>
                <c:pt idx="4498">
                  <c:v>1</c:v>
                </c:pt>
                <c:pt idx="4499">
                  <c:v>-2</c:v>
                </c:pt>
                <c:pt idx="4500">
                  <c:v>3</c:v>
                </c:pt>
                <c:pt idx="4501">
                  <c:v>-1</c:v>
                </c:pt>
                <c:pt idx="4502">
                  <c:v>-2</c:v>
                </c:pt>
                <c:pt idx="4503">
                  <c:v>1</c:v>
                </c:pt>
                <c:pt idx="4504">
                  <c:v>3</c:v>
                </c:pt>
                <c:pt idx="4505">
                  <c:v>-1</c:v>
                </c:pt>
                <c:pt idx="4506">
                  <c:v>-2</c:v>
                </c:pt>
                <c:pt idx="4507">
                  <c:v>-3</c:v>
                </c:pt>
                <c:pt idx="4508">
                  <c:v>-1</c:v>
                </c:pt>
                <c:pt idx="4509">
                  <c:v>0</c:v>
                </c:pt>
                <c:pt idx="4510">
                  <c:v>1</c:v>
                </c:pt>
                <c:pt idx="4511">
                  <c:v>2</c:v>
                </c:pt>
                <c:pt idx="4512">
                  <c:v>0</c:v>
                </c:pt>
                <c:pt idx="4513">
                  <c:v>-1</c:v>
                </c:pt>
                <c:pt idx="4514">
                  <c:v>0</c:v>
                </c:pt>
                <c:pt idx="4515">
                  <c:v>-2</c:v>
                </c:pt>
                <c:pt idx="4516">
                  <c:v>-2</c:v>
                </c:pt>
                <c:pt idx="4517">
                  <c:v>3</c:v>
                </c:pt>
                <c:pt idx="4518">
                  <c:v>-1</c:v>
                </c:pt>
                <c:pt idx="4519">
                  <c:v>6</c:v>
                </c:pt>
                <c:pt idx="4520">
                  <c:v>0</c:v>
                </c:pt>
                <c:pt idx="4521">
                  <c:v>0</c:v>
                </c:pt>
                <c:pt idx="4522">
                  <c:v>0</c:v>
                </c:pt>
                <c:pt idx="4523">
                  <c:v>0</c:v>
                </c:pt>
                <c:pt idx="4524">
                  <c:v>-3</c:v>
                </c:pt>
                <c:pt idx="4525">
                  <c:v>1</c:v>
                </c:pt>
                <c:pt idx="4526">
                  <c:v>6</c:v>
                </c:pt>
                <c:pt idx="4527">
                  <c:v>1</c:v>
                </c:pt>
                <c:pt idx="4528">
                  <c:v>-3</c:v>
                </c:pt>
                <c:pt idx="4529">
                  <c:v>2</c:v>
                </c:pt>
                <c:pt idx="4530">
                  <c:v>-1</c:v>
                </c:pt>
                <c:pt idx="4531">
                  <c:v>0</c:v>
                </c:pt>
                <c:pt idx="4532">
                  <c:v>0</c:v>
                </c:pt>
                <c:pt idx="4533">
                  <c:v>0</c:v>
                </c:pt>
                <c:pt idx="4534">
                  <c:v>-2</c:v>
                </c:pt>
                <c:pt idx="4535">
                  <c:v>1</c:v>
                </c:pt>
                <c:pt idx="4536">
                  <c:v>3</c:v>
                </c:pt>
                <c:pt idx="4537">
                  <c:v>-2</c:v>
                </c:pt>
                <c:pt idx="4538">
                  <c:v>-2</c:v>
                </c:pt>
                <c:pt idx="4539">
                  <c:v>-2</c:v>
                </c:pt>
                <c:pt idx="4540">
                  <c:v>2</c:v>
                </c:pt>
                <c:pt idx="4541">
                  <c:v>3</c:v>
                </c:pt>
                <c:pt idx="4542">
                  <c:v>-2</c:v>
                </c:pt>
                <c:pt idx="4543">
                  <c:v>1</c:v>
                </c:pt>
                <c:pt idx="4544">
                  <c:v>0</c:v>
                </c:pt>
                <c:pt idx="4545">
                  <c:v>-4</c:v>
                </c:pt>
                <c:pt idx="4546">
                  <c:v>1</c:v>
                </c:pt>
                <c:pt idx="4547">
                  <c:v>1</c:v>
                </c:pt>
                <c:pt idx="4548">
                  <c:v>-1</c:v>
                </c:pt>
                <c:pt idx="4549">
                  <c:v>-1</c:v>
                </c:pt>
                <c:pt idx="4550">
                  <c:v>1</c:v>
                </c:pt>
                <c:pt idx="4551">
                  <c:v>0</c:v>
                </c:pt>
                <c:pt idx="4552">
                  <c:v>-1</c:v>
                </c:pt>
                <c:pt idx="4553">
                  <c:v>-1</c:v>
                </c:pt>
                <c:pt idx="4554">
                  <c:v>0</c:v>
                </c:pt>
                <c:pt idx="4555">
                  <c:v>1</c:v>
                </c:pt>
                <c:pt idx="4556">
                  <c:v>2</c:v>
                </c:pt>
                <c:pt idx="4557">
                  <c:v>1</c:v>
                </c:pt>
                <c:pt idx="4558">
                  <c:v>0</c:v>
                </c:pt>
                <c:pt idx="4559">
                  <c:v>-2</c:v>
                </c:pt>
                <c:pt idx="4560">
                  <c:v>-1</c:v>
                </c:pt>
                <c:pt idx="4561">
                  <c:v>-3</c:v>
                </c:pt>
                <c:pt idx="4562">
                  <c:v>2</c:v>
                </c:pt>
                <c:pt idx="4563">
                  <c:v>-2</c:v>
                </c:pt>
                <c:pt idx="4564">
                  <c:v>0</c:v>
                </c:pt>
                <c:pt idx="4565">
                  <c:v>0</c:v>
                </c:pt>
                <c:pt idx="4566">
                  <c:v>1</c:v>
                </c:pt>
                <c:pt idx="4567">
                  <c:v>0</c:v>
                </c:pt>
                <c:pt idx="4568">
                  <c:v>2</c:v>
                </c:pt>
                <c:pt idx="4569">
                  <c:v>0</c:v>
                </c:pt>
                <c:pt idx="4570">
                  <c:v>2</c:v>
                </c:pt>
                <c:pt idx="4571">
                  <c:v>1</c:v>
                </c:pt>
                <c:pt idx="4572">
                  <c:v>-4</c:v>
                </c:pt>
                <c:pt idx="4573">
                  <c:v>3</c:v>
                </c:pt>
                <c:pt idx="4574">
                  <c:v>0</c:v>
                </c:pt>
                <c:pt idx="4575">
                  <c:v>-2</c:v>
                </c:pt>
                <c:pt idx="4576">
                  <c:v>-1</c:v>
                </c:pt>
                <c:pt idx="4577">
                  <c:v>0</c:v>
                </c:pt>
                <c:pt idx="4578">
                  <c:v>2</c:v>
                </c:pt>
                <c:pt idx="4579">
                  <c:v>2</c:v>
                </c:pt>
                <c:pt idx="4580">
                  <c:v>2</c:v>
                </c:pt>
                <c:pt idx="4581">
                  <c:v>0</c:v>
                </c:pt>
                <c:pt idx="4582">
                  <c:v>1</c:v>
                </c:pt>
                <c:pt idx="4583">
                  <c:v>0</c:v>
                </c:pt>
                <c:pt idx="4584">
                  <c:v>3</c:v>
                </c:pt>
                <c:pt idx="4585">
                  <c:v>-2</c:v>
                </c:pt>
                <c:pt idx="4586">
                  <c:v>-1</c:v>
                </c:pt>
                <c:pt idx="4587">
                  <c:v>4</c:v>
                </c:pt>
                <c:pt idx="4588">
                  <c:v>-1</c:v>
                </c:pt>
                <c:pt idx="4589">
                  <c:v>-1</c:v>
                </c:pt>
                <c:pt idx="4590">
                  <c:v>0</c:v>
                </c:pt>
                <c:pt idx="4591">
                  <c:v>0</c:v>
                </c:pt>
                <c:pt idx="4592">
                  <c:v>1</c:v>
                </c:pt>
                <c:pt idx="4593">
                  <c:v>2</c:v>
                </c:pt>
                <c:pt idx="4594">
                  <c:v>3</c:v>
                </c:pt>
                <c:pt idx="4595">
                  <c:v>2</c:v>
                </c:pt>
                <c:pt idx="4596">
                  <c:v>0</c:v>
                </c:pt>
                <c:pt idx="4597">
                  <c:v>-1</c:v>
                </c:pt>
                <c:pt idx="4598">
                  <c:v>1</c:v>
                </c:pt>
                <c:pt idx="4599">
                  <c:v>-1</c:v>
                </c:pt>
                <c:pt idx="4600">
                  <c:v>1</c:v>
                </c:pt>
                <c:pt idx="4601">
                  <c:v>5</c:v>
                </c:pt>
                <c:pt idx="4602">
                  <c:v>-2</c:v>
                </c:pt>
                <c:pt idx="4603">
                  <c:v>0</c:v>
                </c:pt>
                <c:pt idx="4604">
                  <c:v>-1</c:v>
                </c:pt>
                <c:pt idx="4605">
                  <c:v>0</c:v>
                </c:pt>
                <c:pt idx="4606">
                  <c:v>-1</c:v>
                </c:pt>
                <c:pt idx="4607">
                  <c:v>0</c:v>
                </c:pt>
                <c:pt idx="4608">
                  <c:v>-1</c:v>
                </c:pt>
                <c:pt idx="4609">
                  <c:v>-1</c:v>
                </c:pt>
                <c:pt idx="4610">
                  <c:v>2</c:v>
                </c:pt>
                <c:pt idx="4611">
                  <c:v>-1</c:v>
                </c:pt>
                <c:pt idx="4612">
                  <c:v>-2</c:v>
                </c:pt>
                <c:pt idx="4613">
                  <c:v>1</c:v>
                </c:pt>
                <c:pt idx="4614">
                  <c:v>-1</c:v>
                </c:pt>
                <c:pt idx="4615">
                  <c:v>0</c:v>
                </c:pt>
                <c:pt idx="4616">
                  <c:v>-1</c:v>
                </c:pt>
                <c:pt idx="4617">
                  <c:v>1</c:v>
                </c:pt>
                <c:pt idx="4618">
                  <c:v>1</c:v>
                </c:pt>
                <c:pt idx="4619">
                  <c:v>1</c:v>
                </c:pt>
                <c:pt idx="4620">
                  <c:v>-2</c:v>
                </c:pt>
                <c:pt idx="4621">
                  <c:v>2</c:v>
                </c:pt>
                <c:pt idx="4622">
                  <c:v>-1</c:v>
                </c:pt>
                <c:pt idx="4623">
                  <c:v>0</c:v>
                </c:pt>
                <c:pt idx="4624">
                  <c:v>2</c:v>
                </c:pt>
                <c:pt idx="4625">
                  <c:v>-1</c:v>
                </c:pt>
                <c:pt idx="4626">
                  <c:v>-1</c:v>
                </c:pt>
                <c:pt idx="4627">
                  <c:v>-1</c:v>
                </c:pt>
                <c:pt idx="4628">
                  <c:v>1</c:v>
                </c:pt>
                <c:pt idx="4629">
                  <c:v>3</c:v>
                </c:pt>
                <c:pt idx="4630">
                  <c:v>-3</c:v>
                </c:pt>
                <c:pt idx="4631">
                  <c:v>-1</c:v>
                </c:pt>
                <c:pt idx="4632">
                  <c:v>1</c:v>
                </c:pt>
                <c:pt idx="4633">
                  <c:v>1</c:v>
                </c:pt>
                <c:pt idx="4634">
                  <c:v>-1</c:v>
                </c:pt>
                <c:pt idx="4635">
                  <c:v>3</c:v>
                </c:pt>
                <c:pt idx="4636">
                  <c:v>1</c:v>
                </c:pt>
                <c:pt idx="4637">
                  <c:v>4</c:v>
                </c:pt>
                <c:pt idx="4638">
                  <c:v>2</c:v>
                </c:pt>
                <c:pt idx="4639">
                  <c:v>-2</c:v>
                </c:pt>
                <c:pt idx="4640">
                  <c:v>0</c:v>
                </c:pt>
                <c:pt idx="4641">
                  <c:v>2</c:v>
                </c:pt>
                <c:pt idx="4642">
                  <c:v>0</c:v>
                </c:pt>
                <c:pt idx="4643">
                  <c:v>-2</c:v>
                </c:pt>
                <c:pt idx="4644">
                  <c:v>2</c:v>
                </c:pt>
                <c:pt idx="4645">
                  <c:v>2</c:v>
                </c:pt>
                <c:pt idx="4646">
                  <c:v>-1</c:v>
                </c:pt>
                <c:pt idx="4647">
                  <c:v>2</c:v>
                </c:pt>
                <c:pt idx="4648">
                  <c:v>1</c:v>
                </c:pt>
                <c:pt idx="4649">
                  <c:v>3</c:v>
                </c:pt>
                <c:pt idx="4650">
                  <c:v>1</c:v>
                </c:pt>
                <c:pt idx="4651">
                  <c:v>-2</c:v>
                </c:pt>
                <c:pt idx="4652">
                  <c:v>1</c:v>
                </c:pt>
                <c:pt idx="4653">
                  <c:v>3</c:v>
                </c:pt>
                <c:pt idx="4654">
                  <c:v>-3</c:v>
                </c:pt>
                <c:pt idx="4655">
                  <c:v>2</c:v>
                </c:pt>
                <c:pt idx="4656">
                  <c:v>1</c:v>
                </c:pt>
                <c:pt idx="4657">
                  <c:v>-3</c:v>
                </c:pt>
                <c:pt idx="4658">
                  <c:v>-3</c:v>
                </c:pt>
                <c:pt idx="4659">
                  <c:v>-3</c:v>
                </c:pt>
                <c:pt idx="4660">
                  <c:v>-2</c:v>
                </c:pt>
                <c:pt idx="4661">
                  <c:v>1</c:v>
                </c:pt>
                <c:pt idx="4662">
                  <c:v>3</c:v>
                </c:pt>
                <c:pt idx="4663">
                  <c:v>-1</c:v>
                </c:pt>
                <c:pt idx="4664">
                  <c:v>0</c:v>
                </c:pt>
                <c:pt idx="4665">
                  <c:v>2</c:v>
                </c:pt>
                <c:pt idx="4666">
                  <c:v>3</c:v>
                </c:pt>
                <c:pt idx="4667">
                  <c:v>-1</c:v>
                </c:pt>
                <c:pt idx="4668">
                  <c:v>1</c:v>
                </c:pt>
                <c:pt idx="4669">
                  <c:v>3</c:v>
                </c:pt>
                <c:pt idx="4670">
                  <c:v>0</c:v>
                </c:pt>
                <c:pt idx="4671">
                  <c:v>0</c:v>
                </c:pt>
                <c:pt idx="4672">
                  <c:v>-1</c:v>
                </c:pt>
                <c:pt idx="4673">
                  <c:v>0</c:v>
                </c:pt>
                <c:pt idx="4674">
                  <c:v>-1</c:v>
                </c:pt>
                <c:pt idx="4675">
                  <c:v>0</c:v>
                </c:pt>
                <c:pt idx="4676">
                  <c:v>2</c:v>
                </c:pt>
                <c:pt idx="4677">
                  <c:v>-2</c:v>
                </c:pt>
                <c:pt idx="4678">
                  <c:v>-1</c:v>
                </c:pt>
                <c:pt idx="4679">
                  <c:v>-2</c:v>
                </c:pt>
                <c:pt idx="4680">
                  <c:v>2</c:v>
                </c:pt>
                <c:pt idx="4681">
                  <c:v>1</c:v>
                </c:pt>
                <c:pt idx="4682">
                  <c:v>3</c:v>
                </c:pt>
                <c:pt idx="4683">
                  <c:v>-3</c:v>
                </c:pt>
                <c:pt idx="4684">
                  <c:v>1</c:v>
                </c:pt>
                <c:pt idx="4685">
                  <c:v>1</c:v>
                </c:pt>
                <c:pt idx="4686">
                  <c:v>-3</c:v>
                </c:pt>
                <c:pt idx="4687">
                  <c:v>0</c:v>
                </c:pt>
                <c:pt idx="4688">
                  <c:v>-1</c:v>
                </c:pt>
                <c:pt idx="4689">
                  <c:v>-1</c:v>
                </c:pt>
                <c:pt idx="4690">
                  <c:v>1</c:v>
                </c:pt>
                <c:pt idx="4691">
                  <c:v>-1</c:v>
                </c:pt>
                <c:pt idx="4692">
                  <c:v>-2</c:v>
                </c:pt>
                <c:pt idx="4693">
                  <c:v>-1</c:v>
                </c:pt>
                <c:pt idx="4694">
                  <c:v>0</c:v>
                </c:pt>
                <c:pt idx="4695">
                  <c:v>1</c:v>
                </c:pt>
                <c:pt idx="4696">
                  <c:v>-1</c:v>
                </c:pt>
                <c:pt idx="4697">
                  <c:v>-1</c:v>
                </c:pt>
                <c:pt idx="4698">
                  <c:v>4</c:v>
                </c:pt>
                <c:pt idx="4699">
                  <c:v>-2</c:v>
                </c:pt>
                <c:pt idx="4700">
                  <c:v>-3</c:v>
                </c:pt>
                <c:pt idx="4701">
                  <c:v>-1</c:v>
                </c:pt>
                <c:pt idx="4702">
                  <c:v>-2</c:v>
                </c:pt>
                <c:pt idx="4703">
                  <c:v>0</c:v>
                </c:pt>
                <c:pt idx="4704">
                  <c:v>-1</c:v>
                </c:pt>
                <c:pt idx="4705">
                  <c:v>-1</c:v>
                </c:pt>
                <c:pt idx="4706">
                  <c:v>1</c:v>
                </c:pt>
                <c:pt idx="4707">
                  <c:v>-5</c:v>
                </c:pt>
                <c:pt idx="4708">
                  <c:v>-1</c:v>
                </c:pt>
                <c:pt idx="4709">
                  <c:v>2</c:v>
                </c:pt>
                <c:pt idx="4710">
                  <c:v>2</c:v>
                </c:pt>
                <c:pt idx="4711">
                  <c:v>-2</c:v>
                </c:pt>
                <c:pt idx="4712">
                  <c:v>-1</c:v>
                </c:pt>
                <c:pt idx="4713">
                  <c:v>0</c:v>
                </c:pt>
                <c:pt idx="4714">
                  <c:v>0</c:v>
                </c:pt>
                <c:pt idx="4715">
                  <c:v>0</c:v>
                </c:pt>
                <c:pt idx="4716">
                  <c:v>4</c:v>
                </c:pt>
                <c:pt idx="4717">
                  <c:v>-2</c:v>
                </c:pt>
                <c:pt idx="4718">
                  <c:v>-2</c:v>
                </c:pt>
                <c:pt idx="4719">
                  <c:v>0</c:v>
                </c:pt>
                <c:pt idx="4720">
                  <c:v>-3</c:v>
                </c:pt>
                <c:pt idx="4721">
                  <c:v>-2</c:v>
                </c:pt>
                <c:pt idx="4722">
                  <c:v>1</c:v>
                </c:pt>
                <c:pt idx="4723">
                  <c:v>-1</c:v>
                </c:pt>
                <c:pt idx="4724">
                  <c:v>-3</c:v>
                </c:pt>
                <c:pt idx="4725">
                  <c:v>0</c:v>
                </c:pt>
                <c:pt idx="4726">
                  <c:v>1</c:v>
                </c:pt>
                <c:pt idx="4727">
                  <c:v>1</c:v>
                </c:pt>
                <c:pt idx="4728">
                  <c:v>1</c:v>
                </c:pt>
                <c:pt idx="4729">
                  <c:v>4</c:v>
                </c:pt>
                <c:pt idx="4730">
                  <c:v>-2</c:v>
                </c:pt>
                <c:pt idx="4731">
                  <c:v>-1</c:v>
                </c:pt>
                <c:pt idx="4732">
                  <c:v>-3</c:v>
                </c:pt>
                <c:pt idx="4733">
                  <c:v>-2</c:v>
                </c:pt>
                <c:pt idx="4734">
                  <c:v>-1</c:v>
                </c:pt>
                <c:pt idx="4735">
                  <c:v>2</c:v>
                </c:pt>
                <c:pt idx="4736">
                  <c:v>0</c:v>
                </c:pt>
                <c:pt idx="4737">
                  <c:v>0</c:v>
                </c:pt>
                <c:pt idx="4738">
                  <c:v>0</c:v>
                </c:pt>
                <c:pt idx="4739">
                  <c:v>1</c:v>
                </c:pt>
                <c:pt idx="4740">
                  <c:v>-1</c:v>
                </c:pt>
                <c:pt idx="4741">
                  <c:v>-2</c:v>
                </c:pt>
                <c:pt idx="4742">
                  <c:v>1</c:v>
                </c:pt>
                <c:pt idx="4743">
                  <c:v>2</c:v>
                </c:pt>
                <c:pt idx="4744">
                  <c:v>-1</c:v>
                </c:pt>
                <c:pt idx="4745">
                  <c:v>-2</c:v>
                </c:pt>
                <c:pt idx="4746">
                  <c:v>1</c:v>
                </c:pt>
                <c:pt idx="4747">
                  <c:v>-1</c:v>
                </c:pt>
                <c:pt idx="4748">
                  <c:v>1</c:v>
                </c:pt>
                <c:pt idx="4749">
                  <c:v>0</c:v>
                </c:pt>
                <c:pt idx="4750">
                  <c:v>1</c:v>
                </c:pt>
                <c:pt idx="4751">
                  <c:v>0</c:v>
                </c:pt>
                <c:pt idx="4752">
                  <c:v>-2</c:v>
                </c:pt>
                <c:pt idx="4753">
                  <c:v>0</c:v>
                </c:pt>
                <c:pt idx="4754">
                  <c:v>-2</c:v>
                </c:pt>
                <c:pt idx="4755">
                  <c:v>-2</c:v>
                </c:pt>
                <c:pt idx="4756">
                  <c:v>-1</c:v>
                </c:pt>
                <c:pt idx="4757">
                  <c:v>2</c:v>
                </c:pt>
                <c:pt idx="4758">
                  <c:v>3</c:v>
                </c:pt>
                <c:pt idx="4759">
                  <c:v>-4</c:v>
                </c:pt>
                <c:pt idx="4760">
                  <c:v>1</c:v>
                </c:pt>
                <c:pt idx="4761">
                  <c:v>1</c:v>
                </c:pt>
                <c:pt idx="4762">
                  <c:v>0</c:v>
                </c:pt>
                <c:pt idx="4763">
                  <c:v>-4</c:v>
                </c:pt>
                <c:pt idx="4764">
                  <c:v>1</c:v>
                </c:pt>
                <c:pt idx="4765">
                  <c:v>-1</c:v>
                </c:pt>
                <c:pt idx="4766">
                  <c:v>0</c:v>
                </c:pt>
                <c:pt idx="4767">
                  <c:v>1</c:v>
                </c:pt>
                <c:pt idx="4768">
                  <c:v>-1</c:v>
                </c:pt>
                <c:pt idx="4769">
                  <c:v>0</c:v>
                </c:pt>
                <c:pt idx="4770">
                  <c:v>1</c:v>
                </c:pt>
                <c:pt idx="4771">
                  <c:v>0</c:v>
                </c:pt>
                <c:pt idx="4772">
                  <c:v>2</c:v>
                </c:pt>
                <c:pt idx="4773">
                  <c:v>-2</c:v>
                </c:pt>
                <c:pt idx="4774">
                  <c:v>-1</c:v>
                </c:pt>
                <c:pt idx="4775">
                  <c:v>1</c:v>
                </c:pt>
                <c:pt idx="4776">
                  <c:v>1</c:v>
                </c:pt>
                <c:pt idx="4777">
                  <c:v>-2</c:v>
                </c:pt>
                <c:pt idx="4778">
                  <c:v>0</c:v>
                </c:pt>
                <c:pt idx="4779">
                  <c:v>-2</c:v>
                </c:pt>
                <c:pt idx="4780">
                  <c:v>-1</c:v>
                </c:pt>
                <c:pt idx="4781">
                  <c:v>1</c:v>
                </c:pt>
                <c:pt idx="4782">
                  <c:v>-1</c:v>
                </c:pt>
                <c:pt idx="4783">
                  <c:v>0</c:v>
                </c:pt>
                <c:pt idx="4784">
                  <c:v>-1</c:v>
                </c:pt>
                <c:pt idx="4785">
                  <c:v>-1</c:v>
                </c:pt>
                <c:pt idx="4786">
                  <c:v>0</c:v>
                </c:pt>
                <c:pt idx="4787">
                  <c:v>0</c:v>
                </c:pt>
                <c:pt idx="4788">
                  <c:v>0</c:v>
                </c:pt>
                <c:pt idx="4789">
                  <c:v>1</c:v>
                </c:pt>
                <c:pt idx="4790">
                  <c:v>-1</c:v>
                </c:pt>
                <c:pt idx="4791">
                  <c:v>-2</c:v>
                </c:pt>
                <c:pt idx="4792">
                  <c:v>1</c:v>
                </c:pt>
                <c:pt idx="4793">
                  <c:v>4</c:v>
                </c:pt>
                <c:pt idx="4794">
                  <c:v>-2</c:v>
                </c:pt>
                <c:pt idx="4795">
                  <c:v>1</c:v>
                </c:pt>
                <c:pt idx="4796">
                  <c:v>-1</c:v>
                </c:pt>
                <c:pt idx="4797">
                  <c:v>-3</c:v>
                </c:pt>
                <c:pt idx="4798">
                  <c:v>-3</c:v>
                </c:pt>
                <c:pt idx="4799">
                  <c:v>-4</c:v>
                </c:pt>
                <c:pt idx="4800">
                  <c:v>0</c:v>
                </c:pt>
                <c:pt idx="4801">
                  <c:v>-1</c:v>
                </c:pt>
                <c:pt idx="4802">
                  <c:v>2</c:v>
                </c:pt>
                <c:pt idx="4803">
                  <c:v>1</c:v>
                </c:pt>
                <c:pt idx="4804">
                  <c:v>-2</c:v>
                </c:pt>
                <c:pt idx="4805">
                  <c:v>2</c:v>
                </c:pt>
                <c:pt idx="4806">
                  <c:v>-4</c:v>
                </c:pt>
                <c:pt idx="4807">
                  <c:v>3</c:v>
                </c:pt>
                <c:pt idx="4808">
                  <c:v>-2</c:v>
                </c:pt>
                <c:pt idx="4809">
                  <c:v>-2</c:v>
                </c:pt>
                <c:pt idx="4810">
                  <c:v>1</c:v>
                </c:pt>
                <c:pt idx="4811">
                  <c:v>0</c:v>
                </c:pt>
                <c:pt idx="4812">
                  <c:v>2</c:v>
                </c:pt>
                <c:pt idx="4813">
                  <c:v>-2</c:v>
                </c:pt>
                <c:pt idx="4814">
                  <c:v>1</c:v>
                </c:pt>
                <c:pt idx="4815">
                  <c:v>0</c:v>
                </c:pt>
                <c:pt idx="4816">
                  <c:v>-3</c:v>
                </c:pt>
                <c:pt idx="4817">
                  <c:v>2</c:v>
                </c:pt>
                <c:pt idx="4818">
                  <c:v>-2</c:v>
                </c:pt>
                <c:pt idx="4819">
                  <c:v>1</c:v>
                </c:pt>
                <c:pt idx="4820">
                  <c:v>1</c:v>
                </c:pt>
                <c:pt idx="4821">
                  <c:v>-2</c:v>
                </c:pt>
                <c:pt idx="4822">
                  <c:v>-2</c:v>
                </c:pt>
                <c:pt idx="4823">
                  <c:v>1</c:v>
                </c:pt>
                <c:pt idx="4824">
                  <c:v>-6</c:v>
                </c:pt>
                <c:pt idx="4825">
                  <c:v>0</c:v>
                </c:pt>
                <c:pt idx="4826">
                  <c:v>1</c:v>
                </c:pt>
                <c:pt idx="4827">
                  <c:v>-1</c:v>
                </c:pt>
                <c:pt idx="4828">
                  <c:v>-1</c:v>
                </c:pt>
                <c:pt idx="4829">
                  <c:v>1</c:v>
                </c:pt>
                <c:pt idx="4830">
                  <c:v>0</c:v>
                </c:pt>
                <c:pt idx="4831">
                  <c:v>1</c:v>
                </c:pt>
                <c:pt idx="4832">
                  <c:v>-1</c:v>
                </c:pt>
                <c:pt idx="4833">
                  <c:v>2</c:v>
                </c:pt>
                <c:pt idx="4834">
                  <c:v>-1</c:v>
                </c:pt>
                <c:pt idx="4835">
                  <c:v>3</c:v>
                </c:pt>
                <c:pt idx="4836">
                  <c:v>1</c:v>
                </c:pt>
                <c:pt idx="4837">
                  <c:v>-1</c:v>
                </c:pt>
                <c:pt idx="4838">
                  <c:v>-1</c:v>
                </c:pt>
                <c:pt idx="4839">
                  <c:v>0</c:v>
                </c:pt>
                <c:pt idx="4840">
                  <c:v>-2</c:v>
                </c:pt>
                <c:pt idx="4841">
                  <c:v>1</c:v>
                </c:pt>
                <c:pt idx="4842">
                  <c:v>2</c:v>
                </c:pt>
                <c:pt idx="4843">
                  <c:v>-3</c:v>
                </c:pt>
                <c:pt idx="4844">
                  <c:v>-4</c:v>
                </c:pt>
                <c:pt idx="4845">
                  <c:v>-3</c:v>
                </c:pt>
                <c:pt idx="4846">
                  <c:v>0</c:v>
                </c:pt>
                <c:pt idx="4847">
                  <c:v>-2</c:v>
                </c:pt>
                <c:pt idx="4848">
                  <c:v>2</c:v>
                </c:pt>
                <c:pt idx="4849">
                  <c:v>1</c:v>
                </c:pt>
                <c:pt idx="4850">
                  <c:v>-2</c:v>
                </c:pt>
                <c:pt idx="4851">
                  <c:v>-1</c:v>
                </c:pt>
                <c:pt idx="4852">
                  <c:v>4</c:v>
                </c:pt>
                <c:pt idx="4853">
                  <c:v>-2</c:v>
                </c:pt>
                <c:pt idx="4854">
                  <c:v>0</c:v>
                </c:pt>
                <c:pt idx="4855">
                  <c:v>-2</c:v>
                </c:pt>
                <c:pt idx="4856">
                  <c:v>0</c:v>
                </c:pt>
                <c:pt idx="4857">
                  <c:v>1</c:v>
                </c:pt>
                <c:pt idx="4858">
                  <c:v>3</c:v>
                </c:pt>
                <c:pt idx="4859">
                  <c:v>-3</c:v>
                </c:pt>
                <c:pt idx="4860">
                  <c:v>2</c:v>
                </c:pt>
                <c:pt idx="4861">
                  <c:v>0</c:v>
                </c:pt>
                <c:pt idx="4862">
                  <c:v>-1</c:v>
                </c:pt>
                <c:pt idx="4863">
                  <c:v>1</c:v>
                </c:pt>
                <c:pt idx="4864">
                  <c:v>0</c:v>
                </c:pt>
                <c:pt idx="4865">
                  <c:v>-3</c:v>
                </c:pt>
                <c:pt idx="4866">
                  <c:v>-2</c:v>
                </c:pt>
                <c:pt idx="4867">
                  <c:v>0</c:v>
                </c:pt>
                <c:pt idx="4868">
                  <c:v>-2</c:v>
                </c:pt>
                <c:pt idx="4869">
                  <c:v>-2</c:v>
                </c:pt>
                <c:pt idx="4870">
                  <c:v>6</c:v>
                </c:pt>
                <c:pt idx="4871">
                  <c:v>-1</c:v>
                </c:pt>
                <c:pt idx="4872">
                  <c:v>-1</c:v>
                </c:pt>
                <c:pt idx="4873">
                  <c:v>-1</c:v>
                </c:pt>
                <c:pt idx="4874">
                  <c:v>2</c:v>
                </c:pt>
                <c:pt idx="4875">
                  <c:v>-1</c:v>
                </c:pt>
                <c:pt idx="4876">
                  <c:v>0</c:v>
                </c:pt>
                <c:pt idx="4877">
                  <c:v>1</c:v>
                </c:pt>
                <c:pt idx="4878">
                  <c:v>0</c:v>
                </c:pt>
                <c:pt idx="4879">
                  <c:v>-5</c:v>
                </c:pt>
                <c:pt idx="4880">
                  <c:v>-2</c:v>
                </c:pt>
                <c:pt idx="4881">
                  <c:v>-1</c:v>
                </c:pt>
                <c:pt idx="4882">
                  <c:v>1</c:v>
                </c:pt>
                <c:pt idx="4883">
                  <c:v>0</c:v>
                </c:pt>
                <c:pt idx="4884">
                  <c:v>0</c:v>
                </c:pt>
                <c:pt idx="4885">
                  <c:v>0</c:v>
                </c:pt>
                <c:pt idx="4886">
                  <c:v>-2</c:v>
                </c:pt>
                <c:pt idx="4887">
                  <c:v>-1</c:v>
                </c:pt>
                <c:pt idx="4888">
                  <c:v>-1</c:v>
                </c:pt>
                <c:pt idx="4889">
                  <c:v>2</c:v>
                </c:pt>
                <c:pt idx="4890">
                  <c:v>0</c:v>
                </c:pt>
                <c:pt idx="4891">
                  <c:v>-1</c:v>
                </c:pt>
                <c:pt idx="4892">
                  <c:v>0</c:v>
                </c:pt>
                <c:pt idx="4893">
                  <c:v>1</c:v>
                </c:pt>
                <c:pt idx="4894">
                  <c:v>-1</c:v>
                </c:pt>
                <c:pt idx="4895">
                  <c:v>1</c:v>
                </c:pt>
                <c:pt idx="4896">
                  <c:v>-2</c:v>
                </c:pt>
                <c:pt idx="4897">
                  <c:v>-1</c:v>
                </c:pt>
                <c:pt idx="4898">
                  <c:v>-1</c:v>
                </c:pt>
                <c:pt idx="4899">
                  <c:v>0</c:v>
                </c:pt>
                <c:pt idx="4900">
                  <c:v>-1</c:v>
                </c:pt>
                <c:pt idx="4901">
                  <c:v>-2</c:v>
                </c:pt>
                <c:pt idx="4902">
                  <c:v>0</c:v>
                </c:pt>
                <c:pt idx="4903">
                  <c:v>0</c:v>
                </c:pt>
                <c:pt idx="4904">
                  <c:v>-2</c:v>
                </c:pt>
                <c:pt idx="4905">
                  <c:v>-2</c:v>
                </c:pt>
                <c:pt idx="4906">
                  <c:v>-1</c:v>
                </c:pt>
                <c:pt idx="4907">
                  <c:v>2</c:v>
                </c:pt>
                <c:pt idx="4908">
                  <c:v>-3</c:v>
                </c:pt>
                <c:pt idx="4909">
                  <c:v>2</c:v>
                </c:pt>
                <c:pt idx="4910">
                  <c:v>-4</c:v>
                </c:pt>
                <c:pt idx="4911">
                  <c:v>1</c:v>
                </c:pt>
                <c:pt idx="4912">
                  <c:v>-1</c:v>
                </c:pt>
                <c:pt idx="4913">
                  <c:v>0</c:v>
                </c:pt>
                <c:pt idx="4914">
                  <c:v>4</c:v>
                </c:pt>
                <c:pt idx="4915">
                  <c:v>1</c:v>
                </c:pt>
                <c:pt idx="4916">
                  <c:v>-2</c:v>
                </c:pt>
                <c:pt idx="4917">
                  <c:v>0</c:v>
                </c:pt>
                <c:pt idx="4918">
                  <c:v>1</c:v>
                </c:pt>
                <c:pt idx="4919">
                  <c:v>-3</c:v>
                </c:pt>
                <c:pt idx="4920">
                  <c:v>-2</c:v>
                </c:pt>
                <c:pt idx="4921">
                  <c:v>3</c:v>
                </c:pt>
                <c:pt idx="4922">
                  <c:v>1</c:v>
                </c:pt>
                <c:pt idx="4923">
                  <c:v>-3</c:v>
                </c:pt>
                <c:pt idx="4924">
                  <c:v>-1</c:v>
                </c:pt>
                <c:pt idx="4925">
                  <c:v>-1</c:v>
                </c:pt>
                <c:pt idx="4926">
                  <c:v>-1</c:v>
                </c:pt>
                <c:pt idx="4927">
                  <c:v>1</c:v>
                </c:pt>
                <c:pt idx="4928">
                  <c:v>2</c:v>
                </c:pt>
                <c:pt idx="4929">
                  <c:v>-1</c:v>
                </c:pt>
                <c:pt idx="4930">
                  <c:v>-2</c:v>
                </c:pt>
                <c:pt idx="4931">
                  <c:v>0</c:v>
                </c:pt>
                <c:pt idx="4932">
                  <c:v>-2</c:v>
                </c:pt>
                <c:pt idx="4933">
                  <c:v>0</c:v>
                </c:pt>
                <c:pt idx="4934">
                  <c:v>-2</c:v>
                </c:pt>
                <c:pt idx="4935">
                  <c:v>1</c:v>
                </c:pt>
                <c:pt idx="4936">
                  <c:v>-1</c:v>
                </c:pt>
                <c:pt idx="4937">
                  <c:v>1</c:v>
                </c:pt>
                <c:pt idx="4938">
                  <c:v>0</c:v>
                </c:pt>
                <c:pt idx="4939">
                  <c:v>3</c:v>
                </c:pt>
                <c:pt idx="4940">
                  <c:v>0</c:v>
                </c:pt>
                <c:pt idx="4941">
                  <c:v>1</c:v>
                </c:pt>
                <c:pt idx="4942">
                  <c:v>1</c:v>
                </c:pt>
                <c:pt idx="4943">
                  <c:v>2</c:v>
                </c:pt>
                <c:pt idx="4944">
                  <c:v>0</c:v>
                </c:pt>
                <c:pt idx="4945">
                  <c:v>1</c:v>
                </c:pt>
                <c:pt idx="4946">
                  <c:v>-1</c:v>
                </c:pt>
                <c:pt idx="4947">
                  <c:v>2</c:v>
                </c:pt>
                <c:pt idx="4948">
                  <c:v>1</c:v>
                </c:pt>
                <c:pt idx="4949">
                  <c:v>0</c:v>
                </c:pt>
                <c:pt idx="4950">
                  <c:v>-1</c:v>
                </c:pt>
                <c:pt idx="4951">
                  <c:v>0</c:v>
                </c:pt>
                <c:pt idx="4952">
                  <c:v>2</c:v>
                </c:pt>
                <c:pt idx="4953">
                  <c:v>3</c:v>
                </c:pt>
                <c:pt idx="4954">
                  <c:v>0</c:v>
                </c:pt>
                <c:pt idx="4955">
                  <c:v>1</c:v>
                </c:pt>
                <c:pt idx="4956">
                  <c:v>-2</c:v>
                </c:pt>
                <c:pt idx="4957">
                  <c:v>-3</c:v>
                </c:pt>
                <c:pt idx="4958">
                  <c:v>-2</c:v>
                </c:pt>
                <c:pt idx="4959">
                  <c:v>1</c:v>
                </c:pt>
                <c:pt idx="4960">
                  <c:v>1</c:v>
                </c:pt>
                <c:pt idx="4961">
                  <c:v>-1</c:v>
                </c:pt>
                <c:pt idx="4962">
                  <c:v>2</c:v>
                </c:pt>
                <c:pt idx="4963">
                  <c:v>1</c:v>
                </c:pt>
                <c:pt idx="4964">
                  <c:v>-1</c:v>
                </c:pt>
                <c:pt idx="4965">
                  <c:v>-1</c:v>
                </c:pt>
                <c:pt idx="4966">
                  <c:v>-4</c:v>
                </c:pt>
                <c:pt idx="4967">
                  <c:v>-2</c:v>
                </c:pt>
                <c:pt idx="4968">
                  <c:v>1</c:v>
                </c:pt>
                <c:pt idx="4969">
                  <c:v>-1</c:v>
                </c:pt>
                <c:pt idx="4970">
                  <c:v>-1</c:v>
                </c:pt>
                <c:pt idx="4971">
                  <c:v>-1</c:v>
                </c:pt>
                <c:pt idx="4972">
                  <c:v>-3</c:v>
                </c:pt>
                <c:pt idx="4973">
                  <c:v>-3</c:v>
                </c:pt>
                <c:pt idx="4974">
                  <c:v>-1</c:v>
                </c:pt>
                <c:pt idx="4975">
                  <c:v>-1</c:v>
                </c:pt>
                <c:pt idx="4976">
                  <c:v>-1</c:v>
                </c:pt>
                <c:pt idx="4977">
                  <c:v>0</c:v>
                </c:pt>
                <c:pt idx="4978">
                  <c:v>-2</c:v>
                </c:pt>
                <c:pt idx="4979">
                  <c:v>-1</c:v>
                </c:pt>
                <c:pt idx="4980">
                  <c:v>-2</c:v>
                </c:pt>
                <c:pt idx="4981">
                  <c:v>-2</c:v>
                </c:pt>
                <c:pt idx="4982">
                  <c:v>0</c:v>
                </c:pt>
                <c:pt idx="4983">
                  <c:v>-1</c:v>
                </c:pt>
                <c:pt idx="4984">
                  <c:v>2</c:v>
                </c:pt>
                <c:pt idx="4985">
                  <c:v>1</c:v>
                </c:pt>
                <c:pt idx="4986">
                  <c:v>-3</c:v>
                </c:pt>
                <c:pt idx="4987">
                  <c:v>1</c:v>
                </c:pt>
                <c:pt idx="4988">
                  <c:v>-4</c:v>
                </c:pt>
                <c:pt idx="4989">
                  <c:v>-3</c:v>
                </c:pt>
                <c:pt idx="4990">
                  <c:v>2</c:v>
                </c:pt>
                <c:pt idx="4991">
                  <c:v>1</c:v>
                </c:pt>
                <c:pt idx="4992">
                  <c:v>-2</c:v>
                </c:pt>
                <c:pt idx="4993">
                  <c:v>-1</c:v>
                </c:pt>
                <c:pt idx="4994">
                  <c:v>-2</c:v>
                </c:pt>
                <c:pt idx="4995">
                  <c:v>-3</c:v>
                </c:pt>
                <c:pt idx="4996">
                  <c:v>0</c:v>
                </c:pt>
                <c:pt idx="4997">
                  <c:v>-3</c:v>
                </c:pt>
                <c:pt idx="4998">
                  <c:v>3</c:v>
                </c:pt>
                <c:pt idx="4999">
                  <c:v>-1</c:v>
                </c:pt>
                <c:pt idx="5000">
                  <c:v>2</c:v>
                </c:pt>
                <c:pt idx="5001">
                  <c:v>0</c:v>
                </c:pt>
                <c:pt idx="5002">
                  <c:v>-1</c:v>
                </c:pt>
                <c:pt idx="5003">
                  <c:v>2</c:v>
                </c:pt>
                <c:pt idx="5004">
                  <c:v>-1</c:v>
                </c:pt>
                <c:pt idx="5005">
                  <c:v>0</c:v>
                </c:pt>
                <c:pt idx="5006">
                  <c:v>-2</c:v>
                </c:pt>
                <c:pt idx="5007">
                  <c:v>-1</c:v>
                </c:pt>
                <c:pt idx="5008">
                  <c:v>-1</c:v>
                </c:pt>
                <c:pt idx="5009">
                  <c:v>0</c:v>
                </c:pt>
                <c:pt idx="5010">
                  <c:v>-1</c:v>
                </c:pt>
                <c:pt idx="5011">
                  <c:v>0</c:v>
                </c:pt>
                <c:pt idx="5012">
                  <c:v>-1</c:v>
                </c:pt>
                <c:pt idx="5013">
                  <c:v>0</c:v>
                </c:pt>
                <c:pt idx="5014">
                  <c:v>1</c:v>
                </c:pt>
                <c:pt idx="5015">
                  <c:v>1</c:v>
                </c:pt>
                <c:pt idx="5016">
                  <c:v>0</c:v>
                </c:pt>
                <c:pt idx="5017">
                  <c:v>-3</c:v>
                </c:pt>
                <c:pt idx="5018">
                  <c:v>1</c:v>
                </c:pt>
                <c:pt idx="5019">
                  <c:v>-3</c:v>
                </c:pt>
                <c:pt idx="5020">
                  <c:v>1</c:v>
                </c:pt>
                <c:pt idx="5021">
                  <c:v>-3</c:v>
                </c:pt>
                <c:pt idx="5022">
                  <c:v>0</c:v>
                </c:pt>
                <c:pt idx="5023">
                  <c:v>1</c:v>
                </c:pt>
                <c:pt idx="5024">
                  <c:v>0</c:v>
                </c:pt>
                <c:pt idx="5025">
                  <c:v>-1</c:v>
                </c:pt>
                <c:pt idx="5026">
                  <c:v>3</c:v>
                </c:pt>
                <c:pt idx="5027">
                  <c:v>0</c:v>
                </c:pt>
                <c:pt idx="5028">
                  <c:v>-1</c:v>
                </c:pt>
                <c:pt idx="5029">
                  <c:v>-2</c:v>
                </c:pt>
                <c:pt idx="5030">
                  <c:v>-3</c:v>
                </c:pt>
                <c:pt idx="5031">
                  <c:v>3</c:v>
                </c:pt>
                <c:pt idx="5032">
                  <c:v>1</c:v>
                </c:pt>
                <c:pt idx="5033">
                  <c:v>0</c:v>
                </c:pt>
                <c:pt idx="5034">
                  <c:v>-2</c:v>
                </c:pt>
                <c:pt idx="5035">
                  <c:v>-5</c:v>
                </c:pt>
                <c:pt idx="5036">
                  <c:v>-4</c:v>
                </c:pt>
                <c:pt idx="5037">
                  <c:v>1</c:v>
                </c:pt>
                <c:pt idx="5038">
                  <c:v>-2</c:v>
                </c:pt>
                <c:pt idx="5039">
                  <c:v>-1</c:v>
                </c:pt>
                <c:pt idx="5040">
                  <c:v>-2</c:v>
                </c:pt>
                <c:pt idx="5041">
                  <c:v>-2</c:v>
                </c:pt>
                <c:pt idx="5042">
                  <c:v>-1</c:v>
                </c:pt>
                <c:pt idx="5043">
                  <c:v>-2</c:v>
                </c:pt>
                <c:pt idx="5044">
                  <c:v>0</c:v>
                </c:pt>
                <c:pt idx="5045">
                  <c:v>-1</c:v>
                </c:pt>
                <c:pt idx="5046">
                  <c:v>2</c:v>
                </c:pt>
                <c:pt idx="5047">
                  <c:v>2</c:v>
                </c:pt>
                <c:pt idx="5048">
                  <c:v>2</c:v>
                </c:pt>
                <c:pt idx="5049">
                  <c:v>-1</c:v>
                </c:pt>
                <c:pt idx="5050">
                  <c:v>0</c:v>
                </c:pt>
                <c:pt idx="5051">
                  <c:v>0</c:v>
                </c:pt>
                <c:pt idx="5052">
                  <c:v>0</c:v>
                </c:pt>
                <c:pt idx="5053">
                  <c:v>0</c:v>
                </c:pt>
                <c:pt idx="5054">
                  <c:v>0</c:v>
                </c:pt>
                <c:pt idx="5055">
                  <c:v>1</c:v>
                </c:pt>
                <c:pt idx="5056">
                  <c:v>2</c:v>
                </c:pt>
                <c:pt idx="5057">
                  <c:v>-1</c:v>
                </c:pt>
                <c:pt idx="5058">
                  <c:v>-2</c:v>
                </c:pt>
                <c:pt idx="5059">
                  <c:v>-1</c:v>
                </c:pt>
                <c:pt idx="5060">
                  <c:v>0</c:v>
                </c:pt>
                <c:pt idx="5061">
                  <c:v>-1</c:v>
                </c:pt>
                <c:pt idx="5062">
                  <c:v>-1</c:v>
                </c:pt>
                <c:pt idx="5063">
                  <c:v>0</c:v>
                </c:pt>
                <c:pt idx="5064">
                  <c:v>0</c:v>
                </c:pt>
                <c:pt idx="5065">
                  <c:v>-2</c:v>
                </c:pt>
                <c:pt idx="5066">
                  <c:v>0</c:v>
                </c:pt>
                <c:pt idx="5067">
                  <c:v>2</c:v>
                </c:pt>
                <c:pt idx="5068">
                  <c:v>-4</c:v>
                </c:pt>
                <c:pt idx="5069">
                  <c:v>-2</c:v>
                </c:pt>
                <c:pt idx="5070">
                  <c:v>0</c:v>
                </c:pt>
                <c:pt idx="5071">
                  <c:v>-6</c:v>
                </c:pt>
                <c:pt idx="5072">
                  <c:v>-1</c:v>
                </c:pt>
                <c:pt idx="5073">
                  <c:v>-1</c:v>
                </c:pt>
                <c:pt idx="5074">
                  <c:v>0</c:v>
                </c:pt>
                <c:pt idx="5075">
                  <c:v>-3</c:v>
                </c:pt>
                <c:pt idx="5076">
                  <c:v>1</c:v>
                </c:pt>
                <c:pt idx="5077">
                  <c:v>2</c:v>
                </c:pt>
                <c:pt idx="5078">
                  <c:v>-6</c:v>
                </c:pt>
                <c:pt idx="5079">
                  <c:v>-4</c:v>
                </c:pt>
                <c:pt idx="5080">
                  <c:v>0</c:v>
                </c:pt>
                <c:pt idx="5081">
                  <c:v>-8</c:v>
                </c:pt>
                <c:pt idx="5082">
                  <c:v>-4</c:v>
                </c:pt>
                <c:pt idx="5083">
                  <c:v>-10</c:v>
                </c:pt>
                <c:pt idx="5084">
                  <c:v>-4</c:v>
                </c:pt>
                <c:pt idx="5085">
                  <c:v>-1</c:v>
                </c:pt>
                <c:pt idx="5086">
                  <c:v>-6</c:v>
                </c:pt>
                <c:pt idx="5087">
                  <c:v>-6</c:v>
                </c:pt>
                <c:pt idx="5088">
                  <c:v>-1</c:v>
                </c:pt>
                <c:pt idx="5089">
                  <c:v>1</c:v>
                </c:pt>
                <c:pt idx="5090">
                  <c:v>-3</c:v>
                </c:pt>
                <c:pt idx="5091">
                  <c:v>1</c:v>
                </c:pt>
                <c:pt idx="5092">
                  <c:v>-1</c:v>
                </c:pt>
                <c:pt idx="5093">
                  <c:v>3</c:v>
                </c:pt>
                <c:pt idx="5094">
                  <c:v>-3</c:v>
                </c:pt>
                <c:pt idx="5095">
                  <c:v>0</c:v>
                </c:pt>
                <c:pt idx="5096">
                  <c:v>-2</c:v>
                </c:pt>
                <c:pt idx="5097">
                  <c:v>-5</c:v>
                </c:pt>
                <c:pt idx="5098">
                  <c:v>-1</c:v>
                </c:pt>
                <c:pt idx="5099">
                  <c:v>-1</c:v>
                </c:pt>
                <c:pt idx="5100">
                  <c:v>-2</c:v>
                </c:pt>
                <c:pt idx="5101">
                  <c:v>-1</c:v>
                </c:pt>
                <c:pt idx="5102">
                  <c:v>-1</c:v>
                </c:pt>
                <c:pt idx="5103">
                  <c:v>-3</c:v>
                </c:pt>
                <c:pt idx="5104">
                  <c:v>0</c:v>
                </c:pt>
                <c:pt idx="5105">
                  <c:v>2</c:v>
                </c:pt>
                <c:pt idx="5106">
                  <c:v>0</c:v>
                </c:pt>
                <c:pt idx="5107">
                  <c:v>0</c:v>
                </c:pt>
                <c:pt idx="5108">
                  <c:v>0</c:v>
                </c:pt>
                <c:pt idx="5109">
                  <c:v>-1</c:v>
                </c:pt>
                <c:pt idx="5110">
                  <c:v>-1</c:v>
                </c:pt>
                <c:pt idx="5111">
                  <c:v>-3</c:v>
                </c:pt>
                <c:pt idx="5112">
                  <c:v>-1</c:v>
                </c:pt>
                <c:pt idx="5113">
                  <c:v>0</c:v>
                </c:pt>
                <c:pt idx="5114">
                  <c:v>-1</c:v>
                </c:pt>
                <c:pt idx="5115">
                  <c:v>-3</c:v>
                </c:pt>
                <c:pt idx="5116">
                  <c:v>-2</c:v>
                </c:pt>
                <c:pt idx="5117">
                  <c:v>-1</c:v>
                </c:pt>
                <c:pt idx="5118">
                  <c:v>2</c:v>
                </c:pt>
                <c:pt idx="5119">
                  <c:v>-3</c:v>
                </c:pt>
                <c:pt idx="5120">
                  <c:v>1</c:v>
                </c:pt>
                <c:pt idx="5121">
                  <c:v>0</c:v>
                </c:pt>
                <c:pt idx="5122">
                  <c:v>0</c:v>
                </c:pt>
                <c:pt idx="5123">
                  <c:v>-1</c:v>
                </c:pt>
                <c:pt idx="5124">
                  <c:v>-1</c:v>
                </c:pt>
                <c:pt idx="5125">
                  <c:v>2</c:v>
                </c:pt>
                <c:pt idx="5126">
                  <c:v>-1</c:v>
                </c:pt>
                <c:pt idx="5127">
                  <c:v>0</c:v>
                </c:pt>
                <c:pt idx="5128">
                  <c:v>0</c:v>
                </c:pt>
                <c:pt idx="5129">
                  <c:v>-3</c:v>
                </c:pt>
                <c:pt idx="5130">
                  <c:v>1</c:v>
                </c:pt>
                <c:pt idx="5131">
                  <c:v>5</c:v>
                </c:pt>
                <c:pt idx="5132">
                  <c:v>0</c:v>
                </c:pt>
                <c:pt idx="5133">
                  <c:v>-2</c:v>
                </c:pt>
                <c:pt idx="5134">
                  <c:v>3</c:v>
                </c:pt>
                <c:pt idx="5135">
                  <c:v>0</c:v>
                </c:pt>
                <c:pt idx="5136">
                  <c:v>-1</c:v>
                </c:pt>
                <c:pt idx="5137">
                  <c:v>1</c:v>
                </c:pt>
                <c:pt idx="5138">
                  <c:v>-2</c:v>
                </c:pt>
                <c:pt idx="5139">
                  <c:v>2</c:v>
                </c:pt>
                <c:pt idx="5140">
                  <c:v>0</c:v>
                </c:pt>
                <c:pt idx="5141">
                  <c:v>-1</c:v>
                </c:pt>
                <c:pt idx="5142">
                  <c:v>-1</c:v>
                </c:pt>
                <c:pt idx="5143">
                  <c:v>2</c:v>
                </c:pt>
                <c:pt idx="5144">
                  <c:v>1</c:v>
                </c:pt>
                <c:pt idx="5145">
                  <c:v>0</c:v>
                </c:pt>
                <c:pt idx="5146">
                  <c:v>3</c:v>
                </c:pt>
                <c:pt idx="5147">
                  <c:v>1</c:v>
                </c:pt>
                <c:pt idx="5148">
                  <c:v>-2</c:v>
                </c:pt>
                <c:pt idx="5149">
                  <c:v>1</c:v>
                </c:pt>
                <c:pt idx="5150">
                  <c:v>-1</c:v>
                </c:pt>
                <c:pt idx="5151">
                  <c:v>0</c:v>
                </c:pt>
                <c:pt idx="5152">
                  <c:v>2</c:v>
                </c:pt>
                <c:pt idx="5153">
                  <c:v>1</c:v>
                </c:pt>
                <c:pt idx="5154">
                  <c:v>-1</c:v>
                </c:pt>
                <c:pt idx="5155">
                  <c:v>-1</c:v>
                </c:pt>
                <c:pt idx="5156">
                  <c:v>-1</c:v>
                </c:pt>
                <c:pt idx="5157">
                  <c:v>-3</c:v>
                </c:pt>
                <c:pt idx="5158">
                  <c:v>0</c:v>
                </c:pt>
                <c:pt idx="5159">
                  <c:v>0</c:v>
                </c:pt>
                <c:pt idx="5160">
                  <c:v>2</c:v>
                </c:pt>
                <c:pt idx="5161">
                  <c:v>-3</c:v>
                </c:pt>
                <c:pt idx="5162">
                  <c:v>-2</c:v>
                </c:pt>
                <c:pt idx="5163">
                  <c:v>0</c:v>
                </c:pt>
                <c:pt idx="5164">
                  <c:v>-1</c:v>
                </c:pt>
                <c:pt idx="5165">
                  <c:v>0</c:v>
                </c:pt>
                <c:pt idx="5166">
                  <c:v>-2</c:v>
                </c:pt>
                <c:pt idx="5167">
                  <c:v>0</c:v>
                </c:pt>
                <c:pt idx="5168">
                  <c:v>-1</c:v>
                </c:pt>
                <c:pt idx="5169">
                  <c:v>-1</c:v>
                </c:pt>
                <c:pt idx="5170">
                  <c:v>1</c:v>
                </c:pt>
                <c:pt idx="5171">
                  <c:v>-1</c:v>
                </c:pt>
                <c:pt idx="5172">
                  <c:v>-3</c:v>
                </c:pt>
                <c:pt idx="5173">
                  <c:v>-1</c:v>
                </c:pt>
                <c:pt idx="5174">
                  <c:v>-1</c:v>
                </c:pt>
                <c:pt idx="5175">
                  <c:v>-3</c:v>
                </c:pt>
                <c:pt idx="5176">
                  <c:v>-2</c:v>
                </c:pt>
                <c:pt idx="5177">
                  <c:v>1</c:v>
                </c:pt>
                <c:pt idx="5178">
                  <c:v>1</c:v>
                </c:pt>
                <c:pt idx="5179">
                  <c:v>-4</c:v>
                </c:pt>
                <c:pt idx="5180">
                  <c:v>-1</c:v>
                </c:pt>
                <c:pt idx="5181">
                  <c:v>2</c:v>
                </c:pt>
                <c:pt idx="5182">
                  <c:v>1</c:v>
                </c:pt>
                <c:pt idx="5183">
                  <c:v>1</c:v>
                </c:pt>
                <c:pt idx="5184">
                  <c:v>1</c:v>
                </c:pt>
                <c:pt idx="5185">
                  <c:v>-2</c:v>
                </c:pt>
                <c:pt idx="5186">
                  <c:v>-2</c:v>
                </c:pt>
                <c:pt idx="5187">
                  <c:v>-1</c:v>
                </c:pt>
                <c:pt idx="5188">
                  <c:v>0</c:v>
                </c:pt>
                <c:pt idx="5189">
                  <c:v>-1</c:v>
                </c:pt>
                <c:pt idx="5190">
                  <c:v>-2</c:v>
                </c:pt>
                <c:pt idx="5191">
                  <c:v>-2</c:v>
                </c:pt>
                <c:pt idx="5192">
                  <c:v>-2</c:v>
                </c:pt>
                <c:pt idx="5193">
                  <c:v>2</c:v>
                </c:pt>
                <c:pt idx="5194">
                  <c:v>0</c:v>
                </c:pt>
                <c:pt idx="5195">
                  <c:v>-1</c:v>
                </c:pt>
                <c:pt idx="5196">
                  <c:v>0</c:v>
                </c:pt>
                <c:pt idx="5197">
                  <c:v>0</c:v>
                </c:pt>
                <c:pt idx="5198">
                  <c:v>-2</c:v>
                </c:pt>
                <c:pt idx="5199">
                  <c:v>0</c:v>
                </c:pt>
                <c:pt idx="5200">
                  <c:v>0</c:v>
                </c:pt>
                <c:pt idx="5201">
                  <c:v>-1</c:v>
                </c:pt>
                <c:pt idx="5202">
                  <c:v>1</c:v>
                </c:pt>
                <c:pt idx="5203">
                  <c:v>-1</c:v>
                </c:pt>
                <c:pt idx="5204">
                  <c:v>0</c:v>
                </c:pt>
                <c:pt idx="5205">
                  <c:v>0</c:v>
                </c:pt>
                <c:pt idx="5206">
                  <c:v>-6</c:v>
                </c:pt>
                <c:pt idx="5207">
                  <c:v>0</c:v>
                </c:pt>
                <c:pt idx="5208">
                  <c:v>2</c:v>
                </c:pt>
                <c:pt idx="5209">
                  <c:v>1</c:v>
                </c:pt>
                <c:pt idx="5210">
                  <c:v>0</c:v>
                </c:pt>
                <c:pt idx="5211">
                  <c:v>-1</c:v>
                </c:pt>
                <c:pt idx="5212">
                  <c:v>-4</c:v>
                </c:pt>
                <c:pt idx="5213">
                  <c:v>-1</c:v>
                </c:pt>
                <c:pt idx="5214">
                  <c:v>-3</c:v>
                </c:pt>
                <c:pt idx="5215">
                  <c:v>-1</c:v>
                </c:pt>
                <c:pt idx="5216">
                  <c:v>1</c:v>
                </c:pt>
                <c:pt idx="5217">
                  <c:v>-3</c:v>
                </c:pt>
                <c:pt idx="5218">
                  <c:v>0</c:v>
                </c:pt>
                <c:pt idx="5219">
                  <c:v>-1</c:v>
                </c:pt>
                <c:pt idx="5220">
                  <c:v>0</c:v>
                </c:pt>
                <c:pt idx="5221">
                  <c:v>-1</c:v>
                </c:pt>
                <c:pt idx="5222">
                  <c:v>1</c:v>
                </c:pt>
                <c:pt idx="5223">
                  <c:v>0</c:v>
                </c:pt>
                <c:pt idx="5224">
                  <c:v>0</c:v>
                </c:pt>
                <c:pt idx="5225">
                  <c:v>-1</c:v>
                </c:pt>
                <c:pt idx="5226">
                  <c:v>1</c:v>
                </c:pt>
                <c:pt idx="5227">
                  <c:v>0</c:v>
                </c:pt>
                <c:pt idx="5228">
                  <c:v>1</c:v>
                </c:pt>
                <c:pt idx="5229">
                  <c:v>2</c:v>
                </c:pt>
                <c:pt idx="5230">
                  <c:v>3</c:v>
                </c:pt>
                <c:pt idx="5231">
                  <c:v>0</c:v>
                </c:pt>
                <c:pt idx="5232">
                  <c:v>-1</c:v>
                </c:pt>
                <c:pt idx="5233">
                  <c:v>1</c:v>
                </c:pt>
                <c:pt idx="5234">
                  <c:v>2</c:v>
                </c:pt>
                <c:pt idx="5235">
                  <c:v>-1</c:v>
                </c:pt>
                <c:pt idx="5236">
                  <c:v>0</c:v>
                </c:pt>
                <c:pt idx="5237">
                  <c:v>0</c:v>
                </c:pt>
                <c:pt idx="5238">
                  <c:v>2</c:v>
                </c:pt>
                <c:pt idx="5239">
                  <c:v>1</c:v>
                </c:pt>
                <c:pt idx="5240">
                  <c:v>2</c:v>
                </c:pt>
                <c:pt idx="5241">
                  <c:v>2</c:v>
                </c:pt>
                <c:pt idx="5242">
                  <c:v>-1</c:v>
                </c:pt>
                <c:pt idx="5243">
                  <c:v>-1</c:v>
                </c:pt>
                <c:pt idx="5244">
                  <c:v>-4</c:v>
                </c:pt>
                <c:pt idx="5245">
                  <c:v>-1</c:v>
                </c:pt>
                <c:pt idx="5246">
                  <c:v>0</c:v>
                </c:pt>
                <c:pt idx="5247">
                  <c:v>0</c:v>
                </c:pt>
                <c:pt idx="5248">
                  <c:v>-2</c:v>
                </c:pt>
                <c:pt idx="5249">
                  <c:v>0</c:v>
                </c:pt>
                <c:pt idx="5250">
                  <c:v>-2</c:v>
                </c:pt>
                <c:pt idx="5251">
                  <c:v>-2</c:v>
                </c:pt>
                <c:pt idx="5252">
                  <c:v>0</c:v>
                </c:pt>
                <c:pt idx="5253">
                  <c:v>-3</c:v>
                </c:pt>
                <c:pt idx="5254">
                  <c:v>-1</c:v>
                </c:pt>
                <c:pt idx="5255">
                  <c:v>5</c:v>
                </c:pt>
                <c:pt idx="5256">
                  <c:v>1</c:v>
                </c:pt>
                <c:pt idx="5257">
                  <c:v>0</c:v>
                </c:pt>
                <c:pt idx="5258">
                  <c:v>0</c:v>
                </c:pt>
                <c:pt idx="5259">
                  <c:v>1</c:v>
                </c:pt>
                <c:pt idx="5260">
                  <c:v>2</c:v>
                </c:pt>
                <c:pt idx="5261">
                  <c:v>0</c:v>
                </c:pt>
                <c:pt idx="5262">
                  <c:v>2</c:v>
                </c:pt>
                <c:pt idx="5263">
                  <c:v>0</c:v>
                </c:pt>
                <c:pt idx="5264">
                  <c:v>1</c:v>
                </c:pt>
                <c:pt idx="5265">
                  <c:v>-2</c:v>
                </c:pt>
                <c:pt idx="5266">
                  <c:v>0</c:v>
                </c:pt>
                <c:pt idx="5267">
                  <c:v>-2</c:v>
                </c:pt>
                <c:pt idx="5268">
                  <c:v>-2</c:v>
                </c:pt>
                <c:pt idx="5269">
                  <c:v>1</c:v>
                </c:pt>
                <c:pt idx="5270">
                  <c:v>-1</c:v>
                </c:pt>
                <c:pt idx="5271">
                  <c:v>-1</c:v>
                </c:pt>
                <c:pt idx="5272">
                  <c:v>1</c:v>
                </c:pt>
                <c:pt idx="5273">
                  <c:v>-3</c:v>
                </c:pt>
                <c:pt idx="5274">
                  <c:v>0</c:v>
                </c:pt>
                <c:pt idx="5275">
                  <c:v>-1</c:v>
                </c:pt>
                <c:pt idx="5276">
                  <c:v>2</c:v>
                </c:pt>
                <c:pt idx="5277">
                  <c:v>0</c:v>
                </c:pt>
                <c:pt idx="5278">
                  <c:v>0</c:v>
                </c:pt>
                <c:pt idx="5279">
                  <c:v>0</c:v>
                </c:pt>
                <c:pt idx="5280">
                  <c:v>1</c:v>
                </c:pt>
                <c:pt idx="5281">
                  <c:v>1</c:v>
                </c:pt>
                <c:pt idx="5282">
                  <c:v>-1</c:v>
                </c:pt>
                <c:pt idx="5283">
                  <c:v>-2</c:v>
                </c:pt>
                <c:pt idx="5284">
                  <c:v>1</c:v>
                </c:pt>
                <c:pt idx="5285">
                  <c:v>1</c:v>
                </c:pt>
                <c:pt idx="5286">
                  <c:v>-3</c:v>
                </c:pt>
                <c:pt idx="5287">
                  <c:v>1</c:v>
                </c:pt>
                <c:pt idx="5288">
                  <c:v>-2</c:v>
                </c:pt>
                <c:pt idx="5289">
                  <c:v>3</c:v>
                </c:pt>
                <c:pt idx="5290">
                  <c:v>-1</c:v>
                </c:pt>
                <c:pt idx="5291">
                  <c:v>1</c:v>
                </c:pt>
                <c:pt idx="5292">
                  <c:v>2</c:v>
                </c:pt>
                <c:pt idx="5293">
                  <c:v>-2</c:v>
                </c:pt>
                <c:pt idx="5294">
                  <c:v>-4</c:v>
                </c:pt>
                <c:pt idx="5295">
                  <c:v>1</c:v>
                </c:pt>
                <c:pt idx="5296">
                  <c:v>-1</c:v>
                </c:pt>
                <c:pt idx="5297">
                  <c:v>1</c:v>
                </c:pt>
                <c:pt idx="5298">
                  <c:v>-3</c:v>
                </c:pt>
                <c:pt idx="5299">
                  <c:v>-2</c:v>
                </c:pt>
                <c:pt idx="5300">
                  <c:v>0</c:v>
                </c:pt>
                <c:pt idx="5301">
                  <c:v>-2</c:v>
                </c:pt>
                <c:pt idx="5302">
                  <c:v>-1</c:v>
                </c:pt>
                <c:pt idx="5303">
                  <c:v>0</c:v>
                </c:pt>
                <c:pt idx="5304">
                  <c:v>-2</c:v>
                </c:pt>
                <c:pt idx="5305">
                  <c:v>0</c:v>
                </c:pt>
                <c:pt idx="5306">
                  <c:v>-2</c:v>
                </c:pt>
                <c:pt idx="5307">
                  <c:v>-1</c:v>
                </c:pt>
                <c:pt idx="5308">
                  <c:v>-2</c:v>
                </c:pt>
                <c:pt idx="5309">
                  <c:v>0</c:v>
                </c:pt>
                <c:pt idx="5310">
                  <c:v>2</c:v>
                </c:pt>
                <c:pt idx="5311">
                  <c:v>-4</c:v>
                </c:pt>
                <c:pt idx="5312">
                  <c:v>-2</c:v>
                </c:pt>
                <c:pt idx="5313">
                  <c:v>0</c:v>
                </c:pt>
                <c:pt idx="5314">
                  <c:v>-1</c:v>
                </c:pt>
                <c:pt idx="5315">
                  <c:v>-2</c:v>
                </c:pt>
                <c:pt idx="5316">
                  <c:v>3</c:v>
                </c:pt>
                <c:pt idx="5317">
                  <c:v>2</c:v>
                </c:pt>
                <c:pt idx="5318">
                  <c:v>-2</c:v>
                </c:pt>
                <c:pt idx="5319">
                  <c:v>-1</c:v>
                </c:pt>
                <c:pt idx="5320">
                  <c:v>0</c:v>
                </c:pt>
                <c:pt idx="5321">
                  <c:v>-3</c:v>
                </c:pt>
                <c:pt idx="5322">
                  <c:v>1</c:v>
                </c:pt>
                <c:pt idx="5323">
                  <c:v>1</c:v>
                </c:pt>
                <c:pt idx="5324">
                  <c:v>0</c:v>
                </c:pt>
                <c:pt idx="5325">
                  <c:v>-2</c:v>
                </c:pt>
                <c:pt idx="5326">
                  <c:v>0</c:v>
                </c:pt>
                <c:pt idx="5327">
                  <c:v>0</c:v>
                </c:pt>
                <c:pt idx="5328">
                  <c:v>-1</c:v>
                </c:pt>
                <c:pt idx="5329">
                  <c:v>-2</c:v>
                </c:pt>
                <c:pt idx="5330">
                  <c:v>0</c:v>
                </c:pt>
                <c:pt idx="5331">
                  <c:v>1</c:v>
                </c:pt>
                <c:pt idx="5332">
                  <c:v>-2</c:v>
                </c:pt>
                <c:pt idx="5333">
                  <c:v>2</c:v>
                </c:pt>
                <c:pt idx="5334">
                  <c:v>1</c:v>
                </c:pt>
                <c:pt idx="5335">
                  <c:v>-2</c:v>
                </c:pt>
                <c:pt idx="5336">
                  <c:v>1</c:v>
                </c:pt>
                <c:pt idx="5337">
                  <c:v>-1</c:v>
                </c:pt>
                <c:pt idx="5338">
                  <c:v>-3</c:v>
                </c:pt>
                <c:pt idx="5339">
                  <c:v>0</c:v>
                </c:pt>
                <c:pt idx="5340">
                  <c:v>-2</c:v>
                </c:pt>
                <c:pt idx="5341">
                  <c:v>1</c:v>
                </c:pt>
                <c:pt idx="5342">
                  <c:v>-2</c:v>
                </c:pt>
                <c:pt idx="5343">
                  <c:v>-3</c:v>
                </c:pt>
                <c:pt idx="5344">
                  <c:v>-1</c:v>
                </c:pt>
                <c:pt idx="5345">
                  <c:v>-1</c:v>
                </c:pt>
                <c:pt idx="5346">
                  <c:v>0</c:v>
                </c:pt>
                <c:pt idx="5347">
                  <c:v>-1</c:v>
                </c:pt>
                <c:pt idx="5348">
                  <c:v>1</c:v>
                </c:pt>
                <c:pt idx="5349">
                  <c:v>2</c:v>
                </c:pt>
                <c:pt idx="5350">
                  <c:v>-2</c:v>
                </c:pt>
                <c:pt idx="5351">
                  <c:v>-1</c:v>
                </c:pt>
                <c:pt idx="5352">
                  <c:v>0</c:v>
                </c:pt>
                <c:pt idx="5353">
                  <c:v>-1</c:v>
                </c:pt>
                <c:pt idx="5354">
                  <c:v>-4</c:v>
                </c:pt>
                <c:pt idx="5355">
                  <c:v>-2</c:v>
                </c:pt>
                <c:pt idx="5356">
                  <c:v>1</c:v>
                </c:pt>
                <c:pt idx="5357">
                  <c:v>-1</c:v>
                </c:pt>
                <c:pt idx="5358">
                  <c:v>-3</c:v>
                </c:pt>
                <c:pt idx="5359">
                  <c:v>-1</c:v>
                </c:pt>
                <c:pt idx="5360">
                  <c:v>2</c:v>
                </c:pt>
                <c:pt idx="5361">
                  <c:v>0</c:v>
                </c:pt>
                <c:pt idx="5362">
                  <c:v>1</c:v>
                </c:pt>
                <c:pt idx="5363">
                  <c:v>1</c:v>
                </c:pt>
                <c:pt idx="5364">
                  <c:v>-5</c:v>
                </c:pt>
                <c:pt idx="5365">
                  <c:v>1</c:v>
                </c:pt>
                <c:pt idx="5366">
                  <c:v>-1</c:v>
                </c:pt>
                <c:pt idx="5367">
                  <c:v>1</c:v>
                </c:pt>
                <c:pt idx="5368">
                  <c:v>0</c:v>
                </c:pt>
                <c:pt idx="5369">
                  <c:v>3</c:v>
                </c:pt>
                <c:pt idx="5370">
                  <c:v>-4</c:v>
                </c:pt>
                <c:pt idx="5371">
                  <c:v>0</c:v>
                </c:pt>
                <c:pt idx="5372">
                  <c:v>2</c:v>
                </c:pt>
                <c:pt idx="5373">
                  <c:v>-1</c:v>
                </c:pt>
                <c:pt idx="5374">
                  <c:v>0</c:v>
                </c:pt>
                <c:pt idx="5375">
                  <c:v>0</c:v>
                </c:pt>
                <c:pt idx="5376">
                  <c:v>2</c:v>
                </c:pt>
                <c:pt idx="5377">
                  <c:v>-4</c:v>
                </c:pt>
                <c:pt idx="5378">
                  <c:v>0</c:v>
                </c:pt>
                <c:pt idx="5379">
                  <c:v>-4</c:v>
                </c:pt>
                <c:pt idx="5380">
                  <c:v>-2</c:v>
                </c:pt>
                <c:pt idx="5381">
                  <c:v>-2</c:v>
                </c:pt>
                <c:pt idx="5382">
                  <c:v>0</c:v>
                </c:pt>
                <c:pt idx="5383">
                  <c:v>-2</c:v>
                </c:pt>
                <c:pt idx="5384">
                  <c:v>-6</c:v>
                </c:pt>
                <c:pt idx="5385">
                  <c:v>-4</c:v>
                </c:pt>
                <c:pt idx="5386">
                  <c:v>3</c:v>
                </c:pt>
                <c:pt idx="5387">
                  <c:v>-1</c:v>
                </c:pt>
                <c:pt idx="5388">
                  <c:v>-2</c:v>
                </c:pt>
                <c:pt idx="5389">
                  <c:v>-1</c:v>
                </c:pt>
                <c:pt idx="5390">
                  <c:v>1</c:v>
                </c:pt>
                <c:pt idx="5391">
                  <c:v>-2</c:v>
                </c:pt>
                <c:pt idx="5392">
                  <c:v>2</c:v>
                </c:pt>
                <c:pt idx="5393">
                  <c:v>0</c:v>
                </c:pt>
                <c:pt idx="5394">
                  <c:v>1</c:v>
                </c:pt>
                <c:pt idx="5395">
                  <c:v>0</c:v>
                </c:pt>
                <c:pt idx="5396">
                  <c:v>1</c:v>
                </c:pt>
                <c:pt idx="5397">
                  <c:v>2</c:v>
                </c:pt>
                <c:pt idx="5398">
                  <c:v>-1</c:v>
                </c:pt>
                <c:pt idx="5399">
                  <c:v>-1</c:v>
                </c:pt>
                <c:pt idx="5400">
                  <c:v>-1</c:v>
                </c:pt>
                <c:pt idx="5401">
                  <c:v>-11</c:v>
                </c:pt>
                <c:pt idx="5402">
                  <c:v>-8</c:v>
                </c:pt>
                <c:pt idx="5403">
                  <c:v>-3</c:v>
                </c:pt>
                <c:pt idx="5404">
                  <c:v>-7</c:v>
                </c:pt>
                <c:pt idx="5405">
                  <c:v>-1</c:v>
                </c:pt>
                <c:pt idx="5406">
                  <c:v>-4</c:v>
                </c:pt>
                <c:pt idx="5407">
                  <c:v>-5</c:v>
                </c:pt>
                <c:pt idx="5408">
                  <c:v>-3</c:v>
                </c:pt>
                <c:pt idx="5409">
                  <c:v>-1</c:v>
                </c:pt>
                <c:pt idx="5410">
                  <c:v>0</c:v>
                </c:pt>
                <c:pt idx="5411">
                  <c:v>-5</c:v>
                </c:pt>
                <c:pt idx="5412">
                  <c:v>-1</c:v>
                </c:pt>
                <c:pt idx="5413">
                  <c:v>0</c:v>
                </c:pt>
                <c:pt idx="5414">
                  <c:v>-1</c:v>
                </c:pt>
                <c:pt idx="5415">
                  <c:v>-2</c:v>
                </c:pt>
                <c:pt idx="5416">
                  <c:v>0</c:v>
                </c:pt>
                <c:pt idx="5417">
                  <c:v>-2</c:v>
                </c:pt>
                <c:pt idx="5418">
                  <c:v>-1</c:v>
                </c:pt>
                <c:pt idx="5419">
                  <c:v>0</c:v>
                </c:pt>
                <c:pt idx="5420">
                  <c:v>-1</c:v>
                </c:pt>
                <c:pt idx="5421">
                  <c:v>0</c:v>
                </c:pt>
                <c:pt idx="5422">
                  <c:v>0</c:v>
                </c:pt>
                <c:pt idx="5423">
                  <c:v>-4</c:v>
                </c:pt>
                <c:pt idx="5424">
                  <c:v>1</c:v>
                </c:pt>
                <c:pt idx="5425">
                  <c:v>1</c:v>
                </c:pt>
                <c:pt idx="5426">
                  <c:v>-1</c:v>
                </c:pt>
                <c:pt idx="5427">
                  <c:v>0</c:v>
                </c:pt>
                <c:pt idx="5428">
                  <c:v>-3</c:v>
                </c:pt>
                <c:pt idx="5429">
                  <c:v>-4</c:v>
                </c:pt>
                <c:pt idx="5430">
                  <c:v>1</c:v>
                </c:pt>
                <c:pt idx="5431">
                  <c:v>-2</c:v>
                </c:pt>
                <c:pt idx="5432">
                  <c:v>1</c:v>
                </c:pt>
                <c:pt idx="5433">
                  <c:v>-2</c:v>
                </c:pt>
                <c:pt idx="5434">
                  <c:v>-2</c:v>
                </c:pt>
                <c:pt idx="5435">
                  <c:v>0</c:v>
                </c:pt>
                <c:pt idx="5436">
                  <c:v>-1</c:v>
                </c:pt>
                <c:pt idx="5437">
                  <c:v>0</c:v>
                </c:pt>
                <c:pt idx="5438">
                  <c:v>-3</c:v>
                </c:pt>
                <c:pt idx="5439">
                  <c:v>0</c:v>
                </c:pt>
                <c:pt idx="5440">
                  <c:v>-3</c:v>
                </c:pt>
                <c:pt idx="5441">
                  <c:v>2</c:v>
                </c:pt>
                <c:pt idx="5442">
                  <c:v>-1</c:v>
                </c:pt>
                <c:pt idx="5443">
                  <c:v>2</c:v>
                </c:pt>
                <c:pt idx="5444">
                  <c:v>2</c:v>
                </c:pt>
                <c:pt idx="5445">
                  <c:v>-1</c:v>
                </c:pt>
                <c:pt idx="5446">
                  <c:v>2</c:v>
                </c:pt>
                <c:pt idx="5447">
                  <c:v>1</c:v>
                </c:pt>
                <c:pt idx="5448">
                  <c:v>0</c:v>
                </c:pt>
                <c:pt idx="5449">
                  <c:v>-2</c:v>
                </c:pt>
                <c:pt idx="5450">
                  <c:v>0</c:v>
                </c:pt>
                <c:pt idx="5451">
                  <c:v>1</c:v>
                </c:pt>
                <c:pt idx="5452">
                  <c:v>-2</c:v>
                </c:pt>
                <c:pt idx="5453">
                  <c:v>-1</c:v>
                </c:pt>
                <c:pt idx="5454">
                  <c:v>1</c:v>
                </c:pt>
                <c:pt idx="5455">
                  <c:v>-1</c:v>
                </c:pt>
                <c:pt idx="5456">
                  <c:v>1</c:v>
                </c:pt>
                <c:pt idx="5457">
                  <c:v>-1</c:v>
                </c:pt>
                <c:pt idx="5458">
                  <c:v>4</c:v>
                </c:pt>
                <c:pt idx="5459">
                  <c:v>-1</c:v>
                </c:pt>
                <c:pt idx="5460">
                  <c:v>1</c:v>
                </c:pt>
                <c:pt idx="5461">
                  <c:v>1</c:v>
                </c:pt>
                <c:pt idx="5462">
                  <c:v>2</c:v>
                </c:pt>
                <c:pt idx="5463">
                  <c:v>-2</c:v>
                </c:pt>
                <c:pt idx="5464">
                  <c:v>-1</c:v>
                </c:pt>
                <c:pt idx="5465">
                  <c:v>2</c:v>
                </c:pt>
                <c:pt idx="5466">
                  <c:v>-1</c:v>
                </c:pt>
                <c:pt idx="5467">
                  <c:v>-2</c:v>
                </c:pt>
                <c:pt idx="5468">
                  <c:v>1</c:v>
                </c:pt>
                <c:pt idx="5469">
                  <c:v>-1</c:v>
                </c:pt>
                <c:pt idx="5470">
                  <c:v>0</c:v>
                </c:pt>
                <c:pt idx="5471">
                  <c:v>-1</c:v>
                </c:pt>
                <c:pt idx="5472">
                  <c:v>1</c:v>
                </c:pt>
                <c:pt idx="5473">
                  <c:v>0</c:v>
                </c:pt>
                <c:pt idx="5474">
                  <c:v>0</c:v>
                </c:pt>
                <c:pt idx="5475">
                  <c:v>-3</c:v>
                </c:pt>
                <c:pt idx="5476">
                  <c:v>-2</c:v>
                </c:pt>
                <c:pt idx="5477">
                  <c:v>1</c:v>
                </c:pt>
                <c:pt idx="5478">
                  <c:v>0</c:v>
                </c:pt>
                <c:pt idx="5479">
                  <c:v>1</c:v>
                </c:pt>
                <c:pt idx="5480">
                  <c:v>1</c:v>
                </c:pt>
                <c:pt idx="5481">
                  <c:v>0</c:v>
                </c:pt>
                <c:pt idx="5482">
                  <c:v>-1</c:v>
                </c:pt>
                <c:pt idx="5483">
                  <c:v>-1</c:v>
                </c:pt>
                <c:pt idx="5484">
                  <c:v>0</c:v>
                </c:pt>
                <c:pt idx="5485">
                  <c:v>-2</c:v>
                </c:pt>
                <c:pt idx="5486">
                  <c:v>0</c:v>
                </c:pt>
                <c:pt idx="5487">
                  <c:v>-1</c:v>
                </c:pt>
                <c:pt idx="5488">
                  <c:v>2</c:v>
                </c:pt>
                <c:pt idx="5489">
                  <c:v>-1</c:v>
                </c:pt>
                <c:pt idx="5490">
                  <c:v>0</c:v>
                </c:pt>
                <c:pt idx="5491">
                  <c:v>-2</c:v>
                </c:pt>
                <c:pt idx="5492">
                  <c:v>0</c:v>
                </c:pt>
                <c:pt idx="5493">
                  <c:v>-2</c:v>
                </c:pt>
                <c:pt idx="5494">
                  <c:v>-1</c:v>
                </c:pt>
                <c:pt idx="5495">
                  <c:v>-1</c:v>
                </c:pt>
                <c:pt idx="5496">
                  <c:v>-3</c:v>
                </c:pt>
                <c:pt idx="5497">
                  <c:v>-1</c:v>
                </c:pt>
                <c:pt idx="5498">
                  <c:v>-1</c:v>
                </c:pt>
                <c:pt idx="5499">
                  <c:v>0</c:v>
                </c:pt>
                <c:pt idx="5500">
                  <c:v>0</c:v>
                </c:pt>
                <c:pt idx="5501">
                  <c:v>-1</c:v>
                </c:pt>
                <c:pt idx="5502">
                  <c:v>1</c:v>
                </c:pt>
                <c:pt idx="5503">
                  <c:v>0</c:v>
                </c:pt>
                <c:pt idx="5504">
                  <c:v>-5</c:v>
                </c:pt>
                <c:pt idx="5505">
                  <c:v>0</c:v>
                </c:pt>
                <c:pt idx="5506">
                  <c:v>0</c:v>
                </c:pt>
                <c:pt idx="5507">
                  <c:v>0</c:v>
                </c:pt>
                <c:pt idx="5508">
                  <c:v>-4</c:v>
                </c:pt>
                <c:pt idx="5509">
                  <c:v>-2</c:v>
                </c:pt>
                <c:pt idx="5510">
                  <c:v>0</c:v>
                </c:pt>
                <c:pt idx="5511">
                  <c:v>1</c:v>
                </c:pt>
                <c:pt idx="5512">
                  <c:v>-4</c:v>
                </c:pt>
                <c:pt idx="5513">
                  <c:v>-1</c:v>
                </c:pt>
                <c:pt idx="5514">
                  <c:v>-1</c:v>
                </c:pt>
                <c:pt idx="5515">
                  <c:v>0</c:v>
                </c:pt>
                <c:pt idx="5516">
                  <c:v>-1</c:v>
                </c:pt>
                <c:pt idx="5517">
                  <c:v>2</c:v>
                </c:pt>
                <c:pt idx="5518">
                  <c:v>2</c:v>
                </c:pt>
                <c:pt idx="5519">
                  <c:v>-3</c:v>
                </c:pt>
                <c:pt idx="5520">
                  <c:v>-1</c:v>
                </c:pt>
                <c:pt idx="5521">
                  <c:v>-2</c:v>
                </c:pt>
                <c:pt idx="5522">
                  <c:v>3</c:v>
                </c:pt>
                <c:pt idx="5523">
                  <c:v>1</c:v>
                </c:pt>
                <c:pt idx="5524">
                  <c:v>-1</c:v>
                </c:pt>
                <c:pt idx="5525">
                  <c:v>1</c:v>
                </c:pt>
                <c:pt idx="5526">
                  <c:v>-1</c:v>
                </c:pt>
                <c:pt idx="5527">
                  <c:v>1</c:v>
                </c:pt>
                <c:pt idx="5528">
                  <c:v>-1</c:v>
                </c:pt>
                <c:pt idx="5529">
                  <c:v>1</c:v>
                </c:pt>
                <c:pt idx="5530">
                  <c:v>-4</c:v>
                </c:pt>
                <c:pt idx="5531">
                  <c:v>0</c:v>
                </c:pt>
                <c:pt idx="5532">
                  <c:v>0</c:v>
                </c:pt>
                <c:pt idx="5533">
                  <c:v>1</c:v>
                </c:pt>
                <c:pt idx="5534">
                  <c:v>1</c:v>
                </c:pt>
                <c:pt idx="5535">
                  <c:v>-2</c:v>
                </c:pt>
                <c:pt idx="5536">
                  <c:v>2</c:v>
                </c:pt>
                <c:pt idx="5537">
                  <c:v>1</c:v>
                </c:pt>
                <c:pt idx="5538">
                  <c:v>-4</c:v>
                </c:pt>
                <c:pt idx="5539">
                  <c:v>-5</c:v>
                </c:pt>
                <c:pt idx="5540">
                  <c:v>0</c:v>
                </c:pt>
                <c:pt idx="5541">
                  <c:v>-1</c:v>
                </c:pt>
                <c:pt idx="5542">
                  <c:v>-4</c:v>
                </c:pt>
                <c:pt idx="5543">
                  <c:v>-3</c:v>
                </c:pt>
                <c:pt idx="5544">
                  <c:v>-4</c:v>
                </c:pt>
                <c:pt idx="5545">
                  <c:v>2</c:v>
                </c:pt>
                <c:pt idx="5546">
                  <c:v>-2</c:v>
                </c:pt>
                <c:pt idx="5547">
                  <c:v>-4</c:v>
                </c:pt>
                <c:pt idx="5548">
                  <c:v>1</c:v>
                </c:pt>
                <c:pt idx="5549">
                  <c:v>-2</c:v>
                </c:pt>
                <c:pt idx="5550">
                  <c:v>-1</c:v>
                </c:pt>
                <c:pt idx="5551">
                  <c:v>1</c:v>
                </c:pt>
                <c:pt idx="5552">
                  <c:v>-1</c:v>
                </c:pt>
                <c:pt idx="5553">
                  <c:v>-5</c:v>
                </c:pt>
                <c:pt idx="5554">
                  <c:v>0</c:v>
                </c:pt>
                <c:pt idx="5555">
                  <c:v>1</c:v>
                </c:pt>
                <c:pt idx="5556">
                  <c:v>2</c:v>
                </c:pt>
                <c:pt idx="5557">
                  <c:v>0</c:v>
                </c:pt>
                <c:pt idx="5558">
                  <c:v>-1</c:v>
                </c:pt>
                <c:pt idx="5559">
                  <c:v>-1</c:v>
                </c:pt>
                <c:pt idx="5560">
                  <c:v>-4</c:v>
                </c:pt>
                <c:pt idx="5561">
                  <c:v>0</c:v>
                </c:pt>
                <c:pt idx="5562">
                  <c:v>-1</c:v>
                </c:pt>
                <c:pt idx="5563">
                  <c:v>-1</c:v>
                </c:pt>
                <c:pt idx="5564">
                  <c:v>1</c:v>
                </c:pt>
                <c:pt idx="5565">
                  <c:v>-2</c:v>
                </c:pt>
                <c:pt idx="5566">
                  <c:v>-1</c:v>
                </c:pt>
                <c:pt idx="5567">
                  <c:v>-3</c:v>
                </c:pt>
                <c:pt idx="5568">
                  <c:v>-1</c:v>
                </c:pt>
                <c:pt idx="5569">
                  <c:v>-2</c:v>
                </c:pt>
                <c:pt idx="5570">
                  <c:v>-2</c:v>
                </c:pt>
                <c:pt idx="5571">
                  <c:v>-1</c:v>
                </c:pt>
                <c:pt idx="5572">
                  <c:v>0</c:v>
                </c:pt>
                <c:pt idx="5573">
                  <c:v>-1</c:v>
                </c:pt>
                <c:pt idx="5574">
                  <c:v>-1</c:v>
                </c:pt>
                <c:pt idx="5575">
                  <c:v>1</c:v>
                </c:pt>
                <c:pt idx="5576">
                  <c:v>0</c:v>
                </c:pt>
                <c:pt idx="5577">
                  <c:v>2</c:v>
                </c:pt>
                <c:pt idx="5578">
                  <c:v>-1</c:v>
                </c:pt>
                <c:pt idx="5579">
                  <c:v>-1</c:v>
                </c:pt>
                <c:pt idx="5580">
                  <c:v>-3</c:v>
                </c:pt>
                <c:pt idx="5581">
                  <c:v>-2</c:v>
                </c:pt>
                <c:pt idx="5582">
                  <c:v>-2</c:v>
                </c:pt>
                <c:pt idx="5583">
                  <c:v>0</c:v>
                </c:pt>
                <c:pt idx="5584">
                  <c:v>-1</c:v>
                </c:pt>
                <c:pt idx="5585">
                  <c:v>-1</c:v>
                </c:pt>
                <c:pt idx="5586">
                  <c:v>-1</c:v>
                </c:pt>
                <c:pt idx="5587">
                  <c:v>1</c:v>
                </c:pt>
                <c:pt idx="5588">
                  <c:v>-2</c:v>
                </c:pt>
                <c:pt idx="5589">
                  <c:v>-5</c:v>
                </c:pt>
                <c:pt idx="5590">
                  <c:v>-2</c:v>
                </c:pt>
                <c:pt idx="5591">
                  <c:v>-1</c:v>
                </c:pt>
                <c:pt idx="5592">
                  <c:v>1</c:v>
                </c:pt>
                <c:pt idx="5593">
                  <c:v>-2</c:v>
                </c:pt>
                <c:pt idx="5594">
                  <c:v>0</c:v>
                </c:pt>
                <c:pt idx="5595">
                  <c:v>-2</c:v>
                </c:pt>
                <c:pt idx="5596">
                  <c:v>-1</c:v>
                </c:pt>
                <c:pt idx="5597">
                  <c:v>-2</c:v>
                </c:pt>
                <c:pt idx="5598">
                  <c:v>0</c:v>
                </c:pt>
                <c:pt idx="5599">
                  <c:v>0</c:v>
                </c:pt>
                <c:pt idx="5600">
                  <c:v>-1</c:v>
                </c:pt>
                <c:pt idx="5601">
                  <c:v>0</c:v>
                </c:pt>
                <c:pt idx="5602">
                  <c:v>-1</c:v>
                </c:pt>
                <c:pt idx="5603">
                  <c:v>0</c:v>
                </c:pt>
                <c:pt idx="5604">
                  <c:v>-1</c:v>
                </c:pt>
                <c:pt idx="5605">
                  <c:v>0</c:v>
                </c:pt>
                <c:pt idx="5606">
                  <c:v>-1</c:v>
                </c:pt>
                <c:pt idx="5607">
                  <c:v>0</c:v>
                </c:pt>
                <c:pt idx="5608">
                  <c:v>0</c:v>
                </c:pt>
                <c:pt idx="5609">
                  <c:v>-2</c:v>
                </c:pt>
                <c:pt idx="5610">
                  <c:v>0</c:v>
                </c:pt>
                <c:pt idx="5611">
                  <c:v>0</c:v>
                </c:pt>
                <c:pt idx="5612">
                  <c:v>-2</c:v>
                </c:pt>
                <c:pt idx="5613">
                  <c:v>0</c:v>
                </c:pt>
                <c:pt idx="5614">
                  <c:v>-1</c:v>
                </c:pt>
                <c:pt idx="5615">
                  <c:v>-1</c:v>
                </c:pt>
                <c:pt idx="5616">
                  <c:v>1</c:v>
                </c:pt>
                <c:pt idx="5617">
                  <c:v>0</c:v>
                </c:pt>
                <c:pt idx="5618">
                  <c:v>-1</c:v>
                </c:pt>
                <c:pt idx="5619">
                  <c:v>-4</c:v>
                </c:pt>
                <c:pt idx="5620">
                  <c:v>1</c:v>
                </c:pt>
                <c:pt idx="5621">
                  <c:v>-2</c:v>
                </c:pt>
                <c:pt idx="5622">
                  <c:v>2</c:v>
                </c:pt>
                <c:pt idx="5623">
                  <c:v>0</c:v>
                </c:pt>
                <c:pt idx="5624">
                  <c:v>2</c:v>
                </c:pt>
                <c:pt idx="5625">
                  <c:v>-1</c:v>
                </c:pt>
                <c:pt idx="5626">
                  <c:v>-4</c:v>
                </c:pt>
                <c:pt idx="5627">
                  <c:v>-1</c:v>
                </c:pt>
                <c:pt idx="5628">
                  <c:v>-2</c:v>
                </c:pt>
                <c:pt idx="5629">
                  <c:v>-1</c:v>
                </c:pt>
                <c:pt idx="5630">
                  <c:v>1</c:v>
                </c:pt>
                <c:pt idx="5631">
                  <c:v>0</c:v>
                </c:pt>
                <c:pt idx="5632">
                  <c:v>1</c:v>
                </c:pt>
                <c:pt idx="5633">
                  <c:v>-3</c:v>
                </c:pt>
                <c:pt idx="5634">
                  <c:v>3</c:v>
                </c:pt>
                <c:pt idx="5635">
                  <c:v>0</c:v>
                </c:pt>
                <c:pt idx="5636">
                  <c:v>0</c:v>
                </c:pt>
                <c:pt idx="5637">
                  <c:v>0</c:v>
                </c:pt>
                <c:pt idx="5638">
                  <c:v>-2</c:v>
                </c:pt>
                <c:pt idx="5639">
                  <c:v>-2</c:v>
                </c:pt>
                <c:pt idx="5640">
                  <c:v>-1</c:v>
                </c:pt>
                <c:pt idx="5641">
                  <c:v>0</c:v>
                </c:pt>
                <c:pt idx="5642">
                  <c:v>1</c:v>
                </c:pt>
                <c:pt idx="5643">
                  <c:v>1</c:v>
                </c:pt>
                <c:pt idx="5644">
                  <c:v>0</c:v>
                </c:pt>
                <c:pt idx="5645">
                  <c:v>1</c:v>
                </c:pt>
                <c:pt idx="5646">
                  <c:v>0</c:v>
                </c:pt>
                <c:pt idx="5647">
                  <c:v>3</c:v>
                </c:pt>
                <c:pt idx="5648">
                  <c:v>1</c:v>
                </c:pt>
                <c:pt idx="5649">
                  <c:v>-1</c:v>
                </c:pt>
                <c:pt idx="5650">
                  <c:v>-1</c:v>
                </c:pt>
                <c:pt idx="5651">
                  <c:v>1</c:v>
                </c:pt>
                <c:pt idx="5652">
                  <c:v>0</c:v>
                </c:pt>
                <c:pt idx="5653">
                  <c:v>-1</c:v>
                </c:pt>
                <c:pt idx="5654">
                  <c:v>1</c:v>
                </c:pt>
                <c:pt idx="5655">
                  <c:v>-1</c:v>
                </c:pt>
                <c:pt idx="5656">
                  <c:v>0</c:v>
                </c:pt>
                <c:pt idx="5657">
                  <c:v>1</c:v>
                </c:pt>
                <c:pt idx="5658">
                  <c:v>-2</c:v>
                </c:pt>
                <c:pt idx="5659">
                  <c:v>-1</c:v>
                </c:pt>
                <c:pt idx="5660">
                  <c:v>-2</c:v>
                </c:pt>
                <c:pt idx="5661">
                  <c:v>-2</c:v>
                </c:pt>
                <c:pt idx="5662">
                  <c:v>0</c:v>
                </c:pt>
                <c:pt idx="5663">
                  <c:v>-3</c:v>
                </c:pt>
                <c:pt idx="5664">
                  <c:v>-1</c:v>
                </c:pt>
                <c:pt idx="5665">
                  <c:v>-1</c:v>
                </c:pt>
                <c:pt idx="5666">
                  <c:v>-2</c:v>
                </c:pt>
                <c:pt idx="5667">
                  <c:v>0</c:v>
                </c:pt>
                <c:pt idx="5668">
                  <c:v>1</c:v>
                </c:pt>
                <c:pt idx="5669">
                  <c:v>-1</c:v>
                </c:pt>
                <c:pt idx="5670">
                  <c:v>0</c:v>
                </c:pt>
                <c:pt idx="5671">
                  <c:v>2</c:v>
                </c:pt>
                <c:pt idx="5672">
                  <c:v>-1</c:v>
                </c:pt>
                <c:pt idx="5673">
                  <c:v>-1</c:v>
                </c:pt>
                <c:pt idx="5674">
                  <c:v>0</c:v>
                </c:pt>
                <c:pt idx="5675">
                  <c:v>-2</c:v>
                </c:pt>
                <c:pt idx="5676">
                  <c:v>-1</c:v>
                </c:pt>
                <c:pt idx="5677">
                  <c:v>-1</c:v>
                </c:pt>
                <c:pt idx="5678">
                  <c:v>-1</c:v>
                </c:pt>
                <c:pt idx="5679">
                  <c:v>-2</c:v>
                </c:pt>
                <c:pt idx="5680">
                  <c:v>2</c:v>
                </c:pt>
                <c:pt idx="5681">
                  <c:v>2</c:v>
                </c:pt>
                <c:pt idx="5682">
                  <c:v>-1</c:v>
                </c:pt>
                <c:pt idx="5683">
                  <c:v>-2</c:v>
                </c:pt>
                <c:pt idx="5684">
                  <c:v>0</c:v>
                </c:pt>
                <c:pt idx="5685">
                  <c:v>1</c:v>
                </c:pt>
                <c:pt idx="5686">
                  <c:v>-4</c:v>
                </c:pt>
                <c:pt idx="5687">
                  <c:v>0</c:v>
                </c:pt>
                <c:pt idx="5688">
                  <c:v>-1</c:v>
                </c:pt>
                <c:pt idx="5689">
                  <c:v>-1</c:v>
                </c:pt>
                <c:pt idx="5690">
                  <c:v>-1</c:v>
                </c:pt>
                <c:pt idx="5691">
                  <c:v>-1</c:v>
                </c:pt>
                <c:pt idx="5692">
                  <c:v>0</c:v>
                </c:pt>
                <c:pt idx="5693">
                  <c:v>-2</c:v>
                </c:pt>
                <c:pt idx="5694">
                  <c:v>-2</c:v>
                </c:pt>
                <c:pt idx="5695">
                  <c:v>-1</c:v>
                </c:pt>
                <c:pt idx="5696">
                  <c:v>-2</c:v>
                </c:pt>
                <c:pt idx="5697">
                  <c:v>-1</c:v>
                </c:pt>
                <c:pt idx="5698">
                  <c:v>0</c:v>
                </c:pt>
                <c:pt idx="5699">
                  <c:v>-1</c:v>
                </c:pt>
                <c:pt idx="5700">
                  <c:v>0</c:v>
                </c:pt>
                <c:pt idx="5701">
                  <c:v>-3</c:v>
                </c:pt>
                <c:pt idx="5702">
                  <c:v>0</c:v>
                </c:pt>
                <c:pt idx="5703">
                  <c:v>0</c:v>
                </c:pt>
                <c:pt idx="5704">
                  <c:v>0</c:v>
                </c:pt>
                <c:pt idx="5705">
                  <c:v>1</c:v>
                </c:pt>
                <c:pt idx="5706">
                  <c:v>-1</c:v>
                </c:pt>
                <c:pt idx="5707">
                  <c:v>-2</c:v>
                </c:pt>
                <c:pt idx="5708">
                  <c:v>0</c:v>
                </c:pt>
                <c:pt idx="5709">
                  <c:v>-1</c:v>
                </c:pt>
                <c:pt idx="5710">
                  <c:v>-3</c:v>
                </c:pt>
                <c:pt idx="5711">
                  <c:v>-1</c:v>
                </c:pt>
                <c:pt idx="5712">
                  <c:v>-2</c:v>
                </c:pt>
                <c:pt idx="5713">
                  <c:v>1</c:v>
                </c:pt>
                <c:pt idx="5714">
                  <c:v>2</c:v>
                </c:pt>
                <c:pt idx="5715">
                  <c:v>-1</c:v>
                </c:pt>
                <c:pt idx="5716">
                  <c:v>0</c:v>
                </c:pt>
                <c:pt idx="5717">
                  <c:v>1</c:v>
                </c:pt>
                <c:pt idx="5718">
                  <c:v>0</c:v>
                </c:pt>
                <c:pt idx="5719">
                  <c:v>0</c:v>
                </c:pt>
                <c:pt idx="5720">
                  <c:v>0</c:v>
                </c:pt>
                <c:pt idx="5721">
                  <c:v>0</c:v>
                </c:pt>
                <c:pt idx="5722">
                  <c:v>0</c:v>
                </c:pt>
                <c:pt idx="5723">
                  <c:v>2</c:v>
                </c:pt>
                <c:pt idx="5724">
                  <c:v>-3</c:v>
                </c:pt>
                <c:pt idx="5725">
                  <c:v>-1</c:v>
                </c:pt>
                <c:pt idx="5726">
                  <c:v>1</c:v>
                </c:pt>
                <c:pt idx="5727">
                  <c:v>-3</c:v>
                </c:pt>
                <c:pt idx="5728">
                  <c:v>1</c:v>
                </c:pt>
                <c:pt idx="5729">
                  <c:v>1</c:v>
                </c:pt>
                <c:pt idx="5730">
                  <c:v>-4</c:v>
                </c:pt>
                <c:pt idx="5731">
                  <c:v>0</c:v>
                </c:pt>
                <c:pt idx="5732">
                  <c:v>1</c:v>
                </c:pt>
                <c:pt idx="5733">
                  <c:v>1</c:v>
                </c:pt>
                <c:pt idx="5734">
                  <c:v>0</c:v>
                </c:pt>
                <c:pt idx="5735">
                  <c:v>0</c:v>
                </c:pt>
                <c:pt idx="5736">
                  <c:v>-2</c:v>
                </c:pt>
                <c:pt idx="5737">
                  <c:v>0</c:v>
                </c:pt>
                <c:pt idx="5738">
                  <c:v>0</c:v>
                </c:pt>
                <c:pt idx="5739">
                  <c:v>-1</c:v>
                </c:pt>
                <c:pt idx="5740">
                  <c:v>1</c:v>
                </c:pt>
                <c:pt idx="5741">
                  <c:v>0</c:v>
                </c:pt>
                <c:pt idx="5742">
                  <c:v>0</c:v>
                </c:pt>
                <c:pt idx="5743">
                  <c:v>0</c:v>
                </c:pt>
                <c:pt idx="5744">
                  <c:v>-2</c:v>
                </c:pt>
                <c:pt idx="5745">
                  <c:v>1</c:v>
                </c:pt>
                <c:pt idx="5746">
                  <c:v>1</c:v>
                </c:pt>
                <c:pt idx="5747">
                  <c:v>-1</c:v>
                </c:pt>
                <c:pt idx="5748">
                  <c:v>0</c:v>
                </c:pt>
                <c:pt idx="5749">
                  <c:v>1</c:v>
                </c:pt>
                <c:pt idx="5750">
                  <c:v>-1</c:v>
                </c:pt>
                <c:pt idx="5751">
                  <c:v>-1</c:v>
                </c:pt>
                <c:pt idx="5752">
                  <c:v>0</c:v>
                </c:pt>
                <c:pt idx="5753">
                  <c:v>0</c:v>
                </c:pt>
                <c:pt idx="5754">
                  <c:v>1</c:v>
                </c:pt>
                <c:pt idx="5755">
                  <c:v>-1</c:v>
                </c:pt>
                <c:pt idx="5756">
                  <c:v>0</c:v>
                </c:pt>
                <c:pt idx="5757">
                  <c:v>-2</c:v>
                </c:pt>
                <c:pt idx="5758">
                  <c:v>1</c:v>
                </c:pt>
                <c:pt idx="5759">
                  <c:v>0</c:v>
                </c:pt>
                <c:pt idx="5760">
                  <c:v>-2</c:v>
                </c:pt>
                <c:pt idx="5761">
                  <c:v>0</c:v>
                </c:pt>
                <c:pt idx="5762">
                  <c:v>-2</c:v>
                </c:pt>
                <c:pt idx="5763">
                  <c:v>1</c:v>
                </c:pt>
                <c:pt idx="5764">
                  <c:v>-2</c:v>
                </c:pt>
                <c:pt idx="5765">
                  <c:v>-2</c:v>
                </c:pt>
                <c:pt idx="5766">
                  <c:v>-3</c:v>
                </c:pt>
                <c:pt idx="5767">
                  <c:v>0</c:v>
                </c:pt>
                <c:pt idx="5768">
                  <c:v>1</c:v>
                </c:pt>
                <c:pt idx="5769">
                  <c:v>0</c:v>
                </c:pt>
                <c:pt idx="5770">
                  <c:v>-1</c:v>
                </c:pt>
                <c:pt idx="5771">
                  <c:v>1</c:v>
                </c:pt>
                <c:pt idx="5772">
                  <c:v>-2</c:v>
                </c:pt>
                <c:pt idx="5773">
                  <c:v>-3</c:v>
                </c:pt>
                <c:pt idx="5774">
                  <c:v>0</c:v>
                </c:pt>
                <c:pt idx="5775">
                  <c:v>-2</c:v>
                </c:pt>
                <c:pt idx="5776">
                  <c:v>-1</c:v>
                </c:pt>
                <c:pt idx="5777">
                  <c:v>0</c:v>
                </c:pt>
                <c:pt idx="5778">
                  <c:v>-1</c:v>
                </c:pt>
                <c:pt idx="5779">
                  <c:v>1</c:v>
                </c:pt>
                <c:pt idx="5780">
                  <c:v>2</c:v>
                </c:pt>
                <c:pt idx="5781">
                  <c:v>1</c:v>
                </c:pt>
                <c:pt idx="5782">
                  <c:v>-1</c:v>
                </c:pt>
                <c:pt idx="5783">
                  <c:v>1</c:v>
                </c:pt>
                <c:pt idx="5784">
                  <c:v>0</c:v>
                </c:pt>
                <c:pt idx="5785">
                  <c:v>-1</c:v>
                </c:pt>
                <c:pt idx="5786">
                  <c:v>0</c:v>
                </c:pt>
                <c:pt idx="5787">
                  <c:v>-1</c:v>
                </c:pt>
                <c:pt idx="5788">
                  <c:v>1</c:v>
                </c:pt>
                <c:pt idx="5789">
                  <c:v>-2</c:v>
                </c:pt>
                <c:pt idx="5790">
                  <c:v>1</c:v>
                </c:pt>
                <c:pt idx="5791">
                  <c:v>-2</c:v>
                </c:pt>
                <c:pt idx="5792">
                  <c:v>0</c:v>
                </c:pt>
                <c:pt idx="5793">
                  <c:v>1</c:v>
                </c:pt>
                <c:pt idx="5794">
                  <c:v>2</c:v>
                </c:pt>
                <c:pt idx="5795">
                  <c:v>-2</c:v>
                </c:pt>
                <c:pt idx="5796">
                  <c:v>2</c:v>
                </c:pt>
                <c:pt idx="5797">
                  <c:v>-3</c:v>
                </c:pt>
                <c:pt idx="5798">
                  <c:v>0</c:v>
                </c:pt>
                <c:pt idx="5799">
                  <c:v>1</c:v>
                </c:pt>
                <c:pt idx="5800">
                  <c:v>0</c:v>
                </c:pt>
                <c:pt idx="5801">
                  <c:v>-2</c:v>
                </c:pt>
                <c:pt idx="5802">
                  <c:v>0</c:v>
                </c:pt>
                <c:pt idx="5803">
                  <c:v>-1</c:v>
                </c:pt>
                <c:pt idx="5804">
                  <c:v>-1</c:v>
                </c:pt>
                <c:pt idx="5805">
                  <c:v>-3</c:v>
                </c:pt>
                <c:pt idx="5806">
                  <c:v>-3</c:v>
                </c:pt>
                <c:pt idx="5807">
                  <c:v>-2</c:v>
                </c:pt>
                <c:pt idx="5808">
                  <c:v>-1</c:v>
                </c:pt>
                <c:pt idx="5809">
                  <c:v>0</c:v>
                </c:pt>
                <c:pt idx="5810">
                  <c:v>0</c:v>
                </c:pt>
                <c:pt idx="5811">
                  <c:v>0</c:v>
                </c:pt>
                <c:pt idx="5812">
                  <c:v>-3</c:v>
                </c:pt>
                <c:pt idx="5813">
                  <c:v>0</c:v>
                </c:pt>
                <c:pt idx="5814">
                  <c:v>1</c:v>
                </c:pt>
                <c:pt idx="5815">
                  <c:v>-6</c:v>
                </c:pt>
                <c:pt idx="5816">
                  <c:v>0</c:v>
                </c:pt>
                <c:pt idx="5817">
                  <c:v>-3</c:v>
                </c:pt>
                <c:pt idx="5818">
                  <c:v>1</c:v>
                </c:pt>
                <c:pt idx="5819">
                  <c:v>-3</c:v>
                </c:pt>
                <c:pt idx="5820">
                  <c:v>-2</c:v>
                </c:pt>
                <c:pt idx="5821">
                  <c:v>0</c:v>
                </c:pt>
                <c:pt idx="5822">
                  <c:v>-2</c:v>
                </c:pt>
                <c:pt idx="5823">
                  <c:v>-1</c:v>
                </c:pt>
                <c:pt idx="5824">
                  <c:v>0</c:v>
                </c:pt>
                <c:pt idx="5825">
                  <c:v>0</c:v>
                </c:pt>
                <c:pt idx="5826">
                  <c:v>-1</c:v>
                </c:pt>
                <c:pt idx="5827">
                  <c:v>-2</c:v>
                </c:pt>
                <c:pt idx="5828">
                  <c:v>-1</c:v>
                </c:pt>
                <c:pt idx="5829">
                  <c:v>0</c:v>
                </c:pt>
                <c:pt idx="5830">
                  <c:v>0</c:v>
                </c:pt>
                <c:pt idx="5831">
                  <c:v>-1</c:v>
                </c:pt>
                <c:pt idx="5832">
                  <c:v>-1</c:v>
                </c:pt>
                <c:pt idx="5833">
                  <c:v>-1</c:v>
                </c:pt>
                <c:pt idx="5834">
                  <c:v>0</c:v>
                </c:pt>
                <c:pt idx="5835">
                  <c:v>0</c:v>
                </c:pt>
                <c:pt idx="5836">
                  <c:v>0</c:v>
                </c:pt>
                <c:pt idx="5837">
                  <c:v>-3</c:v>
                </c:pt>
                <c:pt idx="5838">
                  <c:v>0</c:v>
                </c:pt>
                <c:pt idx="5839">
                  <c:v>-2</c:v>
                </c:pt>
                <c:pt idx="5840">
                  <c:v>0</c:v>
                </c:pt>
                <c:pt idx="5841">
                  <c:v>0</c:v>
                </c:pt>
                <c:pt idx="5842">
                  <c:v>-1</c:v>
                </c:pt>
                <c:pt idx="5843">
                  <c:v>-2</c:v>
                </c:pt>
                <c:pt idx="5844">
                  <c:v>0</c:v>
                </c:pt>
                <c:pt idx="5845">
                  <c:v>-1</c:v>
                </c:pt>
                <c:pt idx="5846">
                  <c:v>-1</c:v>
                </c:pt>
                <c:pt idx="5847">
                  <c:v>0</c:v>
                </c:pt>
                <c:pt idx="5848">
                  <c:v>-1</c:v>
                </c:pt>
                <c:pt idx="5849">
                  <c:v>-3</c:v>
                </c:pt>
                <c:pt idx="5850">
                  <c:v>-2</c:v>
                </c:pt>
                <c:pt idx="5851">
                  <c:v>0</c:v>
                </c:pt>
                <c:pt idx="5852">
                  <c:v>0</c:v>
                </c:pt>
                <c:pt idx="5853">
                  <c:v>-2</c:v>
                </c:pt>
                <c:pt idx="5854">
                  <c:v>0</c:v>
                </c:pt>
                <c:pt idx="5855">
                  <c:v>0</c:v>
                </c:pt>
                <c:pt idx="5856">
                  <c:v>-1</c:v>
                </c:pt>
                <c:pt idx="5857">
                  <c:v>-2</c:v>
                </c:pt>
                <c:pt idx="5858">
                  <c:v>-2</c:v>
                </c:pt>
                <c:pt idx="5859">
                  <c:v>-1</c:v>
                </c:pt>
                <c:pt idx="5860">
                  <c:v>0</c:v>
                </c:pt>
                <c:pt idx="5861">
                  <c:v>1</c:v>
                </c:pt>
                <c:pt idx="5862">
                  <c:v>0</c:v>
                </c:pt>
                <c:pt idx="5863">
                  <c:v>0</c:v>
                </c:pt>
                <c:pt idx="5864">
                  <c:v>-1</c:v>
                </c:pt>
                <c:pt idx="5865">
                  <c:v>-1</c:v>
                </c:pt>
                <c:pt idx="5866">
                  <c:v>0</c:v>
                </c:pt>
                <c:pt idx="5867">
                  <c:v>-1</c:v>
                </c:pt>
                <c:pt idx="5868">
                  <c:v>-2</c:v>
                </c:pt>
                <c:pt idx="5869">
                  <c:v>-1</c:v>
                </c:pt>
                <c:pt idx="5870">
                  <c:v>0</c:v>
                </c:pt>
                <c:pt idx="5871">
                  <c:v>-3</c:v>
                </c:pt>
                <c:pt idx="5872">
                  <c:v>-2</c:v>
                </c:pt>
                <c:pt idx="5873">
                  <c:v>1</c:v>
                </c:pt>
                <c:pt idx="5874">
                  <c:v>-4</c:v>
                </c:pt>
                <c:pt idx="5875">
                  <c:v>-1</c:v>
                </c:pt>
                <c:pt idx="5876">
                  <c:v>-2</c:v>
                </c:pt>
                <c:pt idx="5877">
                  <c:v>4</c:v>
                </c:pt>
                <c:pt idx="5878">
                  <c:v>-2</c:v>
                </c:pt>
                <c:pt idx="5879">
                  <c:v>0</c:v>
                </c:pt>
                <c:pt idx="5880">
                  <c:v>-1</c:v>
                </c:pt>
                <c:pt idx="5881">
                  <c:v>-2</c:v>
                </c:pt>
                <c:pt idx="5882">
                  <c:v>-1</c:v>
                </c:pt>
                <c:pt idx="5883">
                  <c:v>2</c:v>
                </c:pt>
                <c:pt idx="5884">
                  <c:v>1</c:v>
                </c:pt>
                <c:pt idx="5885">
                  <c:v>1</c:v>
                </c:pt>
                <c:pt idx="5886">
                  <c:v>-1</c:v>
                </c:pt>
                <c:pt idx="5887">
                  <c:v>-1</c:v>
                </c:pt>
                <c:pt idx="5888">
                  <c:v>-1</c:v>
                </c:pt>
                <c:pt idx="5889">
                  <c:v>-1</c:v>
                </c:pt>
                <c:pt idx="5890">
                  <c:v>-1</c:v>
                </c:pt>
                <c:pt idx="5891">
                  <c:v>-1</c:v>
                </c:pt>
                <c:pt idx="5892">
                  <c:v>0</c:v>
                </c:pt>
                <c:pt idx="5893">
                  <c:v>1</c:v>
                </c:pt>
                <c:pt idx="5894">
                  <c:v>-1</c:v>
                </c:pt>
                <c:pt idx="5895">
                  <c:v>1</c:v>
                </c:pt>
                <c:pt idx="5896">
                  <c:v>-5</c:v>
                </c:pt>
                <c:pt idx="5897">
                  <c:v>-1</c:v>
                </c:pt>
                <c:pt idx="5898">
                  <c:v>2</c:v>
                </c:pt>
                <c:pt idx="5899">
                  <c:v>-4</c:v>
                </c:pt>
                <c:pt idx="5900">
                  <c:v>-2</c:v>
                </c:pt>
                <c:pt idx="5901">
                  <c:v>-2</c:v>
                </c:pt>
                <c:pt idx="5902">
                  <c:v>-1</c:v>
                </c:pt>
                <c:pt idx="5903">
                  <c:v>-1</c:v>
                </c:pt>
                <c:pt idx="5904">
                  <c:v>2</c:v>
                </c:pt>
                <c:pt idx="5905">
                  <c:v>0</c:v>
                </c:pt>
                <c:pt idx="5906">
                  <c:v>1</c:v>
                </c:pt>
                <c:pt idx="5907">
                  <c:v>0</c:v>
                </c:pt>
                <c:pt idx="5908">
                  <c:v>2</c:v>
                </c:pt>
                <c:pt idx="5909">
                  <c:v>0</c:v>
                </c:pt>
                <c:pt idx="5910">
                  <c:v>-1</c:v>
                </c:pt>
                <c:pt idx="5911">
                  <c:v>-1</c:v>
                </c:pt>
                <c:pt idx="5912">
                  <c:v>0</c:v>
                </c:pt>
                <c:pt idx="5913">
                  <c:v>-1</c:v>
                </c:pt>
                <c:pt idx="5914">
                  <c:v>-1</c:v>
                </c:pt>
                <c:pt idx="5915">
                  <c:v>-1</c:v>
                </c:pt>
                <c:pt idx="5916">
                  <c:v>-2</c:v>
                </c:pt>
                <c:pt idx="5917">
                  <c:v>-2</c:v>
                </c:pt>
                <c:pt idx="5918">
                  <c:v>-1</c:v>
                </c:pt>
                <c:pt idx="5919">
                  <c:v>0</c:v>
                </c:pt>
                <c:pt idx="5920">
                  <c:v>1</c:v>
                </c:pt>
                <c:pt idx="5921">
                  <c:v>-1</c:v>
                </c:pt>
                <c:pt idx="5922">
                  <c:v>0</c:v>
                </c:pt>
                <c:pt idx="5923">
                  <c:v>-1</c:v>
                </c:pt>
                <c:pt idx="5924">
                  <c:v>-1</c:v>
                </c:pt>
                <c:pt idx="5925">
                  <c:v>-3</c:v>
                </c:pt>
                <c:pt idx="5926">
                  <c:v>1</c:v>
                </c:pt>
                <c:pt idx="5927">
                  <c:v>0</c:v>
                </c:pt>
                <c:pt idx="5928">
                  <c:v>-1</c:v>
                </c:pt>
                <c:pt idx="5929">
                  <c:v>-1</c:v>
                </c:pt>
                <c:pt idx="5930">
                  <c:v>-3</c:v>
                </c:pt>
                <c:pt idx="5931">
                  <c:v>0</c:v>
                </c:pt>
                <c:pt idx="5932">
                  <c:v>-2</c:v>
                </c:pt>
                <c:pt idx="5933">
                  <c:v>-1</c:v>
                </c:pt>
                <c:pt idx="5934">
                  <c:v>-2</c:v>
                </c:pt>
                <c:pt idx="5935">
                  <c:v>-2</c:v>
                </c:pt>
                <c:pt idx="5936">
                  <c:v>1</c:v>
                </c:pt>
                <c:pt idx="5937">
                  <c:v>0</c:v>
                </c:pt>
                <c:pt idx="5938">
                  <c:v>-1</c:v>
                </c:pt>
                <c:pt idx="5939">
                  <c:v>0</c:v>
                </c:pt>
                <c:pt idx="5940">
                  <c:v>0</c:v>
                </c:pt>
                <c:pt idx="5941">
                  <c:v>-4</c:v>
                </c:pt>
                <c:pt idx="5942">
                  <c:v>0</c:v>
                </c:pt>
                <c:pt idx="5943">
                  <c:v>1</c:v>
                </c:pt>
                <c:pt idx="5944">
                  <c:v>-1</c:v>
                </c:pt>
                <c:pt idx="5945">
                  <c:v>-2</c:v>
                </c:pt>
                <c:pt idx="5946">
                  <c:v>2</c:v>
                </c:pt>
                <c:pt idx="5947">
                  <c:v>-2</c:v>
                </c:pt>
                <c:pt idx="5948">
                  <c:v>0</c:v>
                </c:pt>
                <c:pt idx="5949">
                  <c:v>-1</c:v>
                </c:pt>
                <c:pt idx="5950">
                  <c:v>-2</c:v>
                </c:pt>
                <c:pt idx="5951">
                  <c:v>-2</c:v>
                </c:pt>
                <c:pt idx="5952">
                  <c:v>2</c:v>
                </c:pt>
                <c:pt idx="5953">
                  <c:v>-1</c:v>
                </c:pt>
                <c:pt idx="5954">
                  <c:v>-2</c:v>
                </c:pt>
                <c:pt idx="5955">
                  <c:v>-1</c:v>
                </c:pt>
                <c:pt idx="5956">
                  <c:v>-1</c:v>
                </c:pt>
                <c:pt idx="5957">
                  <c:v>-1</c:v>
                </c:pt>
                <c:pt idx="5958">
                  <c:v>-1</c:v>
                </c:pt>
                <c:pt idx="5959">
                  <c:v>-4</c:v>
                </c:pt>
                <c:pt idx="5960">
                  <c:v>-1</c:v>
                </c:pt>
                <c:pt idx="5961">
                  <c:v>-1</c:v>
                </c:pt>
                <c:pt idx="5962">
                  <c:v>-3</c:v>
                </c:pt>
                <c:pt idx="5963">
                  <c:v>-1</c:v>
                </c:pt>
                <c:pt idx="5964">
                  <c:v>0</c:v>
                </c:pt>
                <c:pt idx="5965">
                  <c:v>-1</c:v>
                </c:pt>
                <c:pt idx="5966">
                  <c:v>-1</c:v>
                </c:pt>
                <c:pt idx="5967">
                  <c:v>0</c:v>
                </c:pt>
                <c:pt idx="5968">
                  <c:v>-1</c:v>
                </c:pt>
                <c:pt idx="5969">
                  <c:v>-2</c:v>
                </c:pt>
                <c:pt idx="5970">
                  <c:v>0</c:v>
                </c:pt>
                <c:pt idx="5971">
                  <c:v>0</c:v>
                </c:pt>
                <c:pt idx="5972">
                  <c:v>-1</c:v>
                </c:pt>
                <c:pt idx="5973">
                  <c:v>-1</c:v>
                </c:pt>
                <c:pt idx="5974">
                  <c:v>1</c:v>
                </c:pt>
                <c:pt idx="5975">
                  <c:v>-2</c:v>
                </c:pt>
                <c:pt idx="5976">
                  <c:v>-1</c:v>
                </c:pt>
                <c:pt idx="5977">
                  <c:v>-1</c:v>
                </c:pt>
                <c:pt idx="5978">
                  <c:v>-2</c:v>
                </c:pt>
                <c:pt idx="5979">
                  <c:v>1</c:v>
                </c:pt>
                <c:pt idx="5980">
                  <c:v>-2</c:v>
                </c:pt>
                <c:pt idx="5981">
                  <c:v>-2</c:v>
                </c:pt>
                <c:pt idx="5982">
                  <c:v>-1</c:v>
                </c:pt>
                <c:pt idx="5983">
                  <c:v>-4</c:v>
                </c:pt>
                <c:pt idx="5984">
                  <c:v>0</c:v>
                </c:pt>
                <c:pt idx="5985">
                  <c:v>-2</c:v>
                </c:pt>
                <c:pt idx="5986">
                  <c:v>-2</c:v>
                </c:pt>
                <c:pt idx="5987">
                  <c:v>0</c:v>
                </c:pt>
                <c:pt idx="5988">
                  <c:v>1</c:v>
                </c:pt>
                <c:pt idx="5989">
                  <c:v>-1</c:v>
                </c:pt>
                <c:pt idx="5990">
                  <c:v>-2</c:v>
                </c:pt>
                <c:pt idx="5991">
                  <c:v>-1</c:v>
                </c:pt>
                <c:pt idx="5992">
                  <c:v>1</c:v>
                </c:pt>
                <c:pt idx="5993">
                  <c:v>0</c:v>
                </c:pt>
                <c:pt idx="5994">
                  <c:v>2</c:v>
                </c:pt>
                <c:pt idx="5995">
                  <c:v>-1</c:v>
                </c:pt>
                <c:pt idx="5996">
                  <c:v>-3</c:v>
                </c:pt>
                <c:pt idx="5997">
                  <c:v>-1</c:v>
                </c:pt>
                <c:pt idx="5998">
                  <c:v>0</c:v>
                </c:pt>
                <c:pt idx="5999">
                  <c:v>-1</c:v>
                </c:pt>
                <c:pt idx="6000">
                  <c:v>0</c:v>
                </c:pt>
                <c:pt idx="6001">
                  <c:v>0</c:v>
                </c:pt>
                <c:pt idx="6002">
                  <c:v>1</c:v>
                </c:pt>
                <c:pt idx="6003">
                  <c:v>-2</c:v>
                </c:pt>
                <c:pt idx="6004">
                  <c:v>1</c:v>
                </c:pt>
                <c:pt idx="6005">
                  <c:v>-1</c:v>
                </c:pt>
                <c:pt idx="6006">
                  <c:v>-1</c:v>
                </c:pt>
                <c:pt idx="6007">
                  <c:v>0</c:v>
                </c:pt>
                <c:pt idx="6008">
                  <c:v>-1</c:v>
                </c:pt>
                <c:pt idx="6009">
                  <c:v>3</c:v>
                </c:pt>
                <c:pt idx="6010">
                  <c:v>-2</c:v>
                </c:pt>
                <c:pt idx="6011">
                  <c:v>-2</c:v>
                </c:pt>
                <c:pt idx="6012">
                  <c:v>-5</c:v>
                </c:pt>
                <c:pt idx="6013">
                  <c:v>-2</c:v>
                </c:pt>
                <c:pt idx="6014">
                  <c:v>0</c:v>
                </c:pt>
                <c:pt idx="6015">
                  <c:v>0</c:v>
                </c:pt>
                <c:pt idx="6016">
                  <c:v>2</c:v>
                </c:pt>
                <c:pt idx="6017">
                  <c:v>2</c:v>
                </c:pt>
                <c:pt idx="6018">
                  <c:v>-2</c:v>
                </c:pt>
                <c:pt idx="6019">
                  <c:v>-2</c:v>
                </c:pt>
                <c:pt idx="6020">
                  <c:v>-1</c:v>
                </c:pt>
                <c:pt idx="6021">
                  <c:v>2</c:v>
                </c:pt>
                <c:pt idx="6022">
                  <c:v>0</c:v>
                </c:pt>
                <c:pt idx="6023">
                  <c:v>-1</c:v>
                </c:pt>
                <c:pt idx="6024">
                  <c:v>-1</c:v>
                </c:pt>
                <c:pt idx="6025">
                  <c:v>-1</c:v>
                </c:pt>
                <c:pt idx="6026">
                  <c:v>1</c:v>
                </c:pt>
                <c:pt idx="6027">
                  <c:v>-1</c:v>
                </c:pt>
                <c:pt idx="6028">
                  <c:v>-3</c:v>
                </c:pt>
                <c:pt idx="6029">
                  <c:v>-2</c:v>
                </c:pt>
                <c:pt idx="6030">
                  <c:v>1</c:v>
                </c:pt>
                <c:pt idx="6031">
                  <c:v>0</c:v>
                </c:pt>
                <c:pt idx="6032">
                  <c:v>0</c:v>
                </c:pt>
                <c:pt idx="6033">
                  <c:v>0</c:v>
                </c:pt>
                <c:pt idx="6034">
                  <c:v>-1</c:v>
                </c:pt>
                <c:pt idx="6035">
                  <c:v>-2</c:v>
                </c:pt>
                <c:pt idx="6036">
                  <c:v>-2</c:v>
                </c:pt>
                <c:pt idx="6037">
                  <c:v>-2</c:v>
                </c:pt>
                <c:pt idx="6038">
                  <c:v>-3</c:v>
                </c:pt>
                <c:pt idx="6039">
                  <c:v>-2</c:v>
                </c:pt>
                <c:pt idx="6040">
                  <c:v>-1</c:v>
                </c:pt>
                <c:pt idx="6041">
                  <c:v>-2</c:v>
                </c:pt>
                <c:pt idx="6042">
                  <c:v>1</c:v>
                </c:pt>
                <c:pt idx="6043">
                  <c:v>-1</c:v>
                </c:pt>
                <c:pt idx="6044">
                  <c:v>-1</c:v>
                </c:pt>
                <c:pt idx="6045">
                  <c:v>0</c:v>
                </c:pt>
                <c:pt idx="6046">
                  <c:v>-1</c:v>
                </c:pt>
                <c:pt idx="6047">
                  <c:v>1</c:v>
                </c:pt>
                <c:pt idx="6048">
                  <c:v>1</c:v>
                </c:pt>
                <c:pt idx="6049">
                  <c:v>-1</c:v>
                </c:pt>
                <c:pt idx="6050">
                  <c:v>0</c:v>
                </c:pt>
                <c:pt idx="6051">
                  <c:v>0</c:v>
                </c:pt>
                <c:pt idx="6052">
                  <c:v>1</c:v>
                </c:pt>
                <c:pt idx="6053">
                  <c:v>-3</c:v>
                </c:pt>
                <c:pt idx="6054">
                  <c:v>-1</c:v>
                </c:pt>
                <c:pt idx="6055">
                  <c:v>-1</c:v>
                </c:pt>
                <c:pt idx="6056">
                  <c:v>2</c:v>
                </c:pt>
                <c:pt idx="6057">
                  <c:v>0</c:v>
                </c:pt>
                <c:pt idx="6058">
                  <c:v>-2</c:v>
                </c:pt>
                <c:pt idx="6059">
                  <c:v>-2</c:v>
                </c:pt>
                <c:pt idx="6060">
                  <c:v>-1</c:v>
                </c:pt>
                <c:pt idx="6061">
                  <c:v>-3</c:v>
                </c:pt>
                <c:pt idx="6062">
                  <c:v>0</c:v>
                </c:pt>
                <c:pt idx="6063">
                  <c:v>1</c:v>
                </c:pt>
                <c:pt idx="6064">
                  <c:v>1</c:v>
                </c:pt>
                <c:pt idx="6065">
                  <c:v>0</c:v>
                </c:pt>
                <c:pt idx="6066">
                  <c:v>-2</c:v>
                </c:pt>
                <c:pt idx="6067">
                  <c:v>-2</c:v>
                </c:pt>
                <c:pt idx="6068">
                  <c:v>0</c:v>
                </c:pt>
                <c:pt idx="6069">
                  <c:v>0</c:v>
                </c:pt>
                <c:pt idx="6070">
                  <c:v>1</c:v>
                </c:pt>
                <c:pt idx="6071">
                  <c:v>-2</c:v>
                </c:pt>
                <c:pt idx="6072">
                  <c:v>-1</c:v>
                </c:pt>
                <c:pt idx="6073">
                  <c:v>-2</c:v>
                </c:pt>
                <c:pt idx="6074">
                  <c:v>-1</c:v>
                </c:pt>
                <c:pt idx="6075">
                  <c:v>-1</c:v>
                </c:pt>
                <c:pt idx="6076">
                  <c:v>0</c:v>
                </c:pt>
                <c:pt idx="6077">
                  <c:v>-1</c:v>
                </c:pt>
                <c:pt idx="6078">
                  <c:v>1</c:v>
                </c:pt>
                <c:pt idx="6079">
                  <c:v>0</c:v>
                </c:pt>
                <c:pt idx="6080">
                  <c:v>-3</c:v>
                </c:pt>
                <c:pt idx="6081">
                  <c:v>-1</c:v>
                </c:pt>
                <c:pt idx="6082">
                  <c:v>0</c:v>
                </c:pt>
                <c:pt idx="6083">
                  <c:v>-2</c:v>
                </c:pt>
                <c:pt idx="6084">
                  <c:v>2</c:v>
                </c:pt>
                <c:pt idx="6085">
                  <c:v>0</c:v>
                </c:pt>
                <c:pt idx="6086">
                  <c:v>-4</c:v>
                </c:pt>
                <c:pt idx="6087">
                  <c:v>2</c:v>
                </c:pt>
                <c:pt idx="6088">
                  <c:v>-1</c:v>
                </c:pt>
                <c:pt idx="6089">
                  <c:v>0</c:v>
                </c:pt>
                <c:pt idx="6090">
                  <c:v>1</c:v>
                </c:pt>
                <c:pt idx="6091">
                  <c:v>1</c:v>
                </c:pt>
                <c:pt idx="6092">
                  <c:v>-2</c:v>
                </c:pt>
                <c:pt idx="6093">
                  <c:v>1</c:v>
                </c:pt>
                <c:pt idx="6094">
                  <c:v>0</c:v>
                </c:pt>
                <c:pt idx="6095">
                  <c:v>0</c:v>
                </c:pt>
                <c:pt idx="6096">
                  <c:v>-1</c:v>
                </c:pt>
                <c:pt idx="6097">
                  <c:v>0</c:v>
                </c:pt>
                <c:pt idx="6098">
                  <c:v>-1</c:v>
                </c:pt>
                <c:pt idx="6099">
                  <c:v>-1</c:v>
                </c:pt>
                <c:pt idx="6100">
                  <c:v>0</c:v>
                </c:pt>
                <c:pt idx="6101">
                  <c:v>-3</c:v>
                </c:pt>
                <c:pt idx="6102">
                  <c:v>-3</c:v>
                </c:pt>
                <c:pt idx="6103">
                  <c:v>-2</c:v>
                </c:pt>
                <c:pt idx="6104">
                  <c:v>-3</c:v>
                </c:pt>
                <c:pt idx="6105">
                  <c:v>2</c:v>
                </c:pt>
                <c:pt idx="6106">
                  <c:v>0</c:v>
                </c:pt>
                <c:pt idx="6107">
                  <c:v>1</c:v>
                </c:pt>
                <c:pt idx="6108">
                  <c:v>-2</c:v>
                </c:pt>
                <c:pt idx="6109">
                  <c:v>-3</c:v>
                </c:pt>
                <c:pt idx="6110">
                  <c:v>0</c:v>
                </c:pt>
                <c:pt idx="6111">
                  <c:v>-3</c:v>
                </c:pt>
                <c:pt idx="6112">
                  <c:v>-3</c:v>
                </c:pt>
                <c:pt idx="6113">
                  <c:v>0</c:v>
                </c:pt>
                <c:pt idx="6114">
                  <c:v>-1</c:v>
                </c:pt>
                <c:pt idx="6115">
                  <c:v>1</c:v>
                </c:pt>
                <c:pt idx="6116">
                  <c:v>-2</c:v>
                </c:pt>
                <c:pt idx="6117">
                  <c:v>0</c:v>
                </c:pt>
                <c:pt idx="6118">
                  <c:v>-1</c:v>
                </c:pt>
                <c:pt idx="6119">
                  <c:v>-1</c:v>
                </c:pt>
                <c:pt idx="6120">
                  <c:v>-2</c:v>
                </c:pt>
                <c:pt idx="6121">
                  <c:v>1</c:v>
                </c:pt>
                <c:pt idx="6122">
                  <c:v>-3</c:v>
                </c:pt>
                <c:pt idx="6123">
                  <c:v>-1</c:v>
                </c:pt>
                <c:pt idx="6124">
                  <c:v>-1</c:v>
                </c:pt>
                <c:pt idx="6125">
                  <c:v>-2</c:v>
                </c:pt>
                <c:pt idx="6126">
                  <c:v>0</c:v>
                </c:pt>
                <c:pt idx="6127">
                  <c:v>-1</c:v>
                </c:pt>
                <c:pt idx="6128">
                  <c:v>1</c:v>
                </c:pt>
                <c:pt idx="6129">
                  <c:v>0</c:v>
                </c:pt>
                <c:pt idx="6130">
                  <c:v>1</c:v>
                </c:pt>
                <c:pt idx="6131">
                  <c:v>-4</c:v>
                </c:pt>
                <c:pt idx="6132">
                  <c:v>-1</c:v>
                </c:pt>
                <c:pt idx="6133">
                  <c:v>-1</c:v>
                </c:pt>
                <c:pt idx="6134">
                  <c:v>-1</c:v>
                </c:pt>
                <c:pt idx="6135">
                  <c:v>-2</c:v>
                </c:pt>
                <c:pt idx="6136">
                  <c:v>0</c:v>
                </c:pt>
                <c:pt idx="6137">
                  <c:v>0</c:v>
                </c:pt>
                <c:pt idx="6138">
                  <c:v>0</c:v>
                </c:pt>
                <c:pt idx="6139">
                  <c:v>0</c:v>
                </c:pt>
                <c:pt idx="6140">
                  <c:v>0</c:v>
                </c:pt>
                <c:pt idx="6141">
                  <c:v>0</c:v>
                </c:pt>
                <c:pt idx="6142">
                  <c:v>-2</c:v>
                </c:pt>
                <c:pt idx="6143">
                  <c:v>1</c:v>
                </c:pt>
                <c:pt idx="6144">
                  <c:v>1</c:v>
                </c:pt>
                <c:pt idx="6145">
                  <c:v>0</c:v>
                </c:pt>
                <c:pt idx="6146">
                  <c:v>3</c:v>
                </c:pt>
                <c:pt idx="6147">
                  <c:v>-1</c:v>
                </c:pt>
                <c:pt idx="6148">
                  <c:v>-1</c:v>
                </c:pt>
                <c:pt idx="6149">
                  <c:v>-1</c:v>
                </c:pt>
                <c:pt idx="6150">
                  <c:v>-4</c:v>
                </c:pt>
                <c:pt idx="6151">
                  <c:v>-1</c:v>
                </c:pt>
                <c:pt idx="6152">
                  <c:v>0</c:v>
                </c:pt>
                <c:pt idx="6153">
                  <c:v>3</c:v>
                </c:pt>
                <c:pt idx="6154">
                  <c:v>1</c:v>
                </c:pt>
                <c:pt idx="6155">
                  <c:v>-2</c:v>
                </c:pt>
                <c:pt idx="6156">
                  <c:v>2</c:v>
                </c:pt>
                <c:pt idx="6157">
                  <c:v>-3</c:v>
                </c:pt>
                <c:pt idx="6158">
                  <c:v>2</c:v>
                </c:pt>
                <c:pt idx="6159">
                  <c:v>-1</c:v>
                </c:pt>
                <c:pt idx="6160">
                  <c:v>3</c:v>
                </c:pt>
                <c:pt idx="6161">
                  <c:v>0</c:v>
                </c:pt>
                <c:pt idx="6162">
                  <c:v>0</c:v>
                </c:pt>
                <c:pt idx="6163">
                  <c:v>-1</c:v>
                </c:pt>
                <c:pt idx="6164">
                  <c:v>1</c:v>
                </c:pt>
                <c:pt idx="6165">
                  <c:v>1</c:v>
                </c:pt>
                <c:pt idx="6166">
                  <c:v>-1</c:v>
                </c:pt>
                <c:pt idx="6167">
                  <c:v>0</c:v>
                </c:pt>
                <c:pt idx="6168">
                  <c:v>3</c:v>
                </c:pt>
                <c:pt idx="6169">
                  <c:v>-1</c:v>
                </c:pt>
                <c:pt idx="6170">
                  <c:v>-2</c:v>
                </c:pt>
                <c:pt idx="6171">
                  <c:v>0</c:v>
                </c:pt>
                <c:pt idx="6172">
                  <c:v>1</c:v>
                </c:pt>
                <c:pt idx="6173">
                  <c:v>0</c:v>
                </c:pt>
                <c:pt idx="6174">
                  <c:v>0</c:v>
                </c:pt>
                <c:pt idx="6175">
                  <c:v>0</c:v>
                </c:pt>
                <c:pt idx="6176">
                  <c:v>-2</c:v>
                </c:pt>
                <c:pt idx="6177">
                  <c:v>-2</c:v>
                </c:pt>
                <c:pt idx="6178">
                  <c:v>-2</c:v>
                </c:pt>
                <c:pt idx="6179">
                  <c:v>-3</c:v>
                </c:pt>
                <c:pt idx="6180">
                  <c:v>-2</c:v>
                </c:pt>
                <c:pt idx="6181">
                  <c:v>-1</c:v>
                </c:pt>
                <c:pt idx="6182">
                  <c:v>-1</c:v>
                </c:pt>
                <c:pt idx="6183">
                  <c:v>-1</c:v>
                </c:pt>
                <c:pt idx="6184">
                  <c:v>-1</c:v>
                </c:pt>
                <c:pt idx="6185">
                  <c:v>0</c:v>
                </c:pt>
                <c:pt idx="6186">
                  <c:v>0</c:v>
                </c:pt>
                <c:pt idx="6187">
                  <c:v>1</c:v>
                </c:pt>
                <c:pt idx="6188">
                  <c:v>-2</c:v>
                </c:pt>
                <c:pt idx="6189">
                  <c:v>0</c:v>
                </c:pt>
                <c:pt idx="6190">
                  <c:v>-2</c:v>
                </c:pt>
                <c:pt idx="6191">
                  <c:v>1</c:v>
                </c:pt>
                <c:pt idx="6192">
                  <c:v>0</c:v>
                </c:pt>
                <c:pt idx="6193">
                  <c:v>0</c:v>
                </c:pt>
                <c:pt idx="6194">
                  <c:v>0</c:v>
                </c:pt>
                <c:pt idx="6195">
                  <c:v>-1</c:v>
                </c:pt>
                <c:pt idx="6196">
                  <c:v>2</c:v>
                </c:pt>
                <c:pt idx="6197">
                  <c:v>-4</c:v>
                </c:pt>
                <c:pt idx="6198">
                  <c:v>-1</c:v>
                </c:pt>
                <c:pt idx="6199">
                  <c:v>0</c:v>
                </c:pt>
                <c:pt idx="6200">
                  <c:v>0</c:v>
                </c:pt>
                <c:pt idx="6201">
                  <c:v>1</c:v>
                </c:pt>
                <c:pt idx="6202">
                  <c:v>-1</c:v>
                </c:pt>
                <c:pt idx="6203">
                  <c:v>-2</c:v>
                </c:pt>
                <c:pt idx="6204">
                  <c:v>0</c:v>
                </c:pt>
                <c:pt idx="6205">
                  <c:v>0</c:v>
                </c:pt>
                <c:pt idx="6206">
                  <c:v>0</c:v>
                </c:pt>
                <c:pt idx="6207">
                  <c:v>-4</c:v>
                </c:pt>
                <c:pt idx="6208">
                  <c:v>1</c:v>
                </c:pt>
                <c:pt idx="6209">
                  <c:v>-2</c:v>
                </c:pt>
                <c:pt idx="6210">
                  <c:v>-1</c:v>
                </c:pt>
                <c:pt idx="6211">
                  <c:v>-1</c:v>
                </c:pt>
                <c:pt idx="6212">
                  <c:v>0</c:v>
                </c:pt>
                <c:pt idx="6213">
                  <c:v>0</c:v>
                </c:pt>
                <c:pt idx="6214">
                  <c:v>1</c:v>
                </c:pt>
                <c:pt idx="6215">
                  <c:v>-1</c:v>
                </c:pt>
                <c:pt idx="6216">
                  <c:v>-1</c:v>
                </c:pt>
                <c:pt idx="6217">
                  <c:v>0</c:v>
                </c:pt>
                <c:pt idx="6218">
                  <c:v>4</c:v>
                </c:pt>
                <c:pt idx="6219">
                  <c:v>-1</c:v>
                </c:pt>
                <c:pt idx="6220">
                  <c:v>-2</c:v>
                </c:pt>
                <c:pt idx="6221">
                  <c:v>0</c:v>
                </c:pt>
                <c:pt idx="6222">
                  <c:v>0</c:v>
                </c:pt>
                <c:pt idx="6223">
                  <c:v>0</c:v>
                </c:pt>
                <c:pt idx="6224">
                  <c:v>-2</c:v>
                </c:pt>
                <c:pt idx="6225">
                  <c:v>0</c:v>
                </c:pt>
                <c:pt idx="6226">
                  <c:v>-1</c:v>
                </c:pt>
                <c:pt idx="6227">
                  <c:v>1</c:v>
                </c:pt>
                <c:pt idx="6228">
                  <c:v>-2</c:v>
                </c:pt>
                <c:pt idx="6229">
                  <c:v>-1</c:v>
                </c:pt>
                <c:pt idx="6230">
                  <c:v>-4</c:v>
                </c:pt>
                <c:pt idx="6231">
                  <c:v>-1</c:v>
                </c:pt>
                <c:pt idx="6232">
                  <c:v>-1</c:v>
                </c:pt>
                <c:pt idx="6233">
                  <c:v>-4</c:v>
                </c:pt>
                <c:pt idx="6234">
                  <c:v>-3</c:v>
                </c:pt>
                <c:pt idx="6235">
                  <c:v>-1</c:v>
                </c:pt>
                <c:pt idx="6236">
                  <c:v>-2</c:v>
                </c:pt>
                <c:pt idx="6237">
                  <c:v>-2</c:v>
                </c:pt>
                <c:pt idx="6238">
                  <c:v>-1</c:v>
                </c:pt>
                <c:pt idx="6239">
                  <c:v>-1</c:v>
                </c:pt>
                <c:pt idx="6240">
                  <c:v>-1</c:v>
                </c:pt>
                <c:pt idx="6241">
                  <c:v>0</c:v>
                </c:pt>
                <c:pt idx="6242">
                  <c:v>0</c:v>
                </c:pt>
                <c:pt idx="6243">
                  <c:v>-3</c:v>
                </c:pt>
                <c:pt idx="6244">
                  <c:v>0</c:v>
                </c:pt>
                <c:pt idx="6245">
                  <c:v>-3</c:v>
                </c:pt>
                <c:pt idx="6246">
                  <c:v>1</c:v>
                </c:pt>
                <c:pt idx="6247">
                  <c:v>-5</c:v>
                </c:pt>
                <c:pt idx="6248">
                  <c:v>-1</c:v>
                </c:pt>
                <c:pt idx="6249">
                  <c:v>-1</c:v>
                </c:pt>
                <c:pt idx="6250">
                  <c:v>-4</c:v>
                </c:pt>
                <c:pt idx="6251">
                  <c:v>-6</c:v>
                </c:pt>
                <c:pt idx="6252">
                  <c:v>-4</c:v>
                </c:pt>
                <c:pt idx="6253">
                  <c:v>0</c:v>
                </c:pt>
                <c:pt idx="6254">
                  <c:v>-4</c:v>
                </c:pt>
                <c:pt idx="6255">
                  <c:v>-2</c:v>
                </c:pt>
                <c:pt idx="6256">
                  <c:v>-1</c:v>
                </c:pt>
                <c:pt idx="6257">
                  <c:v>-2</c:v>
                </c:pt>
                <c:pt idx="6258">
                  <c:v>0</c:v>
                </c:pt>
                <c:pt idx="6259">
                  <c:v>-1</c:v>
                </c:pt>
                <c:pt idx="6260">
                  <c:v>-2</c:v>
                </c:pt>
                <c:pt idx="6261">
                  <c:v>0</c:v>
                </c:pt>
                <c:pt idx="6262">
                  <c:v>2</c:v>
                </c:pt>
                <c:pt idx="6263">
                  <c:v>-2</c:v>
                </c:pt>
                <c:pt idx="6264">
                  <c:v>-3</c:v>
                </c:pt>
                <c:pt idx="6265">
                  <c:v>0</c:v>
                </c:pt>
                <c:pt idx="6266">
                  <c:v>-1</c:v>
                </c:pt>
                <c:pt idx="6267">
                  <c:v>0</c:v>
                </c:pt>
                <c:pt idx="6268">
                  <c:v>-1</c:v>
                </c:pt>
                <c:pt idx="6269">
                  <c:v>0</c:v>
                </c:pt>
                <c:pt idx="6270">
                  <c:v>-2</c:v>
                </c:pt>
                <c:pt idx="6271">
                  <c:v>-1</c:v>
                </c:pt>
                <c:pt idx="6272">
                  <c:v>0</c:v>
                </c:pt>
                <c:pt idx="6273">
                  <c:v>-1</c:v>
                </c:pt>
                <c:pt idx="6274">
                  <c:v>-4</c:v>
                </c:pt>
                <c:pt idx="6275">
                  <c:v>-4</c:v>
                </c:pt>
                <c:pt idx="6276">
                  <c:v>2</c:v>
                </c:pt>
                <c:pt idx="6277">
                  <c:v>-5</c:v>
                </c:pt>
                <c:pt idx="6278">
                  <c:v>1</c:v>
                </c:pt>
                <c:pt idx="6279">
                  <c:v>0</c:v>
                </c:pt>
                <c:pt idx="6280">
                  <c:v>-1</c:v>
                </c:pt>
                <c:pt idx="6281">
                  <c:v>-2</c:v>
                </c:pt>
                <c:pt idx="6282">
                  <c:v>-1</c:v>
                </c:pt>
                <c:pt idx="6283">
                  <c:v>-2</c:v>
                </c:pt>
                <c:pt idx="6284">
                  <c:v>-2</c:v>
                </c:pt>
                <c:pt idx="6285">
                  <c:v>3</c:v>
                </c:pt>
                <c:pt idx="6286">
                  <c:v>-1</c:v>
                </c:pt>
                <c:pt idx="6287">
                  <c:v>0</c:v>
                </c:pt>
                <c:pt idx="6288">
                  <c:v>1</c:v>
                </c:pt>
                <c:pt idx="6289">
                  <c:v>-1</c:v>
                </c:pt>
                <c:pt idx="6290">
                  <c:v>1</c:v>
                </c:pt>
                <c:pt idx="6291">
                  <c:v>0</c:v>
                </c:pt>
                <c:pt idx="6292">
                  <c:v>-3</c:v>
                </c:pt>
                <c:pt idx="6293">
                  <c:v>0</c:v>
                </c:pt>
                <c:pt idx="6294">
                  <c:v>-2</c:v>
                </c:pt>
                <c:pt idx="6295">
                  <c:v>-1</c:v>
                </c:pt>
                <c:pt idx="6296">
                  <c:v>0</c:v>
                </c:pt>
                <c:pt idx="6297">
                  <c:v>-1</c:v>
                </c:pt>
                <c:pt idx="6298">
                  <c:v>1</c:v>
                </c:pt>
                <c:pt idx="6299">
                  <c:v>-1</c:v>
                </c:pt>
                <c:pt idx="6300">
                  <c:v>1</c:v>
                </c:pt>
                <c:pt idx="6301">
                  <c:v>-1</c:v>
                </c:pt>
                <c:pt idx="6302">
                  <c:v>0</c:v>
                </c:pt>
                <c:pt idx="6303">
                  <c:v>-1</c:v>
                </c:pt>
                <c:pt idx="6304">
                  <c:v>2</c:v>
                </c:pt>
                <c:pt idx="6305">
                  <c:v>-1</c:v>
                </c:pt>
                <c:pt idx="6306">
                  <c:v>-1</c:v>
                </c:pt>
                <c:pt idx="6307">
                  <c:v>-3</c:v>
                </c:pt>
                <c:pt idx="6308">
                  <c:v>-1</c:v>
                </c:pt>
                <c:pt idx="6309">
                  <c:v>-1</c:v>
                </c:pt>
                <c:pt idx="6310">
                  <c:v>-1</c:v>
                </c:pt>
                <c:pt idx="6311">
                  <c:v>1</c:v>
                </c:pt>
                <c:pt idx="6312">
                  <c:v>-1</c:v>
                </c:pt>
                <c:pt idx="6313">
                  <c:v>0</c:v>
                </c:pt>
                <c:pt idx="6314">
                  <c:v>-1</c:v>
                </c:pt>
                <c:pt idx="6315">
                  <c:v>0</c:v>
                </c:pt>
                <c:pt idx="6316">
                  <c:v>0</c:v>
                </c:pt>
                <c:pt idx="6317">
                  <c:v>1</c:v>
                </c:pt>
                <c:pt idx="6318">
                  <c:v>-2</c:v>
                </c:pt>
                <c:pt idx="6319">
                  <c:v>0</c:v>
                </c:pt>
                <c:pt idx="6320">
                  <c:v>-3</c:v>
                </c:pt>
                <c:pt idx="6321">
                  <c:v>-1</c:v>
                </c:pt>
                <c:pt idx="6322">
                  <c:v>0</c:v>
                </c:pt>
                <c:pt idx="6323">
                  <c:v>0</c:v>
                </c:pt>
                <c:pt idx="6324">
                  <c:v>-1</c:v>
                </c:pt>
                <c:pt idx="6325">
                  <c:v>1</c:v>
                </c:pt>
                <c:pt idx="6326">
                  <c:v>-2</c:v>
                </c:pt>
                <c:pt idx="6327">
                  <c:v>0</c:v>
                </c:pt>
                <c:pt idx="6328">
                  <c:v>0</c:v>
                </c:pt>
                <c:pt idx="6329">
                  <c:v>-2</c:v>
                </c:pt>
                <c:pt idx="6330">
                  <c:v>2</c:v>
                </c:pt>
                <c:pt idx="6331">
                  <c:v>-2</c:v>
                </c:pt>
                <c:pt idx="6332">
                  <c:v>-3</c:v>
                </c:pt>
                <c:pt idx="6333">
                  <c:v>0</c:v>
                </c:pt>
                <c:pt idx="6334">
                  <c:v>-3</c:v>
                </c:pt>
                <c:pt idx="6335">
                  <c:v>0</c:v>
                </c:pt>
                <c:pt idx="6336">
                  <c:v>-1</c:v>
                </c:pt>
                <c:pt idx="6337">
                  <c:v>-1</c:v>
                </c:pt>
                <c:pt idx="6338">
                  <c:v>-1</c:v>
                </c:pt>
                <c:pt idx="6339">
                  <c:v>1</c:v>
                </c:pt>
                <c:pt idx="6340">
                  <c:v>-1</c:v>
                </c:pt>
                <c:pt idx="6341">
                  <c:v>0</c:v>
                </c:pt>
                <c:pt idx="6342">
                  <c:v>0</c:v>
                </c:pt>
                <c:pt idx="6343">
                  <c:v>-1</c:v>
                </c:pt>
                <c:pt idx="6344">
                  <c:v>-3</c:v>
                </c:pt>
                <c:pt idx="6345">
                  <c:v>0</c:v>
                </c:pt>
                <c:pt idx="6346">
                  <c:v>0</c:v>
                </c:pt>
                <c:pt idx="6347">
                  <c:v>0</c:v>
                </c:pt>
                <c:pt idx="6348">
                  <c:v>-3</c:v>
                </c:pt>
                <c:pt idx="6349">
                  <c:v>-1</c:v>
                </c:pt>
                <c:pt idx="6350">
                  <c:v>-2</c:v>
                </c:pt>
                <c:pt idx="6351">
                  <c:v>-1</c:v>
                </c:pt>
                <c:pt idx="6352">
                  <c:v>0</c:v>
                </c:pt>
                <c:pt idx="6353">
                  <c:v>0</c:v>
                </c:pt>
                <c:pt idx="6354">
                  <c:v>-1</c:v>
                </c:pt>
                <c:pt idx="6355">
                  <c:v>-2</c:v>
                </c:pt>
                <c:pt idx="6356">
                  <c:v>-2</c:v>
                </c:pt>
                <c:pt idx="6357">
                  <c:v>-2</c:v>
                </c:pt>
                <c:pt idx="6358">
                  <c:v>-1</c:v>
                </c:pt>
                <c:pt idx="6359">
                  <c:v>-2</c:v>
                </c:pt>
                <c:pt idx="6360">
                  <c:v>-1</c:v>
                </c:pt>
                <c:pt idx="6361">
                  <c:v>-2</c:v>
                </c:pt>
                <c:pt idx="6362">
                  <c:v>1</c:v>
                </c:pt>
                <c:pt idx="6363">
                  <c:v>-1</c:v>
                </c:pt>
                <c:pt idx="6364">
                  <c:v>3</c:v>
                </c:pt>
                <c:pt idx="6365">
                  <c:v>-3</c:v>
                </c:pt>
                <c:pt idx="6366">
                  <c:v>0</c:v>
                </c:pt>
                <c:pt idx="6367">
                  <c:v>0</c:v>
                </c:pt>
                <c:pt idx="6368">
                  <c:v>1</c:v>
                </c:pt>
                <c:pt idx="6369">
                  <c:v>-3</c:v>
                </c:pt>
                <c:pt idx="6370">
                  <c:v>0</c:v>
                </c:pt>
                <c:pt idx="6371">
                  <c:v>1</c:v>
                </c:pt>
                <c:pt idx="6372">
                  <c:v>2</c:v>
                </c:pt>
                <c:pt idx="6373">
                  <c:v>-4</c:v>
                </c:pt>
                <c:pt idx="6374">
                  <c:v>1</c:v>
                </c:pt>
                <c:pt idx="6375">
                  <c:v>0</c:v>
                </c:pt>
                <c:pt idx="6376">
                  <c:v>0</c:v>
                </c:pt>
                <c:pt idx="6377">
                  <c:v>1</c:v>
                </c:pt>
                <c:pt idx="6378">
                  <c:v>1</c:v>
                </c:pt>
                <c:pt idx="6379">
                  <c:v>0</c:v>
                </c:pt>
                <c:pt idx="6380">
                  <c:v>0</c:v>
                </c:pt>
                <c:pt idx="6381">
                  <c:v>-2</c:v>
                </c:pt>
                <c:pt idx="6382">
                  <c:v>-4</c:v>
                </c:pt>
                <c:pt idx="6383">
                  <c:v>1</c:v>
                </c:pt>
                <c:pt idx="6384">
                  <c:v>-1</c:v>
                </c:pt>
                <c:pt idx="6385">
                  <c:v>-3</c:v>
                </c:pt>
                <c:pt idx="6386">
                  <c:v>0</c:v>
                </c:pt>
                <c:pt idx="6387">
                  <c:v>-1</c:v>
                </c:pt>
                <c:pt idx="6388">
                  <c:v>-1</c:v>
                </c:pt>
                <c:pt idx="6389">
                  <c:v>0</c:v>
                </c:pt>
                <c:pt idx="6390">
                  <c:v>0</c:v>
                </c:pt>
                <c:pt idx="6391">
                  <c:v>0</c:v>
                </c:pt>
                <c:pt idx="6392">
                  <c:v>2</c:v>
                </c:pt>
                <c:pt idx="6393">
                  <c:v>-2</c:v>
                </c:pt>
                <c:pt idx="6394">
                  <c:v>-3</c:v>
                </c:pt>
                <c:pt idx="6395">
                  <c:v>-1</c:v>
                </c:pt>
                <c:pt idx="6396">
                  <c:v>0</c:v>
                </c:pt>
                <c:pt idx="6397">
                  <c:v>0</c:v>
                </c:pt>
                <c:pt idx="6398">
                  <c:v>-1</c:v>
                </c:pt>
                <c:pt idx="6399">
                  <c:v>1</c:v>
                </c:pt>
                <c:pt idx="6400">
                  <c:v>-2</c:v>
                </c:pt>
                <c:pt idx="6401">
                  <c:v>-1</c:v>
                </c:pt>
                <c:pt idx="6402">
                  <c:v>1</c:v>
                </c:pt>
                <c:pt idx="6403">
                  <c:v>-1</c:v>
                </c:pt>
                <c:pt idx="6404">
                  <c:v>1</c:v>
                </c:pt>
                <c:pt idx="6405">
                  <c:v>-1</c:v>
                </c:pt>
                <c:pt idx="6406">
                  <c:v>-1</c:v>
                </c:pt>
                <c:pt idx="6407">
                  <c:v>-2</c:v>
                </c:pt>
                <c:pt idx="6408">
                  <c:v>0</c:v>
                </c:pt>
                <c:pt idx="6409">
                  <c:v>0</c:v>
                </c:pt>
                <c:pt idx="6410">
                  <c:v>-1</c:v>
                </c:pt>
                <c:pt idx="6411">
                  <c:v>1</c:v>
                </c:pt>
                <c:pt idx="6412">
                  <c:v>-1</c:v>
                </c:pt>
                <c:pt idx="6413">
                  <c:v>-1</c:v>
                </c:pt>
                <c:pt idx="6414">
                  <c:v>3</c:v>
                </c:pt>
                <c:pt idx="6415">
                  <c:v>2</c:v>
                </c:pt>
                <c:pt idx="6416">
                  <c:v>-2</c:v>
                </c:pt>
                <c:pt idx="6417">
                  <c:v>-1</c:v>
                </c:pt>
                <c:pt idx="6418">
                  <c:v>-1</c:v>
                </c:pt>
                <c:pt idx="6419">
                  <c:v>0</c:v>
                </c:pt>
                <c:pt idx="6420">
                  <c:v>0</c:v>
                </c:pt>
                <c:pt idx="6421">
                  <c:v>1</c:v>
                </c:pt>
                <c:pt idx="6422">
                  <c:v>0</c:v>
                </c:pt>
                <c:pt idx="6423">
                  <c:v>-1</c:v>
                </c:pt>
                <c:pt idx="6424">
                  <c:v>-1</c:v>
                </c:pt>
                <c:pt idx="6425">
                  <c:v>0</c:v>
                </c:pt>
                <c:pt idx="6426">
                  <c:v>0</c:v>
                </c:pt>
                <c:pt idx="6427">
                  <c:v>0</c:v>
                </c:pt>
                <c:pt idx="6428">
                  <c:v>1</c:v>
                </c:pt>
                <c:pt idx="6429">
                  <c:v>1</c:v>
                </c:pt>
                <c:pt idx="6430">
                  <c:v>-2</c:v>
                </c:pt>
                <c:pt idx="6431">
                  <c:v>-1</c:v>
                </c:pt>
                <c:pt idx="6432">
                  <c:v>-1</c:v>
                </c:pt>
                <c:pt idx="6433">
                  <c:v>0</c:v>
                </c:pt>
                <c:pt idx="6434">
                  <c:v>-1</c:v>
                </c:pt>
                <c:pt idx="6435">
                  <c:v>-3</c:v>
                </c:pt>
                <c:pt idx="6436">
                  <c:v>-2</c:v>
                </c:pt>
                <c:pt idx="6437">
                  <c:v>-1</c:v>
                </c:pt>
                <c:pt idx="6438">
                  <c:v>-2</c:v>
                </c:pt>
                <c:pt idx="6439">
                  <c:v>0</c:v>
                </c:pt>
                <c:pt idx="6440">
                  <c:v>-2</c:v>
                </c:pt>
                <c:pt idx="6441">
                  <c:v>-2</c:v>
                </c:pt>
                <c:pt idx="6442">
                  <c:v>1</c:v>
                </c:pt>
                <c:pt idx="6443">
                  <c:v>-1</c:v>
                </c:pt>
                <c:pt idx="6444">
                  <c:v>-1</c:v>
                </c:pt>
                <c:pt idx="6445">
                  <c:v>-3</c:v>
                </c:pt>
                <c:pt idx="6446">
                  <c:v>1</c:v>
                </c:pt>
                <c:pt idx="6447">
                  <c:v>-4</c:v>
                </c:pt>
                <c:pt idx="6448">
                  <c:v>0</c:v>
                </c:pt>
                <c:pt idx="6449">
                  <c:v>-2</c:v>
                </c:pt>
                <c:pt idx="6450">
                  <c:v>-3</c:v>
                </c:pt>
                <c:pt idx="6451">
                  <c:v>-3</c:v>
                </c:pt>
                <c:pt idx="6452">
                  <c:v>-1</c:v>
                </c:pt>
                <c:pt idx="6453">
                  <c:v>-1</c:v>
                </c:pt>
                <c:pt idx="6454">
                  <c:v>1</c:v>
                </c:pt>
                <c:pt idx="6455">
                  <c:v>0</c:v>
                </c:pt>
                <c:pt idx="6456">
                  <c:v>0</c:v>
                </c:pt>
                <c:pt idx="6457">
                  <c:v>0</c:v>
                </c:pt>
                <c:pt idx="6458">
                  <c:v>-1</c:v>
                </c:pt>
                <c:pt idx="6459">
                  <c:v>-3</c:v>
                </c:pt>
                <c:pt idx="6460">
                  <c:v>1</c:v>
                </c:pt>
                <c:pt idx="6461">
                  <c:v>-1</c:v>
                </c:pt>
                <c:pt idx="6462">
                  <c:v>2</c:v>
                </c:pt>
                <c:pt idx="6463">
                  <c:v>0</c:v>
                </c:pt>
                <c:pt idx="6464">
                  <c:v>1</c:v>
                </c:pt>
                <c:pt idx="6465">
                  <c:v>-1</c:v>
                </c:pt>
                <c:pt idx="6466">
                  <c:v>-1</c:v>
                </c:pt>
                <c:pt idx="6467">
                  <c:v>-3</c:v>
                </c:pt>
                <c:pt idx="6468">
                  <c:v>0</c:v>
                </c:pt>
                <c:pt idx="6469">
                  <c:v>0</c:v>
                </c:pt>
                <c:pt idx="6470">
                  <c:v>0</c:v>
                </c:pt>
                <c:pt idx="6471">
                  <c:v>-1</c:v>
                </c:pt>
                <c:pt idx="6472">
                  <c:v>-1</c:v>
                </c:pt>
                <c:pt idx="6473">
                  <c:v>-1</c:v>
                </c:pt>
                <c:pt idx="6474">
                  <c:v>-3</c:v>
                </c:pt>
                <c:pt idx="6475">
                  <c:v>0</c:v>
                </c:pt>
                <c:pt idx="6476">
                  <c:v>0</c:v>
                </c:pt>
                <c:pt idx="6477">
                  <c:v>-1</c:v>
                </c:pt>
                <c:pt idx="6478">
                  <c:v>0</c:v>
                </c:pt>
                <c:pt idx="6479">
                  <c:v>0</c:v>
                </c:pt>
                <c:pt idx="6480">
                  <c:v>-1</c:v>
                </c:pt>
                <c:pt idx="6481">
                  <c:v>-2</c:v>
                </c:pt>
                <c:pt idx="6482">
                  <c:v>1</c:v>
                </c:pt>
                <c:pt idx="6483">
                  <c:v>-5</c:v>
                </c:pt>
                <c:pt idx="6484">
                  <c:v>-5</c:v>
                </c:pt>
                <c:pt idx="6485">
                  <c:v>0</c:v>
                </c:pt>
                <c:pt idx="6486">
                  <c:v>1</c:v>
                </c:pt>
                <c:pt idx="6487">
                  <c:v>0</c:v>
                </c:pt>
                <c:pt idx="6488">
                  <c:v>0</c:v>
                </c:pt>
                <c:pt idx="6489">
                  <c:v>-1</c:v>
                </c:pt>
                <c:pt idx="6490">
                  <c:v>-3</c:v>
                </c:pt>
                <c:pt idx="6491">
                  <c:v>0</c:v>
                </c:pt>
                <c:pt idx="6492">
                  <c:v>-1</c:v>
                </c:pt>
                <c:pt idx="6493">
                  <c:v>-1</c:v>
                </c:pt>
                <c:pt idx="6494">
                  <c:v>0</c:v>
                </c:pt>
                <c:pt idx="6495">
                  <c:v>0</c:v>
                </c:pt>
                <c:pt idx="6496">
                  <c:v>1</c:v>
                </c:pt>
                <c:pt idx="6497">
                  <c:v>-3</c:v>
                </c:pt>
                <c:pt idx="6498">
                  <c:v>-1</c:v>
                </c:pt>
                <c:pt idx="6499">
                  <c:v>-1</c:v>
                </c:pt>
                <c:pt idx="6500">
                  <c:v>-1</c:v>
                </c:pt>
                <c:pt idx="6501">
                  <c:v>-1</c:v>
                </c:pt>
                <c:pt idx="6502">
                  <c:v>2</c:v>
                </c:pt>
                <c:pt idx="6503">
                  <c:v>-3</c:v>
                </c:pt>
                <c:pt idx="6504">
                  <c:v>-1</c:v>
                </c:pt>
                <c:pt idx="6505">
                  <c:v>-1</c:v>
                </c:pt>
                <c:pt idx="6506">
                  <c:v>1</c:v>
                </c:pt>
                <c:pt idx="6507">
                  <c:v>0</c:v>
                </c:pt>
                <c:pt idx="6508">
                  <c:v>-1</c:v>
                </c:pt>
                <c:pt idx="6509">
                  <c:v>-3</c:v>
                </c:pt>
                <c:pt idx="6510">
                  <c:v>-1</c:v>
                </c:pt>
                <c:pt idx="6511">
                  <c:v>-3</c:v>
                </c:pt>
                <c:pt idx="6512">
                  <c:v>-2</c:v>
                </c:pt>
                <c:pt idx="6513">
                  <c:v>0</c:v>
                </c:pt>
                <c:pt idx="6514">
                  <c:v>0</c:v>
                </c:pt>
                <c:pt idx="6515">
                  <c:v>-1</c:v>
                </c:pt>
                <c:pt idx="6516">
                  <c:v>-4</c:v>
                </c:pt>
                <c:pt idx="6517">
                  <c:v>-1</c:v>
                </c:pt>
                <c:pt idx="6518">
                  <c:v>-4</c:v>
                </c:pt>
                <c:pt idx="6519">
                  <c:v>0</c:v>
                </c:pt>
                <c:pt idx="6520">
                  <c:v>-1</c:v>
                </c:pt>
                <c:pt idx="6521">
                  <c:v>2</c:v>
                </c:pt>
                <c:pt idx="6522">
                  <c:v>-2</c:v>
                </c:pt>
                <c:pt idx="6523">
                  <c:v>-2</c:v>
                </c:pt>
                <c:pt idx="6524">
                  <c:v>0</c:v>
                </c:pt>
                <c:pt idx="6525">
                  <c:v>0</c:v>
                </c:pt>
                <c:pt idx="6526">
                  <c:v>-2</c:v>
                </c:pt>
                <c:pt idx="6527">
                  <c:v>-2</c:v>
                </c:pt>
                <c:pt idx="6528">
                  <c:v>-2</c:v>
                </c:pt>
                <c:pt idx="6529">
                  <c:v>-3</c:v>
                </c:pt>
                <c:pt idx="6530">
                  <c:v>-2</c:v>
                </c:pt>
                <c:pt idx="6531">
                  <c:v>1</c:v>
                </c:pt>
                <c:pt idx="6532">
                  <c:v>0</c:v>
                </c:pt>
                <c:pt idx="6533">
                  <c:v>-1</c:v>
                </c:pt>
                <c:pt idx="6534">
                  <c:v>0</c:v>
                </c:pt>
                <c:pt idx="6535">
                  <c:v>-2</c:v>
                </c:pt>
                <c:pt idx="6536">
                  <c:v>0</c:v>
                </c:pt>
                <c:pt idx="6537">
                  <c:v>0</c:v>
                </c:pt>
                <c:pt idx="6538">
                  <c:v>-3</c:v>
                </c:pt>
                <c:pt idx="6539">
                  <c:v>-3</c:v>
                </c:pt>
                <c:pt idx="6540">
                  <c:v>-2</c:v>
                </c:pt>
                <c:pt idx="6541">
                  <c:v>-2</c:v>
                </c:pt>
                <c:pt idx="6542">
                  <c:v>-3</c:v>
                </c:pt>
                <c:pt idx="6543">
                  <c:v>0</c:v>
                </c:pt>
                <c:pt idx="6544">
                  <c:v>-1</c:v>
                </c:pt>
                <c:pt idx="6545">
                  <c:v>2</c:v>
                </c:pt>
                <c:pt idx="6546">
                  <c:v>-1</c:v>
                </c:pt>
                <c:pt idx="6547">
                  <c:v>1</c:v>
                </c:pt>
                <c:pt idx="6548">
                  <c:v>-5</c:v>
                </c:pt>
                <c:pt idx="6549">
                  <c:v>-3</c:v>
                </c:pt>
                <c:pt idx="6550">
                  <c:v>0</c:v>
                </c:pt>
                <c:pt idx="6551">
                  <c:v>0</c:v>
                </c:pt>
                <c:pt idx="6552">
                  <c:v>-1</c:v>
                </c:pt>
                <c:pt idx="6553">
                  <c:v>2</c:v>
                </c:pt>
                <c:pt idx="6554">
                  <c:v>-2</c:v>
                </c:pt>
                <c:pt idx="6555">
                  <c:v>0</c:v>
                </c:pt>
                <c:pt idx="6556">
                  <c:v>0</c:v>
                </c:pt>
                <c:pt idx="6557">
                  <c:v>-1</c:v>
                </c:pt>
                <c:pt idx="6558">
                  <c:v>0</c:v>
                </c:pt>
                <c:pt idx="6559">
                  <c:v>-4</c:v>
                </c:pt>
                <c:pt idx="6560">
                  <c:v>-3</c:v>
                </c:pt>
                <c:pt idx="6561">
                  <c:v>0</c:v>
                </c:pt>
                <c:pt idx="6562">
                  <c:v>-1</c:v>
                </c:pt>
                <c:pt idx="6563">
                  <c:v>-2</c:v>
                </c:pt>
                <c:pt idx="6564">
                  <c:v>-2</c:v>
                </c:pt>
                <c:pt idx="6565">
                  <c:v>-4</c:v>
                </c:pt>
                <c:pt idx="6566">
                  <c:v>0</c:v>
                </c:pt>
                <c:pt idx="6567">
                  <c:v>-2</c:v>
                </c:pt>
                <c:pt idx="6568">
                  <c:v>0</c:v>
                </c:pt>
                <c:pt idx="6569">
                  <c:v>-1</c:v>
                </c:pt>
                <c:pt idx="6570">
                  <c:v>-2</c:v>
                </c:pt>
                <c:pt idx="6571">
                  <c:v>-1</c:v>
                </c:pt>
                <c:pt idx="6572">
                  <c:v>-2</c:v>
                </c:pt>
                <c:pt idx="6573">
                  <c:v>0</c:v>
                </c:pt>
                <c:pt idx="6574">
                  <c:v>1</c:v>
                </c:pt>
                <c:pt idx="6575">
                  <c:v>0</c:v>
                </c:pt>
                <c:pt idx="6576">
                  <c:v>0</c:v>
                </c:pt>
                <c:pt idx="6577">
                  <c:v>-2</c:v>
                </c:pt>
                <c:pt idx="6578">
                  <c:v>-2</c:v>
                </c:pt>
                <c:pt idx="6579">
                  <c:v>-1</c:v>
                </c:pt>
                <c:pt idx="6580">
                  <c:v>1</c:v>
                </c:pt>
                <c:pt idx="6581">
                  <c:v>0</c:v>
                </c:pt>
                <c:pt idx="6582">
                  <c:v>0</c:v>
                </c:pt>
                <c:pt idx="6583">
                  <c:v>2</c:v>
                </c:pt>
                <c:pt idx="6584">
                  <c:v>0</c:v>
                </c:pt>
                <c:pt idx="6585">
                  <c:v>0</c:v>
                </c:pt>
                <c:pt idx="6586">
                  <c:v>-2</c:v>
                </c:pt>
                <c:pt idx="6587">
                  <c:v>-3</c:v>
                </c:pt>
                <c:pt idx="6588">
                  <c:v>1</c:v>
                </c:pt>
                <c:pt idx="6589">
                  <c:v>1</c:v>
                </c:pt>
                <c:pt idx="6590">
                  <c:v>-1</c:v>
                </c:pt>
                <c:pt idx="6591">
                  <c:v>-2</c:v>
                </c:pt>
                <c:pt idx="6592">
                  <c:v>-2</c:v>
                </c:pt>
                <c:pt idx="6593">
                  <c:v>-1</c:v>
                </c:pt>
                <c:pt idx="6594">
                  <c:v>0</c:v>
                </c:pt>
                <c:pt idx="6595">
                  <c:v>-2</c:v>
                </c:pt>
                <c:pt idx="6596">
                  <c:v>-1</c:v>
                </c:pt>
                <c:pt idx="6597">
                  <c:v>-1</c:v>
                </c:pt>
                <c:pt idx="6598">
                  <c:v>-2</c:v>
                </c:pt>
                <c:pt idx="6599">
                  <c:v>1</c:v>
                </c:pt>
                <c:pt idx="6600">
                  <c:v>-4</c:v>
                </c:pt>
                <c:pt idx="6601">
                  <c:v>-1</c:v>
                </c:pt>
                <c:pt idx="6602">
                  <c:v>-3</c:v>
                </c:pt>
                <c:pt idx="6603">
                  <c:v>0</c:v>
                </c:pt>
                <c:pt idx="6604">
                  <c:v>-1</c:v>
                </c:pt>
                <c:pt idx="6605">
                  <c:v>-1</c:v>
                </c:pt>
                <c:pt idx="6606">
                  <c:v>-1</c:v>
                </c:pt>
                <c:pt idx="6607">
                  <c:v>0</c:v>
                </c:pt>
                <c:pt idx="6608">
                  <c:v>0</c:v>
                </c:pt>
                <c:pt idx="6609">
                  <c:v>1</c:v>
                </c:pt>
                <c:pt idx="6610">
                  <c:v>-1</c:v>
                </c:pt>
                <c:pt idx="6611">
                  <c:v>0</c:v>
                </c:pt>
                <c:pt idx="6612">
                  <c:v>0</c:v>
                </c:pt>
                <c:pt idx="6613">
                  <c:v>1</c:v>
                </c:pt>
                <c:pt idx="6614">
                  <c:v>-2</c:v>
                </c:pt>
                <c:pt idx="6615">
                  <c:v>2</c:v>
                </c:pt>
                <c:pt idx="6616">
                  <c:v>1</c:v>
                </c:pt>
                <c:pt idx="6617">
                  <c:v>1</c:v>
                </c:pt>
                <c:pt idx="6618">
                  <c:v>-1</c:v>
                </c:pt>
                <c:pt idx="6619">
                  <c:v>-2</c:v>
                </c:pt>
                <c:pt idx="6620">
                  <c:v>-2</c:v>
                </c:pt>
                <c:pt idx="6621">
                  <c:v>1</c:v>
                </c:pt>
                <c:pt idx="6622">
                  <c:v>0</c:v>
                </c:pt>
                <c:pt idx="6623">
                  <c:v>-2</c:v>
                </c:pt>
                <c:pt idx="6624">
                  <c:v>-1</c:v>
                </c:pt>
                <c:pt idx="6625">
                  <c:v>-2</c:v>
                </c:pt>
                <c:pt idx="6626">
                  <c:v>-2</c:v>
                </c:pt>
                <c:pt idx="6627">
                  <c:v>2</c:v>
                </c:pt>
                <c:pt idx="6628">
                  <c:v>-1</c:v>
                </c:pt>
                <c:pt idx="6629">
                  <c:v>-1</c:v>
                </c:pt>
                <c:pt idx="6630">
                  <c:v>-3</c:v>
                </c:pt>
                <c:pt idx="6631">
                  <c:v>0</c:v>
                </c:pt>
                <c:pt idx="6632">
                  <c:v>-3</c:v>
                </c:pt>
                <c:pt idx="6633">
                  <c:v>-2</c:v>
                </c:pt>
                <c:pt idx="6634">
                  <c:v>0</c:v>
                </c:pt>
                <c:pt idx="6635">
                  <c:v>-1</c:v>
                </c:pt>
                <c:pt idx="6636">
                  <c:v>-2</c:v>
                </c:pt>
                <c:pt idx="6637">
                  <c:v>-1</c:v>
                </c:pt>
                <c:pt idx="6638">
                  <c:v>-2</c:v>
                </c:pt>
                <c:pt idx="6639">
                  <c:v>-1</c:v>
                </c:pt>
                <c:pt idx="6640">
                  <c:v>-1</c:v>
                </c:pt>
                <c:pt idx="6641">
                  <c:v>0</c:v>
                </c:pt>
                <c:pt idx="6642">
                  <c:v>0</c:v>
                </c:pt>
                <c:pt idx="6643">
                  <c:v>-1</c:v>
                </c:pt>
                <c:pt idx="6644">
                  <c:v>-3</c:v>
                </c:pt>
                <c:pt idx="6645">
                  <c:v>2</c:v>
                </c:pt>
                <c:pt idx="6646">
                  <c:v>1</c:v>
                </c:pt>
                <c:pt idx="6647">
                  <c:v>-2</c:v>
                </c:pt>
                <c:pt idx="6648">
                  <c:v>-4</c:v>
                </c:pt>
                <c:pt idx="6649">
                  <c:v>-1</c:v>
                </c:pt>
                <c:pt idx="6650">
                  <c:v>-1</c:v>
                </c:pt>
                <c:pt idx="6651">
                  <c:v>-2</c:v>
                </c:pt>
                <c:pt idx="6652">
                  <c:v>3</c:v>
                </c:pt>
                <c:pt idx="6653">
                  <c:v>-3</c:v>
                </c:pt>
                <c:pt idx="6654">
                  <c:v>-2</c:v>
                </c:pt>
                <c:pt idx="6655">
                  <c:v>0</c:v>
                </c:pt>
                <c:pt idx="6656">
                  <c:v>-2</c:v>
                </c:pt>
                <c:pt idx="6657">
                  <c:v>2</c:v>
                </c:pt>
                <c:pt idx="6658">
                  <c:v>1</c:v>
                </c:pt>
                <c:pt idx="6659">
                  <c:v>-2</c:v>
                </c:pt>
                <c:pt idx="6660">
                  <c:v>-4</c:v>
                </c:pt>
                <c:pt idx="6661">
                  <c:v>2</c:v>
                </c:pt>
                <c:pt idx="6662">
                  <c:v>0</c:v>
                </c:pt>
                <c:pt idx="6663">
                  <c:v>-1</c:v>
                </c:pt>
                <c:pt idx="6664">
                  <c:v>0</c:v>
                </c:pt>
                <c:pt idx="6665">
                  <c:v>0</c:v>
                </c:pt>
                <c:pt idx="6666">
                  <c:v>-1</c:v>
                </c:pt>
                <c:pt idx="6667">
                  <c:v>0</c:v>
                </c:pt>
                <c:pt idx="6668">
                  <c:v>1</c:v>
                </c:pt>
                <c:pt idx="6669">
                  <c:v>-1</c:v>
                </c:pt>
                <c:pt idx="6670">
                  <c:v>-1</c:v>
                </c:pt>
                <c:pt idx="6671">
                  <c:v>-1</c:v>
                </c:pt>
                <c:pt idx="6672">
                  <c:v>-2</c:v>
                </c:pt>
                <c:pt idx="6673">
                  <c:v>1</c:v>
                </c:pt>
                <c:pt idx="6674">
                  <c:v>1</c:v>
                </c:pt>
                <c:pt idx="6675">
                  <c:v>-2</c:v>
                </c:pt>
                <c:pt idx="6676">
                  <c:v>0</c:v>
                </c:pt>
                <c:pt idx="6677">
                  <c:v>0</c:v>
                </c:pt>
                <c:pt idx="6678">
                  <c:v>2</c:v>
                </c:pt>
                <c:pt idx="6679">
                  <c:v>0</c:v>
                </c:pt>
                <c:pt idx="6680">
                  <c:v>0</c:v>
                </c:pt>
                <c:pt idx="6681">
                  <c:v>0</c:v>
                </c:pt>
                <c:pt idx="6682">
                  <c:v>-2</c:v>
                </c:pt>
                <c:pt idx="6683">
                  <c:v>0</c:v>
                </c:pt>
                <c:pt idx="6684">
                  <c:v>1</c:v>
                </c:pt>
                <c:pt idx="6685">
                  <c:v>2</c:v>
                </c:pt>
                <c:pt idx="6686">
                  <c:v>0</c:v>
                </c:pt>
                <c:pt idx="6687">
                  <c:v>0</c:v>
                </c:pt>
                <c:pt idx="6688">
                  <c:v>1</c:v>
                </c:pt>
                <c:pt idx="6689">
                  <c:v>-2</c:v>
                </c:pt>
                <c:pt idx="6690">
                  <c:v>-3</c:v>
                </c:pt>
                <c:pt idx="6691">
                  <c:v>-1</c:v>
                </c:pt>
                <c:pt idx="6692">
                  <c:v>1</c:v>
                </c:pt>
                <c:pt idx="6693">
                  <c:v>0</c:v>
                </c:pt>
                <c:pt idx="6694">
                  <c:v>-1</c:v>
                </c:pt>
                <c:pt idx="6695">
                  <c:v>2</c:v>
                </c:pt>
                <c:pt idx="6696">
                  <c:v>0</c:v>
                </c:pt>
                <c:pt idx="6697">
                  <c:v>0</c:v>
                </c:pt>
                <c:pt idx="6698">
                  <c:v>-1</c:v>
                </c:pt>
                <c:pt idx="6699">
                  <c:v>-1</c:v>
                </c:pt>
                <c:pt idx="6700">
                  <c:v>-2</c:v>
                </c:pt>
                <c:pt idx="6701">
                  <c:v>-1</c:v>
                </c:pt>
                <c:pt idx="6702">
                  <c:v>0</c:v>
                </c:pt>
                <c:pt idx="6703">
                  <c:v>1</c:v>
                </c:pt>
                <c:pt idx="6704">
                  <c:v>-2</c:v>
                </c:pt>
                <c:pt idx="6705">
                  <c:v>0</c:v>
                </c:pt>
                <c:pt idx="6706">
                  <c:v>1</c:v>
                </c:pt>
                <c:pt idx="6707">
                  <c:v>-3</c:v>
                </c:pt>
                <c:pt idx="6708">
                  <c:v>0</c:v>
                </c:pt>
                <c:pt idx="6709">
                  <c:v>-3</c:v>
                </c:pt>
                <c:pt idx="6710">
                  <c:v>1</c:v>
                </c:pt>
                <c:pt idx="6711">
                  <c:v>-3</c:v>
                </c:pt>
                <c:pt idx="6712">
                  <c:v>2</c:v>
                </c:pt>
                <c:pt idx="6713">
                  <c:v>0</c:v>
                </c:pt>
                <c:pt idx="6714">
                  <c:v>-1</c:v>
                </c:pt>
                <c:pt idx="6715">
                  <c:v>-1</c:v>
                </c:pt>
                <c:pt idx="6716">
                  <c:v>0</c:v>
                </c:pt>
                <c:pt idx="6717">
                  <c:v>0</c:v>
                </c:pt>
                <c:pt idx="6718">
                  <c:v>0</c:v>
                </c:pt>
                <c:pt idx="6719">
                  <c:v>-1</c:v>
                </c:pt>
                <c:pt idx="6720">
                  <c:v>-2</c:v>
                </c:pt>
                <c:pt idx="6721">
                  <c:v>1</c:v>
                </c:pt>
                <c:pt idx="6722">
                  <c:v>-3</c:v>
                </c:pt>
                <c:pt idx="6723">
                  <c:v>-1</c:v>
                </c:pt>
                <c:pt idx="6724">
                  <c:v>1</c:v>
                </c:pt>
                <c:pt idx="6725">
                  <c:v>-3</c:v>
                </c:pt>
                <c:pt idx="6726">
                  <c:v>1</c:v>
                </c:pt>
                <c:pt idx="6727">
                  <c:v>-2</c:v>
                </c:pt>
                <c:pt idx="6728">
                  <c:v>0</c:v>
                </c:pt>
                <c:pt idx="6729">
                  <c:v>-1</c:v>
                </c:pt>
                <c:pt idx="6730">
                  <c:v>-2</c:v>
                </c:pt>
                <c:pt idx="6731">
                  <c:v>-1</c:v>
                </c:pt>
                <c:pt idx="6732">
                  <c:v>0</c:v>
                </c:pt>
                <c:pt idx="6733">
                  <c:v>-4</c:v>
                </c:pt>
                <c:pt idx="6734">
                  <c:v>0</c:v>
                </c:pt>
                <c:pt idx="6735">
                  <c:v>0</c:v>
                </c:pt>
                <c:pt idx="6736">
                  <c:v>-1</c:v>
                </c:pt>
                <c:pt idx="6737">
                  <c:v>-1</c:v>
                </c:pt>
                <c:pt idx="6738">
                  <c:v>1</c:v>
                </c:pt>
                <c:pt idx="6739">
                  <c:v>-3</c:v>
                </c:pt>
                <c:pt idx="6740">
                  <c:v>1</c:v>
                </c:pt>
                <c:pt idx="6741">
                  <c:v>0</c:v>
                </c:pt>
                <c:pt idx="6742">
                  <c:v>0</c:v>
                </c:pt>
                <c:pt idx="6743">
                  <c:v>0</c:v>
                </c:pt>
                <c:pt idx="6744">
                  <c:v>0</c:v>
                </c:pt>
                <c:pt idx="6745">
                  <c:v>-1</c:v>
                </c:pt>
                <c:pt idx="6746">
                  <c:v>-2</c:v>
                </c:pt>
                <c:pt idx="6747">
                  <c:v>0</c:v>
                </c:pt>
                <c:pt idx="6748">
                  <c:v>2</c:v>
                </c:pt>
                <c:pt idx="6749">
                  <c:v>-2</c:v>
                </c:pt>
                <c:pt idx="6750">
                  <c:v>0</c:v>
                </c:pt>
                <c:pt idx="6751">
                  <c:v>-1</c:v>
                </c:pt>
                <c:pt idx="6752">
                  <c:v>1</c:v>
                </c:pt>
                <c:pt idx="6753">
                  <c:v>0</c:v>
                </c:pt>
                <c:pt idx="6754">
                  <c:v>0</c:v>
                </c:pt>
                <c:pt idx="6755">
                  <c:v>-4</c:v>
                </c:pt>
                <c:pt idx="6756">
                  <c:v>-2</c:v>
                </c:pt>
                <c:pt idx="6757">
                  <c:v>0</c:v>
                </c:pt>
                <c:pt idx="6758">
                  <c:v>-1</c:v>
                </c:pt>
                <c:pt idx="6759">
                  <c:v>-1</c:v>
                </c:pt>
                <c:pt idx="6760">
                  <c:v>-1</c:v>
                </c:pt>
                <c:pt idx="6761">
                  <c:v>1</c:v>
                </c:pt>
                <c:pt idx="6762">
                  <c:v>-2</c:v>
                </c:pt>
                <c:pt idx="6763">
                  <c:v>-3</c:v>
                </c:pt>
                <c:pt idx="6764">
                  <c:v>0</c:v>
                </c:pt>
                <c:pt idx="6765">
                  <c:v>0</c:v>
                </c:pt>
                <c:pt idx="6766">
                  <c:v>-3</c:v>
                </c:pt>
                <c:pt idx="6767">
                  <c:v>0</c:v>
                </c:pt>
                <c:pt idx="6768">
                  <c:v>0</c:v>
                </c:pt>
                <c:pt idx="6769">
                  <c:v>1</c:v>
                </c:pt>
                <c:pt idx="6770">
                  <c:v>0</c:v>
                </c:pt>
                <c:pt idx="6771">
                  <c:v>0</c:v>
                </c:pt>
                <c:pt idx="6772">
                  <c:v>3</c:v>
                </c:pt>
                <c:pt idx="6773">
                  <c:v>-2</c:v>
                </c:pt>
                <c:pt idx="6774">
                  <c:v>0</c:v>
                </c:pt>
                <c:pt idx="6775">
                  <c:v>0</c:v>
                </c:pt>
                <c:pt idx="6776">
                  <c:v>0</c:v>
                </c:pt>
                <c:pt idx="6777">
                  <c:v>-1</c:v>
                </c:pt>
                <c:pt idx="6778">
                  <c:v>0</c:v>
                </c:pt>
                <c:pt idx="6779">
                  <c:v>0</c:v>
                </c:pt>
                <c:pt idx="6780">
                  <c:v>0</c:v>
                </c:pt>
                <c:pt idx="6781">
                  <c:v>1</c:v>
                </c:pt>
                <c:pt idx="6782">
                  <c:v>-1</c:v>
                </c:pt>
                <c:pt idx="6783">
                  <c:v>-1</c:v>
                </c:pt>
                <c:pt idx="6784">
                  <c:v>-1</c:v>
                </c:pt>
                <c:pt idx="6785">
                  <c:v>-1</c:v>
                </c:pt>
                <c:pt idx="6786">
                  <c:v>-1</c:v>
                </c:pt>
                <c:pt idx="6787">
                  <c:v>-3</c:v>
                </c:pt>
                <c:pt idx="6788">
                  <c:v>-2</c:v>
                </c:pt>
                <c:pt idx="6789">
                  <c:v>2</c:v>
                </c:pt>
                <c:pt idx="6790">
                  <c:v>-1</c:v>
                </c:pt>
                <c:pt idx="6791">
                  <c:v>-2</c:v>
                </c:pt>
                <c:pt idx="6792">
                  <c:v>-1</c:v>
                </c:pt>
                <c:pt idx="6793">
                  <c:v>-2</c:v>
                </c:pt>
                <c:pt idx="6794">
                  <c:v>0</c:v>
                </c:pt>
                <c:pt idx="6795">
                  <c:v>-1</c:v>
                </c:pt>
                <c:pt idx="6796">
                  <c:v>0</c:v>
                </c:pt>
                <c:pt idx="6797">
                  <c:v>-2</c:v>
                </c:pt>
                <c:pt idx="6798">
                  <c:v>0</c:v>
                </c:pt>
                <c:pt idx="6799">
                  <c:v>1</c:v>
                </c:pt>
                <c:pt idx="6800">
                  <c:v>-5</c:v>
                </c:pt>
                <c:pt idx="6801">
                  <c:v>-3</c:v>
                </c:pt>
                <c:pt idx="6802">
                  <c:v>-6</c:v>
                </c:pt>
                <c:pt idx="6803">
                  <c:v>-2</c:v>
                </c:pt>
                <c:pt idx="6804">
                  <c:v>1</c:v>
                </c:pt>
                <c:pt idx="6805">
                  <c:v>1</c:v>
                </c:pt>
                <c:pt idx="6806">
                  <c:v>-2</c:v>
                </c:pt>
                <c:pt idx="6807">
                  <c:v>-5</c:v>
                </c:pt>
                <c:pt idx="6808">
                  <c:v>-2</c:v>
                </c:pt>
                <c:pt idx="6809">
                  <c:v>-1</c:v>
                </c:pt>
                <c:pt idx="6810">
                  <c:v>1</c:v>
                </c:pt>
                <c:pt idx="6811">
                  <c:v>-2</c:v>
                </c:pt>
                <c:pt idx="6812">
                  <c:v>0</c:v>
                </c:pt>
                <c:pt idx="6813">
                  <c:v>-2</c:v>
                </c:pt>
                <c:pt idx="6814">
                  <c:v>-2</c:v>
                </c:pt>
                <c:pt idx="6815">
                  <c:v>-2</c:v>
                </c:pt>
                <c:pt idx="6816">
                  <c:v>-3</c:v>
                </c:pt>
                <c:pt idx="6817">
                  <c:v>-1</c:v>
                </c:pt>
                <c:pt idx="6818">
                  <c:v>1</c:v>
                </c:pt>
                <c:pt idx="6819">
                  <c:v>0</c:v>
                </c:pt>
                <c:pt idx="6820">
                  <c:v>-2</c:v>
                </c:pt>
                <c:pt idx="6821">
                  <c:v>2</c:v>
                </c:pt>
                <c:pt idx="6822">
                  <c:v>0</c:v>
                </c:pt>
                <c:pt idx="6823">
                  <c:v>-1</c:v>
                </c:pt>
                <c:pt idx="6824">
                  <c:v>-1</c:v>
                </c:pt>
                <c:pt idx="6825">
                  <c:v>-2</c:v>
                </c:pt>
                <c:pt idx="6826">
                  <c:v>-1</c:v>
                </c:pt>
                <c:pt idx="6827">
                  <c:v>-1</c:v>
                </c:pt>
                <c:pt idx="6828">
                  <c:v>2</c:v>
                </c:pt>
                <c:pt idx="6829">
                  <c:v>-2</c:v>
                </c:pt>
                <c:pt idx="6830">
                  <c:v>-2</c:v>
                </c:pt>
                <c:pt idx="6831">
                  <c:v>-2</c:v>
                </c:pt>
                <c:pt idx="6832">
                  <c:v>0</c:v>
                </c:pt>
                <c:pt idx="6833">
                  <c:v>-1</c:v>
                </c:pt>
                <c:pt idx="6834">
                  <c:v>0</c:v>
                </c:pt>
                <c:pt idx="6835">
                  <c:v>-4</c:v>
                </c:pt>
                <c:pt idx="6836">
                  <c:v>-4</c:v>
                </c:pt>
                <c:pt idx="6837">
                  <c:v>1</c:v>
                </c:pt>
                <c:pt idx="6838">
                  <c:v>0</c:v>
                </c:pt>
                <c:pt idx="6839">
                  <c:v>0</c:v>
                </c:pt>
                <c:pt idx="6840">
                  <c:v>1</c:v>
                </c:pt>
                <c:pt idx="6841">
                  <c:v>0</c:v>
                </c:pt>
                <c:pt idx="6842">
                  <c:v>-3</c:v>
                </c:pt>
                <c:pt idx="6843">
                  <c:v>1</c:v>
                </c:pt>
                <c:pt idx="6844">
                  <c:v>0</c:v>
                </c:pt>
                <c:pt idx="6845">
                  <c:v>0</c:v>
                </c:pt>
                <c:pt idx="6846">
                  <c:v>0</c:v>
                </c:pt>
                <c:pt idx="6847">
                  <c:v>-2</c:v>
                </c:pt>
                <c:pt idx="6848">
                  <c:v>-2</c:v>
                </c:pt>
                <c:pt idx="6849">
                  <c:v>0</c:v>
                </c:pt>
                <c:pt idx="6850">
                  <c:v>-2</c:v>
                </c:pt>
                <c:pt idx="6851">
                  <c:v>1</c:v>
                </c:pt>
                <c:pt idx="6852">
                  <c:v>0</c:v>
                </c:pt>
                <c:pt idx="6853">
                  <c:v>-2</c:v>
                </c:pt>
                <c:pt idx="6854">
                  <c:v>0</c:v>
                </c:pt>
                <c:pt idx="6855">
                  <c:v>-2</c:v>
                </c:pt>
                <c:pt idx="6856">
                  <c:v>-1</c:v>
                </c:pt>
                <c:pt idx="6857">
                  <c:v>-1</c:v>
                </c:pt>
                <c:pt idx="6858">
                  <c:v>-1</c:v>
                </c:pt>
                <c:pt idx="6859">
                  <c:v>-1</c:v>
                </c:pt>
                <c:pt idx="6860">
                  <c:v>-2</c:v>
                </c:pt>
                <c:pt idx="6861">
                  <c:v>0</c:v>
                </c:pt>
                <c:pt idx="6862">
                  <c:v>-5</c:v>
                </c:pt>
                <c:pt idx="6863">
                  <c:v>2</c:v>
                </c:pt>
                <c:pt idx="6864">
                  <c:v>1</c:v>
                </c:pt>
                <c:pt idx="6865">
                  <c:v>0</c:v>
                </c:pt>
                <c:pt idx="6866">
                  <c:v>-2</c:v>
                </c:pt>
                <c:pt idx="6867">
                  <c:v>-2</c:v>
                </c:pt>
                <c:pt idx="6868">
                  <c:v>1</c:v>
                </c:pt>
                <c:pt idx="6869">
                  <c:v>-1</c:v>
                </c:pt>
                <c:pt idx="6870">
                  <c:v>-1</c:v>
                </c:pt>
                <c:pt idx="6871">
                  <c:v>-3</c:v>
                </c:pt>
                <c:pt idx="6872">
                  <c:v>0</c:v>
                </c:pt>
                <c:pt idx="6873">
                  <c:v>0</c:v>
                </c:pt>
                <c:pt idx="6874">
                  <c:v>1</c:v>
                </c:pt>
                <c:pt idx="6875">
                  <c:v>-3</c:v>
                </c:pt>
                <c:pt idx="6876">
                  <c:v>0</c:v>
                </c:pt>
                <c:pt idx="6877">
                  <c:v>0</c:v>
                </c:pt>
                <c:pt idx="6878">
                  <c:v>-3</c:v>
                </c:pt>
                <c:pt idx="6879">
                  <c:v>-1</c:v>
                </c:pt>
                <c:pt idx="6880">
                  <c:v>0</c:v>
                </c:pt>
                <c:pt idx="6881">
                  <c:v>-2</c:v>
                </c:pt>
                <c:pt idx="6882">
                  <c:v>1</c:v>
                </c:pt>
                <c:pt idx="6883">
                  <c:v>0</c:v>
                </c:pt>
                <c:pt idx="6884">
                  <c:v>-2</c:v>
                </c:pt>
                <c:pt idx="6885">
                  <c:v>-1</c:v>
                </c:pt>
                <c:pt idx="6886">
                  <c:v>-2</c:v>
                </c:pt>
                <c:pt idx="6887">
                  <c:v>0</c:v>
                </c:pt>
                <c:pt idx="6888">
                  <c:v>-2</c:v>
                </c:pt>
                <c:pt idx="6889">
                  <c:v>0</c:v>
                </c:pt>
                <c:pt idx="6890">
                  <c:v>-1</c:v>
                </c:pt>
                <c:pt idx="6891">
                  <c:v>-2</c:v>
                </c:pt>
                <c:pt idx="6892">
                  <c:v>0</c:v>
                </c:pt>
                <c:pt idx="6893">
                  <c:v>0</c:v>
                </c:pt>
                <c:pt idx="6894">
                  <c:v>2</c:v>
                </c:pt>
                <c:pt idx="6895">
                  <c:v>0</c:v>
                </c:pt>
                <c:pt idx="6896">
                  <c:v>-3</c:v>
                </c:pt>
                <c:pt idx="6897">
                  <c:v>0</c:v>
                </c:pt>
                <c:pt idx="6898">
                  <c:v>-1</c:v>
                </c:pt>
                <c:pt idx="6899">
                  <c:v>0</c:v>
                </c:pt>
                <c:pt idx="6900">
                  <c:v>0</c:v>
                </c:pt>
                <c:pt idx="6901">
                  <c:v>1</c:v>
                </c:pt>
                <c:pt idx="6902">
                  <c:v>-4</c:v>
                </c:pt>
                <c:pt idx="6903">
                  <c:v>-1</c:v>
                </c:pt>
                <c:pt idx="6904">
                  <c:v>-1</c:v>
                </c:pt>
                <c:pt idx="6905">
                  <c:v>0</c:v>
                </c:pt>
                <c:pt idx="6906">
                  <c:v>-7</c:v>
                </c:pt>
                <c:pt idx="6907">
                  <c:v>1</c:v>
                </c:pt>
                <c:pt idx="6908">
                  <c:v>2</c:v>
                </c:pt>
                <c:pt idx="6909">
                  <c:v>0</c:v>
                </c:pt>
                <c:pt idx="6910">
                  <c:v>-2</c:v>
                </c:pt>
                <c:pt idx="6911">
                  <c:v>-1</c:v>
                </c:pt>
                <c:pt idx="6912">
                  <c:v>-1</c:v>
                </c:pt>
                <c:pt idx="6913">
                  <c:v>-4</c:v>
                </c:pt>
                <c:pt idx="6914">
                  <c:v>-1</c:v>
                </c:pt>
                <c:pt idx="6915">
                  <c:v>1</c:v>
                </c:pt>
                <c:pt idx="6916">
                  <c:v>-1</c:v>
                </c:pt>
                <c:pt idx="6917">
                  <c:v>0</c:v>
                </c:pt>
                <c:pt idx="6918">
                  <c:v>-1</c:v>
                </c:pt>
                <c:pt idx="6919">
                  <c:v>0</c:v>
                </c:pt>
                <c:pt idx="6920">
                  <c:v>0</c:v>
                </c:pt>
                <c:pt idx="6921">
                  <c:v>-3</c:v>
                </c:pt>
                <c:pt idx="6922">
                  <c:v>-1</c:v>
                </c:pt>
                <c:pt idx="6923">
                  <c:v>0</c:v>
                </c:pt>
                <c:pt idx="6924">
                  <c:v>0</c:v>
                </c:pt>
                <c:pt idx="6925">
                  <c:v>-2</c:v>
                </c:pt>
                <c:pt idx="6926">
                  <c:v>0</c:v>
                </c:pt>
                <c:pt idx="6927">
                  <c:v>-1</c:v>
                </c:pt>
                <c:pt idx="6928">
                  <c:v>-1</c:v>
                </c:pt>
                <c:pt idx="6929">
                  <c:v>1</c:v>
                </c:pt>
                <c:pt idx="6930">
                  <c:v>0</c:v>
                </c:pt>
                <c:pt idx="6931">
                  <c:v>1</c:v>
                </c:pt>
                <c:pt idx="6932">
                  <c:v>0</c:v>
                </c:pt>
                <c:pt idx="6933">
                  <c:v>0</c:v>
                </c:pt>
                <c:pt idx="6934">
                  <c:v>0</c:v>
                </c:pt>
                <c:pt idx="6935">
                  <c:v>0</c:v>
                </c:pt>
                <c:pt idx="6936">
                  <c:v>0</c:v>
                </c:pt>
                <c:pt idx="6937">
                  <c:v>-1</c:v>
                </c:pt>
                <c:pt idx="6938">
                  <c:v>0</c:v>
                </c:pt>
                <c:pt idx="6939">
                  <c:v>-1</c:v>
                </c:pt>
                <c:pt idx="6940">
                  <c:v>-1</c:v>
                </c:pt>
                <c:pt idx="6941">
                  <c:v>-2</c:v>
                </c:pt>
                <c:pt idx="6942">
                  <c:v>1</c:v>
                </c:pt>
                <c:pt idx="6943">
                  <c:v>0</c:v>
                </c:pt>
                <c:pt idx="6944">
                  <c:v>0</c:v>
                </c:pt>
                <c:pt idx="6945">
                  <c:v>-2</c:v>
                </c:pt>
                <c:pt idx="6946">
                  <c:v>2</c:v>
                </c:pt>
                <c:pt idx="6947">
                  <c:v>-1</c:v>
                </c:pt>
                <c:pt idx="6948">
                  <c:v>-2</c:v>
                </c:pt>
                <c:pt idx="6949">
                  <c:v>0</c:v>
                </c:pt>
                <c:pt idx="6950">
                  <c:v>0</c:v>
                </c:pt>
                <c:pt idx="6951">
                  <c:v>-2</c:v>
                </c:pt>
                <c:pt idx="6952">
                  <c:v>-1</c:v>
                </c:pt>
                <c:pt idx="6953">
                  <c:v>-2</c:v>
                </c:pt>
                <c:pt idx="6954">
                  <c:v>0</c:v>
                </c:pt>
                <c:pt idx="6955">
                  <c:v>0</c:v>
                </c:pt>
                <c:pt idx="6956">
                  <c:v>1</c:v>
                </c:pt>
                <c:pt idx="6957">
                  <c:v>-2</c:v>
                </c:pt>
                <c:pt idx="6958">
                  <c:v>-1</c:v>
                </c:pt>
                <c:pt idx="6959">
                  <c:v>-1</c:v>
                </c:pt>
                <c:pt idx="6960">
                  <c:v>0</c:v>
                </c:pt>
                <c:pt idx="6961">
                  <c:v>0</c:v>
                </c:pt>
                <c:pt idx="6962">
                  <c:v>0</c:v>
                </c:pt>
                <c:pt idx="6963">
                  <c:v>0</c:v>
                </c:pt>
                <c:pt idx="6964">
                  <c:v>-1</c:v>
                </c:pt>
                <c:pt idx="6965">
                  <c:v>1</c:v>
                </c:pt>
                <c:pt idx="6966">
                  <c:v>3</c:v>
                </c:pt>
                <c:pt idx="6967">
                  <c:v>0</c:v>
                </c:pt>
                <c:pt idx="6968">
                  <c:v>1</c:v>
                </c:pt>
                <c:pt idx="6969">
                  <c:v>0</c:v>
                </c:pt>
                <c:pt idx="6970">
                  <c:v>0</c:v>
                </c:pt>
                <c:pt idx="6971">
                  <c:v>0</c:v>
                </c:pt>
                <c:pt idx="6972">
                  <c:v>0</c:v>
                </c:pt>
                <c:pt idx="6973">
                  <c:v>-3</c:v>
                </c:pt>
                <c:pt idx="6974">
                  <c:v>-1</c:v>
                </c:pt>
                <c:pt idx="6975">
                  <c:v>1</c:v>
                </c:pt>
                <c:pt idx="6976">
                  <c:v>1</c:v>
                </c:pt>
                <c:pt idx="6977">
                  <c:v>0</c:v>
                </c:pt>
                <c:pt idx="6978">
                  <c:v>-1</c:v>
                </c:pt>
                <c:pt idx="6979">
                  <c:v>-3</c:v>
                </c:pt>
                <c:pt idx="6980">
                  <c:v>0</c:v>
                </c:pt>
                <c:pt idx="6981">
                  <c:v>-3</c:v>
                </c:pt>
                <c:pt idx="6982">
                  <c:v>-1</c:v>
                </c:pt>
                <c:pt idx="6983">
                  <c:v>0</c:v>
                </c:pt>
                <c:pt idx="6984">
                  <c:v>-1</c:v>
                </c:pt>
                <c:pt idx="6985">
                  <c:v>-2</c:v>
                </c:pt>
                <c:pt idx="6986">
                  <c:v>-1</c:v>
                </c:pt>
                <c:pt idx="6987">
                  <c:v>-2</c:v>
                </c:pt>
                <c:pt idx="6988">
                  <c:v>0</c:v>
                </c:pt>
                <c:pt idx="6989">
                  <c:v>-1</c:v>
                </c:pt>
                <c:pt idx="6990">
                  <c:v>-1</c:v>
                </c:pt>
                <c:pt idx="6991">
                  <c:v>-1</c:v>
                </c:pt>
                <c:pt idx="6992">
                  <c:v>-4</c:v>
                </c:pt>
                <c:pt idx="6993">
                  <c:v>-1</c:v>
                </c:pt>
                <c:pt idx="6994">
                  <c:v>1</c:v>
                </c:pt>
                <c:pt idx="6995">
                  <c:v>-1</c:v>
                </c:pt>
                <c:pt idx="6996">
                  <c:v>-1</c:v>
                </c:pt>
                <c:pt idx="6997">
                  <c:v>0</c:v>
                </c:pt>
                <c:pt idx="6998">
                  <c:v>0</c:v>
                </c:pt>
                <c:pt idx="6999">
                  <c:v>-1</c:v>
                </c:pt>
                <c:pt idx="7000">
                  <c:v>1</c:v>
                </c:pt>
                <c:pt idx="7001">
                  <c:v>1</c:v>
                </c:pt>
                <c:pt idx="7002">
                  <c:v>0</c:v>
                </c:pt>
                <c:pt idx="7003">
                  <c:v>0</c:v>
                </c:pt>
                <c:pt idx="7004">
                  <c:v>-1</c:v>
                </c:pt>
                <c:pt idx="7005">
                  <c:v>-2</c:v>
                </c:pt>
                <c:pt idx="7006">
                  <c:v>0</c:v>
                </c:pt>
                <c:pt idx="7007">
                  <c:v>0</c:v>
                </c:pt>
                <c:pt idx="7008">
                  <c:v>-1</c:v>
                </c:pt>
                <c:pt idx="7009">
                  <c:v>0</c:v>
                </c:pt>
                <c:pt idx="7010">
                  <c:v>-1</c:v>
                </c:pt>
                <c:pt idx="7011">
                  <c:v>-1</c:v>
                </c:pt>
                <c:pt idx="7012">
                  <c:v>-1</c:v>
                </c:pt>
                <c:pt idx="7013">
                  <c:v>-1</c:v>
                </c:pt>
                <c:pt idx="7014">
                  <c:v>0</c:v>
                </c:pt>
                <c:pt idx="7015">
                  <c:v>0</c:v>
                </c:pt>
                <c:pt idx="7016">
                  <c:v>1</c:v>
                </c:pt>
                <c:pt idx="7017">
                  <c:v>-1</c:v>
                </c:pt>
                <c:pt idx="7018">
                  <c:v>0</c:v>
                </c:pt>
                <c:pt idx="7019">
                  <c:v>-1</c:v>
                </c:pt>
                <c:pt idx="7020">
                  <c:v>1</c:v>
                </c:pt>
                <c:pt idx="7021">
                  <c:v>0</c:v>
                </c:pt>
                <c:pt idx="7022">
                  <c:v>0</c:v>
                </c:pt>
                <c:pt idx="7023">
                  <c:v>-1</c:v>
                </c:pt>
                <c:pt idx="7024">
                  <c:v>-2</c:v>
                </c:pt>
                <c:pt idx="7025">
                  <c:v>-3</c:v>
                </c:pt>
                <c:pt idx="7026">
                  <c:v>1</c:v>
                </c:pt>
                <c:pt idx="7027">
                  <c:v>-2</c:v>
                </c:pt>
                <c:pt idx="7028">
                  <c:v>0</c:v>
                </c:pt>
                <c:pt idx="7029">
                  <c:v>0</c:v>
                </c:pt>
                <c:pt idx="7030">
                  <c:v>-2</c:v>
                </c:pt>
                <c:pt idx="7031">
                  <c:v>0</c:v>
                </c:pt>
                <c:pt idx="7032">
                  <c:v>0</c:v>
                </c:pt>
                <c:pt idx="7033">
                  <c:v>-1</c:v>
                </c:pt>
                <c:pt idx="7034">
                  <c:v>-2</c:v>
                </c:pt>
                <c:pt idx="7035">
                  <c:v>0</c:v>
                </c:pt>
                <c:pt idx="7036">
                  <c:v>-2</c:v>
                </c:pt>
                <c:pt idx="7037">
                  <c:v>0</c:v>
                </c:pt>
                <c:pt idx="7038">
                  <c:v>-1</c:v>
                </c:pt>
                <c:pt idx="7039">
                  <c:v>2</c:v>
                </c:pt>
                <c:pt idx="7040">
                  <c:v>2</c:v>
                </c:pt>
                <c:pt idx="7041">
                  <c:v>-1</c:v>
                </c:pt>
                <c:pt idx="7042">
                  <c:v>-1</c:v>
                </c:pt>
                <c:pt idx="7043">
                  <c:v>0</c:v>
                </c:pt>
                <c:pt idx="7044">
                  <c:v>-2</c:v>
                </c:pt>
                <c:pt idx="7045">
                  <c:v>-2</c:v>
                </c:pt>
                <c:pt idx="7046">
                  <c:v>0</c:v>
                </c:pt>
                <c:pt idx="7047">
                  <c:v>0</c:v>
                </c:pt>
                <c:pt idx="7048">
                  <c:v>0</c:v>
                </c:pt>
                <c:pt idx="7049">
                  <c:v>-1</c:v>
                </c:pt>
                <c:pt idx="7050">
                  <c:v>-1</c:v>
                </c:pt>
                <c:pt idx="7051">
                  <c:v>-1</c:v>
                </c:pt>
                <c:pt idx="7052">
                  <c:v>0</c:v>
                </c:pt>
                <c:pt idx="7053">
                  <c:v>-3</c:v>
                </c:pt>
                <c:pt idx="7054">
                  <c:v>-1</c:v>
                </c:pt>
                <c:pt idx="7055">
                  <c:v>-1</c:v>
                </c:pt>
                <c:pt idx="7056">
                  <c:v>-1</c:v>
                </c:pt>
                <c:pt idx="7057">
                  <c:v>-1</c:v>
                </c:pt>
                <c:pt idx="7058">
                  <c:v>-3</c:v>
                </c:pt>
                <c:pt idx="7059">
                  <c:v>-2</c:v>
                </c:pt>
                <c:pt idx="7060">
                  <c:v>-1</c:v>
                </c:pt>
                <c:pt idx="7061">
                  <c:v>1</c:v>
                </c:pt>
                <c:pt idx="7062">
                  <c:v>1</c:v>
                </c:pt>
                <c:pt idx="7063">
                  <c:v>0</c:v>
                </c:pt>
                <c:pt idx="7064">
                  <c:v>-1</c:v>
                </c:pt>
                <c:pt idx="7065">
                  <c:v>0</c:v>
                </c:pt>
                <c:pt idx="7066">
                  <c:v>0</c:v>
                </c:pt>
                <c:pt idx="7067">
                  <c:v>0</c:v>
                </c:pt>
                <c:pt idx="7068">
                  <c:v>-1</c:v>
                </c:pt>
                <c:pt idx="7069">
                  <c:v>0</c:v>
                </c:pt>
                <c:pt idx="7070">
                  <c:v>-1</c:v>
                </c:pt>
                <c:pt idx="7071">
                  <c:v>0</c:v>
                </c:pt>
                <c:pt idx="7072">
                  <c:v>-1</c:v>
                </c:pt>
                <c:pt idx="7073">
                  <c:v>-1</c:v>
                </c:pt>
                <c:pt idx="7074">
                  <c:v>-2</c:v>
                </c:pt>
                <c:pt idx="7075">
                  <c:v>-1</c:v>
                </c:pt>
                <c:pt idx="7076">
                  <c:v>-1</c:v>
                </c:pt>
                <c:pt idx="7077">
                  <c:v>0</c:v>
                </c:pt>
                <c:pt idx="7078">
                  <c:v>0</c:v>
                </c:pt>
                <c:pt idx="7079">
                  <c:v>0</c:v>
                </c:pt>
                <c:pt idx="7080">
                  <c:v>0</c:v>
                </c:pt>
                <c:pt idx="7081">
                  <c:v>-1</c:v>
                </c:pt>
                <c:pt idx="7082">
                  <c:v>-1</c:v>
                </c:pt>
                <c:pt idx="7083">
                  <c:v>-2</c:v>
                </c:pt>
                <c:pt idx="7084">
                  <c:v>0</c:v>
                </c:pt>
                <c:pt idx="7085">
                  <c:v>-1</c:v>
                </c:pt>
                <c:pt idx="7086">
                  <c:v>4</c:v>
                </c:pt>
                <c:pt idx="7087">
                  <c:v>1</c:v>
                </c:pt>
                <c:pt idx="7088">
                  <c:v>2</c:v>
                </c:pt>
                <c:pt idx="7089">
                  <c:v>2</c:v>
                </c:pt>
                <c:pt idx="7090">
                  <c:v>1</c:v>
                </c:pt>
                <c:pt idx="7091">
                  <c:v>-2</c:v>
                </c:pt>
                <c:pt idx="7092">
                  <c:v>-2</c:v>
                </c:pt>
                <c:pt idx="7093">
                  <c:v>0</c:v>
                </c:pt>
                <c:pt idx="7094">
                  <c:v>-1</c:v>
                </c:pt>
                <c:pt idx="7095">
                  <c:v>1</c:v>
                </c:pt>
                <c:pt idx="7096">
                  <c:v>2</c:v>
                </c:pt>
                <c:pt idx="7097">
                  <c:v>-2</c:v>
                </c:pt>
                <c:pt idx="7098">
                  <c:v>-2</c:v>
                </c:pt>
                <c:pt idx="7099">
                  <c:v>1</c:v>
                </c:pt>
                <c:pt idx="7100">
                  <c:v>2</c:v>
                </c:pt>
                <c:pt idx="7101">
                  <c:v>0</c:v>
                </c:pt>
                <c:pt idx="7102">
                  <c:v>0</c:v>
                </c:pt>
                <c:pt idx="7103">
                  <c:v>-1</c:v>
                </c:pt>
                <c:pt idx="7104">
                  <c:v>-2</c:v>
                </c:pt>
                <c:pt idx="7105">
                  <c:v>0</c:v>
                </c:pt>
                <c:pt idx="7106">
                  <c:v>0</c:v>
                </c:pt>
                <c:pt idx="7107">
                  <c:v>1</c:v>
                </c:pt>
                <c:pt idx="7108">
                  <c:v>-1</c:v>
                </c:pt>
                <c:pt idx="7109">
                  <c:v>-2</c:v>
                </c:pt>
                <c:pt idx="7110">
                  <c:v>1</c:v>
                </c:pt>
                <c:pt idx="7111">
                  <c:v>1</c:v>
                </c:pt>
                <c:pt idx="7112">
                  <c:v>1</c:v>
                </c:pt>
                <c:pt idx="7113">
                  <c:v>-2</c:v>
                </c:pt>
                <c:pt idx="7114">
                  <c:v>0</c:v>
                </c:pt>
                <c:pt idx="7115">
                  <c:v>1</c:v>
                </c:pt>
                <c:pt idx="7116">
                  <c:v>-1</c:v>
                </c:pt>
                <c:pt idx="7117">
                  <c:v>0</c:v>
                </c:pt>
                <c:pt idx="7118">
                  <c:v>0</c:v>
                </c:pt>
                <c:pt idx="7119">
                  <c:v>0</c:v>
                </c:pt>
                <c:pt idx="7120">
                  <c:v>-3</c:v>
                </c:pt>
                <c:pt idx="7121">
                  <c:v>0</c:v>
                </c:pt>
                <c:pt idx="7122">
                  <c:v>-1</c:v>
                </c:pt>
                <c:pt idx="7123">
                  <c:v>-1</c:v>
                </c:pt>
                <c:pt idx="7124">
                  <c:v>-2</c:v>
                </c:pt>
                <c:pt idx="7125">
                  <c:v>0</c:v>
                </c:pt>
                <c:pt idx="7126">
                  <c:v>0</c:v>
                </c:pt>
                <c:pt idx="7127">
                  <c:v>0</c:v>
                </c:pt>
                <c:pt idx="7128">
                  <c:v>-1</c:v>
                </c:pt>
                <c:pt idx="7129">
                  <c:v>-2</c:v>
                </c:pt>
                <c:pt idx="7130">
                  <c:v>1</c:v>
                </c:pt>
                <c:pt idx="7131">
                  <c:v>-2</c:v>
                </c:pt>
                <c:pt idx="7132">
                  <c:v>-1</c:v>
                </c:pt>
                <c:pt idx="7133">
                  <c:v>0</c:v>
                </c:pt>
                <c:pt idx="7134">
                  <c:v>0</c:v>
                </c:pt>
                <c:pt idx="7135">
                  <c:v>-1</c:v>
                </c:pt>
                <c:pt idx="7136">
                  <c:v>-2</c:v>
                </c:pt>
                <c:pt idx="7137">
                  <c:v>0</c:v>
                </c:pt>
                <c:pt idx="7138">
                  <c:v>-3</c:v>
                </c:pt>
                <c:pt idx="7139">
                  <c:v>-2</c:v>
                </c:pt>
                <c:pt idx="7140">
                  <c:v>0</c:v>
                </c:pt>
                <c:pt idx="7141">
                  <c:v>-1</c:v>
                </c:pt>
                <c:pt idx="7142">
                  <c:v>-4</c:v>
                </c:pt>
                <c:pt idx="7143">
                  <c:v>-1</c:v>
                </c:pt>
                <c:pt idx="7144">
                  <c:v>-1</c:v>
                </c:pt>
                <c:pt idx="7145">
                  <c:v>-2</c:v>
                </c:pt>
                <c:pt idx="7146">
                  <c:v>-2</c:v>
                </c:pt>
                <c:pt idx="7147">
                  <c:v>-1</c:v>
                </c:pt>
                <c:pt idx="7148">
                  <c:v>0</c:v>
                </c:pt>
                <c:pt idx="7149">
                  <c:v>0</c:v>
                </c:pt>
                <c:pt idx="7150">
                  <c:v>-2</c:v>
                </c:pt>
                <c:pt idx="7151">
                  <c:v>-1</c:v>
                </c:pt>
                <c:pt idx="7152">
                  <c:v>0</c:v>
                </c:pt>
                <c:pt idx="7153">
                  <c:v>-3</c:v>
                </c:pt>
                <c:pt idx="7154">
                  <c:v>0</c:v>
                </c:pt>
                <c:pt idx="7155">
                  <c:v>0</c:v>
                </c:pt>
                <c:pt idx="7156">
                  <c:v>-2</c:v>
                </c:pt>
                <c:pt idx="7157">
                  <c:v>-1</c:v>
                </c:pt>
                <c:pt idx="7158">
                  <c:v>0</c:v>
                </c:pt>
                <c:pt idx="7159">
                  <c:v>0</c:v>
                </c:pt>
                <c:pt idx="7160">
                  <c:v>0</c:v>
                </c:pt>
                <c:pt idx="7161">
                  <c:v>0</c:v>
                </c:pt>
                <c:pt idx="7162">
                  <c:v>-2</c:v>
                </c:pt>
                <c:pt idx="7163">
                  <c:v>-3</c:v>
                </c:pt>
                <c:pt idx="7164">
                  <c:v>-1</c:v>
                </c:pt>
                <c:pt idx="7165">
                  <c:v>-2</c:v>
                </c:pt>
                <c:pt idx="7166">
                  <c:v>-1</c:v>
                </c:pt>
                <c:pt idx="7167">
                  <c:v>0</c:v>
                </c:pt>
                <c:pt idx="7168">
                  <c:v>1</c:v>
                </c:pt>
                <c:pt idx="7169">
                  <c:v>2</c:v>
                </c:pt>
                <c:pt idx="7170">
                  <c:v>1</c:v>
                </c:pt>
                <c:pt idx="7171">
                  <c:v>-4</c:v>
                </c:pt>
                <c:pt idx="7172">
                  <c:v>0</c:v>
                </c:pt>
                <c:pt idx="7173">
                  <c:v>1</c:v>
                </c:pt>
                <c:pt idx="7174">
                  <c:v>0</c:v>
                </c:pt>
                <c:pt idx="7175">
                  <c:v>-1</c:v>
                </c:pt>
                <c:pt idx="7176">
                  <c:v>0</c:v>
                </c:pt>
                <c:pt idx="7177">
                  <c:v>4</c:v>
                </c:pt>
                <c:pt idx="7178">
                  <c:v>0</c:v>
                </c:pt>
                <c:pt idx="7179">
                  <c:v>1</c:v>
                </c:pt>
                <c:pt idx="7180">
                  <c:v>1</c:v>
                </c:pt>
                <c:pt idx="7181">
                  <c:v>0</c:v>
                </c:pt>
                <c:pt idx="7182">
                  <c:v>-1</c:v>
                </c:pt>
                <c:pt idx="7183">
                  <c:v>0</c:v>
                </c:pt>
                <c:pt idx="7184">
                  <c:v>0</c:v>
                </c:pt>
                <c:pt idx="7185">
                  <c:v>0</c:v>
                </c:pt>
                <c:pt idx="7186">
                  <c:v>-1</c:v>
                </c:pt>
                <c:pt idx="7187">
                  <c:v>2</c:v>
                </c:pt>
                <c:pt idx="7188">
                  <c:v>-2</c:v>
                </c:pt>
                <c:pt idx="7189">
                  <c:v>-1</c:v>
                </c:pt>
                <c:pt idx="7190">
                  <c:v>-1</c:v>
                </c:pt>
                <c:pt idx="7191">
                  <c:v>0</c:v>
                </c:pt>
                <c:pt idx="7192">
                  <c:v>1</c:v>
                </c:pt>
                <c:pt idx="7193">
                  <c:v>0</c:v>
                </c:pt>
                <c:pt idx="7194">
                  <c:v>-1</c:v>
                </c:pt>
                <c:pt idx="7195">
                  <c:v>0</c:v>
                </c:pt>
                <c:pt idx="7196">
                  <c:v>-2</c:v>
                </c:pt>
                <c:pt idx="7197">
                  <c:v>0</c:v>
                </c:pt>
                <c:pt idx="7198">
                  <c:v>1</c:v>
                </c:pt>
                <c:pt idx="7199">
                  <c:v>-2</c:v>
                </c:pt>
                <c:pt idx="7200">
                  <c:v>-1</c:v>
                </c:pt>
                <c:pt idx="7201">
                  <c:v>-1</c:v>
                </c:pt>
                <c:pt idx="7202">
                  <c:v>-1</c:v>
                </c:pt>
                <c:pt idx="7203">
                  <c:v>2</c:v>
                </c:pt>
                <c:pt idx="7204">
                  <c:v>-2</c:v>
                </c:pt>
                <c:pt idx="7205">
                  <c:v>0</c:v>
                </c:pt>
                <c:pt idx="7206">
                  <c:v>-1</c:v>
                </c:pt>
                <c:pt idx="7207">
                  <c:v>-4</c:v>
                </c:pt>
                <c:pt idx="7208">
                  <c:v>1</c:v>
                </c:pt>
                <c:pt idx="7209">
                  <c:v>0</c:v>
                </c:pt>
                <c:pt idx="7210">
                  <c:v>0</c:v>
                </c:pt>
                <c:pt idx="7211">
                  <c:v>0</c:v>
                </c:pt>
                <c:pt idx="7212">
                  <c:v>0</c:v>
                </c:pt>
                <c:pt idx="7213">
                  <c:v>-3</c:v>
                </c:pt>
                <c:pt idx="7214">
                  <c:v>-1</c:v>
                </c:pt>
                <c:pt idx="7215">
                  <c:v>-1</c:v>
                </c:pt>
                <c:pt idx="7216">
                  <c:v>0</c:v>
                </c:pt>
                <c:pt idx="7217">
                  <c:v>1</c:v>
                </c:pt>
                <c:pt idx="7218">
                  <c:v>0</c:v>
                </c:pt>
                <c:pt idx="7219">
                  <c:v>-4</c:v>
                </c:pt>
                <c:pt idx="7220">
                  <c:v>-3</c:v>
                </c:pt>
                <c:pt idx="7221">
                  <c:v>0</c:v>
                </c:pt>
                <c:pt idx="7222">
                  <c:v>0</c:v>
                </c:pt>
                <c:pt idx="7223">
                  <c:v>-1</c:v>
                </c:pt>
                <c:pt idx="7224">
                  <c:v>0</c:v>
                </c:pt>
                <c:pt idx="7225">
                  <c:v>0</c:v>
                </c:pt>
                <c:pt idx="7226">
                  <c:v>1</c:v>
                </c:pt>
                <c:pt idx="7227">
                  <c:v>0</c:v>
                </c:pt>
                <c:pt idx="7228">
                  <c:v>-1</c:v>
                </c:pt>
                <c:pt idx="7229">
                  <c:v>-1</c:v>
                </c:pt>
                <c:pt idx="7230">
                  <c:v>-1</c:v>
                </c:pt>
                <c:pt idx="7231">
                  <c:v>-3</c:v>
                </c:pt>
                <c:pt idx="7232">
                  <c:v>1</c:v>
                </c:pt>
                <c:pt idx="7233">
                  <c:v>3</c:v>
                </c:pt>
                <c:pt idx="7234">
                  <c:v>-2</c:v>
                </c:pt>
                <c:pt idx="7235">
                  <c:v>-1</c:v>
                </c:pt>
                <c:pt idx="7236">
                  <c:v>-1</c:v>
                </c:pt>
                <c:pt idx="7237">
                  <c:v>-2</c:v>
                </c:pt>
                <c:pt idx="7238">
                  <c:v>-1</c:v>
                </c:pt>
                <c:pt idx="7239">
                  <c:v>0</c:v>
                </c:pt>
                <c:pt idx="7240">
                  <c:v>1</c:v>
                </c:pt>
                <c:pt idx="7241">
                  <c:v>-1</c:v>
                </c:pt>
                <c:pt idx="7242">
                  <c:v>-1</c:v>
                </c:pt>
                <c:pt idx="7243">
                  <c:v>-1</c:v>
                </c:pt>
                <c:pt idx="7244">
                  <c:v>2</c:v>
                </c:pt>
                <c:pt idx="7245">
                  <c:v>0</c:v>
                </c:pt>
                <c:pt idx="7246">
                  <c:v>-2</c:v>
                </c:pt>
                <c:pt idx="7247">
                  <c:v>0</c:v>
                </c:pt>
                <c:pt idx="7248">
                  <c:v>-2</c:v>
                </c:pt>
                <c:pt idx="7249">
                  <c:v>0</c:v>
                </c:pt>
                <c:pt idx="7250">
                  <c:v>-1</c:v>
                </c:pt>
                <c:pt idx="7251">
                  <c:v>-2</c:v>
                </c:pt>
                <c:pt idx="7252">
                  <c:v>-1</c:v>
                </c:pt>
                <c:pt idx="7253">
                  <c:v>-2</c:v>
                </c:pt>
                <c:pt idx="7254">
                  <c:v>-1</c:v>
                </c:pt>
                <c:pt idx="7255">
                  <c:v>0</c:v>
                </c:pt>
                <c:pt idx="7256">
                  <c:v>0</c:v>
                </c:pt>
                <c:pt idx="7257">
                  <c:v>-3</c:v>
                </c:pt>
                <c:pt idx="7258">
                  <c:v>0</c:v>
                </c:pt>
                <c:pt idx="7259">
                  <c:v>-2</c:v>
                </c:pt>
                <c:pt idx="7260">
                  <c:v>0</c:v>
                </c:pt>
                <c:pt idx="7261">
                  <c:v>-1</c:v>
                </c:pt>
                <c:pt idx="7262">
                  <c:v>0</c:v>
                </c:pt>
                <c:pt idx="7263">
                  <c:v>-1</c:v>
                </c:pt>
                <c:pt idx="7264">
                  <c:v>0</c:v>
                </c:pt>
                <c:pt idx="7265">
                  <c:v>0</c:v>
                </c:pt>
                <c:pt idx="7266">
                  <c:v>-1</c:v>
                </c:pt>
                <c:pt idx="7267">
                  <c:v>-1</c:v>
                </c:pt>
                <c:pt idx="7268">
                  <c:v>-2</c:v>
                </c:pt>
                <c:pt idx="7269">
                  <c:v>-1</c:v>
                </c:pt>
                <c:pt idx="7270">
                  <c:v>0</c:v>
                </c:pt>
                <c:pt idx="7271">
                  <c:v>0</c:v>
                </c:pt>
                <c:pt idx="7272">
                  <c:v>1</c:v>
                </c:pt>
                <c:pt idx="7273">
                  <c:v>-2</c:v>
                </c:pt>
                <c:pt idx="7274">
                  <c:v>-1</c:v>
                </c:pt>
                <c:pt idx="7275">
                  <c:v>-2</c:v>
                </c:pt>
                <c:pt idx="7276">
                  <c:v>-1</c:v>
                </c:pt>
                <c:pt idx="7277">
                  <c:v>-2</c:v>
                </c:pt>
                <c:pt idx="7278">
                  <c:v>0</c:v>
                </c:pt>
                <c:pt idx="7279">
                  <c:v>-2</c:v>
                </c:pt>
                <c:pt idx="7280">
                  <c:v>-1</c:v>
                </c:pt>
                <c:pt idx="7281">
                  <c:v>-1</c:v>
                </c:pt>
                <c:pt idx="7282">
                  <c:v>-2</c:v>
                </c:pt>
                <c:pt idx="7283">
                  <c:v>1</c:v>
                </c:pt>
                <c:pt idx="7284">
                  <c:v>-1</c:v>
                </c:pt>
                <c:pt idx="7285">
                  <c:v>-2</c:v>
                </c:pt>
                <c:pt idx="7286">
                  <c:v>0</c:v>
                </c:pt>
                <c:pt idx="7287">
                  <c:v>1</c:v>
                </c:pt>
                <c:pt idx="7288">
                  <c:v>0</c:v>
                </c:pt>
                <c:pt idx="7289">
                  <c:v>1</c:v>
                </c:pt>
                <c:pt idx="7290">
                  <c:v>0</c:v>
                </c:pt>
                <c:pt idx="7291">
                  <c:v>0</c:v>
                </c:pt>
                <c:pt idx="7292">
                  <c:v>-1</c:v>
                </c:pt>
                <c:pt idx="7293">
                  <c:v>-1</c:v>
                </c:pt>
                <c:pt idx="7294">
                  <c:v>-2</c:v>
                </c:pt>
                <c:pt idx="7295">
                  <c:v>0</c:v>
                </c:pt>
                <c:pt idx="7296">
                  <c:v>-1</c:v>
                </c:pt>
                <c:pt idx="7297">
                  <c:v>0</c:v>
                </c:pt>
                <c:pt idx="7298">
                  <c:v>0</c:v>
                </c:pt>
                <c:pt idx="7299">
                  <c:v>-1</c:v>
                </c:pt>
                <c:pt idx="7300">
                  <c:v>0</c:v>
                </c:pt>
                <c:pt idx="7301">
                  <c:v>-1</c:v>
                </c:pt>
                <c:pt idx="7302">
                  <c:v>-1</c:v>
                </c:pt>
                <c:pt idx="7303">
                  <c:v>-1</c:v>
                </c:pt>
                <c:pt idx="7304">
                  <c:v>0</c:v>
                </c:pt>
                <c:pt idx="7305">
                  <c:v>0</c:v>
                </c:pt>
                <c:pt idx="7306">
                  <c:v>-1</c:v>
                </c:pt>
                <c:pt idx="7307">
                  <c:v>0</c:v>
                </c:pt>
                <c:pt idx="7308">
                  <c:v>-1</c:v>
                </c:pt>
                <c:pt idx="7309">
                  <c:v>-2</c:v>
                </c:pt>
                <c:pt idx="7310">
                  <c:v>-1</c:v>
                </c:pt>
                <c:pt idx="7311">
                  <c:v>-1</c:v>
                </c:pt>
                <c:pt idx="7312">
                  <c:v>-2</c:v>
                </c:pt>
                <c:pt idx="7313">
                  <c:v>-2</c:v>
                </c:pt>
                <c:pt idx="7314">
                  <c:v>-1</c:v>
                </c:pt>
                <c:pt idx="7315">
                  <c:v>1</c:v>
                </c:pt>
                <c:pt idx="7316">
                  <c:v>0</c:v>
                </c:pt>
                <c:pt idx="7317">
                  <c:v>2</c:v>
                </c:pt>
                <c:pt idx="7318">
                  <c:v>1</c:v>
                </c:pt>
                <c:pt idx="7319">
                  <c:v>-1</c:v>
                </c:pt>
                <c:pt idx="7320">
                  <c:v>-2</c:v>
                </c:pt>
                <c:pt idx="7321">
                  <c:v>0</c:v>
                </c:pt>
                <c:pt idx="7322">
                  <c:v>1</c:v>
                </c:pt>
                <c:pt idx="7323">
                  <c:v>0</c:v>
                </c:pt>
                <c:pt idx="7324">
                  <c:v>-1</c:v>
                </c:pt>
                <c:pt idx="7325">
                  <c:v>-1</c:v>
                </c:pt>
                <c:pt idx="7326">
                  <c:v>-1</c:v>
                </c:pt>
                <c:pt idx="7327">
                  <c:v>-2</c:v>
                </c:pt>
                <c:pt idx="7328">
                  <c:v>1</c:v>
                </c:pt>
                <c:pt idx="7329">
                  <c:v>-3</c:v>
                </c:pt>
                <c:pt idx="7330">
                  <c:v>-1</c:v>
                </c:pt>
                <c:pt idx="7331">
                  <c:v>0</c:v>
                </c:pt>
                <c:pt idx="7332">
                  <c:v>0</c:v>
                </c:pt>
                <c:pt idx="7333">
                  <c:v>1</c:v>
                </c:pt>
                <c:pt idx="7334">
                  <c:v>0</c:v>
                </c:pt>
                <c:pt idx="7335">
                  <c:v>0</c:v>
                </c:pt>
                <c:pt idx="7336">
                  <c:v>-1</c:v>
                </c:pt>
                <c:pt idx="7337">
                  <c:v>0</c:v>
                </c:pt>
                <c:pt idx="7338">
                  <c:v>-1</c:v>
                </c:pt>
                <c:pt idx="7339">
                  <c:v>0</c:v>
                </c:pt>
                <c:pt idx="7340">
                  <c:v>-1</c:v>
                </c:pt>
                <c:pt idx="7341">
                  <c:v>-3</c:v>
                </c:pt>
                <c:pt idx="7342">
                  <c:v>-2</c:v>
                </c:pt>
                <c:pt idx="7343">
                  <c:v>1</c:v>
                </c:pt>
                <c:pt idx="7344">
                  <c:v>0</c:v>
                </c:pt>
                <c:pt idx="7345">
                  <c:v>0</c:v>
                </c:pt>
                <c:pt idx="7346">
                  <c:v>0</c:v>
                </c:pt>
                <c:pt idx="7347">
                  <c:v>-1</c:v>
                </c:pt>
                <c:pt idx="7348">
                  <c:v>-1</c:v>
                </c:pt>
                <c:pt idx="7349">
                  <c:v>-2</c:v>
                </c:pt>
                <c:pt idx="7350">
                  <c:v>-1</c:v>
                </c:pt>
                <c:pt idx="7351">
                  <c:v>-1</c:v>
                </c:pt>
                <c:pt idx="7352">
                  <c:v>0</c:v>
                </c:pt>
                <c:pt idx="7353">
                  <c:v>-1</c:v>
                </c:pt>
                <c:pt idx="7354">
                  <c:v>-2</c:v>
                </c:pt>
                <c:pt idx="7355">
                  <c:v>-1</c:v>
                </c:pt>
                <c:pt idx="7356">
                  <c:v>0</c:v>
                </c:pt>
                <c:pt idx="7357">
                  <c:v>0</c:v>
                </c:pt>
                <c:pt idx="7358">
                  <c:v>-1</c:v>
                </c:pt>
                <c:pt idx="7359">
                  <c:v>-1</c:v>
                </c:pt>
                <c:pt idx="7360">
                  <c:v>1</c:v>
                </c:pt>
                <c:pt idx="7361">
                  <c:v>0</c:v>
                </c:pt>
                <c:pt idx="7362">
                  <c:v>0</c:v>
                </c:pt>
                <c:pt idx="7363">
                  <c:v>-1</c:v>
                </c:pt>
                <c:pt idx="7364">
                  <c:v>-2</c:v>
                </c:pt>
                <c:pt idx="7365">
                  <c:v>0</c:v>
                </c:pt>
                <c:pt idx="7366">
                  <c:v>-1</c:v>
                </c:pt>
                <c:pt idx="7367">
                  <c:v>2</c:v>
                </c:pt>
                <c:pt idx="7368">
                  <c:v>-2</c:v>
                </c:pt>
                <c:pt idx="7369">
                  <c:v>-1</c:v>
                </c:pt>
                <c:pt idx="7370">
                  <c:v>0</c:v>
                </c:pt>
                <c:pt idx="7371">
                  <c:v>0</c:v>
                </c:pt>
                <c:pt idx="7372">
                  <c:v>0</c:v>
                </c:pt>
                <c:pt idx="7373">
                  <c:v>0</c:v>
                </c:pt>
                <c:pt idx="7374">
                  <c:v>1</c:v>
                </c:pt>
                <c:pt idx="7375">
                  <c:v>-1</c:v>
                </c:pt>
                <c:pt idx="7376">
                  <c:v>0</c:v>
                </c:pt>
                <c:pt idx="7377">
                  <c:v>1</c:v>
                </c:pt>
                <c:pt idx="7378">
                  <c:v>-2</c:v>
                </c:pt>
                <c:pt idx="7379">
                  <c:v>-1</c:v>
                </c:pt>
                <c:pt idx="7380">
                  <c:v>-1</c:v>
                </c:pt>
                <c:pt idx="7381">
                  <c:v>-1</c:v>
                </c:pt>
                <c:pt idx="7382">
                  <c:v>0</c:v>
                </c:pt>
                <c:pt idx="7383">
                  <c:v>0</c:v>
                </c:pt>
                <c:pt idx="7384">
                  <c:v>-1</c:v>
                </c:pt>
                <c:pt idx="7385">
                  <c:v>1</c:v>
                </c:pt>
                <c:pt idx="7386">
                  <c:v>-1</c:v>
                </c:pt>
                <c:pt idx="7387">
                  <c:v>-2</c:v>
                </c:pt>
                <c:pt idx="7388">
                  <c:v>1</c:v>
                </c:pt>
                <c:pt idx="7389">
                  <c:v>0</c:v>
                </c:pt>
                <c:pt idx="7390">
                  <c:v>-1</c:v>
                </c:pt>
                <c:pt idx="7391">
                  <c:v>0</c:v>
                </c:pt>
                <c:pt idx="7392">
                  <c:v>-2</c:v>
                </c:pt>
                <c:pt idx="7393">
                  <c:v>-1</c:v>
                </c:pt>
                <c:pt idx="7394">
                  <c:v>0</c:v>
                </c:pt>
                <c:pt idx="7395">
                  <c:v>-1</c:v>
                </c:pt>
                <c:pt idx="7396">
                  <c:v>0</c:v>
                </c:pt>
                <c:pt idx="7397">
                  <c:v>0</c:v>
                </c:pt>
                <c:pt idx="7398">
                  <c:v>0</c:v>
                </c:pt>
                <c:pt idx="7399">
                  <c:v>1</c:v>
                </c:pt>
                <c:pt idx="7400">
                  <c:v>-1</c:v>
                </c:pt>
                <c:pt idx="7401">
                  <c:v>1</c:v>
                </c:pt>
                <c:pt idx="7402">
                  <c:v>0</c:v>
                </c:pt>
                <c:pt idx="7403">
                  <c:v>0</c:v>
                </c:pt>
                <c:pt idx="7404">
                  <c:v>0</c:v>
                </c:pt>
                <c:pt idx="7405">
                  <c:v>-1</c:v>
                </c:pt>
                <c:pt idx="7406">
                  <c:v>0</c:v>
                </c:pt>
                <c:pt idx="7407">
                  <c:v>0</c:v>
                </c:pt>
                <c:pt idx="7408">
                  <c:v>0</c:v>
                </c:pt>
                <c:pt idx="7409">
                  <c:v>-1</c:v>
                </c:pt>
                <c:pt idx="7410">
                  <c:v>1</c:v>
                </c:pt>
                <c:pt idx="7411">
                  <c:v>0</c:v>
                </c:pt>
                <c:pt idx="7412">
                  <c:v>-1</c:v>
                </c:pt>
                <c:pt idx="7413">
                  <c:v>-1</c:v>
                </c:pt>
                <c:pt idx="7414">
                  <c:v>0</c:v>
                </c:pt>
                <c:pt idx="7415">
                  <c:v>0</c:v>
                </c:pt>
                <c:pt idx="7416">
                  <c:v>-1</c:v>
                </c:pt>
                <c:pt idx="7417">
                  <c:v>-1</c:v>
                </c:pt>
                <c:pt idx="7418">
                  <c:v>-1</c:v>
                </c:pt>
                <c:pt idx="7419">
                  <c:v>-3</c:v>
                </c:pt>
                <c:pt idx="7420">
                  <c:v>0</c:v>
                </c:pt>
                <c:pt idx="7421">
                  <c:v>1</c:v>
                </c:pt>
                <c:pt idx="7422">
                  <c:v>0</c:v>
                </c:pt>
                <c:pt idx="7423">
                  <c:v>-2</c:v>
                </c:pt>
                <c:pt idx="7424">
                  <c:v>-1</c:v>
                </c:pt>
                <c:pt idx="7425">
                  <c:v>1</c:v>
                </c:pt>
                <c:pt idx="7426">
                  <c:v>-1</c:v>
                </c:pt>
                <c:pt idx="7427">
                  <c:v>0</c:v>
                </c:pt>
                <c:pt idx="7428">
                  <c:v>-1</c:v>
                </c:pt>
                <c:pt idx="7429">
                  <c:v>-2</c:v>
                </c:pt>
                <c:pt idx="7430">
                  <c:v>0</c:v>
                </c:pt>
                <c:pt idx="7431">
                  <c:v>0</c:v>
                </c:pt>
                <c:pt idx="7432">
                  <c:v>0</c:v>
                </c:pt>
                <c:pt idx="7433">
                  <c:v>-1</c:v>
                </c:pt>
                <c:pt idx="7434">
                  <c:v>0</c:v>
                </c:pt>
                <c:pt idx="7435">
                  <c:v>1</c:v>
                </c:pt>
                <c:pt idx="7436">
                  <c:v>0</c:v>
                </c:pt>
                <c:pt idx="7437">
                  <c:v>1</c:v>
                </c:pt>
                <c:pt idx="7438">
                  <c:v>-1</c:v>
                </c:pt>
                <c:pt idx="7439">
                  <c:v>-1</c:v>
                </c:pt>
                <c:pt idx="7440">
                  <c:v>-1</c:v>
                </c:pt>
                <c:pt idx="7441">
                  <c:v>0</c:v>
                </c:pt>
                <c:pt idx="7442">
                  <c:v>0</c:v>
                </c:pt>
                <c:pt idx="7443">
                  <c:v>0</c:v>
                </c:pt>
                <c:pt idx="7444">
                  <c:v>-2</c:v>
                </c:pt>
                <c:pt idx="7445">
                  <c:v>-2</c:v>
                </c:pt>
                <c:pt idx="7446">
                  <c:v>-1</c:v>
                </c:pt>
                <c:pt idx="7447">
                  <c:v>-1</c:v>
                </c:pt>
                <c:pt idx="7448">
                  <c:v>-1</c:v>
                </c:pt>
                <c:pt idx="7449">
                  <c:v>4</c:v>
                </c:pt>
                <c:pt idx="7450">
                  <c:v>1</c:v>
                </c:pt>
                <c:pt idx="7451">
                  <c:v>0</c:v>
                </c:pt>
                <c:pt idx="7452">
                  <c:v>-1</c:v>
                </c:pt>
                <c:pt idx="7453">
                  <c:v>0</c:v>
                </c:pt>
                <c:pt idx="7454">
                  <c:v>-1</c:v>
                </c:pt>
                <c:pt idx="7455">
                  <c:v>0</c:v>
                </c:pt>
                <c:pt idx="7456">
                  <c:v>-1</c:v>
                </c:pt>
                <c:pt idx="7457">
                  <c:v>0</c:v>
                </c:pt>
                <c:pt idx="7458">
                  <c:v>3</c:v>
                </c:pt>
                <c:pt idx="7459">
                  <c:v>0</c:v>
                </c:pt>
                <c:pt idx="7460">
                  <c:v>-1</c:v>
                </c:pt>
                <c:pt idx="7461">
                  <c:v>0</c:v>
                </c:pt>
                <c:pt idx="7462">
                  <c:v>0</c:v>
                </c:pt>
                <c:pt idx="7463">
                  <c:v>-3</c:v>
                </c:pt>
                <c:pt idx="7464">
                  <c:v>0</c:v>
                </c:pt>
                <c:pt idx="7465">
                  <c:v>0</c:v>
                </c:pt>
                <c:pt idx="7466">
                  <c:v>1</c:v>
                </c:pt>
                <c:pt idx="7467">
                  <c:v>0</c:v>
                </c:pt>
                <c:pt idx="7468">
                  <c:v>0</c:v>
                </c:pt>
                <c:pt idx="7469">
                  <c:v>1</c:v>
                </c:pt>
                <c:pt idx="7470">
                  <c:v>0</c:v>
                </c:pt>
                <c:pt idx="7471">
                  <c:v>0</c:v>
                </c:pt>
                <c:pt idx="7472">
                  <c:v>-1</c:v>
                </c:pt>
                <c:pt idx="7473">
                  <c:v>1</c:v>
                </c:pt>
                <c:pt idx="7474">
                  <c:v>-1</c:v>
                </c:pt>
                <c:pt idx="7475">
                  <c:v>0</c:v>
                </c:pt>
                <c:pt idx="7476">
                  <c:v>-1</c:v>
                </c:pt>
                <c:pt idx="7477">
                  <c:v>0</c:v>
                </c:pt>
                <c:pt idx="7478">
                  <c:v>0</c:v>
                </c:pt>
                <c:pt idx="7479">
                  <c:v>0</c:v>
                </c:pt>
                <c:pt idx="7480">
                  <c:v>0</c:v>
                </c:pt>
                <c:pt idx="7481">
                  <c:v>-1</c:v>
                </c:pt>
                <c:pt idx="7482">
                  <c:v>1</c:v>
                </c:pt>
                <c:pt idx="7483">
                  <c:v>0</c:v>
                </c:pt>
                <c:pt idx="7484">
                  <c:v>0</c:v>
                </c:pt>
                <c:pt idx="7485">
                  <c:v>-2</c:v>
                </c:pt>
                <c:pt idx="7486">
                  <c:v>-1</c:v>
                </c:pt>
                <c:pt idx="7487">
                  <c:v>0</c:v>
                </c:pt>
                <c:pt idx="7488">
                  <c:v>-1</c:v>
                </c:pt>
                <c:pt idx="7489">
                  <c:v>-1</c:v>
                </c:pt>
                <c:pt idx="7490">
                  <c:v>0</c:v>
                </c:pt>
                <c:pt idx="7491">
                  <c:v>0</c:v>
                </c:pt>
                <c:pt idx="7492">
                  <c:v>1</c:v>
                </c:pt>
                <c:pt idx="7493">
                  <c:v>-1</c:v>
                </c:pt>
                <c:pt idx="7494">
                  <c:v>0</c:v>
                </c:pt>
                <c:pt idx="7495">
                  <c:v>1</c:v>
                </c:pt>
                <c:pt idx="7496">
                  <c:v>2</c:v>
                </c:pt>
                <c:pt idx="7497">
                  <c:v>0</c:v>
                </c:pt>
                <c:pt idx="7498">
                  <c:v>0</c:v>
                </c:pt>
                <c:pt idx="7499">
                  <c:v>0</c:v>
                </c:pt>
                <c:pt idx="7500">
                  <c:v>-1</c:v>
                </c:pt>
                <c:pt idx="7501">
                  <c:v>-1</c:v>
                </c:pt>
                <c:pt idx="7502">
                  <c:v>1</c:v>
                </c:pt>
                <c:pt idx="7503">
                  <c:v>0</c:v>
                </c:pt>
                <c:pt idx="7504">
                  <c:v>0</c:v>
                </c:pt>
                <c:pt idx="7505">
                  <c:v>0</c:v>
                </c:pt>
                <c:pt idx="7506">
                  <c:v>0</c:v>
                </c:pt>
                <c:pt idx="7507">
                  <c:v>-2</c:v>
                </c:pt>
                <c:pt idx="7508">
                  <c:v>0</c:v>
                </c:pt>
                <c:pt idx="7509">
                  <c:v>0</c:v>
                </c:pt>
                <c:pt idx="7510">
                  <c:v>-1</c:v>
                </c:pt>
                <c:pt idx="7511">
                  <c:v>-1</c:v>
                </c:pt>
                <c:pt idx="7512">
                  <c:v>0</c:v>
                </c:pt>
                <c:pt idx="7513">
                  <c:v>0</c:v>
                </c:pt>
                <c:pt idx="7514">
                  <c:v>1</c:v>
                </c:pt>
                <c:pt idx="7515">
                  <c:v>0</c:v>
                </c:pt>
                <c:pt idx="7516">
                  <c:v>0</c:v>
                </c:pt>
                <c:pt idx="7517">
                  <c:v>-1</c:v>
                </c:pt>
                <c:pt idx="7518">
                  <c:v>0</c:v>
                </c:pt>
                <c:pt idx="7519">
                  <c:v>0</c:v>
                </c:pt>
                <c:pt idx="7520">
                  <c:v>0</c:v>
                </c:pt>
                <c:pt idx="7521">
                  <c:v>-1</c:v>
                </c:pt>
                <c:pt idx="7522">
                  <c:v>1</c:v>
                </c:pt>
                <c:pt idx="7523">
                  <c:v>0</c:v>
                </c:pt>
                <c:pt idx="7524">
                  <c:v>2</c:v>
                </c:pt>
                <c:pt idx="7525">
                  <c:v>-1</c:v>
                </c:pt>
                <c:pt idx="7526">
                  <c:v>0</c:v>
                </c:pt>
                <c:pt idx="7527">
                  <c:v>-1</c:v>
                </c:pt>
                <c:pt idx="7528">
                  <c:v>0</c:v>
                </c:pt>
                <c:pt idx="7529">
                  <c:v>0</c:v>
                </c:pt>
                <c:pt idx="7530">
                  <c:v>0</c:v>
                </c:pt>
                <c:pt idx="7531">
                  <c:v>0</c:v>
                </c:pt>
                <c:pt idx="7532">
                  <c:v>0</c:v>
                </c:pt>
                <c:pt idx="7533">
                  <c:v>0</c:v>
                </c:pt>
                <c:pt idx="7534">
                  <c:v>1</c:v>
                </c:pt>
                <c:pt idx="7535">
                  <c:v>-1</c:v>
                </c:pt>
                <c:pt idx="7536">
                  <c:v>0</c:v>
                </c:pt>
                <c:pt idx="7537">
                  <c:v>0</c:v>
                </c:pt>
                <c:pt idx="7538">
                  <c:v>0</c:v>
                </c:pt>
                <c:pt idx="7539">
                  <c:v>0</c:v>
                </c:pt>
                <c:pt idx="7540">
                  <c:v>-1</c:v>
                </c:pt>
                <c:pt idx="7541">
                  <c:v>0</c:v>
                </c:pt>
                <c:pt idx="7542">
                  <c:v>0</c:v>
                </c:pt>
                <c:pt idx="7543">
                  <c:v>0</c:v>
                </c:pt>
                <c:pt idx="7544">
                  <c:v>-1</c:v>
                </c:pt>
                <c:pt idx="7545">
                  <c:v>-1</c:v>
                </c:pt>
                <c:pt idx="7546">
                  <c:v>0</c:v>
                </c:pt>
                <c:pt idx="7547">
                  <c:v>1</c:v>
                </c:pt>
                <c:pt idx="7548">
                  <c:v>0</c:v>
                </c:pt>
                <c:pt idx="7549">
                  <c:v>-1</c:v>
                </c:pt>
                <c:pt idx="7550">
                  <c:v>0</c:v>
                </c:pt>
                <c:pt idx="7551">
                  <c:v>0</c:v>
                </c:pt>
                <c:pt idx="7552">
                  <c:v>-2</c:v>
                </c:pt>
                <c:pt idx="7553">
                  <c:v>1</c:v>
                </c:pt>
                <c:pt idx="7554">
                  <c:v>-2</c:v>
                </c:pt>
                <c:pt idx="7555">
                  <c:v>-2</c:v>
                </c:pt>
                <c:pt idx="7556">
                  <c:v>0</c:v>
                </c:pt>
                <c:pt idx="7557">
                  <c:v>0</c:v>
                </c:pt>
                <c:pt idx="7558">
                  <c:v>0</c:v>
                </c:pt>
                <c:pt idx="7559">
                  <c:v>0</c:v>
                </c:pt>
                <c:pt idx="7560">
                  <c:v>1</c:v>
                </c:pt>
                <c:pt idx="7561">
                  <c:v>0</c:v>
                </c:pt>
                <c:pt idx="7562">
                  <c:v>-1</c:v>
                </c:pt>
                <c:pt idx="7563">
                  <c:v>0</c:v>
                </c:pt>
                <c:pt idx="7564">
                  <c:v>0</c:v>
                </c:pt>
                <c:pt idx="7565">
                  <c:v>0</c:v>
                </c:pt>
                <c:pt idx="7566">
                  <c:v>-1</c:v>
                </c:pt>
                <c:pt idx="7567">
                  <c:v>0</c:v>
                </c:pt>
                <c:pt idx="7568">
                  <c:v>-2</c:v>
                </c:pt>
                <c:pt idx="7569">
                  <c:v>-1</c:v>
                </c:pt>
                <c:pt idx="7570">
                  <c:v>0</c:v>
                </c:pt>
                <c:pt idx="7571">
                  <c:v>-1</c:v>
                </c:pt>
                <c:pt idx="7572">
                  <c:v>0</c:v>
                </c:pt>
                <c:pt idx="7573">
                  <c:v>-1</c:v>
                </c:pt>
                <c:pt idx="7574">
                  <c:v>1</c:v>
                </c:pt>
                <c:pt idx="7575">
                  <c:v>-1</c:v>
                </c:pt>
                <c:pt idx="7576">
                  <c:v>-4</c:v>
                </c:pt>
                <c:pt idx="7577">
                  <c:v>0</c:v>
                </c:pt>
                <c:pt idx="7578">
                  <c:v>0</c:v>
                </c:pt>
                <c:pt idx="7579">
                  <c:v>-2</c:v>
                </c:pt>
                <c:pt idx="7580">
                  <c:v>-1</c:v>
                </c:pt>
                <c:pt idx="7581">
                  <c:v>-1</c:v>
                </c:pt>
                <c:pt idx="7582">
                  <c:v>-1</c:v>
                </c:pt>
                <c:pt idx="7583">
                  <c:v>0</c:v>
                </c:pt>
                <c:pt idx="7584">
                  <c:v>0</c:v>
                </c:pt>
                <c:pt idx="7585">
                  <c:v>1</c:v>
                </c:pt>
                <c:pt idx="7586">
                  <c:v>-1</c:v>
                </c:pt>
                <c:pt idx="7587">
                  <c:v>0</c:v>
                </c:pt>
                <c:pt idx="7588">
                  <c:v>0</c:v>
                </c:pt>
                <c:pt idx="7589">
                  <c:v>0</c:v>
                </c:pt>
                <c:pt idx="7590">
                  <c:v>0</c:v>
                </c:pt>
                <c:pt idx="7591">
                  <c:v>-1</c:v>
                </c:pt>
                <c:pt idx="7592">
                  <c:v>0</c:v>
                </c:pt>
                <c:pt idx="7593">
                  <c:v>-1</c:v>
                </c:pt>
                <c:pt idx="7594">
                  <c:v>0</c:v>
                </c:pt>
                <c:pt idx="7595">
                  <c:v>2</c:v>
                </c:pt>
                <c:pt idx="7596">
                  <c:v>-1</c:v>
                </c:pt>
                <c:pt idx="7597">
                  <c:v>0</c:v>
                </c:pt>
                <c:pt idx="7598">
                  <c:v>-1</c:v>
                </c:pt>
                <c:pt idx="7599">
                  <c:v>1</c:v>
                </c:pt>
                <c:pt idx="7600">
                  <c:v>-4</c:v>
                </c:pt>
                <c:pt idx="7601">
                  <c:v>0</c:v>
                </c:pt>
                <c:pt idx="7602">
                  <c:v>-1</c:v>
                </c:pt>
                <c:pt idx="7603">
                  <c:v>0</c:v>
                </c:pt>
                <c:pt idx="7604">
                  <c:v>0</c:v>
                </c:pt>
                <c:pt idx="7605">
                  <c:v>1</c:v>
                </c:pt>
                <c:pt idx="7606">
                  <c:v>0</c:v>
                </c:pt>
                <c:pt idx="7607">
                  <c:v>0</c:v>
                </c:pt>
                <c:pt idx="7608">
                  <c:v>0</c:v>
                </c:pt>
                <c:pt idx="7609">
                  <c:v>0</c:v>
                </c:pt>
                <c:pt idx="7610">
                  <c:v>0</c:v>
                </c:pt>
                <c:pt idx="7611">
                  <c:v>0</c:v>
                </c:pt>
                <c:pt idx="7612">
                  <c:v>0</c:v>
                </c:pt>
                <c:pt idx="7613">
                  <c:v>2</c:v>
                </c:pt>
                <c:pt idx="7614">
                  <c:v>0</c:v>
                </c:pt>
                <c:pt idx="7615">
                  <c:v>-1</c:v>
                </c:pt>
                <c:pt idx="7616">
                  <c:v>-1</c:v>
                </c:pt>
                <c:pt idx="7617">
                  <c:v>1</c:v>
                </c:pt>
                <c:pt idx="7618">
                  <c:v>0</c:v>
                </c:pt>
                <c:pt idx="7619">
                  <c:v>0</c:v>
                </c:pt>
                <c:pt idx="7620">
                  <c:v>0</c:v>
                </c:pt>
                <c:pt idx="7621">
                  <c:v>0</c:v>
                </c:pt>
                <c:pt idx="7622">
                  <c:v>0</c:v>
                </c:pt>
                <c:pt idx="7623">
                  <c:v>1</c:v>
                </c:pt>
                <c:pt idx="7624">
                  <c:v>0</c:v>
                </c:pt>
                <c:pt idx="7625">
                  <c:v>0</c:v>
                </c:pt>
                <c:pt idx="7626">
                  <c:v>2</c:v>
                </c:pt>
                <c:pt idx="7627">
                  <c:v>0</c:v>
                </c:pt>
                <c:pt idx="7628">
                  <c:v>0</c:v>
                </c:pt>
                <c:pt idx="7629">
                  <c:v>0</c:v>
                </c:pt>
                <c:pt idx="7630">
                  <c:v>0</c:v>
                </c:pt>
                <c:pt idx="7631">
                  <c:v>-1</c:v>
                </c:pt>
                <c:pt idx="7632">
                  <c:v>0</c:v>
                </c:pt>
                <c:pt idx="7633">
                  <c:v>0</c:v>
                </c:pt>
                <c:pt idx="7634">
                  <c:v>-1</c:v>
                </c:pt>
                <c:pt idx="7635">
                  <c:v>1</c:v>
                </c:pt>
                <c:pt idx="7636">
                  <c:v>0</c:v>
                </c:pt>
                <c:pt idx="7637">
                  <c:v>-2</c:v>
                </c:pt>
                <c:pt idx="7638">
                  <c:v>0</c:v>
                </c:pt>
                <c:pt idx="7639">
                  <c:v>2</c:v>
                </c:pt>
                <c:pt idx="7640">
                  <c:v>-1</c:v>
                </c:pt>
                <c:pt idx="7641">
                  <c:v>1</c:v>
                </c:pt>
                <c:pt idx="7642">
                  <c:v>-1</c:v>
                </c:pt>
                <c:pt idx="7643">
                  <c:v>1</c:v>
                </c:pt>
                <c:pt idx="7644">
                  <c:v>0</c:v>
                </c:pt>
                <c:pt idx="7645">
                  <c:v>1</c:v>
                </c:pt>
                <c:pt idx="7646">
                  <c:v>0</c:v>
                </c:pt>
                <c:pt idx="7647">
                  <c:v>-2</c:v>
                </c:pt>
                <c:pt idx="7648">
                  <c:v>1</c:v>
                </c:pt>
                <c:pt idx="7649">
                  <c:v>1</c:v>
                </c:pt>
                <c:pt idx="7650">
                  <c:v>-1</c:v>
                </c:pt>
                <c:pt idx="7651">
                  <c:v>-1</c:v>
                </c:pt>
                <c:pt idx="7652">
                  <c:v>0</c:v>
                </c:pt>
                <c:pt idx="7653">
                  <c:v>-1</c:v>
                </c:pt>
                <c:pt idx="7654">
                  <c:v>-1</c:v>
                </c:pt>
                <c:pt idx="7655">
                  <c:v>1</c:v>
                </c:pt>
                <c:pt idx="7656">
                  <c:v>-1</c:v>
                </c:pt>
                <c:pt idx="7657">
                  <c:v>0</c:v>
                </c:pt>
                <c:pt idx="7658">
                  <c:v>0</c:v>
                </c:pt>
                <c:pt idx="7659">
                  <c:v>0</c:v>
                </c:pt>
                <c:pt idx="7660">
                  <c:v>0</c:v>
                </c:pt>
                <c:pt idx="7661">
                  <c:v>0</c:v>
                </c:pt>
                <c:pt idx="7662">
                  <c:v>1</c:v>
                </c:pt>
                <c:pt idx="7663">
                  <c:v>-1</c:v>
                </c:pt>
                <c:pt idx="7664">
                  <c:v>0</c:v>
                </c:pt>
                <c:pt idx="7665">
                  <c:v>0</c:v>
                </c:pt>
                <c:pt idx="7666">
                  <c:v>-1</c:v>
                </c:pt>
                <c:pt idx="7667">
                  <c:v>0</c:v>
                </c:pt>
                <c:pt idx="7668">
                  <c:v>0</c:v>
                </c:pt>
                <c:pt idx="7669">
                  <c:v>-1</c:v>
                </c:pt>
                <c:pt idx="7670">
                  <c:v>0</c:v>
                </c:pt>
                <c:pt idx="7671">
                  <c:v>1</c:v>
                </c:pt>
                <c:pt idx="7672">
                  <c:v>-2</c:v>
                </c:pt>
                <c:pt idx="7673">
                  <c:v>-1</c:v>
                </c:pt>
                <c:pt idx="7674">
                  <c:v>-2</c:v>
                </c:pt>
                <c:pt idx="7675">
                  <c:v>0</c:v>
                </c:pt>
                <c:pt idx="7676">
                  <c:v>1</c:v>
                </c:pt>
                <c:pt idx="7677">
                  <c:v>0</c:v>
                </c:pt>
                <c:pt idx="7678">
                  <c:v>0</c:v>
                </c:pt>
                <c:pt idx="7679">
                  <c:v>0</c:v>
                </c:pt>
                <c:pt idx="7680">
                  <c:v>0</c:v>
                </c:pt>
                <c:pt idx="7681">
                  <c:v>0</c:v>
                </c:pt>
                <c:pt idx="7682">
                  <c:v>0</c:v>
                </c:pt>
                <c:pt idx="7683">
                  <c:v>-1</c:v>
                </c:pt>
                <c:pt idx="7684">
                  <c:v>0</c:v>
                </c:pt>
                <c:pt idx="7685">
                  <c:v>-2</c:v>
                </c:pt>
                <c:pt idx="7686">
                  <c:v>-1</c:v>
                </c:pt>
                <c:pt idx="7687">
                  <c:v>-2</c:v>
                </c:pt>
                <c:pt idx="7688">
                  <c:v>1</c:v>
                </c:pt>
                <c:pt idx="7689">
                  <c:v>-2</c:v>
                </c:pt>
                <c:pt idx="7690">
                  <c:v>-2</c:v>
                </c:pt>
                <c:pt idx="7691">
                  <c:v>0</c:v>
                </c:pt>
                <c:pt idx="7692">
                  <c:v>0</c:v>
                </c:pt>
                <c:pt idx="7693">
                  <c:v>-2</c:v>
                </c:pt>
                <c:pt idx="7694">
                  <c:v>-1</c:v>
                </c:pt>
                <c:pt idx="7695">
                  <c:v>-2</c:v>
                </c:pt>
                <c:pt idx="7696">
                  <c:v>0</c:v>
                </c:pt>
                <c:pt idx="7697">
                  <c:v>-1</c:v>
                </c:pt>
                <c:pt idx="7698">
                  <c:v>0</c:v>
                </c:pt>
                <c:pt idx="7699">
                  <c:v>1</c:v>
                </c:pt>
                <c:pt idx="7700">
                  <c:v>1</c:v>
                </c:pt>
                <c:pt idx="7701">
                  <c:v>0</c:v>
                </c:pt>
                <c:pt idx="7702">
                  <c:v>-1</c:v>
                </c:pt>
                <c:pt idx="7703">
                  <c:v>-1</c:v>
                </c:pt>
                <c:pt idx="7704">
                  <c:v>0</c:v>
                </c:pt>
                <c:pt idx="7705">
                  <c:v>1</c:v>
                </c:pt>
                <c:pt idx="7706">
                  <c:v>0</c:v>
                </c:pt>
                <c:pt idx="7707">
                  <c:v>-1</c:v>
                </c:pt>
                <c:pt idx="7708">
                  <c:v>1</c:v>
                </c:pt>
                <c:pt idx="7709">
                  <c:v>1</c:v>
                </c:pt>
                <c:pt idx="7710">
                  <c:v>0</c:v>
                </c:pt>
                <c:pt idx="7711">
                  <c:v>-1</c:v>
                </c:pt>
                <c:pt idx="7712">
                  <c:v>0</c:v>
                </c:pt>
                <c:pt idx="7713">
                  <c:v>-1</c:v>
                </c:pt>
                <c:pt idx="7714">
                  <c:v>0</c:v>
                </c:pt>
                <c:pt idx="7715">
                  <c:v>-1</c:v>
                </c:pt>
                <c:pt idx="7716">
                  <c:v>0</c:v>
                </c:pt>
                <c:pt idx="7717">
                  <c:v>1</c:v>
                </c:pt>
                <c:pt idx="7718">
                  <c:v>-1</c:v>
                </c:pt>
                <c:pt idx="7719">
                  <c:v>2</c:v>
                </c:pt>
                <c:pt idx="7720">
                  <c:v>1</c:v>
                </c:pt>
                <c:pt idx="7721">
                  <c:v>0</c:v>
                </c:pt>
                <c:pt idx="7722">
                  <c:v>0</c:v>
                </c:pt>
                <c:pt idx="7723">
                  <c:v>-1</c:v>
                </c:pt>
                <c:pt idx="7724">
                  <c:v>-1</c:v>
                </c:pt>
                <c:pt idx="7725">
                  <c:v>-1</c:v>
                </c:pt>
                <c:pt idx="7726">
                  <c:v>0</c:v>
                </c:pt>
                <c:pt idx="7727">
                  <c:v>0</c:v>
                </c:pt>
                <c:pt idx="7728">
                  <c:v>0</c:v>
                </c:pt>
                <c:pt idx="7729">
                  <c:v>0</c:v>
                </c:pt>
                <c:pt idx="7730">
                  <c:v>0</c:v>
                </c:pt>
                <c:pt idx="7731">
                  <c:v>0</c:v>
                </c:pt>
                <c:pt idx="7732">
                  <c:v>0</c:v>
                </c:pt>
                <c:pt idx="7733">
                  <c:v>-2</c:v>
                </c:pt>
                <c:pt idx="7734">
                  <c:v>-1</c:v>
                </c:pt>
                <c:pt idx="7735">
                  <c:v>-1</c:v>
                </c:pt>
                <c:pt idx="7736">
                  <c:v>1</c:v>
                </c:pt>
                <c:pt idx="7737">
                  <c:v>1</c:v>
                </c:pt>
                <c:pt idx="7738">
                  <c:v>1</c:v>
                </c:pt>
                <c:pt idx="7739">
                  <c:v>0</c:v>
                </c:pt>
                <c:pt idx="7740">
                  <c:v>0</c:v>
                </c:pt>
                <c:pt idx="7741">
                  <c:v>-1</c:v>
                </c:pt>
                <c:pt idx="7742">
                  <c:v>-1</c:v>
                </c:pt>
                <c:pt idx="7743">
                  <c:v>0</c:v>
                </c:pt>
                <c:pt idx="7744">
                  <c:v>0</c:v>
                </c:pt>
                <c:pt idx="7745">
                  <c:v>0</c:v>
                </c:pt>
                <c:pt idx="7746">
                  <c:v>0</c:v>
                </c:pt>
                <c:pt idx="7747">
                  <c:v>0</c:v>
                </c:pt>
                <c:pt idx="7748">
                  <c:v>1</c:v>
                </c:pt>
                <c:pt idx="7749">
                  <c:v>-1</c:v>
                </c:pt>
                <c:pt idx="7750">
                  <c:v>0</c:v>
                </c:pt>
                <c:pt idx="7751">
                  <c:v>1</c:v>
                </c:pt>
                <c:pt idx="7752">
                  <c:v>0</c:v>
                </c:pt>
                <c:pt idx="7753">
                  <c:v>0</c:v>
                </c:pt>
                <c:pt idx="7754">
                  <c:v>-1</c:v>
                </c:pt>
                <c:pt idx="7755">
                  <c:v>0</c:v>
                </c:pt>
                <c:pt idx="7756">
                  <c:v>-1</c:v>
                </c:pt>
                <c:pt idx="7757">
                  <c:v>-1</c:v>
                </c:pt>
                <c:pt idx="7758">
                  <c:v>0</c:v>
                </c:pt>
                <c:pt idx="7759">
                  <c:v>-2</c:v>
                </c:pt>
                <c:pt idx="7760">
                  <c:v>0</c:v>
                </c:pt>
                <c:pt idx="7761">
                  <c:v>1</c:v>
                </c:pt>
                <c:pt idx="7762">
                  <c:v>0</c:v>
                </c:pt>
                <c:pt idx="7763">
                  <c:v>0</c:v>
                </c:pt>
                <c:pt idx="7764">
                  <c:v>0</c:v>
                </c:pt>
                <c:pt idx="7765">
                  <c:v>1</c:v>
                </c:pt>
                <c:pt idx="7766">
                  <c:v>0</c:v>
                </c:pt>
                <c:pt idx="7767">
                  <c:v>1</c:v>
                </c:pt>
                <c:pt idx="7768">
                  <c:v>0</c:v>
                </c:pt>
                <c:pt idx="7769">
                  <c:v>0</c:v>
                </c:pt>
                <c:pt idx="7770">
                  <c:v>-1</c:v>
                </c:pt>
                <c:pt idx="7771">
                  <c:v>-1</c:v>
                </c:pt>
                <c:pt idx="7772">
                  <c:v>0</c:v>
                </c:pt>
                <c:pt idx="7773">
                  <c:v>0</c:v>
                </c:pt>
                <c:pt idx="7774">
                  <c:v>0</c:v>
                </c:pt>
                <c:pt idx="7775">
                  <c:v>0</c:v>
                </c:pt>
                <c:pt idx="7776">
                  <c:v>0</c:v>
                </c:pt>
                <c:pt idx="7777">
                  <c:v>0</c:v>
                </c:pt>
                <c:pt idx="7778">
                  <c:v>0</c:v>
                </c:pt>
                <c:pt idx="7779">
                  <c:v>-1</c:v>
                </c:pt>
                <c:pt idx="7780">
                  <c:v>0</c:v>
                </c:pt>
                <c:pt idx="7781">
                  <c:v>1</c:v>
                </c:pt>
                <c:pt idx="7782">
                  <c:v>0</c:v>
                </c:pt>
                <c:pt idx="7783">
                  <c:v>0</c:v>
                </c:pt>
                <c:pt idx="7784">
                  <c:v>0</c:v>
                </c:pt>
                <c:pt idx="7785">
                  <c:v>0</c:v>
                </c:pt>
                <c:pt idx="7786">
                  <c:v>-1</c:v>
                </c:pt>
                <c:pt idx="7787">
                  <c:v>0</c:v>
                </c:pt>
                <c:pt idx="7788">
                  <c:v>0</c:v>
                </c:pt>
                <c:pt idx="7789">
                  <c:v>-1</c:v>
                </c:pt>
                <c:pt idx="7790">
                  <c:v>0</c:v>
                </c:pt>
                <c:pt idx="7791">
                  <c:v>0</c:v>
                </c:pt>
                <c:pt idx="7792">
                  <c:v>0</c:v>
                </c:pt>
                <c:pt idx="7793">
                  <c:v>0</c:v>
                </c:pt>
                <c:pt idx="7794">
                  <c:v>0</c:v>
                </c:pt>
                <c:pt idx="7795">
                  <c:v>1</c:v>
                </c:pt>
                <c:pt idx="7796">
                  <c:v>0</c:v>
                </c:pt>
                <c:pt idx="7797">
                  <c:v>-2</c:v>
                </c:pt>
                <c:pt idx="7798">
                  <c:v>-2</c:v>
                </c:pt>
                <c:pt idx="7799">
                  <c:v>-1</c:v>
                </c:pt>
                <c:pt idx="7800">
                  <c:v>0</c:v>
                </c:pt>
                <c:pt idx="7801">
                  <c:v>1</c:v>
                </c:pt>
                <c:pt idx="7802">
                  <c:v>1</c:v>
                </c:pt>
                <c:pt idx="7803">
                  <c:v>0</c:v>
                </c:pt>
                <c:pt idx="7804">
                  <c:v>0</c:v>
                </c:pt>
                <c:pt idx="7805">
                  <c:v>0</c:v>
                </c:pt>
                <c:pt idx="7806">
                  <c:v>-3</c:v>
                </c:pt>
                <c:pt idx="7807">
                  <c:v>0</c:v>
                </c:pt>
                <c:pt idx="7808">
                  <c:v>0</c:v>
                </c:pt>
                <c:pt idx="7809">
                  <c:v>0</c:v>
                </c:pt>
                <c:pt idx="7810">
                  <c:v>0</c:v>
                </c:pt>
                <c:pt idx="7811">
                  <c:v>0</c:v>
                </c:pt>
                <c:pt idx="7812">
                  <c:v>0</c:v>
                </c:pt>
                <c:pt idx="7813">
                  <c:v>-1</c:v>
                </c:pt>
                <c:pt idx="7814">
                  <c:v>-1</c:v>
                </c:pt>
                <c:pt idx="7815">
                  <c:v>0</c:v>
                </c:pt>
                <c:pt idx="7816">
                  <c:v>0</c:v>
                </c:pt>
                <c:pt idx="7817">
                  <c:v>0</c:v>
                </c:pt>
                <c:pt idx="7818">
                  <c:v>-1</c:v>
                </c:pt>
                <c:pt idx="7819">
                  <c:v>1</c:v>
                </c:pt>
                <c:pt idx="7820">
                  <c:v>-1</c:v>
                </c:pt>
                <c:pt idx="7821">
                  <c:v>0</c:v>
                </c:pt>
                <c:pt idx="7822">
                  <c:v>-1</c:v>
                </c:pt>
                <c:pt idx="7823">
                  <c:v>0</c:v>
                </c:pt>
                <c:pt idx="7824">
                  <c:v>0</c:v>
                </c:pt>
                <c:pt idx="7825">
                  <c:v>-1</c:v>
                </c:pt>
                <c:pt idx="7826">
                  <c:v>0</c:v>
                </c:pt>
                <c:pt idx="7827">
                  <c:v>0</c:v>
                </c:pt>
                <c:pt idx="7828">
                  <c:v>1</c:v>
                </c:pt>
                <c:pt idx="7829">
                  <c:v>0</c:v>
                </c:pt>
                <c:pt idx="7830">
                  <c:v>0</c:v>
                </c:pt>
                <c:pt idx="7831">
                  <c:v>0</c:v>
                </c:pt>
                <c:pt idx="7832">
                  <c:v>0</c:v>
                </c:pt>
                <c:pt idx="7833">
                  <c:v>0</c:v>
                </c:pt>
                <c:pt idx="7834">
                  <c:v>0</c:v>
                </c:pt>
                <c:pt idx="7835">
                  <c:v>0</c:v>
                </c:pt>
                <c:pt idx="7836">
                  <c:v>0</c:v>
                </c:pt>
                <c:pt idx="7837">
                  <c:v>0</c:v>
                </c:pt>
                <c:pt idx="7838">
                  <c:v>1</c:v>
                </c:pt>
                <c:pt idx="7839">
                  <c:v>-1</c:v>
                </c:pt>
                <c:pt idx="7840">
                  <c:v>0</c:v>
                </c:pt>
                <c:pt idx="7841">
                  <c:v>1</c:v>
                </c:pt>
                <c:pt idx="7842">
                  <c:v>-1</c:v>
                </c:pt>
                <c:pt idx="7843">
                  <c:v>-3</c:v>
                </c:pt>
                <c:pt idx="7844">
                  <c:v>0</c:v>
                </c:pt>
                <c:pt idx="7845">
                  <c:v>0</c:v>
                </c:pt>
                <c:pt idx="7846">
                  <c:v>0</c:v>
                </c:pt>
                <c:pt idx="7847">
                  <c:v>0</c:v>
                </c:pt>
                <c:pt idx="7848">
                  <c:v>0</c:v>
                </c:pt>
                <c:pt idx="7849">
                  <c:v>0</c:v>
                </c:pt>
                <c:pt idx="7850">
                  <c:v>-1</c:v>
                </c:pt>
                <c:pt idx="7851">
                  <c:v>-1</c:v>
                </c:pt>
                <c:pt idx="7852">
                  <c:v>-5</c:v>
                </c:pt>
                <c:pt idx="7853">
                  <c:v>-2</c:v>
                </c:pt>
                <c:pt idx="7854">
                  <c:v>0</c:v>
                </c:pt>
                <c:pt idx="7855">
                  <c:v>0</c:v>
                </c:pt>
                <c:pt idx="7856">
                  <c:v>-1</c:v>
                </c:pt>
                <c:pt idx="7857">
                  <c:v>-1</c:v>
                </c:pt>
                <c:pt idx="7858">
                  <c:v>0</c:v>
                </c:pt>
                <c:pt idx="7859">
                  <c:v>-3</c:v>
                </c:pt>
                <c:pt idx="7860">
                  <c:v>0</c:v>
                </c:pt>
                <c:pt idx="7861">
                  <c:v>0</c:v>
                </c:pt>
                <c:pt idx="7862">
                  <c:v>0</c:v>
                </c:pt>
                <c:pt idx="7863">
                  <c:v>0</c:v>
                </c:pt>
                <c:pt idx="7864">
                  <c:v>0</c:v>
                </c:pt>
                <c:pt idx="7865">
                  <c:v>0</c:v>
                </c:pt>
                <c:pt idx="7866">
                  <c:v>0</c:v>
                </c:pt>
                <c:pt idx="7867">
                  <c:v>0</c:v>
                </c:pt>
                <c:pt idx="7868">
                  <c:v>0</c:v>
                </c:pt>
                <c:pt idx="7869">
                  <c:v>1</c:v>
                </c:pt>
                <c:pt idx="7870">
                  <c:v>-1</c:v>
                </c:pt>
                <c:pt idx="7871">
                  <c:v>0</c:v>
                </c:pt>
                <c:pt idx="7872">
                  <c:v>0</c:v>
                </c:pt>
                <c:pt idx="7873">
                  <c:v>0</c:v>
                </c:pt>
                <c:pt idx="7874">
                  <c:v>-3</c:v>
                </c:pt>
                <c:pt idx="7875">
                  <c:v>-1</c:v>
                </c:pt>
                <c:pt idx="7876">
                  <c:v>0</c:v>
                </c:pt>
                <c:pt idx="7877">
                  <c:v>0</c:v>
                </c:pt>
                <c:pt idx="7878">
                  <c:v>-1</c:v>
                </c:pt>
                <c:pt idx="7879">
                  <c:v>-2</c:v>
                </c:pt>
                <c:pt idx="7880">
                  <c:v>-1</c:v>
                </c:pt>
                <c:pt idx="7881">
                  <c:v>2</c:v>
                </c:pt>
                <c:pt idx="7882">
                  <c:v>1</c:v>
                </c:pt>
                <c:pt idx="7883">
                  <c:v>-1</c:v>
                </c:pt>
                <c:pt idx="7884">
                  <c:v>0</c:v>
                </c:pt>
                <c:pt idx="7885">
                  <c:v>0</c:v>
                </c:pt>
                <c:pt idx="7886">
                  <c:v>0</c:v>
                </c:pt>
                <c:pt idx="7887">
                  <c:v>0</c:v>
                </c:pt>
                <c:pt idx="7888">
                  <c:v>1</c:v>
                </c:pt>
                <c:pt idx="7889">
                  <c:v>0</c:v>
                </c:pt>
                <c:pt idx="7890">
                  <c:v>0</c:v>
                </c:pt>
                <c:pt idx="7891">
                  <c:v>0</c:v>
                </c:pt>
                <c:pt idx="7892">
                  <c:v>0</c:v>
                </c:pt>
                <c:pt idx="7893">
                  <c:v>0</c:v>
                </c:pt>
                <c:pt idx="7894">
                  <c:v>-2</c:v>
                </c:pt>
                <c:pt idx="7895">
                  <c:v>0</c:v>
                </c:pt>
                <c:pt idx="7896">
                  <c:v>0</c:v>
                </c:pt>
                <c:pt idx="7897">
                  <c:v>1</c:v>
                </c:pt>
                <c:pt idx="7898">
                  <c:v>0</c:v>
                </c:pt>
                <c:pt idx="7899">
                  <c:v>2</c:v>
                </c:pt>
                <c:pt idx="7900">
                  <c:v>-1</c:v>
                </c:pt>
                <c:pt idx="7901">
                  <c:v>0</c:v>
                </c:pt>
                <c:pt idx="7902">
                  <c:v>1</c:v>
                </c:pt>
                <c:pt idx="7903">
                  <c:v>-1</c:v>
                </c:pt>
                <c:pt idx="7904">
                  <c:v>0</c:v>
                </c:pt>
                <c:pt idx="7905">
                  <c:v>0</c:v>
                </c:pt>
                <c:pt idx="7906">
                  <c:v>0</c:v>
                </c:pt>
                <c:pt idx="7907">
                  <c:v>0</c:v>
                </c:pt>
                <c:pt idx="7908">
                  <c:v>0</c:v>
                </c:pt>
                <c:pt idx="7909">
                  <c:v>0</c:v>
                </c:pt>
                <c:pt idx="7910">
                  <c:v>1</c:v>
                </c:pt>
                <c:pt idx="7911">
                  <c:v>-1</c:v>
                </c:pt>
                <c:pt idx="7912">
                  <c:v>0</c:v>
                </c:pt>
                <c:pt idx="7913">
                  <c:v>0</c:v>
                </c:pt>
                <c:pt idx="7914">
                  <c:v>0</c:v>
                </c:pt>
                <c:pt idx="7915">
                  <c:v>-1</c:v>
                </c:pt>
                <c:pt idx="7916">
                  <c:v>-1</c:v>
                </c:pt>
                <c:pt idx="7917">
                  <c:v>-1</c:v>
                </c:pt>
                <c:pt idx="7918">
                  <c:v>1</c:v>
                </c:pt>
                <c:pt idx="7919">
                  <c:v>0</c:v>
                </c:pt>
                <c:pt idx="7920">
                  <c:v>-1</c:v>
                </c:pt>
                <c:pt idx="7921">
                  <c:v>0</c:v>
                </c:pt>
                <c:pt idx="7922">
                  <c:v>0</c:v>
                </c:pt>
                <c:pt idx="7923">
                  <c:v>-1</c:v>
                </c:pt>
                <c:pt idx="7924">
                  <c:v>1</c:v>
                </c:pt>
                <c:pt idx="7925">
                  <c:v>0</c:v>
                </c:pt>
                <c:pt idx="7926">
                  <c:v>0</c:v>
                </c:pt>
                <c:pt idx="7927">
                  <c:v>0</c:v>
                </c:pt>
                <c:pt idx="7928">
                  <c:v>0</c:v>
                </c:pt>
                <c:pt idx="7929">
                  <c:v>0</c:v>
                </c:pt>
                <c:pt idx="7930">
                  <c:v>1</c:v>
                </c:pt>
                <c:pt idx="7931">
                  <c:v>-1</c:v>
                </c:pt>
                <c:pt idx="7932">
                  <c:v>3</c:v>
                </c:pt>
                <c:pt idx="7933">
                  <c:v>0</c:v>
                </c:pt>
                <c:pt idx="7934">
                  <c:v>0</c:v>
                </c:pt>
                <c:pt idx="7935">
                  <c:v>0</c:v>
                </c:pt>
                <c:pt idx="7936">
                  <c:v>0</c:v>
                </c:pt>
                <c:pt idx="7937">
                  <c:v>0</c:v>
                </c:pt>
                <c:pt idx="7938">
                  <c:v>0</c:v>
                </c:pt>
                <c:pt idx="7939">
                  <c:v>0</c:v>
                </c:pt>
                <c:pt idx="7940">
                  <c:v>0</c:v>
                </c:pt>
                <c:pt idx="7941">
                  <c:v>-1</c:v>
                </c:pt>
                <c:pt idx="7942">
                  <c:v>-1</c:v>
                </c:pt>
                <c:pt idx="7943">
                  <c:v>0</c:v>
                </c:pt>
                <c:pt idx="7944">
                  <c:v>1</c:v>
                </c:pt>
                <c:pt idx="7945">
                  <c:v>-3</c:v>
                </c:pt>
                <c:pt idx="7946">
                  <c:v>0</c:v>
                </c:pt>
                <c:pt idx="7947">
                  <c:v>0</c:v>
                </c:pt>
                <c:pt idx="7948">
                  <c:v>2</c:v>
                </c:pt>
                <c:pt idx="7949">
                  <c:v>-1</c:v>
                </c:pt>
                <c:pt idx="7950">
                  <c:v>0</c:v>
                </c:pt>
                <c:pt idx="7951">
                  <c:v>1</c:v>
                </c:pt>
                <c:pt idx="7952">
                  <c:v>1</c:v>
                </c:pt>
                <c:pt idx="7953">
                  <c:v>0</c:v>
                </c:pt>
                <c:pt idx="7954">
                  <c:v>0</c:v>
                </c:pt>
                <c:pt idx="7955">
                  <c:v>0</c:v>
                </c:pt>
                <c:pt idx="7956">
                  <c:v>-1</c:v>
                </c:pt>
                <c:pt idx="7957">
                  <c:v>-1</c:v>
                </c:pt>
                <c:pt idx="7958">
                  <c:v>-1</c:v>
                </c:pt>
                <c:pt idx="7959">
                  <c:v>0</c:v>
                </c:pt>
                <c:pt idx="7960">
                  <c:v>-1</c:v>
                </c:pt>
                <c:pt idx="7961">
                  <c:v>0</c:v>
                </c:pt>
                <c:pt idx="7962">
                  <c:v>0</c:v>
                </c:pt>
                <c:pt idx="7963">
                  <c:v>0</c:v>
                </c:pt>
                <c:pt idx="7964">
                  <c:v>0</c:v>
                </c:pt>
                <c:pt idx="7965">
                  <c:v>0</c:v>
                </c:pt>
                <c:pt idx="7966">
                  <c:v>0</c:v>
                </c:pt>
                <c:pt idx="7967">
                  <c:v>0</c:v>
                </c:pt>
                <c:pt idx="7968">
                  <c:v>-2</c:v>
                </c:pt>
                <c:pt idx="7969">
                  <c:v>1</c:v>
                </c:pt>
                <c:pt idx="7970">
                  <c:v>0</c:v>
                </c:pt>
                <c:pt idx="7971">
                  <c:v>0</c:v>
                </c:pt>
                <c:pt idx="7972">
                  <c:v>-4</c:v>
                </c:pt>
                <c:pt idx="7973">
                  <c:v>-2</c:v>
                </c:pt>
                <c:pt idx="7974">
                  <c:v>1</c:v>
                </c:pt>
                <c:pt idx="7975">
                  <c:v>-1</c:v>
                </c:pt>
                <c:pt idx="7976">
                  <c:v>0</c:v>
                </c:pt>
                <c:pt idx="7977">
                  <c:v>1</c:v>
                </c:pt>
                <c:pt idx="7978">
                  <c:v>0</c:v>
                </c:pt>
                <c:pt idx="7979">
                  <c:v>0</c:v>
                </c:pt>
                <c:pt idx="7980">
                  <c:v>-1</c:v>
                </c:pt>
                <c:pt idx="7981">
                  <c:v>0</c:v>
                </c:pt>
                <c:pt idx="7982">
                  <c:v>0</c:v>
                </c:pt>
                <c:pt idx="7983">
                  <c:v>-1</c:v>
                </c:pt>
                <c:pt idx="7984">
                  <c:v>0</c:v>
                </c:pt>
                <c:pt idx="7985">
                  <c:v>0</c:v>
                </c:pt>
                <c:pt idx="7986">
                  <c:v>-1</c:v>
                </c:pt>
                <c:pt idx="7987">
                  <c:v>-1</c:v>
                </c:pt>
                <c:pt idx="7988">
                  <c:v>0</c:v>
                </c:pt>
                <c:pt idx="7989">
                  <c:v>0</c:v>
                </c:pt>
                <c:pt idx="7990">
                  <c:v>0</c:v>
                </c:pt>
                <c:pt idx="7991">
                  <c:v>2</c:v>
                </c:pt>
                <c:pt idx="7992">
                  <c:v>0</c:v>
                </c:pt>
                <c:pt idx="7993">
                  <c:v>0</c:v>
                </c:pt>
                <c:pt idx="7994">
                  <c:v>0</c:v>
                </c:pt>
                <c:pt idx="7995">
                  <c:v>0</c:v>
                </c:pt>
                <c:pt idx="7996">
                  <c:v>0</c:v>
                </c:pt>
                <c:pt idx="7997">
                  <c:v>0</c:v>
                </c:pt>
                <c:pt idx="7998">
                  <c:v>-1</c:v>
                </c:pt>
                <c:pt idx="7999">
                  <c:v>-1</c:v>
                </c:pt>
                <c:pt idx="8000">
                  <c:v>1</c:v>
                </c:pt>
                <c:pt idx="8001">
                  <c:v>-1</c:v>
                </c:pt>
                <c:pt idx="8002">
                  <c:v>0</c:v>
                </c:pt>
                <c:pt idx="8003">
                  <c:v>0</c:v>
                </c:pt>
                <c:pt idx="8004">
                  <c:v>1</c:v>
                </c:pt>
                <c:pt idx="8005">
                  <c:v>0</c:v>
                </c:pt>
                <c:pt idx="8006">
                  <c:v>0</c:v>
                </c:pt>
                <c:pt idx="8007">
                  <c:v>0</c:v>
                </c:pt>
                <c:pt idx="8008">
                  <c:v>0</c:v>
                </c:pt>
                <c:pt idx="8009">
                  <c:v>0</c:v>
                </c:pt>
                <c:pt idx="8010">
                  <c:v>0</c:v>
                </c:pt>
                <c:pt idx="8011">
                  <c:v>-2</c:v>
                </c:pt>
                <c:pt idx="8012">
                  <c:v>0</c:v>
                </c:pt>
                <c:pt idx="8013">
                  <c:v>0</c:v>
                </c:pt>
                <c:pt idx="8014">
                  <c:v>0</c:v>
                </c:pt>
                <c:pt idx="8015">
                  <c:v>1</c:v>
                </c:pt>
                <c:pt idx="8016">
                  <c:v>0</c:v>
                </c:pt>
                <c:pt idx="8017">
                  <c:v>0</c:v>
                </c:pt>
                <c:pt idx="8018">
                  <c:v>1</c:v>
                </c:pt>
                <c:pt idx="8019">
                  <c:v>0</c:v>
                </c:pt>
                <c:pt idx="8020">
                  <c:v>0</c:v>
                </c:pt>
                <c:pt idx="8021">
                  <c:v>1</c:v>
                </c:pt>
                <c:pt idx="8022">
                  <c:v>0</c:v>
                </c:pt>
                <c:pt idx="8023">
                  <c:v>-1</c:v>
                </c:pt>
                <c:pt idx="8024">
                  <c:v>0</c:v>
                </c:pt>
                <c:pt idx="8025">
                  <c:v>-1</c:v>
                </c:pt>
                <c:pt idx="8026">
                  <c:v>0</c:v>
                </c:pt>
                <c:pt idx="8027">
                  <c:v>0</c:v>
                </c:pt>
                <c:pt idx="8028">
                  <c:v>-1</c:v>
                </c:pt>
                <c:pt idx="8029">
                  <c:v>0</c:v>
                </c:pt>
                <c:pt idx="8030">
                  <c:v>0</c:v>
                </c:pt>
                <c:pt idx="8031">
                  <c:v>0</c:v>
                </c:pt>
                <c:pt idx="8032">
                  <c:v>0</c:v>
                </c:pt>
                <c:pt idx="8033">
                  <c:v>0</c:v>
                </c:pt>
                <c:pt idx="8034">
                  <c:v>0</c:v>
                </c:pt>
                <c:pt idx="8035">
                  <c:v>-1</c:v>
                </c:pt>
                <c:pt idx="8036">
                  <c:v>-1</c:v>
                </c:pt>
                <c:pt idx="8037">
                  <c:v>0</c:v>
                </c:pt>
                <c:pt idx="8038">
                  <c:v>-1</c:v>
                </c:pt>
                <c:pt idx="8039">
                  <c:v>0</c:v>
                </c:pt>
                <c:pt idx="8040">
                  <c:v>0</c:v>
                </c:pt>
                <c:pt idx="8041">
                  <c:v>0</c:v>
                </c:pt>
                <c:pt idx="8042">
                  <c:v>0</c:v>
                </c:pt>
                <c:pt idx="8043">
                  <c:v>-1</c:v>
                </c:pt>
                <c:pt idx="8044">
                  <c:v>0</c:v>
                </c:pt>
                <c:pt idx="8045">
                  <c:v>1</c:v>
                </c:pt>
                <c:pt idx="8046">
                  <c:v>-1</c:v>
                </c:pt>
                <c:pt idx="8047">
                  <c:v>0</c:v>
                </c:pt>
                <c:pt idx="8048">
                  <c:v>0</c:v>
                </c:pt>
                <c:pt idx="8049">
                  <c:v>0</c:v>
                </c:pt>
                <c:pt idx="8050">
                  <c:v>0</c:v>
                </c:pt>
                <c:pt idx="8051">
                  <c:v>-1</c:v>
                </c:pt>
                <c:pt idx="8052">
                  <c:v>-1</c:v>
                </c:pt>
                <c:pt idx="8053">
                  <c:v>0</c:v>
                </c:pt>
                <c:pt idx="8054">
                  <c:v>0</c:v>
                </c:pt>
                <c:pt idx="8055">
                  <c:v>-1</c:v>
                </c:pt>
                <c:pt idx="8056">
                  <c:v>0</c:v>
                </c:pt>
                <c:pt idx="8057">
                  <c:v>0</c:v>
                </c:pt>
                <c:pt idx="8058">
                  <c:v>1</c:v>
                </c:pt>
                <c:pt idx="8059">
                  <c:v>0</c:v>
                </c:pt>
                <c:pt idx="8060">
                  <c:v>0</c:v>
                </c:pt>
                <c:pt idx="8061">
                  <c:v>0</c:v>
                </c:pt>
                <c:pt idx="8062">
                  <c:v>-1</c:v>
                </c:pt>
                <c:pt idx="8063">
                  <c:v>0</c:v>
                </c:pt>
                <c:pt idx="8064">
                  <c:v>0</c:v>
                </c:pt>
                <c:pt idx="8065">
                  <c:v>0</c:v>
                </c:pt>
                <c:pt idx="8066">
                  <c:v>1</c:v>
                </c:pt>
                <c:pt idx="8067">
                  <c:v>-1</c:v>
                </c:pt>
                <c:pt idx="8068">
                  <c:v>-1</c:v>
                </c:pt>
                <c:pt idx="8069">
                  <c:v>0</c:v>
                </c:pt>
                <c:pt idx="8070">
                  <c:v>0</c:v>
                </c:pt>
                <c:pt idx="8071">
                  <c:v>0</c:v>
                </c:pt>
                <c:pt idx="8072">
                  <c:v>-1</c:v>
                </c:pt>
                <c:pt idx="8073">
                  <c:v>-1</c:v>
                </c:pt>
                <c:pt idx="8074">
                  <c:v>-1</c:v>
                </c:pt>
                <c:pt idx="8075">
                  <c:v>0</c:v>
                </c:pt>
                <c:pt idx="8076">
                  <c:v>-1</c:v>
                </c:pt>
                <c:pt idx="8077">
                  <c:v>-2</c:v>
                </c:pt>
                <c:pt idx="8078">
                  <c:v>0</c:v>
                </c:pt>
                <c:pt idx="8079">
                  <c:v>-1</c:v>
                </c:pt>
                <c:pt idx="8080">
                  <c:v>-1</c:v>
                </c:pt>
                <c:pt idx="8081">
                  <c:v>0</c:v>
                </c:pt>
                <c:pt idx="8082">
                  <c:v>1</c:v>
                </c:pt>
                <c:pt idx="8083">
                  <c:v>-2</c:v>
                </c:pt>
                <c:pt idx="8084">
                  <c:v>0</c:v>
                </c:pt>
                <c:pt idx="8085">
                  <c:v>1</c:v>
                </c:pt>
                <c:pt idx="8086">
                  <c:v>-1</c:v>
                </c:pt>
                <c:pt idx="8087">
                  <c:v>0</c:v>
                </c:pt>
                <c:pt idx="8088">
                  <c:v>0</c:v>
                </c:pt>
                <c:pt idx="8089">
                  <c:v>-1</c:v>
                </c:pt>
                <c:pt idx="8090">
                  <c:v>0</c:v>
                </c:pt>
                <c:pt idx="8091">
                  <c:v>0</c:v>
                </c:pt>
                <c:pt idx="8092">
                  <c:v>-1</c:v>
                </c:pt>
                <c:pt idx="8093">
                  <c:v>2</c:v>
                </c:pt>
                <c:pt idx="8094">
                  <c:v>-1</c:v>
                </c:pt>
                <c:pt idx="8095">
                  <c:v>0</c:v>
                </c:pt>
                <c:pt idx="8096">
                  <c:v>0</c:v>
                </c:pt>
                <c:pt idx="8097">
                  <c:v>0</c:v>
                </c:pt>
                <c:pt idx="8098">
                  <c:v>0</c:v>
                </c:pt>
                <c:pt idx="8099">
                  <c:v>-1</c:v>
                </c:pt>
                <c:pt idx="8100">
                  <c:v>-1</c:v>
                </c:pt>
                <c:pt idx="8101">
                  <c:v>0</c:v>
                </c:pt>
                <c:pt idx="8102">
                  <c:v>-2</c:v>
                </c:pt>
                <c:pt idx="8103">
                  <c:v>0</c:v>
                </c:pt>
                <c:pt idx="8104">
                  <c:v>0</c:v>
                </c:pt>
                <c:pt idx="8105">
                  <c:v>-1</c:v>
                </c:pt>
                <c:pt idx="8106">
                  <c:v>0</c:v>
                </c:pt>
                <c:pt idx="8107">
                  <c:v>0</c:v>
                </c:pt>
                <c:pt idx="8108">
                  <c:v>0</c:v>
                </c:pt>
                <c:pt idx="8109">
                  <c:v>1</c:v>
                </c:pt>
                <c:pt idx="8110">
                  <c:v>-1</c:v>
                </c:pt>
                <c:pt idx="8111">
                  <c:v>0</c:v>
                </c:pt>
                <c:pt idx="8112">
                  <c:v>0</c:v>
                </c:pt>
                <c:pt idx="8113">
                  <c:v>-1</c:v>
                </c:pt>
                <c:pt idx="8114">
                  <c:v>-1</c:v>
                </c:pt>
                <c:pt idx="8115">
                  <c:v>0</c:v>
                </c:pt>
                <c:pt idx="8116">
                  <c:v>0</c:v>
                </c:pt>
                <c:pt idx="8117">
                  <c:v>0</c:v>
                </c:pt>
                <c:pt idx="8118">
                  <c:v>0</c:v>
                </c:pt>
                <c:pt idx="8119">
                  <c:v>-1</c:v>
                </c:pt>
                <c:pt idx="8120">
                  <c:v>-3</c:v>
                </c:pt>
                <c:pt idx="8121">
                  <c:v>-1</c:v>
                </c:pt>
                <c:pt idx="8122">
                  <c:v>-1</c:v>
                </c:pt>
                <c:pt idx="8123">
                  <c:v>-2</c:v>
                </c:pt>
                <c:pt idx="8124">
                  <c:v>-1</c:v>
                </c:pt>
                <c:pt idx="8125">
                  <c:v>-1</c:v>
                </c:pt>
                <c:pt idx="8126">
                  <c:v>0</c:v>
                </c:pt>
                <c:pt idx="8127">
                  <c:v>0</c:v>
                </c:pt>
                <c:pt idx="8128">
                  <c:v>-1</c:v>
                </c:pt>
                <c:pt idx="8129">
                  <c:v>-1</c:v>
                </c:pt>
                <c:pt idx="8130">
                  <c:v>1</c:v>
                </c:pt>
                <c:pt idx="8131">
                  <c:v>0</c:v>
                </c:pt>
                <c:pt idx="8132">
                  <c:v>1</c:v>
                </c:pt>
                <c:pt idx="8133">
                  <c:v>0</c:v>
                </c:pt>
                <c:pt idx="8134">
                  <c:v>0</c:v>
                </c:pt>
                <c:pt idx="8135">
                  <c:v>1</c:v>
                </c:pt>
                <c:pt idx="8136">
                  <c:v>0</c:v>
                </c:pt>
                <c:pt idx="8137">
                  <c:v>-1</c:v>
                </c:pt>
                <c:pt idx="8138">
                  <c:v>0</c:v>
                </c:pt>
                <c:pt idx="8139">
                  <c:v>1</c:v>
                </c:pt>
                <c:pt idx="8140">
                  <c:v>-1</c:v>
                </c:pt>
                <c:pt idx="8141">
                  <c:v>0</c:v>
                </c:pt>
                <c:pt idx="8142">
                  <c:v>-1</c:v>
                </c:pt>
                <c:pt idx="8143">
                  <c:v>0</c:v>
                </c:pt>
                <c:pt idx="8144">
                  <c:v>-10</c:v>
                </c:pt>
                <c:pt idx="8145">
                  <c:v>-7</c:v>
                </c:pt>
                <c:pt idx="8146">
                  <c:v>-6</c:v>
                </c:pt>
                <c:pt idx="8147">
                  <c:v>-19</c:v>
                </c:pt>
                <c:pt idx="8148">
                  <c:v>-19</c:v>
                </c:pt>
                <c:pt idx="8149">
                  <c:v>-13</c:v>
                </c:pt>
                <c:pt idx="8150">
                  <c:v>-29</c:v>
                </c:pt>
                <c:pt idx="8151">
                  <c:v>-31</c:v>
                </c:pt>
                <c:pt idx="8152">
                  <c:v>-32</c:v>
                </c:pt>
                <c:pt idx="8153">
                  <c:v>-26</c:v>
                </c:pt>
                <c:pt idx="8154">
                  <c:v>-27</c:v>
                </c:pt>
                <c:pt idx="8155">
                  <c:v>-26</c:v>
                </c:pt>
                <c:pt idx="8156">
                  <c:v>-17</c:v>
                </c:pt>
                <c:pt idx="8157">
                  <c:v>-18</c:v>
                </c:pt>
                <c:pt idx="8158">
                  <c:v>-14</c:v>
                </c:pt>
                <c:pt idx="8159">
                  <c:v>-11</c:v>
                </c:pt>
                <c:pt idx="8160">
                  <c:v>-1</c:v>
                </c:pt>
                <c:pt idx="8161">
                  <c:v>-3</c:v>
                </c:pt>
                <c:pt idx="8162">
                  <c:v>-3</c:v>
                </c:pt>
                <c:pt idx="8163">
                  <c:v>0</c:v>
                </c:pt>
                <c:pt idx="8164">
                  <c:v>-1</c:v>
                </c:pt>
                <c:pt idx="8165">
                  <c:v>0</c:v>
                </c:pt>
                <c:pt idx="8166">
                  <c:v>0</c:v>
                </c:pt>
                <c:pt idx="8167">
                  <c:v>0</c:v>
                </c:pt>
                <c:pt idx="8168">
                  <c:v>0</c:v>
                </c:pt>
                <c:pt idx="8169">
                  <c:v>0</c:v>
                </c:pt>
                <c:pt idx="8170">
                  <c:v>0</c:v>
                </c:pt>
                <c:pt idx="8171">
                  <c:v>-1</c:v>
                </c:pt>
                <c:pt idx="8172">
                  <c:v>0</c:v>
                </c:pt>
                <c:pt idx="8173">
                  <c:v>0</c:v>
                </c:pt>
                <c:pt idx="8174">
                  <c:v>-1</c:v>
                </c:pt>
                <c:pt idx="8175">
                  <c:v>-1</c:v>
                </c:pt>
                <c:pt idx="8176">
                  <c:v>0</c:v>
                </c:pt>
                <c:pt idx="8177">
                  <c:v>-1</c:v>
                </c:pt>
                <c:pt idx="8178">
                  <c:v>0</c:v>
                </c:pt>
                <c:pt idx="8179">
                  <c:v>1</c:v>
                </c:pt>
                <c:pt idx="8180">
                  <c:v>1</c:v>
                </c:pt>
                <c:pt idx="8181">
                  <c:v>0</c:v>
                </c:pt>
                <c:pt idx="8182">
                  <c:v>0</c:v>
                </c:pt>
                <c:pt idx="8183">
                  <c:v>0</c:v>
                </c:pt>
                <c:pt idx="8184">
                  <c:v>-1</c:v>
                </c:pt>
                <c:pt idx="8185">
                  <c:v>0</c:v>
                </c:pt>
                <c:pt idx="8186">
                  <c:v>0</c:v>
                </c:pt>
                <c:pt idx="8187">
                  <c:v>-2</c:v>
                </c:pt>
                <c:pt idx="8188">
                  <c:v>-1</c:v>
                </c:pt>
                <c:pt idx="8189">
                  <c:v>-1</c:v>
                </c:pt>
                <c:pt idx="8190">
                  <c:v>-1</c:v>
                </c:pt>
                <c:pt idx="819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A56-4B4E-9E35-32DA3F05F6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13590864"/>
        <c:axId val="-2045473440"/>
      </c:scatterChart>
      <c:valAx>
        <c:axId val="-1913590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4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Energy, keV</a:t>
                </a:r>
              </a:p>
            </c:rich>
          </c:tx>
          <c:layout>
            <c:manualLayout>
              <c:xMode val="edge"/>
              <c:yMode val="edge"/>
              <c:x val="0.442189968459061"/>
              <c:y val="0.9161680399923699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-2045473440"/>
        <c:crosses val="autoZero"/>
        <c:crossBetween val="midCat"/>
      </c:valAx>
      <c:valAx>
        <c:axId val="-2045473440"/>
        <c:scaling>
          <c:orientation val="minMax"/>
          <c:max val="500"/>
          <c:min val="1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 sz="14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Counts</a:t>
                </a:r>
              </a:p>
            </c:rich>
          </c:tx>
          <c:layout>
            <c:manualLayout>
              <c:xMode val="edge"/>
              <c:yMode val="edge"/>
              <c:x val="2.82817043986015E-2"/>
              <c:y val="0.44645429582227503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-1913590864"/>
        <c:crosses val="autoZero"/>
        <c:crossBetween val="midCat"/>
      </c:valAx>
      <c:spPr>
        <a:noFill/>
      </c:spPr>
    </c:plotArea>
    <c:plotVisOnly val="1"/>
    <c:dispBlanksAs val="gap"/>
    <c:showDLblsOverMax val="0"/>
  </c:chart>
  <c:spPr>
    <a:noFill/>
    <a:ln w="12700">
      <a:solidFill>
        <a:schemeClr val="tx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0149299129365"/>
          <c:y val="7.2514541698756596E-2"/>
          <c:w val="0.73610533849413595"/>
          <c:h val="0.75297570871370201"/>
        </c:manualLayout>
      </c:layout>
      <c:scatterChart>
        <c:scatterStyle val="lineMarker"/>
        <c:varyColors val="0"/>
        <c:ser>
          <c:idx val="5"/>
          <c:order val="0"/>
          <c:tx>
            <c:v> calibration point</c:v>
          </c:tx>
          <c:spPr>
            <a:ln w="28575">
              <a:noFill/>
            </a:ln>
          </c:spPr>
          <c:marker>
            <c:symbol val="diamond"/>
            <c:size val="1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Q3_3!$A$3</c:f>
              <c:numCache>
                <c:formatCode>General</c:formatCode>
                <c:ptCount val="1"/>
                <c:pt idx="0">
                  <c:v>2.9758977859847199E-2</c:v>
                </c:pt>
              </c:numCache>
            </c:numRef>
          </c:xVal>
          <c:yVal>
            <c:numRef>
              <c:f>Q3_3!$B$3</c:f>
              <c:numCache>
                <c:formatCode>General</c:formatCode>
                <c:ptCount val="1"/>
                <c:pt idx="0">
                  <c:v>505428415.94043398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260-4CBC-B33E-A94C0B39120E}"/>
            </c:ext>
          </c:extLst>
        </c:ser>
        <c:ser>
          <c:idx val="0"/>
          <c:order val="1"/>
          <c:tx>
            <c:v>Q3_3 first meas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chemeClr val="accent5"/>
              </a:solidFill>
              <a:ln>
                <a:solidFill>
                  <a:schemeClr val="accent5"/>
                </a:solidFill>
              </a:ln>
            </c:spPr>
          </c:marker>
          <c:xVal>
            <c:numRef>
              <c:f>Q3_3!$A$4:$A$43</c:f>
              <c:numCache>
                <c:formatCode>General</c:formatCode>
                <c:ptCount val="40"/>
                <c:pt idx="0">
                  <c:v>1.702621096629898</c:v>
                </c:pt>
                <c:pt idx="1">
                  <c:v>1.879827550583292</c:v>
                </c:pt>
                <c:pt idx="2">
                  <c:v>2.0970945437381099</c:v>
                </c:pt>
                <c:pt idx="3">
                  <c:v>2.3340922160575341</c:v>
                </c:pt>
                <c:pt idx="4">
                  <c:v>2.5948843709921601</c:v>
                </c:pt>
                <c:pt idx="5">
                  <c:v>2.8748686719343781</c:v>
                </c:pt>
                <c:pt idx="6">
                  <c:v>3.185062877275584</c:v>
                </c:pt>
                <c:pt idx="7">
                  <c:v>3.4963750325034062</c:v>
                </c:pt>
                <c:pt idx="8">
                  <c:v>3.8336989886794051</c:v>
                </c:pt>
                <c:pt idx="9">
                  <c:v>4.1411218571568904</c:v>
                </c:pt>
                <c:pt idx="10">
                  <c:v>4.4067459119096197</c:v>
                </c:pt>
                <c:pt idx="11">
                  <c:v>4.5826639394795823</c:v>
                </c:pt>
                <c:pt idx="12">
                  <c:v>4.7931167797329657</c:v>
                </c:pt>
                <c:pt idx="13">
                  <c:v>4.9959491606331801</c:v>
                </c:pt>
                <c:pt idx="14">
                  <c:v>5.0829754284819293</c:v>
                </c:pt>
                <c:pt idx="15">
                  <c:v>1.6129392497479389</c:v>
                </c:pt>
                <c:pt idx="16">
                  <c:v>1.4525062516637199</c:v>
                </c:pt>
                <c:pt idx="17">
                  <c:v>1.302021064059816</c:v>
                </c:pt>
                <c:pt idx="18">
                  <c:v>1.1738646119113261</c:v>
                </c:pt>
                <c:pt idx="19">
                  <c:v>1.0583224535562701</c:v>
                </c:pt>
                <c:pt idx="20">
                  <c:v>0.948676210873033</c:v>
                </c:pt>
                <c:pt idx="21">
                  <c:v>0.850389737128038</c:v>
                </c:pt>
                <c:pt idx="22">
                  <c:v>0.76140900760942598</c:v>
                </c:pt>
                <c:pt idx="23">
                  <c:v>0.68409751098343796</c:v>
                </c:pt>
                <c:pt idx="24">
                  <c:v>0.61251680753474702</c:v>
                </c:pt>
                <c:pt idx="25">
                  <c:v>0.54716462304960001</c:v>
                </c:pt>
                <c:pt idx="26">
                  <c:v>0.48878515827506902</c:v>
                </c:pt>
                <c:pt idx="27">
                  <c:v>0.43613205751553802</c:v>
                </c:pt>
                <c:pt idx="28">
                  <c:v>0.38915087410590599</c:v>
                </c:pt>
                <c:pt idx="29">
                  <c:v>0.34963750325034099</c:v>
                </c:pt>
                <c:pt idx="30">
                  <c:v>0.31233309897234701</c:v>
                </c:pt>
                <c:pt idx="31">
                  <c:v>0.278367167469324</c:v>
                </c:pt>
                <c:pt idx="32">
                  <c:v>0.24838079356093501</c:v>
                </c:pt>
                <c:pt idx="33">
                  <c:v>0.22239141099370799</c:v>
                </c:pt>
                <c:pt idx="34">
                  <c:v>0.19820655368102999</c:v>
                </c:pt>
                <c:pt idx="35">
                  <c:v>0.17685527190521599</c:v>
                </c:pt>
                <c:pt idx="36">
                  <c:v>0.157441061896236</c:v>
                </c:pt>
                <c:pt idx="37">
                  <c:v>0.14064296395670101</c:v>
                </c:pt>
                <c:pt idx="38">
                  <c:v>0.12434204630208601</c:v>
                </c:pt>
                <c:pt idx="39">
                  <c:v>0.10917369524550199</c:v>
                </c:pt>
              </c:numCache>
            </c:numRef>
          </c:xVal>
          <c:yVal>
            <c:numRef>
              <c:f>Q3_3!$B$4:$B$43</c:f>
              <c:numCache>
                <c:formatCode>General</c:formatCode>
                <c:ptCount val="40"/>
                <c:pt idx="0">
                  <c:v>403099123.27308202</c:v>
                </c:pt>
                <c:pt idx="1">
                  <c:v>391694511.19172299</c:v>
                </c:pt>
                <c:pt idx="2">
                  <c:v>374923653.446244</c:v>
                </c:pt>
                <c:pt idx="3">
                  <c:v>361147764.49126297</c:v>
                </c:pt>
                <c:pt idx="4">
                  <c:v>346113536.31880498</c:v>
                </c:pt>
                <c:pt idx="5">
                  <c:v>330190774.61210197</c:v>
                </c:pt>
                <c:pt idx="6">
                  <c:v>314024130.24653298</c:v>
                </c:pt>
                <c:pt idx="7">
                  <c:v>293816352.04439002</c:v>
                </c:pt>
                <c:pt idx="8">
                  <c:v>268745789.31037301</c:v>
                </c:pt>
                <c:pt idx="9">
                  <c:v>245893421.21083599</c:v>
                </c:pt>
                <c:pt idx="10">
                  <c:v>217753392.64858299</c:v>
                </c:pt>
                <c:pt idx="11">
                  <c:v>195350874.165968</c:v>
                </c:pt>
                <c:pt idx="12">
                  <c:v>174888012.62184599</c:v>
                </c:pt>
                <c:pt idx="13">
                  <c:v>159272979.689147</c:v>
                </c:pt>
                <c:pt idx="14">
                  <c:v>153330048.27175301</c:v>
                </c:pt>
                <c:pt idx="15">
                  <c:v>410130210.76619899</c:v>
                </c:pt>
                <c:pt idx="16">
                  <c:v>426168002.88866597</c:v>
                </c:pt>
                <c:pt idx="17">
                  <c:v>438743710.62548202</c:v>
                </c:pt>
                <c:pt idx="18">
                  <c:v>448024892.38402599</c:v>
                </c:pt>
                <c:pt idx="19">
                  <c:v>461774585.73940498</c:v>
                </c:pt>
                <c:pt idx="20">
                  <c:v>471574238.05541497</c:v>
                </c:pt>
                <c:pt idx="21">
                  <c:v>481795494.20125902</c:v>
                </c:pt>
                <c:pt idx="22">
                  <c:v>491296069.93147302</c:v>
                </c:pt>
                <c:pt idx="23">
                  <c:v>500050061.52769798</c:v>
                </c:pt>
                <c:pt idx="24">
                  <c:v>507871204.25836498</c:v>
                </c:pt>
                <c:pt idx="25">
                  <c:v>516528236.23410302</c:v>
                </c:pt>
                <c:pt idx="26">
                  <c:v>521011544.81984001</c:v>
                </c:pt>
                <c:pt idx="27">
                  <c:v>530161116.61735499</c:v>
                </c:pt>
                <c:pt idx="28">
                  <c:v>537064058.071141</c:v>
                </c:pt>
                <c:pt idx="29">
                  <c:v>542949927.726511</c:v>
                </c:pt>
                <c:pt idx="30">
                  <c:v>546458992.60706794</c:v>
                </c:pt>
                <c:pt idx="31">
                  <c:v>550773022.92738605</c:v>
                </c:pt>
                <c:pt idx="32">
                  <c:v>551746409.21589994</c:v>
                </c:pt>
                <c:pt idx="33">
                  <c:v>555945407.90808403</c:v>
                </c:pt>
                <c:pt idx="34">
                  <c:v>563128506.67705703</c:v>
                </c:pt>
                <c:pt idx="35">
                  <c:v>565284853.70694995</c:v>
                </c:pt>
                <c:pt idx="36">
                  <c:v>566910987.59353197</c:v>
                </c:pt>
                <c:pt idx="37">
                  <c:v>572115704.67423105</c:v>
                </c:pt>
                <c:pt idx="38">
                  <c:v>562082173.36298501</c:v>
                </c:pt>
                <c:pt idx="39">
                  <c:v>545168134.13410103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260-4CBC-B33E-A94C0B39120E}"/>
            </c:ext>
          </c:extLst>
        </c:ser>
        <c:ser>
          <c:idx val="6"/>
          <c:order val="2"/>
          <c:tx>
            <c:v>Q3_3 second meas</c:v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4607F9"/>
              </a:solidFill>
              <a:ln>
                <a:solidFill>
                  <a:srgbClr val="4607F9"/>
                </a:solidFill>
              </a:ln>
            </c:spPr>
          </c:marker>
          <c:xVal>
            <c:numRef>
              <c:f>Q3_3!$D$3:$D$42</c:f>
              <c:numCache>
                <c:formatCode>General</c:formatCode>
                <c:ptCount val="40"/>
                <c:pt idx="0">
                  <c:v>4.437292015285025</c:v>
                </c:pt>
                <c:pt idx="1">
                  <c:v>4.4886734352138298</c:v>
                </c:pt>
                <c:pt idx="2">
                  <c:v>3.516559825843752</c:v>
                </c:pt>
                <c:pt idx="3">
                  <c:v>3.6359509036015241</c:v>
                </c:pt>
                <c:pt idx="4">
                  <c:v>3.3699077338009862</c:v>
                </c:pt>
                <c:pt idx="5">
                  <c:v>3.2256557036049491</c:v>
                </c:pt>
                <c:pt idx="6">
                  <c:v>3.0557513358761499</c:v>
                </c:pt>
                <c:pt idx="7">
                  <c:v>2.8715607616118501</c:v>
                </c:pt>
                <c:pt idx="8">
                  <c:v>2.6645140234477629</c:v>
                </c:pt>
                <c:pt idx="9">
                  <c:v>2.4412823445002512</c:v>
                </c:pt>
                <c:pt idx="10">
                  <c:v>2.229040761425289</c:v>
                </c:pt>
                <c:pt idx="11">
                  <c:v>2.0212405865382581</c:v>
                </c:pt>
                <c:pt idx="12">
                  <c:v>1.82859703100935</c:v>
                </c:pt>
                <c:pt idx="13">
                  <c:v>1.6543142484304729</c:v>
                </c:pt>
                <c:pt idx="14">
                  <c:v>1.4966422815689731</c:v>
                </c:pt>
                <c:pt idx="15">
                  <c:v>1.2221317033591259</c:v>
                </c:pt>
                <c:pt idx="16">
                  <c:v>1.099304511482716</c:v>
                </c:pt>
                <c:pt idx="17">
                  <c:v>0.88944277218896095</c:v>
                </c:pt>
                <c:pt idx="18">
                  <c:v>0.79821155482294204</c:v>
                </c:pt>
                <c:pt idx="19">
                  <c:v>0.64212268099183301</c:v>
                </c:pt>
                <c:pt idx="20">
                  <c:v>0.57692320871236102</c:v>
                </c:pt>
                <c:pt idx="21">
                  <c:v>0.46250668068393203</c:v>
                </c:pt>
                <c:pt idx="22">
                  <c:v>0.37120858383094102</c:v>
                </c:pt>
                <c:pt idx="23">
                  <c:v>0.29622247776535998</c:v>
                </c:pt>
                <c:pt idx="24">
                  <c:v>0.23692888481979299</c:v>
                </c:pt>
                <c:pt idx="25">
                  <c:v>0.188416100063278</c:v>
                </c:pt>
                <c:pt idx="26">
                  <c:v>0.16773280520700701</c:v>
                </c:pt>
                <c:pt idx="27">
                  <c:v>0.13369587573126701</c:v>
                </c:pt>
                <c:pt idx="28">
                  <c:v>0.102239333651269</c:v>
                </c:pt>
                <c:pt idx="29">
                  <c:v>3.6907787401172398</c:v>
                </c:pt>
                <c:pt idx="30">
                  <c:v>3.7854543241689909</c:v>
                </c:pt>
                <c:pt idx="31">
                  <c:v>3.873628882521007</c:v>
                </c:pt>
                <c:pt idx="32">
                  <c:v>3.977571638447662</c:v>
                </c:pt>
                <c:pt idx="33">
                  <c:v>4.0749098977525504</c:v>
                </c:pt>
                <c:pt idx="34">
                  <c:v>4.1411218571568904</c:v>
                </c:pt>
                <c:pt idx="35">
                  <c:v>4.3213357477820473</c:v>
                </c:pt>
                <c:pt idx="36">
                  <c:v>4.4016753775811956</c:v>
                </c:pt>
                <c:pt idx="37">
                  <c:v>4.4990208961359386</c:v>
                </c:pt>
                <c:pt idx="38">
                  <c:v>4.5563597873685202</c:v>
                </c:pt>
                <c:pt idx="39">
                  <c:v>4.6410688402896607</c:v>
                </c:pt>
              </c:numCache>
            </c:numRef>
          </c:xVal>
          <c:yVal>
            <c:numRef>
              <c:f>Q3_3!$E$3:$E$42</c:f>
              <c:numCache>
                <c:formatCode>General</c:formatCode>
                <c:ptCount val="40"/>
                <c:pt idx="0">
                  <c:v>111015284.46031</c:v>
                </c:pt>
                <c:pt idx="1">
                  <c:v>104759397.424272</c:v>
                </c:pt>
                <c:pt idx="2">
                  <c:v>217962828.125745</c:v>
                </c:pt>
                <c:pt idx="3">
                  <c:v>197298140.002027</c:v>
                </c:pt>
                <c:pt idx="4">
                  <c:v>242598546.87516701</c:v>
                </c:pt>
                <c:pt idx="5">
                  <c:v>269210131.12530202</c:v>
                </c:pt>
                <c:pt idx="6">
                  <c:v>294518067.30458403</c:v>
                </c:pt>
                <c:pt idx="7">
                  <c:v>320824431.45075202</c:v>
                </c:pt>
                <c:pt idx="8">
                  <c:v>343805363.76098502</c:v>
                </c:pt>
                <c:pt idx="9">
                  <c:v>359805318.43253398</c:v>
                </c:pt>
                <c:pt idx="10">
                  <c:v>376083402.39599597</c:v>
                </c:pt>
                <c:pt idx="11">
                  <c:v>388630106.41085398</c:v>
                </c:pt>
                <c:pt idx="12">
                  <c:v>399600280.86392701</c:v>
                </c:pt>
                <c:pt idx="13">
                  <c:v>412328255.66796398</c:v>
                </c:pt>
                <c:pt idx="14">
                  <c:v>425650109.62231201</c:v>
                </c:pt>
                <c:pt idx="15">
                  <c:v>449187590.53774297</c:v>
                </c:pt>
                <c:pt idx="16">
                  <c:v>460221662.089441</c:v>
                </c:pt>
                <c:pt idx="17">
                  <c:v>478500426.660182</c:v>
                </c:pt>
                <c:pt idx="18">
                  <c:v>489342683.14784098</c:v>
                </c:pt>
                <c:pt idx="19">
                  <c:v>504068344.31568199</c:v>
                </c:pt>
                <c:pt idx="20">
                  <c:v>514251141.40184498</c:v>
                </c:pt>
                <c:pt idx="21">
                  <c:v>526930676.51838201</c:v>
                </c:pt>
                <c:pt idx="22">
                  <c:v>535821321.31494802</c:v>
                </c:pt>
                <c:pt idx="23">
                  <c:v>545491351.76960099</c:v>
                </c:pt>
                <c:pt idx="24">
                  <c:v>553445484.79611194</c:v>
                </c:pt>
                <c:pt idx="25">
                  <c:v>560462744.46796298</c:v>
                </c:pt>
                <c:pt idx="26">
                  <c:v>562008038.25241697</c:v>
                </c:pt>
                <c:pt idx="27">
                  <c:v>569888584.52305102</c:v>
                </c:pt>
                <c:pt idx="28">
                  <c:v>534968649.92583799</c:v>
                </c:pt>
                <c:pt idx="29">
                  <c:v>189214994.53953499</c:v>
                </c:pt>
                <c:pt idx="30">
                  <c:v>173912775.33926299</c:v>
                </c:pt>
                <c:pt idx="31">
                  <c:v>158742170.37831199</c:v>
                </c:pt>
                <c:pt idx="32">
                  <c:v>147264156.473553</c:v>
                </c:pt>
                <c:pt idx="33">
                  <c:v>136452870.49313399</c:v>
                </c:pt>
                <c:pt idx="34">
                  <c:v>126930791.08861101</c:v>
                </c:pt>
                <c:pt idx="35">
                  <c:v>111580730.615987</c:v>
                </c:pt>
                <c:pt idx="36">
                  <c:v>103885419.36399201</c:v>
                </c:pt>
                <c:pt idx="37">
                  <c:v>98760596.295009106</c:v>
                </c:pt>
                <c:pt idx="38">
                  <c:v>91275387.618190303</c:v>
                </c:pt>
                <c:pt idx="39">
                  <c:v>87453517.291146904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260-4CBC-B33E-A94C0B39120E}"/>
            </c:ext>
          </c:extLst>
        </c:ser>
        <c:ser>
          <c:idx val="2"/>
          <c:order val="3"/>
          <c:tx>
            <c:v>10W</c:v>
          </c:tx>
          <c:spPr>
            <a:ln w="38100">
              <a:solidFill>
                <a:schemeClr val="accent1"/>
              </a:solidFill>
            </a:ln>
          </c:spPr>
          <c:marker>
            <c:symbol val="circle"/>
            <c:size val="2"/>
            <c:spPr>
              <a:solidFill>
                <a:schemeClr val="accent1"/>
              </a:solidFill>
            </c:spPr>
          </c:marker>
          <c:xVal>
            <c:numRef>
              <c:f>'Q3_1 vs Q1_11'!$E$4:$E$27</c:f>
              <c:numCache>
                <c:formatCode>General</c:formatCode>
                <c:ptCount val="24"/>
                <c:pt idx="0">
                  <c:v>0.01</c:v>
                </c:pt>
                <c:pt idx="1">
                  <c:v>0.02</c:v>
                </c:pt>
                <c:pt idx="2">
                  <c:v>0.05</c:v>
                </c:pt>
                <c:pt idx="3">
                  <c:v>7.0000000000000007E-2</c:v>
                </c:pt>
                <c:pt idx="4">
                  <c:v>0.08</c:v>
                </c:pt>
                <c:pt idx="5">
                  <c:v>0.1</c:v>
                </c:pt>
                <c:pt idx="6">
                  <c:v>0.2</c:v>
                </c:pt>
                <c:pt idx="7">
                  <c:v>0.3</c:v>
                </c:pt>
                <c:pt idx="8">
                  <c:v>0.5</c:v>
                </c:pt>
                <c:pt idx="9">
                  <c:v>0.7</c:v>
                </c:pt>
                <c:pt idx="10">
                  <c:v>1</c:v>
                </c:pt>
                <c:pt idx="11">
                  <c:v>1.3</c:v>
                </c:pt>
                <c:pt idx="12">
                  <c:v>1.5</c:v>
                </c:pt>
                <c:pt idx="13">
                  <c:v>2</c:v>
                </c:pt>
                <c:pt idx="14">
                  <c:v>2.5</c:v>
                </c:pt>
                <c:pt idx="15">
                  <c:v>3</c:v>
                </c:pt>
                <c:pt idx="16">
                  <c:v>3.5</c:v>
                </c:pt>
                <c:pt idx="17">
                  <c:v>4</c:v>
                </c:pt>
                <c:pt idx="18">
                  <c:v>4.5</c:v>
                </c:pt>
                <c:pt idx="19">
                  <c:v>5</c:v>
                </c:pt>
                <c:pt idx="20">
                  <c:v>5.5</c:v>
                </c:pt>
                <c:pt idx="21">
                  <c:v>6</c:v>
                </c:pt>
                <c:pt idx="22">
                  <c:v>6.5</c:v>
                </c:pt>
                <c:pt idx="23">
                  <c:v>7</c:v>
                </c:pt>
              </c:numCache>
            </c:numRef>
          </c:xVal>
          <c:yVal>
            <c:numRef>
              <c:f>'Q3_1 vs Q1_11'!$F$4:$F$27</c:f>
              <c:numCache>
                <c:formatCode>General</c:formatCode>
                <c:ptCount val="24"/>
                <c:pt idx="0">
                  <c:v>1317.267286376077</c:v>
                </c:pt>
                <c:pt idx="1">
                  <c:v>5269.0691455043097</c:v>
                </c:pt>
                <c:pt idx="2">
                  <c:v>32931.682159401942</c:v>
                </c:pt>
                <c:pt idx="3">
                  <c:v>64546.097032427802</c:v>
                </c:pt>
                <c:pt idx="4">
                  <c:v>84305.106328068956</c:v>
                </c:pt>
                <c:pt idx="5">
                  <c:v>131726.72863760771</c:v>
                </c:pt>
                <c:pt idx="6">
                  <c:v>526906.91455043096</c:v>
                </c:pt>
                <c:pt idx="7">
                  <c:v>1185540.5577384699</c:v>
                </c:pt>
                <c:pt idx="8">
                  <c:v>3293168.2159401998</c:v>
                </c:pt>
                <c:pt idx="9">
                  <c:v>6454609.7032427797</c:v>
                </c:pt>
                <c:pt idx="10">
                  <c:v>13172672.863760799</c:v>
                </c:pt>
                <c:pt idx="11">
                  <c:v>22261817.1397557</c:v>
                </c:pt>
                <c:pt idx="12">
                  <c:v>29638513.943461701</c:v>
                </c:pt>
                <c:pt idx="13">
                  <c:v>52690691.4550431</c:v>
                </c:pt>
                <c:pt idx="14">
                  <c:v>82329205.398504794</c:v>
                </c:pt>
                <c:pt idx="15">
                  <c:v>118554055.773847</c:v>
                </c:pt>
                <c:pt idx="16">
                  <c:v>161365242.58107001</c:v>
                </c:pt>
                <c:pt idx="17">
                  <c:v>210762765.82017201</c:v>
                </c:pt>
                <c:pt idx="18">
                  <c:v>266746625.49115601</c:v>
                </c:pt>
                <c:pt idx="19">
                  <c:v>329316821.59402001</c:v>
                </c:pt>
                <c:pt idx="20">
                  <c:v>398473354.12876302</c:v>
                </c:pt>
                <c:pt idx="21">
                  <c:v>474216223.095388</c:v>
                </c:pt>
                <c:pt idx="22">
                  <c:v>556545428.49389303</c:v>
                </c:pt>
                <c:pt idx="23">
                  <c:v>645460970.324278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260-4CBC-B33E-A94C0B3912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77530128"/>
        <c:axId val="-2082514896"/>
      </c:scatterChart>
      <c:valAx>
        <c:axId val="-1977530128"/>
        <c:scaling>
          <c:orientation val="minMax"/>
          <c:max val="7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Eacc (MV/m)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082514896"/>
        <c:crosses val="autoZero"/>
        <c:crossBetween val="midCat"/>
      </c:valAx>
      <c:valAx>
        <c:axId val="-2082514896"/>
        <c:scaling>
          <c:logBase val="10"/>
          <c:orientation val="minMax"/>
          <c:max val="5000000000"/>
          <c:min val="10000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Quality Factor</a:t>
                </a:r>
              </a:p>
            </c:rich>
          </c:tx>
          <c:layout/>
          <c:overlay val="0"/>
        </c:title>
        <c:numFmt formatCode="0.00E+00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1977530128"/>
        <c:crosses val="autoZero"/>
        <c:crossBetween val="midCat"/>
        <c:majorUnit val="10"/>
        <c:minorUnit val="10"/>
      </c:valAx>
    </c:plotArea>
    <c:plotVisOnly val="1"/>
    <c:dispBlanksAs val="gap"/>
    <c:showDLblsOverMax val="0"/>
  </c:chart>
  <c:spPr>
    <a:noFill/>
    <a:ln>
      <a:solidFill>
        <a:schemeClr val="tx1"/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2852957858484"/>
          <c:y val="6.2805611786280593E-2"/>
          <c:w val="0.84390988720551596"/>
          <c:h val="0.80814076052907202"/>
        </c:manualLayout>
      </c:layout>
      <c:scatterChart>
        <c:scatterStyle val="lineMarker"/>
        <c:varyColors val="0"/>
        <c:ser>
          <c:idx val="5"/>
          <c:order val="0"/>
          <c:tx>
            <c:strRef>
              <c:f>Data!$A$1</c:f>
              <c:strCache>
                <c:ptCount val="1"/>
                <c:pt idx="0">
                  <c:v>HIE-ISOLDE specification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  <c:spPr>
              <a:solidFill>
                <a:srgbClr val="FF0000"/>
              </a:solidFill>
            </c:spPr>
          </c:marker>
          <c:xVal>
            <c:numRef>
              <c:f>Data!$B$3</c:f>
              <c:numCache>
                <c:formatCode>General</c:formatCode>
                <c:ptCount val="1"/>
                <c:pt idx="0">
                  <c:v>6</c:v>
                </c:pt>
              </c:numCache>
            </c:numRef>
          </c:xVal>
          <c:yVal>
            <c:numRef>
              <c:f>Data!$A$3</c:f>
              <c:numCache>
                <c:formatCode>0.00E+00</c:formatCode>
                <c:ptCount val="1"/>
                <c:pt idx="0">
                  <c:v>470000000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CFC-4A37-9257-5ED3A7AFBA60}"/>
            </c:ext>
          </c:extLst>
        </c:ser>
        <c:ser>
          <c:idx val="0"/>
          <c:order val="1"/>
          <c:tx>
            <c:v>10 W</c:v>
          </c:tx>
          <c:spPr>
            <a:ln w="28575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Data!$AS$3:$AS$26</c:f>
              <c:numCache>
                <c:formatCode>General</c:formatCode>
                <c:ptCount val="24"/>
                <c:pt idx="0">
                  <c:v>0.01</c:v>
                </c:pt>
                <c:pt idx="1">
                  <c:v>0.02</c:v>
                </c:pt>
                <c:pt idx="2">
                  <c:v>0.05</c:v>
                </c:pt>
                <c:pt idx="3">
                  <c:v>7.0000000000000007E-2</c:v>
                </c:pt>
                <c:pt idx="4">
                  <c:v>0.08</c:v>
                </c:pt>
                <c:pt idx="5">
                  <c:v>0.1</c:v>
                </c:pt>
                <c:pt idx="6">
                  <c:v>0.2</c:v>
                </c:pt>
                <c:pt idx="7">
                  <c:v>0.3</c:v>
                </c:pt>
                <c:pt idx="8">
                  <c:v>0.5</c:v>
                </c:pt>
                <c:pt idx="9">
                  <c:v>0.7</c:v>
                </c:pt>
                <c:pt idx="10">
                  <c:v>1</c:v>
                </c:pt>
                <c:pt idx="11">
                  <c:v>1.3</c:v>
                </c:pt>
                <c:pt idx="12">
                  <c:v>1.5</c:v>
                </c:pt>
                <c:pt idx="13">
                  <c:v>2</c:v>
                </c:pt>
                <c:pt idx="14">
                  <c:v>2.5</c:v>
                </c:pt>
                <c:pt idx="15">
                  <c:v>3</c:v>
                </c:pt>
                <c:pt idx="16">
                  <c:v>3.5</c:v>
                </c:pt>
                <c:pt idx="17">
                  <c:v>4</c:v>
                </c:pt>
                <c:pt idx="18">
                  <c:v>4.5</c:v>
                </c:pt>
                <c:pt idx="19">
                  <c:v>5</c:v>
                </c:pt>
                <c:pt idx="20">
                  <c:v>5.5</c:v>
                </c:pt>
                <c:pt idx="21">
                  <c:v>6</c:v>
                </c:pt>
                <c:pt idx="22">
                  <c:v>6.5</c:v>
                </c:pt>
                <c:pt idx="23">
                  <c:v>7</c:v>
                </c:pt>
              </c:numCache>
            </c:numRef>
          </c:xVal>
          <c:yVal>
            <c:numRef>
              <c:f>Data!$AU$3:$AU$26</c:f>
              <c:numCache>
                <c:formatCode>0.00E+00</c:formatCode>
                <c:ptCount val="24"/>
                <c:pt idx="0">
                  <c:v>1317.267286376077</c:v>
                </c:pt>
                <c:pt idx="1">
                  <c:v>5269.0691455043097</c:v>
                </c:pt>
                <c:pt idx="2">
                  <c:v>32931.682159401942</c:v>
                </c:pt>
                <c:pt idx="3">
                  <c:v>64546.097032427802</c:v>
                </c:pt>
                <c:pt idx="4">
                  <c:v>84305.106328068956</c:v>
                </c:pt>
                <c:pt idx="5">
                  <c:v>131726.72863760771</c:v>
                </c:pt>
                <c:pt idx="6">
                  <c:v>526906.91455043107</c:v>
                </c:pt>
                <c:pt idx="7">
                  <c:v>1185540.5577384699</c:v>
                </c:pt>
                <c:pt idx="8">
                  <c:v>3293168.2159401998</c:v>
                </c:pt>
                <c:pt idx="9">
                  <c:v>6454609.7032427704</c:v>
                </c:pt>
                <c:pt idx="10">
                  <c:v>13172672.863760799</c:v>
                </c:pt>
                <c:pt idx="11">
                  <c:v>22261817.1397557</c:v>
                </c:pt>
                <c:pt idx="12">
                  <c:v>29638513.943461701</c:v>
                </c:pt>
                <c:pt idx="13">
                  <c:v>52690691.4550431</c:v>
                </c:pt>
                <c:pt idx="14">
                  <c:v>82329205.398504794</c:v>
                </c:pt>
                <c:pt idx="15">
                  <c:v>118554055.773847</c:v>
                </c:pt>
                <c:pt idx="16">
                  <c:v>161365242.58107001</c:v>
                </c:pt>
                <c:pt idx="17">
                  <c:v>210762765.82017201</c:v>
                </c:pt>
                <c:pt idx="18">
                  <c:v>266746625.49115601</c:v>
                </c:pt>
                <c:pt idx="19">
                  <c:v>329316821.59402001</c:v>
                </c:pt>
                <c:pt idx="20">
                  <c:v>398473354.12876302</c:v>
                </c:pt>
                <c:pt idx="21">
                  <c:v>474216223.095388</c:v>
                </c:pt>
                <c:pt idx="22">
                  <c:v>556545428.49389303</c:v>
                </c:pt>
                <c:pt idx="23">
                  <c:v>645460970.324278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CFC-4A37-9257-5ED3A7AFBA60}"/>
            </c:ext>
          </c:extLst>
        </c:ser>
        <c:ser>
          <c:idx val="1"/>
          <c:order val="2"/>
          <c:tx>
            <c:v>QP1_2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C00000"/>
              </a:solidFill>
              <a:ln>
                <a:noFill/>
              </a:ln>
            </c:spPr>
          </c:marker>
          <c:xVal>
            <c:numRef>
              <c:f>Data!$BI$2:$BI$69</c:f>
              <c:numCache>
                <c:formatCode>General</c:formatCode>
                <c:ptCount val="68"/>
                <c:pt idx="0">
                  <c:v>0.41446562224720901</c:v>
                </c:pt>
                <c:pt idx="1">
                  <c:v>0.55524993186407001</c:v>
                </c:pt>
                <c:pt idx="2">
                  <c:v>0.73280515190125695</c:v>
                </c:pt>
                <c:pt idx="3">
                  <c:v>0.92467371815890698</c:v>
                </c:pt>
                <c:pt idx="4">
                  <c:v>1.1336748546620421</c:v>
                </c:pt>
                <c:pt idx="5">
                  <c:v>0.303381094593344</c:v>
                </c:pt>
                <c:pt idx="6">
                  <c:v>0.2180160736274</c:v>
                </c:pt>
                <c:pt idx="7">
                  <c:v>0.15667096337568101</c:v>
                </c:pt>
                <c:pt idx="8">
                  <c:v>0.11155486473095901</c:v>
                </c:pt>
                <c:pt idx="9">
                  <c:v>7.9430722687916996E-2</c:v>
                </c:pt>
                <c:pt idx="10">
                  <c:v>5.6622431353220898E-2</c:v>
                </c:pt>
                <c:pt idx="11">
                  <c:v>4.48733521824667E-2</c:v>
                </c:pt>
                <c:pt idx="12">
                  <c:v>0.73111974682138103</c:v>
                </c:pt>
                <c:pt idx="13">
                  <c:v>1.0531458335186681</c:v>
                </c:pt>
                <c:pt idx="14">
                  <c:v>1.2091732027188109</c:v>
                </c:pt>
                <c:pt idx="15">
                  <c:v>1.2459152852913991</c:v>
                </c:pt>
                <c:pt idx="16">
                  <c:v>1.26034230434914</c:v>
                </c:pt>
                <c:pt idx="17">
                  <c:v>1.2661597801050051</c:v>
                </c:pt>
                <c:pt idx="19">
                  <c:v>0.48807719257733201</c:v>
                </c:pt>
                <c:pt idx="20">
                  <c:v>0.49259331523687799</c:v>
                </c:pt>
                <c:pt idx="21">
                  <c:v>0.50873136471270497</c:v>
                </c:pt>
                <c:pt idx="22">
                  <c:v>0.54637209942735798</c:v>
                </c:pt>
                <c:pt idx="23">
                  <c:v>0.56687657876602804</c:v>
                </c:pt>
                <c:pt idx="24">
                  <c:v>0.63312361685135998</c:v>
                </c:pt>
                <c:pt idx="25">
                  <c:v>0.71119470396901596</c:v>
                </c:pt>
                <c:pt idx="26">
                  <c:v>0.79797358245505801</c:v>
                </c:pt>
                <c:pt idx="27">
                  <c:v>0.89637247868208503</c:v>
                </c:pt>
                <c:pt idx="28">
                  <c:v>1.0057464630096919</c:v>
                </c:pt>
                <c:pt idx="29">
                  <c:v>1.234492665296905</c:v>
                </c:pt>
                <c:pt idx="30">
                  <c:v>1.467197282460033</c:v>
                </c:pt>
                <c:pt idx="31">
                  <c:v>1.735755355597252</c:v>
                </c:pt>
                <c:pt idx="32">
                  <c:v>2.0393347232644041</c:v>
                </c:pt>
                <c:pt idx="33">
                  <c:v>2.1902239010058331</c:v>
                </c:pt>
                <c:pt idx="34">
                  <c:v>2.3522772803370029</c:v>
                </c:pt>
                <c:pt idx="35">
                  <c:v>2.5060429731836549</c:v>
                </c:pt>
                <c:pt idx="36">
                  <c:v>2.688366741115368</c:v>
                </c:pt>
                <c:pt idx="37">
                  <c:v>0.49089489295979299</c:v>
                </c:pt>
                <c:pt idx="38">
                  <c:v>0.47587020516909201</c:v>
                </c:pt>
                <c:pt idx="39">
                  <c:v>0.45971482998866398</c:v>
                </c:pt>
                <c:pt idx="40">
                  <c:v>1.064114874503967</c:v>
                </c:pt>
                <c:pt idx="41">
                  <c:v>1.26034230434914</c:v>
                </c:pt>
                <c:pt idx="42">
                  <c:v>0.31223998249629198</c:v>
                </c:pt>
                <c:pt idx="43">
                  <c:v>1.241619469228848</c:v>
                </c:pt>
                <c:pt idx="44">
                  <c:v>1.168122835337436</c:v>
                </c:pt>
                <c:pt idx="45">
                  <c:v>1.2401908245401321</c:v>
                </c:pt>
                <c:pt idx="46">
                  <c:v>1.231653410955196</c:v>
                </c:pt>
                <c:pt idx="47">
                  <c:v>1.2661597801050051</c:v>
                </c:pt>
                <c:pt idx="48">
                  <c:v>1.2882154809578079</c:v>
                </c:pt>
                <c:pt idx="49">
                  <c:v>1.294161613451291</c:v>
                </c:pt>
                <c:pt idx="50">
                  <c:v>1.3061363434253741</c:v>
                </c:pt>
                <c:pt idx="51">
                  <c:v>1.315190048033305</c:v>
                </c:pt>
                <c:pt idx="52">
                  <c:v>1.33195181483886</c:v>
                </c:pt>
                <c:pt idx="53">
                  <c:v>1.36297695818024</c:v>
                </c:pt>
                <c:pt idx="54">
                  <c:v>1.3692681739734831</c:v>
                </c:pt>
                <c:pt idx="55">
                  <c:v>0.50581128430144295</c:v>
                </c:pt>
                <c:pt idx="56">
                  <c:v>0.46664703842896599</c:v>
                </c:pt>
                <c:pt idx="57">
                  <c:v>0.472594337718788</c:v>
                </c:pt>
                <c:pt idx="58">
                  <c:v>0.52539811937560799</c:v>
                </c:pt>
                <c:pt idx="59">
                  <c:v>0.54011782972312306</c:v>
                </c:pt>
                <c:pt idx="60">
                  <c:v>0.50581128430144295</c:v>
                </c:pt>
                <c:pt idx="61">
                  <c:v>0.41589961077714999</c:v>
                </c:pt>
                <c:pt idx="62">
                  <c:v>0.55909874052173902</c:v>
                </c:pt>
                <c:pt idx="63">
                  <c:v>0.73958571448820798</c:v>
                </c:pt>
                <c:pt idx="64">
                  <c:v>0.93001191778988901</c:v>
                </c:pt>
                <c:pt idx="65">
                  <c:v>1.134980797689354</c:v>
                </c:pt>
                <c:pt idx="66">
                  <c:v>1.2133567595938279</c:v>
                </c:pt>
                <c:pt idx="67">
                  <c:v>1.2502259642294951</c:v>
                </c:pt>
              </c:numCache>
            </c:numRef>
          </c:xVal>
          <c:yVal>
            <c:numRef>
              <c:f>Data!$BJ$2:$BJ$69</c:f>
              <c:numCache>
                <c:formatCode>0.00E+00</c:formatCode>
                <c:ptCount val="68"/>
                <c:pt idx="0">
                  <c:v>550622735.61682606</c:v>
                </c:pt>
                <c:pt idx="1">
                  <c:v>518435201.67132002</c:v>
                </c:pt>
                <c:pt idx="2">
                  <c:v>488497190.03784198</c:v>
                </c:pt>
                <c:pt idx="3">
                  <c:v>456653643.03577298</c:v>
                </c:pt>
                <c:pt idx="4">
                  <c:v>425568818.07211</c:v>
                </c:pt>
                <c:pt idx="5">
                  <c:v>577609141.02939105</c:v>
                </c:pt>
                <c:pt idx="6">
                  <c:v>590637017.18335795</c:v>
                </c:pt>
                <c:pt idx="7">
                  <c:v>607755795.75278699</c:v>
                </c:pt>
                <c:pt idx="8">
                  <c:v>613274175.61730695</c:v>
                </c:pt>
                <c:pt idx="9">
                  <c:v>624001815.92954004</c:v>
                </c:pt>
                <c:pt idx="10">
                  <c:v>627238146.28578305</c:v>
                </c:pt>
                <c:pt idx="11">
                  <c:v>631480116.15524006</c:v>
                </c:pt>
                <c:pt idx="12">
                  <c:v>491869698.18541998</c:v>
                </c:pt>
                <c:pt idx="13">
                  <c:v>437405042.93747598</c:v>
                </c:pt>
                <c:pt idx="14">
                  <c:v>418639705.33926398</c:v>
                </c:pt>
                <c:pt idx="15">
                  <c:v>409300852.90402001</c:v>
                </c:pt>
                <c:pt idx="16">
                  <c:v>408444789.74248201</c:v>
                </c:pt>
                <c:pt idx="17">
                  <c:v>405410920.32358497</c:v>
                </c:pt>
                <c:pt idx="19">
                  <c:v>99623646.969540298</c:v>
                </c:pt>
                <c:pt idx="20">
                  <c:v>98208829.106449202</c:v>
                </c:pt>
                <c:pt idx="21">
                  <c:v>94278243.653351605</c:v>
                </c:pt>
                <c:pt idx="22">
                  <c:v>87462054.390475407</c:v>
                </c:pt>
                <c:pt idx="23">
                  <c:v>83675830.825615197</c:v>
                </c:pt>
                <c:pt idx="24">
                  <c:v>77601034.950748503</c:v>
                </c:pt>
                <c:pt idx="25">
                  <c:v>73050653.132403597</c:v>
                </c:pt>
                <c:pt idx="26">
                  <c:v>69684590.949771807</c:v>
                </c:pt>
                <c:pt idx="27">
                  <c:v>67718086.1894916</c:v>
                </c:pt>
                <c:pt idx="28">
                  <c:v>65632571.004520103</c:v>
                </c:pt>
                <c:pt idx="29">
                  <c:v>64057399.147162803</c:v>
                </c:pt>
                <c:pt idx="30">
                  <c:v>62853827.440663099</c:v>
                </c:pt>
                <c:pt idx="31">
                  <c:v>61464053.556824401</c:v>
                </c:pt>
                <c:pt idx="32">
                  <c:v>58998178.599598803</c:v>
                </c:pt>
                <c:pt idx="33">
                  <c:v>58905736.898099698</c:v>
                </c:pt>
                <c:pt idx="34">
                  <c:v>58236594.799253203</c:v>
                </c:pt>
                <c:pt idx="35">
                  <c:v>57001985.681478903</c:v>
                </c:pt>
                <c:pt idx="36">
                  <c:v>56927098.244804703</c:v>
                </c:pt>
                <c:pt idx="37">
                  <c:v>98340613.5612268</c:v>
                </c:pt>
                <c:pt idx="38">
                  <c:v>103551638.043153</c:v>
                </c:pt>
                <c:pt idx="39">
                  <c:v>118796545.81999201</c:v>
                </c:pt>
                <c:pt idx="40">
                  <c:v>438238147.88224298</c:v>
                </c:pt>
                <c:pt idx="41">
                  <c:v>412987173.49548</c:v>
                </c:pt>
                <c:pt idx="42">
                  <c:v>582157157.846264</c:v>
                </c:pt>
                <c:pt idx="43">
                  <c:v>416876963.09694701</c:v>
                </c:pt>
                <c:pt idx="44">
                  <c:v>426304688.55714101</c:v>
                </c:pt>
                <c:pt idx="45">
                  <c:v>416850937.79776901</c:v>
                </c:pt>
                <c:pt idx="46">
                  <c:v>414819099.74217999</c:v>
                </c:pt>
                <c:pt idx="47">
                  <c:v>409863814.98840702</c:v>
                </c:pt>
                <c:pt idx="48">
                  <c:v>409910930.54276299</c:v>
                </c:pt>
                <c:pt idx="49">
                  <c:v>407910186.38115501</c:v>
                </c:pt>
                <c:pt idx="50">
                  <c:v>405775342.02852499</c:v>
                </c:pt>
                <c:pt idx="51">
                  <c:v>408635576.42662501</c:v>
                </c:pt>
                <c:pt idx="52">
                  <c:v>402899063.54938799</c:v>
                </c:pt>
                <c:pt idx="53">
                  <c:v>397164713.64415503</c:v>
                </c:pt>
                <c:pt idx="54">
                  <c:v>401936777.16506702</c:v>
                </c:pt>
                <c:pt idx="55">
                  <c:v>96438448.032778993</c:v>
                </c:pt>
                <c:pt idx="56">
                  <c:v>112708107.033886</c:v>
                </c:pt>
                <c:pt idx="57">
                  <c:v>156441136.47042799</c:v>
                </c:pt>
                <c:pt idx="58">
                  <c:v>270610595.79666001</c:v>
                </c:pt>
                <c:pt idx="59">
                  <c:v>403423371.12007499</c:v>
                </c:pt>
                <c:pt idx="60">
                  <c:v>529397797.18742698</c:v>
                </c:pt>
                <c:pt idx="61">
                  <c:v>554694256.06534898</c:v>
                </c:pt>
                <c:pt idx="62">
                  <c:v>521351651.93411899</c:v>
                </c:pt>
                <c:pt idx="63">
                  <c:v>491983997.60940498</c:v>
                </c:pt>
                <c:pt idx="64">
                  <c:v>458501288.91940498</c:v>
                </c:pt>
                <c:pt idx="65">
                  <c:v>430434530.96631902</c:v>
                </c:pt>
                <c:pt idx="66">
                  <c:v>415863486.64313602</c:v>
                </c:pt>
                <c:pt idx="67">
                  <c:v>412379473.98531801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CFC-4A37-9257-5ED3A7AFBA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875456368"/>
        <c:axId val="-1875880464"/>
      </c:scatterChart>
      <c:valAx>
        <c:axId val="-1875456368"/>
        <c:scaling>
          <c:orientation val="minMax"/>
          <c:max val="2"/>
        </c:scaling>
        <c:delete val="0"/>
        <c:axPos val="b"/>
        <c:title>
          <c:tx>
            <c:rich>
              <a:bodyPr/>
              <a:lstStyle/>
              <a:p>
                <a:pPr>
                  <a:defRPr sz="1400" b="1"/>
                </a:pPr>
                <a:r>
                  <a:rPr lang="en-US" sz="1400" b="1" i="0" u="none" strike="noStrike" baseline="0"/>
                  <a:t>E</a:t>
                </a:r>
                <a:r>
                  <a:rPr lang="en-US" sz="1400" b="1" i="0" u="none" strike="noStrike" baseline="-25000"/>
                  <a:t>acc</a:t>
                </a:r>
                <a:r>
                  <a:rPr lang="en-US" sz="1400" b="1" i="0" u="none" strike="noStrike" baseline="0"/>
                  <a:t>(MV/m) </a:t>
                </a:r>
                <a:endParaRPr lang="en-US" sz="1400" b="1"/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crossAx val="-1875880464"/>
        <c:crosses val="autoZero"/>
        <c:crossBetween val="midCat"/>
      </c:valAx>
      <c:valAx>
        <c:axId val="-1875880464"/>
        <c:scaling>
          <c:logBase val="10"/>
          <c:orientation val="minMax"/>
          <c:max val="10000000000"/>
          <c:min val="1000000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Quality Factor</a:t>
                </a:r>
              </a:p>
            </c:rich>
          </c:tx>
          <c:layout>
            <c:manualLayout>
              <c:xMode val="edge"/>
              <c:yMode val="edge"/>
              <c:x val="2.8204497972225601E-2"/>
              <c:y val="0.36912295294074199"/>
            </c:manualLayout>
          </c:layout>
          <c:overlay val="0"/>
        </c:title>
        <c:numFmt formatCode="0.E+00" sourceLinked="0"/>
        <c:majorTickMark val="none"/>
        <c:minorTickMark val="none"/>
        <c:tickLblPos val="nextTo"/>
        <c:crossAx val="-187545636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40590644382521"/>
          <c:y val="0.116956659331892"/>
          <c:w val="0.18797802917446699"/>
          <c:h val="5.6073092995627599E-2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0.35575</cdr:x>
      <cdr:y>0.4405</cdr:y>
    </cdr:from>
    <cdr:to>
      <cdr:x>0.69432</cdr:x>
      <cdr:y>0.60984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H="1">
          <a:off x="3309416" y="2676697"/>
          <a:ext cx="3149518" cy="1029015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0.3722</cdr:x>
      <cdr:y>0.61327</cdr:y>
    </cdr:from>
    <cdr:to>
      <cdr:x>0.46861</cdr:x>
      <cdr:y>0.627</cdr:y>
    </cdr:to>
    <cdr:cxnSp macro="">
      <cdr:nvCxnSpPr>
        <cdr:cNvPr id="5" name="Straight Arrow Connector 4"/>
        <cdr:cNvCxnSpPr/>
      </cdr:nvCxnSpPr>
      <cdr:spPr>
        <a:xfrm xmlns:a="http://schemas.openxmlformats.org/drawingml/2006/main">
          <a:off x="3462366" y="3726540"/>
          <a:ext cx="896855" cy="83431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0.33184</cdr:x>
      <cdr:y>0.58467</cdr:y>
    </cdr:from>
    <cdr:to>
      <cdr:x>0.35277</cdr:x>
      <cdr:y>0.60297</cdr:y>
    </cdr:to>
    <cdr:cxnSp macro="">
      <cdr:nvCxnSpPr>
        <cdr:cNvPr id="6" name="Straight Arrow Connector 5"/>
        <cdr:cNvCxnSpPr/>
      </cdr:nvCxnSpPr>
      <cdr:spPr>
        <a:xfrm xmlns:a="http://schemas.openxmlformats.org/drawingml/2006/main" flipH="1" flipV="1">
          <a:off x="3086934" y="3552755"/>
          <a:ext cx="194674" cy="111242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0.14798</cdr:x>
      <cdr:y>0.35584</cdr:y>
    </cdr:from>
    <cdr:to>
      <cdr:x>0.26532</cdr:x>
      <cdr:y>0.36156</cdr:y>
    </cdr:to>
    <cdr:cxnSp macro="">
      <cdr:nvCxnSpPr>
        <cdr:cNvPr id="10" name="Straight Arrow Connector 9"/>
        <cdr:cNvCxnSpPr/>
      </cdr:nvCxnSpPr>
      <cdr:spPr>
        <a:xfrm xmlns:a="http://schemas.openxmlformats.org/drawingml/2006/main">
          <a:off x="1376606" y="2162245"/>
          <a:ext cx="1091551" cy="34763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0.33931</cdr:x>
      <cdr:y>0.43478</cdr:y>
    </cdr:from>
    <cdr:to>
      <cdr:x>0.36697</cdr:x>
      <cdr:y>0.53776</cdr:y>
    </cdr:to>
    <cdr:cxnSp macro="">
      <cdr:nvCxnSpPr>
        <cdr:cNvPr id="13" name="Straight Arrow Connector 12"/>
        <cdr:cNvCxnSpPr/>
      </cdr:nvCxnSpPr>
      <cdr:spPr>
        <a:xfrm xmlns:a="http://schemas.openxmlformats.org/drawingml/2006/main" flipV="1">
          <a:off x="3156461" y="2641971"/>
          <a:ext cx="257244" cy="625730"/>
        </a:xfrm>
        <a:prstGeom xmlns:a="http://schemas.openxmlformats.org/drawingml/2006/main" prst="straightConnector1">
          <a:avLst/>
        </a:prstGeom>
        <a:ln xmlns:a="http://schemas.openxmlformats.org/drawingml/2006/main" w="15875">
          <a:solidFill>
            <a:srgbClr val="C00000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C0EF5-0E2C-4A37-BCA7-F68C313193A4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90A7C-D88C-4D49-8B5F-FD8FE1EA8A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272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8D7BE-613D-406A-BA19-F5E4C76BDEE0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81FD37-F719-4ED1-8F21-493E38DFD0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720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atio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en.wikipedia.org/wiki/Complex_amplitude" TargetMode="Externa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Device_under_test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301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5635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563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563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5635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362F0D-39F1-4699-853C-7AC144F73FD1}" type="slidenum">
              <a:rPr lang="en-US" smtClean="0">
                <a:latin typeface="Helvetica" pitchFamily="1" charset="0"/>
              </a:rPr>
              <a:pPr/>
              <a:t>46</a:t>
            </a:fld>
            <a:endParaRPr lang="en-US" smtClean="0">
              <a:latin typeface="Helvetica" pitchFamily="1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 dirty="0" smtClean="0">
              <a:latin typeface="Helvetica" pitchFamily="1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9729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E24D5-5870-4BA5-ACB8-B2E742818B15}" type="slidenum">
              <a:rPr lang="en-US" smtClean="0">
                <a:latin typeface="Helvetica" pitchFamily="1" charset="0"/>
              </a:rPr>
              <a:pPr/>
              <a:t>65</a:t>
            </a:fld>
            <a:endParaRPr lang="en-US" smtClean="0">
              <a:latin typeface="Helvetica" pitchFamily="1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 smtClean="0">
              <a:latin typeface="Helvetica" pitchFamily="1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37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899D0-C618-485F-9B72-4CD0F4A20A61}" type="slidenum">
              <a:rPr lang="en-GB" smtClean="0"/>
              <a:t>80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0823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2156F-31D9-4A78-B7A5-029CFDAC0753}" type="slidenum">
              <a:rPr lang="en-GB" smtClean="0"/>
              <a:t>86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1474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2156F-31D9-4A78-B7A5-029CFDAC0753}" type="slidenum">
              <a:rPr lang="en-GB" smtClean="0"/>
              <a:t>87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88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31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rgbClr val="FF0000"/>
                </a:solidFill>
              </a:rPr>
              <a:t>The useful quantity is the accelerating field. We pay MV/m with Watts of dissipated power at the operational temperature (4.2 K or 1.8 K)</a:t>
            </a:r>
            <a:r>
              <a:rPr lang="en-GB" sz="1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GB" sz="1200" dirty="0" smtClean="0">
                <a:solidFill>
                  <a:srgbClr val="FF0000"/>
                </a:solidFill>
              </a:rPr>
              <a:t>Carnot and refrigerator efficiencies have to be taken into account to get the “real” power consumption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314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06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17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Circuit is</a:t>
            </a:r>
            <a:r>
              <a:rPr lang="en-GB" baseline="0" dirty="0" smtClean="0"/>
              <a:t> voltage driven, the current is the response. Modulus of Z is minimum (current is maximum) for </a:t>
            </a:r>
            <a:r>
              <a:rPr lang="el-GR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GB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=1/</a:t>
            </a:r>
            <a:r>
              <a:rPr lang="en-GB" baseline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Sqrt</a:t>
            </a:r>
            <a:r>
              <a:rPr lang="en-GB" baseline="0" dirty="0" smtClean="0">
                <a:latin typeface="Calibri" panose="020F0502020204030204" pitchFamily="34" charset="0"/>
                <a:cs typeface="Calibri" panose="020F0502020204030204" pitchFamily="34" charset="0"/>
              </a:rPr>
              <a:t>(LC) (resonance)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872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605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Gamma is the </a:t>
            </a:r>
            <a:r>
              <a:rPr lang="en-GB" dirty="0" smtClean="0">
                <a:hlinkClick r:id="rId3" tooltip="Ratio"/>
              </a:rPr>
              <a:t>ratio</a:t>
            </a:r>
            <a:r>
              <a:rPr lang="en-GB" dirty="0" smtClean="0"/>
              <a:t> of the </a:t>
            </a:r>
            <a:r>
              <a:rPr lang="en-GB" dirty="0" smtClean="0">
                <a:hlinkClick r:id="rId4" tooltip="Complex amplitude"/>
              </a:rPr>
              <a:t>complex amplitude</a:t>
            </a:r>
            <a:r>
              <a:rPr lang="en-GB" dirty="0" smtClean="0"/>
              <a:t> of the reflected wave to that of the incident wave</a:t>
            </a:r>
          </a:p>
          <a:p>
            <a:r>
              <a:rPr lang="en-GB" dirty="0" smtClean="0"/>
              <a:t>The power actually delivered to the load thus reduced by </a:t>
            </a:r>
            <a:r>
              <a:rPr lang="en-GB" dirty="0" smtClean="0">
                <a:effectLst/>
              </a:rPr>
              <a:t>1 − | Γ | 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5962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IL is the extra loss produced by the introduction of the </a:t>
            </a:r>
            <a:r>
              <a:rPr lang="en-GB" dirty="0" smtClean="0">
                <a:hlinkClick r:id="rId3" tooltip="Device under test"/>
              </a:rPr>
              <a:t>device under test</a:t>
            </a:r>
            <a:r>
              <a:rPr lang="en-GB" dirty="0" smtClean="0"/>
              <a:t> (DUT) between the 2 reference planes of the measurement. The extra loss may be due to intrinsic loss in the DUT and/or mismatch.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1FD37-F719-4ED1-8F21-493E38DFD0E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506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725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40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685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143000" y="152400"/>
            <a:ext cx="78486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43000" y="838200"/>
            <a:ext cx="3848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3500" y="838200"/>
            <a:ext cx="3848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143000" y="3505200"/>
            <a:ext cx="3848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3505200"/>
            <a:ext cx="3848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27 - 28 Feb 2012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JUAS lecture 2014: SC RF cavities Caspers/Weingarten/Junginger/Aull/Peters/Bartel</a:t>
            </a:r>
            <a:endParaRPr lang="en-US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347A1-1BFF-407D-A42C-16E0B1CCC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30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486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838200"/>
            <a:ext cx="3848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43500" y="838200"/>
            <a:ext cx="3848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43500" y="3505200"/>
            <a:ext cx="384810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27 - 28 Feb 2012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JUAS lecture 2014: SC RF cavities Caspers/Weingarten/Junginger/Aull/Peters/Bartel</a:t>
            </a:r>
            <a:endParaRPr 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4FCF5-FB70-4693-B11C-1CF167F4EC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21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359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01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818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32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692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710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43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896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E3774-464B-47A8-8F9D-35E1DD779D1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93CE3-AA92-4346-9306-17E3A2C37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800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8.png"/><Relationship Id="rId4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.png"/><Relationship Id="rId13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72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11" Type="http://schemas.openxmlformats.org/officeDocument/2006/relationships/image" Target="../media/image12.png"/><Relationship Id="rId5" Type="http://schemas.openxmlformats.org/officeDocument/2006/relationships/image" Target="../media/image9.jpeg"/><Relationship Id="rId15" Type="http://schemas.openxmlformats.org/officeDocument/2006/relationships/image" Target="../media/image105.png"/><Relationship Id="rId10" Type="http://schemas.openxmlformats.org/officeDocument/2006/relationships/image" Target="../media/image113.png"/><Relationship Id="rId4" Type="http://schemas.openxmlformats.org/officeDocument/2006/relationships/image" Target="../media/image8.png"/><Relationship Id="rId9" Type="http://schemas.openxmlformats.org/officeDocument/2006/relationships/image" Target="../media/image55.png"/><Relationship Id="rId14" Type="http://schemas.openxmlformats.org/officeDocument/2006/relationships/image" Target="../media/image9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jpe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41.pn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20.png"/><Relationship Id="rId7" Type="http://schemas.openxmlformats.org/officeDocument/2006/relationships/image" Target="../media/image1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Characteristic_impedance" TargetMode="External"/><Relationship Id="rId3" Type="http://schemas.openxmlformats.org/officeDocument/2006/relationships/image" Target="../media/image29.jpeg"/><Relationship Id="rId7" Type="http://schemas.openxmlformats.org/officeDocument/2006/relationships/hyperlink" Target="http://en.wikipedia.org/wiki/Electrical_conductanc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Electrical_resistance" TargetMode="External"/><Relationship Id="rId5" Type="http://schemas.openxmlformats.org/officeDocument/2006/relationships/hyperlink" Target="http://en.wikipedia.org/wiki/Inductance" TargetMode="External"/><Relationship Id="rId10" Type="http://schemas.openxmlformats.org/officeDocument/2006/relationships/image" Target="../media/image15.png"/><Relationship Id="rId4" Type="http://schemas.openxmlformats.org/officeDocument/2006/relationships/hyperlink" Target="http://en.wikipedia.org/wiki/Capacitance" TargetMode="External"/><Relationship Id="rId9" Type="http://schemas.openxmlformats.org/officeDocument/2006/relationships/hyperlink" Target="http://en.wikipedia.org/wiki/Velocity_of_propagation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hyperlink" Target="http://en.wikipedia.org/wiki/File:Directional_coupler_symbols.svg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3.png"/><Relationship Id="rId9" Type="http://schemas.openxmlformats.org/officeDocument/2006/relationships/image" Target="../media/image46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g"/><Relationship Id="rId3" Type="http://schemas.openxmlformats.org/officeDocument/2006/relationships/image" Target="../media/image65.png"/><Relationship Id="rId7" Type="http://schemas.openxmlformats.org/officeDocument/2006/relationships/image" Target="../media/image7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8.png"/><Relationship Id="rId11" Type="http://schemas.openxmlformats.org/officeDocument/2006/relationships/image" Target="../media/image72.gif"/><Relationship Id="rId5" Type="http://schemas.openxmlformats.org/officeDocument/2006/relationships/image" Target="../media/image67.png"/><Relationship Id="rId10" Type="http://schemas.openxmlformats.org/officeDocument/2006/relationships/image" Target="../media/image64.wmf"/><Relationship Id="rId4" Type="http://schemas.openxmlformats.org/officeDocument/2006/relationships/image" Target="../media/image66.png"/><Relationship Id="rId9" Type="http://schemas.openxmlformats.org/officeDocument/2006/relationships/oleObject" Target="../embeddings/oleObject2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0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0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9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emf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1804.04747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h/url?sa=i&amp;rct=j&amp;q=&amp;esrc=s&amp;frm=1&amp;source=images&amp;cd=&amp;cad=rja&amp;uact=8&amp;docid=HpkEsoSnn_AAfM&amp;tbnid=jWEhi5C4_93CjM:&amp;ved=0CAUQjRw&amp;url=http://www.pharma.uzh.ch/research/chronobiology/areas/sleepbiology/emf.html&amp;ei=hKS7U6q3Duii0QXi0oFw&amp;bvm=bv.70138588,d.d2k&amp;psig=AFQjCNER18-orNDbYqiGO0_jf9_K9B9KKA&amp;ust=140489263544516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1470025"/>
          </a:xfrm>
        </p:spPr>
        <p:txBody>
          <a:bodyPr/>
          <a:lstStyle/>
          <a:p>
            <a:r>
              <a:rPr lang="en-GB" dirty="0" smtClean="0"/>
              <a:t>SC cavity measurements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886200"/>
            <a:ext cx="8280920" cy="17526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Walter Venturini Delsolaro</a:t>
            </a:r>
          </a:p>
          <a:p>
            <a:r>
              <a:rPr lang="en-GB" dirty="0" smtClean="0"/>
              <a:t>CERN</a:t>
            </a:r>
          </a:p>
          <a:p>
            <a:r>
              <a:rPr lang="en-GB" sz="2600" dirty="0" err="1" smtClean="0"/>
              <a:t>EASISchool</a:t>
            </a:r>
            <a:r>
              <a:rPr lang="en-GB" sz="2600" dirty="0" smtClean="0"/>
              <a:t> </a:t>
            </a:r>
            <a:r>
              <a:rPr lang="en-GB" sz="2600" dirty="0" smtClean="0"/>
              <a:t>on superconductivity,</a:t>
            </a:r>
          </a:p>
          <a:p>
            <a:r>
              <a:rPr lang="en-GB" sz="2600" dirty="0" smtClean="0"/>
              <a:t> </a:t>
            </a:r>
            <a:r>
              <a:rPr lang="en-GB" sz="2600" dirty="0" smtClean="0"/>
              <a:t>29 </a:t>
            </a:r>
            <a:r>
              <a:rPr lang="en-GB" sz="2600" dirty="0" smtClean="0"/>
              <a:t>September 2020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305916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Resonance frequency vs operating frequency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Accelerators dictate the operating frequency to the cavities, not vice versa: tuners shift the resonance frequency toward the operating frequency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Frequency control is an essential part of cavity production</a:t>
            </a:r>
            <a:r>
              <a:rPr lang="en-US" dirty="0" smtClean="0">
                <a:sym typeface="Wingdings"/>
              </a:rPr>
              <a:t> knowledge of frequency shifts all along, tuning range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ym typeface="Wingding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ym typeface="Wingdings"/>
              </a:rPr>
              <a:t>Precise frequency not being critical for cavity testing, it can easily be </a:t>
            </a:r>
            <a:r>
              <a:rPr lang="en-US" dirty="0" smtClean="0">
                <a:sym typeface="Wingdings"/>
              </a:rPr>
              <a:t>forgotten. </a:t>
            </a:r>
            <a:r>
              <a:rPr lang="en-US" dirty="0" smtClean="0">
                <a:sym typeface="Wingdings"/>
              </a:rPr>
              <a:t>Keep in mind this is the simplest and yet essential “figure of merit” in cavity test</a:t>
            </a:r>
            <a:endParaRPr lang="en-US" dirty="0" smtClean="0">
              <a:sym typeface="Wingding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58229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Accelerating field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43000"/>
            <a:ext cx="8435280" cy="533019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The energy gained by a charged particle traversing the cavity (on axis and with the right phase </a:t>
            </a:r>
            <a:r>
              <a:rPr lang="en-GB" sz="2400" dirty="0" err="1" smtClean="0"/>
              <a:t>wrt</a:t>
            </a:r>
            <a:r>
              <a:rPr lang="en-GB" sz="2400" dirty="0" smtClean="0"/>
              <a:t> to the cavity field) is the charge times </a:t>
            </a:r>
            <a:r>
              <a:rPr lang="en-GB" sz="2400" dirty="0" smtClean="0"/>
              <a:t>an </a:t>
            </a:r>
            <a:r>
              <a:rPr lang="en-GB" sz="2400" dirty="0" smtClean="0"/>
              <a:t>integral </a:t>
            </a:r>
            <a:r>
              <a:rPr lang="en-GB" sz="2400" dirty="0" smtClean="0"/>
              <a:t>involving </a:t>
            </a:r>
            <a:r>
              <a:rPr lang="en-GB" sz="2400" dirty="0" smtClean="0"/>
              <a:t>the </a:t>
            </a:r>
            <a:r>
              <a:rPr lang="en-GB" sz="2400" dirty="0" smtClean="0"/>
              <a:t>E </a:t>
            </a:r>
            <a:r>
              <a:rPr lang="en-GB" sz="2400" dirty="0" smtClean="0"/>
              <a:t>field over the transit</a:t>
            </a:r>
          </a:p>
          <a:p>
            <a:r>
              <a:rPr lang="en-GB" sz="2400" dirty="0" smtClean="0"/>
              <a:t>The E field in the cavity changes along the path and in time (transit time factor).</a:t>
            </a:r>
          </a:p>
          <a:p>
            <a:r>
              <a:rPr lang="en-GB" sz="2400" dirty="0" smtClean="0"/>
              <a:t>The accelerating field </a:t>
            </a:r>
            <a:r>
              <a:rPr lang="en-GB" sz="2400" dirty="0" smtClean="0"/>
              <a:t>(aka gradient)is </a:t>
            </a:r>
            <a:r>
              <a:rPr lang="en-GB" sz="2400" b="1" dirty="0" smtClean="0"/>
              <a:t>defined </a:t>
            </a:r>
            <a:r>
              <a:rPr lang="en-GB" sz="2400" dirty="0" smtClean="0"/>
              <a:t>as the maximum possible voltage gain divided by a suitable (</a:t>
            </a:r>
            <a:r>
              <a:rPr lang="en-GB" sz="2400" u="sng" dirty="0" smtClean="0"/>
              <a:t>but conventional</a:t>
            </a:r>
            <a:r>
              <a:rPr lang="en-GB" sz="2400" dirty="0" smtClean="0"/>
              <a:t>) length representing the accelerating gap</a:t>
            </a:r>
          </a:p>
          <a:p>
            <a:r>
              <a:rPr lang="en-GB" sz="2400" dirty="0" smtClean="0"/>
              <a:t>The observable from which the accelerating field is derived is usually the power transmitted by the cavity to a calibrated pick up antenna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932040" y="3501008"/>
            <a:ext cx="4277294" cy="3859162"/>
            <a:chOff x="4615186" y="2636911"/>
            <a:chExt cx="4277294" cy="396973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5186" y="2636911"/>
              <a:ext cx="4277294" cy="3419637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020272" y="6237312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From Ref. 7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468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Quality factor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3528" y="1412776"/>
                <a:ext cx="8064896" cy="6685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𝑄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π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(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𝐸𝑛𝑒𝑟𝑔𝑦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𝑠𝑡𝑜𝑟𝑒𝑑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𝑝𝑒𝑟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𝑐𝑦𝑐𝑙𝑒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𝐸𝑛𝑒𝑟𝑔𝑦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𝑑𝑖𝑠𝑠𝑖𝑝𝑎𝑡𝑒𝑑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𝑝𝑒𝑟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𝑐𝑦𝑐𝑙𝑒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ω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(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𝑠𝑡𝑜𝑟𝑒𝑑</m:t>
                          </m:r>
                          <m:r>
                            <a:rPr lang="fr-CH" b="0" i="1" smtClean="0">
                              <a:latin typeface="Cambria Math" charset="0"/>
                            </a:rPr>
                            <m:t> </m:t>
                          </m:r>
                          <m:r>
                            <a:rPr lang="en-GB" i="1">
                              <a:latin typeface="Cambria Math"/>
                            </a:rPr>
                            <m:t>𝑒𝑛𝑒𝑟𝑔𝑦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𝑃𝑜𝑤𝑒𝑟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 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𝑙𝑜𝑠𝑠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412776"/>
                <a:ext cx="8064896" cy="66851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95636" y="2276872"/>
                <a:ext cx="6552728" cy="4277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Defined for every oscillator (also mechanical, optical, </a:t>
                </a:r>
                <a:r>
                  <a:rPr lang="en-GB" dirty="0" err="1" smtClean="0"/>
                  <a:t>etc</a:t>
                </a:r>
                <a:r>
                  <a:rPr lang="en-GB" dirty="0" smtClean="0"/>
                  <a:t>)</a:t>
                </a:r>
              </a:p>
              <a:p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𝑑𝑈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𝑝𝑜𝑤𝑒𝑟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b="0" i="1" smtClean="0">
                          <a:latin typeface="Cambria Math"/>
                        </a:rPr>
                        <m:t>𝑙𝑜𝑠𝑠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ω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𝑈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The time constant of the damped oscillations is Q/</a:t>
                </a:r>
                <a:r>
                  <a:rPr lang="el-GR" dirty="0" smtClean="0"/>
                  <a:t>ω</a:t>
                </a:r>
                <a:endParaRPr lang="fr-CH" dirty="0" smtClean="0"/>
              </a:p>
              <a:p>
                <a:endParaRPr lang="fr-CH" dirty="0"/>
              </a:p>
              <a:p>
                <a:r>
                  <a:rPr lang="fr-CH" dirty="0" smtClean="0"/>
                  <a:t>For </a:t>
                </a:r>
                <a:r>
                  <a:rPr lang="fr-CH" dirty="0" err="1" smtClean="0"/>
                  <a:t>linear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systems</a:t>
                </a:r>
                <a:r>
                  <a:rPr lang="fr-CH" dirty="0" smtClean="0"/>
                  <a:t> (in </a:t>
                </a:r>
                <a:r>
                  <a:rPr lang="fr-CH" dirty="0" err="1" smtClean="0"/>
                  <a:t>electromagnetism</a:t>
                </a:r>
                <a:r>
                  <a:rPr lang="fr-CH" dirty="0" smtClean="0"/>
                  <a:t> </a:t>
                </a:r>
                <a:r>
                  <a:rPr lang="mr-IN" dirty="0" smtClean="0"/>
                  <a:t>–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ohmic</a:t>
                </a:r>
                <a:r>
                  <a:rPr lang="fr-CH" dirty="0" smtClean="0"/>
                  <a:t>) , Q </a:t>
                </a:r>
                <a:r>
                  <a:rPr lang="fr-CH" dirty="0" err="1" smtClean="0"/>
                  <a:t>is</a:t>
                </a:r>
                <a:r>
                  <a:rPr lang="fr-CH" dirty="0" smtClean="0"/>
                  <a:t> a constant</a:t>
                </a:r>
              </a:p>
              <a:p>
                <a:endParaRPr lang="fr-CH" dirty="0"/>
              </a:p>
              <a:p>
                <a:r>
                  <a:rPr lang="fr-CH" dirty="0" smtClean="0"/>
                  <a:t>In </a:t>
                </a:r>
                <a:r>
                  <a:rPr lang="fr-CH" dirty="0" err="1" smtClean="0"/>
                  <a:t>our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cavity</a:t>
                </a:r>
                <a:r>
                  <a:rPr lang="fr-CH" dirty="0" smtClean="0"/>
                  <a:t>, the </a:t>
                </a:r>
                <a:r>
                  <a:rPr lang="fr-CH" dirty="0" err="1" smtClean="0"/>
                  <a:t>stored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energy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is</a:t>
                </a:r>
                <a:r>
                  <a:rPr lang="fr-CH" dirty="0" smtClean="0"/>
                  <a:t> 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CH" i="1">
                            <a:latin typeface="Cambria Math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CH" i="1">
                            <a:latin typeface="Cambria Math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fr-CH" i="1">
                            <a:latin typeface="Cambria Math" charset="0"/>
                            <a:cs typeface="Arial" panose="020B0604020202020204" pitchFamily="34" charset="0"/>
                          </a:rPr>
                          <m:t>𝛍</m:t>
                        </m:r>
                        <m:r>
                          <a:rPr lang="fr-CH" i="1">
                            <a:latin typeface="Cambria Math" charset="0"/>
                            <a:cs typeface="Arial" panose="020B0604020202020204" pitchFamily="34" charset="0"/>
                          </a:rPr>
                          <m:t>0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∫∫∫</m:t>
                    </m:r>
                    <m:r>
                      <a:rPr lang="en-GB" i="1" baseline="-250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𝑉</m:t>
                    </m:r>
                    <m:r>
                      <a:rPr lang="en-GB" i="1" baseline="-250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</m:t>
                    </m:r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𝐵</m:t>
                    </m:r>
                    <m:r>
                      <a:rPr lang="en-GB" i="1" baseline="300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𝑑𝑣</m:t>
                    </m:r>
                  </m:oMath>
                </a14:m>
                <a:endParaRPr lang="fr-CH" dirty="0" smtClean="0"/>
              </a:p>
              <a:p>
                <a:r>
                  <a:rPr lang="fr-CH" dirty="0" smtClean="0"/>
                  <a:t>And the </a:t>
                </a:r>
                <a:r>
                  <a:rPr lang="fr-CH" dirty="0" err="1" smtClean="0"/>
                  <a:t>dissipated</a:t>
                </a:r>
                <a:r>
                  <a:rPr lang="fr-CH" dirty="0" smtClean="0"/>
                  <a:t> power </a:t>
                </a:r>
                <a:r>
                  <a:rPr lang="fr-CH" dirty="0" err="1" smtClean="0"/>
                  <a:t>is</a:t>
                </a:r>
                <a:r>
                  <a:rPr lang="fr-CH" dirty="0" smtClean="0"/>
                  <a:t> 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GB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CH" i="1">
                            <a:latin typeface="Cambria Math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CH" i="1">
                            <a:latin typeface="Cambria Math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fr-CH" i="1">
                            <a:latin typeface="Cambria Math" charset="0"/>
                            <a:cs typeface="Arial" panose="020B0604020202020204" pitchFamily="34" charset="0"/>
                          </a:rPr>
                          <m:t>𝛍</m:t>
                        </m:r>
                        <m:r>
                          <a:rPr lang="fr-CH" i="1">
                            <a:latin typeface="Cambria Math" charset="0"/>
                            <a:cs typeface="Arial" panose="020B0604020202020204" pitchFamily="34" charset="0"/>
                          </a:rPr>
                          <m:t>02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∫∫</m:t>
                    </m:r>
                    <m:r>
                      <a:rPr lang="fr-CH" b="0" i="1" baseline="-25000" smtClean="0">
                        <a:latin typeface="Cambria Math" charset="0"/>
                        <a:cs typeface="Arial" panose="020B0604020202020204" pitchFamily="34" charset="0"/>
                      </a:rPr>
                      <m:t>𝑆</m:t>
                    </m:r>
                    <m:r>
                      <a:rPr lang="en-GB" i="1" baseline="-250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</m:t>
                    </m:r>
                    <m:r>
                      <a:rPr lang="fr-CH" b="0" i="1" baseline="-25000" smtClean="0">
                        <a:latin typeface="Cambria Math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b="0" i="0" smtClean="0">
                        <a:latin typeface="Cambria Math" charset="0"/>
                        <a:cs typeface="Arial" panose="020B0604020202020204" pitchFamily="34" charset="0"/>
                      </a:rPr>
                      <m:t>Rs</m:t>
                    </m:r>
                    <m:r>
                      <a:rPr lang="fr-CH" b="0" i="0" smtClean="0">
                        <a:latin typeface="Cambria Math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𝐵</m:t>
                    </m:r>
                    <m:r>
                      <a:rPr lang="en-GB" i="1" baseline="300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𝑑𝑠</m:t>
                    </m:r>
                  </m:oMath>
                </a14:m>
                <a:endParaRPr lang="fr-CH" dirty="0"/>
              </a:p>
              <a:p>
                <a:endParaRPr lang="en-GB" dirty="0" smtClean="0"/>
              </a:p>
              <a:p>
                <a:r>
                  <a:rPr lang="en-GB" dirty="0" err="1" smtClean="0"/>
                  <a:t>Rs</a:t>
                </a:r>
                <a:r>
                  <a:rPr lang="en-GB" dirty="0" smtClean="0"/>
                  <a:t> is the </a:t>
                </a:r>
                <a:r>
                  <a:rPr lang="en-GB" b="1" dirty="0" smtClean="0"/>
                  <a:t>surface resistance</a:t>
                </a:r>
                <a:r>
                  <a:rPr lang="en-GB" dirty="0" smtClean="0"/>
                  <a:t>, which encompasses the power losses due to the RF currents on the cavity walls</a:t>
                </a:r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636" y="2276872"/>
                <a:ext cx="6552728" cy="4277774"/>
              </a:xfrm>
              <a:prstGeom prst="rect">
                <a:avLst/>
              </a:prstGeom>
              <a:blipFill rotWithShape="0">
                <a:blip r:embed="rId3"/>
                <a:stretch>
                  <a:fillRect l="-838" t="-856" b="-14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126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738" y="44624"/>
            <a:ext cx="8229600" cy="1143000"/>
          </a:xfrm>
        </p:spPr>
        <p:txBody>
          <a:bodyPr/>
          <a:lstStyle/>
          <a:p>
            <a:r>
              <a:rPr lang="en-GB" dirty="0" smtClean="0"/>
              <a:t>From Q</a:t>
            </a:r>
            <a:r>
              <a:rPr lang="en-GB" baseline="-25000" dirty="0" smtClean="0"/>
              <a:t>0</a:t>
            </a:r>
            <a:r>
              <a:rPr lang="en-GB" dirty="0" smtClean="0"/>
              <a:t>(H) to R</a:t>
            </a:r>
            <a:r>
              <a:rPr lang="en-GB" baseline="-25000" dirty="0" smtClean="0"/>
              <a:t>s</a:t>
            </a:r>
            <a:r>
              <a:rPr lang="en-GB" dirty="0" smtClean="0"/>
              <a:t>(H)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738" y="1124744"/>
                <a:ext cx="8424742" cy="5616624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Usually, using the definition of Q</a:t>
                </a:r>
                <a:r>
                  <a:rPr lang="en-GB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, the surface resistance is factorized out of the integral representing  the cavity dissipated power: </a:t>
                </a: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Q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ω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∫∫∫</m:t>
                        </m:r>
                        <m:r>
                          <a:rPr lang="en-GB" sz="2400" i="1" baseline="-250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𝑉</m:t>
                        </m:r>
                        <m:r>
                          <a:rPr lang="en-GB" sz="2400" i="1" baseline="-250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  <m:r>
                          <a:rPr lang="en-GB" sz="2400" i="1" baseline="300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𝑑𝑣</m:t>
                        </m:r>
                      </m:num>
                      <m:den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∫∫</m:t>
                        </m:r>
                        <m:r>
                          <a:rPr lang="en-GB" sz="2400" i="1" baseline="-250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𝑆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𝐵</m:t>
                        </m:r>
                        <m:r>
                          <a:rPr lang="en-GB" sz="2400" i="1" baseline="3000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  <m: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𝑑𝑠</m:t>
                        </m:r>
                      </m:den>
                    </m:f>
                  </m:oMath>
                </a14:m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az-Cyrl-AZ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Г</m:t>
                        </m:r>
                      </m:num>
                      <m:den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𝑅</m:t>
                        </m:r>
                        <m:r>
                          <a:rPr lang="en-GB" sz="2400" i="1" baseline="-25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𝑠</m:t>
                        </m:r>
                        <m:r>
                          <a:rPr lang="en-GB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 </m:t>
                        </m:r>
                      </m:den>
                    </m:f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,  </a:t>
                </a: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where </a:t>
                </a:r>
                <a:r>
                  <a:rPr lang="az-Cyrl-AZ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Г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is a geometric constant known from RF simulations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b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Then 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GB" sz="18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(B)=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az-Cyrl-AZ" sz="1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Г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1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en-GB" sz="1800" baseline="-25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en-GB" sz="1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GB" sz="1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GB" sz="18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This 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is not correct because, if R</a:t>
                </a:r>
                <a:r>
                  <a:rPr lang="en-GB" sz="18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(B), 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it 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can’t be factorized out of the integral. Indeed, since the cavity has a field distribution from 0 to </a:t>
                </a:r>
                <a:r>
                  <a:rPr lang="en-GB" sz="1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GB" sz="1800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peak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, R</a:t>
                </a:r>
                <a:r>
                  <a:rPr lang="en-GB" sz="18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s 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depends on s through B. The error is significant especially for non elliptical cavities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indent="0">
                  <a:buNone/>
                </a:pPr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When fitting models of R</a:t>
                </a:r>
                <a:r>
                  <a:rPr lang="en-GB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versus B (Q slopes), it is possible to extract the exact field dependence using a numerical procedure (see for example D. Longuevergne paper at SRF13): The idea is to divide the cavity surface in parts where the field is approximately constant. Then make a change of variables in the integral from s to B, using the distribution function S(B) of the fractions of cavity surface were the magnetic field is between B and </a:t>
                </a:r>
                <a:r>
                  <a:rPr lang="en-GB" sz="1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B+dB</a:t>
                </a:r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738" y="1124744"/>
                <a:ext cx="8424742" cy="5616624"/>
              </a:xfrm>
              <a:blipFill rotWithShape="0">
                <a:blip r:embed="rId3"/>
                <a:stretch>
                  <a:fillRect l="-1013" t="-1086" b="-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860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8971" y="2166969"/>
            <a:ext cx="5073781" cy="365834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296" y="3891456"/>
            <a:ext cx="3583810" cy="2473984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812359" y="3125654"/>
            <a:ext cx="1026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QS16 2K</a:t>
            </a:r>
          </a:p>
          <a:p>
            <a:r>
              <a:rPr lang="en-US" altLang="ja-JP" dirty="0">
                <a:solidFill>
                  <a:srgbClr val="00B0F0"/>
                </a:solidFill>
              </a:rPr>
              <a:t>&lt;</a:t>
            </a:r>
            <a:r>
              <a:rPr lang="en-US" altLang="ja-JP" dirty="0" err="1">
                <a:solidFill>
                  <a:srgbClr val="00B0F0"/>
                </a:solidFill>
              </a:rPr>
              <a:t>Rs</a:t>
            </a:r>
            <a:r>
              <a:rPr lang="en-US" altLang="ja-JP" dirty="0">
                <a:solidFill>
                  <a:srgbClr val="00B0F0"/>
                </a:solidFill>
              </a:rPr>
              <a:t>&gt;(H)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55862" y="2690541"/>
            <a:ext cx="1820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QS16 2K </a:t>
            </a:r>
            <a:r>
              <a:rPr kumimoji="1" lang="en-US" altLang="ja-JP" dirty="0" err="1">
                <a:solidFill>
                  <a:srgbClr val="00B0F0"/>
                </a:solidFill>
              </a:rPr>
              <a:t>Rs</a:t>
            </a:r>
            <a:r>
              <a:rPr kumimoji="1" lang="en-US" altLang="ja-JP" dirty="0">
                <a:solidFill>
                  <a:srgbClr val="00B0F0"/>
                </a:solidFill>
              </a:rPr>
              <a:t>(H)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44256" y="4041645"/>
            <a:ext cx="1816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QSS2 2K </a:t>
            </a:r>
            <a:r>
              <a:rPr kumimoji="1" lang="en-US" altLang="ja-JP" dirty="0" err="1">
                <a:solidFill>
                  <a:srgbClr val="FF0000"/>
                </a:solidFill>
              </a:rPr>
              <a:t>Rs</a:t>
            </a:r>
            <a:r>
              <a:rPr kumimoji="1" lang="en-US" altLang="ja-JP" dirty="0">
                <a:solidFill>
                  <a:srgbClr val="FF0000"/>
                </a:solidFill>
              </a:rPr>
              <a:t>(H)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678342" y="4739738"/>
            <a:ext cx="2246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QSS2 2K &lt;</a:t>
            </a:r>
            <a:r>
              <a:rPr kumimoji="1" lang="en-US" altLang="ja-JP" dirty="0" err="1">
                <a:solidFill>
                  <a:srgbClr val="FF0000"/>
                </a:solidFill>
              </a:rPr>
              <a:t>Rs</a:t>
            </a:r>
            <a:r>
              <a:rPr kumimoji="1" lang="en-US" altLang="ja-JP" dirty="0">
                <a:solidFill>
                  <a:srgbClr val="FF0000"/>
                </a:solidFill>
              </a:rPr>
              <a:t>&gt;(H)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8218171" y="4427850"/>
            <a:ext cx="0" cy="1991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-108520" y="2184959"/>
                <a:ext cx="3725706" cy="12788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ja-JP" altLang="en-US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ja-JP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500" i="1">
                                  <a:latin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1" lang="en-US" altLang="ja-JP" sz="1500" i="1">
                                  <a:latin typeface="Cambria Math" charset="0"/>
                                </a:rPr>
                                <m:t>𝑠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kumimoji="1" lang="en-US" altLang="ja-JP" sz="15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1" lang="en-US" altLang="ja-JP" sz="15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1500" i="1">
                                  <a:latin typeface="Cambria Math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kumimoji="1" lang="en-US" altLang="ja-JP" sz="1500" i="1">
                                  <a:latin typeface="Cambria Math" charset="0"/>
                                </a:rPr>
                                <m:t>𝑝𝑒𝑎𝑘</m:t>
                              </m:r>
                            </m:sub>
                          </m:sSub>
                        </m:e>
                      </m:d>
                      <m:r>
                        <a:rPr kumimoji="1" lang="en-US" altLang="ja-JP" sz="1500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1" lang="mr-IN" altLang="ja-JP" sz="15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trlPr>
                                <a:rPr kumimoji="1" lang="is-IS" altLang="ja-JP" sz="15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kumimoji="1" lang="en-US" altLang="ja-JP" sz="1500" i="1">
                                  <a:latin typeface="Cambria Math" charset="0"/>
                                </a:rPr>
                                <m:t>𝑆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kumimoji="1" lang="en-US" altLang="ja-JP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1500" i="1">
                                      <a:latin typeface="Cambria Math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kumimoji="1" lang="en-US" altLang="ja-JP" sz="1500" i="1">
                                      <a:latin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1" lang="en-US" altLang="ja-JP" sz="15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1500" i="1">
                                      <a:latin typeface="Cambria Math" charset="0"/>
                                    </a:rPr>
                                    <m:t>𝑥</m:t>
                                  </m:r>
                                  <m:r>
                                    <a:rPr kumimoji="1" lang="en-US" altLang="ja-JP" sz="1500" i="1">
                                      <a:latin typeface="Cambria Math" charset="0"/>
                                    </a:rPr>
                                    <m:t>, </m:t>
                                  </m:r>
                                  <m:r>
                                    <a:rPr kumimoji="1" lang="en-US" altLang="ja-JP" sz="1500" i="1">
                                      <a:latin typeface="Cambria Math" charset="0"/>
                                    </a:rPr>
                                    <m:t>𝑦</m:t>
                                  </m:r>
                                  <m:r>
                                    <a:rPr kumimoji="1" lang="en-US" altLang="ja-JP" sz="1500" i="1">
                                      <a:latin typeface="Cambria Math" charset="0"/>
                                    </a:rPr>
                                    <m:t>, </m:t>
                                  </m:r>
                                  <m:r>
                                    <a:rPr kumimoji="1" lang="en-US" altLang="ja-JP" sz="1500" i="1">
                                      <a:latin typeface="Cambria Math" charset="0"/>
                                    </a:rPr>
                                    <m:t>𝑧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kumimoji="1" lang="en-US" altLang="ja-JP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1500" i="1">
                                      <a:latin typeface="Cambria Math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kumimoji="1" lang="en-US" altLang="ja-JP" sz="15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1" lang="en-US" altLang="ja-JP" sz="1500" i="1">
                                  <a:latin typeface="Cambria Math" charset="0"/>
                                </a:rPr>
                                <m:t>𝑑𝑆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trlPr>
                                <a:rPr lang="is-IS" altLang="ja-JP" sz="15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ja-JP" sz="1500" i="1">
                                  <a:latin typeface="Cambria Math" charset="0"/>
                                </a:rPr>
                                <m:t>𝑆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altLang="ja-JP" sz="15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sz="1500" i="1">
                                      <a:latin typeface="Cambria Math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US" altLang="ja-JP" sz="15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ja-JP" sz="1500" i="1">
                                  <a:latin typeface="Cambria Math" charset="0"/>
                                </a:rPr>
                                <m:t>𝑑𝑆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kumimoji="1" lang="en-US" altLang="ja-JP" sz="1500" dirty="0"/>
              </a:p>
              <a:p>
                <a:pPr algn="r"/>
                <a14:m>
                  <m:oMath xmlns:m="http://schemas.openxmlformats.org/officeDocument/2006/math">
                    <m:r>
                      <a:rPr lang="en-US" altLang="ja-JP" sz="1500" i="1">
                        <a:latin typeface="Cambria Math" charset="0"/>
                      </a:rPr>
                      <m:t>→</m:t>
                    </m:r>
                    <m:f>
                      <m:fPr>
                        <m:ctrlPr>
                          <a:rPr lang="mr-IN" altLang="ja-JP" sz="15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nary>
                          <m:naryPr>
                            <m:ctrlPr>
                              <a:rPr lang="is-IS" altLang="ja-JP" sz="15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ja-JP" sz="1500" i="1">
                                <a:latin typeface="Cambria Math" charset="0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ja-JP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𝑝𝑒𝑎𝑘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altLang="ja-JP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𝑠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altLang="ja-JP" sz="15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𝐻</m:t>
                                </m:r>
                              </m:e>
                            </m:d>
                            <m:r>
                              <a:rPr lang="en-US" altLang="ja-JP" sz="1500" i="1">
                                <a:latin typeface="Cambria Math" charset="0"/>
                              </a:rPr>
                              <m:t>𝑓</m:t>
                            </m:r>
                            <m:r>
                              <a:rPr lang="en-US" altLang="ja-JP" sz="1500" i="1">
                                <a:latin typeface="Cambria Math" charset="0"/>
                              </a:rPr>
                              <m:t>(</m:t>
                            </m:r>
                            <m:r>
                              <a:rPr lang="en-US" altLang="ja-JP" sz="1500" i="1">
                                <a:latin typeface="Cambria Math" charset="0"/>
                              </a:rPr>
                              <m:t>𝐻</m:t>
                            </m:r>
                            <m:r>
                              <a:rPr lang="en-US" altLang="ja-JP" sz="1500" i="1">
                                <a:latin typeface="Cambria Math" charset="0"/>
                              </a:rPr>
                              <m:t>)</m:t>
                            </m:r>
                            <m:sSup>
                              <m:sSupPr>
                                <m:ctrlPr>
                                  <a:rPr lang="en-US" altLang="ja-JP" sz="15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sz="1500" i="1">
                                <a:latin typeface="Cambria Math" charset="0"/>
                              </a:rPr>
                              <m:t>𝑑𝐻</m:t>
                            </m:r>
                          </m:e>
                        </m:nary>
                      </m:num>
                      <m:den>
                        <m:nary>
                          <m:naryPr>
                            <m:ctrlPr>
                              <a:rPr lang="is-IS" altLang="ja-JP" sz="15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ja-JP" sz="1500" i="1">
                                <a:latin typeface="Cambria Math" charset="0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altLang="ja-JP" sz="15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𝑝𝑒𝑎𝑘</m:t>
                                </m:r>
                              </m:sub>
                            </m:sSub>
                          </m:sup>
                          <m:e>
                            <m:r>
                              <a:rPr lang="en-US" altLang="ja-JP" sz="1500" i="1">
                                <a:latin typeface="Cambria Math" charset="0"/>
                              </a:rPr>
                              <m:t>𝑓</m:t>
                            </m:r>
                            <m:r>
                              <a:rPr lang="en-US" altLang="ja-JP" sz="1500" i="1">
                                <a:latin typeface="Cambria Math" charset="0"/>
                              </a:rPr>
                              <m:t>(</m:t>
                            </m:r>
                            <m:r>
                              <a:rPr lang="en-US" altLang="ja-JP" sz="1500" i="1">
                                <a:latin typeface="Cambria Math" charset="0"/>
                              </a:rPr>
                              <m:t>𝐻</m:t>
                            </m:r>
                            <m:r>
                              <a:rPr lang="en-US" altLang="ja-JP" sz="1500" i="1">
                                <a:latin typeface="Cambria Math" charset="0"/>
                              </a:rPr>
                              <m:t>)</m:t>
                            </m:r>
                            <m:sSup>
                              <m:sSupPr>
                                <m:ctrlPr>
                                  <a:rPr lang="en-US" altLang="ja-JP" sz="15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𝐻</m:t>
                                </m:r>
                              </m:e>
                              <m:sup>
                                <m:r>
                                  <a:rPr lang="en-US" altLang="ja-JP" sz="1500" i="1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sz="1500" i="1">
                                <a:latin typeface="Cambria Math" charset="0"/>
                              </a:rPr>
                              <m:t>𝑑𝐻</m:t>
                            </m:r>
                          </m:e>
                        </m:nary>
                      </m:den>
                    </m:f>
                  </m:oMath>
                </a14:m>
                <a:r>
                  <a:rPr kumimoji="1" lang="en-US" altLang="ja-JP" sz="1500" dirty="0"/>
                  <a:t> </a:t>
                </a: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8520" y="2184959"/>
                <a:ext cx="3725706" cy="1278812"/>
              </a:xfrm>
              <a:prstGeom prst="rect">
                <a:avLst/>
              </a:prstGeom>
              <a:blipFill>
                <a:blip r:embed="rId5"/>
                <a:stretch>
                  <a:fillRect r="-1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テキスト ボックス 16"/>
          <p:cNvSpPr txBox="1"/>
          <p:nvPr/>
        </p:nvSpPr>
        <p:spPr>
          <a:xfrm>
            <a:off x="179512" y="1638945"/>
            <a:ext cx="499568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50" dirty="0"/>
              <a:t>If the local surface resistance uniform is </a:t>
            </a:r>
            <a:r>
              <a:rPr kumimoji="1" lang="en-US" altLang="ja-JP" sz="1350" dirty="0" err="1"/>
              <a:t>Rs</a:t>
            </a:r>
            <a:r>
              <a:rPr kumimoji="1" lang="en-US" altLang="ja-JP" sz="1350" dirty="0"/>
              <a:t>(x, y, z) = </a:t>
            </a:r>
            <a:r>
              <a:rPr kumimoji="1" lang="en-US" altLang="ja-JP" sz="1350" dirty="0" err="1"/>
              <a:t>Rs</a:t>
            </a:r>
            <a:r>
              <a:rPr lang="en-US" altLang="ja-JP" sz="1350" dirty="0"/>
              <a:t>[H(x, y, z)]</a:t>
            </a:r>
            <a:endParaRPr kumimoji="1" lang="ja-JP" altLang="en-US" sz="135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8088" y="6365441"/>
            <a:ext cx="34543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350" dirty="0"/>
              <a:t>Fraction of B on the RF surface</a:t>
            </a:r>
            <a:endParaRPr kumimoji="1" lang="ja-JP" altLang="en-US" sz="135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288" y="359357"/>
            <a:ext cx="8229600" cy="1143000"/>
          </a:xfrm>
        </p:spPr>
        <p:txBody>
          <a:bodyPr/>
          <a:lstStyle/>
          <a:p>
            <a:r>
              <a:rPr lang="en-GB" dirty="0" smtClean="0"/>
              <a:t>Example of application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305497" y="6042275"/>
            <a:ext cx="4724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The correction is significant when the Q slope is large, it can be neglected if the Q slope is small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59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marL="0" indent="0"/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How to decompose the surface resistance?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89" y="1143000"/>
            <a:ext cx="8852622" cy="54566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Traditionally:  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aseline="-25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(T, B, ω)= R</a:t>
            </a:r>
            <a:r>
              <a:rPr lang="en-US" sz="2400" baseline="-25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(T, ω)+ </a:t>
            </a:r>
            <a:r>
              <a:rPr lang="en-US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aseline="-250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</a:t>
            </a:r>
            <a:r>
              <a:rPr lang="en-US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(B, ω)</a:t>
            </a:r>
          </a:p>
          <a:p>
            <a:pPr marL="0" indent="0">
              <a:buNone/>
            </a:pPr>
            <a:endParaRPr lang="en-US" sz="2400" baseline="-250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0)=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fl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+R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=R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+R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res0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+R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res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(B)</a:t>
            </a:r>
          </a:p>
          <a:p>
            <a:pPr marL="0" indent="0">
              <a:buNone/>
            </a:pP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=(R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fl0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+R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fl1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H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rf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)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H</a:t>
            </a:r>
            <a:r>
              <a:rPr lang="en-US" sz="2400" baseline="-250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ext</a:t>
            </a:r>
            <a:r>
              <a:rPr lang="en-US" sz="2400" baseline="-250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					</a:t>
            </a:r>
          </a:p>
          <a:p>
            <a:pPr marL="0" indent="0">
              <a:buNone/>
            </a:pPr>
            <a:endParaRPr lang="en-US" sz="2400" baseline="-25000" dirty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(see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Physica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 351 (2001)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421-37)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baseline="-25000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4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BCS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ω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from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Matthis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-Bardeen theory, is a low field approximation</a:t>
            </a:r>
            <a:endParaRPr lang="en-U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Disentanglement at high field is not obvious!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Consequently,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</a:t>
            </a:r>
            <a:r>
              <a:rPr lang="en-US" sz="2400" baseline="-250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res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is also only known at low field</a:t>
            </a:r>
          </a:p>
          <a:p>
            <a:pPr marL="0" indent="0">
              <a:buNone/>
            </a:pPr>
            <a:endParaRPr lang="en-US" sz="2400" baseline="-25000" dirty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34591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106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RLC circuit, amplitude and phase responses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722954" y="1021480"/>
            <a:ext cx="4491621" cy="2046545"/>
            <a:chOff x="1843683" y="491829"/>
            <a:chExt cx="5509522" cy="2793155"/>
          </a:xfrm>
        </p:grpSpPr>
        <p:pic>
          <p:nvPicPr>
            <p:cNvPr id="54" name="Picture 12" descr="120px-Capacitor_Symbol_alternative.svg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7062" y="491829"/>
              <a:ext cx="1991994" cy="163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1843683" y="1001871"/>
              <a:ext cx="5509522" cy="2283113"/>
              <a:chOff x="1843683" y="1001871"/>
              <a:chExt cx="5509522" cy="2283113"/>
            </a:xfrm>
          </p:grpSpPr>
          <p:pic>
            <p:nvPicPr>
              <p:cNvPr id="53" name="Picture 11" descr="150px-Inductor.svg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5749555" y="1942259"/>
                <a:ext cx="2046545" cy="6389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5" name="Picture 13" descr="images.jpg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0676" y="1001871"/>
                <a:ext cx="1404976" cy="613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62" name="Straight Connector 61"/>
              <p:cNvCxnSpPr/>
              <p:nvPr/>
            </p:nvCxnSpPr>
            <p:spPr bwMode="auto">
              <a:xfrm>
                <a:off x="5176161" y="3244066"/>
                <a:ext cx="1532895" cy="227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31"/>
              <p:cNvSpPr txBox="1">
                <a:spLocks noChangeArrowheads="1"/>
              </p:cNvSpPr>
              <p:nvPr/>
            </p:nvSpPr>
            <p:spPr bwMode="auto">
              <a:xfrm>
                <a:off x="3827907" y="1729063"/>
                <a:ext cx="470514" cy="6615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400" dirty="0">
                    <a:latin typeface="Calibri" pitchFamily="34" charset="0"/>
                  </a:rPr>
                  <a:t>R</a:t>
                </a:r>
              </a:p>
            </p:txBody>
          </p:sp>
          <p:cxnSp>
            <p:nvCxnSpPr>
              <p:cNvPr id="65" name="Straight Connector 64"/>
              <p:cNvCxnSpPr/>
              <p:nvPr/>
            </p:nvCxnSpPr>
            <p:spPr bwMode="auto">
              <a:xfrm>
                <a:off x="2131715" y="3244066"/>
                <a:ext cx="3072124" cy="454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31"/>
              <p:cNvSpPr txBox="1">
                <a:spLocks noChangeArrowheads="1"/>
              </p:cNvSpPr>
              <p:nvPr/>
            </p:nvSpPr>
            <p:spPr bwMode="auto">
              <a:xfrm>
                <a:off x="5594436" y="1811788"/>
                <a:ext cx="34817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400" dirty="0" smtClean="0">
                    <a:latin typeface="Calibri" pitchFamily="34" charset="0"/>
                  </a:rPr>
                  <a:t>C</a:t>
                </a:r>
                <a:endParaRPr lang="en-US" altLang="en-US" sz="2400" dirty="0">
                  <a:latin typeface="Calibri" pitchFamily="34" charset="0"/>
                </a:endParaRPr>
              </a:p>
            </p:txBody>
          </p:sp>
          <p:sp>
            <p:nvSpPr>
              <p:cNvPr id="74" name="TextBox 31"/>
              <p:cNvSpPr txBox="1">
                <a:spLocks noChangeArrowheads="1"/>
              </p:cNvSpPr>
              <p:nvPr/>
            </p:nvSpPr>
            <p:spPr bwMode="auto">
              <a:xfrm>
                <a:off x="7038695" y="1928902"/>
                <a:ext cx="31451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2400" dirty="0" smtClean="0">
                    <a:latin typeface="Calibri" pitchFamily="34" charset="0"/>
                  </a:rPr>
                  <a:t>L</a:t>
                </a:r>
                <a:endParaRPr lang="en-US" altLang="en-US" sz="2400" dirty="0">
                  <a:latin typeface="Calibri" pitchFamily="34" charset="0"/>
                </a:endParaRPr>
              </a:p>
            </p:txBody>
          </p:sp>
          <p:cxnSp>
            <p:nvCxnSpPr>
              <p:cNvPr id="75" name="Straight Connector 74"/>
              <p:cNvCxnSpPr/>
              <p:nvPr/>
            </p:nvCxnSpPr>
            <p:spPr bwMode="auto">
              <a:xfrm flipV="1">
                <a:off x="2131715" y="2550624"/>
                <a:ext cx="0" cy="734247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 bwMode="auto">
              <a:xfrm flipV="1">
                <a:off x="2131715" y="1310447"/>
                <a:ext cx="0" cy="68583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Oval 76"/>
              <p:cNvSpPr/>
              <p:nvPr/>
            </p:nvSpPr>
            <p:spPr>
              <a:xfrm>
                <a:off x="1843683" y="1996282"/>
                <a:ext cx="576064" cy="554342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1981471" y="2199098"/>
                <a:ext cx="321733" cy="191469"/>
              </a:xfrm>
              <a:custGeom>
                <a:avLst/>
                <a:gdLst>
                  <a:gd name="connsiteX0" fmla="*/ 0 w 321733"/>
                  <a:gd name="connsiteY0" fmla="*/ 97453 h 191469"/>
                  <a:gd name="connsiteX1" fmla="*/ 42333 w 321733"/>
                  <a:gd name="connsiteY1" fmla="*/ 12787 h 191469"/>
                  <a:gd name="connsiteX2" fmla="*/ 127000 w 321733"/>
                  <a:gd name="connsiteY2" fmla="*/ 12787 h 191469"/>
                  <a:gd name="connsiteX3" fmla="*/ 177800 w 321733"/>
                  <a:gd name="connsiteY3" fmla="*/ 131320 h 191469"/>
                  <a:gd name="connsiteX4" fmla="*/ 245533 w 321733"/>
                  <a:gd name="connsiteY4" fmla="*/ 190587 h 191469"/>
                  <a:gd name="connsiteX5" fmla="*/ 321733 w 321733"/>
                  <a:gd name="connsiteY5" fmla="*/ 88987 h 191469"/>
                  <a:gd name="connsiteX6" fmla="*/ 321733 w 321733"/>
                  <a:gd name="connsiteY6" fmla="*/ 88987 h 191469"/>
                  <a:gd name="connsiteX7" fmla="*/ 321733 w 321733"/>
                  <a:gd name="connsiteY7" fmla="*/ 88987 h 191469"/>
                  <a:gd name="connsiteX8" fmla="*/ 321733 w 321733"/>
                  <a:gd name="connsiteY8" fmla="*/ 88987 h 19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21733" h="191469">
                    <a:moveTo>
                      <a:pt x="0" y="97453"/>
                    </a:moveTo>
                    <a:cubicBezTo>
                      <a:pt x="10583" y="62175"/>
                      <a:pt x="21166" y="26898"/>
                      <a:pt x="42333" y="12787"/>
                    </a:cubicBezTo>
                    <a:cubicBezTo>
                      <a:pt x="63500" y="-1324"/>
                      <a:pt x="104422" y="-6969"/>
                      <a:pt x="127000" y="12787"/>
                    </a:cubicBezTo>
                    <a:cubicBezTo>
                      <a:pt x="149578" y="32543"/>
                      <a:pt x="158045" y="101687"/>
                      <a:pt x="177800" y="131320"/>
                    </a:cubicBezTo>
                    <a:cubicBezTo>
                      <a:pt x="197555" y="160953"/>
                      <a:pt x="221544" y="197642"/>
                      <a:pt x="245533" y="190587"/>
                    </a:cubicBezTo>
                    <a:cubicBezTo>
                      <a:pt x="269522" y="183532"/>
                      <a:pt x="321733" y="88987"/>
                      <a:pt x="321733" y="88987"/>
                    </a:cubicBezTo>
                    <a:lnTo>
                      <a:pt x="321733" y="88987"/>
                    </a:lnTo>
                    <a:lnTo>
                      <a:pt x="321733" y="88987"/>
                    </a:lnTo>
                    <a:lnTo>
                      <a:pt x="321733" y="88987"/>
                    </a:ln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3" name="Straight Connector 22"/>
              <p:cNvCxnSpPr/>
              <p:nvPr/>
            </p:nvCxnSpPr>
            <p:spPr bwMode="auto">
              <a:xfrm flipV="1">
                <a:off x="2131715" y="1308545"/>
                <a:ext cx="1216149" cy="190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5536" y="1621282"/>
                <a:ext cx="2851678" cy="8188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𝑅𝑖</m:t>
                      </m:r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r>
                        <a:rPr lang="en-GB" b="0" i="1" smtClean="0">
                          <a:latin typeface="Cambria Math"/>
                        </a:rPr>
                        <m:t>𝐿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𝑑𝑖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𝑑𝑡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𝐶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b="0" i="1" smtClean="0">
                              <a:latin typeface="Cambria Math"/>
                            </a:rPr>
                            <m:t>𝑖𝑑𝑡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𝑣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621282"/>
                <a:ext cx="2851678" cy="81887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95536" y="2565400"/>
                <a:ext cx="1986762" cy="378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𝑣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𝑅𝑒</m:t>
                      </m:r>
                      <m:r>
                        <a:rPr lang="en-GB" b="0" i="1" smtClean="0">
                          <a:latin typeface="Cambria Math"/>
                        </a:rPr>
                        <m:t>{</m:t>
                      </m:r>
                      <m:r>
                        <a:rPr lang="en-GB" b="0" i="1" smtClean="0">
                          <a:latin typeface="Cambria Math"/>
                        </a:rPr>
                        <m:t>𝑉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ω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565400"/>
                <a:ext cx="1986762" cy="378565"/>
              </a:xfrm>
              <a:prstGeom prst="rect">
                <a:avLst/>
              </a:prstGeom>
              <a:blipFill rotWithShape="1">
                <a:blip r:embed="rId7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95536" y="3038044"/>
                <a:ext cx="1879937" cy="378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𝑖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𝑅𝑒</m:t>
                      </m:r>
                      <m:r>
                        <a:rPr lang="en-GB" b="0" i="1" smtClean="0">
                          <a:latin typeface="Cambria Math"/>
                        </a:rPr>
                        <m:t>{</m:t>
                      </m:r>
                      <m:r>
                        <a:rPr lang="en-GB" b="0" i="1" smtClean="0">
                          <a:latin typeface="Cambria Math"/>
                        </a:rPr>
                        <m:t>𝐼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</a:rPr>
                            <m:t>ω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}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038044"/>
                <a:ext cx="1879937" cy="378565"/>
              </a:xfrm>
              <a:prstGeom prst="rect">
                <a:avLst/>
              </a:prstGeom>
              <a:blipFill rotWithShape="1">
                <a:blip r:embed="rId8"/>
                <a:stretch>
                  <a:fillRect b="-161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>
            <a:stCxn id="6" idx="3"/>
          </p:cNvCxnSpPr>
          <p:nvPr/>
        </p:nvCxnSpPr>
        <p:spPr>
          <a:xfrm>
            <a:off x="3247214" y="2030722"/>
            <a:ext cx="316674" cy="1903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23528" y="3535964"/>
                <a:ext cx="5396156" cy="6612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𝐶𝑜𝑚𝑝𝑙𝑒𝑥</m:t>
                      </m:r>
                      <m:r>
                        <a:rPr lang="en-GB" b="0" i="1" smtClean="0">
                          <a:latin typeface="Cambria Math"/>
                        </a:rPr>
                        <m:t> </m:t>
                      </m:r>
                      <m:r>
                        <a:rPr lang="en-GB" b="0" i="1" smtClean="0">
                          <a:latin typeface="Cambria Math"/>
                        </a:rPr>
                        <m:t>𝑖𝑚𝑝𝑒𝑑𝑎𝑛𝑐𝑒</m:t>
                      </m:r>
                      <m:r>
                        <a:rPr lang="en-GB" b="0" i="1" smtClean="0">
                          <a:latin typeface="Cambria Math"/>
                        </a:rPr>
                        <m:t>→</m:t>
                      </m:r>
                      <m:r>
                        <a:rPr lang="en-GB" b="0" i="1" smtClean="0">
                          <a:latin typeface="Cambria Math"/>
                        </a:rPr>
                        <m:t>𝑍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/>
                        </a:rPr>
                        <m:t>ω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𝐼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</a:rPr>
                        <m:t>𝑅</m:t>
                      </m:r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r>
                        <a:rPr lang="en-GB" b="0" i="1" smtClean="0">
                          <a:latin typeface="Cambria Math"/>
                        </a:rPr>
                        <m:t>𝑗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ω</m:t>
                      </m:r>
                      <m:r>
                        <a:rPr lang="en-GB" b="0" i="1" smtClean="0">
                          <a:latin typeface="Cambria Math"/>
                        </a:rPr>
                        <m:t>𝐿</m:t>
                      </m:r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ω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𝐶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535964"/>
                <a:ext cx="5396156" cy="66127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88295" y="5157192"/>
                <a:ext cx="15792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ω</m:t>
                      </m:r>
                      <m:r>
                        <a:rPr lang="en-GB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  <a:ea typeface="Cambria Math"/>
                        </a:rPr>
                        <m:t>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295" y="5157192"/>
                <a:ext cx="1579215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2144246" y="5157192"/>
                <a:ext cx="23196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→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ω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e>
                        <m:sup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~ 2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  <a:ea typeface="Cambria Math"/>
                        </a:rPr>
                        <m:t>ω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  <a:ea typeface="Cambria Math"/>
                        </a:rPr>
                        <m:t>ω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4246" y="5157192"/>
                <a:ext cx="2319674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452573" y="5805264"/>
                <a:ext cx="1109791" cy="6090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/>
                            </a:rPr>
                            <m:t>𝐿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573" y="5805264"/>
                <a:ext cx="1109791" cy="60907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877018" y="5805264"/>
                <a:ext cx="1230850" cy="659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  <a:ea typeface="Cambria Math"/>
                            </a:rPr>
                            <m:t>ω</m:t>
                          </m:r>
                        </m:num>
                        <m:den>
                          <m:sSub>
                            <m:sSub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𝐵𝑊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7018" y="5805264"/>
                <a:ext cx="1230850" cy="659796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253067" y="5811098"/>
                <a:ext cx="1082091" cy="6539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𝐵𝑊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𝑄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3067" y="5811098"/>
                <a:ext cx="1082091" cy="653962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940152" y="4399934"/>
                <a:ext cx="1242391" cy="6646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𝐿𝐶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4399934"/>
                <a:ext cx="1242391" cy="664606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71074" y="4342091"/>
            <a:ext cx="5819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Circuit is voltage driven, the current is the response. </a:t>
            </a:r>
            <a:r>
              <a:rPr lang="en-GB" dirty="0" smtClean="0"/>
              <a:t>The modulus </a:t>
            </a:r>
            <a:r>
              <a:rPr lang="en-GB" dirty="0"/>
              <a:t>of </a:t>
            </a:r>
            <a:r>
              <a:rPr lang="en-GB" dirty="0" smtClean="0"/>
              <a:t>the current </a:t>
            </a:r>
            <a:r>
              <a:rPr lang="en-GB" dirty="0"/>
              <a:t>is </a:t>
            </a:r>
            <a:r>
              <a:rPr lang="en-GB" dirty="0" smtClean="0"/>
              <a:t>maximum at resonance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86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32900"/>
            <a:ext cx="8229600" cy="1008112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Driven oscillator, amplitude and phase responses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31"/>
          <p:cNvSpPr txBox="1">
            <a:spLocks noChangeArrowheads="1"/>
          </p:cNvSpPr>
          <p:nvPr/>
        </p:nvSpPr>
        <p:spPr bwMode="auto">
          <a:xfrm>
            <a:off x="1057737" y="2163177"/>
            <a:ext cx="14260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 smtClean="0">
                <a:latin typeface="Calibri" pitchFamily="34" charset="0"/>
              </a:rPr>
              <a:t>V=cos(</a:t>
            </a:r>
            <a:r>
              <a:rPr lang="el-GR" altLang="en-US" sz="2400" dirty="0" smtClean="0">
                <a:latin typeface="Calibri" pitchFamily="34" charset="0"/>
              </a:rPr>
              <a:t>ω</a:t>
            </a:r>
            <a:r>
              <a:rPr lang="en-GB" altLang="en-US" sz="2400" dirty="0" smtClean="0">
                <a:latin typeface="Calibri" pitchFamily="34" charset="0"/>
              </a:rPr>
              <a:t>t)</a:t>
            </a:r>
            <a:endParaRPr lang="en-US" altLang="en-US" sz="2400" dirty="0">
              <a:latin typeface="Calibri" pitchFamily="34" charset="0"/>
            </a:endParaRPr>
          </a:p>
        </p:txBody>
      </p:sp>
      <p:sp>
        <p:nvSpPr>
          <p:cNvPr id="74" name="TextBox 31"/>
          <p:cNvSpPr txBox="1">
            <a:spLocks noChangeArrowheads="1"/>
          </p:cNvSpPr>
          <p:nvPr/>
        </p:nvSpPr>
        <p:spPr bwMode="auto">
          <a:xfrm>
            <a:off x="7641866" y="2163177"/>
            <a:ext cx="3145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 smtClean="0">
                <a:latin typeface="Calibri" pitchFamily="34" charset="0"/>
              </a:rPr>
              <a:t>L</a:t>
            </a:r>
            <a:endParaRPr lang="en-US" altLang="en-US" sz="2400" dirty="0">
              <a:latin typeface="Calibri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563763" y="1422798"/>
            <a:ext cx="5203054" cy="2046545"/>
            <a:chOff x="2563763" y="1422798"/>
            <a:chExt cx="5203054" cy="2046545"/>
          </a:xfrm>
        </p:grpSpPr>
        <p:pic>
          <p:nvPicPr>
            <p:cNvPr id="53" name="Picture 11" descr="150px-Inductor.svg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424091" y="2126618"/>
              <a:ext cx="2046545" cy="6389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12" descr="120px-Capacitor_Symbol_alternative.svg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430802" y="1627453"/>
              <a:ext cx="1953757" cy="163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13" descr="images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5216763" y="2047296"/>
              <a:ext cx="1378007" cy="613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6" name="Straight Connector 55"/>
            <p:cNvCxnSpPr/>
            <p:nvPr/>
          </p:nvCxnSpPr>
          <p:spPr bwMode="auto">
            <a:xfrm>
              <a:off x="5905766" y="1481396"/>
              <a:ext cx="2" cy="19409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 bwMode="auto">
            <a:xfrm flipV="1">
              <a:off x="5894111" y="2985357"/>
              <a:ext cx="2129" cy="4364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 bwMode="auto">
            <a:xfrm>
              <a:off x="5896241" y="3418403"/>
              <a:ext cx="1532895" cy="227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31"/>
            <p:cNvSpPr txBox="1">
              <a:spLocks noChangeArrowheads="1"/>
            </p:cNvSpPr>
            <p:nvPr/>
          </p:nvSpPr>
          <p:spPr bwMode="auto">
            <a:xfrm>
              <a:off x="5297986" y="2024925"/>
              <a:ext cx="47051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400" dirty="0">
                  <a:latin typeface="Calibri" pitchFamily="34" charset="0"/>
                </a:rPr>
                <a:t>R</a:t>
              </a:r>
            </a:p>
          </p:txBody>
        </p:sp>
        <p:cxnSp>
          <p:nvCxnSpPr>
            <p:cNvPr id="65" name="Straight Connector 64"/>
            <p:cNvCxnSpPr/>
            <p:nvPr/>
          </p:nvCxnSpPr>
          <p:spPr bwMode="auto">
            <a:xfrm flipV="1">
              <a:off x="2851795" y="3422949"/>
              <a:ext cx="3072124" cy="36259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 bwMode="auto">
            <a:xfrm>
              <a:off x="2851795" y="1481396"/>
              <a:ext cx="457385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31"/>
            <p:cNvSpPr txBox="1">
              <a:spLocks noChangeArrowheads="1"/>
            </p:cNvSpPr>
            <p:nvPr/>
          </p:nvSpPr>
          <p:spPr bwMode="auto">
            <a:xfrm>
              <a:off x="3808232" y="1794092"/>
              <a:ext cx="3481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400" dirty="0" smtClean="0">
                  <a:latin typeface="Calibri" pitchFamily="34" charset="0"/>
                </a:rPr>
                <a:t>C</a:t>
              </a:r>
              <a:endParaRPr lang="en-US" altLang="en-US" sz="2400" dirty="0">
                <a:latin typeface="Calibri" pitchFamily="34" charset="0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 bwMode="auto">
            <a:xfrm flipV="1">
              <a:off x="2851795" y="2724961"/>
              <a:ext cx="0" cy="73424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 bwMode="auto">
            <a:xfrm flipV="1">
              <a:off x="2851795" y="1484784"/>
              <a:ext cx="0" cy="68583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/>
            <p:cNvSpPr/>
            <p:nvPr/>
          </p:nvSpPr>
          <p:spPr>
            <a:xfrm>
              <a:off x="2563763" y="2170619"/>
              <a:ext cx="576064" cy="554342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2701551" y="2373435"/>
              <a:ext cx="321733" cy="191469"/>
            </a:xfrm>
            <a:custGeom>
              <a:avLst/>
              <a:gdLst>
                <a:gd name="connsiteX0" fmla="*/ 0 w 321733"/>
                <a:gd name="connsiteY0" fmla="*/ 97453 h 191469"/>
                <a:gd name="connsiteX1" fmla="*/ 42333 w 321733"/>
                <a:gd name="connsiteY1" fmla="*/ 12787 h 191469"/>
                <a:gd name="connsiteX2" fmla="*/ 127000 w 321733"/>
                <a:gd name="connsiteY2" fmla="*/ 12787 h 191469"/>
                <a:gd name="connsiteX3" fmla="*/ 177800 w 321733"/>
                <a:gd name="connsiteY3" fmla="*/ 131320 h 191469"/>
                <a:gd name="connsiteX4" fmla="*/ 245533 w 321733"/>
                <a:gd name="connsiteY4" fmla="*/ 190587 h 191469"/>
                <a:gd name="connsiteX5" fmla="*/ 321733 w 321733"/>
                <a:gd name="connsiteY5" fmla="*/ 88987 h 191469"/>
                <a:gd name="connsiteX6" fmla="*/ 321733 w 321733"/>
                <a:gd name="connsiteY6" fmla="*/ 88987 h 191469"/>
                <a:gd name="connsiteX7" fmla="*/ 321733 w 321733"/>
                <a:gd name="connsiteY7" fmla="*/ 88987 h 191469"/>
                <a:gd name="connsiteX8" fmla="*/ 321733 w 321733"/>
                <a:gd name="connsiteY8" fmla="*/ 88987 h 19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1733" h="191469">
                  <a:moveTo>
                    <a:pt x="0" y="97453"/>
                  </a:moveTo>
                  <a:cubicBezTo>
                    <a:pt x="10583" y="62175"/>
                    <a:pt x="21166" y="26898"/>
                    <a:pt x="42333" y="12787"/>
                  </a:cubicBezTo>
                  <a:cubicBezTo>
                    <a:pt x="63500" y="-1324"/>
                    <a:pt x="104422" y="-6969"/>
                    <a:pt x="127000" y="12787"/>
                  </a:cubicBezTo>
                  <a:cubicBezTo>
                    <a:pt x="149578" y="32543"/>
                    <a:pt x="158045" y="101687"/>
                    <a:pt x="177800" y="131320"/>
                  </a:cubicBezTo>
                  <a:cubicBezTo>
                    <a:pt x="197555" y="160953"/>
                    <a:pt x="221544" y="197642"/>
                    <a:pt x="245533" y="190587"/>
                  </a:cubicBezTo>
                  <a:cubicBezTo>
                    <a:pt x="269522" y="183532"/>
                    <a:pt x="321733" y="88987"/>
                    <a:pt x="321733" y="88987"/>
                  </a:cubicBezTo>
                  <a:lnTo>
                    <a:pt x="321733" y="88987"/>
                  </a:lnTo>
                  <a:lnTo>
                    <a:pt x="321733" y="88987"/>
                  </a:lnTo>
                  <a:lnTo>
                    <a:pt x="321733" y="88987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994" y="4238414"/>
            <a:ext cx="4346018" cy="2278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93" y="4275534"/>
            <a:ext cx="4036305" cy="239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1711713" y="5571218"/>
            <a:ext cx="5395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419747" y="5568954"/>
            <a:ext cx="4492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38733" y="3977776"/>
            <a:ext cx="2384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a 1.3 GHz SC cavity with </a:t>
            </a:r>
            <a:r>
              <a:rPr lang="en-GB" dirty="0" err="1" smtClean="0"/>
              <a:t>Qo</a:t>
            </a:r>
            <a:r>
              <a:rPr lang="en-GB" dirty="0" smtClean="0"/>
              <a:t> </a:t>
            </a:r>
            <a:r>
              <a:rPr lang="en-GB" dirty="0"/>
              <a:t>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~ </a:t>
            </a:r>
            <a:r>
              <a:rPr lang="en-GB" dirty="0" smtClean="0"/>
              <a:t> 10</a:t>
            </a:r>
            <a:r>
              <a:rPr lang="en-GB" baseline="30000" dirty="0" smtClean="0"/>
              <a:t>10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843683" y="4579387"/>
            <a:ext cx="0" cy="591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99592" y="5193068"/>
            <a:ext cx="1351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</a:t>
            </a:r>
            <a:r>
              <a:rPr lang="en-GB" dirty="0" smtClean="0"/>
              <a:t>f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~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0.1 </a:t>
            </a:r>
            <a:r>
              <a:rPr lang="en-GB" dirty="0" smtClean="0"/>
              <a:t>Hz</a:t>
            </a:r>
            <a:endParaRPr lang="en-GB" dirty="0"/>
          </a:p>
        </p:txBody>
      </p:sp>
      <p:sp>
        <p:nvSpPr>
          <p:cNvPr id="15" name="Oval 14"/>
          <p:cNvSpPr/>
          <p:nvPr/>
        </p:nvSpPr>
        <p:spPr>
          <a:xfrm>
            <a:off x="3707904" y="980728"/>
            <a:ext cx="4824536" cy="3024336"/>
          </a:xfrm>
          <a:prstGeom prst="ellipse">
            <a:avLst/>
          </a:prstGeom>
          <a:solidFill>
            <a:schemeClr val="accent1">
              <a:alpha val="18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110107" y="5276200"/>
            <a:ext cx="5395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6818141" y="5273936"/>
            <a:ext cx="44923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297986" y="4898050"/>
            <a:ext cx="1351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Δ</a:t>
            </a:r>
            <a:r>
              <a:rPr lang="en-GB" dirty="0" smtClean="0"/>
              <a:t>f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~ 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0.</a:t>
            </a:r>
            <a:r>
              <a:rPr lang="en-GB" dirty="0" smtClean="0"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en-GB" dirty="0" smtClean="0"/>
              <a:t>Hz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818141" y="3593411"/>
            <a:ext cx="23258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Close to resonance the phase undergoes a dramatic change, sometimes exploited to “find” the cavity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4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378039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RF basics- transmission lines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820" y="1341361"/>
            <a:ext cx="8229600" cy="4713387"/>
          </a:xfrm>
        </p:spPr>
        <p:txBody>
          <a:bodyPr/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From lumped circuits to distributed parameters: telegraph equations</a:t>
            </a:r>
          </a:p>
          <a:p>
            <a:pPr marL="0" indent="0">
              <a:buNone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971600" y="2060848"/>
            <a:ext cx="6264696" cy="2248977"/>
            <a:chOff x="1260278" y="3183359"/>
            <a:chExt cx="6264696" cy="2248977"/>
          </a:xfrm>
        </p:grpSpPr>
        <p:grpSp>
          <p:nvGrpSpPr>
            <p:cNvPr id="18" name="Group 30"/>
            <p:cNvGrpSpPr>
              <a:grpSpLocks/>
            </p:cNvGrpSpPr>
            <p:nvPr/>
          </p:nvGrpSpPr>
          <p:grpSpPr bwMode="auto">
            <a:xfrm>
              <a:off x="2699792" y="3645024"/>
              <a:ext cx="3064780" cy="1479316"/>
              <a:chOff x="1480555" y="2138777"/>
              <a:chExt cx="3063823" cy="1478842"/>
            </a:xfrm>
          </p:grpSpPr>
          <p:pic>
            <p:nvPicPr>
              <p:cNvPr id="19" name="Picture 11" descr="150px-Inductor.svg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0412" y="2138777"/>
                <a:ext cx="953455" cy="4762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2" descr="120px-Capacitor_Symbol_alternative.svg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3352516" y="2425757"/>
                <a:ext cx="1240716" cy="11430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13" descr="images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80555" y="2187575"/>
                <a:ext cx="791840" cy="457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5" name="TextBox 31"/>
            <p:cNvSpPr txBox="1">
              <a:spLocks noChangeArrowheads="1"/>
            </p:cNvSpPr>
            <p:nvPr/>
          </p:nvSpPr>
          <p:spPr bwMode="auto">
            <a:xfrm>
              <a:off x="3017652" y="3235961"/>
              <a:ext cx="350838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400" dirty="0">
                  <a:latin typeface="Calibri" pitchFamily="34" charset="0"/>
                </a:rPr>
                <a:t>R</a:t>
              </a:r>
            </a:p>
          </p:txBody>
        </p:sp>
        <p:cxnSp>
          <p:nvCxnSpPr>
            <p:cNvPr id="33" name="Straight Connector 32"/>
            <p:cNvCxnSpPr>
              <a:stCxn id="19" idx="3"/>
            </p:cNvCxnSpPr>
            <p:nvPr/>
          </p:nvCxnSpPr>
          <p:spPr>
            <a:xfrm>
              <a:off x="4373627" y="3883224"/>
              <a:ext cx="1782549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771800" y="5124339"/>
              <a:ext cx="3384376" cy="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373627" y="3883224"/>
              <a:ext cx="0" cy="33786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361519" y="4725142"/>
              <a:ext cx="0" cy="39919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1" name="Picture 13" descr="images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56843" y="4275111"/>
              <a:ext cx="633567" cy="457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TextBox 31"/>
            <p:cNvSpPr txBox="1">
              <a:spLocks noChangeArrowheads="1"/>
            </p:cNvSpPr>
            <p:nvPr/>
          </p:nvSpPr>
          <p:spPr bwMode="auto">
            <a:xfrm>
              <a:off x="3721331" y="3255367"/>
              <a:ext cx="31451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400" dirty="0" smtClean="0">
                  <a:latin typeface="Calibri" pitchFamily="34" charset="0"/>
                </a:rPr>
                <a:t>L</a:t>
              </a:r>
              <a:endParaRPr lang="en-US" altLang="en-US" sz="2400" dirty="0">
                <a:latin typeface="Calibri" pitchFamily="34" charset="0"/>
              </a:endParaRPr>
            </a:p>
          </p:txBody>
        </p:sp>
        <p:sp>
          <p:nvSpPr>
            <p:cNvPr id="55" name="TextBox 31"/>
            <p:cNvSpPr txBox="1">
              <a:spLocks noChangeArrowheads="1"/>
            </p:cNvSpPr>
            <p:nvPr/>
          </p:nvSpPr>
          <p:spPr bwMode="auto">
            <a:xfrm>
              <a:off x="3707435" y="4272950"/>
              <a:ext cx="37863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400" dirty="0" smtClean="0">
                  <a:latin typeface="Calibri" pitchFamily="34" charset="0"/>
                </a:rPr>
                <a:t>G</a:t>
              </a:r>
              <a:endParaRPr lang="en-US" altLang="en-US" sz="2400" dirty="0">
                <a:latin typeface="Calibri" pitchFamily="34" charset="0"/>
              </a:endParaRPr>
            </a:p>
          </p:txBody>
        </p:sp>
        <p:sp>
          <p:nvSpPr>
            <p:cNvPr id="56" name="TextBox 31"/>
            <p:cNvSpPr txBox="1">
              <a:spLocks noChangeArrowheads="1"/>
            </p:cNvSpPr>
            <p:nvPr/>
          </p:nvSpPr>
          <p:spPr bwMode="auto">
            <a:xfrm>
              <a:off x="5561522" y="4263479"/>
              <a:ext cx="34817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400" dirty="0" smtClean="0">
                  <a:latin typeface="Calibri" pitchFamily="34" charset="0"/>
                </a:rPr>
                <a:t>C</a:t>
              </a:r>
              <a:endParaRPr lang="en-US" altLang="en-US" sz="2400" dirty="0">
                <a:latin typeface="Calibri" pitchFamily="34" charset="0"/>
              </a:endParaRPr>
            </a:p>
          </p:txBody>
        </p:sp>
        <p:sp>
          <p:nvSpPr>
            <p:cNvPr id="59" name="Freeform 58"/>
            <p:cNvSpPr/>
            <p:nvPr/>
          </p:nvSpPr>
          <p:spPr>
            <a:xfrm>
              <a:off x="2514600" y="3640667"/>
              <a:ext cx="296333" cy="1787312"/>
            </a:xfrm>
            <a:custGeom>
              <a:avLst/>
              <a:gdLst>
                <a:gd name="connsiteX0" fmla="*/ 0 w 296333"/>
                <a:gd name="connsiteY0" fmla="*/ 0 h 1787312"/>
                <a:gd name="connsiteX1" fmla="*/ 67733 w 296333"/>
                <a:gd name="connsiteY1" fmla="*/ 50800 h 1787312"/>
                <a:gd name="connsiteX2" fmla="*/ 84667 w 296333"/>
                <a:gd name="connsiteY2" fmla="*/ 84666 h 1787312"/>
                <a:gd name="connsiteX3" fmla="*/ 118533 w 296333"/>
                <a:gd name="connsiteY3" fmla="*/ 118533 h 1787312"/>
                <a:gd name="connsiteX4" fmla="*/ 160867 w 296333"/>
                <a:gd name="connsiteY4" fmla="*/ 194733 h 1787312"/>
                <a:gd name="connsiteX5" fmla="*/ 152400 w 296333"/>
                <a:gd name="connsiteY5" fmla="*/ 338666 h 1787312"/>
                <a:gd name="connsiteX6" fmla="*/ 135467 w 296333"/>
                <a:gd name="connsiteY6" fmla="*/ 389466 h 1787312"/>
                <a:gd name="connsiteX7" fmla="*/ 127000 w 296333"/>
                <a:gd name="connsiteY7" fmla="*/ 414866 h 1787312"/>
                <a:gd name="connsiteX8" fmla="*/ 76200 w 296333"/>
                <a:gd name="connsiteY8" fmla="*/ 482600 h 1787312"/>
                <a:gd name="connsiteX9" fmla="*/ 59267 w 296333"/>
                <a:gd name="connsiteY9" fmla="*/ 516466 h 1787312"/>
                <a:gd name="connsiteX10" fmla="*/ 42333 w 296333"/>
                <a:gd name="connsiteY10" fmla="*/ 584200 h 1787312"/>
                <a:gd name="connsiteX11" fmla="*/ 67733 w 296333"/>
                <a:gd name="connsiteY11" fmla="*/ 694266 h 1787312"/>
                <a:gd name="connsiteX12" fmla="*/ 76200 w 296333"/>
                <a:gd name="connsiteY12" fmla="*/ 728133 h 1787312"/>
                <a:gd name="connsiteX13" fmla="*/ 93133 w 296333"/>
                <a:gd name="connsiteY13" fmla="*/ 753533 h 1787312"/>
                <a:gd name="connsiteX14" fmla="*/ 101600 w 296333"/>
                <a:gd name="connsiteY14" fmla="*/ 787400 h 1787312"/>
                <a:gd name="connsiteX15" fmla="*/ 127000 w 296333"/>
                <a:gd name="connsiteY15" fmla="*/ 795866 h 1787312"/>
                <a:gd name="connsiteX16" fmla="*/ 143933 w 296333"/>
                <a:gd name="connsiteY16" fmla="*/ 821266 h 1787312"/>
                <a:gd name="connsiteX17" fmla="*/ 160867 w 296333"/>
                <a:gd name="connsiteY17" fmla="*/ 872066 h 1787312"/>
                <a:gd name="connsiteX18" fmla="*/ 169333 w 296333"/>
                <a:gd name="connsiteY18" fmla="*/ 897466 h 1787312"/>
                <a:gd name="connsiteX19" fmla="*/ 160867 w 296333"/>
                <a:gd name="connsiteY19" fmla="*/ 1024466 h 1787312"/>
                <a:gd name="connsiteX20" fmla="*/ 152400 w 296333"/>
                <a:gd name="connsiteY20" fmla="*/ 1049866 h 1787312"/>
                <a:gd name="connsiteX21" fmla="*/ 135467 w 296333"/>
                <a:gd name="connsiteY21" fmla="*/ 1066800 h 1787312"/>
                <a:gd name="connsiteX22" fmla="*/ 93133 w 296333"/>
                <a:gd name="connsiteY22" fmla="*/ 1134533 h 1787312"/>
                <a:gd name="connsiteX23" fmla="*/ 93133 w 296333"/>
                <a:gd name="connsiteY23" fmla="*/ 1320800 h 1787312"/>
                <a:gd name="connsiteX24" fmla="*/ 110067 w 296333"/>
                <a:gd name="connsiteY24" fmla="*/ 1354666 h 1787312"/>
                <a:gd name="connsiteX25" fmla="*/ 143933 w 296333"/>
                <a:gd name="connsiteY25" fmla="*/ 1405466 h 1787312"/>
                <a:gd name="connsiteX26" fmla="*/ 160867 w 296333"/>
                <a:gd name="connsiteY26" fmla="*/ 1430866 h 1787312"/>
                <a:gd name="connsiteX27" fmla="*/ 186267 w 296333"/>
                <a:gd name="connsiteY27" fmla="*/ 1439333 h 1787312"/>
                <a:gd name="connsiteX28" fmla="*/ 237067 w 296333"/>
                <a:gd name="connsiteY28" fmla="*/ 1473200 h 1787312"/>
                <a:gd name="connsiteX29" fmla="*/ 262467 w 296333"/>
                <a:gd name="connsiteY29" fmla="*/ 1761066 h 1787312"/>
                <a:gd name="connsiteX30" fmla="*/ 296333 w 296333"/>
                <a:gd name="connsiteY30" fmla="*/ 1786466 h 178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96333" h="1787312">
                  <a:moveTo>
                    <a:pt x="0" y="0"/>
                  </a:moveTo>
                  <a:cubicBezTo>
                    <a:pt x="27151" y="16291"/>
                    <a:pt x="49214" y="24874"/>
                    <a:pt x="67733" y="50800"/>
                  </a:cubicBezTo>
                  <a:cubicBezTo>
                    <a:pt x="75069" y="61070"/>
                    <a:pt x="77094" y="74569"/>
                    <a:pt x="84667" y="84666"/>
                  </a:cubicBezTo>
                  <a:cubicBezTo>
                    <a:pt x="94246" y="97438"/>
                    <a:pt x="108560" y="106067"/>
                    <a:pt x="118533" y="118533"/>
                  </a:cubicBezTo>
                  <a:cubicBezTo>
                    <a:pt x="151805" y="160124"/>
                    <a:pt x="148396" y="157321"/>
                    <a:pt x="160867" y="194733"/>
                  </a:cubicBezTo>
                  <a:cubicBezTo>
                    <a:pt x="158045" y="242711"/>
                    <a:pt x="158616" y="291009"/>
                    <a:pt x="152400" y="338666"/>
                  </a:cubicBezTo>
                  <a:cubicBezTo>
                    <a:pt x="150091" y="356365"/>
                    <a:pt x="141111" y="372533"/>
                    <a:pt x="135467" y="389466"/>
                  </a:cubicBezTo>
                  <a:cubicBezTo>
                    <a:pt x="132645" y="397933"/>
                    <a:pt x="133311" y="408555"/>
                    <a:pt x="127000" y="414866"/>
                  </a:cubicBezTo>
                  <a:cubicBezTo>
                    <a:pt x="95677" y="446191"/>
                    <a:pt x="114495" y="425158"/>
                    <a:pt x="76200" y="482600"/>
                  </a:cubicBezTo>
                  <a:cubicBezTo>
                    <a:pt x="69199" y="493101"/>
                    <a:pt x="63258" y="504493"/>
                    <a:pt x="59267" y="516466"/>
                  </a:cubicBezTo>
                  <a:cubicBezTo>
                    <a:pt x="51907" y="538545"/>
                    <a:pt x="42333" y="584200"/>
                    <a:pt x="42333" y="584200"/>
                  </a:cubicBezTo>
                  <a:cubicBezTo>
                    <a:pt x="53324" y="661136"/>
                    <a:pt x="44489" y="624534"/>
                    <a:pt x="67733" y="694266"/>
                  </a:cubicBezTo>
                  <a:cubicBezTo>
                    <a:pt x="71413" y="705305"/>
                    <a:pt x="71616" y="717437"/>
                    <a:pt x="76200" y="728133"/>
                  </a:cubicBezTo>
                  <a:cubicBezTo>
                    <a:pt x="80208" y="737486"/>
                    <a:pt x="87489" y="745066"/>
                    <a:pt x="93133" y="753533"/>
                  </a:cubicBezTo>
                  <a:cubicBezTo>
                    <a:pt x="95955" y="764822"/>
                    <a:pt x="94331" y="778314"/>
                    <a:pt x="101600" y="787400"/>
                  </a:cubicBezTo>
                  <a:cubicBezTo>
                    <a:pt x="107175" y="794369"/>
                    <a:pt x="120031" y="790291"/>
                    <a:pt x="127000" y="795866"/>
                  </a:cubicBezTo>
                  <a:cubicBezTo>
                    <a:pt x="134946" y="802223"/>
                    <a:pt x="139800" y="811967"/>
                    <a:pt x="143933" y="821266"/>
                  </a:cubicBezTo>
                  <a:cubicBezTo>
                    <a:pt x="151182" y="837577"/>
                    <a:pt x="155223" y="855133"/>
                    <a:pt x="160867" y="872066"/>
                  </a:cubicBezTo>
                  <a:lnTo>
                    <a:pt x="169333" y="897466"/>
                  </a:lnTo>
                  <a:cubicBezTo>
                    <a:pt x="166511" y="939799"/>
                    <a:pt x="165552" y="982298"/>
                    <a:pt x="160867" y="1024466"/>
                  </a:cubicBezTo>
                  <a:cubicBezTo>
                    <a:pt x="159881" y="1033336"/>
                    <a:pt x="156992" y="1042213"/>
                    <a:pt x="152400" y="1049866"/>
                  </a:cubicBezTo>
                  <a:cubicBezTo>
                    <a:pt x="148293" y="1056711"/>
                    <a:pt x="141111" y="1061155"/>
                    <a:pt x="135467" y="1066800"/>
                  </a:cubicBezTo>
                  <a:cubicBezTo>
                    <a:pt x="115315" y="1127253"/>
                    <a:pt x="133385" y="1107699"/>
                    <a:pt x="93133" y="1134533"/>
                  </a:cubicBezTo>
                  <a:cubicBezTo>
                    <a:pt x="79896" y="1213961"/>
                    <a:pt x="76568" y="1210370"/>
                    <a:pt x="93133" y="1320800"/>
                  </a:cubicBezTo>
                  <a:cubicBezTo>
                    <a:pt x="95005" y="1333282"/>
                    <a:pt x="103573" y="1343843"/>
                    <a:pt x="110067" y="1354666"/>
                  </a:cubicBezTo>
                  <a:cubicBezTo>
                    <a:pt x="120538" y="1372117"/>
                    <a:pt x="132644" y="1388533"/>
                    <a:pt x="143933" y="1405466"/>
                  </a:cubicBezTo>
                  <a:cubicBezTo>
                    <a:pt x="149578" y="1413933"/>
                    <a:pt x="151213" y="1427648"/>
                    <a:pt x="160867" y="1430866"/>
                  </a:cubicBezTo>
                  <a:cubicBezTo>
                    <a:pt x="169334" y="1433688"/>
                    <a:pt x="178465" y="1434999"/>
                    <a:pt x="186267" y="1439333"/>
                  </a:cubicBezTo>
                  <a:cubicBezTo>
                    <a:pt x="204057" y="1449217"/>
                    <a:pt x="237067" y="1473200"/>
                    <a:pt x="237067" y="1473200"/>
                  </a:cubicBezTo>
                  <a:cubicBezTo>
                    <a:pt x="303478" y="1572818"/>
                    <a:pt x="245729" y="1476515"/>
                    <a:pt x="262467" y="1761066"/>
                  </a:cubicBezTo>
                  <a:cubicBezTo>
                    <a:pt x="264434" y="1794498"/>
                    <a:pt x="270714" y="1786466"/>
                    <a:pt x="296333" y="178646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6012160" y="3645024"/>
              <a:ext cx="296333" cy="1787312"/>
            </a:xfrm>
            <a:custGeom>
              <a:avLst/>
              <a:gdLst>
                <a:gd name="connsiteX0" fmla="*/ 0 w 296333"/>
                <a:gd name="connsiteY0" fmla="*/ 0 h 1787312"/>
                <a:gd name="connsiteX1" fmla="*/ 67733 w 296333"/>
                <a:gd name="connsiteY1" fmla="*/ 50800 h 1787312"/>
                <a:gd name="connsiteX2" fmla="*/ 84667 w 296333"/>
                <a:gd name="connsiteY2" fmla="*/ 84666 h 1787312"/>
                <a:gd name="connsiteX3" fmla="*/ 118533 w 296333"/>
                <a:gd name="connsiteY3" fmla="*/ 118533 h 1787312"/>
                <a:gd name="connsiteX4" fmla="*/ 160867 w 296333"/>
                <a:gd name="connsiteY4" fmla="*/ 194733 h 1787312"/>
                <a:gd name="connsiteX5" fmla="*/ 152400 w 296333"/>
                <a:gd name="connsiteY5" fmla="*/ 338666 h 1787312"/>
                <a:gd name="connsiteX6" fmla="*/ 135467 w 296333"/>
                <a:gd name="connsiteY6" fmla="*/ 389466 h 1787312"/>
                <a:gd name="connsiteX7" fmla="*/ 127000 w 296333"/>
                <a:gd name="connsiteY7" fmla="*/ 414866 h 1787312"/>
                <a:gd name="connsiteX8" fmla="*/ 76200 w 296333"/>
                <a:gd name="connsiteY8" fmla="*/ 482600 h 1787312"/>
                <a:gd name="connsiteX9" fmla="*/ 59267 w 296333"/>
                <a:gd name="connsiteY9" fmla="*/ 516466 h 1787312"/>
                <a:gd name="connsiteX10" fmla="*/ 42333 w 296333"/>
                <a:gd name="connsiteY10" fmla="*/ 584200 h 1787312"/>
                <a:gd name="connsiteX11" fmla="*/ 67733 w 296333"/>
                <a:gd name="connsiteY11" fmla="*/ 694266 h 1787312"/>
                <a:gd name="connsiteX12" fmla="*/ 76200 w 296333"/>
                <a:gd name="connsiteY12" fmla="*/ 728133 h 1787312"/>
                <a:gd name="connsiteX13" fmla="*/ 93133 w 296333"/>
                <a:gd name="connsiteY13" fmla="*/ 753533 h 1787312"/>
                <a:gd name="connsiteX14" fmla="*/ 101600 w 296333"/>
                <a:gd name="connsiteY14" fmla="*/ 787400 h 1787312"/>
                <a:gd name="connsiteX15" fmla="*/ 127000 w 296333"/>
                <a:gd name="connsiteY15" fmla="*/ 795866 h 1787312"/>
                <a:gd name="connsiteX16" fmla="*/ 143933 w 296333"/>
                <a:gd name="connsiteY16" fmla="*/ 821266 h 1787312"/>
                <a:gd name="connsiteX17" fmla="*/ 160867 w 296333"/>
                <a:gd name="connsiteY17" fmla="*/ 872066 h 1787312"/>
                <a:gd name="connsiteX18" fmla="*/ 169333 w 296333"/>
                <a:gd name="connsiteY18" fmla="*/ 897466 h 1787312"/>
                <a:gd name="connsiteX19" fmla="*/ 160867 w 296333"/>
                <a:gd name="connsiteY19" fmla="*/ 1024466 h 1787312"/>
                <a:gd name="connsiteX20" fmla="*/ 152400 w 296333"/>
                <a:gd name="connsiteY20" fmla="*/ 1049866 h 1787312"/>
                <a:gd name="connsiteX21" fmla="*/ 135467 w 296333"/>
                <a:gd name="connsiteY21" fmla="*/ 1066800 h 1787312"/>
                <a:gd name="connsiteX22" fmla="*/ 93133 w 296333"/>
                <a:gd name="connsiteY22" fmla="*/ 1134533 h 1787312"/>
                <a:gd name="connsiteX23" fmla="*/ 93133 w 296333"/>
                <a:gd name="connsiteY23" fmla="*/ 1320800 h 1787312"/>
                <a:gd name="connsiteX24" fmla="*/ 110067 w 296333"/>
                <a:gd name="connsiteY24" fmla="*/ 1354666 h 1787312"/>
                <a:gd name="connsiteX25" fmla="*/ 143933 w 296333"/>
                <a:gd name="connsiteY25" fmla="*/ 1405466 h 1787312"/>
                <a:gd name="connsiteX26" fmla="*/ 160867 w 296333"/>
                <a:gd name="connsiteY26" fmla="*/ 1430866 h 1787312"/>
                <a:gd name="connsiteX27" fmla="*/ 186267 w 296333"/>
                <a:gd name="connsiteY27" fmla="*/ 1439333 h 1787312"/>
                <a:gd name="connsiteX28" fmla="*/ 237067 w 296333"/>
                <a:gd name="connsiteY28" fmla="*/ 1473200 h 1787312"/>
                <a:gd name="connsiteX29" fmla="*/ 262467 w 296333"/>
                <a:gd name="connsiteY29" fmla="*/ 1761066 h 1787312"/>
                <a:gd name="connsiteX30" fmla="*/ 296333 w 296333"/>
                <a:gd name="connsiteY30" fmla="*/ 1786466 h 178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296333" h="1787312">
                  <a:moveTo>
                    <a:pt x="0" y="0"/>
                  </a:moveTo>
                  <a:cubicBezTo>
                    <a:pt x="27151" y="16291"/>
                    <a:pt x="49214" y="24874"/>
                    <a:pt x="67733" y="50800"/>
                  </a:cubicBezTo>
                  <a:cubicBezTo>
                    <a:pt x="75069" y="61070"/>
                    <a:pt x="77094" y="74569"/>
                    <a:pt x="84667" y="84666"/>
                  </a:cubicBezTo>
                  <a:cubicBezTo>
                    <a:pt x="94246" y="97438"/>
                    <a:pt x="108560" y="106067"/>
                    <a:pt x="118533" y="118533"/>
                  </a:cubicBezTo>
                  <a:cubicBezTo>
                    <a:pt x="151805" y="160124"/>
                    <a:pt x="148396" y="157321"/>
                    <a:pt x="160867" y="194733"/>
                  </a:cubicBezTo>
                  <a:cubicBezTo>
                    <a:pt x="158045" y="242711"/>
                    <a:pt x="158616" y="291009"/>
                    <a:pt x="152400" y="338666"/>
                  </a:cubicBezTo>
                  <a:cubicBezTo>
                    <a:pt x="150091" y="356365"/>
                    <a:pt x="141111" y="372533"/>
                    <a:pt x="135467" y="389466"/>
                  </a:cubicBezTo>
                  <a:cubicBezTo>
                    <a:pt x="132645" y="397933"/>
                    <a:pt x="133311" y="408555"/>
                    <a:pt x="127000" y="414866"/>
                  </a:cubicBezTo>
                  <a:cubicBezTo>
                    <a:pt x="95677" y="446191"/>
                    <a:pt x="114495" y="425158"/>
                    <a:pt x="76200" y="482600"/>
                  </a:cubicBezTo>
                  <a:cubicBezTo>
                    <a:pt x="69199" y="493101"/>
                    <a:pt x="63258" y="504493"/>
                    <a:pt x="59267" y="516466"/>
                  </a:cubicBezTo>
                  <a:cubicBezTo>
                    <a:pt x="51907" y="538545"/>
                    <a:pt x="42333" y="584200"/>
                    <a:pt x="42333" y="584200"/>
                  </a:cubicBezTo>
                  <a:cubicBezTo>
                    <a:pt x="53324" y="661136"/>
                    <a:pt x="44489" y="624534"/>
                    <a:pt x="67733" y="694266"/>
                  </a:cubicBezTo>
                  <a:cubicBezTo>
                    <a:pt x="71413" y="705305"/>
                    <a:pt x="71616" y="717437"/>
                    <a:pt x="76200" y="728133"/>
                  </a:cubicBezTo>
                  <a:cubicBezTo>
                    <a:pt x="80208" y="737486"/>
                    <a:pt x="87489" y="745066"/>
                    <a:pt x="93133" y="753533"/>
                  </a:cubicBezTo>
                  <a:cubicBezTo>
                    <a:pt x="95955" y="764822"/>
                    <a:pt x="94331" y="778314"/>
                    <a:pt x="101600" y="787400"/>
                  </a:cubicBezTo>
                  <a:cubicBezTo>
                    <a:pt x="107175" y="794369"/>
                    <a:pt x="120031" y="790291"/>
                    <a:pt x="127000" y="795866"/>
                  </a:cubicBezTo>
                  <a:cubicBezTo>
                    <a:pt x="134946" y="802223"/>
                    <a:pt x="139800" y="811967"/>
                    <a:pt x="143933" y="821266"/>
                  </a:cubicBezTo>
                  <a:cubicBezTo>
                    <a:pt x="151182" y="837577"/>
                    <a:pt x="155223" y="855133"/>
                    <a:pt x="160867" y="872066"/>
                  </a:cubicBezTo>
                  <a:lnTo>
                    <a:pt x="169333" y="897466"/>
                  </a:lnTo>
                  <a:cubicBezTo>
                    <a:pt x="166511" y="939799"/>
                    <a:pt x="165552" y="982298"/>
                    <a:pt x="160867" y="1024466"/>
                  </a:cubicBezTo>
                  <a:cubicBezTo>
                    <a:pt x="159881" y="1033336"/>
                    <a:pt x="156992" y="1042213"/>
                    <a:pt x="152400" y="1049866"/>
                  </a:cubicBezTo>
                  <a:cubicBezTo>
                    <a:pt x="148293" y="1056711"/>
                    <a:pt x="141111" y="1061155"/>
                    <a:pt x="135467" y="1066800"/>
                  </a:cubicBezTo>
                  <a:cubicBezTo>
                    <a:pt x="115315" y="1127253"/>
                    <a:pt x="133385" y="1107699"/>
                    <a:pt x="93133" y="1134533"/>
                  </a:cubicBezTo>
                  <a:cubicBezTo>
                    <a:pt x="79896" y="1213961"/>
                    <a:pt x="76568" y="1210370"/>
                    <a:pt x="93133" y="1320800"/>
                  </a:cubicBezTo>
                  <a:cubicBezTo>
                    <a:pt x="95005" y="1333282"/>
                    <a:pt x="103573" y="1343843"/>
                    <a:pt x="110067" y="1354666"/>
                  </a:cubicBezTo>
                  <a:cubicBezTo>
                    <a:pt x="120538" y="1372117"/>
                    <a:pt x="132644" y="1388533"/>
                    <a:pt x="143933" y="1405466"/>
                  </a:cubicBezTo>
                  <a:cubicBezTo>
                    <a:pt x="149578" y="1413933"/>
                    <a:pt x="151213" y="1427648"/>
                    <a:pt x="160867" y="1430866"/>
                  </a:cubicBezTo>
                  <a:cubicBezTo>
                    <a:pt x="169334" y="1433688"/>
                    <a:pt x="178465" y="1434999"/>
                    <a:pt x="186267" y="1439333"/>
                  </a:cubicBezTo>
                  <a:cubicBezTo>
                    <a:pt x="204057" y="1449217"/>
                    <a:pt x="237067" y="1473200"/>
                    <a:pt x="237067" y="1473200"/>
                  </a:cubicBezTo>
                  <a:cubicBezTo>
                    <a:pt x="303478" y="1572818"/>
                    <a:pt x="245729" y="1476515"/>
                    <a:pt x="262467" y="1761066"/>
                  </a:cubicBezTo>
                  <a:cubicBezTo>
                    <a:pt x="264434" y="1794498"/>
                    <a:pt x="270714" y="1786466"/>
                    <a:pt x="296333" y="1786466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31"/>
            <p:cNvSpPr txBox="1">
              <a:spLocks noChangeArrowheads="1"/>
            </p:cNvSpPr>
            <p:nvPr/>
          </p:nvSpPr>
          <p:spPr bwMode="auto">
            <a:xfrm>
              <a:off x="1260278" y="3861048"/>
              <a:ext cx="66717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400" dirty="0" smtClean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V(z)</a:t>
              </a:r>
              <a:endParaRPr lang="en-US" altLang="en-US" sz="24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62" name="TextBox 31"/>
            <p:cNvSpPr txBox="1">
              <a:spLocks noChangeArrowheads="1"/>
            </p:cNvSpPr>
            <p:nvPr/>
          </p:nvSpPr>
          <p:spPr bwMode="auto">
            <a:xfrm>
              <a:off x="1800015" y="3590491"/>
              <a:ext cx="7928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400" dirty="0" smtClean="0">
                  <a:solidFill>
                    <a:srgbClr val="00B0F0"/>
                  </a:solidFill>
                  <a:latin typeface="Calibri" pitchFamily="34" charset="0"/>
                </a:rPr>
                <a:t>I(z)</a:t>
              </a:r>
              <a:endParaRPr lang="en-US" altLang="en-US" sz="2400" dirty="0">
                <a:solidFill>
                  <a:srgbClr val="00B0F0"/>
                </a:solidFill>
                <a:latin typeface="Calibri" pitchFamily="34" charset="0"/>
              </a:endParaRPr>
            </a:p>
          </p:txBody>
        </p:sp>
        <p:sp>
          <p:nvSpPr>
            <p:cNvPr id="63" name="TextBox 31"/>
            <p:cNvSpPr txBox="1">
              <a:spLocks noChangeArrowheads="1"/>
            </p:cNvSpPr>
            <p:nvPr/>
          </p:nvSpPr>
          <p:spPr bwMode="auto">
            <a:xfrm>
              <a:off x="6156822" y="3687415"/>
              <a:ext cx="111601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400" dirty="0" smtClean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V(z+</a:t>
              </a:r>
              <a:r>
                <a:rPr lang="el-GR" altLang="en-US" sz="2400" dirty="0" smtClean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Δ</a:t>
              </a:r>
              <a:r>
                <a:rPr lang="en-GB" altLang="en-US" sz="2400" dirty="0" smtClean="0">
                  <a:solidFill>
                    <a:schemeClr val="accent6">
                      <a:lumMod val="75000"/>
                    </a:schemeClr>
                  </a:solidFill>
                  <a:latin typeface="Calibri" pitchFamily="34" charset="0"/>
                </a:rPr>
                <a:t>z)</a:t>
              </a:r>
              <a:endParaRPr lang="en-US" altLang="en-US" sz="2400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64" name="TextBox 31"/>
            <p:cNvSpPr txBox="1">
              <a:spLocks noChangeArrowheads="1"/>
            </p:cNvSpPr>
            <p:nvPr/>
          </p:nvSpPr>
          <p:spPr bwMode="auto">
            <a:xfrm>
              <a:off x="5652120" y="3183359"/>
              <a:ext cx="101822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2400" dirty="0" smtClean="0">
                  <a:solidFill>
                    <a:srgbClr val="00B0F0"/>
                  </a:solidFill>
                  <a:latin typeface="Calibri" pitchFamily="34" charset="0"/>
                </a:rPr>
                <a:t>I(z+</a:t>
              </a:r>
              <a:r>
                <a:rPr lang="el-GR" altLang="en-US" sz="2400" dirty="0" smtClean="0">
                  <a:solidFill>
                    <a:srgbClr val="00B0F0"/>
                  </a:solidFill>
                  <a:latin typeface="Calibri" pitchFamily="34" charset="0"/>
                </a:rPr>
                <a:t>Δ</a:t>
              </a:r>
              <a:r>
                <a:rPr lang="en-GB" altLang="en-US" sz="2400" dirty="0" smtClean="0">
                  <a:solidFill>
                    <a:srgbClr val="00B0F0"/>
                  </a:solidFill>
                  <a:latin typeface="Calibri" pitchFamily="34" charset="0"/>
                </a:rPr>
                <a:t>z)</a:t>
              </a:r>
              <a:endParaRPr lang="en-US" altLang="en-US" sz="2400" dirty="0">
                <a:solidFill>
                  <a:srgbClr val="00B0F0"/>
                </a:solidFill>
                <a:latin typeface="Calibri" pitchFamily="34" charset="0"/>
              </a:endParaRPr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>
              <a:off x="2339752" y="3871351"/>
              <a:ext cx="174848" cy="0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>
              <a:off x="5655940" y="3731840"/>
              <a:ext cx="284858" cy="0"/>
            </a:xfrm>
            <a:prstGeom prst="straightConnector1">
              <a:avLst/>
            </a:prstGeom>
            <a:ln w="19050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Curved Left Arrow 67"/>
            <p:cNvSpPr/>
            <p:nvPr/>
          </p:nvSpPr>
          <p:spPr>
            <a:xfrm>
              <a:off x="7236942" y="4005064"/>
              <a:ext cx="288032" cy="1050503"/>
            </a:xfrm>
            <a:prstGeom prst="curvedLef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9" name="Curved Left Arrow 68"/>
            <p:cNvSpPr/>
            <p:nvPr/>
          </p:nvSpPr>
          <p:spPr>
            <a:xfrm>
              <a:off x="1997065" y="4013428"/>
              <a:ext cx="288032" cy="1050503"/>
            </a:xfrm>
            <a:prstGeom prst="curvedLef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377271" y="4941168"/>
                <a:ext cx="455476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(</m:t>
                    </m:r>
                    <m:r>
                      <a:rPr lang="en-GB" sz="2400" b="0" i="1" smtClean="0">
                        <a:latin typeface="Cambria Math"/>
                      </a:rPr>
                      <m:t>𝑅</m:t>
                    </m:r>
                    <m:r>
                      <a:rPr lang="en-GB" sz="2400" b="0" i="1" smtClean="0">
                        <a:latin typeface="Cambria Math"/>
                      </a:rPr>
                      <m:t>+</m:t>
                    </m:r>
                  </m:oMath>
                </a14:m>
                <a:r>
                  <a:rPr lang="en-GB" sz="2400" dirty="0" smtClean="0"/>
                  <a:t>j </a:t>
                </a:r>
                <a:r>
                  <a:rPr lang="el-GR" sz="2400" dirty="0" smtClean="0"/>
                  <a:t>ω</a:t>
                </a:r>
                <a:r>
                  <a:rPr lang="en-GB" sz="2400" dirty="0"/>
                  <a:t> </a:t>
                </a:r>
                <a:r>
                  <a:rPr lang="en-GB" sz="2400" dirty="0" smtClean="0"/>
                  <a:t>L) I(z) </a:t>
                </a:r>
                <a:r>
                  <a:rPr lang="el-GR" sz="2400" dirty="0" smtClean="0"/>
                  <a:t>Δ</a:t>
                </a:r>
                <a:r>
                  <a:rPr lang="en-GB" sz="2400" dirty="0" smtClean="0"/>
                  <a:t>z+ V(z+</a:t>
                </a:r>
                <a:r>
                  <a:rPr lang="el-GR" sz="2400" dirty="0"/>
                  <a:t> Δ</a:t>
                </a:r>
                <a:r>
                  <a:rPr lang="en-GB" sz="2400" dirty="0" smtClean="0"/>
                  <a:t>z)=V(z)</a:t>
                </a:r>
              </a:p>
              <a:p>
                <a:endParaRPr lang="en-GB" sz="2400" dirty="0"/>
              </a:p>
              <a:p>
                <a:r>
                  <a:rPr lang="en-GB" sz="2400" dirty="0" smtClean="0"/>
                  <a:t>I(z</a:t>
                </a:r>
                <a:r>
                  <a:rPr lang="en-GB" sz="2400" dirty="0"/>
                  <a:t>) </a:t>
                </a:r>
                <a:r>
                  <a:rPr lang="en-GB" sz="2400" dirty="0" smtClean="0"/>
                  <a:t>- </a:t>
                </a:r>
                <a:r>
                  <a:rPr lang="en-GB" sz="2400" dirty="0"/>
                  <a:t>V(z+</a:t>
                </a:r>
                <a:r>
                  <a:rPr lang="el-GR" sz="2400" dirty="0"/>
                  <a:t> Δ</a:t>
                </a:r>
                <a:r>
                  <a:rPr lang="en-GB" sz="2400" dirty="0"/>
                  <a:t>z</a:t>
                </a:r>
                <a:r>
                  <a:rPr lang="en-GB" sz="2400" dirty="0" smtClean="0"/>
                  <a:t>)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(</m:t>
                    </m:r>
                    <m:r>
                      <a:rPr lang="en-GB" sz="2400" b="0" i="1" smtClean="0">
                        <a:latin typeface="Cambria Math"/>
                      </a:rPr>
                      <m:t>𝐺</m:t>
                    </m:r>
                    <m:r>
                      <a:rPr lang="en-GB" sz="2400" i="1">
                        <a:latin typeface="Cambria Math"/>
                      </a:rPr>
                      <m:t>+</m:t>
                    </m:r>
                  </m:oMath>
                </a14:m>
                <a:r>
                  <a:rPr lang="en-GB" sz="2400" dirty="0"/>
                  <a:t>j </a:t>
                </a:r>
                <a:r>
                  <a:rPr lang="el-GR" sz="2400" dirty="0"/>
                  <a:t>ω</a:t>
                </a:r>
                <a:r>
                  <a:rPr lang="en-GB" sz="2400" dirty="0"/>
                  <a:t> </a:t>
                </a:r>
                <a:r>
                  <a:rPr lang="en-GB" sz="2400" dirty="0" smtClean="0"/>
                  <a:t>C) =I(z</a:t>
                </a:r>
                <a:r>
                  <a:rPr lang="en-GB" sz="2400" dirty="0"/>
                  <a:t> </a:t>
                </a:r>
                <a:r>
                  <a:rPr lang="en-GB" sz="2400" dirty="0" smtClean="0"/>
                  <a:t>+</a:t>
                </a:r>
                <a:r>
                  <a:rPr lang="el-GR" sz="2400" dirty="0"/>
                  <a:t> Δ</a:t>
                </a:r>
                <a:r>
                  <a:rPr lang="en-GB" sz="2400" dirty="0"/>
                  <a:t>z</a:t>
                </a:r>
                <a:r>
                  <a:rPr lang="en-GB" sz="2400" dirty="0" smtClean="0"/>
                  <a:t>)</a:t>
                </a:r>
                <a:endParaRPr lang="en-GB" sz="2400" dirty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271" y="4941168"/>
                <a:ext cx="4554769" cy="1569660"/>
              </a:xfrm>
              <a:prstGeom prst="rect">
                <a:avLst/>
              </a:prstGeom>
              <a:blipFill rotWithShape="1">
                <a:blip r:embed="rId5"/>
                <a:stretch>
                  <a:fillRect l="-2142" t="-31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680520" y="4789102"/>
                <a:ext cx="4572000" cy="1880258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𝑽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000" b="1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</m:den>
                      </m:f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=(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𝑹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𝒋</m:t>
                      </m:r>
                      <m:r>
                        <a:rPr lang="el-GR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𝝎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𝑳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𝑰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𝒛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  <a:p>
                <a:endParaRPr lang="en-GB" sz="2000" b="1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000" b="1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</m:den>
                      </m:f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=(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𝑮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𝒋</m:t>
                      </m:r>
                      <m:r>
                        <a:rPr lang="el-GR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𝝎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𝑪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𝑽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𝒛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  <a:p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520" y="4789102"/>
                <a:ext cx="4572000" cy="188025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>
          <a:xfrm>
            <a:off x="4904212" y="5589240"/>
            <a:ext cx="36863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2" descr="\\cern.ch\dfs\Users\w\wventuri\Documents\MyDocs\scuola\300px-Coaxial_cable_cutaway_sv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061" y="125064"/>
            <a:ext cx="1877253" cy="1314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567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Telegraph equations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1725298" y="1268760"/>
                <a:ext cx="5366982" cy="22644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𝑧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</m:num>
                        <m:den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𝑧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𝐿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𝐼</m:t>
                          </m:r>
                          <m:d>
                            <m:dPr>
                              <m:ctrlPr>
                                <a:rPr lang="en-GB" sz="2400" b="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</m:num>
                        <m:den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𝑅𝐼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  <a:p>
                <a:endParaRPr lang="en-GB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𝐼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𝑧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</m:num>
                        <m:den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𝑧</m:t>
                          </m:r>
                        </m:den>
                      </m:f>
                      <m:r>
                        <a:rPr lang="en-GB" sz="2400" i="1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𝐶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  <m:d>
                            <m:dPr>
                              <m:ctrlPr>
                                <a:rPr lang="en-GB" sz="2400" b="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</m:num>
                        <m:den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𝐺𝑉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5298" y="1268760"/>
                <a:ext cx="5366982" cy="226446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9552" y="3717032"/>
                <a:ext cx="8280920" cy="30494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For lossless lines</a:t>
                </a:r>
              </a:p>
              <a:p>
                <a:endParaRPr lang="en-GB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𝑧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</m:num>
                        <m:den>
                          <m:r>
                            <a:rPr lang="en-GB" sz="2400" i="1" smtClean="0">
                              <a:latin typeface="Cambria Math"/>
                              <a:ea typeface="Cambria Math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sz="2400" i="1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𝐿</m:t>
                      </m:r>
                      <m:r>
                        <a:rPr lang="en-GB" sz="2400" i="1">
                          <a:latin typeface="Cambria Math"/>
                          <a:ea typeface="Cambria Math"/>
                        </a:rPr>
                        <m:t>𝐶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𝑧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400" dirty="0"/>
                            <m:t> </m:t>
                          </m:r>
                        </m:num>
                        <m:den>
                          <m:r>
                            <a:rPr lang="en-GB" sz="2400" i="1">
                              <a:latin typeface="Cambria Math"/>
                              <a:ea typeface="Cambria Math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GB" sz="2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2400" dirty="0" smtClean="0"/>
              </a:p>
              <a:p>
                <a:endParaRPr lang="en-GB" sz="2400" dirty="0"/>
              </a:p>
              <a:p>
                <a:r>
                  <a:rPr lang="en-GB" sz="2400" dirty="0" smtClean="0"/>
                  <a:t>The same equation holds for the current: travelling voltage and current </a:t>
                </a:r>
                <a:r>
                  <a:rPr lang="en-GB" sz="2400" dirty="0" smtClean="0">
                    <a:solidFill>
                      <a:srgbClr val="FF0000"/>
                    </a:solidFill>
                  </a:rPr>
                  <a:t>waves</a:t>
                </a:r>
                <a:r>
                  <a:rPr lang="en-GB" sz="2400" dirty="0" smtClean="0"/>
                  <a:t>.  In the other limit RC&gt;&gt;&gt;LC wave propagation is suppressed the equation takes the form of a diffusion equation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3717032"/>
                <a:ext cx="8280920" cy="3049425"/>
              </a:xfrm>
              <a:prstGeom prst="rect">
                <a:avLst/>
              </a:prstGeom>
              <a:blipFill rotWithShape="0">
                <a:blip r:embed="rId3"/>
                <a:stretch>
                  <a:fillRect l="-1178" t="-1600" b="-3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60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074" y="299211"/>
            <a:ext cx="8229600" cy="576064"/>
          </a:xfrm>
        </p:spPr>
        <p:txBody>
          <a:bodyPr>
            <a:noAutofit/>
          </a:bodyPr>
          <a:lstStyle/>
          <a:p>
            <a:r>
              <a:rPr lang="en-GB" sz="3600" dirty="0" smtClean="0"/>
              <a:t>Topics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074" y="980728"/>
            <a:ext cx="8229600" cy="569044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n-GB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Introduction: measurements, 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errors, </a:t>
            </a:r>
            <a:r>
              <a:rPr lang="en-GB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uncertainty</a:t>
            </a:r>
          </a:p>
          <a:p>
            <a:pPr>
              <a:spcAft>
                <a:spcPts val="1200"/>
              </a:spcAft>
            </a:pPr>
            <a:r>
              <a:rPr lang="en-GB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Quantities 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of interest</a:t>
            </a:r>
          </a:p>
          <a:p>
            <a:pPr lvl="2"/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Resonant frequency, operational bandwidth 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beam requirement 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GB" sz="1900" dirty="0" err="1">
                <a:latin typeface="Arial" panose="020B0604020202020204" pitchFamily="34" charset="0"/>
                <a:cs typeface="Arial" panose="020B0604020202020204" pitchFamily="34" charset="0"/>
              </a:rPr>
              <a:t>Qo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 value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heat load on cryogenics </a:t>
            </a: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Accelerating field </a:t>
            </a:r>
            <a:r>
              <a:rPr lang="en-GB" sz="1900" dirty="0" err="1"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beam requirement </a:t>
            </a:r>
            <a:endParaRPr lang="en-GB" sz="1900" dirty="0" smtClean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2"/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RF basics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Transmission line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theory; characteristic impedance, reflection coefficient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Standing waves, resonators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 parameters</a:t>
            </a:r>
          </a:p>
          <a:p>
            <a:pPr lvl="1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RF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components: cables and connectors, matched loads, attenuators, splitters, directional couplers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Measurement equipment: network analyser, spectrum analyser, power 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meters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GB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Superconducting RF cavity measurements</a:t>
            </a:r>
          </a:p>
          <a:p>
            <a:pPr lvl="1"/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Qo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Ea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measurement method(s)</a:t>
            </a:r>
          </a:p>
          <a:p>
            <a:pPr lvl="1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Sources of uncertainty, evaluation and mitigation</a:t>
            </a:r>
          </a:p>
          <a:p>
            <a:pPr lvl="1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Cool down precautions and effects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Multipacting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Field emission</a:t>
            </a:r>
          </a:p>
          <a:p>
            <a:pPr lvl="1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Quenches</a:t>
            </a:r>
          </a:p>
          <a:p>
            <a:pPr lvl="1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Q switches</a:t>
            </a:r>
          </a:p>
          <a:p>
            <a:pPr lvl="1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Disentanglement of Rs “components”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62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Propagation constant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11560" y="1628800"/>
                <a:ext cx="6984776" cy="41603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>
                    <a:solidFill>
                      <a:srgbClr val="FF0000"/>
                    </a:solidFill>
                  </a:rPr>
                  <a:t>Sinusoidal oscillations:</a:t>
                </a:r>
              </a:p>
              <a:p>
                <a:endParaRPr lang="en-GB" sz="2000" dirty="0">
                  <a:solidFill>
                    <a:srgbClr val="FF0000"/>
                  </a:solidFill>
                </a:endParaRPr>
              </a:p>
              <a:p>
                <a:r>
                  <a:rPr lang="en-GB" sz="2000" dirty="0" smtClean="0"/>
                  <a:t>Differentiate the first equation and </a:t>
                </a:r>
              </a:p>
              <a:p>
                <a:r>
                  <a:rPr lang="en-GB" sz="2000" dirty="0" smtClean="0"/>
                  <a:t>plug in the second: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𝑧</m:t>
                          </m:r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000" dirty="0"/>
                            <m:t> 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sz="2000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  <a:p>
                <a:endParaRPr lang="en-GB" sz="2000" dirty="0" smtClean="0"/>
              </a:p>
              <a:p>
                <a:r>
                  <a:rPr lang="en-GB" sz="2000" dirty="0" smtClean="0"/>
                  <a:t>The same equation holds for the current.</a:t>
                </a:r>
              </a:p>
              <a:p>
                <a:endParaRPr lang="en-GB" sz="2000" dirty="0" smtClean="0"/>
              </a:p>
              <a:p>
                <a:r>
                  <a:rPr lang="en-GB" sz="2000" dirty="0" smtClean="0"/>
                  <a:t>Travelling voltage and current waves</a:t>
                </a:r>
                <a:endParaRPr lang="en-GB" sz="2000" dirty="0"/>
              </a:p>
              <a:p>
                <a:r>
                  <a:rPr lang="en-GB" sz="2000" dirty="0"/>
                  <a:t>k</a:t>
                </a:r>
                <a:r>
                  <a:rPr lang="en-GB" sz="2000" dirty="0" smtClean="0"/>
                  <a:t> is the complex propagation constant </a:t>
                </a:r>
              </a:p>
              <a:p>
                <a:endParaRPr lang="en-GB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/>
                        </a:rPr>
                        <m:t>𝑘</m:t>
                      </m:r>
                      <m:r>
                        <a:rPr lang="en-GB" sz="2000" b="0" i="1" smtClean="0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GB" sz="20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GB" sz="20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GB" sz="2000" b="0" i="1" smtClean="0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GB" sz="2000" b="0" i="1" smtClean="0">
                                  <a:latin typeface="Cambria Math"/>
                                </a:rPr>
                                <m:t>𝐿</m:t>
                              </m:r>
                            </m:e>
                          </m:d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/>
                                </a:rPr>
                                <m:t>𝐺</m:t>
                              </m:r>
                              <m:r>
                                <a:rPr lang="en-GB" sz="20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lang="en-GB" sz="20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GB" sz="2000" i="1">
                                  <a:latin typeface="Cambria Math"/>
                                </a:rPr>
                                <m:t>𝜔</m:t>
                              </m:r>
                              <m:r>
                                <a:rPr lang="en-GB" sz="20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</m:d>
                        </m:e>
                      </m:rad>
                      <m:r>
                        <a:rPr lang="en-GB" sz="20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GB" sz="2000" b="0" i="1" smtClean="0">
                          <a:latin typeface="Cambria Math"/>
                        </a:rPr>
                        <m:t>+</m:t>
                      </m:r>
                      <m:r>
                        <a:rPr lang="en-GB" sz="2000" b="0" i="1" smtClean="0">
                          <a:latin typeface="Cambria Math"/>
                        </a:rPr>
                        <m:t>𝑗</m:t>
                      </m:r>
                      <m:sSub>
                        <m:sSub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628800"/>
                <a:ext cx="6984776" cy="4160370"/>
              </a:xfrm>
              <a:prstGeom prst="rect">
                <a:avLst/>
              </a:prstGeom>
              <a:blipFill rotWithShape="1">
                <a:blip r:embed="rId2"/>
                <a:stretch>
                  <a:fillRect l="-873" t="-732" b="-2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787441" y="1498255"/>
                <a:ext cx="4176464" cy="18802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𝑽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000" b="1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</m:den>
                      </m:f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=(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𝑹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𝒋</m:t>
                      </m:r>
                      <m:r>
                        <a:rPr lang="el-GR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𝝎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𝑳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𝑰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𝒛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  <a:p>
                <a:endParaRPr lang="en-GB" sz="2000" b="1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𝑰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000" b="1" dirty="0">
                              <a:solidFill>
                                <a:srgbClr val="FF0000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𝝏</m:t>
                          </m:r>
                          <m:r>
                            <a:rPr lang="en-GB" sz="20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</m:den>
                      </m:f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=(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𝑮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+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𝒋</m:t>
                      </m:r>
                      <m:r>
                        <a:rPr lang="el-GR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𝝎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𝑪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) 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𝑽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(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𝒛</m:t>
                      </m:r>
                      <m:r>
                        <a:rPr lang="en-GB" sz="2000" b="1" i="1">
                          <a:solidFill>
                            <a:srgbClr val="FF0000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  <a:p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7441" y="1498255"/>
                <a:ext cx="4176464" cy="188025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14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Line impedance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11560" y="1340768"/>
                <a:ext cx="8064896" cy="5373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𝑧</m:t>
                          </m:r>
                          <m:r>
                            <a:rPr lang="en-GB" sz="2000" i="1">
                              <a:latin typeface="Cambria Math"/>
                              <a:ea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sz="2000" dirty="0"/>
                            <m:t> 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GB" sz="2000" i="1"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GB" sz="2000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sz="2000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en-GB" sz="2000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GB" sz="2000" dirty="0" smtClean="0"/>
              </a:p>
              <a:p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GB" sz="2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GB" sz="2000" b="0" i="1" smtClean="0">
                              <a:latin typeface="Cambria Math"/>
                            </a:rPr>
                            <m:t>𝑘𝑧</m:t>
                          </m:r>
                        </m:sup>
                      </m:sSup>
                      <m:r>
                        <a:rPr lang="en-GB" sz="20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GB" sz="2000" i="1">
                              <a:latin typeface="Cambria Math"/>
                            </a:rPr>
                            <m:t>𝑘𝑧</m:t>
                          </m:r>
                        </m:sup>
                      </m:sSup>
                    </m:oMath>
                  </m:oMathPara>
                </a14:m>
                <a:endParaRPr lang="en-GB" sz="2000" dirty="0" smtClean="0"/>
              </a:p>
              <a:p>
                <a:endParaRPr lang="en-GB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/>
                        </a:rPr>
                        <m:t>𝐼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GB" sz="20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/>
                            </a:rPr>
                            <m:t>𝐼</m:t>
                          </m:r>
                        </m:e>
                        <m:sup>
                          <m:r>
                            <a:rPr lang="en-GB" sz="2000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i="1">
                              <a:latin typeface="Cambria Math"/>
                            </a:rPr>
                            <m:t>−</m:t>
                          </m:r>
                          <m:r>
                            <a:rPr lang="en-GB" sz="2000" i="1">
                              <a:latin typeface="Cambria Math"/>
                            </a:rPr>
                            <m:t>𝑘𝑧</m:t>
                          </m:r>
                        </m:sup>
                      </m:sSup>
                      <m:r>
                        <a:rPr lang="en-GB" sz="20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/>
                            </a:rPr>
                            <m:t>𝐼</m:t>
                          </m:r>
                        </m:e>
                        <m:sup>
                          <m:r>
                            <a:rPr lang="en-GB" sz="2000" i="1">
                              <a:latin typeface="Cambria Math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i="1">
                              <a:latin typeface="Cambria Math"/>
                            </a:rPr>
                            <m:t>+</m:t>
                          </m:r>
                          <m:r>
                            <a:rPr lang="en-GB" sz="2000" i="1">
                              <a:latin typeface="Cambria Math"/>
                            </a:rPr>
                            <m:t>𝑘𝑧</m:t>
                          </m:r>
                        </m:sup>
                      </m:sSup>
                    </m:oMath>
                  </m:oMathPara>
                </a14:m>
                <a:endParaRPr lang="en-GB" sz="2000" dirty="0"/>
              </a:p>
              <a:p>
                <a:endParaRPr lang="en-GB" sz="2000" dirty="0" smtClean="0"/>
              </a:p>
              <a:p>
                <a:r>
                  <a:rPr lang="en-GB" sz="2000" dirty="0" smtClean="0"/>
                  <a:t>Characteristic Impedance Z</a:t>
                </a:r>
                <a:r>
                  <a:rPr lang="en-GB" sz="2000" baseline="-25000" dirty="0" smtClean="0"/>
                  <a:t>0 </a:t>
                </a:r>
                <a:r>
                  <a:rPr lang="en-GB" sz="2000" dirty="0" smtClean="0"/>
                  <a:t> of the line: ratio of voltage to current in the forward or in the backward wave. </a:t>
                </a:r>
              </a:p>
              <a:p>
                <a:endParaRPr lang="en-GB" sz="200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>
                          <a:latin typeface="Cambria Math"/>
                        </a:rPr>
                        <m:t>𝐼</m:t>
                      </m:r>
                      <m:d>
                        <m:d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GB" sz="2000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GB" sz="2000" b="0" i="1" smtClean="0">
                              <a:latin typeface="Cambria Math"/>
                            </a:rPr>
                            <m:t>𝑅</m:t>
                          </m:r>
                          <m:r>
                            <a:rPr lang="en-GB" sz="20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GB" sz="2000" b="0" i="1" smtClean="0">
                              <a:latin typeface="Cambria Math"/>
                            </a:rPr>
                            <m:t>𝑗</m:t>
                          </m:r>
                          <m:r>
                            <m:rPr>
                              <m:sty m:val="p"/>
                            </m:rPr>
                            <a:rPr lang="el-GR" sz="2000" b="0" i="1" smtClean="0">
                              <a:latin typeface="Cambria Math"/>
                            </a:rPr>
                            <m:t>ω</m:t>
                          </m:r>
                          <m:r>
                            <a:rPr lang="en-GB" sz="2000" b="0" i="1" smtClean="0">
                              <a:latin typeface="Cambria Math"/>
                            </a:rPr>
                            <m:t>𝐿</m:t>
                          </m:r>
                          <m:r>
                            <a:rPr lang="en-GB" sz="2000" b="0" i="1" smtClean="0">
                              <a:latin typeface="Cambria Math"/>
                            </a:rPr>
                            <m:t>)</m:t>
                          </m:r>
                        </m:den>
                      </m:f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/>
                            </a:rPr>
                            <m:t>𝑑𝑉</m:t>
                          </m:r>
                          <m:r>
                            <a:rPr lang="en-GB" sz="20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GB" sz="2000" b="0" i="1" smtClean="0">
                              <a:latin typeface="Cambria Math"/>
                            </a:rPr>
                            <m:t>𝑧</m:t>
                          </m:r>
                          <m:r>
                            <a:rPr lang="en-GB" sz="20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/>
                            </a:rPr>
                            <m:t>𝑑𝑧</m:t>
                          </m:r>
                        </m:den>
                      </m:f>
                    </m:oMath>
                  </m:oMathPara>
                </a14:m>
                <a:endParaRPr lang="en-GB" sz="2000" dirty="0" smtClean="0"/>
              </a:p>
              <a:p>
                <a:endParaRPr lang="en-GB" sz="2000" dirty="0" smtClean="0"/>
              </a:p>
              <a:p>
                <a:endParaRPr lang="en-GB" sz="2000" baseline="-25000" dirty="0"/>
              </a:p>
              <a:p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</a:rPr>
                      <m:t>𝐼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GB" sz="2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b="0" i="1" smtClean="0">
                                <a:latin typeface="Cambria Math"/>
                              </a:rPr>
                              <m:t>𝑘</m:t>
                            </m:r>
                          </m:num>
                          <m:den>
                            <m:r>
                              <a:rPr lang="en-GB" sz="2000" b="0" i="1" smtClean="0">
                                <a:latin typeface="Cambria Math"/>
                              </a:rPr>
                              <m:t>(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𝑅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𝜔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𝐿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)</m:t>
                            </m:r>
                          </m:den>
                        </m:f>
                        <m:r>
                          <a:rPr lang="en-GB" sz="2000" b="0" i="1" smtClean="0">
                            <a:latin typeface="Cambria Math"/>
                          </a:rPr>
                          <m:t>(</m:t>
                        </m:r>
                        <m:r>
                          <a:rPr lang="en-GB" sz="2000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r>
                          <a:rPr lang="en-GB" sz="2000" i="1">
                            <a:latin typeface="Cambria Math"/>
                          </a:rPr>
                          <m:t>𝑘𝑧</m:t>
                        </m:r>
                      </m:sup>
                    </m:sSup>
                    <m:r>
                      <a:rPr lang="en-GB" sz="2000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  <m:r>
                          <a:rPr lang="en-GB" sz="2000" i="1">
                            <a:latin typeface="Cambria Math"/>
                          </a:rPr>
                          <m:t>𝑘𝑧</m:t>
                        </m:r>
                      </m:sup>
                    </m:sSup>
                  </m:oMath>
                </a14:m>
                <a:r>
                  <a:rPr lang="en-GB" sz="2000" dirty="0" smtClean="0"/>
                  <a:t>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ad>
                          <m:radPr>
                            <m:degHide m:val="on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𝐺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𝜔</m:t>
                                </m:r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)</m:t>
                                </m:r>
                              </m:num>
                              <m:den>
                                <m:d>
                                  <m:d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𝜔</m:t>
                                    </m:r>
                                    <m:r>
                                      <a:rPr lang="en-GB" sz="2000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</m:d>
                              </m:den>
                            </m:f>
                          </m:e>
                        </m:rad>
                        <m:r>
                          <a:rPr lang="en-GB" sz="2000" b="0" i="1" smtClean="0">
                            <a:latin typeface="Cambria Math"/>
                          </a:rPr>
                          <m:t>(</m:t>
                        </m:r>
                        <m:r>
                          <a:rPr lang="en-GB" sz="20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r>
                          <a:rPr lang="en-GB" sz="2000" i="1">
                            <a:latin typeface="Cambria Math"/>
                          </a:rPr>
                          <m:t>𝑘𝑧</m:t>
                        </m:r>
                      </m:sup>
                    </m:sSup>
                    <m:r>
                      <a:rPr lang="en-GB" sz="20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  <m:r>
                          <a:rPr lang="en-GB" sz="2000" i="1">
                            <a:latin typeface="Cambria Math"/>
                          </a:rPr>
                          <m:t>𝑘𝑧</m:t>
                        </m:r>
                      </m:sup>
                    </m:sSup>
                  </m:oMath>
                </a14:m>
                <a:r>
                  <a:rPr lang="en-GB" sz="2000" dirty="0"/>
                  <a:t>)</a:t>
                </a:r>
              </a:p>
              <a:p>
                <a:endParaRPr lang="en-GB" sz="2000" baseline="-25000" dirty="0" smtClean="0"/>
              </a:p>
              <a:p>
                <a:endParaRPr lang="en-GB" sz="2000" baseline="-25000" dirty="0" smtClean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340768"/>
                <a:ext cx="8064896" cy="5373587"/>
              </a:xfrm>
              <a:prstGeom prst="rect">
                <a:avLst/>
              </a:prstGeom>
              <a:blipFill>
                <a:blip r:embed="rId2"/>
                <a:stretch>
                  <a:fillRect l="-7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012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Impedance (cont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11560" y="1340768"/>
                <a:ext cx="8064896" cy="5517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sz="2000" dirty="0" smtClean="0"/>
              </a:p>
              <a:p>
                <a:endParaRPr lang="en-GB" sz="2000" baseline="-25000" dirty="0"/>
              </a:p>
              <a:p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</a:rPr>
                      <m:t>𝐼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GB" sz="20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ad>
                          <m:radPr>
                            <m:degHide m:val="on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𝐺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𝜔</m:t>
                                </m:r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)</m:t>
                                </m:r>
                              </m:num>
                              <m:den>
                                <m:d>
                                  <m:d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n-GB" sz="2000" i="1">
                                        <a:latin typeface="Cambria Math"/>
                                      </a:rPr>
                                      <m:t>𝜔</m:t>
                                    </m:r>
                                    <m:r>
                                      <a:rPr lang="en-GB" sz="2000" b="0" i="1" smtClean="0">
                                        <a:latin typeface="Cambria Math"/>
                                      </a:rPr>
                                      <m:t>𝐿</m:t>
                                    </m:r>
                                  </m:e>
                                </m:d>
                              </m:den>
                            </m:f>
                          </m:e>
                        </m:rad>
                        <m:r>
                          <a:rPr lang="en-GB" sz="2000" b="0" i="1" smtClean="0">
                            <a:latin typeface="Cambria Math"/>
                          </a:rPr>
                          <m:t>(</m:t>
                        </m:r>
                        <m:r>
                          <a:rPr lang="en-GB" sz="20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r>
                          <a:rPr lang="en-GB" sz="2000" i="1">
                            <a:latin typeface="Cambria Math"/>
                          </a:rPr>
                          <m:t>𝑘𝑧</m:t>
                        </m:r>
                      </m:sup>
                    </m:sSup>
                    <m:r>
                      <a:rPr lang="en-GB" sz="20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  <m:r>
                          <a:rPr lang="en-GB" sz="2000" i="1">
                            <a:latin typeface="Cambria Math"/>
                          </a:rPr>
                          <m:t>𝑘𝑧</m:t>
                        </m:r>
                      </m:sup>
                    </m:sSup>
                    <m:r>
                      <a:rPr lang="en-GB" sz="2000" b="0" i="1" smtClean="0">
                        <a:latin typeface="Cambria Math"/>
                      </a:rPr>
                      <m:t>)=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𝑍</m:t>
                        </m:r>
                        <m:r>
                          <a:rPr lang="en-GB" sz="2000" b="0" i="1" smtClean="0">
                            <a:latin typeface="Cambria Math"/>
                          </a:rPr>
                          <m:t>0</m:t>
                        </m:r>
                      </m:den>
                    </m:f>
                    <m:r>
                      <a:rPr lang="en-GB" sz="2000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r>
                          <a:rPr lang="en-GB" sz="20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  <m:r>
                          <a:rPr lang="en-GB" sz="2000" i="1">
                            <a:latin typeface="Cambria Math"/>
                          </a:rPr>
                          <m:t>𝑘𝑧</m:t>
                        </m:r>
                      </m:sup>
                    </m:sSup>
                    <m:r>
                      <a:rPr lang="en-GB" sz="20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  <m:r>
                          <a:rPr lang="en-GB" sz="2000" i="1">
                            <a:latin typeface="Cambria Math"/>
                          </a:rPr>
                          <m:t>𝑘𝑧</m:t>
                        </m:r>
                      </m:sup>
                    </m:sSup>
                    <m:r>
                      <a:rPr lang="en-GB" sz="2000" b="0" i="1" smtClean="0">
                        <a:latin typeface="Cambria Math"/>
                      </a:rPr>
                      <m:t>)</m:t>
                    </m:r>
                  </m:oMath>
                </a14:m>
                <a:endParaRPr lang="en-GB" sz="2000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/>
                            </a:rPr>
                            <m:t>𝐼</m:t>
                          </m:r>
                        </m:e>
                        <m:sup>
                          <m:r>
                            <a:rPr lang="en-GB" sz="2000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i="1">
                              <a:latin typeface="Cambria Math"/>
                            </a:rPr>
                            <m:t>−</m:t>
                          </m:r>
                          <m:r>
                            <a:rPr lang="en-GB" sz="2000" i="1">
                              <a:latin typeface="Cambria Math"/>
                            </a:rPr>
                            <m:t>𝑘𝑧</m:t>
                          </m:r>
                        </m:sup>
                      </m:sSup>
                      <m:r>
                        <a:rPr lang="en-GB" sz="20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/>
                            </a:rPr>
                            <m:t>𝐼</m:t>
                          </m:r>
                        </m:e>
                        <m:sup>
                          <m:r>
                            <a:rPr lang="en-GB" sz="2000" i="1">
                              <a:latin typeface="Cambria Math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2000" i="1">
                              <a:latin typeface="Cambria Math"/>
                            </a:rPr>
                            <m:t>+</m:t>
                          </m:r>
                          <m:r>
                            <a:rPr lang="en-GB" sz="2000" i="1">
                              <a:latin typeface="Cambria Math"/>
                            </a:rPr>
                            <m:t>𝑘𝑧</m:t>
                          </m:r>
                        </m:sup>
                      </m:sSup>
                    </m:oMath>
                  </m:oMathPara>
                </a14:m>
                <a:endParaRPr lang="en-GB" sz="2000" dirty="0" smtClean="0"/>
              </a:p>
              <a:p>
                <a:endParaRPr lang="en-GB" sz="2000" dirty="0"/>
              </a:p>
              <a:p>
                <a:endParaRPr lang="en-GB" sz="2000" dirty="0" smtClean="0"/>
              </a:p>
              <a:p>
                <a:r>
                  <a:rPr lang="en-GB" sz="2000" dirty="0" smtClean="0"/>
                  <a:t>Thus: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(</m:t>
                        </m:r>
                        <m:r>
                          <a:rPr lang="en-GB" sz="2000" i="1">
                            <a:latin typeface="Cambria Math"/>
                          </a:rPr>
                          <m:t>𝑅</m:t>
                        </m:r>
                        <m:r>
                          <a:rPr lang="en-GB" sz="2000" i="1">
                            <a:latin typeface="Cambria Math"/>
                          </a:rPr>
                          <m:t>+</m:t>
                        </m:r>
                        <m:r>
                          <a:rPr lang="en-GB" sz="2000" i="1">
                            <a:latin typeface="Cambria Math"/>
                          </a:rPr>
                          <m:t>𝑗</m:t>
                        </m:r>
                        <m:r>
                          <a:rPr lang="en-GB" sz="2000" i="1">
                            <a:latin typeface="Cambria Math"/>
                          </a:rPr>
                          <m:t>𝜔</m:t>
                        </m:r>
                        <m:r>
                          <a:rPr lang="en-GB" sz="2000" i="1">
                            <a:latin typeface="Cambria Math"/>
                          </a:rPr>
                          <m:t>𝐿</m:t>
                        </m:r>
                        <m:r>
                          <a:rPr lang="en-GB" sz="2000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𝑘</m:t>
                        </m:r>
                      </m:den>
                    </m:f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latin typeface="Cambria Math"/>
                              </a:rPr>
                              <m:t>(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𝑅</m:t>
                            </m:r>
                            <m:r>
                              <a:rPr lang="en-GB" sz="2000" i="1">
                                <a:latin typeface="Cambria Math"/>
                              </a:rPr>
                              <m:t>+</m:t>
                            </m:r>
                            <m:r>
                              <a:rPr lang="en-GB" sz="2000" i="1">
                                <a:latin typeface="Cambria Math"/>
                              </a:rPr>
                              <m:t>𝑗</m:t>
                            </m:r>
                            <m:r>
                              <a:rPr lang="en-GB" sz="2000" i="1">
                                <a:latin typeface="Cambria Math"/>
                              </a:rPr>
                              <m:t>𝜔</m:t>
                            </m:r>
                            <m:r>
                              <a:rPr lang="en-GB" sz="2000" b="0" i="1" smtClean="0">
                                <a:latin typeface="Cambria Math"/>
                              </a:rPr>
                              <m:t>𝐿</m:t>
                            </m:r>
                            <m:r>
                              <a:rPr lang="en-GB" sz="2000" i="1"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d>
                              <m:dPr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𝐺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GB" sz="2000" i="1">
                                    <a:latin typeface="Cambria Math"/>
                                  </a:rPr>
                                  <m:t>𝜔</m:t>
                                </m:r>
                                <m:r>
                                  <a:rPr lang="en-GB" sz="2000" b="0" i="1" smtClean="0">
                                    <a:latin typeface="Cambria Math"/>
                                  </a:rPr>
                                  <m:t>𝐶</m:t>
                                </m:r>
                              </m:e>
                            </m:d>
                          </m:den>
                        </m:f>
                      </m:e>
                    </m:rad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𝐼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den>
                    </m:f>
                    <m:r>
                      <a:rPr lang="en-GB" sz="2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𝐼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den>
                    </m:f>
                  </m:oMath>
                </a14:m>
                <a:endParaRPr lang="en-GB" sz="2000" dirty="0" smtClean="0"/>
              </a:p>
              <a:p>
                <a:endParaRPr lang="en-GB" sz="2000" dirty="0" smtClean="0"/>
              </a:p>
              <a:p>
                <a:r>
                  <a:rPr lang="en-GB" sz="2000" dirty="0" smtClean="0"/>
                  <a:t>For a Lossless line</a:t>
                </a:r>
                <a:r>
                  <a:rPr lang="en-GB" sz="2000" dirty="0"/>
                  <a:t> (often good approximation</a:t>
                </a:r>
                <a:r>
                  <a:rPr lang="en-GB" sz="2000" dirty="0" smtClean="0"/>
                  <a:t>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sz="2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000" i="1">
                                <a:latin typeface="Cambria Math"/>
                              </a:rPr>
                              <m:t>𝐿</m:t>
                            </m:r>
                          </m:num>
                          <m:den>
                            <m:r>
                              <a:rPr lang="en-GB" sz="2000" b="0" i="1" smtClean="0">
                                <a:latin typeface="Cambria Math"/>
                              </a:rPr>
                              <m:t>𝐶</m:t>
                            </m:r>
                          </m:den>
                        </m:f>
                      </m:e>
                    </m:rad>
                    <m:r>
                      <a:rPr lang="en-GB" sz="2000" b="0" i="0" smtClean="0">
                        <a:latin typeface="Cambria Math"/>
                      </a:rPr>
                      <m:t>  </m:t>
                    </m:r>
                  </m:oMath>
                </a14:m>
                <a:r>
                  <a:rPr lang="en-GB" sz="2000" dirty="0" smtClean="0"/>
                  <a:t>  is a real number. </a:t>
                </a:r>
              </a:p>
              <a:p>
                <a:endParaRPr lang="en-GB" sz="2000" dirty="0"/>
              </a:p>
              <a:p>
                <a:r>
                  <a:rPr lang="en-GB" sz="2000" dirty="0"/>
                  <a:t>and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</a:rPr>
                      <m:t>𝑘</m:t>
                    </m:r>
                    <m:r>
                      <a:rPr lang="en-GB" sz="2000" i="1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𝑗</m:t>
                            </m:r>
                            <m:r>
                              <a:rPr lang="en-GB" sz="2000" i="1">
                                <a:latin typeface="Cambria Math"/>
                              </a:rPr>
                              <m:t>𝜔</m:t>
                            </m:r>
                            <m:r>
                              <a:rPr lang="en-GB" sz="2000" i="1">
                                <a:latin typeface="Cambria Math"/>
                              </a:rPr>
                              <m:t>𝐿</m:t>
                            </m:r>
                          </m:e>
                        </m:d>
                        <m:d>
                          <m:d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i="1">
                                <a:latin typeface="Cambria Math"/>
                              </a:rPr>
                              <m:t>𝑗</m:t>
                            </m:r>
                            <m:r>
                              <a:rPr lang="en-GB" sz="2000" i="1">
                                <a:latin typeface="Cambria Math"/>
                              </a:rPr>
                              <m:t>𝜔</m:t>
                            </m:r>
                            <m:r>
                              <a:rPr lang="en-GB" sz="2000" i="1">
                                <a:latin typeface="Cambria Math"/>
                              </a:rPr>
                              <m:t>𝐶</m:t>
                            </m:r>
                          </m:e>
                        </m:d>
                      </m:e>
                    </m:rad>
                    <m:r>
                      <a:rPr lang="en-GB" sz="2000" b="0" i="1" smtClean="0">
                        <a:latin typeface="Cambria Math"/>
                      </a:rPr>
                      <m:t>=−</m:t>
                    </m:r>
                    <m:r>
                      <a:rPr lang="en-GB" sz="2000" b="0" i="1" smtClean="0">
                        <a:latin typeface="Cambria Math"/>
                      </a:rPr>
                      <m:t>𝑗</m:t>
                    </m:r>
                    <m:r>
                      <a:rPr lang="en-GB" sz="2000" i="1">
                        <a:latin typeface="Cambria Math"/>
                      </a:rPr>
                      <m:t>𝜔</m:t>
                    </m:r>
                    <m:rad>
                      <m:radPr>
                        <m:degHide m:val="on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0" i="1" smtClean="0">
                            <a:latin typeface="Cambria Math"/>
                          </a:rPr>
                          <m:t>𝐿𝐶</m:t>
                        </m:r>
                      </m:e>
                    </m:rad>
                    <m:r>
                      <a:rPr lang="en-GB" sz="2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/>
                          </a:rPr>
                          <m:t>𝑗</m:t>
                        </m:r>
                        <m:r>
                          <a:rPr lang="en-GB" sz="2000" i="1">
                            <a:latin typeface="Cambria Math"/>
                          </a:rPr>
                          <m:t>𝜔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GB" sz="2000" dirty="0" smtClean="0"/>
                  <a:t>  is purely imaginary</a:t>
                </a:r>
              </a:p>
              <a:p>
                <a:endParaRPr lang="en-GB" sz="2000" dirty="0"/>
              </a:p>
              <a:p>
                <a:r>
                  <a:rPr lang="en-GB" sz="2000" dirty="0" smtClean="0"/>
                  <a:t>Propagation without attenuation. </a:t>
                </a:r>
              </a:p>
              <a:p>
                <a:endParaRPr lang="en-GB" sz="2000" baseline="-25000" dirty="0"/>
              </a:p>
              <a:p>
                <a:endParaRPr lang="en-GB" sz="2000" baseline="-25000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340768"/>
                <a:ext cx="8064896" cy="5517088"/>
              </a:xfrm>
              <a:prstGeom prst="rect">
                <a:avLst/>
              </a:prstGeom>
              <a:blipFill rotWithShape="1">
                <a:blip r:embed="rId2"/>
                <a:stretch>
                  <a:fillRect l="-7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350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97768"/>
            <a:ext cx="8579296" cy="1143000"/>
          </a:xfrm>
        </p:spPr>
        <p:txBody>
          <a:bodyPr>
            <a:no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ransmission lines: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eflection coefficient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8064896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/>
          </a:p>
          <a:p>
            <a:endParaRPr lang="en-GB" sz="2000" baseline="-25000" dirty="0"/>
          </a:p>
          <a:p>
            <a:endParaRPr lang="en-GB" sz="2000" baseline="-25000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979712" y="1746007"/>
            <a:ext cx="259228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979712" y="2924944"/>
            <a:ext cx="259228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0" y="1746007"/>
            <a:ext cx="0" cy="3784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0" y="2546479"/>
            <a:ext cx="0" cy="3784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499992" y="2124472"/>
            <a:ext cx="144016" cy="4220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004048" y="21512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</a:t>
            </a:r>
            <a:r>
              <a:rPr lang="en-GB" baseline="-25000" dirty="0" smtClean="0"/>
              <a:t>L</a:t>
            </a:r>
            <a:endParaRPr lang="en-GB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2915816" y="21955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</a:t>
            </a:r>
            <a:r>
              <a:rPr lang="en-GB" baseline="-25000" dirty="0" smtClean="0"/>
              <a:t>0</a:t>
            </a:r>
            <a:endParaRPr lang="en-GB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724128" y="2670158"/>
                <a:ext cx="2757999" cy="3742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−</m:t>
                          </m:r>
                          <m:r>
                            <a:rPr lang="en-GB" i="1">
                              <a:latin typeface="Cambria Math"/>
                            </a:rPr>
                            <m:t>𝑘𝑧</m:t>
                          </m:r>
                        </m:sup>
                      </m:sSup>
                      <m:r>
                        <a:rPr lang="en-GB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r>
                            <a:rPr lang="en-GB" i="1">
                              <a:latin typeface="Cambria Math"/>
                            </a:rPr>
                            <m:t>𝑘𝑧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4128" y="2670158"/>
                <a:ext cx="2757999" cy="37427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>
            <a:off x="1691680" y="3356992"/>
            <a:ext cx="38884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60268" y="2996952"/>
            <a:ext cx="39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z</a:t>
            </a:r>
            <a:endParaRPr lang="en-GB" baseline="-250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572000" y="3181618"/>
            <a:ext cx="0" cy="247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008" y="3068960"/>
            <a:ext cx="39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1835696" y="3068960"/>
            <a:ext cx="39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-L</a:t>
            </a:r>
            <a:endParaRPr lang="en-GB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331640" y="3685835"/>
                <a:ext cx="4829307" cy="10400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Define the reflection coefficient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</a:rPr>
                          <m:t>Γ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+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dirty="0" smtClean="0"/>
                  <a:t>  </a:t>
                </a:r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3685835"/>
                <a:ext cx="4829307" cy="1040028"/>
              </a:xfrm>
              <a:prstGeom prst="rect">
                <a:avLst/>
              </a:prstGeom>
              <a:blipFill rotWithShape="1">
                <a:blip r:embed="rId4"/>
                <a:stretch>
                  <a:fillRect l="-10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1343307" y="4422882"/>
                <a:ext cx="2867516" cy="3742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−</m:t>
                          </m:r>
                          <m:r>
                            <a:rPr lang="en-GB" i="1">
                              <a:latin typeface="Cambria Math"/>
                            </a:rPr>
                            <m:t>𝑘𝑧</m:t>
                          </m:r>
                        </m:sup>
                      </m:sSup>
                      <m:r>
                        <a:rPr lang="en-GB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Γ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r>
                            <a:rPr lang="en-GB" i="1">
                              <a:latin typeface="Cambria Math"/>
                            </a:rPr>
                            <m:t>𝑘𝑧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307" y="4422882"/>
                <a:ext cx="2867516" cy="374270"/>
              </a:xfrm>
              <a:prstGeom prst="rect">
                <a:avLst/>
              </a:prstGeom>
              <a:blipFill rotWithShape="1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4644008" y="4256557"/>
                <a:ext cx="2901179" cy="6863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𝐼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i="1" smtClean="0">
                          <a:latin typeface="Cambria Math"/>
                        </a:rPr>
                        <m:t> </m:t>
                      </m:r>
                      <m:r>
                        <a:rPr lang="en-GB" b="0" i="1" smtClean="0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−</m:t>
                          </m:r>
                          <m:r>
                            <a:rPr lang="en-GB" i="1">
                              <a:latin typeface="Cambria Math"/>
                            </a:rPr>
                            <m:t>𝑘𝑧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Γ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r>
                            <a:rPr lang="en-GB" i="1">
                              <a:latin typeface="Cambria Math"/>
                            </a:rPr>
                            <m:t>𝑘𝑧</m:t>
                          </m:r>
                        </m:sup>
                      </m:sSup>
                      <m:r>
                        <a:rPr lang="en-GB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4256557"/>
                <a:ext cx="2901179" cy="68634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308779" y="5373216"/>
                <a:ext cx="2795124" cy="7030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𝑍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𝑘𝑧</m:t>
                              </m:r>
                            </m:sup>
                          </m:sSup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𝑘𝑧</m:t>
                              </m:r>
                            </m:sup>
                          </m:sSup>
                          <m:r>
                            <a:rPr lang="en-GB" i="1">
                              <a:latin typeface="Cambria Math"/>
                            </a:rPr>
                            <m:t>)</m:t>
                          </m:r>
                          <m:r>
                            <m:rPr>
                              <m:nor/>
                            </m:rPr>
                            <a:rPr lang="en-GB" dirty="0"/>
                            <m:t> </m:t>
                          </m:r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(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𝑘𝑧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+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𝑘𝑧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779" y="5373216"/>
                <a:ext cx="2795124" cy="70307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807786" y="5352174"/>
                <a:ext cx="1770741" cy="7564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Γ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b/>
                          </m:sSub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  <m:sub/>
                              </m:sSub>
                            </m:e>
                            <m:sup/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786" y="5352174"/>
                <a:ext cx="1770741" cy="75648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716431" y="1335074"/>
            <a:ext cx="3131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line impedance is Z</a:t>
            </a:r>
            <a:r>
              <a:rPr lang="en-GB" baseline="-25000" dirty="0" smtClean="0"/>
              <a:t>0</a:t>
            </a:r>
            <a:r>
              <a:rPr lang="en-GB" dirty="0" smtClean="0"/>
              <a:t> but at the load the ratio V/I must be Z</a:t>
            </a:r>
            <a:r>
              <a:rPr lang="en-GB" baseline="-25000" dirty="0" smtClean="0"/>
              <a:t>L</a:t>
            </a:r>
            <a:r>
              <a:rPr lang="en-GB" dirty="0" smtClean="0"/>
              <a:t> so there must be a reflected wave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89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97768"/>
            <a:ext cx="8579296" cy="1143000"/>
          </a:xfrm>
        </p:spPr>
        <p:txBody>
          <a:bodyPr>
            <a:no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ransmission lines: Standing waves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8064896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/>
          </a:p>
          <a:p>
            <a:endParaRPr lang="en-GB" sz="2000" baseline="-25000" dirty="0"/>
          </a:p>
          <a:p>
            <a:endParaRPr lang="en-GB" sz="2000" baseline="-25000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979712" y="1548408"/>
            <a:ext cx="259228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979712" y="2690336"/>
            <a:ext cx="259228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0" y="1548408"/>
            <a:ext cx="0" cy="8004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0" y="2330455"/>
            <a:ext cx="0" cy="3784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15816" y="1960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</a:t>
            </a:r>
            <a:r>
              <a:rPr lang="en-GB" baseline="-25000" dirty="0" smtClean="0"/>
              <a:t>0</a:t>
            </a:r>
            <a:endParaRPr lang="en-GB" baseline="-250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123728" y="3122384"/>
            <a:ext cx="2448272" cy="9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72000" y="2996952"/>
            <a:ext cx="0" cy="247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008" y="2834352"/>
            <a:ext cx="39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4136" y="3203684"/>
            <a:ext cx="751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Z=L</a:t>
            </a:r>
            <a:endParaRPr lang="en-GB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971600" y="3573016"/>
                <a:ext cx="4635115" cy="3742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GB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−</m:t>
                        </m:r>
                        <m:r>
                          <a:rPr lang="en-GB" i="1">
                            <a:latin typeface="Cambria Math"/>
                          </a:rPr>
                          <m:t>𝑘𝑧</m:t>
                        </m:r>
                      </m:sup>
                    </m:sSup>
                    <m:r>
                      <a:rPr lang="en-GB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</a:rPr>
                          <m:t>Γ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0</m:t>
                        </m:r>
                      </m:sub>
                    </m:sSub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+</m:t>
                        </m:r>
                        <m:r>
                          <a:rPr lang="en-GB" i="1">
                            <a:latin typeface="Cambria Math"/>
                          </a:rPr>
                          <m:t>𝑘𝑧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GB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GB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−</m:t>
                        </m:r>
                        <m:r>
                          <a:rPr lang="en-GB" i="1">
                            <a:latin typeface="Cambria Math"/>
                          </a:rPr>
                          <m:t>𝑘𝑧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+</m:t>
                        </m:r>
                        <m:r>
                          <a:rPr lang="en-GB" i="1">
                            <a:latin typeface="Cambria Math"/>
                          </a:rPr>
                          <m:t>𝑘𝑧</m:t>
                        </m:r>
                      </m:sup>
                    </m:sSup>
                    <m:r>
                      <a:rPr lang="en-GB" i="1">
                        <a:latin typeface="Cambria Math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573016"/>
                <a:ext cx="4635115" cy="374270"/>
              </a:xfrm>
              <a:prstGeom prst="rect">
                <a:avLst/>
              </a:prstGeom>
              <a:blipFill rotWithShape="1">
                <a:blip r:embed="rId2"/>
                <a:stretch>
                  <a:fillRect t="-6452" b="-241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974331" y="1926590"/>
                <a:ext cx="9637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Γ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GB" i="1" smtClean="0">
                          <a:latin typeface="Cambria Math"/>
                        </a:rPr>
                        <m:t>−</m:t>
                      </m:r>
                      <m:r>
                        <a:rPr lang="en-GB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4331" y="1926590"/>
                <a:ext cx="96372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712461" y="3573016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Case of lossless line, k=j</a:t>
            </a:r>
            <a:r>
              <a:rPr lang="el-GR" dirty="0" smtClean="0"/>
              <a:t>ω</a:t>
            </a:r>
            <a:r>
              <a:rPr lang="en-GB" dirty="0" smtClean="0"/>
              <a:t>/v</a:t>
            </a:r>
          </a:p>
          <a:p>
            <a:r>
              <a:rPr lang="en-GB" dirty="0" smtClean="0"/>
              <a:t>Change z</a:t>
            </a:r>
            <a:r>
              <a:rPr lang="en-GB" dirty="0" smtClean="0">
                <a:sym typeface="Wingdings" panose="05000000000000000000" pitchFamily="2" charset="2"/>
              </a:rPr>
              <a:t> -z; </a:t>
            </a:r>
            <a:r>
              <a:rPr lang="el-GR" dirty="0"/>
              <a:t>ω</a:t>
            </a:r>
            <a:r>
              <a:rPr lang="en-GB" dirty="0" smtClean="0"/>
              <a:t>/v=</a:t>
            </a:r>
            <a:r>
              <a:rPr lang="en-GB" dirty="0" smtClean="0">
                <a:latin typeface="Cambria Math"/>
                <a:ea typeface="Cambria Math"/>
              </a:rPr>
              <a:t>𝛽=</a:t>
            </a:r>
            <a:r>
              <a:rPr lang="en-GB" dirty="0" smtClean="0"/>
              <a:t>2</a:t>
            </a:r>
            <a:r>
              <a:rPr lang="el-GR" dirty="0" smtClean="0"/>
              <a:t>π</a:t>
            </a:r>
            <a:r>
              <a:rPr lang="en-GB" dirty="0" smtClean="0"/>
              <a:t>/</a:t>
            </a:r>
            <a:r>
              <a:rPr lang="el-GR" dirty="0" smtClean="0"/>
              <a:t>λ</a:t>
            </a:r>
            <a:endParaRPr lang="en-GB" dirty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077346" y="4379334"/>
                <a:ext cx="2653996" cy="4231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GB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GB" i="1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+</m:t>
                        </m:r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  <m:r>
                          <m:rPr>
                            <m:nor/>
                          </m:rPr>
                          <a:rPr lang="en-GB" dirty="0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GB" i="1">
                            <a:latin typeface="Cambria Math"/>
                          </a:rPr>
                          <m:t>𝑧</m:t>
                        </m:r>
                      </m:sup>
                    </m:sSup>
                    <m:r>
                      <a:rPr lang="en-GB" b="0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/>
                          </a:rPr>
                          <m:t>−</m:t>
                        </m:r>
                        <m:r>
                          <a:rPr lang="en-GB" i="1">
                            <a:latin typeface="Cambria Math"/>
                          </a:rPr>
                          <m:t>𝑗</m:t>
                        </m:r>
                        <m:r>
                          <m:rPr>
                            <m:nor/>
                          </m:rPr>
                          <a:rPr lang="en-GB" dirty="0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GB" i="1">
                            <a:latin typeface="Cambria Math"/>
                          </a:rPr>
                          <m:t>𝑧</m:t>
                        </m:r>
                      </m:sup>
                    </m:sSup>
                    <m:r>
                      <a:rPr lang="en-GB" i="1">
                        <a:latin typeface="Cambria Math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346" y="4379334"/>
                <a:ext cx="2653996" cy="423193"/>
              </a:xfrm>
              <a:prstGeom prst="rect">
                <a:avLst/>
              </a:prstGeom>
              <a:blipFill rotWithShape="1">
                <a:blip r:embed="rId4"/>
                <a:stretch>
                  <a:fillRect r="-230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288207" y="4433195"/>
            <a:ext cx="2848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…use Euler’s identity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1061852" y="5027406"/>
                <a:ext cx="190936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</a:rPr>
                      <m:t>𝑉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𝑧</m:t>
                        </m:r>
                      </m:e>
                    </m:d>
                  </m:oMath>
                </a14:m>
                <a:r>
                  <a:rPr lang="en-GB" dirty="0" smtClean="0"/>
                  <a:t>=2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/>
                          </a:rPr>
                          <m:t>𝑗</m:t>
                        </m:r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dirty="0" smtClean="0"/>
                  <a:t>sin(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>
                        <a:latin typeface="Cambria Math"/>
                        <a:ea typeface="Cambria Math"/>
                      </a:rPr>
                      <m:t>𝛽</m:t>
                    </m:r>
                    <m:r>
                      <a:rPr lang="en-GB" i="1">
                        <a:latin typeface="Cambria Math"/>
                      </a:rPr>
                      <m:t>𝑧</m:t>
                    </m:r>
                  </m:oMath>
                </a14:m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1852" y="5027406"/>
                <a:ext cx="1909369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r="-287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5956064" y="5029321"/>
                <a:ext cx="2537554" cy="40363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𝑧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GB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Re</m:t>
                    </m:r>
                    <m:d>
                      <m:dPr>
                        <m:begChr m:val="{"/>
                        <m:endChr m:val="}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0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V</m:t>
                        </m:r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/>
                              </a:rPr>
                              <m:t>z</m:t>
                            </m:r>
                          </m:e>
                        </m:d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ω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dirty="0" smtClean="0"/>
                  <a:t>  </a:t>
                </a:r>
                <a:endParaRPr lang="en-GB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6064" y="5029321"/>
                <a:ext cx="2537554" cy="403637"/>
              </a:xfrm>
              <a:prstGeom prst="rect">
                <a:avLst/>
              </a:prstGeom>
              <a:blipFill rotWithShape="1">
                <a:blip r:embed="rId6"/>
                <a:stretch>
                  <a:fillRect l="-1923" t="-1515" b="-212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3823320" y="4957102"/>
            <a:ext cx="1972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…go back to real: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467544" y="5628976"/>
                <a:ext cx="8214941" cy="5288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𝑧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GB" b="0" i="0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GB" dirty="0"/>
                          <m:t>2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/>
                              </a:rPr>
                              <m:t>𝑗𝑉</m:t>
                            </m:r>
                          </m:e>
                          <m:sup>
                            <m:r>
                              <a:rPr lang="en-GB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GB" dirty="0"/>
                          <m:t>sin</m:t>
                        </m:r>
                        <m:r>
                          <m:rPr>
                            <m:nor/>
                          </m:rPr>
                          <a:rPr lang="en-GB" dirty="0"/>
                          <m:t>(</m:t>
                        </m:r>
                        <m:r>
                          <m:rPr>
                            <m:nor/>
                          </m:rPr>
                          <a:rPr lang="en-GB" dirty="0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GB" i="1">
                            <a:latin typeface="Cambria Math"/>
                          </a:rPr>
                          <m:t>𝑧</m:t>
                        </m:r>
                        <m:r>
                          <m:rPr>
                            <m:nor/>
                          </m:rPr>
                          <a:rPr lang="en-GB" dirty="0"/>
                          <m:t>)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/>
                              </a:rPr>
                              <m:t>𝑗</m:t>
                            </m:r>
                            <m:r>
                              <m:rPr>
                                <m:sty m:val="p"/>
                              </m:rPr>
                              <a:rPr lang="el-GR" b="0" i="1" smtClean="0">
                                <a:latin typeface="Cambria Math"/>
                              </a:rPr>
                              <m:t>ω</m:t>
                            </m:r>
                            <m:r>
                              <a:rPr lang="en-GB" b="0" i="1" smtClean="0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𝑅𝑒</m:t>
                    </m:r>
                    <m:d>
                      <m:dPr>
                        <m:begChr m:val="{"/>
                        <m:endChr m:val="}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/>
                              </a:rPr>
                              <m:t>𝑉</m:t>
                            </m:r>
                          </m:e>
                          <m:sup>
                            <m:r>
                              <a:rPr lang="en-GB" i="1">
                                <a:latin typeface="Cambria Math"/>
                              </a:rPr>
                              <m:t>+</m:t>
                            </m:r>
                          </m:sup>
                        </m:sSup>
                        <m:r>
                          <m:rPr>
                            <m:nor/>
                          </m:rPr>
                          <a:rPr lang="en-GB" dirty="0"/>
                          <m:t>sin</m:t>
                        </m:r>
                        <m:r>
                          <m:rPr>
                            <m:nor/>
                          </m:rPr>
                          <a:rPr lang="en-GB" dirty="0"/>
                          <m:t>(</m:t>
                        </m:r>
                        <m:r>
                          <m:rPr>
                            <m:nor/>
                          </m:rPr>
                          <a:rPr lang="en-GB" dirty="0">
                            <a:latin typeface="Cambria Math"/>
                            <a:ea typeface="Cambria Math"/>
                          </a:rPr>
                          <m:t>𝛽</m:t>
                        </m:r>
                        <m:r>
                          <a:rPr lang="en-GB" i="1">
                            <a:latin typeface="Cambria Math"/>
                          </a:rPr>
                          <m:t>𝑧</m:t>
                        </m:r>
                        <m:r>
                          <m:rPr>
                            <m:nor/>
                          </m:rPr>
                          <a:rPr lang="en-GB" dirty="0"/>
                          <m:t>)</m:t>
                        </m:r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GB" i="1">
                                <a:latin typeface="Cambria Math"/>
                              </a:rPr>
                              <m:t>𝑗</m:t>
                            </m:r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/>
                              </a:rPr>
                              <m:t>ω</m:t>
                            </m:r>
                            <m:r>
                              <a:rPr lang="en-GB" i="1">
                                <a:latin typeface="Cambria Math"/>
                              </a:rPr>
                              <m:t>𝑡</m:t>
                            </m:r>
                          </m:sup>
                        </m:sSup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GB" i="1">
                                <a:latin typeface="Cambria Math"/>
                              </a:rPr>
                              <m:t>𝑗</m:t>
                            </m:r>
                            <m:f>
                              <m:f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latin typeface="Cambria Math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e>
                    </m:d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0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+</m:t>
                        </m:r>
                      </m:sup>
                    </m:sSup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GB" dirty="0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  <m:r>
                              <a:rPr lang="en-GB" i="1">
                                <a:latin typeface="Cambria Math"/>
                              </a:rPr>
                              <m:t>𝑧</m:t>
                            </m:r>
                          </m:e>
                        </m:d>
                      </m:e>
                    </m:func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cos</m:t>
                    </m:r>
                    <m:r>
                      <a:rPr lang="en-GB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l-GR" i="1">
                        <a:latin typeface="Cambria Math"/>
                      </a:rPr>
                      <m:t>ω</m:t>
                    </m:r>
                    <m:r>
                      <a:rPr lang="en-GB" i="1">
                        <a:latin typeface="Cambria Math"/>
                      </a:rPr>
                      <m:t>𝑡</m:t>
                    </m:r>
                    <m:r>
                      <a:rPr lang="en-GB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</a:rPr>
                          <m:t>π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5628976"/>
                <a:ext cx="8214941" cy="528863"/>
              </a:xfrm>
              <a:prstGeom prst="rect">
                <a:avLst/>
              </a:prstGeom>
              <a:blipFill rotWithShape="1">
                <a:blip r:embed="rId7"/>
                <a:stretch>
                  <a:fillRect l="-668" b="-57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5938056" y="5432958"/>
            <a:ext cx="2738400" cy="10203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877716" y="6454989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Standing wave: time and space are decoupled, no propagation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389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859216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 peculiar example of transmission line: the LHC dipole string 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16" y="1340664"/>
            <a:ext cx="8136904" cy="541330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013176"/>
            <a:ext cx="4581222" cy="1522603"/>
          </a:xfrm>
          <a:prstGeom prst="rect">
            <a:avLst/>
          </a:prstGeom>
          <a:noFill/>
          <a:ln w="22225">
            <a:solidFill>
              <a:srgbClr val="0070C0"/>
            </a:solidFill>
            <a:prstDash val="sysDash"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3191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97768"/>
            <a:ext cx="8579296" cy="114300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Standing waves, resonators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8064896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/>
          </a:p>
          <a:p>
            <a:endParaRPr lang="en-GB" sz="2000" baseline="-25000" dirty="0"/>
          </a:p>
          <a:p>
            <a:endParaRPr lang="en-GB" sz="2000" baseline="-25000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979712" y="1548408"/>
            <a:ext cx="259228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979712" y="2690336"/>
            <a:ext cx="259228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0" y="1548408"/>
            <a:ext cx="0" cy="8004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0" y="2330455"/>
            <a:ext cx="0" cy="3784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915816" y="196096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</a:t>
            </a:r>
            <a:r>
              <a:rPr lang="en-GB" baseline="-25000" dirty="0" smtClean="0"/>
              <a:t>0</a:t>
            </a:r>
            <a:endParaRPr lang="en-GB" baseline="-250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123728" y="3122384"/>
            <a:ext cx="2448272" cy="92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72000" y="2996952"/>
            <a:ext cx="0" cy="2473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008" y="2834352"/>
            <a:ext cx="391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1984136" y="3203684"/>
            <a:ext cx="751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Z=L</a:t>
            </a:r>
            <a:endParaRPr lang="en-GB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974331" y="1926590"/>
                <a:ext cx="9637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Γ</m:t>
                      </m:r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GB" i="1" smtClean="0">
                          <a:latin typeface="Cambria Math"/>
                        </a:rPr>
                        <m:t>−</m:t>
                      </m:r>
                      <m:r>
                        <a:rPr lang="en-GB" b="0" i="1" smtClean="0">
                          <a:latin typeface="Cambria Math"/>
                        </a:rPr>
                        <m:t>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4331" y="1926590"/>
                <a:ext cx="963725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5148064" y="2490082"/>
                <a:ext cx="3672159" cy="506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/>
                          </a:rPr>
                          <m:t>𝑧</m:t>
                        </m:r>
                        <m:r>
                          <a:rPr lang="en-GB" b="0" i="1" smtClean="0">
                            <a:latin typeface="Cambria Math"/>
                          </a:rPr>
                          <m:t>,</m:t>
                        </m:r>
                        <m:r>
                          <a:rPr lang="en-GB" b="0" i="1" smtClean="0">
                            <a:latin typeface="Cambria Math"/>
                          </a:rPr>
                          <m:t>𝑡</m:t>
                        </m:r>
                      </m:e>
                    </m:d>
                    <m:r>
                      <a:rPr lang="en-GB" b="0" i="0" smtClean="0">
                        <a:latin typeface="Cambria Math"/>
                      </a:rPr>
                      <m:t>=2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𝑉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+</m:t>
                        </m:r>
                      </m:sup>
                    </m:sSup>
                    <m:func>
                      <m:func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latin typeface="Cambria Math"/>
                                  </a:rPr>
                                  <m:t>2</m:t>
                                </m:r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/>
                                  </a:rPr>
                                  <m:t>π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l-GR" i="1" smtClean="0">
                                    <a:latin typeface="Cambria Math"/>
                                  </a:rPr>
                                  <m:t>λ</m:t>
                                </m:r>
                              </m:den>
                            </m:f>
                            <m:r>
                              <a:rPr lang="en-GB" i="1">
                                <a:latin typeface="Cambria Math"/>
                              </a:rPr>
                              <m:t>𝑧</m:t>
                            </m:r>
                          </m:e>
                        </m:d>
                      </m:e>
                    </m:func>
                    <m:r>
                      <m:rPr>
                        <m:sty m:val="p"/>
                      </m:rPr>
                      <a:rPr lang="en-GB" b="0" i="0" smtClean="0">
                        <a:latin typeface="Cambria Math"/>
                      </a:rPr>
                      <m:t>cos</m:t>
                    </m:r>
                    <m:r>
                      <a:rPr lang="en-GB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l-GR" i="1">
                        <a:latin typeface="Cambria Math"/>
                      </a:rPr>
                      <m:t>ω</m:t>
                    </m:r>
                    <m:r>
                      <a:rPr lang="en-GB" i="1">
                        <a:latin typeface="Cambria Math"/>
                      </a:rPr>
                      <m:t>𝑡</m:t>
                    </m:r>
                    <m:r>
                      <a:rPr lang="en-GB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</a:rPr>
                          <m:t>π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2490082"/>
                <a:ext cx="3672159" cy="506870"/>
              </a:xfrm>
              <a:prstGeom prst="rect">
                <a:avLst/>
              </a:prstGeom>
              <a:blipFill rotWithShape="1">
                <a:blip r:embed="rId3"/>
                <a:stretch>
                  <a:fillRect l="-1327" b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91018" y="4077071"/>
                <a:ext cx="6945940" cy="1013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Can cut open the line at z=n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</a:rPr>
                          <m:t>π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(for n=1: half wave resonator)</a:t>
                </a:r>
              </a:p>
              <a:p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Can also cut at </a:t>
                </a:r>
                <a:r>
                  <a:rPr lang="el-GR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λ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/4 (quarter wave resonator)</a:t>
                </a: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018" y="4077071"/>
                <a:ext cx="6945940" cy="1013739"/>
              </a:xfrm>
              <a:prstGeom prst="rect">
                <a:avLst/>
              </a:prstGeom>
              <a:blipFill rotWithShape="1">
                <a:blip r:embed="rId4"/>
                <a:stretch>
                  <a:fillRect l="-790" b="-90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172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 rot="5400000">
            <a:off x="1623054" y="3285023"/>
            <a:ext cx="5822436" cy="1371600"/>
            <a:chOff x="1186120" y="1676400"/>
            <a:chExt cx="5822436" cy="1371600"/>
          </a:xfrm>
        </p:grpSpPr>
        <p:grpSp>
          <p:nvGrpSpPr>
            <p:cNvPr id="7" name="Group 6"/>
            <p:cNvGrpSpPr/>
            <p:nvPr/>
          </p:nvGrpSpPr>
          <p:grpSpPr>
            <a:xfrm>
              <a:off x="1219200" y="1676400"/>
              <a:ext cx="5638800" cy="1371600"/>
              <a:chOff x="1219200" y="1676400"/>
              <a:chExt cx="5638800" cy="137160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1219200" y="1676400"/>
                <a:ext cx="0" cy="13716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219200" y="1676400"/>
                <a:ext cx="5334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219200" y="3048000"/>
                <a:ext cx="53340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6553200" y="1676400"/>
                <a:ext cx="0" cy="4572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6553200" y="2590800"/>
                <a:ext cx="0" cy="45720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6324600" y="2133600"/>
                <a:ext cx="5334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6324600" y="2590800"/>
                <a:ext cx="533400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Circular Arrow 7"/>
            <p:cNvSpPr/>
            <p:nvPr/>
          </p:nvSpPr>
          <p:spPr>
            <a:xfrm rot="16200000">
              <a:off x="1676400" y="1447800"/>
              <a:ext cx="914400" cy="1676400"/>
            </a:xfrm>
            <a:prstGeom prst="circular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5881579" y="2115996"/>
              <a:ext cx="3962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/>
                <a:t>V</a:t>
              </a:r>
              <a:endParaRPr lang="en-US" sz="28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6524770" y="2128718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/>
                <a:t>C</a:t>
              </a:r>
              <a:endParaRPr lang="en-US" sz="28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1410655" y="1667889"/>
              <a:ext cx="50503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/>
                <a:t>L</a:t>
              </a:r>
            </a:p>
            <a:p>
              <a:r>
                <a:rPr lang="en-US" sz="2800" dirty="0" smtClean="0"/>
                <a:t>I</a:t>
              </a:r>
              <a:endParaRPr lang="en-US" sz="2800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4153272" y="958221"/>
            <a:ext cx="838200" cy="210664"/>
          </a:xfrm>
          <a:prstGeom prst="rect">
            <a:avLst/>
          </a:prstGeom>
          <a:solidFill>
            <a:schemeClr val="accent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1661937" y="2357133"/>
            <a:ext cx="7034276" cy="269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9" name="Straight Arrow Connector 18"/>
          <p:cNvCxnSpPr/>
          <p:nvPr/>
        </p:nvCxnSpPr>
        <p:spPr>
          <a:xfrm rot="5400000">
            <a:off x="824879" y="3763829"/>
            <a:ext cx="5334000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128742" y="3313638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l~/4</a:t>
            </a:r>
            <a:endParaRPr lang="en-US" dirty="0"/>
          </a:p>
        </p:txBody>
      </p:sp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8380" y="1077974"/>
            <a:ext cx="2746028" cy="5352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>
          <a:xfrm>
            <a:off x="8349413" y="1984216"/>
            <a:ext cx="0" cy="3960426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363630" y="3470116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ym typeface="Symbol"/>
              </a:rPr>
              <a:t>l ~/4</a:t>
            </a:r>
            <a:endParaRPr lang="en-US" b="1" dirty="0"/>
          </a:p>
        </p:txBody>
      </p:sp>
      <p:sp>
        <p:nvSpPr>
          <p:cNvPr id="24" name="Title 2"/>
          <p:cNvSpPr>
            <a:spLocks noGrp="1"/>
          </p:cNvSpPr>
          <p:nvPr>
            <p:ph type="title"/>
          </p:nvPr>
        </p:nvSpPr>
        <p:spPr>
          <a:xfrm>
            <a:off x="323528" y="-5680"/>
            <a:ext cx="8424936" cy="698376"/>
          </a:xfrm>
        </p:spPr>
        <p:txBody>
          <a:bodyPr/>
          <a:lstStyle/>
          <a:p>
            <a:pPr algn="ctr"/>
            <a:r>
              <a:rPr lang="en-GB" sz="3600" dirty="0" smtClean="0">
                <a:effectLst/>
                <a:latin typeface="+mn-lt"/>
              </a:rPr>
              <a:t>Quarter </a:t>
            </a:r>
            <a:r>
              <a:rPr lang="en-GB" sz="3600" smtClean="0">
                <a:effectLst/>
                <a:latin typeface="+mn-lt"/>
              </a:rPr>
              <a:t>Wave Resonator</a:t>
            </a:r>
            <a:endParaRPr lang="en-GB" sz="3600" dirty="0">
              <a:effectLst/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70650" y="580134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Electric Field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07129" y="1192826"/>
            <a:ext cx="1891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Magnetic Field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228184" y="5445224"/>
            <a:ext cx="1224136" cy="20702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546931" y="2856742"/>
            <a:ext cx="1697477" cy="646331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f= 101.28 MHz</a:t>
            </a:r>
          </a:p>
          <a:p>
            <a:r>
              <a:rPr lang="el-GR" dirty="0" smtClean="0">
                <a:solidFill>
                  <a:schemeClr val="tx2">
                    <a:lumMod val="75000"/>
                  </a:schemeClr>
                </a:solidFill>
              </a:rPr>
              <a:t>λ</a:t>
            </a:r>
            <a:r>
              <a:rPr lang="en-GB" baseline="-25000" dirty="0">
                <a:solidFill>
                  <a:schemeClr val="tx2">
                    <a:lumMod val="75000"/>
                  </a:schemeClr>
                </a:solidFill>
              </a:rPr>
              <a:t>0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=2.96 m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20272" y="566124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̴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βλ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60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97768"/>
            <a:ext cx="8579296" cy="1143000"/>
          </a:xfrm>
        </p:spPr>
        <p:txBody>
          <a:bodyPr>
            <a:noAutofit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ransformation of the reflection coefficient and standing wave ratio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8064896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 smtClean="0"/>
          </a:p>
          <a:p>
            <a:endParaRPr lang="en-GB" sz="2000" baseline="-25000" dirty="0"/>
          </a:p>
          <a:p>
            <a:endParaRPr lang="en-GB" sz="2000" baseline="-250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14428" y="1916832"/>
            <a:ext cx="2677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Lossless line: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555776" y="1916832"/>
                <a:ext cx="5488746" cy="4049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</m:sup>
                      </m:sSup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GB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𝑑</m:t>
                              </m:r>
                            </m:sup>
                          </m:sSup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𝑑</m:t>
                              </m:r>
                            </m:sup>
                          </m:sSup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𝑗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𝛽</m:t>
                          </m:r>
                          <m:r>
                            <a:rPr lang="en-GB" i="1">
                              <a:latin typeface="Cambria Math"/>
                            </a:rPr>
                            <m:t>𝑑</m:t>
                          </m:r>
                        </m:sup>
                      </m:sSup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1+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𝑗</m:t>
                              </m:r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𝑑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1916832"/>
                <a:ext cx="5488746" cy="4049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2686307" y="2708920"/>
                <a:ext cx="25221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GB" i="1">
                          <a:latin typeface="Cambria Math"/>
                        </a:rPr>
                        <m:t>=</m:t>
                      </m:r>
                      <m:r>
                        <a:rPr lang="en-GB" i="1" smtClean="0">
                          <a:latin typeface="Cambria Math"/>
                        </a:rPr>
                        <m:t>𝐴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[1+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Γ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6307" y="2708920"/>
                <a:ext cx="2522165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363672" y="3653619"/>
                <a:ext cx="1861855" cy="38228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Γ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𝑑</m:t>
                          </m:r>
                        </m:e>
                      </m:d>
                      <m:r>
                        <a:rPr lang="en-GB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</a:rPr>
                            <m:t>Γ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/>
                            </a:rPr>
                            <m:t>−</m:t>
                          </m:r>
                          <m:r>
                            <a:rPr lang="en-GB" i="1">
                              <a:latin typeface="Cambria Math"/>
                            </a:rPr>
                            <m:t>𝑗</m:t>
                          </m:r>
                          <m:r>
                            <a:rPr lang="en-GB" i="1">
                              <a:latin typeface="Cambria Math"/>
                            </a:rPr>
                            <m:t>2</m:t>
                          </m:r>
                          <m:r>
                            <a:rPr lang="en-GB" i="1">
                              <a:latin typeface="Cambria Math"/>
                              <a:ea typeface="Cambria Math"/>
                            </a:rPr>
                            <m:t>𝛽</m:t>
                          </m:r>
                          <m:r>
                            <a:rPr lang="en-GB" i="1">
                              <a:latin typeface="Cambria Math"/>
                            </a:rPr>
                            <m:t>𝑑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3672" y="3653619"/>
                <a:ext cx="1861855" cy="38228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355976" y="3687990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Is the reflection coefficient at the distance 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4499992" y="4574312"/>
                <a:ext cx="3823200" cy="6888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400" dirty="0" smtClean="0"/>
                  <a:t>SWR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</m:e>
                        </m:d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GB" sz="2400" b="0" i="1" smtClean="0">
                                    <a:latin typeface="Cambria Math"/>
                                  </a:rPr>
                                  <m:t>𝑚𝑖𝑛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4574312"/>
                <a:ext cx="3823200" cy="688843"/>
              </a:xfrm>
              <a:prstGeom prst="rect">
                <a:avLst/>
              </a:prstGeom>
              <a:blipFill rotWithShape="1">
                <a:blip r:embed="rId5"/>
                <a:stretch>
                  <a:fillRect l="-2392" b="-17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310905" y="4555892"/>
            <a:ext cx="48975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Define the standing wave ratio SWR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0306" y="5445224"/>
            <a:ext cx="50357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Looking at the extremes of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the modulus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of V(d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716016" y="5479222"/>
                <a:ext cx="4320480" cy="8489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400" b="0" i="0" smtClean="0">
                          <a:latin typeface="Cambria Math"/>
                        </a:rPr>
                        <m:t>SWR</m:t>
                      </m:r>
                      <m:r>
                        <a:rPr lang="en-GB" sz="24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1+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GB" sz="2400" i="1">
                              <a:latin typeface="Cambria Math"/>
                            </a:rPr>
                            <m:t>1</m:t>
                          </m:r>
                          <m:r>
                            <a:rPr lang="en-GB" sz="24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 smtClean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5479222"/>
                <a:ext cx="4320480" cy="84895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4968552" y="6444044"/>
            <a:ext cx="442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Remember: defined only for a lossless line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691680" y="4057322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Distance between two maxima of the reflection coefficient= </a:t>
            </a:r>
            <a:r>
              <a:rPr lang="el-GR" dirty="0" smtClean="0"/>
              <a:t>λ</a:t>
            </a:r>
            <a:r>
              <a:rPr lang="en-GB" dirty="0" smtClean="0"/>
              <a:t>/2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755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 parameters for a 2 port network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3"/>
              <p:cNvSpPr txBox="1">
                <a:spLocks noGrp="1"/>
              </p:cNvSpPr>
              <p:nvPr>
                <p:ph idx="1"/>
              </p:nvPr>
            </p:nvSpPr>
            <p:spPr>
              <a:xfrm>
                <a:off x="827584" y="1409614"/>
                <a:ext cx="5194920" cy="1040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mr>
                    </m:m>
                    <m:r>
                      <a:rPr lang="en-GB" b="0" i="1" smtClean="0">
                        <a:latin typeface="Cambria Math"/>
                      </a:rPr>
                      <m:t>}=</m:t>
                    </m:r>
                    <m:d>
                      <m:dPr>
                        <m:begChr m:val="["/>
                        <m:endChr m:val="]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en-GB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/>
                                    </a:rPr>
                                    <m:t>22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{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mr>
                      <m:mr>
                        <m:e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mr>
                    </m:m>
                    <m:r>
                      <a:rPr lang="en-GB" i="1">
                        <a:latin typeface="Cambria Math"/>
                      </a:rPr>
                      <m:t>}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4" name="Content Placeholder 1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27584" y="1409614"/>
                <a:ext cx="5194920" cy="10409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627064" y="2533178"/>
            <a:ext cx="1427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xy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power enters port x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7616" y="2819925"/>
            <a:ext cx="5336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Define: a</a:t>
            </a:r>
            <a:r>
              <a:rPr lang="en-GB" baseline="-25000" dirty="0" smtClean="0"/>
              <a:t>1</a:t>
            </a:r>
            <a:r>
              <a:rPr lang="en-GB" dirty="0" smtClean="0"/>
              <a:t>=V</a:t>
            </a:r>
            <a:r>
              <a:rPr lang="en-GB" baseline="-25000" dirty="0" smtClean="0"/>
              <a:t>1</a:t>
            </a:r>
            <a:r>
              <a:rPr lang="en-GB" baseline="30000" dirty="0" smtClean="0"/>
              <a:t>+</a:t>
            </a:r>
            <a:r>
              <a:rPr lang="en-GB" dirty="0" smtClean="0"/>
              <a:t>, b</a:t>
            </a:r>
            <a:r>
              <a:rPr lang="en-GB" baseline="-25000" dirty="0" smtClean="0"/>
              <a:t>1</a:t>
            </a:r>
            <a:r>
              <a:rPr lang="en-GB" dirty="0" smtClean="0"/>
              <a:t>=V</a:t>
            </a:r>
            <a:r>
              <a:rPr lang="en-GB" baseline="-25000" dirty="0" smtClean="0"/>
              <a:t>1</a:t>
            </a:r>
            <a:r>
              <a:rPr lang="en-GB" baseline="30000" dirty="0" smtClean="0"/>
              <a:t>-</a:t>
            </a:r>
            <a:r>
              <a:rPr lang="en-GB" dirty="0" smtClean="0"/>
              <a:t>, a</a:t>
            </a:r>
            <a:r>
              <a:rPr lang="en-GB" baseline="-25000" dirty="0" smtClean="0"/>
              <a:t>2</a:t>
            </a:r>
            <a:r>
              <a:rPr lang="en-GB" dirty="0" smtClean="0"/>
              <a:t>=V</a:t>
            </a:r>
            <a:r>
              <a:rPr lang="en-GB" baseline="-25000" dirty="0" smtClean="0"/>
              <a:t>2</a:t>
            </a:r>
            <a:r>
              <a:rPr lang="en-GB" baseline="30000" dirty="0" smtClean="0"/>
              <a:t>+</a:t>
            </a:r>
            <a:r>
              <a:rPr lang="en-GB" dirty="0" smtClean="0"/>
              <a:t>, b</a:t>
            </a:r>
            <a:r>
              <a:rPr lang="en-GB" baseline="-25000" dirty="0" smtClean="0"/>
              <a:t>2</a:t>
            </a:r>
            <a:r>
              <a:rPr lang="en-GB" dirty="0" smtClean="0"/>
              <a:t>=V</a:t>
            </a:r>
            <a:r>
              <a:rPr lang="en-GB" baseline="-25000" dirty="0" smtClean="0"/>
              <a:t>2</a:t>
            </a:r>
            <a:r>
              <a:rPr lang="en-GB" baseline="30000" dirty="0" smtClean="0"/>
              <a:t>-</a:t>
            </a:r>
            <a:r>
              <a:rPr lang="en-GB" dirty="0" smtClean="0"/>
              <a:t> complex voltages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11560" y="3273090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S</a:t>
            </a:r>
            <a:r>
              <a:rPr lang="en-GB" baseline="-25000" dirty="0" smtClean="0"/>
              <a:t>11</a:t>
            </a:r>
            <a:r>
              <a:rPr lang="en-GB" dirty="0" smtClean="0"/>
              <a:t> </a:t>
            </a:r>
            <a:r>
              <a:rPr lang="en-GB" dirty="0"/>
              <a:t>I</a:t>
            </a:r>
            <a:r>
              <a:rPr lang="en-GB" dirty="0" smtClean="0"/>
              <a:t>nput port voltage reflection coefficient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/>
              <a:t>S</a:t>
            </a:r>
            <a:r>
              <a:rPr lang="en-GB" baseline="-25000" dirty="0"/>
              <a:t>21</a:t>
            </a:r>
            <a:r>
              <a:rPr lang="en-GB" dirty="0"/>
              <a:t> Forward </a:t>
            </a:r>
            <a:r>
              <a:rPr lang="en-GB" dirty="0" smtClean="0"/>
              <a:t>voltage gain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/>
              <a:t>S</a:t>
            </a:r>
            <a:r>
              <a:rPr lang="en-GB" baseline="-25000" dirty="0"/>
              <a:t>22</a:t>
            </a:r>
            <a:r>
              <a:rPr lang="en-GB" dirty="0"/>
              <a:t> </a:t>
            </a:r>
            <a:r>
              <a:rPr lang="en-GB" dirty="0" smtClean="0"/>
              <a:t>Output port voltage reflection coefficient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/>
              <a:t>S</a:t>
            </a:r>
            <a:r>
              <a:rPr lang="en-GB" baseline="-25000" dirty="0"/>
              <a:t>12</a:t>
            </a:r>
            <a:r>
              <a:rPr lang="en-GB" dirty="0"/>
              <a:t> Reverse </a:t>
            </a:r>
            <a:r>
              <a:rPr lang="en-GB" dirty="0" smtClean="0"/>
              <a:t>voltage gain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6516216" y="1900145"/>
            <a:ext cx="10081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084168" y="1900145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6084168" y="2332193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740352" y="228616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7740352" y="1926124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940152" y="155679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r>
              <a:rPr lang="en-GB" baseline="-25000" dirty="0" smtClean="0"/>
              <a:t>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40352" y="148478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r>
              <a:rPr lang="en-GB" baseline="-25000" dirty="0" smtClean="0"/>
              <a:t>2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940152" y="19261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r>
              <a:rPr lang="en-GB" baseline="-25000" dirty="0" smtClean="0"/>
              <a:t>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740352" y="19261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r>
              <a:rPr lang="en-GB" baseline="-25000" dirty="0"/>
              <a:t>2</a:t>
            </a:r>
            <a:endParaRPr lang="en-GB" baseline="-250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395536" y="4725144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│</a:t>
            </a:r>
            <a:r>
              <a:rPr lang="en-GB" dirty="0"/>
              <a:t>S</a:t>
            </a:r>
            <a:r>
              <a:rPr lang="en-GB" baseline="-25000" dirty="0"/>
              <a:t>21</a:t>
            </a:r>
            <a:r>
              <a:rPr lang="en-GB" dirty="0" smtClean="0"/>
              <a:t>│ is the scalar linear gain,  that is │</a:t>
            </a:r>
            <a:r>
              <a:rPr lang="en-GB" dirty="0"/>
              <a:t>V</a:t>
            </a:r>
            <a:r>
              <a:rPr lang="en-GB" baseline="-25000" dirty="0"/>
              <a:t>2</a:t>
            </a:r>
            <a:r>
              <a:rPr lang="en-GB" baseline="30000" dirty="0"/>
              <a:t>-</a:t>
            </a:r>
            <a:r>
              <a:rPr lang="en-GB" dirty="0"/>
              <a:t> </a:t>
            </a:r>
            <a:r>
              <a:rPr lang="en-GB" dirty="0" smtClean="0"/>
              <a:t>/</a:t>
            </a:r>
            <a:r>
              <a:rPr lang="en-GB" dirty="0"/>
              <a:t>V</a:t>
            </a:r>
            <a:r>
              <a:rPr lang="en-GB" baseline="-25000" dirty="0"/>
              <a:t>1</a:t>
            </a:r>
            <a:r>
              <a:rPr lang="en-GB" baseline="30000" dirty="0" smtClean="0"/>
              <a:t>+</a:t>
            </a:r>
            <a:r>
              <a:rPr lang="en-GB" dirty="0" smtClean="0"/>
              <a:t>│ , the phase information is dropped. </a:t>
            </a:r>
          </a:p>
          <a:p>
            <a:endParaRPr lang="en-GB" dirty="0"/>
          </a:p>
          <a:p>
            <a:r>
              <a:rPr lang="en-GB" dirty="0" smtClean="0"/>
              <a:t>The insertion loss is expressed in decibels, that is IL= -20 Log</a:t>
            </a:r>
            <a:r>
              <a:rPr lang="en-GB" baseline="-25000" dirty="0" smtClean="0"/>
              <a:t>10</a:t>
            </a:r>
            <a:r>
              <a:rPr lang="en-GB" dirty="0" smtClean="0"/>
              <a:t>(</a:t>
            </a:r>
            <a:r>
              <a:rPr lang="en-GB" dirty="0"/>
              <a:t>│S</a:t>
            </a:r>
            <a:r>
              <a:rPr lang="en-GB" baseline="-25000" dirty="0"/>
              <a:t>21</a:t>
            </a:r>
            <a:r>
              <a:rPr lang="en-GB" dirty="0" smtClean="0"/>
              <a:t>│)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72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7333"/>
            <a:ext cx="8229600" cy="4525963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Determining the/a value of a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measurand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(the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quantity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to be measured), implies:</a:t>
            </a:r>
          </a:p>
          <a:p>
            <a:pPr lvl="1"/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of the measurand</a:t>
            </a:r>
          </a:p>
          <a:p>
            <a:pPr lvl="1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 of the measurement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unit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(the value of the measurand is a real number expressing the ratio between the measurand and the unit)</a:t>
            </a:r>
          </a:p>
          <a:p>
            <a:pPr lvl="1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principle of measurement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(example: thermal contraction)</a:t>
            </a:r>
          </a:p>
          <a:p>
            <a:pPr lvl="1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 of the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of measurement (example: by difference)</a:t>
            </a:r>
          </a:p>
          <a:p>
            <a:pPr lvl="1"/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Definition of the measurement </a:t>
            </a:r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procedure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(the sequence of actions to carry out the measurement)</a:t>
            </a:r>
          </a:p>
        </p:txBody>
      </p:sp>
    </p:spTree>
    <p:extLst>
      <p:ext uri="{BB962C8B-B14F-4D97-AF65-F5344CB8AC3E}">
        <p14:creationId xmlns:p14="http://schemas.microsoft.com/office/powerpoint/2010/main" val="198136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Power units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484784"/>
            <a:ext cx="28803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Relative power levels are expressed in decibel</a:t>
            </a:r>
          </a:p>
          <a:p>
            <a:endParaRPr lang="en-GB" dirty="0"/>
          </a:p>
          <a:p>
            <a:r>
              <a:rPr lang="en-GB" dirty="0" smtClean="0"/>
              <a:t>P(dB)=10 Log(P</a:t>
            </a:r>
            <a:r>
              <a:rPr lang="en-GB" baseline="-25000" dirty="0" smtClean="0"/>
              <a:t>1</a:t>
            </a:r>
            <a:r>
              <a:rPr lang="en-GB" dirty="0" smtClean="0"/>
              <a:t>/P</a:t>
            </a:r>
            <a:r>
              <a:rPr lang="en-GB" baseline="-25000" dirty="0" smtClean="0"/>
              <a:t>2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 smtClean="0"/>
              <a:t>Absolute power measurements often are expressed in </a:t>
            </a:r>
            <a:r>
              <a:rPr lang="en-GB" dirty="0" err="1" smtClean="0"/>
              <a:t>dBm</a:t>
            </a:r>
            <a:r>
              <a:rPr lang="en-GB" dirty="0" smtClean="0"/>
              <a:t>: 1 </a:t>
            </a:r>
            <a:r>
              <a:rPr lang="en-GB" dirty="0" err="1" smtClean="0"/>
              <a:t>mW</a:t>
            </a:r>
            <a:r>
              <a:rPr lang="en-GB" dirty="0" smtClean="0"/>
              <a:t> is taken as a power reference level</a:t>
            </a:r>
          </a:p>
          <a:p>
            <a:endParaRPr lang="en-GB" dirty="0"/>
          </a:p>
          <a:p>
            <a:r>
              <a:rPr lang="en-GB" dirty="0" smtClean="0"/>
              <a:t>P(</a:t>
            </a:r>
            <a:r>
              <a:rPr lang="en-GB" dirty="0" err="1" smtClean="0"/>
              <a:t>dBm</a:t>
            </a:r>
            <a:r>
              <a:rPr lang="en-GB" dirty="0" smtClean="0"/>
              <a:t>)=10Log(P in </a:t>
            </a:r>
            <a:r>
              <a:rPr lang="en-GB" dirty="0" err="1" smtClean="0"/>
              <a:t>mW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/>
              <a:t>P(</a:t>
            </a:r>
            <a:r>
              <a:rPr lang="en-GB" dirty="0" err="1"/>
              <a:t>mW</a:t>
            </a:r>
            <a:r>
              <a:rPr lang="en-GB" dirty="0"/>
              <a:t>) = 10</a:t>
            </a:r>
            <a:r>
              <a:rPr lang="en-GB" baseline="30000" dirty="0"/>
              <a:t>[P(</a:t>
            </a:r>
            <a:r>
              <a:rPr lang="en-GB" baseline="30000" dirty="0" err="1"/>
              <a:t>dBm</a:t>
            </a:r>
            <a:r>
              <a:rPr lang="en-GB" baseline="30000" dirty="0"/>
              <a:t>)/10]</a:t>
            </a:r>
            <a:r>
              <a:rPr lang="en-GB" dirty="0"/>
              <a:t/>
            </a:r>
            <a:br>
              <a:rPr lang="en-GB" dirty="0"/>
            </a:br>
            <a:endParaRPr lang="en-GB" dirty="0" smtClean="0"/>
          </a:p>
          <a:p>
            <a:r>
              <a:rPr lang="en-GB" dirty="0" smtClean="0">
                <a:solidFill>
                  <a:srgbClr val="FFC000"/>
                </a:solidFill>
              </a:rPr>
              <a:t>Less than 30 </a:t>
            </a:r>
            <a:r>
              <a:rPr lang="en-GB" dirty="0" err="1" smtClean="0">
                <a:solidFill>
                  <a:srgbClr val="FFC000"/>
                </a:solidFill>
              </a:rPr>
              <a:t>dBm</a:t>
            </a:r>
            <a:r>
              <a:rPr lang="en-GB" dirty="0" smtClean="0">
                <a:solidFill>
                  <a:srgbClr val="FFC000"/>
                </a:solidFill>
              </a:rPr>
              <a:t> is less than 1 W</a:t>
            </a:r>
          </a:p>
          <a:p>
            <a:r>
              <a:rPr lang="en-GB" dirty="0" smtClean="0">
                <a:solidFill>
                  <a:srgbClr val="FFC000"/>
                </a:solidFill>
              </a:rPr>
              <a:t>A negative number of </a:t>
            </a:r>
            <a:r>
              <a:rPr lang="en-GB" dirty="0" err="1" smtClean="0">
                <a:solidFill>
                  <a:srgbClr val="FFC000"/>
                </a:solidFill>
              </a:rPr>
              <a:t>dBm</a:t>
            </a:r>
            <a:r>
              <a:rPr lang="en-GB" dirty="0" smtClean="0">
                <a:solidFill>
                  <a:srgbClr val="FFC000"/>
                </a:solidFill>
              </a:rPr>
              <a:t> is less than 1 </a:t>
            </a:r>
            <a:r>
              <a:rPr lang="en-GB" dirty="0" err="1" smtClean="0">
                <a:solidFill>
                  <a:srgbClr val="FFC000"/>
                </a:solidFill>
              </a:rPr>
              <a:t>mW</a:t>
            </a:r>
            <a:r>
              <a:rPr lang="en-GB" dirty="0">
                <a:solidFill>
                  <a:srgbClr val="FFC000"/>
                </a:solidFill>
              </a:rPr>
              <a:t>!</a:t>
            </a:r>
          </a:p>
        </p:txBody>
      </p:sp>
      <p:pic>
        <p:nvPicPr>
          <p:cNvPr id="2050" name="Picture 2" descr="RF Cafe - mW-to-dBm Power Conversion chart plot 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403482"/>
            <a:ext cx="5040560" cy="5059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38256" y="6165884"/>
            <a:ext cx="57606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/>
              <a:t>10000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80755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Users\w\wventuri\Documents\MyDocs\scuola\1024px-Male_type_N_connect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861" y="3861048"/>
            <a:ext cx="2844651" cy="189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35496" y="1124744"/>
            <a:ext cx="8579296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Coaxial cables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Characteristics</a:t>
            </a:r>
          </a:p>
          <a:p>
            <a:pPr marL="0" indent="0">
              <a:buNone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Shunt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4" tooltip="Capacitance"/>
              </a:rPr>
              <a:t>capacitance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per unit length, in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farad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meter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Series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5" tooltip="Inductance"/>
              </a:rPr>
              <a:t>inductance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per unit length, in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henrys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meter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Series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6" tooltip="Electrical resistance"/>
              </a:rPr>
              <a:t>resistance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per unit length, in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ohms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meter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Shunt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7" tooltip="Electrical conductance"/>
              </a:rPr>
              <a:t>conductance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per unit length, in </a:t>
            </a:r>
            <a:r>
              <a:rPr lang="en-GB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siemens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meter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8" tooltip="Characteristic impedance"/>
              </a:rPr>
              <a:t>Characteristic impedance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ohms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Attenuation (loss) per unit length, in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per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meter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9" tooltip="Velocity of propagation"/>
              </a:rPr>
              <a:t>Velocity of propagation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in meters per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second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Single-mode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band (in coax, TEM have zero cut-off frequency, but other modes set in at high freq.)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peak voltage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set by the breakdown voltage of the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insulator)</a:t>
            </a:r>
          </a:p>
          <a:p>
            <a:pPr marL="0" indent="0">
              <a:buNone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Connectors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Many types: BNC, N, SMA, 7/16 DIN (rated according to max frequency)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Decreasing the diameter of the outer conductor increases the highest usable frequency 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RF and microwave connectors are precision-made parts, easily damaged by mistreatment: as a rule, the only thing which has to be rotated is the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threaded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sleeve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Connectors give important contributions to loss and mismatch on the line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RF components: cables and connectors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\\cern.ch\dfs\Users\w\wventuri\Documents\MyDocs\scuola\300px-Coaxial_cable_cutaway_svg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08720"/>
            <a:ext cx="28575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761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85192" y="1351309"/>
            <a:ext cx="8579296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Attenuators: reduce power (absorbing it) without distorting the waveforms.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Characteristics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Attenuation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expressed in dB of relative power</a:t>
            </a:r>
          </a:p>
          <a:p>
            <a:pPr lvl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Frequency bandwidth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Power dissipation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SWR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for input and output ports</a:t>
            </a:r>
          </a:p>
          <a:p>
            <a:pPr lvl="1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Repeatability</a:t>
            </a:r>
          </a:p>
          <a:p>
            <a:pPr marL="457200" lvl="1" indent="0">
              <a:buNone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DC blocks: prevent the flow of DC (and audio) power, used to protect sensitive equipment (for example power meters), or when these components are undesired 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Loads: calibrated at the characteristics impedance of the line.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Shorts, open: mainly as calibration standards.</a:t>
            </a:r>
          </a:p>
          <a:p>
            <a:pPr marL="457200" lvl="1" indent="0">
              <a:buNone/>
            </a:pP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RF components: attenuators, DC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stoppers, matched loads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shorts, open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74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85192" y="836712"/>
            <a:ext cx="8579296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Power splitters (or power combiners)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RF components: splitters, directional couplers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upload.wikimedia.org/wikipedia/en/thumb/0/02/Power_divider_symbol.svg/394px-Power_divider_symbo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3203848" cy="98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pload.wikimedia.org/wikipedia/en/thumb/3/34/Directional_coupler_symbols.svg/220px-Directional_coupler_symbols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952" y="1073062"/>
            <a:ext cx="3010520" cy="285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wventuri\AppData\Local\Microsoft\Windows\Temporary Internet Files\Content.IE5\Y8IZLS4B\fot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867" y="3933056"/>
            <a:ext cx="3277757" cy="2448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36512" y="2348880"/>
            <a:ext cx="561662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Directional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couplers:  characteristics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Coupling factor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in dB :-10 Log (P3/P1).  always &lt; -3 dB </a:t>
            </a:r>
          </a:p>
          <a:p>
            <a:pPr lvl="1"/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Insertion 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in dB :-10 Log (P2/P1) </a:t>
            </a:r>
          </a:p>
          <a:p>
            <a:pPr lvl="1"/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Isolation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: -10 Log (P4/P1); -10 Log(P3/P2) (they can differ)</a:t>
            </a:r>
          </a:p>
          <a:p>
            <a:pPr lvl="1"/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Directivity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: -10 Log (P4/P3)= -10 Log (P4/P1)+10 Log (P3/P1)</a:t>
            </a:r>
          </a:p>
          <a:p>
            <a:pPr lvl="1"/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Directivity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= Isolation-coupling factor: should be as high as possible</a:t>
            </a:r>
          </a:p>
          <a:p>
            <a:pPr lvl="1"/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Directivity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is “narrow band”, it relies on destructive interference 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3235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/>
          <p:cNvSpPr txBox="1">
            <a:spLocks/>
          </p:cNvSpPr>
          <p:nvPr/>
        </p:nvSpPr>
        <p:spPr>
          <a:xfrm>
            <a:off x="385192" y="1063277"/>
            <a:ext cx="8579296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43528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Power measurements, power meters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C:\Users\wventuri\AppData\Local\Microsoft\Windows\Temporary Internet Files\Content.IE5\N5FVV98W\foto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40182" y="2029568"/>
            <a:ext cx="3735511" cy="278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1556792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Below ~ 10 kHz power is measured by measuring V and I: it is a derived quantity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2492896"/>
            <a:ext cx="4176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Up to 100 MHz direct measurements of voltage and current are still possible; but it is easier and more accurate to measure power directly with a power meter</a:t>
            </a:r>
            <a:endParaRPr lang="en-GB" dirty="0"/>
          </a:p>
        </p:txBody>
      </p:sp>
      <p:cxnSp>
        <p:nvCxnSpPr>
          <p:cNvPr id="5" name="Straight Arrow Connector 4"/>
          <p:cNvCxnSpPr>
            <a:stCxn id="6" idx="3"/>
          </p:cNvCxnSpPr>
          <p:nvPr/>
        </p:nvCxnSpPr>
        <p:spPr>
          <a:xfrm flipV="1">
            <a:off x="5076056" y="3093060"/>
            <a:ext cx="360040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71600" y="4149080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the GHz range and beyond, power is the fundamental quantity: voltage and current are the derived quantities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71600" y="5589240"/>
            <a:ext cx="7331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Thermistors (bolometers), Thermocouples, and diode detectors are the most common sensors used to measure RF power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55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/>
          <a:lstStyle/>
          <a:p>
            <a:pPr defTabSz="457200" eaLnBrk="1" hangingPunct="1"/>
            <a:r>
              <a:rPr lang="en-US" sz="3200" b="1" dirty="0" smtClean="0">
                <a:solidFill>
                  <a:schemeClr val="bg1"/>
                </a:solidFill>
                <a:cs typeface="Arial" pitchFamily="34" charset="0"/>
              </a:rPr>
              <a:t>Spectrum analyzer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000" y="1340768"/>
            <a:ext cx="6480000" cy="486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17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Resolution Bandwidth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0921370"/>
              </p:ext>
            </p:extLst>
          </p:nvPr>
        </p:nvGraphicFramePr>
        <p:xfrm>
          <a:off x="251520" y="4293096"/>
          <a:ext cx="8640960" cy="1828800"/>
        </p:xfrm>
        <a:graphic>
          <a:graphicData uri="http://schemas.openxmlformats.org/drawingml/2006/table">
            <a:tbl>
              <a:tblPr/>
              <a:tblGrid>
                <a:gridCol w="432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Larger RBW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Smaller RBW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Smaller FFT size; fewer samples; requires less acquisition and computation time; often unable to resolve two closely spaced tones in a spectrum.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Larger FFT size; more samples; requires more acquisition and computation time; tones are easily resolved.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26" name="Picture 2" descr="http://www.ni.com/cms/images/devzone/tut/a/d7986ce218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07104"/>
            <a:ext cx="8136904" cy="277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99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Network analysers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4472071" cy="4680520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 S parameters as a function of frequency 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 parameters are complex quantities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Two types: 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Scalar Network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Analysers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SNA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amplitudes</a:t>
            </a:r>
          </a:p>
          <a:p>
            <a:pPr lvl="1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Vector Network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Analysers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VNA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amplitudes and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phases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VNA are the most common nowadays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Usually two ports (4 ports and more are also available but expensive)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With a two ports one can measure S11, S22,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S12,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and S21 (reflection and transmission from or through a DUT). 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 output in several formats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Require calibration performed by the user at each use on top of the periodic calibration at the factory</a:t>
            </a:r>
          </a:p>
          <a:p>
            <a:pPr marL="457200" lvl="1" indent="0">
              <a:buNone/>
            </a:pP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 descr="C:\Users\wventuri\AppData\Local\Microsoft\Windows\Temporary Internet Files\Content.IE5\Y8IZLS4B\f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350" y="1268760"/>
            <a:ext cx="4509202" cy="336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65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Basic measurement circuit </a:t>
            </a:r>
            <a:endParaRPr lang="en-GB" dirty="0"/>
          </a:p>
        </p:txBody>
      </p:sp>
      <p:grpSp>
        <p:nvGrpSpPr>
          <p:cNvPr id="37" name="Group 36"/>
          <p:cNvGrpSpPr/>
          <p:nvPr/>
        </p:nvGrpSpPr>
        <p:grpSpPr>
          <a:xfrm>
            <a:off x="1149969" y="1941813"/>
            <a:ext cx="5328592" cy="874546"/>
            <a:chOff x="1547664" y="3609020"/>
            <a:chExt cx="6408712" cy="1044121"/>
          </a:xfrm>
        </p:grpSpPr>
        <p:grpSp>
          <p:nvGrpSpPr>
            <p:cNvPr id="14" name="Group 13"/>
            <p:cNvGrpSpPr/>
            <p:nvPr/>
          </p:nvGrpSpPr>
          <p:grpSpPr>
            <a:xfrm>
              <a:off x="1547664" y="3609020"/>
              <a:ext cx="2448272" cy="936104"/>
              <a:chOff x="1547664" y="3609020"/>
              <a:chExt cx="2448272" cy="936104"/>
            </a:xfrm>
          </p:grpSpPr>
          <p:sp>
            <p:nvSpPr>
              <p:cNvPr id="3" name="Isosceles Triangle 2"/>
              <p:cNvSpPr/>
              <p:nvPr/>
            </p:nvSpPr>
            <p:spPr>
              <a:xfrm rot="5400000">
                <a:off x="1943708" y="3645024"/>
                <a:ext cx="936104" cy="864096"/>
              </a:xfrm>
              <a:prstGeom prst="triangl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1547664" y="4077072"/>
                <a:ext cx="43204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2843808" y="4077072"/>
                <a:ext cx="432048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3275856" y="3717032"/>
                <a:ext cx="720080" cy="720080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Curved Down Arrow 12"/>
              <p:cNvSpPr/>
              <p:nvPr/>
            </p:nvSpPr>
            <p:spPr>
              <a:xfrm>
                <a:off x="3419872" y="3861048"/>
                <a:ext cx="432048" cy="216024"/>
              </a:xfrm>
              <a:prstGeom prst="curved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16" name="Straight Arrow Connector 15"/>
            <p:cNvCxnSpPr>
              <a:stCxn id="12" idx="6"/>
            </p:cNvCxnSpPr>
            <p:nvPr/>
          </p:nvCxnSpPr>
          <p:spPr>
            <a:xfrm>
              <a:off x="3995936" y="4077072"/>
              <a:ext cx="12961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4211960" y="4018208"/>
              <a:ext cx="864096" cy="117727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92080" y="3861048"/>
              <a:ext cx="1368152" cy="5040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" name="Elbow Connector 19"/>
            <p:cNvCxnSpPr/>
            <p:nvPr/>
          </p:nvCxnSpPr>
          <p:spPr>
            <a:xfrm rot="16200000" flipH="1">
              <a:off x="5364086" y="4293096"/>
              <a:ext cx="432052" cy="288032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/>
            <p:nvPr/>
          </p:nvCxnSpPr>
          <p:spPr>
            <a:xfrm rot="5400000">
              <a:off x="6156173" y="4293098"/>
              <a:ext cx="432054" cy="288031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6660232" y="4090217"/>
              <a:ext cx="129614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6876256" y="4031353"/>
              <a:ext cx="864096" cy="117727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2" name="Elbow Connector 51"/>
          <p:cNvCxnSpPr>
            <a:endCxn id="46" idx="0"/>
          </p:cNvCxnSpPr>
          <p:nvPr/>
        </p:nvCxnSpPr>
        <p:spPr>
          <a:xfrm rot="16200000" flipH="1">
            <a:off x="7093740" y="3335404"/>
            <a:ext cx="978848" cy="301944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7199887" y="3975800"/>
            <a:ext cx="1068498" cy="2257695"/>
            <a:chOff x="7092280" y="4199833"/>
            <a:chExt cx="1068498" cy="2257695"/>
          </a:xfrm>
        </p:grpSpPr>
        <p:grpSp>
          <p:nvGrpSpPr>
            <p:cNvPr id="40" name="Group 39"/>
            <p:cNvGrpSpPr/>
            <p:nvPr/>
          </p:nvGrpSpPr>
          <p:grpSpPr>
            <a:xfrm>
              <a:off x="7092280" y="4447559"/>
              <a:ext cx="1068498" cy="1933769"/>
              <a:chOff x="7236296" y="4447559"/>
              <a:chExt cx="1068498" cy="1933769"/>
            </a:xfrm>
          </p:grpSpPr>
          <p:sp>
            <p:nvSpPr>
              <p:cNvPr id="38" name="Oval 37"/>
              <p:cNvSpPr/>
              <p:nvPr/>
            </p:nvSpPr>
            <p:spPr>
              <a:xfrm flipH="1">
                <a:off x="7236296" y="5013176"/>
                <a:ext cx="1068498" cy="72081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7596336" y="4447559"/>
                <a:ext cx="360040" cy="1933769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7575428" y="4199833"/>
              <a:ext cx="102201" cy="49545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609691" y="6305128"/>
              <a:ext cx="45719" cy="15240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8" name="Elbow Connector 57"/>
          <p:cNvCxnSpPr>
            <a:stCxn id="48" idx="2"/>
          </p:cNvCxnSpPr>
          <p:nvPr/>
        </p:nvCxnSpPr>
        <p:spPr>
          <a:xfrm rot="5400000">
            <a:off x="7162283" y="5875460"/>
            <a:ext cx="219841" cy="93591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6804248" y="3107116"/>
            <a:ext cx="0" cy="3346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36" idx="3"/>
          </p:cNvCxnSpPr>
          <p:nvPr/>
        </p:nvCxnSpPr>
        <p:spPr>
          <a:xfrm>
            <a:off x="6298946" y="2344859"/>
            <a:ext cx="1133246" cy="42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7432192" y="2349081"/>
            <a:ext cx="0" cy="647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2706635" y="2839820"/>
            <a:ext cx="359231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6" name="Straight Arrow Connector 85"/>
          <p:cNvCxnSpPr>
            <a:stCxn id="12" idx="4"/>
            <a:endCxn id="84" idx="0"/>
          </p:cNvCxnSpPr>
          <p:nvPr/>
        </p:nvCxnSpPr>
        <p:spPr>
          <a:xfrm flipH="1">
            <a:off x="2886251" y="2635415"/>
            <a:ext cx="1" cy="2044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841743" y="2834561"/>
            <a:ext cx="10776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RF power amplifier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59422" y="1869698"/>
            <a:ext cx="757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LLRF drive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168558" y="3274426"/>
            <a:ext cx="1480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Matched load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325745" y="1602948"/>
            <a:ext cx="1480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Circulator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4131524" y="1747804"/>
            <a:ext cx="2158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Directional coupler 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6478561" y="3280523"/>
            <a:ext cx="2557934" cy="634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TextBox 97"/>
          <p:cNvSpPr txBox="1"/>
          <p:nvPr/>
        </p:nvSpPr>
        <p:spPr>
          <a:xfrm>
            <a:off x="7761473" y="2621402"/>
            <a:ext cx="1248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Cryostat top plate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Rounded Rectangle 107"/>
          <p:cNvSpPr/>
          <p:nvPr/>
        </p:nvSpPr>
        <p:spPr>
          <a:xfrm>
            <a:off x="4460650" y="2836867"/>
            <a:ext cx="325097" cy="649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ounded Rectangle 108"/>
          <p:cNvSpPr/>
          <p:nvPr/>
        </p:nvSpPr>
        <p:spPr>
          <a:xfrm>
            <a:off x="4885924" y="2837016"/>
            <a:ext cx="325097" cy="649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ounded Rectangle 109"/>
          <p:cNvSpPr/>
          <p:nvPr/>
        </p:nvSpPr>
        <p:spPr>
          <a:xfrm rot="5400000">
            <a:off x="5845085" y="2619813"/>
            <a:ext cx="325097" cy="64950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2" name="Elbow Connector 111"/>
          <p:cNvCxnSpPr/>
          <p:nvPr/>
        </p:nvCxnSpPr>
        <p:spPr>
          <a:xfrm rot="10800000">
            <a:off x="6345530" y="2926113"/>
            <a:ext cx="457345" cy="287431"/>
          </a:xfrm>
          <a:prstGeom prst="bentConnector3">
            <a:avLst>
              <a:gd name="adj1" fmla="val -39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3862785" y="3532158"/>
            <a:ext cx="1040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Forward power meter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943802" y="3626459"/>
            <a:ext cx="1273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Reflected  power meter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477616" y="3144338"/>
            <a:ext cx="10405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Transmitted  power meter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7785236" y="3818721"/>
            <a:ext cx="14802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Input coupler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913087" y="5934290"/>
            <a:ext cx="1480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Pick up antenna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88224" y="3626459"/>
            <a:ext cx="2555776" cy="3231541"/>
          </a:xfrm>
          <a:prstGeom prst="rect">
            <a:avLst/>
          </a:prstGeom>
          <a:solidFill>
            <a:srgbClr val="92D05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460432" y="4941168"/>
            <a:ext cx="576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B050"/>
                </a:solidFill>
              </a:rPr>
              <a:t>LHe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60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1143000"/>
          </a:xfrm>
        </p:spPr>
        <p:txBody>
          <a:bodyPr>
            <a:no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Attenuation measurements (cable calibrations)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78592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460269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readings of the power meters on the rack must be referred to the powers at the cavity, taking into account the attenuation of the lines: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81560"/>
            <a:ext cx="7518088" cy="1957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971600" y="4365104"/>
            <a:ext cx="74888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total attenuation values are: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FWD= (A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FWD)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(A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Cold part (coupler)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RFL=(B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→RFL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 + (B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C)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 Cold part (coupler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TXM=(D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TXM)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 Cold part (antenna)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98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Errors and uncertainty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Error is an idealised concept: the “true” value of a quantity is metaphysical, sometimes even conceptually hard to define (think to the length of an object…)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Exception: conventional true values (speed of light, Avogadro number, etc..)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 science we believe “something is out there”, but “errors”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cannot be known</a:t>
            </a: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Traditionally 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errors are viewed as having two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components: systematic</a:t>
            </a:r>
            <a:r>
              <a:rPr lang="en-GB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and random. The distinction has to do with their behaviour in time. However: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“random” error in determining an influence variable or a calibration constant becomes “systematic” in the end result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Known systematic errors should be eliminated by correction factors; these are in turn affected by “errors” </a:t>
            </a:r>
          </a:p>
          <a:p>
            <a:r>
              <a:rPr lang="en-GB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Uncertainty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reflects the lack of knowledge on the value of the measurand, of which the measurement results is only an estimate</a:t>
            </a:r>
          </a:p>
          <a:p>
            <a:pPr marL="457200" lvl="1" indent="0">
              <a:buNone/>
            </a:pP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4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Cavity measurement analysis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63272" cy="4277072"/>
          </a:xfrm>
        </p:spPr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Equivalent circuit model (for one mode)</a:t>
            </a:r>
          </a:p>
        </p:txBody>
      </p:sp>
      <p:pic>
        <p:nvPicPr>
          <p:cNvPr id="10" name="Picture 11" descr="150px-Inductor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554700" y="3737702"/>
            <a:ext cx="1296144" cy="422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120px-Capacitor_Symbol_alternative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42459" y="3413731"/>
            <a:ext cx="1237378" cy="108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19748" y="3697339"/>
            <a:ext cx="872737" cy="405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 bwMode="auto">
          <a:xfrm>
            <a:off x="6156116" y="2852936"/>
            <a:ext cx="6982" cy="6126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auto">
          <a:xfrm flipH="1" flipV="1">
            <a:off x="6150419" y="4294833"/>
            <a:ext cx="5697" cy="7183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auto">
          <a:xfrm>
            <a:off x="6146191" y="4571254"/>
            <a:ext cx="1014381" cy="14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31"/>
          <p:cNvSpPr txBox="1">
            <a:spLocks noChangeArrowheads="1"/>
          </p:cNvSpPr>
          <p:nvPr/>
        </p:nvSpPr>
        <p:spPr bwMode="auto">
          <a:xfrm>
            <a:off x="5604599" y="3473652"/>
            <a:ext cx="46519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 err="1" smtClean="0">
                <a:latin typeface="Calibri" pitchFamily="34" charset="0"/>
              </a:rPr>
              <a:t>G</a:t>
            </a:r>
            <a:r>
              <a:rPr lang="en-US" altLang="en-US" sz="2400" baseline="-25000" dirty="0" err="1" smtClean="0">
                <a:latin typeface="Calibri" pitchFamily="34" charset="0"/>
              </a:rPr>
              <a:t>c</a:t>
            </a:r>
            <a:endParaRPr lang="en-US" altLang="en-US" sz="2400" baseline="-25000" dirty="0">
              <a:latin typeface="Calibri" pitchFamily="34" charset="0"/>
            </a:endParaRPr>
          </a:p>
        </p:txBody>
      </p:sp>
      <p:cxnSp>
        <p:nvCxnSpPr>
          <p:cNvPr id="17" name="Straight Connector 16"/>
          <p:cNvCxnSpPr>
            <a:stCxn id="11" idx="3"/>
          </p:cNvCxnSpPr>
          <p:nvPr/>
        </p:nvCxnSpPr>
        <p:spPr bwMode="auto">
          <a:xfrm>
            <a:off x="5161148" y="4574134"/>
            <a:ext cx="10670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1" idx="1"/>
          </p:cNvCxnSpPr>
          <p:nvPr/>
        </p:nvCxnSpPr>
        <p:spPr bwMode="auto">
          <a:xfrm>
            <a:off x="5161148" y="3336756"/>
            <a:ext cx="1997117" cy="77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31"/>
          <p:cNvSpPr txBox="1">
            <a:spLocks noChangeArrowheads="1"/>
          </p:cNvSpPr>
          <p:nvPr/>
        </p:nvSpPr>
        <p:spPr bwMode="auto">
          <a:xfrm>
            <a:off x="4773648" y="3429000"/>
            <a:ext cx="230400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 smtClean="0">
                <a:latin typeface="Calibri" pitchFamily="34" charset="0"/>
              </a:rPr>
              <a:t>C</a:t>
            </a:r>
            <a:endParaRPr lang="en-US" altLang="en-US" sz="2400" dirty="0">
              <a:latin typeface="Calibri" pitchFamily="34" charset="0"/>
            </a:endParaRPr>
          </a:p>
        </p:txBody>
      </p:sp>
      <p:sp>
        <p:nvSpPr>
          <p:cNvPr id="20" name="TextBox 31"/>
          <p:cNvSpPr txBox="1">
            <a:spLocks noChangeArrowheads="1"/>
          </p:cNvSpPr>
          <p:nvPr/>
        </p:nvSpPr>
        <p:spPr bwMode="auto">
          <a:xfrm>
            <a:off x="6804248" y="3640668"/>
            <a:ext cx="208124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 smtClean="0">
                <a:latin typeface="Calibri" pitchFamily="34" charset="0"/>
              </a:rPr>
              <a:t>L</a:t>
            </a:r>
            <a:endParaRPr lang="en-US" altLang="en-US" sz="2400" dirty="0">
              <a:latin typeface="Calibri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3995936" y="5006843"/>
            <a:ext cx="215733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 bwMode="auto">
          <a:xfrm>
            <a:off x="4067944" y="2872003"/>
            <a:ext cx="20991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11" descr="150px-Inductor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45973" y="3668375"/>
            <a:ext cx="843941" cy="40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1" descr="150px-Inductor.sv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45560" y="3714980"/>
            <a:ext cx="571416" cy="42279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4" name="Straight Connector 33"/>
          <p:cNvCxnSpPr/>
          <p:nvPr/>
        </p:nvCxnSpPr>
        <p:spPr bwMode="auto">
          <a:xfrm flipH="1" flipV="1">
            <a:off x="4037863" y="2860878"/>
            <a:ext cx="5697" cy="7183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 flipH="1" flipV="1">
            <a:off x="4014902" y="4277140"/>
            <a:ext cx="5697" cy="7183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 bwMode="auto">
          <a:xfrm flipH="1" flipV="1">
            <a:off x="3586510" y="2872003"/>
            <a:ext cx="9366" cy="7789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 bwMode="auto">
          <a:xfrm flipH="1" flipV="1">
            <a:off x="3586510" y="4181767"/>
            <a:ext cx="9366" cy="83140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 42"/>
          <p:cNvSpPr/>
          <p:nvPr/>
        </p:nvSpPr>
        <p:spPr>
          <a:xfrm>
            <a:off x="971600" y="3585192"/>
            <a:ext cx="432048" cy="4493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979984" y="3737592"/>
            <a:ext cx="432048" cy="44938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Connector 44"/>
          <p:cNvCxnSpPr/>
          <p:nvPr/>
        </p:nvCxnSpPr>
        <p:spPr bwMode="auto">
          <a:xfrm flipH="1" flipV="1">
            <a:off x="1187624" y="2852936"/>
            <a:ext cx="8384" cy="7469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 bwMode="auto">
          <a:xfrm flipV="1">
            <a:off x="1206848" y="4209483"/>
            <a:ext cx="0" cy="80369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 bwMode="auto">
          <a:xfrm>
            <a:off x="1206848" y="5013176"/>
            <a:ext cx="12769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 bwMode="auto">
          <a:xfrm>
            <a:off x="1187624" y="2852936"/>
            <a:ext cx="240356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13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30259" y="3725796"/>
            <a:ext cx="872737" cy="405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Straight Connector 55"/>
          <p:cNvCxnSpPr>
            <a:stCxn id="55" idx="3"/>
          </p:cNvCxnSpPr>
          <p:nvPr/>
        </p:nvCxnSpPr>
        <p:spPr bwMode="auto">
          <a:xfrm flipV="1">
            <a:off x="1966628" y="2852937"/>
            <a:ext cx="1325" cy="63943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 bwMode="auto">
          <a:xfrm flipH="1" flipV="1">
            <a:off x="1961847" y="4212974"/>
            <a:ext cx="4780" cy="78250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31"/>
          <p:cNvSpPr txBox="1">
            <a:spLocks noChangeArrowheads="1"/>
          </p:cNvSpPr>
          <p:nvPr/>
        </p:nvSpPr>
        <p:spPr bwMode="auto">
          <a:xfrm>
            <a:off x="1464640" y="3695542"/>
            <a:ext cx="4748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 err="1" smtClean="0">
                <a:latin typeface="Calibri" pitchFamily="34" charset="0"/>
              </a:rPr>
              <a:t>G</a:t>
            </a:r>
            <a:r>
              <a:rPr lang="en-US" altLang="en-US" sz="2400" baseline="-25000" dirty="0" err="1" smtClean="0">
                <a:latin typeface="Calibri" pitchFamily="34" charset="0"/>
              </a:rPr>
              <a:t>g</a:t>
            </a:r>
            <a:endParaRPr lang="en-US" altLang="en-US" sz="2400" baseline="-25000" dirty="0">
              <a:latin typeface="Calibri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 bwMode="auto">
          <a:xfrm>
            <a:off x="2389408" y="5013176"/>
            <a:ext cx="12241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2771800" y="2852936"/>
            <a:ext cx="432048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7" name="Picture 13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551455" y="3730404"/>
            <a:ext cx="872737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8" name="Straight Connector 67"/>
          <p:cNvCxnSpPr>
            <a:stCxn id="67" idx="3"/>
            <a:endCxn id="66" idx="0"/>
          </p:cNvCxnSpPr>
          <p:nvPr/>
        </p:nvCxnSpPr>
        <p:spPr bwMode="auto">
          <a:xfrm flipV="1">
            <a:off x="2987824" y="2852936"/>
            <a:ext cx="0" cy="6571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 bwMode="auto">
          <a:xfrm flipH="1" flipV="1">
            <a:off x="2969959" y="4230667"/>
            <a:ext cx="4780" cy="78250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3563888" y="342900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1:n</a:t>
            </a:r>
            <a:endParaRPr lang="en-GB" dirty="0"/>
          </a:p>
        </p:txBody>
      </p:sp>
      <p:sp>
        <p:nvSpPr>
          <p:cNvPr id="73" name="TextBox 72"/>
          <p:cNvSpPr txBox="1"/>
          <p:nvPr/>
        </p:nvSpPr>
        <p:spPr>
          <a:xfrm>
            <a:off x="323527" y="5301208"/>
            <a:ext cx="2448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Generator + Circulator</a:t>
            </a:r>
            <a:endParaRPr lang="en-GB" dirty="0"/>
          </a:p>
        </p:txBody>
      </p:sp>
      <p:sp>
        <p:nvSpPr>
          <p:cNvPr id="74" name="TextBox 73"/>
          <p:cNvSpPr txBox="1"/>
          <p:nvPr/>
        </p:nvSpPr>
        <p:spPr>
          <a:xfrm>
            <a:off x="1961846" y="2483604"/>
            <a:ext cx="1854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Transmission line</a:t>
            </a:r>
            <a:endParaRPr lang="en-GB" dirty="0"/>
          </a:p>
        </p:txBody>
      </p:sp>
      <p:sp>
        <p:nvSpPr>
          <p:cNvPr id="75" name="TextBox 74"/>
          <p:cNvSpPr txBox="1"/>
          <p:nvPr/>
        </p:nvSpPr>
        <p:spPr>
          <a:xfrm>
            <a:off x="3203848" y="529191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Input Coupler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5364088" y="53012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Cavity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970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1143000"/>
          </a:xfrm>
        </p:spPr>
        <p:txBody>
          <a:bodyPr>
            <a:no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Cavity measurement analysis: undriven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cavity: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435280" cy="4824536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𝑡𝑜𝑡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𝑐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𝑒</m:t>
                        </m:r>
                      </m:sub>
                    </m:sSub>
                    <m:r>
                      <a:rPr lang="en-GB" sz="1800" i="1"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Loaded Q: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𝐿</m:t>
                        </m:r>
                      </m:sub>
                    </m:sSub>
                    <m:r>
                      <a:rPr lang="en-GB" sz="2400" b="0" i="1" smtClean="0">
                        <a:latin typeface="Cambria Math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ω</m:t>
                        </m:r>
                        <m:r>
                          <a:rPr lang="en-GB" sz="2400" b="0" i="1" smtClean="0">
                            <a:latin typeface="Cambria Math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/>
                                <a:cs typeface="Arial" panose="020B0604020202020204" pitchFamily="34" charset="0"/>
                                <a:sym typeface="Wingdings" panose="05000000000000000000" pitchFamily="2" charset="2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/>
                                <a:cs typeface="Arial" panose="020B0604020202020204" pitchFamily="34" charset="0"/>
                                <a:sym typeface="Wingdings" panose="05000000000000000000" pitchFamily="2" charset="2"/>
                              </a:rPr>
                              <m:t>𝑡𝑜𝑡</m:t>
                            </m:r>
                          </m:sub>
                        </m:sSub>
                      </m:den>
                    </m:f>
                  </m:oMath>
                </a14:m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𝑑𝑈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𝑑𝑡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𝑡𝑜𝑡</m:t>
                        </m:r>
                      </m:sub>
                    </m:sSub>
                    <m:r>
                      <a:rPr lang="en-GB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</a:rPr>
                          <m:t>ω</m:t>
                        </m:r>
                        <m:r>
                          <a:rPr lang="en-GB" sz="2400" i="1">
                            <a:latin typeface="Cambria Math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400" dirty="0" smtClean="0"/>
                  <a:t>;      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 decreases exponentially, the time constant is</a:t>
                </a:r>
                <a:r>
                  <a:rPr lang="en-GB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GB" sz="2400" b="0" i="1" smtClean="0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GB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/>
                          </a:rPr>
                          <m:t>ω</m:t>
                        </m:r>
                      </m:den>
                    </m:f>
                  </m:oMath>
                </a14:m>
                <a:endParaRPr lang="en-GB" sz="2400" dirty="0" smtClean="0"/>
              </a:p>
              <a:p>
                <a:pPr marL="0" indent="0">
                  <a:buNone/>
                </a:pPr>
                <a:endParaRPr lang="en-GB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𝑡𝑜𝑡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</a:rPr>
                          <m:t>ω</m:t>
                        </m:r>
                        <m:r>
                          <a:rPr lang="en-GB" sz="2400" i="1">
                            <a:latin typeface="Cambria Math"/>
                          </a:rPr>
                          <m:t>𝑈</m:t>
                        </m:r>
                      </m:den>
                    </m:f>
                    <m:r>
                      <a:rPr lang="en-GB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en-GB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/>
                              </a:rPr>
                              <m:t>𝑜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400" dirty="0" smtClean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400" dirty="0" smtClean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2400" dirty="0"/>
                  <a:t>;</a:t>
                </a:r>
                <a:r>
                  <a:rPr lang="en-GB" sz="2400" dirty="0" smtClean="0"/>
                  <a:t>  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defines </a:t>
                </a:r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ntrinsic and external Q’s</a:t>
                </a:r>
              </a:p>
              <a:p>
                <a:pPr marL="0" indent="0">
                  <a:buNone/>
                </a:pP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Coupling parameters: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GB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;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</a:rPr>
                          <m:t>𝑡</m:t>
                        </m:r>
                      </m:sub>
                    </m:sSub>
                    <m:r>
                      <a:rPr lang="en-GB" sz="18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/>
                              </a:rPr>
                              <m:t>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0" indent="0">
                  <a:buNone/>
                </a:pPr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they tell how strongly the couplers interact with the cavity. </a:t>
                </a:r>
              </a:p>
              <a:p>
                <a:pPr marL="0" indent="0">
                  <a:buNone/>
                </a:pPr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</a:rPr>
                      <m:t>(1+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GB" sz="1800" i="1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</a:rPr>
                      <m:t>)</m:t>
                    </m:r>
                  </m:oMath>
                </a14:m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While external Qs only depend on geometry ( overlap of field lines between cavity and coupler), the betas depend on the cavity Q.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435280" cy="4824536"/>
              </a:xfrm>
              <a:blipFill rotWithShape="1">
                <a:blip r:embed="rId2"/>
                <a:stretch>
                  <a:fillRect l="-434" r="-8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660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Cavity measurement analysis:</a:t>
            </a:r>
            <a:b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driven 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cavity with one coupler</a:t>
            </a:r>
            <a:b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268759"/>
                <a:ext cx="9036496" cy="540669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From the equivalent circuit, the reflection coefficient of the cavity seen from the transmission line can be computed:</a:t>
                </a: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 smtClean="0">
                        <a:latin typeface="Cambria Math"/>
                        <a:cs typeface="Arial" panose="020B0604020202020204" pitchFamily="34" charset="0"/>
                      </a:rPr>
                      <m:t>Γ</m:t>
                    </m:r>
                    <m:r>
                      <a:rPr lang="en-GB" sz="1800" b="0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𝐿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𝐿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GB" sz="1800" b="0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18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80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latin typeface="Cambria Math"/>
                                    <a:cs typeface="Arial" panose="020B0604020202020204" pitchFamily="34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latin typeface="Cambria Math"/>
                                    <a:cs typeface="Arial" panose="020B0604020202020204" pitchFamily="34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80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b="0" i="1" smtClean="0">
                                    <a:latin typeface="Cambria Math"/>
                                    <a:cs typeface="Arial" panose="020B0604020202020204" pitchFamily="34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latin typeface="Cambria Math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num>
                      <m:den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+</m:t>
                        </m:r>
                        <m:f>
                          <m:f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conductance seen from the generator, relative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𝐺</m:t>
                        </m:r>
                      </m:e>
                      <m:sub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8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𝛽</m:t>
                        </m:r>
                      </m:den>
                    </m:f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and the susceptance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𝑒</m:t>
                        </m:r>
                      </m:sub>
                    </m:sSub>
                    <m:d>
                      <m:dPr>
                        <m:ctrlPr>
                          <a:rPr lang="en-GB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18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ω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8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GB" sz="1800" b="0" i="1" smtClean="0">
                                    <a:latin typeface="Cambria Math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sz="1800" i="1">
                                <a:latin typeface="Cambria Math"/>
                                <a:cs typeface="Arial" panose="020B0604020202020204" pitchFamily="34" charset="0"/>
                              </a:rPr>
                              <m:t>ω</m:t>
                            </m:r>
                          </m:den>
                        </m:f>
                      </m:e>
                    </m:d>
                  </m:oMath>
                </a14:m>
                <a:endParaRPr lang="en-GB" sz="18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Then, the complex reflection coefficient is </a:t>
                </a:r>
              </a:p>
              <a:p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800" i="1">
                        <a:latin typeface="Cambria Math"/>
                        <a:cs typeface="Arial" panose="020B0604020202020204" pitchFamily="34" charset="0"/>
                      </a:rPr>
                      <m:t>Γ</m:t>
                    </m:r>
                    <m:r>
                      <a:rPr lang="en-GB" sz="1800" b="0" i="1" smtClean="0"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1800" b="0" i="1" smtClean="0">
                        <a:latin typeface="Cambria Math"/>
                        <a:cs typeface="Arial" panose="020B0604020202020204" pitchFamily="34" charset="0"/>
                      </a:rPr>
                      <m:t>ω</m:t>
                    </m:r>
                    <m:r>
                      <a:rPr lang="en-GB" sz="1800" b="0" i="1" smtClean="0">
                        <a:latin typeface="Cambria Math"/>
                        <a:cs typeface="Arial" panose="020B0604020202020204" pitchFamily="34" charset="0"/>
                      </a:rPr>
                      <m:t>)</m:t>
                    </m:r>
                    <m:r>
                      <a:rPr lang="en-GB" sz="1800" i="1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8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𝛽</m:t>
                        </m:r>
                        <m:r>
                          <a:rPr lang="en-GB" sz="1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−1−</m:t>
                        </m:r>
                        <m:r>
                          <a:rPr lang="en-GB" sz="1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𝑗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𝛿</m:t>
                        </m:r>
                      </m:num>
                      <m:den>
                        <m:r>
                          <a:rPr lang="en-GB" sz="18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𝛽</m:t>
                        </m:r>
                        <m:r>
                          <a:rPr lang="en-GB" sz="1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+</m:t>
                        </m:r>
                        <m:r>
                          <a:rPr lang="en-GB" sz="18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GB" sz="1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+</m:t>
                        </m:r>
                        <m:r>
                          <a:rPr lang="en-GB" sz="18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𝑗</m:t>
                        </m:r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18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𝛿</m:t>
                        </m:r>
                      </m:den>
                    </m:f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GB" sz="1800" dirty="0" smtClean="0">
                    <a:latin typeface="Cambria Math"/>
                    <a:ea typeface="Cambria Math"/>
                    <a:cs typeface="Arial" panose="020B0604020202020204" pitchFamily="34" charset="0"/>
                  </a:rPr>
                  <a:t>𝛿 </a:t>
                </a:r>
                <a:r>
                  <a:rPr lang="en-GB" sz="18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is the detuning factor </a:t>
                </a:r>
                <a14:m>
                  <m:oMath xmlns:m="http://schemas.openxmlformats.org/officeDocument/2006/math">
                    <m:r>
                      <a:rPr lang="en-GB" sz="18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𝛿</m:t>
                    </m:r>
                    <m:r>
                      <a:rPr lang="en-GB" sz="18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d>
                      <m:d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1800" i="1">
                                <a:latin typeface="Cambria Math"/>
                                <a:cs typeface="Arial" panose="020B0604020202020204" pitchFamily="34" charset="0"/>
                              </a:rPr>
                              <m:t>ω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sz="1800" i="1">
                                <a:latin typeface="Cambria Math"/>
                                <a:cs typeface="Arial" panose="020B0604020202020204" pitchFamily="34" charset="0"/>
                              </a:rPr>
                              <m:t>ω</m:t>
                            </m:r>
                          </m:den>
                        </m:f>
                      </m:e>
                    </m:d>
                  </m:oMath>
                </a14:m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power flowing in the cavity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𝑖𝑛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  <m:d>
                      <m:d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sSup>
                          <m:sSupPr>
                            <m:ctrlPr>
                              <a:rPr lang="en-GB" sz="180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m:rPr>
                                    <m:sty m:val="p"/>
                                  </m:rPr>
                                  <a:rPr lang="el-GR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Γ</m:t>
                                </m:r>
                              </m:e>
                            </m:d>
                          </m:e>
                          <m:sup>
                            <m:r>
                              <a:rPr lang="en-GB" sz="18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reflected power can be cast in the 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𝑟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en-GB" sz="1800" i="1"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l-GR" sz="18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𝑈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𝑒</m:t>
                                </m:r>
                              </m:sub>
                            </m:sSub>
                          </m:den>
                        </m:f>
                      </m:e>
                    </m:rad>
                    <m:sSup>
                      <m:sSupPr>
                        <m:ctrlPr>
                          <a:rPr lang="en-GB" sz="18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𝑓</m:t>
                                </m:r>
                              </m:sub>
                            </m:sSub>
                          </m:e>
                        </m:rad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)</m:t>
                        </m:r>
                      </m:e>
                      <m:sup>
                        <m:r>
                          <a:rPr lang="en-GB" sz="1800" b="0" i="1" smtClean="0"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stored energy obeys the equation: </a:t>
                </a:r>
                <a:endParaRPr lang="en-GB" sz="1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9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𝑑</m:t>
                        </m:r>
                        <m:rad>
                          <m:radPr>
                            <m:degHide m:val="on"/>
                            <m:ctrlPr>
                              <a:rPr lang="en-GB" sz="19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19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𝑈</m:t>
                            </m:r>
                          </m:e>
                        </m:rad>
                      </m:num>
                      <m:den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𝑑𝑡</m:t>
                        </m:r>
                      </m:den>
                    </m:f>
                    <m:r>
                      <a:rPr lang="en-GB" sz="1900" b="0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19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19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9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GB" sz="19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en-GB" sz="1900" b="0" i="1" smtClean="0"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GB" sz="19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19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9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19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e>
                    </m:rad>
                    <m:r>
                      <a:rPr lang="en-GB" sz="1900" b="0" i="1" smtClean="0">
                        <a:latin typeface="Cambria Math"/>
                        <a:cs typeface="Arial" panose="020B0604020202020204" pitchFamily="34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GB" sz="19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𝑈</m:t>
                        </m:r>
                      </m:e>
                    </m:rad>
                  </m:oMath>
                </a14:m>
                <a:r>
                  <a:rPr lang="en-GB" sz="1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      </a:t>
                </a:r>
                <a:r>
                  <a:rPr lang="en-GB" sz="19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9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900" i="1">
                            <a:latin typeface="Cambria Math"/>
                            <a:cs typeface="Arial" panose="020B0604020202020204" pitchFamily="34" charset="0"/>
                          </a:rPr>
                          <m:t>𝑑</m:t>
                        </m:r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𝐸</m:t>
                        </m:r>
                      </m:num>
                      <m:den>
                        <m:r>
                          <a:rPr lang="en-GB" sz="1900" i="1">
                            <a:latin typeface="Cambria Math"/>
                            <a:cs typeface="Arial" panose="020B0604020202020204" pitchFamily="34" charset="0"/>
                          </a:rPr>
                          <m:t>𝑑𝑡</m:t>
                        </m:r>
                      </m:den>
                    </m:f>
                    <m:r>
                      <a:rPr lang="en-GB" sz="1900" i="1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19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900" i="1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900" i="1"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19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9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GB" sz="1900" i="1">
                                <a:latin typeface="Cambria Math"/>
                                <a:cs typeface="Arial" panose="020B0604020202020204" pitchFamily="34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en-GB" sz="1900" i="1"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sSub>
                      <m:sSubPr>
                        <m:ctrlPr>
                          <a:rPr lang="en-GB" sz="19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GB" sz="1900" i="1">
                        <a:latin typeface="Cambria Math"/>
                        <a:cs typeface="Arial" panose="020B0604020202020204" pitchFamily="34" charset="0"/>
                      </a:rPr>
                      <m:t>−</m:t>
                    </m:r>
                    <m:r>
                      <a:rPr lang="en-GB" sz="1900" b="0" i="1" smtClean="0">
                        <a:latin typeface="Cambria Math"/>
                        <a:cs typeface="Arial" panose="020B0604020202020204" pitchFamily="34" charset="0"/>
                      </a:rPr>
                      <m:t>𝐸</m:t>
                    </m:r>
                  </m:oMath>
                </a14:m>
                <a:r>
                  <a:rPr lang="en-GB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en-GB" sz="1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9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𝑈</m:t>
                        </m:r>
                      </m:e>
                      <m:sub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GB" sz="1900" b="0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19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900" b="0" i="1" smtClean="0"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sSup>
                          <m:sSupPr>
                            <m:ctrlPr>
                              <a:rPr lang="en-GB" sz="19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sz="19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1900" i="1"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GB" sz="19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  <m:sup>
                            <m:r>
                              <a:rPr lang="en-GB" sz="19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l-GR" sz="1900" b="0" i="1" smtClean="0">
                            <a:latin typeface="Cambria Math"/>
                            <a:cs typeface="Arial" panose="020B0604020202020204" pitchFamily="34" charset="0"/>
                          </a:rPr>
                          <m:t>ω</m:t>
                        </m:r>
                        <m:sSub>
                          <m:sSubPr>
                            <m:ctrlPr>
                              <a:rPr lang="en-GB" sz="19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900" i="1">
                                <a:latin typeface="Cambria Math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1900" i="1">
                                <a:latin typeface="Cambria Math"/>
                                <a:cs typeface="Arial" panose="020B0604020202020204" pitchFamily="34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9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900" i="1">
                                <a:latin typeface="Cambria Math"/>
                                <a:cs typeface="Arial" panose="020B0604020202020204" pitchFamily="34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900" i="1">
                                <a:latin typeface="Cambria Math"/>
                                <a:cs typeface="Arial" panose="020B0604020202020204" pitchFamily="34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endParaRPr lang="en-GB" sz="1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268759"/>
                <a:ext cx="9036496" cy="5406693"/>
              </a:xfrm>
              <a:blipFill rotWithShape="1">
                <a:blip r:embed="rId2"/>
                <a:stretch>
                  <a:fillRect l="-337" t="-12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5900575" y="6490787"/>
            <a:ext cx="32079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(detailed derivations in Ref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[8], p. 150</a:t>
            </a:r>
            <a:r>
              <a:rPr lang="en-GB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0272" y="5068851"/>
            <a:ext cx="1979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Equilibrium value of U for a given Pf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236296" y="5592071"/>
            <a:ext cx="773832" cy="2852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06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Steady state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68760"/>
                <a:ext cx="8363272" cy="5328592"/>
              </a:xfrm>
            </p:spPr>
            <p:txBody>
              <a:bodyPr>
                <a:normAutofit/>
              </a:bodyPr>
              <a:lstStyle/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from the expression of the reflected power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en-GB" sz="18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𝑟</m:t>
                        </m:r>
                      </m:sub>
                    </m:sSub>
                    <m:r>
                      <a:rPr lang="en-GB" sz="18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𝑃</m:t>
                        </m:r>
                      </m:e>
                      <m:sub>
                        <m:r>
                          <a:rPr lang="fr-CH" sz="1800" b="0" i="1" smtClean="0">
                            <a:latin typeface="Cambria Math" charset="0"/>
                            <a:ea typeface="Cambria Math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  <m:r>
                      <a:rPr lang="en-GB" sz="18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(</m:t>
                    </m:r>
                    <m:sSup>
                      <m:sSupPr>
                        <m:ctrlPr>
                          <a:rPr lang="en-GB" sz="1800" b="0" i="1" smtClean="0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1800" i="1"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GB" sz="18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𝛽</m:t>
                            </m:r>
                            <m:r>
                              <a:rPr lang="en-GB" sz="18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en-GB" sz="18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𝛽</m:t>
                            </m:r>
                            <m:r>
                              <a:rPr lang="en-GB" sz="18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+</m:t>
                            </m:r>
                            <m:r>
                              <a:rPr lang="en-GB" sz="18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1</m:t>
                            </m:r>
                          </m:den>
                        </m:f>
                        <m:r>
                          <a:rPr lang="en-GB" sz="1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)</m:t>
                        </m:r>
                      </m:e>
                      <m:sup>
                        <m:r>
                          <a:rPr lang="en-GB" sz="1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 derive </a:t>
                </a:r>
                <a14:m>
                  <m:oMath xmlns:m="http://schemas.openxmlformats.org/officeDocument/2006/math">
                    <m:r>
                      <a:rPr lang="en-GB" sz="280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𝛽</m:t>
                    </m:r>
                    <m:r>
                      <a:rPr lang="en-GB" sz="28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28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GB" sz="280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GB" sz="2800" i="1"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  <a:ea typeface="Cambria Math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800" i="1">
                                        <a:latin typeface="Cambria Math" panose="02040503050406030204" pitchFamily="18" charset="0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800" i="1"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GB" sz="2800" i="1"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𝑟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2800" i="1">
                                        <a:latin typeface="Cambria Math" panose="02040503050406030204" pitchFamily="18" charset="0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800" i="1"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CH" sz="2800" b="0" i="1" smtClean="0">
                                        <a:latin typeface="Cambria Math" charset="0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𝑓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num>
                      <m:den>
                        <m:r>
                          <a:rPr lang="en-GB" sz="28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1∓</m:t>
                        </m:r>
                        <m:rad>
                          <m:radPr>
                            <m:degHide m:val="on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GB" sz="2800" i="1">
                                    <a:latin typeface="Cambria Math" panose="02040503050406030204" pitchFamily="18" charset="0"/>
                                    <a:ea typeface="Cambria Math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800" i="1">
                                        <a:latin typeface="Cambria Math" panose="02040503050406030204" pitchFamily="18" charset="0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800" i="1"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en-GB" sz="2800" i="1"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𝑟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2800" i="1">
                                        <a:latin typeface="Cambria Math" panose="02040503050406030204" pitchFamily="18" charset="0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800" i="1"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CH" sz="2800" b="0" i="1" smtClean="0">
                                        <a:latin typeface="Cambria Math" charset="0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𝑓</m:t>
                                    </m:r>
                                  </m:sub>
                                </m:sSub>
                              </m:den>
                            </m:f>
                          </m:e>
                        </m:rad>
                      </m:den>
                    </m:f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</a:p>
              <a:p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coupling coefficient is thus determined from the measurement in CW of the reflected and incident power provided it is known if </a:t>
                </a:r>
                <a:r>
                  <a:rPr lang="en-GB" sz="1800" dirty="0" smtClean="0">
                    <a:latin typeface="Cambria Math"/>
                    <a:ea typeface="Cambria Math"/>
                    <a:cs typeface="Arial" panose="020B0604020202020204" pitchFamily="34" charset="0"/>
                  </a:rPr>
                  <a:t>𝛽&gt;1 </a:t>
                </a:r>
                <a:r>
                  <a:rPr lang="en-GB" sz="18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or </a:t>
                </a:r>
                <a:r>
                  <a:rPr lang="en-GB" sz="1800" dirty="0" smtClean="0">
                    <a:latin typeface="Cambria Math"/>
                    <a:ea typeface="Cambria Math"/>
                    <a:cs typeface="Arial" panose="020B0604020202020204" pitchFamily="34" charset="0"/>
                  </a:rPr>
                  <a:t>𝛽&lt;1</a:t>
                </a:r>
              </a:p>
              <a:p>
                <a:pPr marL="0" indent="0">
                  <a:buNone/>
                </a:pPr>
                <a:endParaRPr lang="en-GB" sz="1800" dirty="0">
                  <a:latin typeface="Cambria Math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From the differential equation for E, by setting proper initial conditions, we can analyse the reflected power waveforms at RF turn on and off.</a:t>
                </a:r>
              </a:p>
              <a:p>
                <a:pPr marL="0" indent="0">
                  <a:buNone/>
                </a:pP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These allow to distinguish the type of coupling </a:t>
                </a: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68760"/>
                <a:ext cx="8363272" cy="5328592"/>
              </a:xfrm>
              <a:blipFill rotWithShape="0">
                <a:blip r:embed="rId2"/>
                <a:stretch>
                  <a:fillRect l="-5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201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96" y="0"/>
            <a:ext cx="8229600" cy="850106"/>
          </a:xfrm>
        </p:spPr>
        <p:txBody>
          <a:bodyPr/>
          <a:lstStyle/>
          <a:p>
            <a:r>
              <a:rPr lang="en-GB" dirty="0" smtClean="0"/>
              <a:t>RF </a:t>
            </a:r>
            <a:r>
              <a:rPr lang="en-GB" dirty="0" smtClean="0"/>
              <a:t>off - transient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35496" y="850106"/>
                <a:ext cx="8363272" cy="5328592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8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𝑑</m:t>
                        </m:r>
                        <m:rad>
                          <m:radPr>
                            <m:degHide m:val="on"/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𝑈</m:t>
                            </m:r>
                          </m:e>
                        </m:rad>
                      </m:num>
                      <m:den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𝑑𝑡</m:t>
                        </m:r>
                      </m:den>
                    </m:f>
                    <m:r>
                      <a:rPr lang="en-GB" sz="1800" i="1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r>
                      <a:rPr lang="en-GB" sz="1800" i="1"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e>
                    </m:rad>
                    <m:r>
                      <a:rPr lang="en-GB" sz="1800" i="1">
                        <a:latin typeface="Cambria Math"/>
                        <a:cs typeface="Arial" panose="020B0604020202020204" pitchFamily="34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𝑈</m:t>
                        </m:r>
                      </m:e>
                    </m:rad>
                  </m:oMath>
                </a14:m>
                <a:r>
                  <a:rPr lang="en-GB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If we turn off the RF power at t=0, then U</a:t>
                </a:r>
                <a:r>
                  <a:rPr lang="en-GB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=0 ( the equilibrium value of the stored energy becomes zero</a:t>
                </a:r>
              </a:p>
              <a:p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𝑑</m:t>
                        </m:r>
                        <m:rad>
                          <m:radPr>
                            <m:degHide m:val="on"/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𝑈</m:t>
                            </m:r>
                          </m:e>
                        </m:rad>
                      </m:num>
                      <m:den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𝑑𝑡</m:t>
                        </m:r>
                      </m:den>
                    </m:f>
                    <m:r>
                      <a:rPr lang="en-GB" sz="1800" i="1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fr-CH" sz="1800" b="0" i="1" smtClean="0">
                        <a:latin typeface="Cambria Math" charset="0"/>
                        <a:cs typeface="Arial" panose="020B0604020202020204" pitchFamily="34" charset="0"/>
                      </a:rPr>
                      <m:t>−</m:t>
                    </m:r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𝐿</m:t>
                            </m:r>
                          </m:sub>
                        </m:sSub>
                      </m:den>
                    </m:f>
                    <m:rad>
                      <m:radPr>
                        <m:degHide m:val="on"/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𝑈</m:t>
                        </m:r>
                      </m:e>
                    </m:rad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,   </a:t>
                </a: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 the time constant for the exponential decay </a:t>
                </a:r>
                <a:r>
                  <a:rPr lang="en-GB" sz="1800" b="1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of the field 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is 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𝜏</m:t>
                        </m:r>
                      </m:e>
                      <m:sub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  </a:t>
                </a: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When measuring the time constant make sure you know if you are measuring the power or the amplitude</a:t>
                </a:r>
              </a:p>
              <a:p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  <a:sym typeface="Wingdings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Now the RF is off, so the reverse travelling power is only the emitted power.</a:t>
                </a: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Therefore we can write (definition of </a:t>
                </a:r>
                <a:r>
                  <a:rPr lang="en-GB" sz="1800" dirty="0" err="1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Qe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) </a:t>
                </a:r>
              </a:p>
              <a:p>
                <a:r>
                  <a:rPr lang="en-GB" sz="1800" dirty="0" err="1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P</a:t>
                </a:r>
                <a:r>
                  <a:rPr lang="en-GB" sz="1800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r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=</a:t>
                </a:r>
                <a:r>
                  <a:rPr lang="en-GB" sz="1800" dirty="0" err="1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P</a:t>
                </a:r>
                <a:r>
                  <a:rPr lang="en-GB" sz="1800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e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CH" sz="18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𝜔</m:t>
                        </m:r>
                        <m:r>
                          <a:rPr lang="fr-CH" sz="18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𝑈</m:t>
                        </m:r>
                        <m:r>
                          <a:rPr lang="fr-CH" sz="18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fr-CH" sz="18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𝑡</m:t>
                        </m:r>
                        <m:r>
                          <a:rPr lang="fr-CH" sz="18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)</m:t>
                        </m:r>
                      </m:num>
                      <m:den>
                        <m:r>
                          <a:rPr lang="fr-CH" sz="18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𝑄𝑒</m:t>
                        </m:r>
                      </m:den>
                    </m:f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    , U(t)=U</a:t>
                </a:r>
                <a:r>
                  <a:rPr lang="en-GB" sz="1800" baseline="-250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0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 </a:t>
                </a:r>
                <a:r>
                  <a:rPr lang="en-GB" sz="1800" dirty="0" err="1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exp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(-t/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𝜏</m:t>
                        </m:r>
                      </m:e>
                      <m:sub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),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𝑈</m:t>
                        </m:r>
                      </m:e>
                      <m:sub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GB" sz="1800" i="1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18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sSup>
                          <m:sSup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sz="18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1800" i="1"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  <m:sup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l-GR" sz="1800" i="1">
                            <a:latin typeface="Cambria Math"/>
                            <a:cs typeface="Arial" panose="020B0604020202020204" pitchFamily="34" charset="0"/>
                          </a:rPr>
                          <m:t>ω</m:t>
                        </m:r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  <a:cs typeface="Arial" panose="020B0604020202020204" pitchFamily="34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 is the equilibrium value of U before the RF is turned off.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5496" y="850106"/>
                <a:ext cx="8363272" cy="5328592"/>
              </a:xfrm>
              <a:blipFill rotWithShape="0">
                <a:blip r:embed="rId2"/>
                <a:stretch>
                  <a:fillRect l="-437" r="-1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4058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96" y="188640"/>
            <a:ext cx="8229600" cy="850106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Coupling determination from RF off transient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21804" y="1196752"/>
                <a:ext cx="8456984" cy="5328592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𝑈</m:t>
                        </m:r>
                      </m:e>
                      <m:sub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𝜏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  <m:sup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  <a:cs typeface="Arial" panose="020B0604020202020204" pitchFamily="34" charset="0"/>
                          </a:rPr>
                          <m:t>ω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fr-CH" sz="2400" b="0" i="1" smtClean="0">
                        <a:latin typeface="Cambria Math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en-GB" sz="2400" i="1" smtClean="0">
                            <a:latin typeface="Cambria Math" charset="0"/>
                            <a:cs typeface="Arial" panose="020B0604020202020204" pitchFamily="34" charset="0"/>
                          </a:rPr>
                          <m:t>𝛽</m:t>
                        </m:r>
                        <m:r>
                          <a:rPr lang="fr-CH" sz="24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 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d>
                          <m:dPr>
                            <m:ctrlPr>
                              <a:rPr lang="fr-CH" sz="2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fr-CH" sz="2400" b="0" i="1" smtClean="0">
                                <a:latin typeface="Cambria Math" charset="0"/>
                                <a:cs typeface="Arial" panose="020B0604020202020204" pitchFamily="34" charset="0"/>
                              </a:rPr>
                              <m:t>1+</m:t>
                            </m:r>
                            <m:r>
                              <a:rPr lang="fr-CH" sz="2400" b="0" i="1" smtClean="0">
                                <a:latin typeface="Cambria Math" charset="0"/>
                                <a:cs typeface="Arial" panose="020B0604020202020204" pitchFamily="34" charset="0"/>
                              </a:rPr>
                              <m:t>𝛽</m:t>
                            </m:r>
                          </m:e>
                        </m:d>
                        <m:r>
                          <a:rPr lang="fr-CH" sz="2400" b="0" i="1" baseline="30000" smtClean="0">
                            <a:latin typeface="Cambria Math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𝑄</m:t>
                            </m:r>
                            <m:r>
                              <a:rPr lang="fr-CH" sz="2400" b="0" i="1" smtClean="0">
                                <a:latin typeface="Cambria Math" charset="0"/>
                                <a:cs typeface="Arial" panose="020B0604020202020204" pitchFamily="34" charset="0"/>
                              </a:rPr>
                              <m:t>𝑜</m:t>
                            </m:r>
                          </m:num>
                          <m:den>
                            <m:r>
                              <a:rPr lang="fr-CH" sz="2400" i="1" smtClean="0">
                                <a:latin typeface="Cambria Math" charset="0"/>
                                <a:cs typeface="Arial" panose="020B0604020202020204" pitchFamily="34" charset="0"/>
                              </a:rPr>
                              <m:t>𝜔</m:t>
                            </m:r>
                          </m:den>
                        </m:f>
                        <m:r>
                          <a:rPr lang="fr-CH" sz="2400" b="0" i="1" baseline="30000" smtClean="0">
                            <a:latin typeface="Cambria Math" charset="0"/>
                            <a:cs typeface="Arial" panose="020B0604020202020204" pitchFamily="34" charset="0"/>
                          </a:rPr>
                          <m:t>  </m:t>
                        </m:r>
                      </m:e>
                      <m:sub>
                        <m:r>
                          <a:rPr lang="fr-CH" sz="2400" i="1">
                            <a:latin typeface="Cambria Math" charset="0"/>
                            <a:cs typeface="Arial" panose="020B0604020202020204" pitchFamily="34" charset="0"/>
                          </a:rPr>
                          <m:t> </m:t>
                        </m:r>
                      </m:sub>
                    </m:sSub>
                  </m:oMath>
                </a14:m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  <a:sym typeface="Wingdings"/>
                </a:endParaRPr>
              </a:p>
              <a:p>
                <a:endParaRPr lang="en-GB" sz="1800" dirty="0" smtClean="0">
                  <a:latin typeface="Arial" panose="020B0604020202020204" pitchFamily="34" charset="0"/>
                  <a:cs typeface="Arial" panose="020B0604020202020204" pitchFamily="34" charset="0"/>
                  <a:sym typeface="Wingdings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Another way to determine the coupling factor is to compare the forward power before RF is turned off with the peak of the emitted power immediately after: </a:t>
                </a:r>
              </a:p>
              <a:p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  <a:sym typeface="Wingdings"/>
                </a:endParaRPr>
              </a:p>
              <a:p>
                <a14:m>
                  <m:oMath xmlns:m="http://schemas.openxmlformats.org/officeDocument/2006/math">
                    <m:r>
                      <a:rPr lang="fr-CH" sz="2400" b="0" i="1" smtClean="0">
                        <a:latin typeface="Cambria Math" charset="0"/>
                        <a:cs typeface="Arial" panose="020B0604020202020204" pitchFamily="34" charset="0"/>
                      </a:rPr>
                      <m:t>𝑃</m:t>
                    </m:r>
                    <m:r>
                      <a:rPr lang="fr-CH" sz="2400" b="0" i="1" baseline="-25000" smtClean="0">
                        <a:latin typeface="Cambria Math" charset="0"/>
                        <a:cs typeface="Arial" panose="020B0604020202020204" pitchFamily="34" charset="0"/>
                      </a:rPr>
                      <m:t>𝑒</m:t>
                    </m:r>
                    <m:d>
                      <m:dPr>
                        <m:ctrlPr>
                          <a:rPr lang="fr-CH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fr-CH" sz="24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𝑡</m:t>
                        </m:r>
                        <m:r>
                          <a:rPr lang="fr-CH" sz="24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=0</m:t>
                        </m:r>
                      </m:e>
                    </m:d>
                    <m:r>
                      <a:rPr lang="fr-CH" sz="2400" b="0" i="1" smtClean="0">
                        <a:latin typeface="Cambria Math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CH" sz="2400" i="1">
                            <a:latin typeface="Cambria Math" charset="0"/>
                            <a:cs typeface="Arial" panose="020B0604020202020204" pitchFamily="34" charset="0"/>
                          </a:rPr>
                          <m:t>𝜔</m:t>
                        </m:r>
                        <m:r>
                          <a:rPr lang="fr-CH" sz="2400" i="1">
                            <a:latin typeface="Cambria Math" charset="0"/>
                            <a:cs typeface="Arial" panose="020B0604020202020204" pitchFamily="34" charset="0"/>
                          </a:rPr>
                          <m:t>𝑈𝑜</m:t>
                        </m:r>
                      </m:num>
                      <m:den>
                        <m:r>
                          <a:rPr lang="fr-CH" sz="2400" i="1">
                            <a:latin typeface="Cambria Math" charset="0"/>
                            <a:cs typeface="Arial" panose="020B0604020202020204" pitchFamily="34" charset="0"/>
                          </a:rPr>
                          <m:t>𝑄𝑒</m:t>
                        </m:r>
                      </m:den>
                    </m:f>
                    <m:r>
                      <a:rPr lang="fr-CH" sz="2400" b="0" i="0" smtClean="0">
                        <a:latin typeface="Cambria Math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4</m:t>
                        </m:r>
                        <m:r>
                          <a:rPr lang="en-GB" sz="2400" i="1">
                            <a:latin typeface="Cambria Math" charset="0"/>
                            <a:cs typeface="Arial" panose="020B0604020202020204" pitchFamily="34" charset="0"/>
                          </a:rPr>
                          <m:t>𝛽</m:t>
                        </m:r>
                        <m:r>
                          <a:rPr lang="fr-CH" sz="2400" i="1">
                            <a:latin typeface="Cambria Math" charset="0"/>
                            <a:cs typeface="Arial" panose="020B0604020202020204" pitchFamily="34" charset="0"/>
                          </a:rPr>
                          <m:t> 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𝑓</m:t>
                            </m:r>
                          </m:sub>
                        </m:sSub>
                      </m:num>
                      <m:den>
                        <m:d>
                          <m:dPr>
                            <m:ctrlPr>
                              <a:rPr lang="fr-CH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fr-CH" sz="2400" i="1">
                                <a:latin typeface="Cambria Math" charset="0"/>
                                <a:cs typeface="Arial" panose="020B0604020202020204" pitchFamily="34" charset="0"/>
                              </a:rPr>
                              <m:t>1+</m:t>
                            </m:r>
                            <m:r>
                              <a:rPr lang="fr-CH" sz="2400" i="1">
                                <a:latin typeface="Cambria Math" charset="0"/>
                                <a:cs typeface="Arial" panose="020B0604020202020204" pitchFamily="34" charset="0"/>
                              </a:rPr>
                              <m:t>𝛽</m:t>
                            </m:r>
                          </m:e>
                        </m:d>
                        <m:r>
                          <a:rPr lang="fr-CH" sz="2400" i="1" baseline="30000">
                            <a:latin typeface="Cambria Math" charset="0"/>
                            <a:cs typeface="Arial" panose="020B0604020202020204" pitchFamily="34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𝑄</m:t>
                            </m:r>
                            <m:r>
                              <a:rPr lang="fr-CH" sz="2400" i="1">
                                <a:latin typeface="Cambria Math" charset="0"/>
                                <a:cs typeface="Arial" panose="020B0604020202020204" pitchFamily="34" charset="0"/>
                              </a:rPr>
                              <m:t>𝑜</m:t>
                            </m:r>
                          </m:num>
                          <m:den>
                            <m:r>
                              <a:rPr lang="fr-CH" sz="2400" b="0" i="1" smtClean="0">
                                <a:latin typeface="Cambria Math" charset="0"/>
                                <a:cs typeface="Arial" panose="020B0604020202020204" pitchFamily="34" charset="0"/>
                              </a:rPr>
                              <m:t>𝑄𝑒</m:t>
                            </m:r>
                          </m:den>
                        </m:f>
                        <m:r>
                          <a:rPr lang="fr-CH" sz="2400" i="1" baseline="30000">
                            <a:latin typeface="Cambria Math" charset="0"/>
                            <a:cs typeface="Arial" panose="020B0604020202020204" pitchFamily="34" charset="0"/>
                          </a:rPr>
                          <m:t>  </m:t>
                        </m:r>
                      </m:e>
                      <m:sub>
                        <m:r>
                          <a:rPr lang="fr-CH" sz="2400" i="1">
                            <a:latin typeface="Cambria Math" charset="0"/>
                            <a:cs typeface="Arial" panose="020B0604020202020204" pitchFamily="34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   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 charset="0"/>
                        <a:cs typeface="Arial" panose="020B0604020202020204" pitchFamily="34" charset="0"/>
                      </a:rPr>
                      <m:t>𝛽</m:t>
                    </m:r>
                    <m:r>
                      <a:rPr lang="en-GB" sz="2400" i="1">
                        <a:latin typeface="Cambria Math" charset="0"/>
                        <a:cs typeface="Arial" panose="020B0604020202020204" pitchFamily="34" charset="0"/>
                      </a:rPr>
                      <m:t> =</m:t>
                    </m:r>
                    <m:f>
                      <m:fPr>
                        <m:ctrlPr>
                          <a:rPr lang="en-GB" sz="24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fr-CH" sz="24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fr-CH" sz="2400" b="0" i="1" smtClean="0">
                            <a:latin typeface="Cambria Math" charset="0"/>
                            <a:cs typeface="Arial" panose="020B0604020202020204" pitchFamily="34" charset="0"/>
                          </a:rPr>
                          <m:t>2</m:t>
                        </m:r>
                        <m:d>
                          <m:dPr>
                            <m:ctrlPr>
                              <a:rPr lang="fr-CH" sz="2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fr-CH" sz="2400" b="0" i="1" smtClean="0">
                                <a:latin typeface="Cambria Math" charset="0"/>
                                <a:cs typeface="Arial" panose="020B0604020202020204" pitchFamily="34" charset="0"/>
                              </a:rPr>
                              <m:t>√</m:t>
                            </m:r>
                            <m:f>
                              <m:f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fr-CH" sz="2400" i="1">
                                    <a:latin typeface="Cambria Math" charset="0"/>
                                    <a:cs typeface="Arial" panose="020B0604020202020204" pitchFamily="34" charset="0"/>
                                  </a:rPr>
                                  <m:t>𝑃𝑓</m:t>
                                </m:r>
                              </m:num>
                              <m:den>
                                <m:r>
                                  <a:rPr lang="fr-CH" sz="2400" i="1">
                                    <a:latin typeface="Cambria Math" charset="0"/>
                                    <a:cs typeface="Arial" panose="020B0604020202020204" pitchFamily="34" charset="0"/>
                                  </a:rPr>
                                  <m:t>𝑃𝑒</m:t>
                                </m:r>
                              </m:den>
                            </m:f>
                            <m:r>
                              <a:rPr lang="fr-CH" sz="2400" b="0" i="1" smtClean="0">
                                <a:latin typeface="Cambria Math" charset="0"/>
                                <a:cs typeface="Arial" panose="020B0604020202020204" pitchFamily="34" charset="0"/>
                              </a:rPr>
                              <m:t>−1</m:t>
                            </m:r>
                          </m:e>
                        </m:d>
                      </m:den>
                    </m:f>
                  </m:oMath>
                </a14:m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 </a:t>
                </a:r>
              </a:p>
              <a:p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  <a:sym typeface="Wingdings"/>
                </a:endParaRPr>
              </a:p>
              <a:p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In this case we don</a:t>
                </a:r>
                <a:r>
                  <a:rPr lang="mr-IN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’</a:t>
                </a:r>
                <a:r>
                  <a:rPr lang="en-GB" sz="1800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/>
                  </a:rPr>
                  <a:t>t need to know beforehand if the system is under coupled or over coupled  </a:t>
                </a:r>
                <a:endParaRPr lang="en-GB" sz="1800" dirty="0">
                  <a:latin typeface="Arial" panose="020B0604020202020204" pitchFamily="34" charset="0"/>
                  <a:cs typeface="Arial" panose="020B0604020202020204" pitchFamily="34" charset="0"/>
                  <a:sym typeface="Wingdings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1804" y="1196752"/>
                <a:ext cx="8456984" cy="5328592"/>
              </a:xfrm>
              <a:blipFill rotWithShape="0">
                <a:blip r:embed="rId2"/>
                <a:stretch>
                  <a:fillRect l="-505" r="-5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062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1087" y="2879328"/>
            <a:ext cx="5443783" cy="193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362" name="Object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44760218"/>
              </p:ext>
            </p:extLst>
          </p:nvPr>
        </p:nvGraphicFramePr>
        <p:xfrm>
          <a:off x="6588224" y="836712"/>
          <a:ext cx="2216150" cy="1789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8" name="Equation" r:id="rId5" imgW="1447560" imgH="1168200" progId="Equation.3">
                  <p:embed/>
                </p:oleObj>
              </mc:Choice>
              <mc:Fallback>
                <p:oleObj name="Equation" r:id="rId5" imgW="1447560" imgH="1168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224" y="836712"/>
                        <a:ext cx="2216150" cy="1789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70" name="Picture 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659186" y="4810993"/>
            <a:ext cx="5493088" cy="2014132"/>
          </a:xfrm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7C4602-853F-4C8D-B610-74DD8B7DB6F5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1536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0762" y="935112"/>
            <a:ext cx="538443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3568" y="235496"/>
            <a:ext cx="7848600" cy="4572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Determination of the coupling factor</a:t>
            </a:r>
            <a:endParaRPr lang="en-GB" dirty="0"/>
          </a:p>
        </p:txBody>
      </p:sp>
      <p:pic>
        <p:nvPicPr>
          <p:cNvPr id="11268" name="Picture 4" descr="C:\Users\wventuri\AppData\Local\Microsoft\Windows\Temporary Internet Files\Content.IE5\Y8IZLS4B\foto (1)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475897"/>
            <a:ext cx="3121148" cy="233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2160" y="5951021"/>
            <a:ext cx="313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Reflected power from a square pulse when </a:t>
            </a:r>
            <a:r>
              <a:rPr lang="en-GB" dirty="0" smtClean="0">
                <a:latin typeface="Cambria Math"/>
                <a:ea typeface="Cambria Math"/>
              </a:rPr>
              <a:t>𝛽&gt;1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6048672" y="2829566"/>
            <a:ext cx="3131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Voltage waveforms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508104" y="3014232"/>
            <a:ext cx="54056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8182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Locking the cavity: generator driven systems  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78592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8799336" cy="2147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63888" y="2276872"/>
            <a:ext cx="2232248" cy="6418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796136" y="2276872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27584" y="4365104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Block diagram of a VCO PLL System. The encircled elements can be replaced by an RF generator which accepts frequency modulation from the DC output of the mixer (phase error-&gt; frequency error around resonance).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710536" y="6165304"/>
            <a:ext cx="1461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Ref. 8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114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Locking the cavity: Self excited loop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78592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55" y="1412776"/>
            <a:ext cx="8462092" cy="3639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4989" y="5052658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High gain, positive feedback loop: the cavity selects its own resonance frequency from the noise floor and the circuits starts to oscillate. It only works with correct phase shift on the return path.</a:t>
            </a:r>
          </a:p>
          <a:p>
            <a:endParaRPr lang="en-GB" dirty="0"/>
          </a:p>
          <a:p>
            <a:r>
              <a:rPr lang="en-GB" dirty="0" smtClean="0"/>
              <a:t>Finds and tracks the cavity resonance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80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Real measurement circuit</a:t>
            </a:r>
            <a:endParaRPr lang="en-GB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909" y="1600200"/>
            <a:ext cx="6798181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98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Sources of uncertainty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412776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Incomplete definition of the measurand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Imperfect realization of the definition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Under sampling (non representative samples)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Uncertainty on measurement of influence variables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Unknown effect of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all environmental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Operator bias, human error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Errors on calibration standards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Errors on parameters in the data reduction algorithm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Numerical errors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Approximations in the models</a:t>
            </a:r>
          </a:p>
          <a:p>
            <a:pPr lvl="1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“Unknown unknowns”  </a:t>
            </a: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06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Test stand</a:t>
            </a:r>
            <a:endParaRPr lang="en-GB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08720"/>
            <a:ext cx="8064896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41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39861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 procedure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785921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51520" y="864017"/>
                <a:ext cx="6120680" cy="5930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1) Lock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cavity on resonance</a:t>
                </a:r>
              </a:p>
              <a:p>
                <a:endParaRPr lang="en-GB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2) Calibration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point</a:t>
                </a: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</a:p>
              <a:p>
                <a:endParaRPr lang="en-GB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Determine input coupling condition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Measure in CW: P</a:t>
                </a:r>
                <a:r>
                  <a:rPr lang="en-GB" sz="16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P</a:t>
                </a:r>
                <a:r>
                  <a:rPr lang="en-GB" sz="16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and P</a:t>
                </a:r>
                <a:r>
                  <a:rPr lang="en-GB" sz="16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Measure the time constant of U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From </a:t>
                </a: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𝛽 and 𝜏</a:t>
                </a:r>
                <a:r>
                  <a:rPr lang="en-GB" sz="1600" baseline="-250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L </a:t>
                </a: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Q</a:t>
                </a:r>
                <a:r>
                  <a:rPr lang="en-GB" sz="1600" baseline="-250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0</a:t>
                </a: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=</a:t>
                </a:r>
                <a:r>
                  <a:rPr lang="el-GR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ω</a:t>
                </a:r>
                <a:r>
                  <a:rPr lang="en-GB" sz="1600" baseline="-25000" dirty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0</a:t>
                </a:r>
                <a:r>
                  <a:rPr lang="en-GB" sz="1600" dirty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 𝜏</a:t>
                </a:r>
                <a:r>
                  <a:rPr lang="en-GB" sz="1600" baseline="-25000" dirty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L</a:t>
                </a: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 (</a:t>
                </a:r>
                <a:r>
                  <a:rPr lang="en-GB" sz="1600" dirty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1+ 𝛽</a:t>
                </a: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From the measurement in CW, </a:t>
                </a:r>
                <a:b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</a:b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obtain the dissipated power P</a:t>
                </a:r>
                <a:r>
                  <a:rPr lang="en-GB" sz="1600" baseline="-250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c</a:t>
                </a: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=P</a:t>
                </a:r>
                <a:r>
                  <a:rPr lang="en-GB" sz="1600" baseline="-250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i</a:t>
                </a: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-P</a:t>
                </a:r>
                <a:r>
                  <a:rPr lang="en-GB" sz="1600" baseline="-250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r</a:t>
                </a: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-P</a:t>
                </a:r>
                <a:r>
                  <a:rPr lang="en-GB" sz="1600" baseline="-250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t</a:t>
                </a:r>
                <a:endParaRPr lang="en-GB" sz="16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Find the stored energy by the definition of Q</a:t>
                </a:r>
                <a:r>
                  <a:rPr lang="en-GB" sz="1600" baseline="-250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0</a:t>
                </a: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:</a:t>
                </a:r>
                <a:b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</a:br>
                <a:r>
                  <a:rPr lang="en-GB" sz="1600" dirty="0" smtClean="0">
                    <a:latin typeface="Arial" panose="020B0604020202020204" pitchFamily="34" charset="0"/>
                    <a:ea typeface="Cambria Math"/>
                    <a:cs typeface="Arial" panose="020B0604020202020204" pitchFamily="34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𝑈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GB" sz="1600" b="0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1600" b="0" i="1" smtClean="0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𝑐</m:t>
                            </m:r>
                          </m:sub>
                        </m:sSub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l-GR" sz="16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ω</m:t>
                        </m:r>
                      </m:den>
                    </m:f>
                  </m:oMath>
                </a14:m>
                <a:endParaRPr lang="en-GB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Find the accelerating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𝐸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𝑎𝑐𝑐</m:t>
                        </m:r>
                      </m:sub>
                    </m:sSub>
                    <m:r>
                      <a:rPr lang="en-GB" sz="16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𝑘</m:t>
                        </m:r>
                      </m:e>
                      <m:sub>
                        <m:r>
                          <a:rPr lang="en-GB" sz="1600" b="0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𝑒</m:t>
                        </m:r>
                      </m:sub>
                    </m:sSub>
                    <m:rad>
                      <m:radPr>
                        <m:degHide m:val="on"/>
                        <m:ctrlPr>
                          <a:rPr lang="en-GB" sz="1600" i="1" smtClean="0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1600" i="1" smtClean="0"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𝑜</m:t>
                            </m:r>
                          </m:sub>
                        </m:sSub>
                      </m:e>
                    </m:rad>
                  </m:oMath>
                </a14:m>
                <a:endParaRPr lang="en-GB" sz="16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Find the calibration constant of the pickup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𝐾</m:t>
                      </m:r>
                      <m:r>
                        <a:rPr lang="en-GB" sz="1600" b="0" i="1" baseline="-25000" smtClean="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𝑝𝑢</m:t>
                      </m:r>
                      <m:r>
                        <a:rPr lang="en-GB" sz="1600" i="1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𝑡</m:t>
                              </m:r>
                            </m:sub>
                          </m:sSub>
                        </m:den>
                      </m:f>
                      <m:r>
                        <a:rPr lang="en-GB" sz="1600" b="0" i="1" smtClean="0"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=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𝑒𝑥𝑡</m:t>
                              </m:r>
                              <m:r>
                                <a:rPr lang="en-GB" sz="1600" b="0" i="1" smtClean="0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 </m:t>
                              </m:r>
                              <m:r>
                                <a:rPr lang="en-GB" sz="1600" b="0" i="1" smtClean="0"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𝑝𝑢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l-GR" sz="1600" i="1" smtClean="0"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ω</m:t>
                          </m:r>
                        </m:den>
                      </m:f>
                    </m:oMath>
                  </m:oMathPara>
                </a14:m>
                <a:endParaRPr lang="en-GB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2) Q-E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scan</a:t>
                </a:r>
              </a:p>
              <a:p>
                <a:endParaRPr lang="en-GB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Increasing the power level, U is determined by the transmitted power, knowing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𝐾</m:t>
                    </m:r>
                    <m:r>
                      <a:rPr lang="en-GB" sz="1600" i="1" baseline="-2500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𝑝𝑢</m:t>
                    </m:r>
                  </m:oMath>
                </a14:m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hence the field is determined knowing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  <a:ea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𝑘</m:t>
                        </m:r>
                      </m:e>
                      <m:sub>
                        <m:r>
                          <a:rPr lang="en-GB" sz="16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𝑒</m:t>
                        </m:r>
                      </m:sub>
                    </m:sSub>
                  </m:oMath>
                </a14:m>
                <a:endParaRPr lang="en-GB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corresponding value of Q is determined by the definition, knowing the stored energy and the dissipated power</a:t>
                </a:r>
              </a:p>
              <a:p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864017"/>
                <a:ext cx="6120680" cy="5930213"/>
              </a:xfrm>
              <a:prstGeom prst="rect">
                <a:avLst/>
              </a:prstGeom>
              <a:blipFill>
                <a:blip r:embed="rId3"/>
                <a:stretch>
                  <a:fillRect l="-498" t="-308" r="-1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IMAG0576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5060752" y="1125379"/>
            <a:ext cx="3240360" cy="216626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7164288" y="2636912"/>
            <a:ext cx="1258341" cy="82344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403901" y="3491716"/>
            <a:ext cx="50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MP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292080" y="3681898"/>
            <a:ext cx="2754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k</a:t>
            </a:r>
            <a:r>
              <a:rPr lang="en-GB" baseline="-25000" dirty="0" err="1" smtClean="0"/>
              <a:t>e</a:t>
            </a:r>
            <a:r>
              <a:rPr lang="en-GB" dirty="0" smtClean="0"/>
              <a:t> is obtained by means of computer simulations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98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Warm measurement of high </a:t>
            </a:r>
            <a:r>
              <a:rPr lang="en-GB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3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(pickup calibration)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700808"/>
                <a:ext cx="8915400" cy="504056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external Q of the pickup probe is essential for the measurement of E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acc</a:t>
                </a: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As good practice it should be chosen ~ 100xQ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It is derived when measuring Q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with the decay time (calibration)</a:t>
                </a: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It is good to measure it at warm as a consistency check </a:t>
                </a:r>
                <a:b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(it is a geometric parameter)</a:t>
                </a:r>
              </a:p>
              <a:p>
                <a:r>
                  <a:rPr lang="en-GB" sz="24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Q</a:t>
                </a:r>
                <a:r>
                  <a:rPr lang="en-GB" sz="2400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ext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can be determined from the reflection coefficient and the loaded Q </a:t>
                </a: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 VNA can display a polar plot of the reflection coefficient, normalised to the characteristic impedance (Smith chart)</a:t>
                </a: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Remember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>
                        <a:latin typeface="Cambria Math"/>
                        <a:cs typeface="Arial" panose="020B0604020202020204" pitchFamily="34" charset="0"/>
                      </a:rPr>
                      <m:t>Γ</m:t>
                    </m:r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2400" i="1">
                        <a:latin typeface="Cambria Math"/>
                        <a:cs typeface="Arial" panose="020B0604020202020204" pitchFamily="34" charset="0"/>
                      </a:rPr>
                      <m:t>ω</m:t>
                    </m:r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)=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𝛽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−1−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𝑗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𝛿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𝛽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+1+</m:t>
                        </m:r>
                        <m:r>
                          <a:rPr lang="en-GB" sz="24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𝑗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400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𝛿</m:t>
                        </m:r>
                      </m:den>
                    </m:f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and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𝛿</m:t>
                    </m:r>
                    <m:r>
                      <a:rPr lang="en-GB" sz="2400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=</m:t>
                    </m:r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/>
                                <a:cs typeface="Arial" panose="020B0604020202020204" pitchFamily="34" charset="0"/>
                              </a:rPr>
                              <m:t>ω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ω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/>
                                <a:cs typeface="Arial" panose="020B0604020202020204" pitchFamily="34" charset="0"/>
                              </a:rPr>
                              <m:t>ω</m:t>
                            </m:r>
                          </m:den>
                        </m:f>
                      </m:e>
                    </m:d>
                  </m:oMath>
                </a14:m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700808"/>
                <a:ext cx="8915400" cy="5040560"/>
              </a:xfrm>
              <a:blipFill rotWithShape="0">
                <a:blip r:embed="rId2"/>
                <a:stretch>
                  <a:fillRect l="-958" t="-15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021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Warm measurement of </a:t>
            </a:r>
            <a:r>
              <a:rPr lang="en-GB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3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with network analyser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3224" y="1855365"/>
                <a:ext cx="8219256" cy="452596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en-GB" sz="24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method (used for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𝛽</m:t>
                    </m:r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not too far from 1): </a:t>
                </a:r>
              </a:p>
              <a:p>
                <a:pPr marL="0" indent="0">
                  <a:buNone/>
                </a:pPr>
                <a:endParaRPr lang="en-GB" sz="2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arenR"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Determine from the Smith chart if the cavity is under- or over-coupled</a:t>
                </a:r>
              </a:p>
              <a:p>
                <a:pPr marL="457200" indent="-457200">
                  <a:buAutoNum type="arabicParenR"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Measure the Standing Wave Ratio (SWR) on resonance</a:t>
                </a:r>
              </a:p>
              <a:p>
                <a:pPr marL="457200" indent="-457200">
                  <a:buFont typeface="Arial" panose="020B0604020202020204" pitchFamily="34" charset="0"/>
                  <a:buAutoNum type="arabicParenR"/>
                </a:pP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𝛽</m:t>
                    </m:r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eqArr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 </m:t>
                            </m:r>
                          </m:e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𝑆𝑊𝑅</m:t>
                            </m:r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 </m:t>
                            </m:r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𝑖𝑓</m:t>
                            </m:r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𝛽</m:t>
                            </m:r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&gt;1</m:t>
                            </m:r>
                          </m:e>
                          <m:e>
                            <m:f>
                              <m:f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GB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𝑆𝑊𝑅</m:t>
                                </m:r>
                              </m:den>
                            </m:f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𝑖𝑓</m:t>
                            </m:r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𝛽</m:t>
                            </m:r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&lt;1</m:t>
                            </m:r>
                          </m:e>
                        </m:eqArr>
                      </m:e>
                    </m:d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</a:p>
              <a:p>
                <a:pPr marL="0" indent="0">
                  <a:buNone/>
                </a:pP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arenR" startAt="3"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Determine Q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from 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3dB bandwidth:</a:t>
                </a:r>
                <a:r>
                  <a:rPr lang="en-GB" sz="2400" dirty="0" smtClean="0">
                    <a:cs typeface="Arial" panose="020B0604020202020204" pitchFamily="34" charset="0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dirty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Q</m:t>
                    </m:r>
                    <m:r>
                      <m:rPr>
                        <m:nor/>
                      </m:rPr>
                      <a:rPr lang="en-GB" sz="2400" baseline="-25000" dirty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L</m:t>
                    </m:r>
                    <m:r>
                      <m:rPr>
                        <m:nor/>
                      </m:rPr>
                      <a:rPr lang="en-GB" sz="2400" dirty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400">
                            <a:latin typeface="Cambria Math"/>
                            <a:cs typeface="Arial" panose="020B0604020202020204" pitchFamily="34" charset="0"/>
                          </a:rPr>
                          <m:t>f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∆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f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den>
                    </m:f>
                  </m:oMath>
                </a14:m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AutoNum type="arabicParenR" startAt="3"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Q</a:t>
                </a:r>
                <a:r>
                  <a:rPr lang="en-GB" sz="2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=(1+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𝛽</m:t>
                    </m:r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), </a:t>
                </a: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AutoNum type="arabicParenR" startAt="3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dirty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Q</m:t>
                    </m:r>
                    <m:r>
                      <m:rPr>
                        <m:nor/>
                      </m:rPr>
                      <a:rPr lang="en-GB" sz="2400" baseline="-25000" dirty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ext</m:t>
                    </m:r>
                    <m:r>
                      <m:rPr>
                        <m:nor/>
                      </m:rPr>
                      <a:rPr lang="en-GB" sz="2400" dirty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400" dirty="0">
                            <a:latin typeface="Arial" panose="020B0604020202020204" pitchFamily="34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en-GB" sz="2400" baseline="-25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0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𝛽</m:t>
                        </m:r>
                        <m:r>
                          <m:rPr>
                            <m:nor/>
                          </m:rPr>
                          <a:rPr lang="en-GB" sz="24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den>
                    </m:f>
                  </m:oMath>
                </a14:m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3224" y="1855365"/>
                <a:ext cx="8219256" cy="4525963"/>
              </a:xfrm>
              <a:blipFill rotWithShape="1">
                <a:blip r:embed="rId2"/>
                <a:stretch>
                  <a:fillRect l="-890" t="-2153" r="-9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9174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Warm measurement of high </a:t>
            </a:r>
            <a:r>
              <a:rPr lang="en-GB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36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ext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with network analyser (pickup calibration)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73224" y="1855365"/>
                <a:ext cx="8363272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sz="24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nd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method, used for pickup calibration, must use a coupler with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𝛽</m:t>
                    </m:r>
                  </m:oMath>
                </a14:m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not too far from 1</a:t>
                </a: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24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AutoNum type="arabicParenR"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Measure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𝛽</m:t>
                    </m:r>
                  </m:oMath>
                </a14:m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from S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(see method 1)</a:t>
                </a:r>
              </a:p>
              <a:p>
                <a:pPr marL="457200" indent="-457200">
                  <a:buAutoNum type="arabicParenR"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Measure S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21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and Q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𝛽</m:t>
                        </m:r>
                      </m:e>
                      <m:sub>
                        <m:r>
                          <a:rPr lang="en-GB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𝑝𝑢</m:t>
                        </m:r>
                      </m:sub>
                    </m:sSub>
                    <m:r>
                      <a:rPr lang="en-GB" sz="2400" b="0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𝑆</m:t>
                                </m:r>
                                <m:r>
                                  <a:rPr lang="en-GB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21</m:t>
                                </m:r>
                              </m:e>
                            </m:d>
                          </m:e>
                          <m:sup>
                            <m:r>
                              <a:rPr lang="en-GB" sz="24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/>
                                <a:cs typeface="Arial" panose="020B0604020202020204" pitchFamily="34" charset="0"/>
                              </a:rPr>
                              <m:t>4</m:t>
                            </m:r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  <a:cs typeface="Arial" panose="020B0604020202020204" pitchFamily="34" charset="0"/>
                              </a:rPr>
                              <m:t>𝛽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GB" sz="24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GB" sz="2400" b="0" i="1" smtClean="0">
                                    <a:latin typeface="Cambria Math"/>
                                    <a:cs typeface="Arial" panose="020B0604020202020204" pitchFamily="34" charset="0"/>
                                  </a:rPr>
                                  <m:t>(1+</m:t>
                                </m:r>
                                <m:r>
                                  <a:rPr lang="en-GB" sz="2400" b="0" i="1" smtClean="0"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𝛽</m:t>
                                </m:r>
                                <m:r>
                                  <a:rPr lang="en-GB" sz="2400" b="0" i="1" smtClean="0"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GB" sz="2400" b="0" i="1" smtClean="0">
                                    <a:latin typeface="Cambria Math"/>
                                    <a:cs typeface="Arial" panose="020B0604020202020204" pitchFamily="34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GB" sz="2400" b="0" i="1" smtClean="0"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GB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𝑆</m:t>
                                </m:r>
                                <m:r>
                                  <a:rPr lang="en-GB" sz="2400" i="1">
                                    <a:latin typeface="Cambria Math"/>
                                    <a:cs typeface="Arial" panose="020B0604020202020204" pitchFamily="34" charset="0"/>
                                  </a:rPr>
                                  <m:t>21</m:t>
                                </m:r>
                              </m:e>
                            </m:d>
                          </m:e>
                          <m:sup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 (Ex. derive it from P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in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 P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 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P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=P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 P</a:t>
                </a:r>
                <a:r>
                  <a:rPr lang="en-GB" sz="2400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 </a:t>
                </a: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latin typeface="Cambria Math"/>
                            <a:cs typeface="Arial" panose="020B0604020202020204" pitchFamily="34" charset="0"/>
                          </a:rPr>
                          <m:t>0</m:t>
                        </m:r>
                      </m:sub>
                    </m:sSub>
                    <m:r>
                      <a:rPr lang="en-GB" sz="2400" b="0" i="1" smtClean="0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en-GB" sz="2400" b="0" i="0" smtClean="0">
                        <a:latin typeface="Cambria Math"/>
                        <a:cs typeface="Arial" panose="020B0604020202020204" pitchFamily="34" charset="0"/>
                      </a:rPr>
                      <m:t>(1+</m:t>
                    </m:r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𝛽</m:t>
                    </m:r>
                    <m:r>
                      <a:rPr lang="en-GB" sz="2400" b="0" i="1" smtClean="0">
                        <a:latin typeface="Cambria Math"/>
                        <a:cs typeface="Arial" panose="020B0604020202020204" pitchFamily="34" charset="0"/>
                      </a:rPr>
                      <m:t>+</m:t>
                    </m:r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𝛽</m:t>
                        </m:r>
                      </m:e>
                      <m:sub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𝑝𝑢</m:t>
                        </m:r>
                      </m:sub>
                    </m:sSub>
                    <m:r>
                      <a:rPr lang="en-GB" sz="2400" b="0" i="1" smtClean="0">
                        <a:latin typeface="Cambria Math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GB" sz="2400" dirty="0"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𝑄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indent="-457200">
                  <a:buFont typeface="Arial" panose="020B0604020202020204" pitchFamily="34" charset="0"/>
                  <a:buAutoNum type="arabicParenR" startAt="3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400" dirty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Q</m:t>
                    </m:r>
                    <m:r>
                      <m:rPr>
                        <m:nor/>
                      </m:rPr>
                      <a:rPr lang="en-GB" sz="2400" baseline="-25000" dirty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ext</m:t>
                    </m:r>
                    <m:r>
                      <m:rPr>
                        <m:nor/>
                      </m:rPr>
                      <a:rPr lang="en-GB" sz="2400" b="0" i="0" baseline="-250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−</m:t>
                    </m:r>
                    <m:r>
                      <m:rPr>
                        <m:nor/>
                      </m:rPr>
                      <a:rPr lang="en-GB" sz="2400" b="0" i="0" baseline="-25000" dirty="0" smtClean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pu</m:t>
                    </m:r>
                    <m:r>
                      <m:rPr>
                        <m:nor/>
                      </m:rPr>
                      <a:rPr lang="en-GB" sz="2400" dirty="0">
                        <a:latin typeface="Arial" panose="020B0604020202020204" pitchFamily="34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400" dirty="0">
                            <a:latin typeface="Arial" panose="020B0604020202020204" pitchFamily="34" charset="0"/>
                            <a:cs typeface="Arial" panose="020B0604020202020204" pitchFamily="34" charset="0"/>
                            <a:sym typeface="Wingdings" panose="05000000000000000000" pitchFamily="2" charset="2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en-GB" sz="2400" baseline="-250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0</m:t>
                        </m:r>
                      </m:num>
                      <m:den>
                        <m:sSub>
                          <m:sSubPr>
                            <m:ctrlPr>
                              <a:rPr lang="en-GB" sz="2400" i="1" baseline="-25000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sz="2400" b="0" i="1" baseline="-25000" dirty="0" smtClean="0">
                                <a:latin typeface="Cambria Math"/>
                                <a:cs typeface="Arial" panose="020B0604020202020204" pitchFamily="34" charset="0"/>
                              </a:rPr>
                              <m:t>𝑝𝑢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GB" sz="2400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m:t> </m:t>
                        </m:r>
                      </m:den>
                    </m:f>
                  </m:oMath>
                </a14:m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3224" y="1855365"/>
                <a:ext cx="8363272" cy="4525963"/>
              </a:xfrm>
              <a:blipFill>
                <a:blip r:embed="rId2"/>
                <a:stretch>
                  <a:fillRect l="-1093" t="-9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3044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en-GB" dirty="0"/>
              <a:t>Measurement </a:t>
            </a:r>
            <a:r>
              <a:rPr lang="en-GB" dirty="0" smtClean="0"/>
              <a:t>Setup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94101" y="1772817"/>
            <a:ext cx="8824330" cy="4130102"/>
            <a:chOff x="905658" y="2482779"/>
            <a:chExt cx="8158931" cy="3420139"/>
          </a:xfrm>
        </p:grpSpPr>
        <p:grpSp>
          <p:nvGrpSpPr>
            <p:cNvPr id="11" name="Group 10"/>
            <p:cNvGrpSpPr/>
            <p:nvPr/>
          </p:nvGrpSpPr>
          <p:grpSpPr>
            <a:xfrm>
              <a:off x="905658" y="2482779"/>
              <a:ext cx="6219043" cy="3420139"/>
              <a:chOff x="905658" y="2140251"/>
              <a:chExt cx="6219043" cy="3420139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5658" y="2140251"/>
                <a:ext cx="6219043" cy="3420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1489115" y="3657600"/>
                <a:ext cx="2040302" cy="64633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Reference Antenna</a:t>
                </a:r>
              </a:p>
              <a:p>
                <a:r>
                  <a:rPr lang="en-GB" dirty="0" smtClean="0">
                    <a:solidFill>
                      <a:srgbClr val="FF0000"/>
                    </a:solidFill>
                  </a:rPr>
                  <a:t>(</a:t>
                </a:r>
                <a:r>
                  <a:rPr lang="en-GB" dirty="0" smtClean="0">
                    <a:solidFill>
                      <a:srgbClr val="FF0000"/>
                    </a:solidFill>
                    <a:sym typeface="Symbol"/>
                  </a:rPr>
                  <a:t>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critical coupled)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Down Arrow 9"/>
              <p:cNvSpPr/>
              <p:nvPr/>
            </p:nvSpPr>
            <p:spPr>
              <a:xfrm rot="10800000">
                <a:off x="1521681" y="3124199"/>
                <a:ext cx="190501" cy="542924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5110214" y="2451616"/>
                <a:ext cx="1747786" cy="646331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Pick-Up Antenna</a:t>
                </a:r>
              </a:p>
              <a:p>
                <a:r>
                  <a:rPr lang="en-GB" dirty="0" smtClean="0">
                    <a:solidFill>
                      <a:srgbClr val="FF0000"/>
                    </a:solidFill>
                  </a:rPr>
                  <a:t>S</a:t>
                </a:r>
                <a:r>
                  <a:rPr lang="en-GB" baseline="-25000" dirty="0" smtClean="0">
                    <a:solidFill>
                      <a:srgbClr val="FF0000"/>
                    </a:solidFill>
                  </a:rPr>
                  <a:t>21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-&gt; </a:t>
                </a:r>
                <a:r>
                  <a:rPr lang="en-GB" dirty="0" err="1" smtClean="0">
                    <a:solidFill>
                      <a:srgbClr val="FF0000"/>
                    </a:solidFill>
                  </a:rPr>
                  <a:t>Q</a:t>
                </a:r>
                <a:r>
                  <a:rPr lang="en-GB" baseline="-25000" dirty="0" err="1" smtClean="0">
                    <a:solidFill>
                      <a:srgbClr val="FF0000"/>
                    </a:solidFill>
                  </a:rPr>
                  <a:t>ext,Pick</a:t>
                </a:r>
                <a:r>
                  <a:rPr lang="en-GB" baseline="-25000" dirty="0" smtClean="0">
                    <a:solidFill>
                      <a:srgbClr val="FF0000"/>
                    </a:solidFill>
                  </a:rPr>
                  <a:t>-Up</a:t>
                </a:r>
                <a:endParaRPr lang="en-GB" baseline="-25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Down Arrow 13"/>
              <p:cNvSpPr/>
              <p:nvPr/>
            </p:nvSpPr>
            <p:spPr>
              <a:xfrm rot="5400000">
                <a:off x="4788081" y="2446889"/>
                <a:ext cx="208393" cy="426244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1221" y="2616669"/>
              <a:ext cx="1873368" cy="154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0880" y="4228260"/>
              <a:ext cx="1851364" cy="1524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7191222" y="3920785"/>
              <a:ext cx="1215055" cy="30584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input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91222" y="5492311"/>
              <a:ext cx="843575" cy="30584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Pick </a:t>
              </a:r>
              <a:r>
                <a:rPr lang="en-GB" dirty="0" err="1" smtClean="0"/>
                <a:t>uo</a:t>
              </a:r>
              <a:endParaRPr lang="en-GB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9888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7924" y="548680"/>
            <a:ext cx="3158511" cy="633670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0952" y="-171400"/>
            <a:ext cx="8229600" cy="1143000"/>
          </a:xfrm>
        </p:spPr>
        <p:txBody>
          <a:bodyPr>
            <a:noAutofit/>
          </a:bodyPr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nterpretation of cavity behaviours 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941819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Fitting Q(T) data with the standard BCS expression reveals the so called “non BCS losses”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50236" y="1805915"/>
            <a:ext cx="52142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lobal transition of the cavity to the normal conducting state is a catastrophic event, can happen to bulk Nb cavities in case of large beam losses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50236" y="2958043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Multipacting is easily recognized by the “field lock” feature. Also is recurs at the same field levels for the same cavity geometry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0235" y="4038163"/>
            <a:ext cx="52142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Field emission most striking mark is the emission of X rays. The endpoint energy of the spectrum corresponds to the maximum kinetic e</a:t>
            </a:r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energy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50235" y="5046275"/>
            <a:ext cx="4968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Many theories available, a lot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still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understand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88627" y="5766355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Q switches are small (local) quenches. The cooling power is sufficient to prevent global quench.</a:t>
            </a:r>
            <a:b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Typical hysteretic behaviour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7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125760"/>
            <a:ext cx="8229600" cy="114300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Multipacting: SEY of Nb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257790" cy="367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526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>
            <a:normAutofit fontScale="90000"/>
          </a:bodyPr>
          <a:lstStyle/>
          <a:p>
            <a:pPr algn="ctr" defTabSz="457200" eaLnBrk="1" hangingPunct="1"/>
            <a:r>
              <a:rPr lang="en-US" sz="3600" dirty="0" smtClean="0">
                <a:effectLst/>
                <a:latin typeface="+mn-lt"/>
                <a:cs typeface="Arial" pitchFamily="34" charset="0"/>
              </a:rPr>
              <a:t>Multipacting (Cavity Top)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88" y="728700"/>
            <a:ext cx="1620000" cy="16661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890" y="728700"/>
            <a:ext cx="1620000" cy="16661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092" y="728700"/>
            <a:ext cx="1620000" cy="16661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294" y="728700"/>
            <a:ext cx="1620000" cy="16661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496" y="728700"/>
            <a:ext cx="1620000" cy="166613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850232" y="2416822"/>
            <a:ext cx="1116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70ns</a:t>
            </a:r>
            <a:endParaRPr lang="en-US" sz="2000" dirty="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68434" y="2416822"/>
            <a:ext cx="1116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87.5ns</a:t>
            </a:r>
            <a:endParaRPr lang="en-US" sz="200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032030" y="2416822"/>
            <a:ext cx="1116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5</a:t>
            </a:r>
            <a:r>
              <a:rPr lang="en-US" sz="2000" dirty="0" smtClean="0">
                <a:latin typeface="+mn-lt"/>
              </a:rPr>
              <a:t>0ns</a:t>
            </a:r>
            <a:endParaRPr lang="en-US" sz="2000" dirty="0"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13828" y="2416822"/>
            <a:ext cx="1116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30ns</a:t>
            </a:r>
            <a:endParaRPr lang="en-US" sz="2000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5536" y="2416822"/>
            <a:ext cx="1116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+mn-lt"/>
              </a:rPr>
              <a:t>8</a:t>
            </a:r>
            <a:r>
              <a:rPr lang="en-US" sz="2000" dirty="0" smtClean="0">
                <a:latin typeface="+mn-lt"/>
              </a:rPr>
              <a:t>ns</a:t>
            </a:r>
            <a:endParaRPr lang="en-US" sz="2000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95736" y="2996952"/>
            <a:ext cx="2726656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+mn-lt"/>
              </a:rPr>
              <a:t>#</a:t>
            </a:r>
            <a:r>
              <a:rPr lang="en-US" dirty="0" smtClean="0">
                <a:latin typeface="+mn-lt"/>
              </a:rPr>
              <a:t> of initial electrons: 742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+mn-lt"/>
              </a:rPr>
              <a:t>Kinetic energy: 0-4eV (uniform)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+mn-lt"/>
              </a:rPr>
              <a:t>Emission angle: 0-180 deg. (random)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+mn-lt"/>
              </a:rPr>
              <a:t>Max time steps: 4000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411760" y="5373216"/>
            <a:ext cx="2376174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latin typeface="+mn-lt"/>
              </a:rPr>
              <a:t>Eacc</a:t>
            </a:r>
            <a:r>
              <a:rPr lang="en-US" sz="2400" b="1" dirty="0" smtClean="0">
                <a:latin typeface="+mn-lt"/>
              </a:rPr>
              <a:t>=1MV/m (30 </a:t>
            </a:r>
            <a:r>
              <a:rPr lang="en-US" sz="2400" b="1" dirty="0" err="1" smtClean="0">
                <a:latin typeface="+mn-lt"/>
              </a:rPr>
              <a:t>deg</a:t>
            </a:r>
            <a:r>
              <a:rPr lang="en-US" sz="2400" b="1" dirty="0" smtClean="0">
                <a:latin typeface="+mn-lt"/>
              </a:rPr>
              <a:t>)</a:t>
            </a:r>
            <a:endParaRPr lang="en-US" sz="2400" b="1" dirty="0">
              <a:latin typeface="+mn-lt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35"/>
          <a:stretch/>
        </p:blipFill>
        <p:spPr>
          <a:xfrm>
            <a:off x="5004047" y="3140968"/>
            <a:ext cx="4055441" cy="3240360"/>
          </a:xfrm>
          <a:prstGeom prst="rect">
            <a:avLst/>
          </a:prstGeom>
        </p:spPr>
      </p:pic>
      <p:graphicFrame>
        <p:nvGraphicFramePr>
          <p:cNvPr id="27" name="Object 26"/>
          <p:cNvGraphicFramePr>
            <a:graphicFrameLocks noChangeAspect="1"/>
          </p:cNvGraphicFramePr>
          <p:nvPr>
            <p:extLst/>
          </p:nvPr>
        </p:nvGraphicFramePr>
        <p:xfrm>
          <a:off x="5740796" y="4148757"/>
          <a:ext cx="2287588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1" name="Equation" r:id="rId9" imgW="1371600" imgH="215640" progId="Equation.3">
                  <p:embed/>
                </p:oleObj>
              </mc:Choice>
              <mc:Fallback>
                <p:oleObj name="Equation" r:id="rId9" imgW="1371600" imgH="215640" progId="Equation.3">
                  <p:embed/>
                  <p:pic>
                    <p:nvPicPr>
                      <p:cNvPr id="27" name="Object 2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40796" y="4148757"/>
                        <a:ext cx="2287588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69" y="2443460"/>
            <a:ext cx="1994643" cy="41538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055768" y="648771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Pei Zhang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096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 eaLnBrk="0" hangingPunct="0"/>
            <a:endParaRPr lang="de-DE"/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-36512" y="432048"/>
            <a:ext cx="9144000" cy="620688"/>
          </a:xfrm>
        </p:spPr>
        <p:txBody>
          <a:bodyPr anchor="ctr">
            <a:normAutofit fontScale="90000"/>
          </a:bodyPr>
          <a:lstStyle/>
          <a:p>
            <a:pPr algn="ctr" defTabSz="457200" eaLnBrk="1" hangingPunct="1"/>
            <a:r>
              <a:rPr lang="en-US" sz="3600" dirty="0" smtClean="0">
                <a:effectLst/>
                <a:latin typeface="+mn-lt"/>
                <a:cs typeface="Arial" pitchFamily="34" charset="0"/>
              </a:rPr>
              <a:t>Regions of Potential </a:t>
            </a:r>
            <a:r>
              <a:rPr lang="en-US" sz="3600" dirty="0" err="1" smtClean="0">
                <a:effectLst/>
                <a:latin typeface="+mn-lt"/>
                <a:cs typeface="Arial" pitchFamily="34" charset="0"/>
              </a:rPr>
              <a:t>Multipacting</a:t>
            </a:r>
            <a:endParaRPr lang="en-US" sz="3600" dirty="0" smtClean="0">
              <a:effectLst/>
              <a:latin typeface="+mn-lt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171" y="1412776"/>
            <a:ext cx="940520" cy="24277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773" y="1412776"/>
            <a:ext cx="940520" cy="24277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77" y="1374158"/>
            <a:ext cx="2765971" cy="50791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842" y="1374158"/>
            <a:ext cx="2757334" cy="5063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587727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+mn-lt"/>
              </a:rPr>
              <a:t>E-field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5877272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bg1"/>
                </a:solidFill>
                <a:latin typeface="+mn-lt"/>
              </a:rPr>
              <a:t>H</a:t>
            </a:r>
            <a:r>
              <a:rPr lang="en-US" sz="2400" b="1" dirty="0" smtClean="0">
                <a:solidFill>
                  <a:schemeClr val="bg1"/>
                </a:solidFill>
                <a:latin typeface="+mn-lt"/>
              </a:rPr>
              <a:t>-field</a:t>
            </a:r>
            <a:endParaRPr lang="en-US" sz="24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73" t="7249" r="42353" b="8988"/>
          <a:stretch/>
        </p:blipFill>
        <p:spPr>
          <a:xfrm>
            <a:off x="6538051" y="3984557"/>
            <a:ext cx="940520" cy="243912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08" t="7013" r="43908" b="9114"/>
          <a:stretch/>
        </p:blipFill>
        <p:spPr>
          <a:xfrm>
            <a:off x="7630417" y="4000893"/>
            <a:ext cx="974031" cy="24319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55768" y="648771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Pei Zhang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36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Standard uncertainty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5259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standard deviation of the probability distribution of measured values around the “true” value(s)</a:t>
            </a:r>
          </a:p>
          <a:p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Type A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Type B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uncertainties: the distinction refers to the method of deriving the uncertainty, conceptually they are the same, and both are accepted by the ISO norm</a:t>
            </a:r>
          </a:p>
          <a:p>
            <a:pPr lvl="1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Type A is obtained with statistical procedures applied to repeated observations (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frequentist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probability)</a:t>
            </a: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Type B is obtained from an assumed probability density function based on the degree of belief that an event will occur (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subjective </a:t>
            </a:r>
            <a:r>
              <a:rPr lang="en-GB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probability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lvl="1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63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" t="11818" r="2706" b="1463"/>
          <a:stretch/>
        </p:blipFill>
        <p:spPr bwMode="auto">
          <a:xfrm>
            <a:off x="1270716" y="2924944"/>
            <a:ext cx="6945856" cy="38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252536" y="72008"/>
            <a:ext cx="9144000" cy="620688"/>
          </a:xfrm>
          <a:noFill/>
        </p:spPr>
        <p:txBody>
          <a:bodyPr anchor="ctr">
            <a:normAutofit fontScale="90000"/>
          </a:bodyPr>
          <a:lstStyle/>
          <a:p>
            <a:pPr algn="ctr" defTabSz="457200" eaLnBrk="1" hangingPunct="1"/>
            <a:r>
              <a:rPr lang="en-US" sz="3600" dirty="0" smtClean="0">
                <a:effectLst/>
                <a:latin typeface="+mn-lt"/>
                <a:cs typeface="Arial" pitchFamily="34" charset="0"/>
              </a:rPr>
              <a:t>QWR </a:t>
            </a:r>
            <a:r>
              <a:rPr lang="en-US" sz="3600" dirty="0" err="1" smtClean="0">
                <a:effectLst/>
                <a:latin typeface="+mn-lt"/>
                <a:cs typeface="Arial" pitchFamily="34" charset="0"/>
              </a:rPr>
              <a:t>multipacting</a:t>
            </a:r>
            <a:r>
              <a:rPr lang="en-US" sz="3600" dirty="0" smtClean="0">
                <a:effectLst/>
                <a:latin typeface="+mn-lt"/>
                <a:cs typeface="Arial" pitchFamily="34" charset="0"/>
              </a:rPr>
              <a:t> Summary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10" y="1025937"/>
            <a:ext cx="720000" cy="182699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5" t="7255" r="42437" b="9171"/>
          <a:stretch/>
        </p:blipFill>
        <p:spPr>
          <a:xfrm>
            <a:off x="8134771" y="1000352"/>
            <a:ext cx="720000" cy="1852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1468" y="1205751"/>
            <a:ext cx="649294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MP happens at low fields for antenna region and outer wall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+mn-lt"/>
              </a:rPr>
              <a:t>  - </a:t>
            </a:r>
            <a:r>
              <a:rPr lang="en-US" dirty="0" err="1" smtClean="0">
                <a:latin typeface="+mn-lt"/>
              </a:rPr>
              <a:t>E</a:t>
            </a:r>
            <a:r>
              <a:rPr lang="en-US" baseline="-25000" dirty="0" err="1" smtClean="0">
                <a:latin typeface="+mn-lt"/>
              </a:rPr>
              <a:t>acc</a:t>
            </a:r>
            <a:r>
              <a:rPr lang="en-US" dirty="0" smtClean="0">
                <a:latin typeface="+mn-lt"/>
              </a:rPr>
              <a:t> = 0.05-0.1MV/m</a:t>
            </a:r>
          </a:p>
          <a:p>
            <a:pPr marL="176213" indent="-176213">
              <a:spcAft>
                <a:spcPts val="600"/>
              </a:spcAft>
              <a:buFont typeface="Arial" pitchFamily="34" charset="0"/>
              <a:buChar char="•"/>
            </a:pPr>
            <a:r>
              <a:rPr lang="en-US" dirty="0" smtClean="0">
                <a:latin typeface="+mn-lt"/>
              </a:rPr>
              <a:t>MP happens at higher fields for cavity top region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+mn-lt"/>
              </a:rPr>
              <a:t>  - </a:t>
            </a:r>
            <a:r>
              <a:rPr lang="en-US" dirty="0" err="1" smtClean="0">
                <a:latin typeface="+mn-lt"/>
              </a:rPr>
              <a:t>E</a:t>
            </a:r>
            <a:r>
              <a:rPr lang="en-US" baseline="-25000" dirty="0" err="1" smtClean="0">
                <a:latin typeface="+mn-lt"/>
              </a:rPr>
              <a:t>acc</a:t>
            </a:r>
            <a:r>
              <a:rPr lang="en-US" dirty="0" smtClean="0">
                <a:latin typeface="+mn-lt"/>
              </a:rPr>
              <a:t> = 0.8-2 MV/m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1979712" y="4077072"/>
            <a:ext cx="5904656" cy="1872208"/>
          </a:xfrm>
          <a:prstGeom prst="rect">
            <a:avLst/>
          </a:prstGeom>
          <a:solidFill>
            <a:srgbClr val="00FF00">
              <a:alpha val="1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79711" y="5515679"/>
            <a:ext cx="2401393" cy="479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n-lt"/>
              </a:rPr>
              <a:t>MP-free region</a:t>
            </a:r>
            <a:endParaRPr lang="en-US" sz="2400" b="1" dirty="0">
              <a:latin typeface="+mn-lt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979712" y="3284984"/>
            <a:ext cx="5904656" cy="792088"/>
          </a:xfrm>
          <a:prstGeom prst="rect">
            <a:avLst/>
          </a:prstGeom>
          <a:solidFill>
            <a:srgbClr val="FF0000">
              <a:alpha val="1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979711" y="3283431"/>
            <a:ext cx="2327911" cy="479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n-lt"/>
              </a:rPr>
              <a:t>MP region</a:t>
            </a:r>
            <a:endParaRPr lang="en-US" sz="2400" b="1" dirty="0"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08" t="7013" r="43908" b="9114"/>
          <a:stretch/>
        </p:blipFill>
        <p:spPr>
          <a:xfrm>
            <a:off x="1009078" y="1034866"/>
            <a:ext cx="720000" cy="1797679"/>
          </a:xfrm>
          <a:prstGeom prst="rect">
            <a:avLst/>
          </a:prstGeom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2" t="11867" r="72995" b="82967"/>
          <a:stretch/>
        </p:blipFill>
        <p:spPr bwMode="auto">
          <a:xfrm>
            <a:off x="-36512" y="692696"/>
            <a:ext cx="1128466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4" t="11867" r="52685" b="82967"/>
          <a:stretch/>
        </p:blipFill>
        <p:spPr bwMode="auto">
          <a:xfrm>
            <a:off x="1081564" y="692696"/>
            <a:ext cx="1258188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6" t="11867" r="32299" b="82064"/>
          <a:stretch/>
        </p:blipFill>
        <p:spPr bwMode="auto">
          <a:xfrm>
            <a:off x="7949246" y="692696"/>
            <a:ext cx="1015242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7092280" y="2132856"/>
            <a:ext cx="792088" cy="3600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1634075" y="1556792"/>
            <a:ext cx="368424" cy="972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08304" y="644417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Pei Zhang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533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5496" y="-27384"/>
            <a:ext cx="9144000" cy="1143000"/>
          </a:xfrm>
        </p:spPr>
        <p:txBody>
          <a:bodyPr>
            <a:no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Cavity spectrum during multipacting conditioning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 descr="C:\Users\wventuri\AppData\Local\Microsoft\Windows\Temporary Internet Files\Content.IE5\Y8IZLS4B\foto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980728"/>
            <a:ext cx="761657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14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395536" y="1247056"/>
          <a:ext cx="8064896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24936" cy="914400"/>
          </a:xfrm>
        </p:spPr>
        <p:txBody>
          <a:bodyPr/>
          <a:lstStyle/>
          <a:p>
            <a:pPr algn="ctr"/>
            <a:r>
              <a:rPr lang="en-GB" sz="3600" dirty="0" smtClean="0">
                <a:effectLst/>
                <a:latin typeface="+mn-lt"/>
              </a:rPr>
              <a:t>Field Emission</a:t>
            </a:r>
            <a:endParaRPr lang="en-GB" sz="3600" dirty="0"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346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>
            <a:normAutofit fontScale="90000"/>
          </a:bodyPr>
          <a:lstStyle/>
          <a:p>
            <a:pPr defTabSz="457200" eaLnBrk="1" hangingPunct="1"/>
            <a:r>
              <a:rPr lang="en-US" sz="3600" b="1" dirty="0" smtClean="0">
                <a:solidFill>
                  <a:schemeClr val="bg1"/>
                </a:solidFill>
                <a:cs typeface="Arial" pitchFamily="34" charset="0"/>
              </a:rPr>
              <a:t>Temperature &amp; Radiation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9" t="2254" r="1227" b="3913"/>
          <a:stretch/>
        </p:blipFill>
        <p:spPr bwMode="auto">
          <a:xfrm>
            <a:off x="612000" y="1902532"/>
            <a:ext cx="7920000" cy="4190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776898"/>
            <a:ext cx="7848872" cy="810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800"/>
              </a:lnSpc>
              <a:spcAft>
                <a:spcPts val="300"/>
              </a:spcAft>
            </a:pPr>
            <a:r>
              <a:rPr lang="en-US" sz="2000" dirty="0" smtClean="0">
                <a:latin typeface="+mn-lt"/>
              </a:rPr>
              <a:t>The cavity bottom was heated up exponentially and the radiation level went up exponentially as well, a clear indication of 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field emission</a:t>
            </a:r>
            <a:r>
              <a:rPr lang="en-US" sz="2000" dirty="0" smtClean="0">
                <a:latin typeface="+mn-lt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6300192" y="2060848"/>
            <a:ext cx="1152128" cy="331236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6012160" y="1587376"/>
            <a:ext cx="288032" cy="47347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8845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/>
          <p:cNvSpPr txBox="1">
            <a:spLocks/>
          </p:cNvSpPr>
          <p:nvPr/>
        </p:nvSpPr>
        <p:spPr>
          <a:xfrm>
            <a:off x="372675" y="260648"/>
            <a:ext cx="8424936" cy="9144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latin typeface="+mn-lt"/>
              </a:rPr>
              <a:t>X rays spectrum (bremsstrahlung)  </a:t>
            </a:r>
            <a:endParaRPr lang="en-GB" sz="3600" dirty="0">
              <a:latin typeface="+mn-lt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532890" y="1340768"/>
          <a:ext cx="8131971" cy="4786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491880" y="2420888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principle it is possible to calibrate field measurements with X rays spectrum, but it is quite tricky:</a:t>
            </a:r>
            <a:br>
              <a:rPr lang="en-GB" dirty="0" smtClean="0"/>
            </a:br>
            <a:r>
              <a:rPr lang="en-GB" dirty="0" smtClean="0"/>
              <a:t>only a small fraction of the emitted electrons experience the full accelerating voltage. One needs to resolve the upper tail of the spectrum from the background….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817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571625" y="3271515"/>
            <a:ext cx="22145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Arial" pitchFamily="34" charset="0"/>
                <a:ea typeface="ＭＳ Ｐゴシック" pitchFamily="1" charset="-128"/>
              </a:rPr>
              <a:t>E</a:t>
            </a:r>
            <a:r>
              <a:rPr lang="en-US" sz="1400" baseline="-25000">
                <a:latin typeface="Arial" pitchFamily="34" charset="0"/>
                <a:ea typeface="ＭＳ Ｐゴシック" pitchFamily="1" charset="-128"/>
              </a:rPr>
              <a:t>on</a:t>
            </a:r>
            <a:r>
              <a:rPr lang="en-US" sz="1400">
                <a:latin typeface="Arial" pitchFamily="34" charset="0"/>
                <a:ea typeface="ＭＳ Ｐゴシック" pitchFamily="1" charset="-128"/>
              </a:rPr>
              <a:t>(2nA) =140 MV/m</a:t>
            </a:r>
          </a:p>
          <a:p>
            <a:pPr>
              <a:buFont typeface="Symbol" pitchFamily="18" charset="2"/>
              <a:buChar char="b"/>
            </a:pPr>
            <a:r>
              <a:rPr lang="en-US" sz="14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= 31, S = 6.8·10</a:t>
            </a:r>
            <a:r>
              <a:rPr lang="en-US" sz="1400" baseline="300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-6 </a:t>
            </a:r>
            <a:r>
              <a:rPr lang="el-GR" sz="1400">
                <a:latin typeface="Arial" pitchFamily="34" charset="0"/>
                <a:cs typeface="Times New Roman" pitchFamily="18" charset="0"/>
                <a:sym typeface="Symbol" pitchFamily="18" charset="2"/>
              </a:rPr>
              <a:t>µ</a:t>
            </a:r>
            <a:r>
              <a:rPr lang="en-US" sz="14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m</a:t>
            </a:r>
            <a:r>
              <a:rPr lang="en-US" sz="1400" baseline="300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2</a:t>
            </a:r>
            <a:r>
              <a:rPr lang="en-US" sz="14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 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066800" y="4038600"/>
            <a:ext cx="2647950" cy="1604963"/>
            <a:chOff x="48" y="2160"/>
            <a:chExt cx="2112" cy="1557"/>
          </a:xfrm>
        </p:grpSpPr>
        <p:pic>
          <p:nvPicPr>
            <p:cNvPr id="17434" name="Picture 4" descr="CRNB2_16"/>
            <p:cNvPicPr>
              <a:picLocks noChangeAspect="1" noChangeArrowheads="1"/>
            </p:cNvPicPr>
            <p:nvPr/>
          </p:nvPicPr>
          <p:blipFill>
            <a:blip r:embed="rId3" cstate="print">
              <a:lum contrast="6000"/>
            </a:blip>
            <a:srcRect l="8247" t="23441" r="24611"/>
            <a:stretch>
              <a:fillRect/>
            </a:stretch>
          </p:blipFill>
          <p:spPr bwMode="auto">
            <a:xfrm>
              <a:off x="48" y="2160"/>
              <a:ext cx="2112" cy="1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5" name="Text Box 5"/>
            <p:cNvSpPr txBox="1">
              <a:spLocks noChangeArrowheads="1"/>
            </p:cNvSpPr>
            <p:nvPr/>
          </p:nvSpPr>
          <p:spPr bwMode="auto">
            <a:xfrm>
              <a:off x="768" y="2580"/>
              <a:ext cx="864" cy="26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>
                  <a:solidFill>
                    <a:srgbClr val="0000FF"/>
                  </a:solidFill>
                  <a:latin typeface="Arial" pitchFamily="34" charset="0"/>
                  <a:ea typeface="ＭＳ Ｐゴシック" pitchFamily="1" charset="-128"/>
                </a:rPr>
                <a:t>   Al Mg Nb</a:t>
              </a:r>
              <a:endParaRPr lang="de-DE" sz="1200">
                <a:latin typeface="Arial" pitchFamily="34" charset="0"/>
                <a:ea typeface="ＭＳ Ｐゴシック" pitchFamily="1" charset="-128"/>
              </a:endParaRPr>
            </a:p>
          </p:txBody>
        </p:sp>
      </p:grp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4071938" y="3200077"/>
            <a:ext cx="20002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>
                <a:latin typeface="Arial" pitchFamily="34" charset="0"/>
                <a:ea typeface="ＭＳ Ｐゴシック" pitchFamily="1" charset="-128"/>
              </a:rPr>
              <a:t>E</a:t>
            </a:r>
            <a:r>
              <a:rPr lang="en-US" sz="1400" baseline="-25000" dirty="0">
                <a:latin typeface="Arial" pitchFamily="34" charset="0"/>
                <a:ea typeface="ＭＳ Ｐゴシック" pitchFamily="1" charset="-128"/>
              </a:rPr>
              <a:t>on</a:t>
            </a:r>
            <a:r>
              <a:rPr lang="en-US" sz="1400" dirty="0">
                <a:latin typeface="Arial" pitchFamily="34" charset="0"/>
                <a:ea typeface="ＭＳ Ｐゴシック" pitchFamily="1" charset="-128"/>
              </a:rPr>
              <a:t>(2nA) = 132 MV/m</a:t>
            </a:r>
          </a:p>
          <a:p>
            <a:r>
              <a:rPr lang="en-US" sz="1400" dirty="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 = 27, S = 7·10</a:t>
            </a:r>
            <a:r>
              <a:rPr lang="en-US" sz="1400" baseline="30000" dirty="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-5 </a:t>
            </a:r>
            <a:r>
              <a:rPr lang="el-GR" sz="1400" dirty="0">
                <a:latin typeface="Arial" pitchFamily="34" charset="0"/>
                <a:cs typeface="Times New Roman" pitchFamily="18" charset="0"/>
                <a:sym typeface="Symbol" pitchFamily="18" charset="2"/>
              </a:rPr>
              <a:t>µ</a:t>
            </a:r>
            <a:r>
              <a:rPr lang="en-US" sz="1400" dirty="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m</a:t>
            </a:r>
            <a:r>
              <a:rPr lang="en-US" sz="1400" baseline="30000" dirty="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2</a:t>
            </a:r>
            <a:r>
              <a:rPr lang="en-US" sz="1400" dirty="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 </a:t>
            </a:r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6357938" y="3200077"/>
            <a:ext cx="194468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Arial" pitchFamily="34" charset="0"/>
                <a:ea typeface="ＭＳ Ｐゴシック" pitchFamily="1" charset="-128"/>
              </a:rPr>
              <a:t>E</a:t>
            </a:r>
            <a:r>
              <a:rPr lang="en-US" sz="1400" baseline="-25000">
                <a:latin typeface="Arial" pitchFamily="34" charset="0"/>
                <a:ea typeface="ＭＳ Ｐゴシック" pitchFamily="1" charset="-128"/>
              </a:rPr>
              <a:t>on</a:t>
            </a:r>
            <a:r>
              <a:rPr lang="en-US" sz="1400">
                <a:latin typeface="Arial" pitchFamily="34" charset="0"/>
                <a:ea typeface="ＭＳ Ｐゴシック" pitchFamily="1" charset="-128"/>
              </a:rPr>
              <a:t>(2nA) &gt; 120 MV/m</a:t>
            </a:r>
          </a:p>
          <a:p>
            <a:pPr>
              <a:buFont typeface="Symbol" pitchFamily="18" charset="2"/>
              <a:buChar char="b"/>
            </a:pPr>
            <a:r>
              <a:rPr lang="en-US" sz="14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 = 46, </a:t>
            </a:r>
            <a:r>
              <a:rPr lang="de-DE" sz="14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S = 6·</a:t>
            </a:r>
            <a:r>
              <a:rPr lang="en-US" sz="14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10</a:t>
            </a:r>
            <a:r>
              <a:rPr lang="en-US" sz="1400" baseline="300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-7 </a:t>
            </a:r>
            <a:r>
              <a:rPr lang="el-GR" sz="1400">
                <a:latin typeface="Arial" pitchFamily="34" charset="0"/>
                <a:cs typeface="Times New Roman" pitchFamily="18" charset="0"/>
                <a:sym typeface="Symbol" pitchFamily="18" charset="2"/>
              </a:rPr>
              <a:t>µ</a:t>
            </a:r>
            <a:r>
              <a:rPr lang="en-US" sz="14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m</a:t>
            </a:r>
            <a:r>
              <a:rPr lang="en-US" sz="1400" baseline="300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2</a:t>
            </a:r>
            <a:r>
              <a:rPr lang="en-US" sz="1400">
                <a:latin typeface="Arial" pitchFamily="34" charset="0"/>
                <a:ea typeface="ＭＳ Ｐゴシック" pitchFamily="1" charset="-128"/>
                <a:sym typeface="Symbol" pitchFamily="18" charset="2"/>
              </a:rPr>
              <a:t> </a:t>
            </a:r>
            <a:endParaRPr lang="de-DE" sz="1400">
              <a:latin typeface="Arial" pitchFamily="34" charset="0"/>
              <a:ea typeface="ＭＳ Ｐゴシック" pitchFamily="1" charset="-128"/>
              <a:sym typeface="Symbol" pitchFamily="18" charset="2"/>
            </a:endParaRP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657600" y="4495800"/>
            <a:ext cx="2500313" cy="1428750"/>
            <a:chOff x="2064" y="2544"/>
            <a:chExt cx="2208" cy="1517"/>
          </a:xfrm>
        </p:grpSpPr>
        <p:pic>
          <p:nvPicPr>
            <p:cNvPr id="17432" name="Picture 9" descr="CRNB2_25"/>
            <p:cNvPicPr>
              <a:picLocks noChangeAspect="1" noChangeArrowheads="1"/>
            </p:cNvPicPr>
            <p:nvPr/>
          </p:nvPicPr>
          <p:blipFill>
            <a:blip r:embed="rId4" cstate="print">
              <a:lum contrast="6000"/>
            </a:blip>
            <a:srcRect l="7114" t="25381" r="8861"/>
            <a:stretch>
              <a:fillRect/>
            </a:stretch>
          </p:blipFill>
          <p:spPr bwMode="auto">
            <a:xfrm>
              <a:off x="2064" y="2544"/>
              <a:ext cx="2208" cy="1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3" name="Text Box 10"/>
            <p:cNvSpPr txBox="1">
              <a:spLocks noChangeArrowheads="1"/>
            </p:cNvSpPr>
            <p:nvPr/>
          </p:nvSpPr>
          <p:spPr bwMode="auto">
            <a:xfrm>
              <a:off x="2880" y="2793"/>
              <a:ext cx="336" cy="32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400">
                  <a:solidFill>
                    <a:srgbClr val="0000FF"/>
                  </a:solidFill>
                  <a:latin typeface="Arial" pitchFamily="34" charset="0"/>
                  <a:ea typeface="ＭＳ Ｐゴシック" pitchFamily="1" charset="-128"/>
                </a:rPr>
                <a:t>Al</a:t>
              </a:r>
              <a:endParaRPr lang="de-DE" sz="1600">
                <a:latin typeface="Arial" pitchFamily="34" charset="0"/>
                <a:ea typeface="ＭＳ Ｐゴシック" pitchFamily="1" charset="-128"/>
              </a:endParaRP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6286500" y="4071938"/>
            <a:ext cx="2643188" cy="1566862"/>
            <a:chOff x="3840" y="2368"/>
            <a:chExt cx="2160" cy="1392"/>
          </a:xfrm>
        </p:grpSpPr>
        <p:pic>
          <p:nvPicPr>
            <p:cNvPr id="17430" name="Picture 12" descr="CRNB2_33"/>
            <p:cNvPicPr>
              <a:picLocks noChangeAspect="1" noChangeArrowheads="1"/>
            </p:cNvPicPr>
            <p:nvPr/>
          </p:nvPicPr>
          <p:blipFill>
            <a:blip r:embed="rId5" cstate="print">
              <a:lum contrast="6000"/>
            </a:blip>
            <a:srcRect t="28848" r="36507" b="3375"/>
            <a:stretch>
              <a:fillRect/>
            </a:stretch>
          </p:blipFill>
          <p:spPr bwMode="auto">
            <a:xfrm>
              <a:off x="3840" y="2368"/>
              <a:ext cx="2160" cy="1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1" name="Text Box 13"/>
            <p:cNvSpPr txBox="1">
              <a:spLocks noChangeArrowheads="1"/>
            </p:cNvSpPr>
            <p:nvPr/>
          </p:nvSpPr>
          <p:spPr bwMode="auto">
            <a:xfrm>
              <a:off x="4777" y="2592"/>
              <a:ext cx="647" cy="24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>
                  <a:solidFill>
                    <a:srgbClr val="0000FF"/>
                  </a:solidFill>
                  <a:latin typeface="Arial" pitchFamily="34" charset="0"/>
                  <a:ea typeface="ＭＳ Ｐゴシック" pitchFamily="1" charset="-128"/>
                </a:rPr>
                <a:t>Si Nb</a:t>
              </a:r>
              <a:endParaRPr lang="de-DE" sz="2400">
                <a:latin typeface="Arial" pitchFamily="34" charset="0"/>
                <a:ea typeface="ＭＳ Ｐゴシック" pitchFamily="1" charset="-128"/>
              </a:endParaRP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6324600" y="1143000"/>
            <a:ext cx="2214562" cy="1857375"/>
            <a:chOff x="3840" y="432"/>
            <a:chExt cx="1882" cy="1536"/>
          </a:xfrm>
        </p:grpSpPr>
        <p:pic>
          <p:nvPicPr>
            <p:cNvPr id="17428" name="Picture 15" descr="CRNB2_36"/>
            <p:cNvPicPr>
              <a:picLocks noChangeAspect="1" noChangeArrowheads="1"/>
            </p:cNvPicPr>
            <p:nvPr/>
          </p:nvPicPr>
          <p:blipFill>
            <a:blip r:embed="rId6" cstate="print"/>
            <a:srcRect l="4651" t="9279" r="11627" b="1031"/>
            <a:stretch>
              <a:fillRect/>
            </a:stretch>
          </p:blipFill>
          <p:spPr bwMode="auto">
            <a:xfrm>
              <a:off x="3840" y="432"/>
              <a:ext cx="1882" cy="1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9" name="Text Box 16"/>
            <p:cNvSpPr txBox="1">
              <a:spLocks noChangeArrowheads="1"/>
            </p:cNvSpPr>
            <p:nvPr/>
          </p:nvSpPr>
          <p:spPr bwMode="auto">
            <a:xfrm>
              <a:off x="4703" y="1429"/>
              <a:ext cx="912" cy="32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2000" dirty="0">
                  <a:solidFill>
                    <a:schemeClr val="bg1"/>
                  </a:solidFill>
                  <a:latin typeface="Arial" pitchFamily="34" charset="0"/>
                  <a:ea typeface="ＭＳ Ｐゴシック" pitchFamily="1" charset="-128"/>
                </a:rPr>
                <a:t>500 nm</a:t>
              </a:r>
              <a:endParaRPr lang="de-DE" sz="2000" dirty="0">
                <a:latin typeface="Symbol" pitchFamily="18" charset="2"/>
                <a:ea typeface="ＭＳ Ｐゴシック" pitchFamily="1" charset="-128"/>
              </a:endParaRP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4343400" y="1143000"/>
            <a:ext cx="1714500" cy="1856912"/>
            <a:chOff x="2208" y="432"/>
            <a:chExt cx="1584" cy="1728"/>
          </a:xfrm>
        </p:grpSpPr>
        <p:pic>
          <p:nvPicPr>
            <p:cNvPr id="17426" name="Picture 18" descr="CRNB2_26"/>
            <p:cNvPicPr>
              <a:picLocks noChangeAspect="1" noChangeArrowheads="1"/>
            </p:cNvPicPr>
            <p:nvPr/>
          </p:nvPicPr>
          <p:blipFill>
            <a:blip r:embed="rId7" cstate="print">
              <a:lum contrast="6000"/>
            </a:blip>
            <a:srcRect l="18645" t="14110" r="17134"/>
            <a:stretch>
              <a:fillRect/>
            </a:stretch>
          </p:blipFill>
          <p:spPr bwMode="auto">
            <a:xfrm>
              <a:off x="2208" y="432"/>
              <a:ext cx="1584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7" name="Text Box 19"/>
            <p:cNvSpPr txBox="1">
              <a:spLocks noChangeArrowheads="1"/>
            </p:cNvSpPr>
            <p:nvPr/>
          </p:nvSpPr>
          <p:spPr bwMode="auto">
            <a:xfrm>
              <a:off x="2784" y="1554"/>
              <a:ext cx="1008" cy="372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2000" dirty="0">
                  <a:solidFill>
                    <a:schemeClr val="bg1"/>
                  </a:solidFill>
                  <a:latin typeface="Arial" pitchFamily="34" charset="0"/>
                  <a:ea typeface="ＭＳ Ｐゴシック" pitchFamily="1" charset="-128"/>
                </a:rPr>
                <a:t>2 µm</a:t>
              </a:r>
            </a:p>
          </p:txBody>
        </p:sp>
      </p:grpSp>
      <p:grpSp>
        <p:nvGrpSpPr>
          <p:cNvPr id="7" name="Group 20"/>
          <p:cNvGrpSpPr>
            <a:grpSpLocks/>
          </p:cNvGrpSpPr>
          <p:nvPr/>
        </p:nvGrpSpPr>
        <p:grpSpPr bwMode="auto">
          <a:xfrm>
            <a:off x="1524000" y="1066800"/>
            <a:ext cx="2295525" cy="1885592"/>
            <a:chOff x="48" y="432"/>
            <a:chExt cx="2112" cy="1728"/>
          </a:xfrm>
        </p:grpSpPr>
        <p:pic>
          <p:nvPicPr>
            <p:cNvPr id="17424" name="Picture 21" descr="CRNB2_1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8" y="432"/>
              <a:ext cx="2112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5" name="Text Box 22"/>
            <p:cNvSpPr txBox="1">
              <a:spLocks noChangeArrowheads="1"/>
            </p:cNvSpPr>
            <p:nvPr/>
          </p:nvSpPr>
          <p:spPr bwMode="auto">
            <a:xfrm>
              <a:off x="904" y="1673"/>
              <a:ext cx="1107" cy="36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2000" dirty="0">
                  <a:solidFill>
                    <a:schemeClr val="bg1"/>
                  </a:solidFill>
                  <a:latin typeface="Arial" pitchFamily="34" charset="0"/>
                  <a:ea typeface="ＭＳ Ｐゴシック" pitchFamily="1" charset="-128"/>
                </a:rPr>
                <a:t>2 µm</a:t>
              </a:r>
            </a:p>
          </p:txBody>
        </p:sp>
      </p:grpSp>
      <p:sp>
        <p:nvSpPr>
          <p:cNvPr id="17419" name="Rectangle 23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70866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GB" sz="3200" dirty="0" smtClean="0"/>
              <a:t>Electron field emission</a:t>
            </a:r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JUAS lecture 2014: SC RF cavities Caspers/Weingarten/Junginger/Aull/Peters/Bartel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1B2402-54C0-4481-99F4-868A20F7126A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sp>
        <p:nvSpPr>
          <p:cNvPr id="27" name="Text Placeholder 26"/>
          <p:cNvSpPr>
            <a:spLocks noGrp="1"/>
          </p:cNvSpPr>
          <p:nvPr>
            <p:ph type="body" sz="half" idx="1"/>
          </p:nvPr>
        </p:nvSpPr>
        <p:spPr>
          <a:xfrm>
            <a:off x="381000" y="533400"/>
            <a:ext cx="5410200" cy="533400"/>
          </a:xfrm>
        </p:spPr>
        <p:txBody>
          <a:bodyPr>
            <a:noAutofit/>
          </a:bodyPr>
          <a:lstStyle/>
          <a:p>
            <a:pPr lvl="0"/>
            <a:r>
              <a:rPr lang="en-GB" sz="2000" dirty="0" smtClean="0"/>
              <a:t>Typical particulate emitters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184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683568" y="3307664"/>
          <a:ext cx="4578106" cy="319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27654"/>
            <a:ext cx="8424936" cy="914400"/>
          </a:xfrm>
        </p:spPr>
        <p:txBody>
          <a:bodyPr/>
          <a:lstStyle/>
          <a:p>
            <a:pPr algn="ctr"/>
            <a:r>
              <a:rPr lang="en-GB" sz="3600" dirty="0" smtClean="0">
                <a:effectLst/>
                <a:latin typeface="+mn-lt"/>
              </a:rPr>
              <a:t>He processing</a:t>
            </a:r>
            <a:endParaRPr lang="en-GB" sz="3600" dirty="0">
              <a:effectLst/>
              <a:latin typeface="+mn-lt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845792"/>
            <a:ext cx="2736304" cy="25202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5976156" y="331965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X ray dose </a:t>
            </a:r>
            <a:r>
              <a:rPr lang="en-GB" dirty="0" smtClean="0"/>
              <a:t>rate data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24924" y="905069"/>
            <a:ext cx="82955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Uses RF power in ignite a low </a:t>
            </a:r>
            <a:r>
              <a:rPr lang="en-US" smtClean="0"/>
              <a:t>pressure </a:t>
            </a:r>
            <a:r>
              <a:rPr lang="en-US" smtClean="0"/>
              <a:t>plasma </a:t>
            </a:r>
            <a:r>
              <a:rPr lang="en-US" dirty="0" smtClean="0"/>
              <a:t>in the cavity filled with gaseous helium</a:t>
            </a:r>
          </a:p>
          <a:p>
            <a:endParaRPr lang="en-US" dirty="0"/>
          </a:p>
          <a:p>
            <a:r>
              <a:rPr lang="en-US" dirty="0" smtClean="0"/>
              <a:t>He pressure must be high enough for this but not higher, risk of breakdown and damage to cavity and couplers</a:t>
            </a:r>
          </a:p>
          <a:p>
            <a:endParaRPr lang="en-US" dirty="0"/>
          </a:p>
          <a:p>
            <a:r>
              <a:rPr lang="en-US" dirty="0" smtClean="0"/>
              <a:t>Used as a last resort against field emission when cavity can’t be easily removed and rinsed with high pressure water or other chemical or mechanical treatments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57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>
            <a:normAutofit fontScale="90000"/>
          </a:bodyPr>
          <a:lstStyle/>
          <a:p>
            <a:pPr defTabSz="457200" eaLnBrk="1" hangingPunct="1"/>
            <a:r>
              <a:rPr lang="en-US" sz="4000" b="1" dirty="0" smtClean="0">
                <a:solidFill>
                  <a:schemeClr val="bg1"/>
                </a:solidFill>
                <a:cs typeface="Arial" pitchFamily="34" charset="0"/>
              </a:rPr>
              <a:t>Low Field Q switch</a:t>
            </a:r>
            <a:endParaRPr lang="en-US" sz="32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" t="1588" r="1611" b="3083"/>
          <a:stretch/>
        </p:blipFill>
        <p:spPr bwMode="auto">
          <a:xfrm>
            <a:off x="1043608" y="1484784"/>
            <a:ext cx="7200000" cy="4389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Straight Connector 2"/>
          <p:cNvCxnSpPr/>
          <p:nvPr/>
        </p:nvCxnSpPr>
        <p:spPr bwMode="auto">
          <a:xfrm>
            <a:off x="4860032" y="2924944"/>
            <a:ext cx="129614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4860032" y="3140968"/>
            <a:ext cx="129614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Arrow Connector 4"/>
          <p:cNvCxnSpPr/>
          <p:nvPr/>
        </p:nvCxnSpPr>
        <p:spPr bwMode="auto">
          <a:xfrm>
            <a:off x="5868144" y="2636912"/>
            <a:ext cx="0" cy="2880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5868144" y="3140968"/>
            <a:ext cx="0" cy="2880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6300192" y="2582614"/>
            <a:ext cx="216024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b="1" dirty="0" smtClean="0">
                <a:solidFill>
                  <a:srgbClr val="FF0000"/>
                </a:solidFill>
                <a:latin typeface="+mn-lt"/>
              </a:rPr>
              <a:t>Q0 lost 2%</a:t>
            </a:r>
          </a:p>
          <a:p>
            <a:pPr lvl="0">
              <a:spcAft>
                <a:spcPts val="600"/>
              </a:spcAft>
            </a:pPr>
            <a:r>
              <a:rPr lang="en-GB" sz="2200" b="1" dirty="0">
                <a:solidFill>
                  <a:srgbClr val="FF0000"/>
                </a:solidFill>
                <a:latin typeface="Cambria"/>
              </a:rPr>
              <a:t>ΔRs = 0.5 n</a:t>
            </a:r>
            <a:r>
              <a:rPr lang="el-GR" sz="2200" b="1" dirty="0" smtClean="0">
                <a:solidFill>
                  <a:srgbClr val="FF0000"/>
                </a:solidFill>
                <a:latin typeface="Cambria"/>
              </a:rPr>
              <a:t>Ω</a:t>
            </a:r>
            <a:endParaRPr lang="en-GB" sz="2200" b="1" dirty="0">
              <a:solidFill>
                <a:srgbClr val="FF0000"/>
              </a:solidFill>
              <a:latin typeface="Cambri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5736" y="3068960"/>
            <a:ext cx="2160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b="1" dirty="0" err="1" smtClean="0">
                <a:latin typeface="+mn-lt"/>
              </a:rPr>
              <a:t>Rs</a:t>
            </a:r>
            <a:r>
              <a:rPr lang="en-GB" sz="2200" b="1" dirty="0" smtClean="0">
                <a:latin typeface="+mn-lt"/>
              </a:rPr>
              <a:t> ~ 25 n</a:t>
            </a:r>
            <a:r>
              <a:rPr lang="el-GR" sz="2200" b="1" dirty="0" smtClean="0">
                <a:latin typeface="Calibri"/>
              </a:rPr>
              <a:t>Ω</a:t>
            </a:r>
            <a:endParaRPr lang="en-GB" sz="2200" b="1" dirty="0"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426150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624736" cy="432048"/>
          </a:xfrm>
        </p:spPr>
        <p:txBody>
          <a:bodyPr>
            <a:noAutofit/>
          </a:bodyPr>
          <a:lstStyle/>
          <a:p>
            <a:r>
              <a:rPr lang="en-GB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giant Q switch</a:t>
            </a:r>
            <a:br>
              <a:rPr lang="en-GB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(NC transition of the tuning plate in a QWR)</a:t>
            </a:r>
            <a:endParaRPr lang="en-GB" sz="2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>
            <a:graphicFrameLocks noGrp="1"/>
          </p:cNvGraphicFramePr>
          <p:nvPr>
            <p:extLst/>
          </p:nvPr>
        </p:nvGraphicFramePr>
        <p:xfrm>
          <a:off x="215516" y="1124744"/>
          <a:ext cx="846094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096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Sources of uncertainty in SC cavity measurements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251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Power meter accuracy and resolution</a:t>
            </a: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Determination of coupling </a:t>
            </a:r>
            <a:r>
              <a:rPr lang="el-GR" sz="2000" dirty="0" smtClean="0">
                <a:latin typeface="GreekC_IV25" panose="00000400000000000000" pitchFamily="2" charset="0"/>
                <a:cs typeface="GreekC_IV25" panose="00000400000000000000" pitchFamily="2" charset="0"/>
              </a:rPr>
              <a:t>β</a:t>
            </a:r>
            <a:endParaRPr lang="en-GB" sz="2000" dirty="0" smtClean="0">
              <a:latin typeface="GreekC_IV25" panose="00000400000000000000" pitchFamily="2" charset="0"/>
              <a:cs typeface="GreekC_IV25" panose="00000400000000000000" pitchFamily="2" charset="0"/>
            </a:endParaRPr>
          </a:p>
          <a:p>
            <a:pPr lvl="1"/>
            <a:r>
              <a:rPr lang="en-GB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Direct measurement of power in Q - E scans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Cross contamination of forward and reflected power due to poor directivity of directional couplers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Detuning 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Dependence of cable attenuations on power level</a:t>
            </a:r>
          </a:p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Uncertainty on time constant measurement due to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Q slope (non exponential decay)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Multiple reflections during decay (circulator mismatch)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Fit error</a:t>
            </a:r>
          </a:p>
          <a:p>
            <a:pPr lvl="1"/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Instrument accuracy 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Uncertainty on geometric constants (simulations assume perfect geometry)</a:t>
            </a:r>
          </a:p>
        </p:txBody>
      </p:sp>
    </p:spTree>
    <p:extLst>
      <p:ext uri="{BB962C8B-B14F-4D97-AF65-F5344CB8AC3E}">
        <p14:creationId xmlns:p14="http://schemas.microsoft.com/office/powerpoint/2010/main" val="98680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Combined standard uncertainty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41606"/>
                <a:ext cx="8229600" cy="4525963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uncertainty on a derived quantity is assessed by the uncertainty propagation formula: </a:t>
                </a:r>
              </a:p>
              <a:p>
                <a:pPr marL="0" indent="0">
                  <a:buNone/>
                </a:pP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If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𝑌</m:t>
                    </m:r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𝑓</m:t>
                    </m:r>
                    <m:d>
                      <m:d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,…</m:t>
                            </m:r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𝑢</m:t>
                        </m:r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(</m:t>
                        </m:r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𝑌</m:t>
                        </m:r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)</m:t>
                        </m:r>
                      </m:e>
                      <m:sub/>
                      <m:sup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2</m:t>
                        </m:r>
                      </m:sup>
                    </m:sSubSup>
                    <m:r>
                      <a:rPr lang="en-GB" sz="2400" i="1">
                        <a:latin typeface="Cambria Math"/>
                        <a:cs typeface="Arial" panose="020B0604020202020204" pitchFamily="34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GB" sz="24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𝑖</m:t>
                        </m:r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=1</m:t>
                        </m:r>
                      </m:sub>
                      <m:sup>
                        <m:r>
                          <a:rPr lang="en-GB" sz="2400" i="1">
                            <a:latin typeface="Cambria Math"/>
                            <a:cs typeface="Arial" panose="020B0604020202020204" pitchFamily="34" charset="0"/>
                          </a:rPr>
                          <m:t>𝑁</m:t>
                        </m:r>
                      </m:sup>
                      <m:e>
                        <m:sSup>
                          <m:sSup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  <a:cs typeface="Arial" panose="020B0604020202020204" pitchFamily="34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2400" i="1"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𝜕</m:t>
                                    </m:r>
                                    <m:r>
                                      <a:rPr lang="en-GB" sz="2400" i="1"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𝑓</m:t>
                                    </m:r>
                                  </m:num>
                                  <m:den>
                                    <m:r>
                                      <a:rPr lang="en-GB" sz="2400" i="1">
                                        <a:latin typeface="Cambria Math"/>
                                        <a:ea typeface="Cambria Math"/>
                                        <a:cs typeface="Arial" panose="020B0604020202020204" pitchFamily="34" charset="0"/>
                                      </a:rPr>
                                      <m:t>𝜕</m:t>
                                    </m:r>
                                    <m:sSub>
                                      <m:sSubPr>
                                        <m:ctrlPr>
                                          <a:rPr lang="en-GB" sz="2400" i="1">
                                            <a:latin typeface="Cambria Math" panose="02040503050406030204" pitchFamily="18" charset="0"/>
                                            <a:ea typeface="Cambria Math"/>
                                            <a:cs typeface="Arial" panose="020B0604020202020204" pitchFamily="34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400" i="1">
                                            <a:latin typeface="Cambria Math"/>
                                            <a:ea typeface="Cambria Math"/>
                                            <a:cs typeface="Arial" panose="020B0604020202020204" pitchFamily="34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en-GB" sz="2400" i="1">
                                            <a:latin typeface="Cambria Math"/>
                                            <a:ea typeface="Cambria Math"/>
                                            <a:cs typeface="Arial" panose="020B0604020202020204" pitchFamily="34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  <m:sSubSup>
                          <m:sSubSupPr>
                            <m:ctrlPr>
                              <a:rPr lang="en-GB" sz="2400" i="1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SupPr>
                          <m:e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𝑢</m:t>
                            </m:r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ea typeface="Cambria Math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sz="2400" i="1"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/>
                                    <a:ea typeface="Cambria Math"/>
                                    <a:cs typeface="Arial" panose="020B0604020202020204" pitchFamily="34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)</m:t>
                            </m:r>
                          </m:e>
                          <m:sub/>
                          <m:sup>
                            <m:r>
                              <a:rPr lang="en-GB" sz="2400" i="1">
                                <a:latin typeface="Cambria Math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bSup>
                      </m:e>
                    </m:nary>
                  </m:oMath>
                </a14:m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ctr">
                  <a:buNone/>
                </a:pP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This simple formula assumes no correlations between the input quantities, correlations are often present and must be accounted for</a:t>
                </a: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formula is a Taylor expansion: depending on the degree of non linearity of the model (the function f), it may be needed to include higher order terms</a:t>
                </a: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Simple Monte Carlo calculations can be set up to compare with the analytical formula</a:t>
                </a:r>
              </a:p>
              <a:p>
                <a:pPr marL="457200" lvl="1" indent="0">
                  <a:buNone/>
                </a:pPr>
                <a:endParaRPr lang="en-GB" sz="24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lvl="1" indent="0">
                  <a:buNone/>
                </a:pPr>
                <a:endParaRPr lang="en-GB" sz="2400" b="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lvl="1" indent="0">
                  <a:buNone/>
                </a:pP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41606"/>
                <a:ext cx="8229600" cy="4525963"/>
              </a:xfrm>
              <a:blipFill>
                <a:blip r:embed="rId2"/>
                <a:stretch>
                  <a:fillRect l="-667" t="-1211" r="-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968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400" y="189816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</a:t>
            </a:r>
            <a:r>
              <a:rPr lang="en-GB" baseline="-25000" dirty="0" smtClean="0"/>
              <a:t>0</a:t>
            </a:r>
            <a:r>
              <a:rPr lang="en-GB" dirty="0" smtClean="0"/>
              <a:t> measurement uncertainties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26400" y="1340768"/>
                <a:ext cx="8229600" cy="4525963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GB" dirty="0" smtClean="0"/>
                  <a:t>…from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/>
                          </a:rPr>
                          <m:t>ωτ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GB" i="1">
                        <a:latin typeface="Cambria Math"/>
                      </a:rPr>
                      <m:t>(1+</m:t>
                    </m:r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</a:rPr>
                      <m:t>β</m:t>
                    </m:r>
                    <m:r>
                      <a:rPr lang="en-GB" i="1">
                        <a:latin typeface="Cambria Math"/>
                      </a:rPr>
                      <m:t>)</m:t>
                    </m:r>
                  </m:oMath>
                </a14:m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  <a:sym typeface="Wingdings" panose="05000000000000000000" pitchFamily="2" charset="2"/>
                  </a:rPr>
                  <a:t></a:t>
                </a:r>
              </a:p>
              <a:p>
                <a:endParaRPr lang="en-GB" dirty="0" smtClean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en-GB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en-GB" i="1" baseline="-2500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GB" i="1" baseline="-25000">
                            <a:latin typeface="Cambria Math"/>
                          </a:rPr>
                          <m:t>𝑜</m:t>
                        </m:r>
                      </m:sub>
                    </m:sSub>
                  </m:oMath>
                </a14:m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GB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=(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𝛛</m:t>
                        </m:r>
                        <m:r>
                          <m:rPr>
                            <m:nor/>
                          </m:rPr>
                          <a:rPr lang="en-GB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en-GB" b="1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b="1" i="0" baseline="-2500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GB" b="1" dirty="0">
                            <a:solidFill>
                              <a:schemeClr val="tx1"/>
                            </a:solidFill>
                          </a:rPr>
                          <m:t> </m:t>
                        </m:r>
                      </m:num>
                      <m:den>
                        <m:r>
                          <a:rPr lang="en-GB" b="1" i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𝛛</m:t>
                        </m:r>
                        <m:r>
                          <m:rPr>
                            <m:sty m:val="p"/>
                          </m:rPr>
                          <a:rPr lang="el-GR" i="0">
                            <a:latin typeface="Cambria Math" panose="02040503050406030204" pitchFamily="18" charset="0"/>
                          </a:rPr>
                          <m:t>β</m:t>
                        </m:r>
                      </m:den>
                    </m:f>
                  </m:oMath>
                </a14:m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GB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dirty="0"/>
                  <a:t> </a:t>
                </a:r>
                <a:r>
                  <a:rPr lang="en-GB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</a:rPr>
                          <m:t>β</m:t>
                        </m:r>
                      </m:sub>
                    </m:sSub>
                  </m:oMath>
                </a14:m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1">
                            <a:latin typeface="Cambria Math"/>
                            <a:ea typeface="Cambria Math"/>
                          </a:rPr>
                          <m:t>𝛛</m:t>
                        </m:r>
                        <m:r>
                          <m:rPr>
                            <m:nor/>
                          </m:rPr>
                          <a:rPr lang="en-GB">
                            <a:latin typeface="Cambria Math"/>
                            <a:ea typeface="Cambria Math"/>
                          </a:rPr>
                          <m:t>Q</m:t>
                        </m:r>
                        <m:r>
                          <m:rPr>
                            <m:nor/>
                          </m:rPr>
                          <a:rPr lang="en-GB" b="1" i="0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b="1" i="0" baseline="-25000" smtClean="0">
                            <a:latin typeface="Cambria Math"/>
                            <a:ea typeface="Cambria Math"/>
                          </a:rPr>
                          <m:t>o</m:t>
                        </m:r>
                        <m:r>
                          <m:rPr>
                            <m:nor/>
                          </m:rPr>
                          <a:rPr lang="en-GB" b="1" dirty="0"/>
                          <m:t> </m:t>
                        </m:r>
                      </m:num>
                      <m:den>
                        <m:r>
                          <a:rPr lang="en-GB" b="1">
                            <a:latin typeface="Cambria Math"/>
                            <a:ea typeface="Cambria Math"/>
                          </a:rPr>
                          <m:t>𝛛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/>
                              </a:rPr>
                              <m:t>τ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GB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 </a:t>
                </a:r>
                <a:r>
                  <a:rPr lang="en-GB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τ</m:t>
                        </m:r>
                        <m:r>
                          <a:rPr lang="en-GB" b="0" i="1" baseline="-25000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GB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r>
                  <a:rPr lang="en-GB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baseline="30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baseline="300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GB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under ideal conditions this leads relative uncertainties of a few %.</a:t>
                </a:r>
              </a:p>
              <a:p>
                <a:pPr marL="0" indent="0">
                  <a:buNone/>
                </a:pPr>
                <a:r>
                  <a:rPr lang="en-GB" sz="19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See for example: O</a:t>
                </a:r>
                <a:r>
                  <a:rPr lang="en-GB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lang="en-GB" sz="1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Melnychuk</a:t>
                </a:r>
                <a:r>
                  <a:rPr lang="en-GB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, A. </a:t>
                </a:r>
                <a:r>
                  <a:rPr lang="en-GB" sz="1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Grassellino</a:t>
                </a:r>
                <a:r>
                  <a:rPr lang="en-GB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, and A. </a:t>
                </a:r>
                <a:r>
                  <a:rPr lang="en-GB" sz="19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Romanenko</a:t>
                </a:r>
                <a:r>
                  <a:rPr lang="en-GB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GB" sz="19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Review of Scientific Instruments</a:t>
                </a:r>
                <a:r>
                  <a:rPr lang="en-GB" sz="1900" dirty="0">
                    <a:latin typeface="Arial" panose="020B0604020202020204" pitchFamily="34" charset="0"/>
                    <a:cs typeface="Arial" panose="020B0604020202020204" pitchFamily="34" charset="0"/>
                  </a:rPr>
                  <a:t> 85, 124705 (2014)</a:t>
                </a:r>
              </a:p>
              <a:p>
                <a:pPr marL="0" indent="0">
                  <a:buNone/>
                </a:pP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However this assumes: </a:t>
                </a:r>
              </a:p>
              <a:p>
                <a:pPr marL="0" indent="0">
                  <a:buNone/>
                </a:pP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perfect directivity of the directional couplers, </a:t>
                </a: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perfect matching of the circulator protecting the amplifier</a:t>
                </a:r>
                <a:r>
                  <a:rPr lang="en-GB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no detuning during the decay measurement  </a:t>
                </a:r>
                <a:endParaRPr lang="en-GB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GB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GB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These effects can be very important in some conditions </a:t>
                </a:r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6400" y="1340768"/>
                <a:ext cx="8229600" cy="4525963"/>
              </a:xfrm>
              <a:blipFill>
                <a:blip r:embed="rId2"/>
                <a:stretch>
                  <a:fillRect l="-963" t="-2426" b="-28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227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Directivity error experiment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556792"/>
            <a:ext cx="6829425" cy="30956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9048" y="4941168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theory, the measurement of the forward power from the directional coupler port should not depend on the phases, but…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6381328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Picture fr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J.P.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Holzbauer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Yu.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Pishalnikov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D. A.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Sergatzkov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W.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Schappert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S. Smith, </a:t>
            </a:r>
            <a:r>
              <a:rPr lang="en-GB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Instrum</a:t>
            </a:r>
            <a:r>
              <a:rPr lang="en-GB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Meth.A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830 (2016) 22-29</a:t>
            </a:r>
          </a:p>
        </p:txBody>
      </p:sp>
    </p:spTree>
    <p:extLst>
      <p:ext uri="{BB962C8B-B14F-4D97-AF65-F5344CB8AC3E}">
        <p14:creationId xmlns:p14="http://schemas.microsoft.com/office/powerpoint/2010/main" val="66021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792088"/>
          </a:xfrm>
        </p:spPr>
        <p:txBody>
          <a:bodyPr/>
          <a:lstStyle/>
          <a:p>
            <a:r>
              <a:rPr lang="en-GB" dirty="0" smtClean="0"/>
              <a:t>Directivity error experiment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292080" y="6381328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J.P.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Holzbauer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Yu.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Pishalnikov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D. A.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Sergatzkov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W.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Schappert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S. Smith, </a:t>
            </a:r>
            <a:r>
              <a:rPr lang="en-GB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Instrum</a:t>
            </a:r>
            <a:r>
              <a:rPr lang="en-GB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Meth.A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830 (2016) 22-29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901270"/>
            <a:ext cx="6357158" cy="533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55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Bias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l-GR" sz="3200" dirty="0" smtClean="0"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en-GB" sz="3200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due circulator mismatch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624" y="1268760"/>
            <a:ext cx="5976664" cy="49805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6381328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Picture fr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J.P.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Holzbauer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Yu.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Pishalnikov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D. A.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Sergatzkov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W.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Schappert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, S. Smith, </a:t>
            </a:r>
            <a:r>
              <a:rPr lang="en-GB" sz="900" i="1" dirty="0" err="1">
                <a:latin typeface="Arial" panose="020B0604020202020204" pitchFamily="34" charset="0"/>
                <a:cs typeface="Arial" panose="020B0604020202020204" pitchFamily="34" charset="0"/>
              </a:rPr>
              <a:t>Nucl</a:t>
            </a:r>
            <a:r>
              <a:rPr lang="en-GB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Instrum</a:t>
            </a:r>
            <a:r>
              <a:rPr lang="en-GB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9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Meth.A</a:t>
            </a:r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830 (2016) 22-29</a:t>
            </a:r>
          </a:p>
        </p:txBody>
      </p:sp>
    </p:spTree>
    <p:extLst>
      <p:ext uri="{BB962C8B-B14F-4D97-AF65-F5344CB8AC3E}">
        <p14:creationId xmlns:p14="http://schemas.microsoft.com/office/powerpoint/2010/main" val="375049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373841" y="329681"/>
            <a:ext cx="8870052" cy="47846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b="1" dirty="0" smtClean="0"/>
              <a:t>Improving measurement tools: variable coupler</a:t>
            </a:r>
            <a:endParaRPr lang="en-GB" sz="27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47543" y="4709129"/>
            <a:ext cx="3026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GB" dirty="0" smtClean="0">
                <a:solidFill>
                  <a:srgbClr val="FF0000"/>
                </a:solidFill>
              </a:rPr>
              <a:t>Constant </a:t>
            </a:r>
            <a:r>
              <a:rPr lang="en-GB" dirty="0">
                <a:solidFill>
                  <a:srgbClr val="FF0000"/>
                </a:solidFill>
              </a:rPr>
              <a:t>(and minimal) measurement uncertainty independent of cavity Q</a:t>
            </a:r>
            <a:r>
              <a:rPr lang="en-GB" baseline="-25000" dirty="0">
                <a:solidFill>
                  <a:srgbClr val="FF0000"/>
                </a:solidFill>
              </a:rPr>
              <a:t>0</a:t>
            </a:r>
          </a:p>
          <a:p>
            <a:pPr marL="342900" indent="-342900">
              <a:buAutoNum type="arabicParenR"/>
            </a:pP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2) Easiness of MP conditioning 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3" y="996300"/>
            <a:ext cx="5294300" cy="35286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270" y="1288936"/>
            <a:ext cx="3957730" cy="527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25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5" y="0"/>
            <a:ext cx="8229600" cy="1143000"/>
          </a:xfrm>
        </p:spPr>
        <p:txBody>
          <a:bodyPr/>
          <a:lstStyle/>
          <a:p>
            <a:r>
              <a:rPr lang="en-GB" dirty="0" smtClean="0"/>
              <a:t>Bias from reflected power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7598"/>
            <a:ext cx="9147170" cy="5680392"/>
          </a:xfrm>
        </p:spPr>
      </p:pic>
    </p:spTree>
    <p:extLst>
      <p:ext uri="{BB962C8B-B14F-4D97-AF65-F5344CB8AC3E}">
        <p14:creationId xmlns:p14="http://schemas.microsoft.com/office/powerpoint/2010/main" val="366882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Simple cross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checks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4352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115616" y="1844824"/>
                <a:ext cx="6552728" cy="4902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>
                    <a:solidFill>
                      <a:srgbClr val="00B050"/>
                    </a:solidFill>
                  </a:rPr>
                  <a:t>The external Q of fixed couplers should be constant at all field levels, and equal to the values found at the calibration step. It can be computed from Q</a:t>
                </a:r>
                <a:r>
                  <a:rPr lang="en-GB" sz="2400" baseline="-25000" dirty="0" smtClean="0">
                    <a:solidFill>
                      <a:srgbClr val="00B050"/>
                    </a:solidFill>
                  </a:rPr>
                  <a:t>0</a:t>
                </a:r>
                <a:r>
                  <a:rPr lang="en-GB" sz="2400" dirty="0" smtClean="0">
                    <a:solidFill>
                      <a:srgbClr val="00B050"/>
                    </a:solidFill>
                  </a:rPr>
                  <a:t> and </a:t>
                </a:r>
                <a:r>
                  <a:rPr lang="en-GB" sz="2400" dirty="0" smtClean="0">
                    <a:solidFill>
                      <a:srgbClr val="00B050"/>
                    </a:solidFill>
                    <a:latin typeface="Cambria Math"/>
                    <a:ea typeface="Cambria Math"/>
                  </a:rPr>
                  <a:t>𝛽 </a:t>
                </a:r>
                <a:r>
                  <a:rPr lang="en-GB" sz="2400" dirty="0" smtClean="0">
                    <a:solidFill>
                      <a:srgbClr val="00B050"/>
                    </a:solidFill>
                  </a:rPr>
                  <a:t>all along the Q-E scan.</a:t>
                </a:r>
              </a:p>
              <a:p>
                <a:endParaRPr lang="en-GB" sz="2400" dirty="0" smtClean="0">
                  <a:solidFill>
                    <a:srgbClr val="00B050"/>
                  </a:solidFill>
                </a:endParaRPr>
              </a:p>
              <a:p>
                <a:endParaRPr lang="en-GB" sz="2400" dirty="0">
                  <a:solidFill>
                    <a:srgbClr val="00B050"/>
                  </a:solidFill>
                </a:endParaRPr>
              </a:p>
              <a:p>
                <a:endParaRPr lang="en-GB" sz="2400" dirty="0">
                  <a:solidFill>
                    <a:srgbClr val="00B050"/>
                  </a:solidFill>
                </a:endParaRPr>
              </a:p>
              <a:p>
                <a:r>
                  <a:rPr lang="en-GB" sz="2400" dirty="0">
                    <a:solidFill>
                      <a:srgbClr val="00B050"/>
                    </a:solidFill>
                  </a:rPr>
                  <a:t>with the phase locked-loop open and the generator drive frequency </a:t>
                </a:r>
                <a:r>
                  <a:rPr lang="en-GB" sz="2400" dirty="0" smtClean="0">
                    <a:solidFill>
                      <a:srgbClr val="00B050"/>
                    </a:solidFill>
                  </a:rPr>
                  <a:t>off resonance, </a:t>
                </a:r>
                <a:r>
                  <a:rPr lang="en-GB" sz="2400" dirty="0" err="1" smtClean="0">
                    <a:solidFill>
                      <a:srgbClr val="00B050"/>
                    </a:solidFill>
                  </a:rPr>
                  <a:t>Pr</a:t>
                </a:r>
                <a:r>
                  <a:rPr lang="en-GB" sz="2400" dirty="0" smtClean="0">
                    <a:solidFill>
                      <a:srgbClr val="00B050"/>
                    </a:solidFill>
                  </a:rPr>
                  <a:t>/Pf should stay close to unity at all power levels, and constant </a:t>
                </a:r>
                <a:r>
                  <a:rPr lang="en-GB" sz="2400" dirty="0">
                    <a:solidFill>
                      <a:srgbClr val="00B050"/>
                    </a:solidFill>
                  </a:rPr>
                  <a:t>over a small bandwidth (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0B050"/>
                        </a:solidFill>
                        <a:latin typeface="Cambria Math"/>
                      </a:rPr>
                      <m:t>𝑓</m:t>
                    </m:r>
                    <m:r>
                      <a:rPr lang="en-GB" sz="2400" i="1">
                        <a:solidFill>
                          <a:srgbClr val="00B050"/>
                        </a:solidFill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GB" sz="24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sz="2400">
                            <a:solidFill>
                              <a:srgbClr val="00B050"/>
                            </a:solidFill>
                          </a:rPr>
                          <m:t>f</m:t>
                        </m:r>
                      </m:e>
                      <m:sub>
                        <m:r>
                          <m:rPr>
                            <m:nor/>
                          </m:rPr>
                          <a:rPr lang="en-GB" sz="2400">
                            <a:solidFill>
                              <a:srgbClr val="00B050"/>
                            </a:solidFill>
                          </a:rPr>
                          <m:t>0</m:t>
                        </m:r>
                      </m:sub>
                    </m:sSub>
                    <m:r>
                      <a:rPr lang="en-GB" sz="2400" i="1">
                        <a:solidFill>
                          <a:srgbClr val="00B050"/>
                        </a:solidFill>
                        <a:latin typeface="Cambria Math"/>
                      </a:rPr>
                      <m:t>&lt;±1 </m:t>
                    </m:r>
                    <m:r>
                      <m:rPr>
                        <m:nor/>
                      </m:rPr>
                      <a:rPr lang="en-GB" sz="2400">
                        <a:solidFill>
                          <a:srgbClr val="00B050"/>
                        </a:solidFill>
                      </a:rPr>
                      <m:t>MHz</m:t>
                    </m:r>
                  </m:oMath>
                </a14:m>
                <a:r>
                  <a:rPr lang="en-GB" sz="2400" dirty="0">
                    <a:solidFill>
                      <a:srgbClr val="00B050"/>
                    </a:solidFill>
                  </a:rPr>
                  <a:t>)</a:t>
                </a:r>
              </a:p>
              <a:p>
                <a:endParaRPr lang="en-GB" sz="2400" dirty="0" smtClean="0">
                  <a:solidFill>
                    <a:srgbClr val="00B050"/>
                  </a:solidFill>
                </a:endParaRPr>
              </a:p>
              <a:p>
                <a:endParaRPr lang="en-GB" sz="2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1844824"/>
                <a:ext cx="6552728" cy="4902752"/>
              </a:xfrm>
              <a:prstGeom prst="rect">
                <a:avLst/>
              </a:prstGeom>
              <a:blipFill>
                <a:blip r:embed="rId2"/>
                <a:stretch>
                  <a:fillRect l="-1395" t="-995" r="-22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602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>
            <a:normAutofit fontScale="90000"/>
          </a:bodyPr>
          <a:lstStyle/>
          <a:p>
            <a:pPr defTabSz="457200" eaLnBrk="1" hangingPunct="1"/>
            <a:r>
              <a:rPr lang="en-US" sz="4000" b="1" dirty="0" smtClean="0">
                <a:solidFill>
                  <a:schemeClr val="bg1"/>
                </a:solidFill>
                <a:cs typeface="Arial" pitchFamily="34" charset="0"/>
              </a:rPr>
              <a:t>Double-check the measurement</a:t>
            </a:r>
            <a:endParaRPr lang="en-US" sz="32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99790" y="6597352"/>
            <a:ext cx="8944421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971600" y="1082529"/>
            <a:ext cx="7488832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+mn-lt"/>
              </a:rPr>
              <a:t>Four </a:t>
            </a:r>
            <a:r>
              <a:rPr lang="en-GB" sz="2200" dirty="0" smtClean="0">
                <a:latin typeface="+mn-lt"/>
              </a:rPr>
              <a:t>different calibrations were conducted</a:t>
            </a:r>
          </a:p>
          <a:p>
            <a:pPr>
              <a:spcAft>
                <a:spcPts val="600"/>
              </a:spcAft>
            </a:pPr>
            <a:r>
              <a:rPr lang="en-GB" sz="2200" dirty="0">
                <a:latin typeface="+mn-lt"/>
              </a:rPr>
              <a:t> </a:t>
            </a:r>
            <a:r>
              <a:rPr lang="en-GB" sz="2200" dirty="0" smtClean="0">
                <a:latin typeface="+mn-lt"/>
              </a:rPr>
              <a:t> - over coupled, under coupled, critical coupled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5" t="2028" r="1974" b="3516"/>
          <a:stretch/>
        </p:blipFill>
        <p:spPr bwMode="auto">
          <a:xfrm>
            <a:off x="252000" y="2132856"/>
            <a:ext cx="8640000" cy="4291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50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 down precautions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9286"/>
            <a:ext cx="8229600" cy="4525963"/>
          </a:xfrm>
        </p:spPr>
        <p:txBody>
          <a:bodyPr/>
          <a:lstStyle/>
          <a:p>
            <a:r>
              <a:rPr lang="en-GB" dirty="0" smtClean="0"/>
              <a:t>The way the cavity is cooled down can influence the result</a:t>
            </a:r>
            <a:r>
              <a:rPr lang="fr-CH" dirty="0" smtClean="0"/>
              <a:t>: main </a:t>
            </a:r>
            <a:r>
              <a:rPr lang="fr-CH" dirty="0" err="1" smtClean="0"/>
              <a:t>effects</a:t>
            </a:r>
            <a:r>
              <a:rPr lang="fr-CH" dirty="0" smtClean="0"/>
              <a:t> are:</a:t>
            </a:r>
          </a:p>
          <a:p>
            <a:r>
              <a:rPr lang="fr-CH" dirty="0" smtClean="0"/>
              <a:t>«</a:t>
            </a:r>
            <a:r>
              <a:rPr lang="fr-CH" dirty="0" smtClean="0"/>
              <a:t>H </a:t>
            </a:r>
            <a:r>
              <a:rPr lang="fr-CH" dirty="0" err="1" smtClean="0"/>
              <a:t>disease</a:t>
            </a:r>
            <a:r>
              <a:rPr lang="fr-CH" dirty="0" smtClean="0"/>
              <a:t>» </a:t>
            </a:r>
            <a:endParaRPr lang="fr-CH" dirty="0" smtClean="0"/>
          </a:p>
          <a:p>
            <a:r>
              <a:rPr lang="fr-CH" dirty="0" smtClean="0"/>
              <a:t>Flux </a:t>
            </a:r>
            <a:r>
              <a:rPr lang="fr-CH" dirty="0" err="1" smtClean="0"/>
              <a:t>trapping</a:t>
            </a:r>
            <a:endParaRPr lang="fr-CH" dirty="0" smtClean="0"/>
          </a:p>
          <a:p>
            <a:r>
              <a:rPr lang="fr-CH" dirty="0" smtClean="0"/>
              <a:t>Thermo </a:t>
            </a:r>
            <a:r>
              <a:rPr lang="fr-CH" dirty="0" err="1" smtClean="0"/>
              <a:t>electric</a:t>
            </a:r>
            <a:r>
              <a:rPr lang="fr-CH" dirty="0" smtClean="0"/>
              <a:t> </a:t>
            </a:r>
            <a:r>
              <a:rPr lang="fr-CH" dirty="0" err="1" smtClean="0"/>
              <a:t>currents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9081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62068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/>
            <a:endParaRPr lang="de-DE">
              <a:solidFill>
                <a:srgbClr val="000000"/>
              </a:solidFill>
            </a:endParaRPr>
          </a:p>
        </p:txBody>
      </p:sp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20688"/>
          </a:xfrm>
        </p:spPr>
        <p:txBody>
          <a:bodyPr anchor="ctr">
            <a:normAutofit fontScale="90000"/>
          </a:bodyPr>
          <a:lstStyle/>
          <a:p>
            <a:pPr defTabSz="457200" eaLnBrk="1" hangingPunct="1"/>
            <a:r>
              <a:rPr lang="en-US" sz="4000" b="1" dirty="0" smtClean="0">
                <a:solidFill>
                  <a:schemeClr val="bg1"/>
                </a:solidFill>
                <a:cs typeface="Arial" pitchFamily="34" charset="0"/>
              </a:rPr>
              <a:t>Effects of thermal gradient when crossing Tc</a:t>
            </a:r>
            <a:endParaRPr lang="en-US" sz="32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692696"/>
            <a:ext cx="6984776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latin typeface="+mn-lt"/>
              </a:rPr>
              <a:t>First cool down with high thermal gradient</a:t>
            </a:r>
          </a:p>
          <a:p>
            <a:pPr marL="179388" indent="-179388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smtClean="0"/>
              <a:t>Thermal cycle above Tc, second cool down with more homogeneous temperature</a:t>
            </a:r>
            <a:endParaRPr lang="en-GB" sz="2200" dirty="0" smtClean="0">
              <a:latin typeface="+mn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4" t="2813" r="1697" b="3325"/>
          <a:stretch/>
        </p:blipFill>
        <p:spPr bwMode="auto">
          <a:xfrm>
            <a:off x="1188384" y="2066586"/>
            <a:ext cx="6840000" cy="4458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72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Superconducting cavities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 descr="http://upload.wikimedia.org/wikipedia/commons/3/30/Cornell_SRF_Collection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784" y="1196752"/>
            <a:ext cx="523152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8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0120" y="1316651"/>
            <a:ext cx="6314158" cy="745629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Residual Resistance due to Flux trapping 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 txBox="1">
                <a:spLocks noGrp="1"/>
              </p:cNvSpPr>
              <p:nvPr>
                <p:ph idx="1"/>
              </p:nvPr>
            </p:nvSpPr>
            <p:spPr>
              <a:xfrm>
                <a:off x="1760773" y="2724892"/>
                <a:ext cx="3846221" cy="25975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1688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1688" i="1" baseline="-25000">
                        <a:latin typeface="Cambria Math" panose="02040503050406030204" pitchFamily="18" charset="0"/>
                      </a:rPr>
                      <m:t>𝑓𝑙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𝐵𝑜𝑢𝑡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l-GR" sz="1688" i="1">
                        <a:latin typeface="Cambria Math" panose="02040503050406030204" pitchFamily="18" charset="0"/>
                      </a:rPr>
                      <m:t>η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𝛻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,…</m:t>
                    </m:r>
                    <m:r>
                      <m:rPr>
                        <m:nor/>
                      </m:rPr>
                      <a:rPr lang="en-GB" sz="1688" dirty="0"/>
                      <m:t>) 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l-GR" sz="1688" i="1">
                        <a:latin typeface="Cambria Math" panose="02040503050406030204" pitchFamily="18" charset="0"/>
                      </a:rPr>
                      <m:t>ω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688" i="1">
                        <a:latin typeface="Cambria Math" panose="02040503050406030204" pitchFamily="18" charset="0"/>
                      </a:rPr>
                      <m:t>𝐵</m:t>
                    </m:r>
                    <m:r>
                      <m:rPr>
                        <m:sty m:val="p"/>
                      </m:rPr>
                      <a:rPr lang="en-GB" sz="1688" baseline="-25000">
                        <a:latin typeface="Cambria Math" panose="02040503050406030204" pitchFamily="18" charset="0"/>
                      </a:rPr>
                      <m:t>RF</m:t>
                    </m:r>
                  </m:oMath>
                </a14:m>
                <a:r>
                  <a:rPr lang="en-GB" sz="1688" dirty="0"/>
                  <a:t>) </a:t>
                </a:r>
              </a:p>
            </p:txBody>
          </p:sp>
        </mc:Choice>
        <mc:Fallback xmlns="">
          <p:sp>
            <p:nvSpPr>
              <p:cNvPr id="4" name="Content Placeholder 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60773" y="2724892"/>
                <a:ext cx="3846221" cy="259751"/>
              </a:xfrm>
              <a:prstGeom prst="rect">
                <a:avLst/>
              </a:prstGeom>
              <a:blipFill>
                <a:blip r:embed="rId3"/>
                <a:stretch>
                  <a:fillRect l="-2060" t="-25581" b="-465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617181" y="3312392"/>
            <a:ext cx="14868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>
                <a:latin typeface="Arial" panose="020B0604020202020204" pitchFamily="34" charset="0"/>
                <a:cs typeface="Arial" panose="020B0604020202020204" pitchFamily="34" charset="0"/>
              </a:rPr>
              <a:t>External magnetic field: B</a:t>
            </a:r>
            <a:r>
              <a:rPr lang="en-GB" sz="1013" baseline="-25000" dirty="0">
                <a:latin typeface="Arial" panose="020B0604020202020204" pitchFamily="34" charset="0"/>
                <a:cs typeface="Arial" panose="020B0604020202020204" pitchFamily="34" charset="0"/>
              </a:rPr>
              <a:t>out </a:t>
            </a:r>
            <a:r>
              <a:rPr lang="en-GB" sz="1013" dirty="0">
                <a:latin typeface="Arial" panose="020B0604020202020204" pitchFamily="34" charset="0"/>
                <a:cs typeface="Arial" panose="020B0604020202020204" pitchFamily="34" charset="0"/>
              </a:rPr>
              <a:t>, B</a:t>
            </a:r>
            <a:r>
              <a:rPr lang="en-GB" sz="1013" baseline="-250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GB" sz="1013" dirty="0">
                <a:latin typeface="Arial" panose="020B0604020202020204" pitchFamily="34" charset="0"/>
                <a:cs typeface="Arial" panose="020B0604020202020204" pitchFamily="34" charset="0"/>
              </a:rPr>
              <a:t> ,B</a:t>
            </a:r>
            <a:r>
              <a:rPr lang="en-GB" sz="1013" baseline="-25000" dirty="0">
                <a:latin typeface="Arial" panose="020B0604020202020204" pitchFamily="34" charset="0"/>
                <a:cs typeface="Arial" panose="020B0604020202020204" pitchFamily="34" charset="0"/>
              </a:rPr>
              <a:t>NC </a:t>
            </a:r>
            <a:r>
              <a:rPr lang="en-GB" sz="1013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GB" sz="1013" baseline="-25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13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013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avg</a:t>
            </a:r>
            <a:r>
              <a:rPr lang="en-GB" sz="1013" baseline="-25000" dirty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en-GB" sz="1013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013" baseline="-250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874021" y="3807729"/>
                <a:ext cx="4940985" cy="559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Expulsion </a:t>
                </a:r>
                <a:r>
                  <a:rPr lang="en-GB" sz="1013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inefficiency</a:t>
                </a:r>
                <a:r>
                  <a:rPr lang="en-GB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, or trapping efficiency, or trapping ratio,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013" i="1">
                        <a:latin typeface="Cambria Math" panose="02040503050406030204" pitchFamily="18" charset="0"/>
                      </a:rPr>
                      <m:t>η</m:t>
                    </m:r>
                  </m:oMath>
                </a14:m>
                <a:r>
                  <a:rPr lang="en-GB" sz="1013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GB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 , </a:t>
                </a:r>
                <a:r>
                  <a:rPr lang="el-GR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τ</a:t>
                </a:r>
                <a:r>
                  <a:rPr lang="en-GB" sz="1013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eq</a:t>
                </a:r>
                <a:r>
                  <a:rPr lang="en-GB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 , </a:t>
                </a:r>
                <a:r>
                  <a:rPr lang="en-GB" sz="1013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GB" sz="1013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trapped</a:t>
                </a:r>
                <a:r>
                  <a:rPr lang="en-GB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/B</a:t>
                </a:r>
                <a:r>
                  <a:rPr lang="en-GB" sz="1013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out</a:t>
                </a:r>
                <a:r>
                  <a:rPr lang="en-GB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r>
                  <a:rPr lang="en-GB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Related to the observable field enhancement B</a:t>
                </a:r>
                <a:r>
                  <a:rPr lang="en-GB" sz="1013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SC</a:t>
                </a:r>
                <a:r>
                  <a:rPr lang="en-GB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/B</a:t>
                </a:r>
                <a:r>
                  <a:rPr lang="en-GB" sz="1013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NC</a:t>
                </a:r>
                <a:r>
                  <a:rPr lang="en-GB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 at cavity equator when crossing Tc ( expulsion ratio, Posen ratio, r, </a:t>
                </a:r>
                <a:r>
                  <a:rPr lang="el-GR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ε</a:t>
                </a:r>
                <a:r>
                  <a:rPr lang="en-GB" sz="1013" baseline="-25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eq</a:t>
                </a:r>
                <a:r>
                  <a:rPr lang="en-GB" sz="1013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013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  <a:endParaRPr lang="en-GB" sz="1013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4021" y="3807729"/>
                <a:ext cx="4940985" cy="559961"/>
              </a:xfrm>
              <a:prstGeom prst="rect">
                <a:avLst/>
              </a:prstGeom>
              <a:blipFill>
                <a:blip r:embed="rId4"/>
                <a:stretch>
                  <a:fillRect b="-43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788131" y="4662235"/>
            <a:ext cx="234136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13" dirty="0">
                <a:latin typeface="Arial" panose="020B0604020202020204" pitchFamily="34" charset="0"/>
                <a:cs typeface="Arial" panose="020B0604020202020204" pitchFamily="34" charset="0"/>
              </a:rPr>
              <a:t>Sensitivity (in n</a:t>
            </a:r>
            <a:r>
              <a:rPr lang="el-GR" sz="1013" dirty="0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en-GB" sz="1013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013" dirty="0" err="1">
                <a:latin typeface="Arial" panose="020B0604020202020204" pitchFamily="34" charset="0"/>
                <a:cs typeface="Arial" panose="020B0604020202020204" pitchFamily="34" charset="0"/>
              </a:rPr>
              <a:t>mG</a:t>
            </a:r>
            <a:r>
              <a:rPr lang="en-GB" sz="1013" dirty="0">
                <a:latin typeface="Arial" panose="020B0604020202020204" pitchFamily="34" charset="0"/>
                <a:cs typeface="Arial" panose="020B0604020202020204" pitchFamily="34" charset="0"/>
              </a:rPr>
              <a:t>): S, R</a:t>
            </a:r>
            <a:r>
              <a:rPr lang="en-GB" sz="1013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1013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013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013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trap</a:t>
            </a:r>
            <a:r>
              <a:rPr lang="en-GB" sz="1013" dirty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en-GB" sz="1013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1013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endParaRPr lang="en-GB" sz="1013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279964" y="2625409"/>
            <a:ext cx="402352" cy="686983"/>
            <a:chOff x="4391025" y="1704149"/>
            <a:chExt cx="715292" cy="1210230"/>
          </a:xfrm>
        </p:grpSpPr>
        <p:sp>
          <p:nvSpPr>
            <p:cNvPr id="9" name="Oval 8"/>
            <p:cNvSpPr/>
            <p:nvPr/>
          </p:nvSpPr>
          <p:spPr>
            <a:xfrm>
              <a:off x="4391025" y="1704149"/>
              <a:ext cx="715292" cy="83889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cxnSp>
          <p:nvCxnSpPr>
            <p:cNvPr id="10" name="Straight Arrow Connector 9"/>
            <p:cNvCxnSpPr>
              <a:stCxn id="9" idx="4"/>
              <a:endCxn id="5" idx="0"/>
            </p:cNvCxnSpPr>
            <p:nvPr/>
          </p:nvCxnSpPr>
          <p:spPr>
            <a:xfrm flipH="1">
              <a:off x="4534360" y="2543048"/>
              <a:ext cx="214312" cy="371331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2682314" y="2602710"/>
            <a:ext cx="991196" cy="1212574"/>
            <a:chOff x="4391025" y="1704149"/>
            <a:chExt cx="715292" cy="2136144"/>
          </a:xfrm>
        </p:grpSpPr>
        <p:sp>
          <p:nvSpPr>
            <p:cNvPr id="15" name="Oval 14"/>
            <p:cNvSpPr/>
            <p:nvPr/>
          </p:nvSpPr>
          <p:spPr>
            <a:xfrm>
              <a:off x="4391025" y="1704149"/>
              <a:ext cx="715292" cy="83889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cxnSp>
          <p:nvCxnSpPr>
            <p:cNvPr id="16" name="Straight Arrow Connector 15"/>
            <p:cNvCxnSpPr>
              <a:stCxn id="15" idx="4"/>
            </p:cNvCxnSpPr>
            <p:nvPr/>
          </p:nvCxnSpPr>
          <p:spPr>
            <a:xfrm flipH="1">
              <a:off x="4649110" y="2543048"/>
              <a:ext cx="99561" cy="129724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3657435" y="2599001"/>
            <a:ext cx="1260414" cy="2001444"/>
            <a:chOff x="4391025" y="1704149"/>
            <a:chExt cx="820833" cy="3525865"/>
          </a:xfrm>
        </p:grpSpPr>
        <p:sp>
          <p:nvSpPr>
            <p:cNvPr id="19" name="Oval 18"/>
            <p:cNvSpPr/>
            <p:nvPr/>
          </p:nvSpPr>
          <p:spPr>
            <a:xfrm>
              <a:off x="4391025" y="1704149"/>
              <a:ext cx="715292" cy="83889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cxnSp>
          <p:nvCxnSpPr>
            <p:cNvPr id="20" name="Straight Arrow Connector 19"/>
            <p:cNvCxnSpPr>
              <a:stCxn id="19" idx="4"/>
            </p:cNvCxnSpPr>
            <p:nvPr/>
          </p:nvCxnSpPr>
          <p:spPr>
            <a:xfrm>
              <a:off x="4748671" y="2543048"/>
              <a:ext cx="463187" cy="268696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573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and field Q scans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1124744"/>
            <a:ext cx="6318104" cy="5301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278092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“Field cooled”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24128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Akira Miyazaki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527562"/>
            <a:ext cx="7886700" cy="5673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of Q slopes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471" y="1886832"/>
            <a:ext cx="4186291" cy="33873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077" y="2494271"/>
            <a:ext cx="1883306" cy="13734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895388"/>
            <a:ext cx="4109843" cy="33755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481" y="1549140"/>
            <a:ext cx="43080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u="sng" dirty="0"/>
              <a:t>B-field compensated when cavity crossed Tc</a:t>
            </a:r>
            <a:endParaRPr lang="en-GB" sz="15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943433" y="1540583"/>
            <a:ext cx="40543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u="sng" dirty="0"/>
              <a:t>B-field enhanced when cavity crossed Tc</a:t>
            </a:r>
            <a:endParaRPr lang="en-GB" sz="1500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1627216" y="2685247"/>
            <a:ext cx="10143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enlarged</a:t>
            </a:r>
            <a:endParaRPr lang="en-GB" sz="15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3121" y="5338921"/>
            <a:ext cx="42088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Intrinsic Q-slope is </a:t>
            </a:r>
            <a:r>
              <a:rPr lang="en-US" sz="1500" b="1" i="1" dirty="0">
                <a:solidFill>
                  <a:srgbClr val="FF0000"/>
                </a:solidFill>
              </a:rPr>
              <a:t>temperature dependent curvature </a:t>
            </a:r>
            <a:r>
              <a:rPr lang="en-US" sz="1500" dirty="0"/>
              <a:t>component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702365" y="5338921"/>
            <a:ext cx="44416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Q-slope by trapped vortex is </a:t>
            </a:r>
            <a:r>
              <a:rPr lang="en-US" sz="1500" b="1" i="1" dirty="0">
                <a:solidFill>
                  <a:srgbClr val="FF0000"/>
                </a:solidFill>
              </a:rPr>
              <a:t>close to linear </a:t>
            </a:r>
            <a:r>
              <a:rPr lang="en-US" sz="1500" dirty="0"/>
              <a:t>at low fields and </a:t>
            </a:r>
            <a:r>
              <a:rPr lang="en-US" sz="1500" b="1" i="1" dirty="0">
                <a:solidFill>
                  <a:srgbClr val="FF0000"/>
                </a:solidFill>
              </a:rPr>
              <a:t>weakly temperature dependent</a:t>
            </a:r>
            <a:endParaRPr lang="en-GB" sz="1200" b="1" i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8379229" y="2929009"/>
            <a:ext cx="49475" cy="27845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40975" y="4011930"/>
            <a:ext cx="4940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2.4K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70716" y="3548156"/>
            <a:ext cx="4940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4.6K</a:t>
            </a:r>
            <a:endParaRPr lang="en-GB" sz="1350" dirty="0"/>
          </a:p>
        </p:txBody>
      </p:sp>
      <p:sp>
        <p:nvSpPr>
          <p:cNvPr id="15" name="TextBox 14"/>
          <p:cNvSpPr txBox="1"/>
          <p:nvPr/>
        </p:nvSpPr>
        <p:spPr>
          <a:xfrm>
            <a:off x="6626921" y="3793981"/>
            <a:ext cx="4940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2.4K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70023" y="3284852"/>
            <a:ext cx="4940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4.6K</a:t>
            </a:r>
            <a:endParaRPr lang="en-GB" sz="1350" dirty="0"/>
          </a:p>
        </p:txBody>
      </p:sp>
      <p:sp>
        <p:nvSpPr>
          <p:cNvPr id="17" name="TextBox 16"/>
          <p:cNvSpPr txBox="1"/>
          <p:nvPr/>
        </p:nvSpPr>
        <p:spPr>
          <a:xfrm>
            <a:off x="323528" y="624128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Akira Miyazaki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95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5522" y="367995"/>
            <a:ext cx="8968128" cy="72817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An empirically found formula to fit the non-linear Q-slope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8"/>
              <p:cNvSpPr txBox="1"/>
              <p:nvPr/>
            </p:nvSpPr>
            <p:spPr>
              <a:xfrm>
                <a:off x="1187624" y="1355670"/>
                <a:ext cx="6288216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charset="0"/>
                            </a:rPr>
                            <m:t>𝐵</m:t>
                          </m:r>
                        </m:e>
                      </m:d>
                      <m:r>
                        <a:rPr lang="en-US" i="1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</a:rPr>
                            <m:t>𝐴</m:t>
                          </m:r>
                        </m:num>
                        <m:den>
                          <m:r>
                            <a:rPr lang="en-US" i="1">
                              <a:latin typeface="Cambria Math" charset="0"/>
                            </a:rPr>
                            <m:t>𝑇</m:t>
                          </m:r>
                        </m:den>
                      </m:f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𝑇</m:t>
                                  </m:r>
                                </m:den>
                              </m:f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𝜶</m:t>
                              </m:r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𝐵</m:t>
                              </m:r>
                            </m:e>
                          </m:d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𝑟𝑒𝑠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𝑓𝑙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  <m:t>𝐵</m:t>
                          </m:r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1355670"/>
                <a:ext cx="6288216" cy="7146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626" y="2589352"/>
            <a:ext cx="3956334" cy="294785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3067" y="2565264"/>
            <a:ext cx="3830815" cy="29052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テキスト ボックス 7"/>
              <p:cNvSpPr txBox="1"/>
              <p:nvPr/>
            </p:nvSpPr>
            <p:spPr>
              <a:xfrm>
                <a:off x="334260" y="2126690"/>
                <a:ext cx="338788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50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ja-JP" sz="1500" i="1">
                        <a:latin typeface="Cambria Math" charset="0"/>
                      </a:rPr>
                      <m:t>(</m:t>
                    </m:r>
                    <m:r>
                      <a:rPr kumimoji="1" lang="en-US" altLang="ja-JP" sz="1500" i="1">
                        <a:latin typeface="Cambria Math" charset="0"/>
                      </a:rPr>
                      <m:t>𝐴</m:t>
                    </m:r>
                    <m:r>
                      <a:rPr kumimoji="1" lang="en-US" altLang="ja-JP" sz="1500" i="1">
                        <a:latin typeface="Cambria Math" charset="0"/>
                      </a:rPr>
                      <m:t>, ∆, </m:t>
                    </m:r>
                    <m:sSub>
                      <m:sSubPr>
                        <m:ctrlPr>
                          <a:rPr kumimoji="1" lang="en-US" altLang="ja-JP" sz="1500" i="1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kumimoji="1" lang="en-US" altLang="ja-JP" sz="15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ja-JP" sz="15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𝑟𝑒𝑠</m:t>
                        </m:r>
                      </m:sub>
                    </m:sSub>
                    <m:r>
                      <a:rPr kumimoji="1" lang="en-US" altLang="ja-JP" sz="1500" i="1">
                        <a:latin typeface="Cambria Math" charset="0"/>
                      </a:rPr>
                      <m:t>)</m:t>
                    </m:r>
                  </m:oMath>
                </a14:m>
                <a:r>
                  <a:rPr kumimoji="1" lang="en-US" altLang="ja-JP" sz="1500" dirty="0"/>
                  <a:t> from </a:t>
                </a:r>
                <a:r>
                  <a:rPr kumimoji="1" lang="en-US" altLang="ja-JP" sz="1500" dirty="0" err="1"/>
                  <a:t>R</a:t>
                </a:r>
                <a:r>
                  <a:rPr kumimoji="1" lang="en-US" altLang="ja-JP" sz="1500" baseline="-25000" dirty="0" err="1"/>
                  <a:t>s</a:t>
                </a:r>
                <a:r>
                  <a:rPr kumimoji="1" lang="en-US" altLang="ja-JP" sz="1500" dirty="0"/>
                  <a:t> vs T data</a:t>
                </a:r>
                <a:endParaRPr kumimoji="1" lang="ja-JP" altLang="en-US" sz="1500" dirty="0"/>
              </a:p>
            </p:txBody>
          </p:sp>
        </mc:Choice>
        <mc:Fallback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260" y="2126690"/>
                <a:ext cx="3387881" cy="323165"/>
              </a:xfrm>
              <a:prstGeom prst="rect">
                <a:avLst/>
              </a:prstGeom>
              <a:blipFill>
                <a:blip r:embed="rId5"/>
                <a:stretch>
                  <a:fillRect t="-3774" b="-18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/>
              <p:cNvSpPr txBox="1"/>
              <p:nvPr/>
            </p:nvSpPr>
            <p:spPr>
              <a:xfrm>
                <a:off x="5335348" y="2126690"/>
                <a:ext cx="335638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500" dirty="0"/>
                  <a:t>Fit </a:t>
                </a:r>
                <a:r>
                  <a:rPr kumimoji="1" lang="en-US" altLang="ja-JP" sz="1500" dirty="0" err="1"/>
                  <a:t>R</a:t>
                </a:r>
                <a:r>
                  <a:rPr kumimoji="1" lang="en-US" altLang="ja-JP" sz="1500" baseline="-25000" dirty="0" err="1"/>
                  <a:t>s</a:t>
                </a:r>
                <a:r>
                  <a:rPr kumimoji="1" lang="en-US" altLang="ja-JP" sz="1500" dirty="0"/>
                  <a:t> vs H and determine </a:t>
                </a:r>
                <a14:m>
                  <m:oMath xmlns:m="http://schemas.openxmlformats.org/officeDocument/2006/math">
                    <m:r>
                      <a:rPr kumimoji="1" lang="en-US" altLang="ja-JP" sz="1500" i="1"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endParaRPr kumimoji="1" lang="ja-JP" altLang="en-US" sz="1500" dirty="0"/>
              </a:p>
            </p:txBody>
          </p:sp>
        </mc:Choice>
        <mc:Fallback>
          <p:sp>
            <p:nvSpPr>
              <p:cNvPr id="11" name="テキスト ボックス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5348" y="2126690"/>
                <a:ext cx="3356387" cy="323165"/>
              </a:xfrm>
              <a:prstGeom prst="rect">
                <a:avLst/>
              </a:prstGeom>
              <a:blipFill>
                <a:blip r:embed="rId6"/>
                <a:stretch>
                  <a:fillRect l="-726" t="-3774" b="-18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/>
          <p:cNvSpPr txBox="1"/>
          <p:nvPr/>
        </p:nvSpPr>
        <p:spPr>
          <a:xfrm>
            <a:off x="7708994" y="3982840"/>
            <a:ext cx="677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2.3K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34667" y="2866079"/>
            <a:ext cx="677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/>
              <a:t>4.5K</a:t>
            </a:r>
            <a:endParaRPr kumimoji="1" lang="ja-JP" altLang="en-US" b="1" dirty="0"/>
          </a:p>
        </p:txBody>
      </p:sp>
      <p:graphicFrame>
        <p:nvGraphicFramePr>
          <p:cNvPr id="14" name="表 13"/>
          <p:cNvGraphicFramePr>
            <a:graphicFrameLocks noGrp="1"/>
          </p:cNvGraphicFramePr>
          <p:nvPr>
            <p:extLst/>
          </p:nvPr>
        </p:nvGraphicFramePr>
        <p:xfrm>
          <a:off x="5671230" y="3032036"/>
          <a:ext cx="1342312" cy="845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8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36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 [K]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1400" dirty="0" smtClean="0">
                          <a:latin typeface="+mn-lt"/>
                          <a:ea typeface="Symbol" charset="2"/>
                          <a:cs typeface="Symbol" charset="2"/>
                        </a:rPr>
                        <a:t> [T</a:t>
                      </a:r>
                      <a:r>
                        <a:rPr kumimoji="1" lang="en-US" altLang="ja-JP" sz="1400" baseline="30000" dirty="0" smtClean="0">
                          <a:latin typeface="+mn-lt"/>
                          <a:ea typeface="Symbol" charset="2"/>
                          <a:cs typeface="Symbol" charset="2"/>
                        </a:rPr>
                        <a:t>-1</a:t>
                      </a:r>
                      <a:r>
                        <a:rPr kumimoji="1" lang="en-US" altLang="ja-JP" sz="1400" dirty="0" smtClean="0">
                          <a:latin typeface="+mn-lt"/>
                          <a:ea typeface="Symbol" charset="2"/>
                          <a:cs typeface="Symbol" charset="2"/>
                        </a:rPr>
                        <a:t>]</a:t>
                      </a:r>
                      <a:endParaRPr kumimoji="1" lang="ja-JP" altLang="en-US" sz="1400" dirty="0">
                        <a:latin typeface="+mn-lt"/>
                        <a:ea typeface="Symbol" charset="2"/>
                        <a:cs typeface="Symbol" charset="2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2.3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37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4.5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27</a:t>
                      </a:r>
                      <a:endParaRPr kumimoji="1" lang="ja-JP" alt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562029" y="5850016"/>
            <a:ext cx="5968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+mj-lt"/>
              </a:rPr>
              <a:t>Such an exponential dependence has been reported by others (bulk </a:t>
            </a:r>
            <a:r>
              <a:rPr lang="en-US" altLang="ja-JP" sz="1200" dirty="0" err="1">
                <a:latin typeface="+mj-lt"/>
              </a:rPr>
              <a:t>Nb</a:t>
            </a:r>
            <a:r>
              <a:rPr lang="en-US" altLang="ja-JP" sz="1200" dirty="0">
                <a:latin typeface="+mj-lt"/>
              </a:rPr>
              <a:t> and </a:t>
            </a:r>
            <a:r>
              <a:rPr lang="en-US" altLang="ja-JP" sz="1200" dirty="0" err="1">
                <a:latin typeface="+mj-lt"/>
              </a:rPr>
              <a:t>Nb</a:t>
            </a:r>
            <a:r>
              <a:rPr lang="en-US" altLang="ja-JP" sz="1200" dirty="0">
                <a:latin typeface="+mj-lt"/>
              </a:rPr>
              <a:t>/Cu</a:t>
            </a:r>
            <a:r>
              <a:rPr lang="en-US" altLang="ja-JP" sz="1200" dirty="0">
                <a:latin typeface="+mj-lt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200" dirty="0">
                <a:latin typeface="+mj-lt"/>
              </a:rPr>
              <a:t>R. L. </a:t>
            </a:r>
            <a:r>
              <a:rPr lang="en-US" altLang="ja-JP" sz="1200" dirty="0" err="1">
                <a:latin typeface="+mj-lt"/>
              </a:rPr>
              <a:t>Geng</a:t>
            </a:r>
            <a:r>
              <a:rPr lang="en-US" altLang="ja-JP" sz="1200" dirty="0">
                <a:latin typeface="+mj-lt"/>
              </a:rPr>
              <a:t> (Cornell) ”Thermal analysis of a 200MHz </a:t>
            </a:r>
            <a:r>
              <a:rPr lang="en-US" altLang="ja-JP" sz="1200" dirty="0" err="1">
                <a:latin typeface="+mj-lt"/>
              </a:rPr>
              <a:t>Nb</a:t>
            </a:r>
            <a:r>
              <a:rPr lang="en-US" altLang="ja-JP" sz="1200" dirty="0">
                <a:latin typeface="+mj-lt"/>
              </a:rPr>
              <a:t>/Cu cavity” </a:t>
            </a:r>
            <a:r>
              <a:rPr lang="en-US" altLang="ja-JP" sz="1200" dirty="0">
                <a:latin typeface="+mj-lt"/>
              </a:rPr>
              <a:t>SRF2001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200" dirty="0">
                <a:latin typeface="+mj-lt"/>
              </a:rPr>
              <a:t>D. </a:t>
            </a:r>
            <a:r>
              <a:rPr lang="en-US" altLang="ja-JP" sz="1200" dirty="0" err="1">
                <a:latin typeface="+mj-lt"/>
              </a:rPr>
              <a:t>Longuevergne</a:t>
            </a:r>
            <a:r>
              <a:rPr lang="en-US" altLang="ja-JP" sz="1200" dirty="0">
                <a:latin typeface="+mj-lt"/>
              </a:rPr>
              <a:t> (IPNO) ”Magnetic dependence of the </a:t>
            </a:r>
            <a:r>
              <a:rPr lang="en-US" altLang="ja-JP" sz="1200" dirty="0" err="1">
                <a:latin typeface="+mj-lt"/>
              </a:rPr>
              <a:t>enegy</a:t>
            </a:r>
            <a:r>
              <a:rPr lang="en-US" altLang="ja-JP" sz="1200" dirty="0">
                <a:latin typeface="+mj-lt"/>
              </a:rPr>
              <a:t> gap:</a:t>
            </a:r>
            <a:r>
              <a:rPr lang="mr-IN" altLang="ja-JP" sz="1200" dirty="0">
                <a:latin typeface="+mj-lt"/>
              </a:rPr>
              <a:t>…</a:t>
            </a:r>
            <a:r>
              <a:rPr lang="en-US" altLang="ja-JP" sz="1200" dirty="0">
                <a:latin typeface="+mj-lt"/>
              </a:rPr>
              <a:t>” </a:t>
            </a:r>
            <a:r>
              <a:rPr lang="en-US" altLang="ja-JP" sz="1200" dirty="0">
                <a:latin typeface="+mj-lt"/>
              </a:rPr>
              <a:t>SRF2013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92280" y="617318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Akira Miyazaki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481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Cryomodule testing 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rmAutofit/>
          </a:bodyPr>
          <a:lstStyle/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Cryomodules are complex units ready for installation in accelerator, the power coupler is already adapted to the bea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 loading (usually </a:t>
            </a:r>
            <a:r>
              <a:rPr lang="el-GR" sz="1800" dirty="0" smtClean="0">
                <a:latin typeface="GreekC_IV25" panose="00000400000000000000" pitchFamily="2" charset="0"/>
                <a:cs typeface="GreekC_IV25" panose="00000400000000000000" pitchFamily="2" charset="0"/>
              </a:rPr>
              <a:t>β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&gt;&gt;1)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Besides RF measurements, static heat loads and alignment are important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Precise measurement of Q</a:t>
            </a:r>
            <a:r>
              <a:rPr lang="en-GB" sz="1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with RF methods is impossible (without beam, almost all power is reflected back)</a:t>
            </a: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Calorimetric methods are applied</a:t>
            </a:r>
            <a:endParaRPr lang="en-GB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Field measurement are still possible (if pickup calibration was preserved in cavity assembly)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393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307" y="544450"/>
            <a:ext cx="6883488" cy="820367"/>
          </a:xfrm>
        </p:spPr>
        <p:txBody>
          <a:bodyPr>
            <a:noAutofit/>
          </a:bodyPr>
          <a:lstStyle/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 of dynamic heat load measurement on a cryomodule 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6307" y="1751917"/>
            <a:ext cx="6883488" cy="42364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48575" y="2554325"/>
            <a:ext cx="20406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RF on (total ~ 31 W)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78445" y="3532297"/>
            <a:ext cx="38759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RF off : mass flow reduces by ~ 1.5 g/s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41165" y="3532297"/>
            <a:ext cx="27009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DC heaters on (31 W DC)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153189" y="3041374"/>
            <a:ext cx="2146853" cy="49092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858001" y="3108463"/>
            <a:ext cx="283265" cy="365264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889196" y="2746089"/>
            <a:ext cx="247967" cy="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73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97768"/>
            <a:ext cx="8640960" cy="1143000"/>
          </a:xfrm>
        </p:spPr>
        <p:txBody>
          <a:bodyPr>
            <a:noAutofit/>
          </a:bodyPr>
          <a:lstStyle/>
          <a:p>
            <a:r>
              <a:rPr lang="en-GB" sz="4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</a:t>
            </a:r>
            <a:r>
              <a:rPr lang="en-GB" sz="45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en-GB" sz="45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acceleration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with a </a:t>
            </a:r>
            <a:b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HIE ISOLDE superconducting QWR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8966" y="1700808"/>
            <a:ext cx="9701931" cy="4762420"/>
          </a:xfrm>
        </p:spPr>
      </p:pic>
    </p:spTree>
    <p:extLst>
      <p:ext uri="{BB962C8B-B14F-4D97-AF65-F5344CB8AC3E}">
        <p14:creationId xmlns:p14="http://schemas.microsoft.com/office/powerpoint/2010/main" val="222052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640960" cy="1143000"/>
          </a:xfrm>
        </p:spPr>
        <p:txBody>
          <a:bodyPr>
            <a:no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Linac </a:t>
            </a: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phasing with 4 cavities: first try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22" y="1052735"/>
            <a:ext cx="7570802" cy="5760641"/>
          </a:xfrm>
        </p:spPr>
      </p:pic>
      <p:sp>
        <p:nvSpPr>
          <p:cNvPr id="6" name="TextBox 5"/>
          <p:cNvSpPr txBox="1"/>
          <p:nvPr/>
        </p:nvSpPr>
        <p:spPr>
          <a:xfrm>
            <a:off x="6444208" y="3410498"/>
            <a:ext cx="1800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~3 MeV/Cavity</a:t>
            </a:r>
            <a:endParaRPr lang="en-GB" b="1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771800" y="3063627"/>
            <a:ext cx="576064" cy="0"/>
          </a:xfrm>
          <a:prstGeom prst="straightConnector1">
            <a:avLst/>
          </a:prstGeom>
          <a:ln w="539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3635896" y="3063627"/>
            <a:ext cx="576064" cy="0"/>
          </a:xfrm>
          <a:prstGeom prst="straightConnector1">
            <a:avLst/>
          </a:prstGeom>
          <a:ln w="539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603023" y="3063627"/>
            <a:ext cx="576064" cy="0"/>
          </a:xfrm>
          <a:prstGeom prst="straightConnector1">
            <a:avLst/>
          </a:prstGeom>
          <a:ln w="539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469632" y="3086869"/>
            <a:ext cx="576064" cy="0"/>
          </a:xfrm>
          <a:prstGeom prst="straightConnector1">
            <a:avLst/>
          </a:prstGeom>
          <a:ln w="539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50196" y="4221088"/>
            <a:ext cx="4788024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~3.9 (±0.16) MeV/u </a:t>
            </a:r>
            <a:r>
              <a:rPr lang="en-GB" sz="3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3000" b="1" baseline="30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GB" sz="3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3000" b="1" baseline="30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4+ </a:t>
            </a:r>
            <a:r>
              <a:rPr lang="en-GB" sz="3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GB" sz="3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21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GB" dirty="0" smtClean="0"/>
              <a:t>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712968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[1] Wikipedia.org</a:t>
            </a: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[2]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Guide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 the expression of uncertainty in measurement, BIPM, IEC, ISO,  1995</a:t>
            </a: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[3]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C. Slater: Microwave electronics, Rev. Mod. Physics, 18, 4, p. 441, Oct. 1946</a:t>
            </a: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[4] Jackson: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i="1" dirty="0">
                <a:latin typeface="Arial" panose="020B0604020202020204" pitchFamily="34" charset="0"/>
                <a:cs typeface="Arial" panose="020B0604020202020204" pitchFamily="34" charset="0"/>
              </a:rPr>
              <a:t>Classical Electrodynamics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John Wiley &amp; Sons Ltd. 1962 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[5]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Ramo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J. R.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Whinnery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T. V.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Duzer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Fields and waves in communication electronics,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John Wiley &amp; Sons Ltd.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1965</a:t>
            </a: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[6]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D. M.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Pozar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Microwave Engineering, John Wiley &amp; Sons Ltd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2005</a:t>
            </a: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6]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Facco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Tutorial on low beta cavity design, proceedings of the 12</a:t>
            </a:r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International workshop on RF superconductivity, Cornell University, Ithaca, New York, USA</a:t>
            </a: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8]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 Powers, “Theory and Practice of Cavity Test Systems” 2005 SRF Workshop. 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[9]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Padamsee, H. Knobloch, T. Hays, RF Superconductivity for Accelerators. Wiley 2007</a:t>
            </a: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[10]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O.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Melnychuk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A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Grassellino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and A.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Romanenko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Review of Scientific Instruments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85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124705 (2014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[11] J.P.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Holzbauer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Yu.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Pishalnikov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D. A.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Sergatzkov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W. </a:t>
            </a:r>
            <a:r>
              <a:rPr lang="en-GB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Schappert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S. Smith, </a:t>
            </a:r>
            <a:r>
              <a:rPr lang="en-GB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Nucl.Instrum.Meth.A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830 (2016)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22-29</a:t>
            </a:r>
          </a:p>
          <a:p>
            <a:pPr marL="0" indent="0">
              <a:buNone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[12]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J.P.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Holzbauer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et al,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arxiv.org/abs/1804.04747</a:t>
            </a: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220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Electromagnetic spectrum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://www.pharma.uzh.ch/research/chronobiology/areas/sleepbiology/emf/Fig_emf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412776"/>
            <a:ext cx="9180512" cy="417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2699792" y="2564904"/>
            <a:ext cx="2736304" cy="13681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7452320" y="3140968"/>
            <a:ext cx="1512168" cy="13681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89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14520</TotalTime>
  <Words>8227</Words>
  <Application>Microsoft Office PowerPoint</Application>
  <PresentationFormat>On-screen Show (4:3)</PresentationFormat>
  <Paragraphs>766</Paragraphs>
  <Slides>88</Slides>
  <Notes>19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101" baseType="lpstr">
      <vt:lpstr>ＭＳ Ｐゴシック</vt:lpstr>
      <vt:lpstr>Arial</vt:lpstr>
      <vt:lpstr>Calibri</vt:lpstr>
      <vt:lpstr>Cambria</vt:lpstr>
      <vt:lpstr>Cambria Math</vt:lpstr>
      <vt:lpstr>GreekC_IV25</vt:lpstr>
      <vt:lpstr>Helvetica</vt:lpstr>
      <vt:lpstr>Mangal</vt:lpstr>
      <vt:lpstr>Symbol</vt:lpstr>
      <vt:lpstr>Times New Roman</vt:lpstr>
      <vt:lpstr>Wingdings</vt:lpstr>
      <vt:lpstr>Office Theme</vt:lpstr>
      <vt:lpstr>Equation</vt:lpstr>
      <vt:lpstr>SC cavity measurements</vt:lpstr>
      <vt:lpstr>Topics</vt:lpstr>
      <vt:lpstr>Measurement</vt:lpstr>
      <vt:lpstr>Errors and uncertainty</vt:lpstr>
      <vt:lpstr>Sources of uncertainty</vt:lpstr>
      <vt:lpstr>Standard uncertainty</vt:lpstr>
      <vt:lpstr>Combined standard uncertainty</vt:lpstr>
      <vt:lpstr>Superconducting cavities</vt:lpstr>
      <vt:lpstr>Electromagnetic spectrum</vt:lpstr>
      <vt:lpstr>Frequency</vt:lpstr>
      <vt:lpstr>Accelerating field</vt:lpstr>
      <vt:lpstr>Quality factor</vt:lpstr>
      <vt:lpstr>From Q0(H) to Rs(H)</vt:lpstr>
      <vt:lpstr>Example of application </vt:lpstr>
      <vt:lpstr>How to decompose the surface resistance?</vt:lpstr>
      <vt:lpstr>RLC circuit, amplitude and phase responses</vt:lpstr>
      <vt:lpstr>Driven oscillator, amplitude and phase responses</vt:lpstr>
      <vt:lpstr>RF basics- transmission lines</vt:lpstr>
      <vt:lpstr>Telegraph equations</vt:lpstr>
      <vt:lpstr>Propagation constant</vt:lpstr>
      <vt:lpstr>Line impedance</vt:lpstr>
      <vt:lpstr>Impedance (cont.)</vt:lpstr>
      <vt:lpstr>Transmission lines: reflection coefficient</vt:lpstr>
      <vt:lpstr>Transmission lines: Standing waves</vt:lpstr>
      <vt:lpstr>A peculiar example of transmission line: the LHC dipole string </vt:lpstr>
      <vt:lpstr>Standing waves, resonators</vt:lpstr>
      <vt:lpstr>Quarter Wave Resonator</vt:lpstr>
      <vt:lpstr>Transformation of the reflection coefficient and standing wave ratio</vt:lpstr>
      <vt:lpstr>S parameters for a 2 port network</vt:lpstr>
      <vt:lpstr>Power units</vt:lpstr>
      <vt:lpstr>RF components: cables and connectors</vt:lpstr>
      <vt:lpstr>RF components: attenuators, DC stoppers, matched loads shorts, open</vt:lpstr>
      <vt:lpstr>RF components: splitters, directional couplers</vt:lpstr>
      <vt:lpstr>Power measurements, power meters</vt:lpstr>
      <vt:lpstr>Spectrum analyzer</vt:lpstr>
      <vt:lpstr>Resolution Bandwidth</vt:lpstr>
      <vt:lpstr>Network analysers</vt:lpstr>
      <vt:lpstr>Basic measurement circuit </vt:lpstr>
      <vt:lpstr>Attenuation measurements (cable calibrations)</vt:lpstr>
      <vt:lpstr>Cavity measurement analysis</vt:lpstr>
      <vt:lpstr>Cavity measurement analysis: undriven cavity: </vt:lpstr>
      <vt:lpstr>Cavity measurement analysis: driven cavity with one coupler </vt:lpstr>
      <vt:lpstr>Steady state</vt:lpstr>
      <vt:lpstr>RF off - transient</vt:lpstr>
      <vt:lpstr>Coupling determination from RF off transient</vt:lpstr>
      <vt:lpstr>Determination of the coupling factor</vt:lpstr>
      <vt:lpstr>Locking the cavity: generator driven systems  </vt:lpstr>
      <vt:lpstr>Locking the cavity: Self excited loop</vt:lpstr>
      <vt:lpstr>Real measurement circuit</vt:lpstr>
      <vt:lpstr>Test stand</vt:lpstr>
      <vt:lpstr>Measurement procedure</vt:lpstr>
      <vt:lpstr>Warm measurement of high Qext (pickup calibration)</vt:lpstr>
      <vt:lpstr>Warm measurement of Qext with network analyser</vt:lpstr>
      <vt:lpstr>Warm measurement of high Qext with network analyser (pickup calibration)</vt:lpstr>
      <vt:lpstr>Measurement Setup</vt:lpstr>
      <vt:lpstr>Interpretation of cavity behaviours </vt:lpstr>
      <vt:lpstr>Multipacting: SEY of Nb</vt:lpstr>
      <vt:lpstr>Multipacting (Cavity Top)</vt:lpstr>
      <vt:lpstr>Regions of Potential Multipacting</vt:lpstr>
      <vt:lpstr>QWR multipacting Summary</vt:lpstr>
      <vt:lpstr> Cavity spectrum during multipacting conditioning</vt:lpstr>
      <vt:lpstr>Field Emission</vt:lpstr>
      <vt:lpstr>Temperature &amp; Radiation</vt:lpstr>
      <vt:lpstr>PowerPoint Presentation</vt:lpstr>
      <vt:lpstr>Electron field emission</vt:lpstr>
      <vt:lpstr>He processing</vt:lpstr>
      <vt:lpstr>Low Field Q switch</vt:lpstr>
      <vt:lpstr>Example of giant Q switch  (NC transition of the tuning plate in a QWR)</vt:lpstr>
      <vt:lpstr>Sources of uncertainty in SC cavity measurements</vt:lpstr>
      <vt:lpstr>Q0 measurement uncertainties</vt:lpstr>
      <vt:lpstr>Directivity error experiment</vt:lpstr>
      <vt:lpstr>Directivity error experiment</vt:lpstr>
      <vt:lpstr>Bias on τL due circulator mismatch</vt:lpstr>
      <vt:lpstr>PowerPoint Presentation</vt:lpstr>
      <vt:lpstr>Bias from reflected power</vt:lpstr>
      <vt:lpstr>Simple cross checks</vt:lpstr>
      <vt:lpstr>Double-check the measurement</vt:lpstr>
      <vt:lpstr>Cool down precautions </vt:lpstr>
      <vt:lpstr>Effects of thermal gradient when crossing Tc</vt:lpstr>
      <vt:lpstr>Residual Resistance due to Flux trapping  </vt:lpstr>
      <vt:lpstr>Temperature and field Q scans</vt:lpstr>
      <vt:lpstr>Analysis of Q slopes</vt:lpstr>
      <vt:lpstr>An empirically found formula to fit the non-linear Q-slope</vt:lpstr>
      <vt:lpstr>Cryomodule testing </vt:lpstr>
      <vt:lpstr>Example of dynamic heat load measurement on a cryomodule </vt:lpstr>
      <vt:lpstr>First beam acceleration with a  HIE ISOLDE superconducting QWR</vt:lpstr>
      <vt:lpstr>Linac phasing with 4 cavities: first try</vt:lpstr>
      <vt:lpstr>Sources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Venturini Delsolaro</dc:creator>
  <cp:lastModifiedBy>Walter Venturini Delsolaro</cp:lastModifiedBy>
  <cp:revision>764</cp:revision>
  <cp:lastPrinted>2014-07-10T10:29:26Z</cp:lastPrinted>
  <dcterms:created xsi:type="dcterms:W3CDTF">2014-06-16T13:09:24Z</dcterms:created>
  <dcterms:modified xsi:type="dcterms:W3CDTF">2020-09-28T16:28:00Z</dcterms:modified>
</cp:coreProperties>
</file>