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3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4" r:id="rId6"/>
    <p:sldId id="276" r:id="rId7"/>
    <p:sldId id="277" r:id="rId8"/>
    <p:sldId id="278" r:id="rId9"/>
    <p:sldId id="279" r:id="rId10"/>
    <p:sldId id="273" r:id="rId11"/>
    <p:sldId id="274" r:id="rId12"/>
    <p:sldId id="275" r:id="rId13"/>
    <p:sldId id="280" r:id="rId14"/>
    <p:sldId id="281" r:id="rId15"/>
    <p:sldId id="282" r:id="rId16"/>
    <p:sldId id="283" r:id="rId17"/>
    <p:sldId id="28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27:00.28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6074 7494 24575,'-11'0'0,"1"0"0,2 0 0,1 0 0,-1 0 0,0 0 0,0 0 0,0 0 0,0 0 0,0 0 0,0 0 0,0 0 0,0 0 0,0 0 0,1 0 0,-1 0 0,0 0 0,0 0 0,0 0 0,0 0 0,1 0 0,-1 0 0,1 0 0,3-3 0,0-1 0,4-3 0,0-5 0,0 3 0,0-2 0,0 2 0,0 1 0,0 0 0,0 0 0,0 0 0,0 0 0,0 0 0,0 0 0,0 0 0,0 0 0,0 0 0,0-1 0,0 1 0,0 0 0,0 0 0,0 0 0,0 0 0,-3 1 0,2-1 0,-5 1 0,2 3 0,0-2 0,-2 5 0,5-7 0,-5 8 0,2-4 0,-4 4 0,1-3 0,-1 2 0,0-2 0,0-1 0,0 3 0,0-6 0,0 6 0,0-6 0,-5 6 0,3-6 0,-3 6 0,5-3 0,0 1 0,-5 2 0,4-3 0,-4 4 0,5-3 0,-1 2 0,-4-3 0,4 4 0,-4-4 0,5 4 0,0-8 0,0 7 0,-4-2 0,3-1 0,-3 3 0,4-2 0,0-1 0,0 3 0,0-2 0,0 3 0,0-4 0,-5 3 0,3-2 0,-3-1 0,0 3 0,4-3 0,-4 4 0,0-4 0,4 3 0,-9-3 0,9 4 0,-9-4 0,3 3 0,1-4 0,-4 5 0,9 0 0,-9 0 0,9 0 0,-9 0 0,3 0 0,1-3 0,-4 2 0,9-3 0,-9 4 0,9 0 0,-9-4 0,8 3 0,-7-3 0,7 4 0,-8 0 0,9 0 0,-4 0 0,0 0 0,4 0 0,-4-4 0,0 3 0,0-2 0,-1 3 0,-3 0 0,8 0 0,-4-4 0,5 3 0,0-3 0,-5 4 0,3 0 0,-3 0 0,5-3 0,-5 2 0,4-3 0,-4 1 0,5 2 0,-5-3 0,3 4 0,-3 0 0,5-3 0,0 2 0,-4-3 0,4 4 0,-4 0 0,4 0 0,0 0 0,0-3 0,0 2 0,-1-3 0,1 4 0,0 0 0,0 0 0,0 0 0,0 0 0,-5 0 0,4 0 0,-4 0 0,5 0 0,-5 0 0,3 0 0,-3 0 0,0 0 0,4 0 0,-13 0 0,12 0 0,-11 0 0,11 0 0,-3 0 0,5 0 0,-5 0 0,4 0 0,-4 0 0,5 0 0,0 0 0,-5 0 0,4 0 0,-4 0 0,4 0 0,1 0 0,0 0 0,0 0 0,0 0 0,0 0 0,-4 0 0,3 0 0,-2 0 0,3 0 0,0 0 0,0 0 0,0 4 0,0-4 0,0 4 0,0-4 0,1 0 0,-1 0 0,0 0 0,0 3 0,0-2 0,1 2 0,-1-3 0,0 4 0,1-3 0,-1 2 0,0-3 0,4 4 0,-3-3 0,2 2 0,-2-3 0,-1 4 0,0-3 0,1 2 0,-1-3 0,1 3 0,-1-2 0,0 2 0,0-3 0,0 0 0,0 0 0,0 0 0,0 0 0,-5 0 0,4 0 0,-4 4 0,5-3 0,-5 2 0,3-3 0,-3 4 0,0-3 0,4 2 0,-4-3 0,5 4 0,0-3 0,0 2 0,0-3 0,0 4 0,0-3 0,0 5 0,3-2 0,-1 0 0,5 3 0,-3-3 0,4 4 0,0-1 0,0 0 0,0 0 0,0 1 0,0-1 0,0 0 0,0 1 0,3-1 0,-2 0 0,6-3 0,-6 3 0,5-3 0,-2 4 0,0-1 0,3 0 0,-6 1 0,6 0 0,-6-1 0,3 1 0,-1 0 0,-2 0 0,3 0 0,-1 0 0,-2 0 0,6 0 0,-7-1 0,4 1 0,-4 0 0,0 0 0,0 0 0,3 0 0,-2 0 0,3 0 0,-4 0 0,3 0 0,-2 0 0,3 0 0,-4 0 0,0 0 0,0 0 0,0 0 0,0 0 0,0 0 0,3-4 0,-2 3 0,3-2 0,-4 3 0,3-4 0,-2 3 0,2-2 0,1 2 0,-4 1 0,7-1 0,-3-3 0,3-1 0,0-3 0,1 4 0,-1-3 0,1 2 0,0-3 0,0 0 0,0 0 0,0 4 0,0-3 0,-1 2 0,1 1 0,0-3 0,0 2 0,0 0 0,0-2 0,0 2 0,0-3 0,0 0 0,-4 4 0,3-3 0,-2 2 0,3-3 0,-1 4 0,1-3 0,0 2 0,-4 1 0,3-3 0,-3 5 0,4-5 0,-4 5 0,3-5 0,-6 5 0,3-2 0,-4 4 0,0-1 0,0 0 0,0 0 0,0 0 0,0 1 0,0 0 0,0 0 0,0-1 0,0 1 0,-4-1 0,0 1 0,-3-4 0,-1-1 0,0-3 0,1 3 0,-2-2 0,1 3 0,1-4 0,-1 0 0,0 0 0,0 0 0,0 0 0,0 0 0,0 0 0,0 0 0,0 0 0,0 0 0,0 0 0,1 0 0,-1 0 0,-1 0 0,1 0 0,0 0 0,0 0 0,0 0 0,0 0 0,0 0 0,0 0 0,0 0 0,0 0 0,0 0 0,0 0 0,0 0 0,0 0 0,0 0 0,0 0 0,0 0 0,0 0 0,1 0 0,-1 0 0,0 0 0,0 3 0,0-2 0,0 3 0,0-1 0,0-2 0,0 3 0,0-4 0,4 3 0,-4-2 0,4 3 0,-4-4 0,0 0 0,0 3 0,0-2 0,0 3 0,1-1 0,-1-2 0,0 2 0,1-3 0,-1 3 0,1-2 0,0 2 0,-12-3 0,-2 0 0,-6-4 0,-5 3 0,11-8 0,-4 4 0,5-5 0,1 5 0,5-3 0,-4 7 0,4-7 0,-5 3 0,5 0 0,-4-4 0,3 4 0,-4-5 0,0 1 0,0-1 0,0 1 0,0-5 0,4 4 0,-3-4 0,9 6 0,-4-1 0,0 0 0,4 1 0,-4-1 0,5 1 0,0 4 0,-1-3 0,1 2 0,0-3 0,0 0 0,0 3 0,0-2 0,0 3 0,0 0 0,0-3 0,0 6 0,0-6 0,0 6 0,0-6 0,0 6 0,3-7 0,-2 4 0,3-1 0,-4-2 0,0 6 0,-1-6 0,1 6 0,0-2 0,0-1 0,0 3 0,0-2 0,0-1 0,0 3 0,0-6 0,0 6 0,-1-6 0,1 6 0,0-3 0,0 1 0,0 2 0,0-6 0,0 6 0,-5-7 0,4 7 0,-4-7 0,5 7 0,0-6 0,-4 2 0,-2-3 0,1-1 0,0 4 0,5-2 0,0 2 0,0-3 0,-5 0 0,3-1 0,-8 0 0,9 1 0,-4-1 0,0 0 0,4 1 0,-4-1 0,0 0 0,4 5 0,-5-4 0,6 7 0,4-6 0,-3 6 0,2-6 0,-6 2 0,2 1 0,-3-4 0,4 8 0,0-8 0,0 7 0,3-6 0,-2 6 0,2-2 0,-3-1 0,0 3 0,0-6 0,0 6 0,0-6 0,0 3 0,0-1 0,1-1 0,-1 5 0,3-7 0,-2 8 0,2-8 0,-3 7 0,0-6 0,0 3 0,0-1 0,0-2 0,0 3 0,0-1 0,-5-3 0,3 4 0,-3-5 0,5 4 0,0-2 0,-5 6 0,4-6 0,-4 6 0,5-6 0,-5 6 0,0-10 0,-1 9 0,-3-9 0,8 6 0,-9 0 0,9-2 0,-4 6 0,5-6 0,0 6 0,-5-7 0,3 7 0,-3-7 0,5 7 0,0-6 0,0 6 0,0-2 0,4-1 0,-4 3 0,4-6 0,-4 6 0,0-3 0,3 1 0,-2 2 0,6-6 0,-6 6 0,6-6 0,-5 7 0,5-8 0,-2 4 0,3-3 0,0-1 0,0 1 0,0-1 0,0 1 0,0-1 0,0 1 0,0-1 0,0 0 0,3 1 0,-2-1 0,6 0 0,-7 0 0,4 0 0,0 0 0,-4 0 0,8-5 0,-7 4 0,3-4 0,0 5 0,-3-1 0,6 1 0,-6 0 0,2 0 0,1 0 0,-3 0 0,2 0 0,1 0 0,0 1 0,3-1 0,0 1 0,0 3 0,0 1 0,0 3 0,0 0 0,1 0 0,-1 0 0,1 0 0,0 4 0,0 0 0,0 1 0,0 2 0,0-3 0,0 4 0,-1-4 0,1 3 0,0-6 0,0 6 0,0-6 0,0 6 0,0-6 0,0 6 0,0-3 0,0 1 0,0 2 0,0-6 0,5 6 0,-4-5 0,4 5 0,-5-6 0,0 6 0,0-6 0,0 3 0,0-1 0,0-2 0,0 3 0,0-4 0,0 0 0,0 0 0,0 0 0,0 0 0,-1 0 0,1 0 0,-1 0 0,1 0 0,0 0 0,-1 0 0,1 0 0,0 0 0,0 0 0,5-5 0,-3 4 0,2-6 0,-4 6 0,0-7 0,0 8 0,0-8 0,5 7 0,-4-6 0,4 6 0,0-7 0,-4 4 0,4-5 0,0 5 0,-3-4 0,2 7 0,-4-6 0,0 6 0,0-6 0,5 6 0,-4-6 0,4 6 0,-5-6 0,5 6 0,-4-6 0,4 2 0,-5 1 0,0 0 0,0 1 0,0 2 0,0-6 0,0 6 0,4-6 0,-7 2 0,6 1 0,-10-2 0,6 5 0,-6-6 0,2 3 0,-3-3 0,0 0 0,0-1 0,0 0 0,0 1 0,0-1 0,0 0 0,0 0 0,-4 0 0,4 0 0,-8 3 0,4-2 0,-1 3 0,-2-4 0,6 0 0,-6-1 0,6 1 0,-6 0 0,6 0 0,-6 4 0,6-3 0,-6 2 0,6-3 0,-6 4 0,3-3 0,-4 3 0,1 0 0,3-3 0,-3 7 0,3-7 0,-4 3 0,0 0 0,4-3 0,-3 6 0,2-6 0,1 2 0,-3-3 0,2 4 0,1-4 0,-3 4 0,6-4 0,-7 3 0,8-2 0,-8 3 0,7-4 0,-6 3 0,6-2 0,-6 2 0,3-2 0,0-1 0,-3 0 0,6 0 0,-6 0 0,2 3 0,1-2 0,-3 3 0,6-4 0,-3-1 0,0 5 0,4-3 0,-8 6 0,7-6 0,-6 2 0,3-3 0,-1 0 0,-2 3 0,6-2 0,-6 3 0,3-4 0,-1 0 0,-1 0 0,5 0 0,-7 0 0,4 1 0,0-1 0,-3 4 0,6-3 0,-6 3 0,7-4 0,-7 4 0,6-4 0,-6 4 0,3-4 0,-1 1 0,2-2 0,-1 1 0,3 0 0,-6 0 0,3 0 0,0 0 0,-3 1 0,3-1 0,-4 0 0,4 1 0,-3 3 0,3-4 0,-1 4 0,-2-1 0,6-2 0,-6 3 0,2-1 0,1-2 0,-3 3 0,2-1 0,1-2 0,-4 2 0,8-3 0,-8 4 0,7-3 0,-6 2 0,6-3 0,-6 3 0,3-2 0,-1 3 0,-2-1 0,6-2 0,-6 3 0,2-1 0,-3-2 0,4 2 0,-3-3 0,2 0 0,1 0 0,-4 0 0,4 3 0,-1-2 0,-2 3 0,3-4 0,-4 3 0,-1-2 0,5 2 0,-3-3 0,2 0 0,-3 0 0,0 0 0,0 0 0,-4-4 0,3 3 0,-2 1 0,3 1 0,-1 3 0,-4-5 0,4 1 0,-4-1 0,5 1 0,0 0 0,0-1 0,-5 1 0,3-1 0,-3 1 0,5 0 0,0-1 0,0 1 0,0 0 0,4 0 0,-4 0 0,0-9 0,-2 7 0,-2-6 0,4 8 0,0 0 0,1 0 0,2 0 0,-2 0 0,2 0 0,1 0 0,-3 0 0,2 3 0,1-2 0,0 3 0,1-4 0,-2 3 0,1-2 0,-4 6 0,7-6 0,-6 6 0,6-6 0,-5 3 0,2-4 0,-4 1 0,4-1 0,-3 4 0,6-3 0,-5 6 0,5-6 0,-6 6 0,6-7 0,-6 8 0,6-8 0,-6 7 0,6-6 0,-3 3 0,1-1 0,2-2 0,-6 6 0,6-6 0,-6 6 0,6-6 0,-7 6 0,8-5 0,-8 1 0,7-3 0,-6 0 0,3 1 0,-4-1 0,1 1 0,3 0 0,-3 3 0,3-2 0,-3 5 0,3-6 0,-2 6 0,5 1 0</inkml:trace>
  <inkml:trace contextRef="#ctx0" brushRef="#br0" timeOffset="-5237">849 5210 24575,'-1'-2'0,"-6"-6"0,7 1 0,-7-1 0,6 1 0,-5 3 0,1 1 0,-3 3 0,1 0 0,-1 0 0,0 0 0,1 0 0,-2 0 0,5 3 0,-3 2 0,3 3 0,-4-1 0,0-2 0,0 2 0,0-7 0,0 4 0,0 0 0,0-4 0,0 4 0,0-1 0,0-2 0,0 6 0,-1-6 0,-4 3 0,4-4 0,-4 3 0,5-2 0,0 3 0,0-4 0,0 0 0,0 3 0,-1-2 0,2 3 0,-1-4 0,0 0 0,0 0 0,1 0 0,-1 0 0,1 0 0,0-3 0,3-2 0,1-7 0,-1 2 0,3-3 0,-2 0 0,-1 4 0,3-4 0,-3 5 0,4 0 0,0-5 0,-4-2 0,-1-4 0,-5 0 0,-5-7 0,4 6 0,-4-6 0,1 7 0,8 5 0,-7-4 0,8 4 0,-5-6 0,0 1 0,1 0 0,0 5 0,-1-4 0,2 4 0,-1 0 0,-1-4 0,6 3 0,-4 1 0,3-4 0,0 9 0,-4-9 0,5 9 0,-1-9 0,-3 8 0,3-8 0,1 9 0,-4-4 0,3 5 0,-3-9 0,0 7 0,-1-11 0,5 6 0,-4 1 0,3-4 0,0 4 0,-3 0 0,4 1 0,-1 0 0,-2 3 0,6-3 0,-6 5 0,6 0 0,-3 0 0,1 0 0,2-5 0,-6 4 0,6-4 0,-3 0 0,4 3 0,-4-3 0,0 2 0,-1 2 0,-2-3 0,6 4 0,-2 0 0,-1 0 0,3 0 0,-2-1 0,-1 1 0,3 0 0,-2-5 0,-1 4 0,3-4 0,-6 5 0,6 0 0,-3 0 0,1 0 0,2-1 0,-3 1 0,1 0 0,2-3 0,-6 2 0,6-3 0,-7-1 0,7 4 0,-4-4 0,2 4 0,2 1 0,-3 0 0,1 0 0,2 0 0,-7-5 0,7-1 0,-3 0 0,-1-4 0,4 8 0,-3-7 0,1 7 0,2-8 0,-3 9 0,0-13 0,3 12 0,-3-6 0,4 8 0,0-5 0,0 3 0,0-3 0,0 5 0,-4 0 0,3 0 0,-3 0 0,4 0 0,0 0 0,0 1 0,0-1 0,3 4 0,2 1 0,2 3 0,1 0 0,0 0 0,0 0 0,0 0 0,0 0 0,-1 0 0,1 0 0,0 0 0,-1 0 0,1 0 0,0 0 0,0 0 0,-1 0 0,1 0 0,0 0 0,0 0 0,0 0 0,0 0 0,0 0 0,0 0 0,0 0 0,0 0 0,0 0 0,0 0 0,0 0 0,0-4 0,0 4 0,0-4 0,0 0 0,0 3 0,0-2 0,0-1 0,0 3 0,0-2 0,0 3 0,0 0 0,5 0 0,-4 0 0,4-4 0,0 3 0,-4-2 0,4 3 0,-5 0 0,0 0 0,0 0 0,0 0 0,0 0 0,0 0 0,0 0 0,0-4 0,0 3 0,0-2 0,3 3 0,-2 0 0,3 0 0,-4 0 0,0 0 0,-1 0 0,1 0 0,0 0 0,0-4 0,-1 3 0,1-3 0,0 4 0,-1 0 0,1-3 0,-1 2 0,0-2 0,0 3 0,0 0 0,1 0 0,-1 0 0,0 0 0,0 0 0,0 0 0,0 0 0,1 0 0,-1 0 0,1 0 0,-1 0 0,-3 3 0,2-2 0,-1 6 0,2-7 0,-2 7 0,2-6 0,-3 3 0,4-1 0,0-2 0,0 6 0,-1-6 0,1 2 0,0 1 0,-1-3 0,1 2 0,0 1 0,0-3 0,0 2 0,0 1 0,0-3 0,0 2 0,5-3 0,-4 0 0,4 4 0,-5-3 0,0 2 0,0-3 0,0 0 0,0 0 0,0 0 0,0 0 0,0 0 0,0 0 0,0 0 0,0 4 0,0-3 0,0 2 0,0-3 0,0 0 0,0 0 0,0 0 0,0 0 0,0 0 0,4 0 0,-2 0 0,3 0 0,-5 0 0,0 0 0,4 0 0,-3 0 0,4 0 0,-5 0 0,0 0 0,0 0 0,4 0 0,1 0 0,0 0 0,0 0 0,0 0 0,-4 0 0,9 0 0,-9 0 0,4 0 0,-5 0 0,5 0 0,-4 0 0,4 0 0,-5 0 0,0 0 0,0 0 0,0 0 0,-1 0 0,1 0 0,-1 0 0,-3-3 0,3 2 0,-6-6 0,5 6 0,-5-5 0,5 5 0,-5-6 0,2 3 0,-3-3 0,0 0 0,0-1 0,3 1 0,-2-1 0,3 0 0,-4 0 0,0 0 0,0 0 0,0-5 0,0 4 0,0-4 0,0 0 0,0 4 0,0-9 0,0 8 0,0-3 0,0 5 0,0-5 0,3 4 0,-2-4 0,3 5 0,-4 0 0,0 0 0,0-1 0,0 1 0,0-5 0,0 4 0,0-4 0,4 0 0,-3 4 0,3-4 0,-4 5 0,0-1 0,5-4 0,-4 4 0,3-4 0,-4-3 0,0 5 0,4-10 0,-3 11 0,3-7 0,-4 2 0,0 1 0,4 1 0,-3 0 0,2 4 0,-3-4 0,0 5 0,0-5 0,0 3 0,4-8 0,-3 9 0,4-9 0,-5 4 0,0-5 0,0 5 0,0-8 0,0 7 0,0-3 0,0 0 0,0 4 0,0 0 0,0-4 0,0 4 0,0-1 0,0-2 0,0 7 0,0-8 0,0 9 0,0-9 0,0 9 0,0-4 0,0 5 0,0 0 0,0-5 0,0 3 0,0-3 0,0 0 0,0-5 0,0 3 0,0-6 0,0 11 0,0-3 0,0 0 0,0 4 0,0-4 0,0 0 0,0 4 0,0-9 0,0 3 0,0-4 0,0 0 0,0 0 0,0 0 0,0 0 0,0-1 0,0 6 0,0-4 0,0 1 0,0-4 0,0 4 0,0-1 0,0 3 0,0 1 0,0-4 0,0 9 0,0-4 0,0 5 0,0-5 0,0 4 0,0-4 0,0 4 0,0 1 0,0 0 0,0 0 0,-5-5 0,4 4 0,-3-4 0,0 5 0,4 0 0,-8 0 0,4 3 0,-1-2 0,-2 2 0,3-2 0,-4-1 0,1 0 0,2 0 0,-2 4 0,7-3 0,-8 6 0,4-6 0,-4 6 0,3-6 0,-2 2 0,3 1 0,-1-4 0,-2 8 0,2-8 0,-3 7 0,4-6 0,-3 6 0,2-6 0,-2 7 0,3-7 0,-3 6 0,3-3 0,-4 4 0,0 0 0,1 0 0,-1 0 0,1 0 0,0 0 0,-1 0 0,0 0 0,0 0 0,0 0 0,0 0 0,0 0 0,0 0 0,0 0 0,0 0 0,0 0 0,0 0 0,0 0 0,0 0 0,0 0 0,1 0 0,-6 5 0,3-4 0,1 6 0,-3-6 0,6 6 0,-7-6 0,8 6 0,-2-6 0,3 6 0,-4-6 0,0 6 0,-1-6 0,1 3 0,0-1 0,1-2 0,-1 6 0,0-3 0,0 1 0,1 1 0,-1-2 0,4 3 0,-3 1 0,6 0 0,-6-1 0,7 1 0,-7-1 0,6 1 0,-6 0 0,6-1 0,-6 1 0,2 0 0,1 0 0,-3-1 0,6 1 0,-6 0 0,3-1 0,0 1 0,-3-4 0,6 3 0,-3-3 0,1 1 0,2 2 0,-6-3 0,6 4 0,-2 0 0,-1-4 0,3 3 0,-6-2 0,3 2 0,-4 1 0,1-4 0,3 2 0,-3-5 0,3 2 0,-4-3 0,4 4 0,-3-3 0,3 2 0,-4-3 0,1 0 0,-2 0 0,2 0 0,-1 0 0,0 0 0,0 0 0,0 0 0,0 0 0,0 0 0,0 0 0,0 0 0,0 0 0,1 0 0,-1 0 0,0 0 0,0 0 0,0 0 0,0 0 0,1 0 0,-1 0 0,0 0 0,0 0 0,0 0 0,1 0 0,-1 0 0,0 0 0,0 0 0,0 0 0,1 0 0,-1 0 0,0-3 0,0 2 0,4-6 0,-3 6 0,3-2 0,-1-1 0,-2 3 0,3-6 0,-4 3 0,1 0 0,2-3 0,2 3 0,-1-1 0,3-2 0,-6 3 0,6-4 0,-2 0 0,-1 0 0,3 0 0,-2 0 0,3 1 0,0-1 0,0 0 0,0 0 0,0 0 0,0 0 0,0 0 0,0 0 0,0-5 0,0 3 0,0-7 0,0 7 0,0-3 0,0 0 0,0 4 0,0-4 0,0 0 0,0 4 0,0-4 0,0 0 0,0 3 0,0-8 0,3 9 0,-2-9 0,3 4 0,0-5 0,-3 4 0,7 2 0,-8 0 0,4 4 0,-1 0 0,-2 3 0,2 2 0,-3-3 0,0-1 0,0 0 0,0 0 0,0 0 0,4-4 0,-3 3 0,2-3 0,1 4 0,-3 0 0,6 0 0,-6-5 0,2 4 0,1-4 0,-3 5 0,6-1 0,-6 1 0,6 0 0,-6 0 0,6 0 0,-7-5 0,8 0 0,-8-1 0,8 3 0,-8 3 0,8 3 0,-8-2 0,7 2 0,-6-3 0,6 0 0,-6 0 0,3 0 0,-1 0 0,2 0 0,-1 0 0,3 0 0,-2-5 0,0 3 0,3-3 0,-7 5 0,6 0 0,-6 0 0,6 0 0,-3 0 0,1 0 0,-2 0 0,1 0 0,0-1 0,1 1 0,2-5 0,-2 4 0,0-4 0,2 5 0,-2 0 0,-1 0 0,3 0 0,-6 0 0,6 0 0,-3 0 0,1-1 0,2 1 0,-3 0 0,8-3 0,-3 2 0,-1-3 0,-1 4 0,-3 3 0,1-2 0,2 3 0,-3-4 0,0 0 0,3 0 0,-3 0 0,0 0 0,3 1 0,-6-1 0,6 3 0,-2-2 0,-1 2 0,3-3 0,-2 0 0,-1 0 0,3 0 0,-3 0 0,4 0 0,0 0 0,-3 0 0,2 0 0,-3-1 0,1 1 0,2 1 0,-3-1 0,3 1 0,-3-1 0,2 0 0,-5 0 0,6 0 0,-2 0 0,-1 1 0,-1-1 0,1 0 0,-3 1 0,2-1 0,1 0 0,-3 0 0,6-5 0,-6 3 0,7-3 0,-7 5 0,6 1 0,-7-1 0,7 0 0,-3 0 0,1 0 0,1 0 0,-1 0 0,-1 1 0,3-1 0,-6 0 0,6 3 0,-6-2 0,6 3 0,-6-5 0,6 1 0,-3 1 0,4-1 0,0 3 0,-4-2 0,3 3 0,-2-4 0,2 0 0,1 4 0,-4-2 0,3 5 0,-6-7 0,6 8 0,-3-8 0,4 4 0,0 0 0,-1-3 0,1 6 0,-1-2 0,1 3 0,0 0 0,0-3 0,0 2 0,-1-6 0,1 6 0,0-2 0,0 3 0,0-4 0,0 3 0,0-6 0,0 6 0,0-6 0,0 3 0,0-1 0,0-2 0,0 2 0,0-3 0,-1 0 0,1 4 0,0-4 0,0 4 0,0-4 0,0 0 0,0 3 0,0-2 0,0 3 0,0-5 0,0 5 0,0-3 0,0 2 0,0 1 0,0-3 0,0 6 0,-3-7 0,2 8 0,-3-4 0,3 1 0,1 2 0,-1-2 0,0 3 0,0 3 0,-3 1 0,-1 4 0,0 0 0,-2 0 0,6 0 0,-6 0 0,3 0 0,-1 0 0,-2-1 0,6 1 0,-2 0 0,-1 0 0,3 0 0,-2 0 0,3 0 0,0 0 0,-1 0 0,1 0 0,-1-1 0,1 1 0,0-1 0,-1-2 0,1 1 0,-4-1 0,4-1 0,-4 3 0,4-6 0,-1 6 0,1-6 0,0 6 0,0-6 0,-1 2 0,1 1 0,-1-4 0,1 4 0,0-4 0,0 0 0,0 0 0,0 0 0,0 0 0,0 0 0,0 0 0,0 0 0,0 0 0,0 0 0,0 0 0,0 0 0,0 0 0,0 0 0,0 0 0,0 0 0,0 0 0,0 0 0,0 0 0,0-4 0,0 3 0,0-6 0,0 6 0,0-6 0,0 6 0,0-6 0,0 3 0,0-1 0,5-3 0,-4 7 0,4-7 0,-5 8 0,0-8 0,0 7 0,0-6 0,0 6 0,0-6 0,0 6 0,0-6 0,0 6 0,-1-6 0,1 6 0,4-6 0,-4 6 0,0-6 0,-1 6 0,-2-3 0,3 1 0,-1 2 0,1-3 0,-4 1 0,3 2 0,-2-3 0,2 4 0,1 0 0,-1 0 0,0 0 0,0 0 0,0 0 0,0 0 0,-3-3 0,3 2 0,-2-3 0,2 4 0,1 0 0,-4-4 0,2 4 0,-2-4 0,4 4 0,0-4 0,-1 4 0,1-8 0,-1 7 0,1-6 0,-1 6 0,1-6 0,0 6 0,0-6 0,0 7 0,0-4 0,-1 1 0,1 2 0,-1-5 0,1 5 0,0-5 0,-1 5 0,-3-6 0,2 3 0,-2-4 0,0 1 0,3-1 0,-3 1 0,0-1 0,3 4 0,-2-3 0,-1 2 0,3-3 0,-3 0 0,4 0 0,-1 1 0,-2-1 0,1 4 0,-5-3 0,6 2 0,-6-3 0,6 0 0,-2 3 0,-1-2 0,0 3 0,-1-4 0,-2 0 0,6 3 0,-2-2 0,-1 2 0,3-3 0,-2 0 0,2 0 0,-2 0 0,1 1 0,-5-1 0,6 0 0,-6-1 0,6 1 0,-6 0 0,6 0 0,-2 0 0,-1-5 0,3 4 0,-2-4 0,2 5 0,1 0 0,-4 0 0,3 0 0,-6 0 0,6 4 0,-6-4 0,3 4 0,-1-4 0,1 0 0,1 0 0,2 4 0,-7-3 0,8 6 0,-8-6 0,4 2 0,0 1 0,-4-4 0,7 8 0,-6-8 0,3 4 0,-1 0 0,-2-3 0,3 3 0,-1-1 0,-2-1 0,6 5 0,-6-7 0,6 4 0,-6-3 0,6 3 0,-6-3 0,2 3 0,1-1 0,-4-2 0,7 6 0,-6-6 0,2 3 0,1 0 0,-3-2 0,6 5 0,-6-6 0,6 7 0,-6-7 0,5 6 0,-5-6 0,6 6 0,-6-6 0,6 6 0,-7-6 0,7 6 0,-6-6 0,6 3 0,-7-4 0,7 1 0,-6 0 0,5-1 0,-2 1 0,1-1 0,1 0 0,-5 1 0,6 3 0,-6-3 0,5 3 0,-5-1 0,2 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27:19.205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1 689 24575,'10'0'0,"5"0"0,0 0 0,-1 0 0,3 0 0,-2 0 0,-1 0 0,4 0 0,-9-3 0,9 2 0,-4-3 0,0 4 0,4 0 0,-9-4 0,9-1 0,-4 1 0,0-1 0,-1 2 0,0 2 0,-4-3 0,4 1 0,0 2 0,-4-3 0,9 4 0,-9-3 0,4 2 0,0-7 0,-4 7 0,4-7 0,0 7 0,-4-6 0,4 6 0,-5-6 0,5 6 0,-4-6 0,4 6 0,-5-6 0,5 6 0,-4-7 0,4 8 0,3-12 0,-6 10 0,7-9 0,-9 10 0,0-6 0,5 6 0,-4-7 0,4 8 0,-5-8 0,0 7 0,5-6 0,-4 6 0,4-7 0,-5 7 0,0-6 0,0 6 0,5-3 0,-4 4 0,4-3 0,-5 2 0,8-7 0,-6 7 0,7-7 0,-4 7 0,-4-3 0,4 1 0,0 2 0,-4-3 0,4 4 0,-5-3 0,5 2 0,-4-3 0,4 4 0,0-4 0,-4 3 0,9-8 0,-9 8 0,9-3 0,-9 0 0,9 3 0,-4-2 0,5-1 0,3 3 0,-7-7 0,7 7 0,-13-6 0,9 6 0,-9-3 0,9 0 0,-9 3 0,4-3 0,0-1 0,-4 4 0,4-3 0,0 0 0,1 3 0,0-7 0,-1 7 0,-5-3 0,5 0 0,-4 3 0,4-3 0,-1 0 0,-4 0 0,4-1 0,-4-2 0,0 6 0,5-2 0,-4-1 0,4 3 0,-5-6 0,5 6 0,-4-3 0,4 4 0,0-4 0,-4 3 0,4-3 0,-5 0 0,5 3 0,-4-2 0,4-1 0,-5 3 0,8-2 0,-6-1 0,7 3 0,-9-3 0,5 0 0,1 3 0,0-3 0,-1 0 0,0 3 0,-4-2 0,9-1 0,-9 2 0,9-2 0,-9 1 0,4 2 0,0-3 0,-4 0 0,9 4 0,-1-8 0,3 7 0,-2-6 0,0 6 0,-9-2 0,4-1 0,0 3 0,-4-2 0,4-1 0,0 3 0,-4-2 0,4-1 0,-1 3 0,-2-2 0,7-2 0,-2 4 0,-1-7 0,4 7 0,-4-6 0,5 6 0,-5-7 0,4 7 0,-1-7 0,3 7 0,-2-7 0,0 7 0,-9-3 0,9 0 0,-9 3 0,9-3 0,-9 0 0,4 3 0,0-2 0,-4 3 0,9-4 0,-9 2 0,4-2 0,0 0 0,-4 3 0,4-3 0,-5 0 0,5 3 0,-1-2 0,2-1 0,-2 3 0,-4-2 0,0 3 0,0-4 0,0 3 0,0-3 0,0 4 0,5 0 0,-4-3 0,4 2 0,-5-3 0,5 4 0,-4-3 0,4 2 0,-1-3 0,-2 1 0,3 2 0,-5-3 0,8 0 0,-1-1 0,3-1 0,-5 2 0,-5 1 0,4 2 0,-2-7 0,7 8 0,-7-4 0,3 0 0,-1 3 0,-2-2 0,2 3 0,-4-4 0,0 3 0,0-2 0,0 3 0,0 0 0,0-4 0,0 3 0,4-2 0,-4 3 0,4 0 0,-5 0 0,-3-3 0,-1 2 0,-3-2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9:22.852"/>
    </inkml:context>
    <inkml:brush xml:id="br0">
      <inkml:brushProperty name="width" value="0.3" units="cm"/>
      <inkml:brushProperty name="height" value="0.6" units="cm"/>
      <inkml:brushProperty name="color" value="#969696"/>
      <inkml:brushProperty name="tip" value="rectangle"/>
      <inkml:brushProperty name="rasterOp" value="maskPen"/>
    </inkml:brush>
  </inkml:definitions>
  <inkml:trace contextRef="#ctx0" brushRef="#br0">333 1914,'25'-42,"-7"9,0 15,-8 4,3-1,0-2,-3 2,3 1,1-4,-4 4,3-5,1 4,-4-3,4 3,-4-4,3 0,-3 4,4-3,-6 9,1-9,0 4,0 0,0-4,0 4,0-1,0-3,-1 9,4-8,-6 4,4 0,-2-4,1 8,3-6,-5 3,1-1,3-5,-3 9,3-6,0 0,-2 9,2-12,1 9,-7-4,9-5,-8 3,7-7,-5 8,2-4,-1-2,1-1,0-4,0-1,0 5,0-4,0 6,-1 0,0 4,-1 2,-3 0,2 0,-3-4,4 4,0-1,3 5,-3-5,6 1,-5 2,5-1,-2 5,-4 38,-1-18,-7 39,0-25,0 6,0 1,0 7,0-6,0 6,0-8,0 8,0-6,0 6,0-14,0 5,0-11,-5 10,4-10,-4 4,5-11,-5 4,4-4,-3 9,4-8,0 1,0-1,0-1,0 5,0-3,0 0,0-1,21-7,-12-1,16-7,-5-5,-8-4,13-6,-15-4,8 0,-7 0,7-1,-7-5,4-2,-4-7,0-7,1 6,-1-6,0 8,0-1,0 7,-5-5,-2 12,1-12,-4 11,4-5,-1 12,-4-4,8 4,-7 0,7-8,-4 12,4-7,4 6,0 2,3 1,0 5,0 3,1 19,-8-6,0 17,-8-11,0 0,0 0,0 6,0-4,0 4,0-11,0 4,0-4,0 5,0 0,-5 7,0-6,-6 6,2-7,-1 0,1 0,-1 0,1-5,0 4,0-4,3 0,-2 4,3-9,-4 12,4-10,-3 10,3-3,-4-3,5 1,-4 0,7-6,-7 10,7-6,-2-1,3 8,0-11,0 12,0-5,0-2,0 10,0-15,0 12,0-5,0-2,7 10,-1-15,6 7,-3-4,-1-4,5 4,5 0,1-3,-1 2,0-7,-9-1,12-4,-6 0,8 0,-9 0,4 0,-5-12,6 0,-5-11,-1 9,-4-4,4 4,-2-5,3 0,-4-7,-1 5,2-4,-1-1,-1 6,-3-6,-1 7,-5 0,0 0,0 0,0-1,0 1,0 0,0 0,0 0,0 0,0-1,0 1,0 0,0 0,0 5,0-4,0 5,0-10,0 10,0-4,0 2,0 0,0-5,0 6,0-1,0-6,3 6,-2-5,6 9,-2-2,3-3,0 3,-1-2,1 2,0 1,4 0,-3 0,6 3,-3-2,4 3,-4 0,3 0,-3 0,1 0,2 0,-3 0,1 0,2 0,-3 0,1 0,3 3,-3-2,4 2,4 1,-7-3,2 6,1-6,-7 2,10-3,-7 4,0-4,4 4,-5-8,0 7,5-7,-4 8,0-5,3-3,-3 7,0-6,4 7,-5-8,0 3,0-3,-1 4,2-4,-1 0,-4-1,3 1,-6 1,7-2,-1-3,-5 3,4-2,-2 6,1-6,6 2,-9 1,5-5,-3 4,-2-1,9-6,-10 10,7-7,-3 1,-1 5,1-5,-1-1,0 7,0-7,0 1,0 5,0-9,0 3,1 3,-4-3,2 6,-3-2,8-3,-7 3,6-2,-7 2,4 1,0-3,0 2,0 1,-1-3,1 3,3-4,-3 5,3-4,-1 4,-1-1,7 4,-1 5,0 3,6 0,-9 0,6 0,-2 0,-1 0,1 0,0 0,-1 0,1 0,-1 0,1 0,0 0,0 0,0 0,0 0,-1 0,1 0,0 0,0 0,0 0,2 0,-2 0,6 0,-8 0,2 0,4 0,-9 0,13 0,-12 0,9 0,-7 0,6 0,-8 0,9 0,-8 0,7 0,-7 0,3 0,0 0,4 0,-6 0,6 0,-8 0,4 0,2 0,-2 0,1 0,-1 0,5 0,-7 0,6 0,-8 0,4 0,0 0,1 0,0 0,0 0,4 0,-8 0,7 0,-2-4,-5 3,7-3,-7 4,3 0,0-4,4 3,-6-3,6 4,-8-3,6 2,-2-3,1 4,-1 0,0 0,0 0,0 0,0 0,0 0,0-3,0 2,0-3,0 4,0 0,0-3,-1 2,1-3,0 4,0-3,0-2,0 1,-1 0,1 0,0 4,-1-8,0 8,1-4,-1 4,1-4,-1 3,1-2,0-1,-1 3,1-2,0 3,0 0,0 0,0 0,0 0,0 0,0 0,5 0,-8 0,7 0,-7 0,3 0,0 0,0 0,0 0,0 0,0 0,0 0,0 0,0 0,-1 0,0 0,3 0,-57 18,33-10,-46 15,44-15,0 0,-7 7,5-5,-5 5,3-3,3-4,-2 7,-1-3,4 0,-7 3,6-3,-2 0,3 3,-3-3,6 0,-10 3,10-3,-3 1,-3 2,2-3,0 1,-2 2,7-3,-5 1,-2 5,5-8,-4 5,1 0,4-5,-6 9,3-7,3 1,-10 2,14-3,-10 0,6 7,-3-9,4 10,-3-7,2 0,-4 7,5-10,-4 7,3 3,0-9,1 9,0-5,-1-1,0 3,1-1,4-2,-4 7,4-6,-4 7,0-5,3-2,-2 7,3-5,-4 3,3-2,-4 0,5-4,-4 5,3 0,-3 0,4 0,-5 6,4-4,-4 4,5-6,0 0,-5 0,4 0,-3 7,4-6,0 6,-4-7,3 0,-4 0,0 6,4-4,-4-1,1-2,3-4,-3 5,4-5,-5 8,4-12,-3 11,4-7,-4 0,4 4,-4-4,0 0,3 4,-2-4,3 9,-4-3,3-3,-4 1,5-4,-3 1,2 2,-3-3,0 9,3-3,-3-2,4-1,0-2,0 4,-5 0,4 0,-3-5,4 4,-4-4,3 5,-4 0,5 0,0-5,0 4,0-4,0 5,-4 0,3 0,-3-5,4 4,0-4,0 9,0-8,0 6,0-8,0 5,0-1,0-3,0 9,0-12,0 9,-4-5,3-5,-6 17,6-16,-6 9,3-5,-5-5,1 8,0 0,3-5,-4 9,5-13,-1 9,-7-1,7-2,-4 7,1-8,3 5,-5 0,5-5,-4 4,4-4,-5 5,1 0,3-5,-2 4,3-4,-5 5,5-5,-4 4,4 0,0-3,-4 6,8-12,-7 13,3-4,0 1,1-3,4-1,0-1,0 5,0-3,0 5,0-7,0 6,0-8,0 4,4 0,0 0,4-4,0 3,0-2,0-1,0 3,3-3,-5 1,8 2,-9-3,7 1,-1 2,-2-6,6 2,-3 0,0-5,3 11,-2-11,-4 9,8-4,-11-2,8 5,-2-6,-4 6,3 0,-7 2,-1 1,-3-1,0-1,0 0,0 1,-7-1,-1 1,-4-4,0-1,1-4,-1 1,-4 0,0-4,0-1,0 1,1-3,-2 2,1-3,0 0,0 0,0 4,0 0,-1 4,5-3,-3 1,2 2,-4-3,-1 6,4-7,-2 4,3 0,-3 0,3 0,-2 0,2 0,-3 0,4 0,-4 0,4 0,-6 1,5-5,-3 4,3 0,1-3,-4 10,3-14,0 10,-4-7,4 4,-4-3,0 2,3-6,-1 6,3-3,-6 5,5-4,-8 7,10-11,-10 11,3-6,3-1,-7-1,8 0,0-3,-4 8,-3-3,1-1,-6 4,7-4,0 5,-6 0,4-4,-5 3,12-5,-4 1,4 3,0-7,-4 8,0-4,-2 0,2 3,0-7,4 7,-5-7,5 3,-4 0,0 1,3 1,-10 2,14-7,-5 3,-1 0,2-3,-8 8,4-8,0 7,5-7,-4 8,4-8,-1 3,-3 0,1-3,2 4,-7-1,13-3,-9 3,-3 1,0-4,-4 8,-1-8,6 3,-6 1,7-4,5 7,-4-8,4 4,-1-1,-2-2,-1 3,-2-4,-3 0,9 3,-4-2,4 3,-1-1,-3-2,4 3,0-1,-4-2,0 7,3-7,-7 3,13 0,-9-3,4 2,-5 2,0-4,-1 7,1-7,0 7,0-6,0 6,5-7,-4 7,5-3,-6 0,6 2,-5-6,0 6,3-3,-6 1,12 2,-13-6,7 7,-8-7,-2 8,-2-3,-7 5,1-5,0 4,5-5,-3 1,10 3,0-8,3 3,9 0,-11-4,6 4,-2-4,-3 0,9 4,-9-4,-2 4,7 0,-11-4,10 4,1-1,-4-2,-2 8,-1-8,-5 8,1-8,4 8,-4-8,6 7,-7-7,5 8,-10-8,10 7,-5-7,7 8,0-8,0 3,5-1,-4-2,5 6,-6-6,2 3,4-1,-6-2,5 6,-2-6,-2 3,4-1,-1-2,-4 6,9-6,-9 6,3-2,3-1,-6 3,7-3,-4 4,0-4,1 3,0-7,0 4,-2-4,2 0,-3 0,3 0,0 0,0-7,2-2,2-3,3-3,0 2,1-2,-1-1,1 4,-1-3,0 4,-3-4,2 3,-2-3,3 3,-3-1,2-2,-3 6,4-6,0 2,0-2,0 3,0-3,1 3,-1-3,-3-1,-1 4,0 1,-2 4,3-4,0 2,-7 2,9-1,-10 4,8-8,-1 0,1 0,4-1,-1-2,4 0,-2-2,5 2,-5 1,5-3,4 1,9 5,5 4,2 7,-6 0,5 0,-3 0,1 0,5 0,-10 0,13 0,-14 0,10 0,-4 0,3 0,-3 0,0 0,-3 0,3 0,0 0,0 0,-1 0,1 0,-1 4,1 0,-1 4,-1-5,2 4,0-2,-1 3,1 0,-1 0,1-4,0 0,0-1,0-2,0 2,1-3,0 0,-2 0,2 0,-2 0,7 0,-7 0,7 0,-8 0,0 0,4 0,-4 0,5 0,0 0,0 0,0-4,0 3,0-3,0 0,-5 3,10-9,-8 9,9-8,-6 8,0-3,0-1,0 4,0-7,0 7,-5-4,4 1,-4 3,9-7,-8 6,6-6,-7 7,1-7,6 7,-11-6,10 6,-8-6,4 6,0-6,-4-1,0-4,-8-7,-1 1,-3 2,0-1,0 3,0-2,0-3,0 6,0-4,0-4,-3 6,2-5,-6 4,6 5,-6-9,2 8,1-4,0 0,4 0,0 0,0 0,0-11,0 7,0-16,0 15,0-4,0 6,0 0,0-1,0 6,4-2,-3 3,2-3,-3 0,0-1,0-1,0-7,4 4,-3-11,4 11,-5-4,0-1,4 6,-3-12,3-3,0 6,-3-4,3 7,-4 10,0-8,0 10,0 0,0-7,0 8,0-14,5 1,-3-8,7 1,-7-8,8-2,-8-8,8 8,-9-6,9 20,-9-4,3 14,-4 5,0-3,3 4,1-2,4-1,2 2,2 5,3 3,1 6,0 0,4 0,-6 0,8 4,-8 1,0 9,6 7,-10 0,6 10,-5-4,0 7,0-1,0 8,-4-6,-2 14,-5-14,0 14,0-14,0 13,0-12,0 12,0-13,0 6,0 0,0-6,0 6,0-8,0 0,0 8,0-6,0 6,0 0,0-5,-5 12,3-5,-3 0,5 6,0-6,-5 0,3 5,-3 10,5-11,0 2,0-23,0-7,0-5,0 2,8-3,4-4,10-2,0-7,0-5,-7-4,3-6,-2-11,4 6,4-29,-7 18,3-36,-8 21,1-14,-6 1,-1-4,-6 1,0 2,0 10,0-1,0 8,0 2,0 7,0 7,-4 2,-1 6,-5-1,-4-7,4 10,1-9,1 12,3-5,-1-7,-4-18,8 7,-4-21,6 15,0-17,0 14,0-12,0 15,0 0,0 2,0 0,0-2,0-27,0 14,0-23,0 7,-1 20,2-1,4-28,2-10,5 48,-5 1,2 15,-8 2,8 6,-8 4,7-2,-7 2,8-4,-8 0,3 0,0 0,-3 5,3-4,0 5,0-5,1 2,2 3,-3-7,4 10,0-7,7 9,-2 4,6 0,-3 8,-4 9,-1-3,-2 11,-1-12,1 4,2-1,-2-3,6 6,-6-6,6 2,-1-6,2-2,3-3,-6 0,5 0,-4 0,5 0,-5 0,4 0,-4 0,8 0,-6-4,0 0,-4-9,2 3,0-3,-2 4,0-3,-3 3,2-6,-6 3,3-10,-4 9,5-9,0 8,0 0,0-4,0 8,0-8,-1 9,1-12,0 5,1-6,-1 3,6-7,2-1,12-9,-7 9,6-1,-1 1,-6 10,7-10,-14 12,4 0,-3-3,4 3,7-5,-6 1,5 2,-6-1,-5 8,4-3,-9 4,9 0,-4 0,0 0,4 0,-9 4,9-4,0 1,-3-2,1 1,-3 1,0 3,4-3,1 3,-1-3,2 3,0 0,-4-3,2 3,-2 0,-1 1,7 0,-6-1,8-4,2 4,2-4,6 7,0-8,-6 9,5-9,-12 9,12-4,-11 1,4 3,0-4,-4 1,4 3,-5-3,-1 4,0 0,-1 0,8 0,-6 0,12 0,-5 0,6 0,1 0,-1 0,0 0,-6 0,-2 0,-6 0,1 0,-1 0,-5 0,2 0,-2 0,2 0,1 0,-1 3,0 2,-3 3,-2 6,-6 0,-2 5,-3 2,0-8,0 9,0-8,0 5,-4 0,-1 0,-5 0,-4 0,3 0,-7 0,8 0,-8-4,8-2,-8 0,3-3,1 3,-10-3,8-1,-9 2,6-6,-7 4,6-8,-12 4,12-5,-12 0,11 0,-11 0,11 0,-4 0,-1 5,-1-4,-14 10,-2-4,-27 7,-5 0,21-2,1 0,-25 5,26-6,2 1,-25 10,-10-5,4 4,4-2,27-10,2 5,29-13,5 4,-4-1,0 1,-2 0,-3 4,-2-3,4 3,-4 2,5-2,1 0,0 1,0-1,5 0,-4 1,8-2,-6 4,6 2,2-2,-5 6,7-4,-12 5,2 7,0-6,-9 7,7-1,-8-4,-3 11,-12 15,2-12,-12 27,17-38,-6 20,11-16,1 0,8-8,6-8,4 1,3-5,6 11,-6-7,7 2,-4 4,4-7,20 0,0-6,12-6,0 0,-5-5,6-1,-6-4,5-6,-5 4,6-9,0 9,1-9,-1 3,8-5,2-1,7-2,10-1,2 0,0 0,7-1,-16 2,-1 6,-3 2,-14 6,6 0,-8-4,0 4,1-4,-1 5,8-1,-6 0,6 0,-7 1,-7 1,-2 0,0-1,-4 1,11 4,-12-2,12 2,-3-12,5 5,-11-1,8 4,-21 5,15-1,-11-2,5 3,0 0,6-5,2 9,0-8,5 3,-5 0,0-3,-2 8,-6-3,-5 4,3 0,-2 0,-1 0,8 0,-9 0,2 3,1 5,-8 1,5 8,-5-3,1 0,8 7,-7-11,7 7,-9-4,1-4,0 9,3 0,-1 1,-3-1,-3 0,-5-5,0 5,0 4,0-7,0 6,0-8,0 5,0-1,-4-3,-9 1,3-6,-7 4,4-5,-1 1,0 0,-11 1,10-1,-17 2,11-2,-11 2,5 0,-6 0,-1 0,1 0,-1 0,1 0,-17 1,-15 2,0 5,-14 3,16 6,-8-6,9 3,-7-10,16 4,1-7,3-5,14 3,-6-9,-9 10,5-3,-15 5,0 0,-2 1,0 5,2-4,17 2,2-5,7-1,7-1,2 0,10-1,2 0,0-5,-4 8,-10-6,3 12,-15 0,10 3,-12-2,7 2,1-4,0 0,6-2,1-5,7 0,5-1,1-1,5 4,3 4,1 1,4-1,0 0,0-2,0 12,0-6,0 5,0-5,0-1,0-5,0 3,4-4,5 2,9-7,2-4,9-4,-8 0,4 0,-6 0,6 0,2 0,0 0,5 0,-5 0,14 0,-6 0,14-6,-6-1,0-5,5 0,-5 0,0 0,6-1,-14 2,6-1,0 0,1 0,9-6,-1 3,10-10,15-1,-10 4,1-2,-25 13,-8-1,-6 2,5-1,-5 0,6-5,0 4,1-4,-1 0,-6 4,4-4,-10 6,0 1,-4-1,-2 1,-1 4,10-4,-9 3,17 0,4-2,-7 7,4-4,-14 5,-4 0,1 0,0 0,2 0,-2 0,6 0,-12 0,10 0,-4 8,-3-3,2 10,-10-1,-2 7,-3-6,0 6,0-7,0 5,0-4,0 2,0-2,0 4,0 0,0 0,0 0,0 6,0-4,-4 4,3-6,-8 0,4 0,-4 0,-1 0,0 0,5 0,-3 0,2 0,-3 0,3 7,-2-6,7 6,-8-7,8 0,-7 0,7 6,-8-4,8 4,-8 0,8-4,-9 11,4-3,0-7,-2 5,6-18,-5 4,-1 2,-10-9,5 5,-8-11,6 0,-4 0,-6-5,4-1,-11-5,11 1,-4 0,6 1,0 3,0 2,-1 4,1 0,0 0,-23 0,11 0,-27 6,-5 16,-2 8,-7 7,-12 16,18-22,-13 22,9-23,22 2,-10-6,23-8,0-2,9-5,-1 2,5-2,-19 4,12-5,-13 2,9-1,0 0,-1 0,1 0,6 0,1-1,7-5,5-1,-2-4,0 0,0 0,0-7,5-2,7-8,-4-4,7 1,-3-3,-1 4,4 4,-3-9,0 8,3-9,-4 6,5-1,0 1,0 0,0 0,0 0,0 0,0 5,0-4,12 4,0-5,24-2,1 4,23-8,12 2,-8 1,25-7,-14 12,10-11,-4 11,-19-3,-2 7,-17 1,-8 5,-3 2,-12 1,12 3,-5-9,14 9,-6-9,14 9,-14-9,6 9,-14-4,-2 1,-6 3,-5-4,4 5,-5-3,6 2,-3-3,3 4,-7 0,5 0,-1-3,-3 2,6-3,-7 0,5 4,0-4,0 0,-1 0,-4-4,3 0,3-5,-5 4,4-3,-6 0,-2 7,10-6,-6 10,2-2,3 3,-12 26,4-11,-10 28,0-16,0 6,0 1,0-1,-5 0,-1 0,-5 1,-1-1,1 0,0 1,1-7,-6 4,5-10,-9 4,10-6,-9-4,5 3,-6-7,-5 3,4-4,-11 1,12-2,-12 2,11-5,-11-1,12-1,-6-3,7 3,5-4,-4 0,4 0,-6 0,1 0,0 0,0 0,0 0,0 0,-1 0,1 0,5 0,-7 0,10 0,-9 0,8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9:51.220"/>
    </inkml:context>
    <inkml:brush xml:id="br0">
      <inkml:brushProperty name="width" value="0.3" units="cm"/>
      <inkml:brushProperty name="height" value="0.6" units="cm"/>
      <inkml:brushProperty name="color" value="#969696"/>
      <inkml:brushProperty name="tip" value="rectangle"/>
      <inkml:brushProperty name="rasterOp" value="maskPen"/>
    </inkml:brush>
  </inkml:definitions>
  <inkml:trace contextRef="#ctx0" brushRef="#br0">104 731,'47'0,"-3"0,-30 0,5 0,-5 0,10 0,-13 0,19 0,-19 0,13 0,-3 0,-1 0,1 0,-3 0,2 0,1 0,10 0,-10 0,4 0,1 0,-6 0,6 0,-1 0,-4-9,-1 7,-2-6,-9 8,12 0,-2-4,-1 3,3-7,-11 7,7-7,1 3,2-5,-2 5,0-4,-9 5,9-2,-1-5,3 5,-2-3,0 0,-9 5,9-6,-1 2,-2-1,2 1,-6 0,2 0,3 0,-4 0,3 0,-2-1,3 5,0-3,-4 2,7 1,-6-3,3 6,-1-7,-3 8,4-8,0 7,0-2,0-1,0 3,0-6,0 6,2-2,-1-2,-3 4,4-7,-4 7,5-8,-5 8,4-7,-4 7,5-8,1 8,-1-7,0 2,0 1,0-4,0 4,0-5,-5 5,4-3,-4 2,0 1,4-4,-4 8,0-6,4 1,-1-3,3 4,-2-3,0 7,-9-6,12 3,-11-1,10-2,-7 2,4 1,-1-3,3 6,-6-3,8 0,-11 3,10-3,-2 0,-5 3,7-6,-7 6,4-2,-1-1,-2 3,6-3,-10 4,15-3,-15 2,15-7,-15 7,7-3,-1-1,-6 4,10-6,-6 1,-1 2,7-8,-11 10,7-8,-1 5,-2-3,6 0,-6 4,2-4,-3 4,4-4,0 3,-4-2,3 3,-3-4,4 3,-1-1,1 1,-1-3,1 0,0 3,-4-2,7 3,-6-1,3 2,2-1,-8 3,12-6,-9 6,3-3,2 1,-9-1,8-4,-5 0,4 20,0-5,-6 13,1-8,-7-1,5 3,-1 3,0-4,0 2,0-2,0-1,0 3,0-2,0-1,0 3,4-2,-7-1,9 3,-8-2,2-1,2 3,-5-3,7 0,-5 3,5-2,-3-1,6 3,-6-6,6 2,-6 1,2-3,1 6,-4-6,8 6,-8-6,4 2,-1 4,-3-6,4 6,-4-3,4 0,-4 1,7 2,-9-6,4 6,-2-3,-2 0,8 4,-9-4,7 0,-4 3,-1-3,1 4,0-4,0 3,3-2,-5-1,7 3,-7-3,5 4,-4-4,1 3,3-3,-2 4,-1-4,-1 3,1-3,0 0,7 3,-6-2,2-5,1 6,-3-5,2 3,1 3,-4-6,7 3,-2-1,-1-2,3 6,-7-7,6 2,-2 1,0-4,-30 16,6-17,-19 13,18-18,5 6,-11 4,8-5,-7 12,10-13,-4 7,0 3,-1-6,1 7,1-5,5 3,-5-1,3 8,2-11,-5 6,5 1,-2-7,-1 15,1-15,2 6,-5 1,9-7,-14 15,14-15,-9 7,2 3,0-10,0 10,2-8,2 0,-3 4,0 0,0-3,0 2,0-3,0 1,0 1,1-2,-4 3,2-3,-2 2,6-1,-5-1,4 3,-2-3,-2 4,5-1,-7-3,5 2,-1-2,4 3,-2-1,1 1,-6 0,3-4,-3 3,3-3,-2 0,-5 0,0-6,-3-2,-2-7,10-1,-11-4,12-3,-5 6,-1-5,2 7,0-5,-2 1,3 0,-4 4,0-3,0 6,0-3,0 4,0 0,-2 0,2 0,-2 0,2 0,-1 0,0 0,-5 0,8 0,-3 0,1 0,6 0,-12 0,4 0,3 0,-6 0,3 0,3-4,-7 4,4-4,3 4,-10 0,10 0,-3-4,0 3,0-2,-2 3,-3 0,9 0,-4 0,4-4,0 3,-4-4,4 5,-1-3,-3 2,5-3,-5 4,1 0,3 0,-5-3,6 2,-3-3,-3 4,9-3,-9 2,-2-3,7 4,-6 0,5 0,5 0,-13 0,10 0,-3 0,-8 0,13 0,-10 0,6 0,0 0,-5 0,6 0,-1 0,-3 0,5 0,-8 0,8 0,-4 0,-2 0,6 4,-8-4,11 8,-12-8,9 8,-1-8,-5 8,9-4,-8 4,5 0,0-4,-2 7,3-6,-1 10,1-6,4 6,-4-6,3 6,-2-3,3 1,0 2,0-4,1 5,-1-1,3 1,-2-1,3 1,-1-1,2 0,3 1,0-2,0 2,0 0,0-1,0 0,0 1,0-1,0 1,0 0,0 0,0 0,0-1,0 1,0 0,0 0,0 0,0 0,0 0,0 0,0 0,0 0,0 0,0 0,0 0,0 0,0 0,0-1,0 1,0 1,0-1,0 1,-17-9,2-9,-9-5,9-2,7 1,-7-1,5-1,-5-3,3 4,3-4,-6 3,6-2,-7 3,4 0,-1 0,-1 0,1 0,-2-3,3 3,1-3,-4 4,2-1,-3 0,2-3,5 2,-6-2,3 3,-4 0,0 0,4 3,-6-2,4 6,-1-6,-4 2,10 1,-13 0,9 4,-2 0,-4-3,7 2,-8-3,6 1,-2 2,1-6,-1 7,1-4,-1 0,1 0,0-4,0 1,3-2,-3 1,3 0,-3 0,0 1,4-1,-6 4,-1 1,2-1,-5 3,12-3,-8 1,5-5,-4 3,0-6,3 7,-3-1,3-2,-5 3,2-4,4 4,-6-3,4 6,-2-6,1 2,2-3,-3 3,0-2,0 6,-2-2,5-1,-3 3,3-6,-3 6,0-2,0 3,0-4,1 3,-1-3,75 10,-34-4,25 3,4 1,-9 2,15-1,-10 5,1-5,-1 0,1-2,0-5,-8 0,-9 0,-2 0,-11 0,4 0,-6 0,0 0,-5 0,4 0,-4 0,9 0,-3 0,-3 0,1 0,-5 0,4-3,-1-5,-3-1,-2-3,-3 0,0 0,-3-6,-2 2,-3-3,0 6,0-5,0 4,0-6,0 6,0-4,0 4,0-5,-4 5,-1-4,-4 3,0 1,1-2,-1 2,1 1,-5-9,3 7,-3-3,0 0,3 4,-3 0,4 1,-4 0,3 4,-3-5,5 1,-6 3,4-8,-3 8,3-8,2 9,-1-9,0 4,0 0,-1-4,2 8,-4-6,2 2,-2 1,3-8,0 6,-1-8,2 9,-1 1,0 0,1 0,-1-1,1-2,-4 4,3-1,-2-2,2 6,-2-6,2 6,-6-7,6 8,-7-4,8 0,-4 3,4-6,42 7,-13 5,30 6,-19 3,-12 2,12-2,-11 0,4 3,0-8,2 8,0-8,5 4,-5-5,6 0,8 0,-5 0,12 0,-13 0,6 0,0 0,-5-10,12 2,-12-13,5 3,0 0,-6-4,6 4,-8 1,1-4,-8 9,6-8,-5 3,6 0,-6-3,5 8,9-17,-4 14,5-15,-10 18,-11-6,4 7,-6-3,-5 9,4-4,-4 4,5-5,0 5,6-4,2-3,6 0,1-4,-8 6,6-1,-5 0,0 1,19-6,-21 5,21-10,-19 9,6-4,1 5,-7-4,4 3,-10-2,11 3,-12 6,6-5,-7 5,0 0,0-4,6 8,-4-3,4 0,-6 3,-5-4,4 5,3 0,8 0,-2 0,1 0,-3 0,-4 0,4 0,0 5,-4 1,4 4,-6-1,0 5,0 1,0 4,1 0,-1 0,0 0,1 6,-1-4,-2 11,3-6,-4 16,1-13,-3 5,-5-15,0-5,0 4,0-9,-1 8,-3-4,-2 4,-3 0,0 4,0-7,0 11,0-15,0 10,0-7,-7 4,-3-3,-3-2,-5-3,4 0,-6 0,1 1,0-1,-6 1,4 0,-18 7,10-5,-20 6,6-6,0 0,2 0,0 0,12-6,-11 5,19-10,-4 4,0-5,9 0,-8 0,10 0,-12 0,5 0,-10 0,3 0,1 0,-4 0,3 5,-5-4,0 4,-1-5,1 5,-1-4,-7 9,-24 3,-1 2,-18 4,12-5,10-1,-7 8,16-7,-16 13,24-14,-13 7,23-4,-6-3,7 8,1-9,0 9,-1-4,7 0,2 2,-1-8,5 3,1-4,2-1,0 8,-2-6,-3 6,9-11,-4 2,0-7,-2 8,2-8,-6 8,8-8,-9 8,10-8,-2 3,2 1,1-4,47-41,-12 19,23-18,4 0,1 10,35-23,-22 17,9-8,0 0,-22 14,0 1,12-9,-8 7,-1 2,4 1,26-16,-12 13,12-6,-9 7,0 0,-4 7,-16-2,16 9,-24-3,13 4,-15 8,0-5,-2 10,-14-8,4 8,-10-3,4 4,-11-4,4 3,0-7,2 7,-3-3,1 0,-4 3,4-4,-1 2,1 2,-6-6,6 2,-4 0,12-4,-6 3,12-5,-11 6,4-5,-11 9,4-3,-5 1,-53-18,20 12,-56-16,40 24,-13-5,6 0,-7 5,-1-5,8 6,-6 0,6 0,0 0,-6 0,6 0,-8 0,0 0,1 0,-10 0,7 0,1 0,4 0,12 0,-5 0,8 0,-1 0,7 0,2 0,-1 0,6 0,-6 0,7 0,-10 0,7 0,-2 0,6 0,4-4,-5-1,4-1,-3-2,9 3,-9-4,0-4,3 3,-6-3,11 5,-8-1,6 0,-2 1,-3-1,4 1,-1 2,-1-1,2 3,-3-4,0 3,0-2,-1 6,5-6,-8 2,9 0,-14-4,15 8,-7-6,1 6,1-7,-8 2,4 1,0-3,-1 7,1-8,0 4,0-1,0-2,5 7,-4-8,0 8,3-7,-6 8,9-4,-3 4,-4 0,6 0,-4 0,2 0,-1 0,-1 0,2 6,0-1,0 3,-1-2,1-1,0-1,-1 3,0-6,0 2,-1 1,-4 1,7 0,-2 2,4-2,-1 3,-3-4,1 3,-1-3,0 1,0 2,4-3,-3 4,2-1,-2 1,-1 0,0-1,3-2,-2 5,2-8,-3 9,0-4,4-1,-3 4,2-6,-3 1,0 2,1-6,-1 6,1-3,-1 0,1 2,-1-5,1 2,0-3,-1 0,1 0,-1 0,1 0,-1 0,0 0,1 0,-1 0,1 0,0 0,-3 0,-1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30:06.822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0 24575,'4'12'0,"3"-1"0,-3-3 0,4 0 0,-3 0 0,2 0 0,-3 0 0,4 0 0,-3 0 0,2 0 0,-3 0 0,4 0 0,0 0 0,-3 0 0,2 0 0,-3 0 0,4 0 0,0 0 0,-3-1 0,2 1 0,-3-3 0,4 2 0,-3-3 0,2 1 0,-3 2 0,4-3 0,0 4 0,-4 0 0,3 0 0,-3-1 0,4 1 0,-1-1 0,-2 1 0,1-4 0,-1 3 0,2-2 0,1 2 0,-1 1 0,-2 0 0,2-4 0,-7 3 0,7-6 0,-6 6 0,6-3 0,-6 4 0,6-3 0,-6 2 0,6-6 0,-6 6 0,6-3 0,-3 4 0,1 0 0,2-4 0,-7 3 0,8-3 0,-4 4 0,0 0 0,2-1 0,-2 1 0,0-1 0,3-3 0,-6 3 0,6-2 0,-6 3 0,6-4 0,-6 3 0,6-2 0,-3 2 0,4 1 0,-4-1 0,2-3 0,-5 4 0,6-4 0,-6 4 0,6 0 0,-3-1 0,3 1 0,-2-1 0,2 1 0,-6-1 0,6-2 0,-3 2 0,1-3 0,2 4 0,-3-3 0,0 2 0,4-3 0,-4 4 0,4 0 0,-1-1 0,-3 1 0,3-4 0,-6 3 0,6-2 0,-3 3 0,4-1 0,-4 1 0,3 0 0,-3 0 0,4-1 0,-4 1 0,3-4 0,-2 4 0,-1-4 0,3 4 0,-3-1 0,0 1 0,3 0 0,-2 0 0,2 0 0,1 0 0,-4-1 0,3 1 0,-2-3 0,-1 2 0,3-3 0,-6 4 0,6-3 0,-2 2 0,-1-3 0,3 0 0,-2 4 0,-1-4 0,3 4 0,-2 0 0,2 0 0,1-1 0,0-2 0,0 2 0,0-3 0,-4 4 0,3-4 0,-2 4 0,3-4 0,0 4 0,0 0 0,-4 0 0,3-4 0,-2 3 0,-1-2 0,3-1 0,-3 3 0,1-2 0,2-1 0,-6 3 0,6-2 0,-3 2 0,0 1 0,3 0 0,-6 0 0,6-1 0,-6 1 0,3 0 0,-1-4 0,-2 4 0,6-4 0,-6 4 0,2 0 0,-3-1 0,0 0 0,0 1 0,0-1 0,0 0 0,0 0 0,0-1 0,-3-2 0,-1-1 0,-3 1 0,0-4 0,-1 4 0,0-4 0,0 0 0,0 0 0,1 0 0,-1 0 0,0 0 0,1 0 0,-1 0 0,1 0 0,-1 0 0,0 3 0,0-2 0,1 2 0,2 0 0,-2-2 0,3 3 0,-4-1 0,1-2 0,-1 2 0,1-3 0,-1 3 0,0-2 0,1 2 0,-1 1 0,0-3 0,1 2 0,-1-3 0,4 4 0,-2-3 0,2 2 0,-4-3 0,4 4 0,-3-3 0,3 2 0,-4-3 0,0 0 0,4 4 0,-3-3 0,3 2 0,-3-3 0,-1 0 0,1 0 0,-1 0 0,1 0 0,-1 0 0,4 4 0,-3-3 0,3 2 0,-3-3 0,-1 0 0,1 0 0,-1 0 0,1 0 0,-1 0 0,1 0 0,0 0 0,-1 0 0,1 0 0,-1 0 0,0 0 0,1 0 0,-1 0 0,1 0 0,-1 0 0,0 0 0,0 0 0,0 0 0,0 0 0,0 0 0,0 0 0,0 0 0,1 0 0,-1 0 0,-1 0 0,1 0 0,0 0 0,1 0 0,-1 0 0,0 0 0,0 0 0,0 0 0,0 0 0,1 0 0,-1 0 0,0 0 0,1 0 0,-1 0 0,1 0 0,0 0 0,0 0 0,3 3 0,-3-2 0,6 6 0,-6-7 0,6 8 0,-6-8 0,6 8 0,-6-4 0,3 3 0,0 1 0,-3-1 0,3 1 0,0-1 0,-2 0 0,5 1 0,-6-4 0,6 2 0,-6-5 0,6 6 0,-6-3 0,3 3 0,0 1 0,-2-1 0,5 0 0,-2 0 0,3 0 0,-4-3 0,3 2 0,-2-2 0,3 3 0,0 0 0,0 0 0,0 0 0,0 0 0,0 0 0,0 0 0,0 0 0,0 0 0,3-3 0,-2 2 0,5-2 0,-2 4 0,3-1 0,0 0 0,-3 0 0,3-3 0,-6 3 0,5-3 0,-2 0 0,4 3 0,-1-3 0,1 4 0,-1-1 0,0 0 0,0 0 0,1-3 0,-1 3 0,0-6 0,1 6 0,0-6 0,-4 6 0,3-6 0,-3 6 0,4-3 0,0 0 0,-1 3 0,1-6 0,-3 6 0,2-6 0,-3 3 0,4-1 0,0-2 0,0 6 0,-1-3 0,1 0 0,-4 2 0,3-5 0,-3 3 0,4-1 0,0-2 0,0 3 0,0-1 0,0-2 0,-3 6 0,2-6 0,-3 3 0,4-1 0,0-2 0,-3 6 0,2-6 0,-3 3 0,4-4 0,0 3 0,0 1 0,0 1 0,-1 1 0,1-1 0,0-1 0,-1 3 0,1-3 0,0 0 0,-1 2 0,1-5 0,-4 6 0,3-6 0,-3 6 0,4-7 0,-4 7 0,3-6 0,-2 6 0,3-6 0,-4 6 0,3-6 0,-2 6 0,3-6 0,0 6 0,-1-3 0,1 0 0,-1 3 0,1-6 0,0 5 0,0-5 0,-1 6 0,1-7 0,0 8 0,0-8 0,0 7 0,0-2 0,0-1 0,-1-1 0,1 1 0,0-3 0,0 6 0,0-3 0,0 0 0,-1-1 0,1 1 0,0 0 0,0 1 0,0 2 0,0-6 0,0 6 0,0-6 0,0 6 0,0-6 0,0 6 0,0-6 0,0 2 0,0 1 0,0-4 0,0 8 0,0-8 0,0 8 0,0-8 0,0 8 0,5-8 0,-4 8 0,4-8 0,-5 8 0,0-4 0,0 0 0,0 0 0,0-1 0,5-2 0,-4 6 0,4-6 0,-5 6 0,5-1 0,-4-2 0,4 4 0,-5-7 0,5 7 0,-4-7 0,4 6 0,0-2 0,-4 0 0,4 3 0,-5-7 0,0 2 0,0 1 0,0 0 0,0 1 0,0 2 0,0-6 0,0 6 0,0-6 0,3 6 0,-2-3 0,3 1 0,-8 2 0,3-6 0,-2 6 0,3-3 0,0 1 0,0 2 0,0-6 0,0 6 0,0-7 0,-1 4 0,1 0 0,0 0 0,0 0 0,0 4 0,0-8 0,0 8 0,0-4 0,4 0 0,-3 4 0,2-8 0,-3 7 0,-1-2 0,1-1 0,-4 3 0,3-6 0,-2 2 0,-1 1 0,3-4 0,-2 8 0,2-8 0,1 7 0,-1-2 0,1-1 0,0 2 0,-1-5 0,1 5 0,0-5 0,-1 6 0,1-6 0,0 2 0,0 1 0,0-3 0,0 6 0,0-6 0,-3 6 0,2-6 0,-3 6 0,4-6 0,0 6 0,0-6 0,0 2 0,0-3 0,0 4 0,0-3 0,0 5 0,-1-5 0,1 2 0,0 1 0,0-4 0,-1 4 0,1-1 0,-1-2 0,1 3 0,-1-4 0,1 0 0,-4 3 0,3-2 0,-3 2 0,4-3 0,-1 0 0,1 4 0,0-4 0,-1 4 0,1-4 0,-1 0 0,1 0 0,-1 0 0,1 0 0,0 0 0,-1 0 0,1 0 0,0 0 0,0 0 0,0 0 0,0 0 0,0 0 0,-1 0 0,1 0 0,0 0 0,-1-4 0,1 0 0,0 0 0,-1-3 0,1 6 0,0-6 0,0 2 0,0 1 0,0-4 0,0 7 0,-3-6 0,2 6 0,-6-6 0,6 6 0,-3-2 0,1-1 0,1 0 0,-2 0 0,0-3 0,3 3 0,-3-4 0,3 1 0,-3 0 0,2 3 0,-5-3 0,3 3 0,-1-1 0,-2-2 0,3 3 0,-4-4 0,0 0 0,3 1 0,-2-1 0,3 1 0,-4-1 0,0 0 0,0 0 0,0 0 0,0 0 0,0-5 0,0 4 0,0-4 0,0 5 0,0 0 0,0-1 0,0 2 0,0-1 0,0 0 0,0 0 0,0 0 0,-4 0 0,3 0 0,-2 0 0,-1-1 0,0 1 0,-1 0 0,-2 0 0,6 0 0,-6 0 0,6-5 0,-8-8 0,8-6 0,-4 0 0,0-5 0,0 12 0,-1-6 0,-3 7 0,5 5 0,-2 1 0,-1 5 0,6 0 0,-6 3 0,6-2 0,-6 6 0,6-6 0,-6 6 0,6-6 0,-6 6 0,6-5 0,-5 5 0,5-5 0,-2 2 0,3-3 0,0 0 0,0 0 0,0 0 0,0-1 0,0 1 0,0-1 0,0 1 0,0-1 0,4 4 0,-3-3 0,6 3 0,-3-4 0,4 3 0,-1 2 0,1 3 0,0 0 0,0 0 0,0 0 0,0 0 0,0 0 0,0 0 0,0 0 0,0 0 0,-1 0 0,1 0 0,0 0 0,0 0 0,0 0 0,0 0 0,0 0 0,0 0 0,0 0 0,0 0 0,0 0 0,0 0 0,0 0 0,0 0 0,0 0 0,-1 0 0,0 0 0,1 4 0,-4-3 0,-1 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30:16.467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704 2098 24575,'11'0'0,"0"0"0,-3 0 0,-1 0 0,1 0 0,0 0 0,0 0 0,0 3 0,0-2 0,-1 2 0,1 1 0,-1-4 0,1 7 0,-1-6 0,1 6 0,-1-3 0,0 3 0,0-4 0,-4 4 0,3-6 0,-5 5 0,5-5 0,-2 3 0,-3-7 0,1-2 0,-8-2 0,1-1 0,-2 0 0,-1 0 0,0 4 0,3-3 0,-2 6 0,3-3 0,-4 4 0,0 0 0,0 0 0,0 0 0,0 0 0,1 0 0,-1 0 0,0 0 0,0 0 0,0 0 0,0 0 0,0 0 0,0 0 0,1 0 0,-1 0 0,1 0 0,-1 0 0,0 0 0,0 4 0,0-4 0,1 7 0,-1-3 0,0 0 0,0 3 0,1-3 0,-1 4 0,1-1 0,0-3 0,3 3 0,-3-3 0,3 0 0,-4 3 0,1-6 0,3 6 0,-3-6 0,3 6 0,-4-7 0,3 7 0,-2-6 0,6 6 0,-5-3 0,1 4 0,1 0 0,-3-4 0,2 3 0,1-2 0,-3 3 0,2-4 0,1 3 0,-4-6 0,7 6 0,-6-2 0,3-1 0,-1 3 0,-2-2 0,3-1 0,-1 3 0,-2-3 0,3 1 0,-1 2 0,-2-6 0,2 6 0,-2-6 0,2 6 0,-2-6 0,3 2 0,0 1 0,-3-3 0,2 2 0,1 1 0,-3-3 0,2 2 0,-3-3 0,0 4 0,0-4 0,1 4 0,-1-4 0,0 0 0,-1 0 0,2 3 0,-1-2 0,0 2 0,0 0 0,0-2 0,-5 3 0,3-1 0,-3-2 0,5 3 0,0-4 0,0 0 0,0 0 0,0 3 0,0-2 0,0 3 0,0-4 0,1 0 0,-1 0 0,0 0 0,1 0 0,-1 0 0,1 0 0,-1 0 0,0 0 0,1 0 0,-1 0 0,1 0 0,-1 0 0,1 0 0,0 0 0,2-4 0,-1 3 0,5-6 0,-6 6 0,6-6 0,-3 2 0,0 1 0,4-3 0,-4 2 0,4-3 0,-4 0 0,3 0 0,-6 0 0,6 0 0,-2 0 0,-1 0 0,3 0 0,-2 0 0,3-1 0,-5-4 0,4 1 0,-3-2 0,4-2 0,0 8 0,0-4 0,0 4 0,0 0 0,0 0 0,0 0 0,0 0 0,0 0 0,0 0 0,0 0 0,0 0 0,0 0 0,0 0 0,0 0 0,0 1 0,0-1 0,0 0 0,0-1 0,0 1 0,0 0 0,0 0 0,0 0 0,0 0 0,0 1 0,0-1 0,0 0 0,0 1 0,0-1 0,0 0 0,0 0 0,0 1 0,0-1 0,0 1 0,0-1 0,0 1 0,0 0 0,0-1 0,0 0 0,0 1 0,0-1 0,0 0 0,0 1 0,0-1 0,0 1 0,0-1 0,0 0 0,4 0 0,-4 1 0,4-1 0,0 3 0,-4-1 0,4 1 0,-1-3 0,-2 0 0,5 1 0,-5-1 0,6 4 0,-6-3 0,2 2 0,1-3 0,0 0 0,0 0 0,3 0 0,-6 0 0,3 0 0,-1 0 0,1 0 0,0 0 0,3 1 0,-2-1 0,-1 0 0,3 0 0,-6 0 0,6 0 0,-3 0 0,1 0 0,1 4 0,-5-3 0,3 2 0,-1 1 0,-2-3 0,6 6 0,-6-6 0,3 2 0,-1 1 0,-2-4 0,6 4 0,-6-4 0,6 0 0,-6 1 0,6-1 0,-6 0 0,6 0 0,-3 1 0,1-1 0,-2 0 0,0 0 0,-2 0 0,6 0 0,-3 0 0,1 0 0,2 0 0,-7 0 0,8 0 0,-4 0 0,4 0 0,-4 1 0,3-1 0,-6-1 0,6 1 0,-6 0 0,6 4 0,-6-3 0,6 2 0,-3-3 0,1 0 0,2 0 0,-7 0 0,4 0 0,0-1 0,-4 1 0,8 4 0,-8-3 0,8 2 0,-8-3 0,7 0 0,-6 0 0,3 0 0,-1 3 0,-2-2 0,6 3 0,-6-4 0,6 0 0,-6-1 0,3 1 0,-1 4 0,-2-3 0,3 2 0,-1-3 0,-2 0 0,6 0 0,-6 0 0,6 0 0,-6 0 0,3-1 0,-1 1 0,-2-5 0,6 4 0,-6-4 0,6 5 0,-6 0 0,6-4 0,-3 3 0,1-2 0,2 2 0,-3 2 0,4-1 0,-4 0 0,3 0 0,-6 0 0,6 0 0,-3 0 0,1 0 0,2 3 0,-6-2 0,6 2 0,-3-3 0,4 1 0,-1-1 0,1 1 0,-1-1 0,0 1 0,0 3 0,-3-3 0,3 6 0,-3-2 0,3-1 0,0 3 0,1-2 0,-4-1 0,3 3 0,-2-3 0,-1 1 0,3 2 0,-2-6 0,2 6 0,-2-6 0,1 6 0,-1-3 0,3 1 0,-1-1 0,1-1 0,-4-1 0,4 5 0,-8-6 0,8 7 0,-4-7 0,3 6 0,-3-5 0,3 5 0,-3-6 0,3 6 0,-3-6 0,3 6 0,-3-6 0,4 7 0,-1-7 0,1 3 0,-1-1 0,1-1 0,0 5 0,-1-6 0,0 3 0,1 0 0,-4-3 0,3 7 0,-3-8 0,4 7 0,-4-6 0,3 6 0,-2-2 0,-1-1 0,3 3 0,-6-6 0,6 6 0,-6-6 0,6 6 0,-6-6 0,6 6 0,-2-6 0,2 6 0,-2-6 0,1 6 0,-1-6 0,2 2 0,1 1 0,0 1 0,-4-1 0,3 0 0,-2-1 0,3 2 0,-4-1 0,3 3 0,-3-6 0,4 6 0,0-5 0,-1 5 0,0-2 0,-3-1 0,3 3 0,-3-2 0,4 3 0,-1 0 0,-1 0 0,-2 3 0,-1 1 0,-3 4 0,0 0 0,4 0 0,-3 0 0,2 0 0,-3 0 0,0-1 0,0 1 0,0 0 0,4 0 0,-3 0 0,2 0 0,-3-1 0,4 1 0,-3-1 0,2 1 0,1-4 0,-3 3 0,6-6 0,-6 6 0,5-3 0,-2 0 0,4 3 0,-1-6 0,1 6 0,-1-3 0,1 0 0,-1-1 0,1 1 0,0-3 0,-1 6 0,1-6 0,0 2 0,0-3 0,-1 4 0,1-3 0,0 2 0,0-3 0,0 0 0,0 0 0,0 0 0,0 0 0,-1 0 0,1 0 0,0 0 0,0 0 0,0 0 0,0 0 0,0 0 0,0 0 0,0 0 0,0 0 0,0 0 0,-1 0 0,1 0 0,0 0 0,0 0 0,0 0 0,0 0 0,0 0 0,-1 0 0,1 0 0,0 0 0,0 0 0,0 0 0,-1 0 0,1 0 0,-1-3 0,0 2 0,1-2 0,-1 3 0,-3-3 0,3 2 0,-3-3 0,4 1 0,-1 2 0,-3-6 0,3 6 0,-3-2 0,4-1 0,0 3 0,0-6 0,-1 6 0,-2-6 0,2 6 0,-3-6 0,4 6 0,0-6 0,0 6 0,0-6 0,0 2 0,0 1 0,0-4 0,0 4 0,0-1 0,0-2 0,0 3 0,0-4 0,0 0 0,0 3 0,0-2 0,0 2 0,5 1 0,-4-3 0,4 2 0,-5 1 0,0-3 0,0 6 0,0-7 0,5 8 0,-4-8 0,4 4 0,-5-1 0,0-2 0,0 3 0,0-1 0,0-2 0,0 3 0,0-1 0,0-2 0,0 6 0,0-6 0,-1 3 0,1-1 0,-4-2 0,3 6 0,-3-5 0,4 5 0,-4-6 0,4 6 0,-8-6 0,7 6 0,-6-6 0,6 6 0,-2-6 0,2 2 0,1-2 0,-1 3 0,1-3 0,-1 3 0,1-4 0,-1 1 0,-3-1 0,2 4 0,-1 0 0,-1 1 0,3-2 0,-2-2 0,2-1 0,0 1 0,-3-1 0,3 4 0,-6-3 0,6 6 0,-3-6 0,4 2 0,-4-3 0,3 4 0,-6-3 0,6 3 0,-3-4 0,4 0 0,-4 1 0,2 2 0,-5-2 0,6 6 0,-6-6 0,6 3 0,-6-5 0,6 5 0,-6-3 0,6 2 0,-6-3 0,3 0 0,-1 4 0,-2-4 0,6 4 0,-6-4 0,6 3 0,-6-2 0,6 3 0,-6-4 0,6 3 0,-6-1 0,3 1 0,-1-3 0,1 0 0,1 0 0,1 4 0,-5-3 0,6 2 0,-3-2 0,1-1 0,2 4 0,-3-4 0,0 4 0,4-1 0,-8-2 0,8 6 0,-8-6 0,8 6 0,-8-6 0,4 2 0,0 1 0,0-3 0,3 3 0,-3-3 0,3 3 0,-3-3 0,0 3 0,3 0 0,-6-2 0,6 5 0,-6-5 0,6 5 0,-6-6 0,5 7 0,-5-7 0,5 3 0,-5-4 0,5 1 0,-5 0 0,2 0 0,-3 0 0,0 0 0,3 3 0,-2-2 0,5 5 0,-5-2 0,2 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30:19.876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491 1 24575,'0'11'0,"0"0"0,0-4 0,0 1 0,0 0 0,0-1 0,0 1 0,0-1 0,-8-3 0,6 3 0,-7-3 0,9 3 0,0 0 0,0 0 0,-3 1 0,2-1 0,-6-3 0,6 3 0,-3-3 0,4 3 0,-4-3 0,4 3 0,-4-3 0,4 4 0,-4 0 0,3-1 0,-2 1 0,-1-4 0,3 3 0,-5-3 0,5 3 0,-2 1 0,-1-4 0,3 3 0,-2-3 0,-1 3 0,4 1 0,-7-1 0,6 1 0,-5-1 0,5 0 0,-6 1 0,7-1 0,-7 0 0,6 1 0,-5-1 0,5 0 0,-2 0 0,-1-3 0,3 3 0,-2-3 0,-1 0 0,3 3 0,-2-3 0,-1 4 0,4-1 0,-7 0 0,6 1 0,-2 0 0,-1-4 0,4 3 0,-4-2 0,1 2 0,2 1 0,-2 0 0,-1-1 0,3 1 0,-2 0 0,3-1 0,-4-2 0,3 2 0,-3-3 0,4 4 0,-3-3 0,2 2 0,-3-3 0,1 4 0,2 0 0,-2-1 0,-1 1 0,4-1 0,-4 1 0,4 0 0,-4 0 0,3 0 0,-2 0 0,3 0 0,-4 0 0,3 0 0,-2 0 0,3 0 0,-4 0 0,3-1 0,-2 1 0,3 0 0,-4 0 0,3 0 0,-2 0 0,-1 0 0,3 0 0,-2 0 0,-1 0 0,3 0 0,-6 0 0,6 0 0,-6 0 0,6 0 0,-3 0 0,1 0 0,2 0 0,-6 0 0,2 0 0,1 0 0,-4 0 0,3 5 0,-3-4 0,3 4 0,-2-5 0,2 4 0,1-4 0,-4 4 0,8-4 0,-8 0 0,7 0 0,-6 0 0,6 0 0,-6 0 0,6-1 0,-6 1 0,6 0 0,-6-1 0,7 0 0,-7-3 0,6 3 0,-3-3 0,1 1 0,2 2 0,-6-3 0,6 4 0,-2-1 0,-1 1 0,0-1 0,0 1 0,0 0 0,1 0 0,-1-1 0,-1 1 0,2 0 0,-1 0 0,0 0 0,0-1 0,1 1 0,-1-4 0,3 4 0,-6-8 0,6 8 0,-5-4 0,5 4 0,-2-1 0,-1-3 0,3 3 0,-5-6 0,5 6 0,-2-6 0,3 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30:24.68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0 24575,'0'11'0,"0"0"0,3-4 0,1 1 0,0-1 0,3 1 0,-3 0 0,0-1 0,2 1 0,-5 0 0,6-4 0,-6 3 0,2-3 0,0 4 0,1-1 0,0 0 0,3-3 0,-6 3 0,5-3 0,-5 3 0,6-3 0,-6 2 0,6-5 0,-6 5 0,5-5 0,-5 6 0,6-6 0,-6 6 0,6-7 0,-6 7 0,6-6 0,-3 5 0,4-2 0,0 4 0,-4-1 0,2 1 0,-2-1 0,4-3 0,-4 3 0,3-6 0,-3 6 0,0-3 0,3 0 0,-6 2 0,6-5 0,-6 6 0,5-3 0,-2 4 0,3-1 0,-3 0 0,3-3 0,-6 3 0,6-3 0,-7 4 0,7-4 0,-6 3 0,5-3 0,-5 3 0,5 0 0,-2 1 0,0-1 0,2-3 0,-5 2 0,2-2 0,1 4 0,-3 0 0,6-4 0,-6 3 0,6-6 0,-6 5 0,6-1 0,-6 2 0,6 1 0,-3-1 0,0 1 0,-1 0 0,1-4 0,-3 3 0,6-6 0,-6 6 0,2-3 0,0 4 0,1 0 0,0-1 0,3 1 0,-3-1 0,1 1 0,1 0 0,-2 0 0,1-1 0,2 1 0,-3 0 0,0 0 0,3-1 0,-3 1 0,4 0 0,0 0 0,-4-1 0,3 1 0,-3 0 0,4 0 0,-3 0 0,2-3 0,-3 2 0,1-3 0,2 4 0,-6 0 0,6-3 0,-3 2 0,1-3 0,2 4 0,-3 0 0,0 0 0,3-4 0,-3 3 0,1-3 0,2 4 0,-3 0 0,0 0 0,3-4 0,-3 3 0,1-3 0,2 1 0,-6 2 0,6-3 0,-3 4 0,-1-1 0,4-3 0,-6 3 0,6-2 0,-3 2 0,1 1 0,1-4 0,-5 3 0,6-2 0,-6 3 0,6-4 0,-2 3 0,-1-2 0,3 3 0,-6 0 0,6 0 0,-2-4 0,-1 3 0,3-3 0,-6 4 0,6-3 0,-6 2 0,6-3 0,-3 4 0,1 0 0,1-4 0,-5 3 0,3-2 0,-1-1 0,-2 3 0,6-2 0,-6 3 0,6-4 0,-6 3 0,6-3 0,-6 4 0,5-1 0,-5 0 0,6 1 0,-7-1 0,8-3 0,-8 3 0,8-6 0,-8 6 0,4-3 0,0 1 0,-4 2 0,7-3 0,-6 4 0,6-4 0,-6 3 0,5-3 0,-5 4 0,6-1 0,-6 0 0,6 1 0,-6 0 0,6 0 0,-6 0 0,6 0 0,-6 0 0,6 0 0,-6-1 0,6 1 0,-6 0 0,6-4 0,-6 3 0,2-3 0,1 0 0,-3 3 0,5-3 0,-5 3 0,6 1 0,-3-4 0,1 3 0,2-2 0,-6 3 0,6 0 0,-3 0 0,1 0 0,2 0 0,-3-1 0,0 1 0,3-4 0,-3 3 0,4-3 0,-1 4 0,1-1 0,-1 1 0,1-4 0,-4 3 0,3-3 0,-2 1 0,-1 2 0,3-6 0,-2 6 0,2-3 0,1 3 0,-1 1 0,0-1 0,0-3 0,-3-1 0,-1-3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30:31.838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1 24575,'0'11'0,"0"0"0,0-3 0,0 0 0,0 0 0,0 0 0,0 0 0,0 0 0,0 0 0,0-1 0,0 1 0,0-1 0,0 0 0,0 1 0,0-1 0,0 0 0,3-3 0,-2 3 0,3-3 0,-4 4 0,3-4 0,-2 2 0,3-2 0,-1 0 0,-2 3 0,3-3 0,-1 0 0,-2 3 0,2-3 0,0 3 0,-2 0 0,5-3 0,-5 3 0,6-3 0,-6 3 0,6-3 0,-6 3 0,2-2 0,1-1 0,-3 3 0,2-2 0,1 3 0,-4-1 0,8 1 0,-8 0 0,4-1 0,0 1 0,-4 0 0,8 0 0,-8-1 0,8 1 0,-8 0 0,4 0 0,-4 0 0,4 0 0,-4 0 0,4 0 0,0-4 0,-4 3 0,4-3 0,-4 4 0,3 0 0,-2 0 0,2-1 0,-3 1 0,0 0 0,3-1 0,-2 1 0,2-1 0,-3 0 0,0 1 0,0 0 0,0-1 0,4-3 0,-3 3 0,2-3 0,-3 4 0,0-1 0,0 1 0,0-1 0,3 0 0,-2 0 0,2 0 0,-3 0 0,0 0 0,3-3 0,-2-1 0,2-3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00:44.95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909 55 24575,'-8'-10'0,"-6"0"0,1 6 0,-7-3 0,4 4 0,-7-2 0,3 4 0,2-1 0,3 1 0,3 1 0,-2-1 0,-1 0 0,-2 1 0,-3-2 0,2 1 0,-2 0 0,4-1 0,2 2 0,4-1 0,2 1 0,1 0 0,-1 0 0,0 0 0,-1 0 0,-3-1 0,0 1 0,-3-1 0,2 1 0,1 0 0,2 0 0,-1 0 0,-2 1 0,2-1 0,-6 2 0,1 0 0,-4 2 0,4-1 0,-2 0 0,5 1 0,-4 1 0,-1-1 0,1 1 0,0 0 0,2 0 0,0 1 0,4-2 0,-2 3 0,3-2 0,-1 2 0,3-1 0,-1 0 0,2 1 0,-2 0 0,1 0 0,0 0 0,0 2 0,0 0 0,-3 4 0,1 0 0,0 1 0,0 0 0,1 1 0,0 0 0,1-2 0,0 3 0,1-3 0,1 3 0,-1 0 0,1-1 0,-1 1 0,1-1 0,0 2 0,1-3 0,0 0 0,1 0 0,0 0 0,1 2 0,1 0 0,1 1 0,0 1 0,0 1 0,1-2 0,-1 1 0,2-1 0,-1 3 0,2 1 0,-1-2 0,3 4 0,0-2 0,3 4 0,-1-4 0,2 1 0,-2-3 0,3 1 0,2 0 0,-1-4 0,4 3 0,-1-3 0,4 4 0,1-2 0,0 0 0,1-1 0,-3-1 0,0-2 0,-2-2 0,1-2 0,1 0 0,3 1 0,-1-1 0,2 2 0,-5-4 0,3 2 0,-3-3 0,-2 0 0,-1-2 0,2 1 0,1 1 0,4-1 0,-1 1 0,3-1 0,-3-1 0,1 0 0,-3-2 0,0 0 0,-2 0 0,3-1 0,1 1 0,-1-1 0,2 0 0,0 0 0,1-1 0,7 1 0,-4-1 0,5 0 0,-4 0 0,-4-1 0,6-1 0,-4 1 0,0-2 0,-4 1 0,-5-1 0,-1 0 0,-2 0 0,1-1 0,-2 2 0,3-2 0,0 0 0,2 0 0,-1-1 0,2-1 0,-1-1 0,3-1 0,-2-1 0,0-1 0,-3 2 0,1-1 0,-3 2 0,-1-1 0,-2 1 0,0 0 0,0-1 0,-2-1 0,1 1 0,-1-3 0,1 0 0,0-3 0,0-3 0,4 1 0,-2-3 0,2 0 0,-3 1 0,-1-1 0,-1 1 0,-2 0 0,1-1 0,-2 3 0,2-2 0,-1 3 0,1-1 0,-2 0 0,0 2 0,0 0 0,-2 1 0,2-1 0,-1-1 0,0-3 0,0 1 0,0-4 0,-2-1 0,-1 2 0,-2-1 0,2 3 0,-2-2 0,1 1 0,-3-1 0,-1-1 0,-1 2 0,1-2 0,1 6 0,1 0 0,1 1 0,-1 1 0,0-1 0,-1 2 0,2 1 0,-2 0 0,0-1 0,1 2 0,-2-3 0,0 0 0,-4-4 0,-1 1 0,1 2 0,0 0 0,3 3 0,-2-1 0,2 2 0,0 0 0,0 1 0,-2 0 0,-1-4 0,-4 3 0,0-3 0,0 4 0,4 2 0,0 1 0,3 1 0,-4 0 0,-2-3 0,-1 3 0,4 0 0,4 1 0,6 3 0,2-1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00:48.40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11 1 24575,'20'21'0,"-1"1"0,4 4 0,-3-2 0,-6-7 0,3 0 0,-2-1 0,0-3 0,-1 0 0,0-4 0,0 0 0,-2 0 0,2-1 0,-1-2 0,-4-1 0,-1-1 0,-6-2 0,1 2 0,-1-1 0,1 2 0,0 1 0,-2-1 0,1 0 0,-2 0 0,1-1 0,-2 1 0,-1 0 0,-1 2 0,-3 1 0,1-1 0,-4 0 0,1-3 0,-4 1 0,-2-3 0,-4 2 0,-10-1 0,-4 2 0,-2 1 0,4 0 0,8 2 0,6-2 0,4 1 0,5-3 0,1-1 0,4-1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27:02.567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917 0 24575,'0'15'0,"0"-4"0,0 0 0,0-3 0,0 0 0,0-1 0,0 1 0,0 5 0,0-3 0,0 2 0,-5 1 0,4-3 0,-6 2 0,6-4 0,-7 5 0,7-4 0,-7 4 0,7-5 0,-6 0 0,6 5 0,-7 1 0,3 0 0,-4 4 0,0-4 0,0 5 0,-1 1 0,0-1 0,5-5 0,-3 3 0,3-7 0,0 7 0,-2-7 0,2 3 0,1-5 0,-4 4 0,3-2 0,0 7 0,-3-2 0,3-1 0,-4 3 0,0-2 0,-4 7 0,2-2 0,-2 3 0,4-4 0,3-5 0,-2 4 0,2-4 0,1 0 0,-3 4 0,3-9 0,0 9 0,-3-4 0,3 0 0,0 4 0,-2-9 0,6 4 0,-7 0 0,3-4 0,0 4 0,-3 0 0,4 0 0,-1 0 0,1-1 0,0-4 0,4 0 0,-8 0 0,7 0 0,-6 0 0,6 0 0,-2 0 0,-1 0 0,3 0 0,-2 0 0,3 0 0,-4 0 0,0-1 0,0 1 0,0 0 0,1-4 0,2 3 0,-3-2 0,4 3 0,-3-1 0,2 1 0,-2-1 0,-1 1 0,3 0 0,-5 0 0,5-1 0,-3 1 0,1 0 0,2-1 0,-3 0 0,1-3 0,2 3 0,-3-3 0,1 1 0,2 1 0,-6-2 0,6 4 0,-2-1 0,-1-2 0,3 2 0,-5-3 0,5 3 0,-3 0 0,1 1 0,2-1 0,-6 1 0,6-1 0,-3 1 0,1-4 0,2 4 0,-3-4 0,1 4 0,2 0 0,-3 0 0,1-1 0,2 1 0,-2 0 0,-1 0 0,3 0 0,-2 0 0,-1 0 0,3 0 0,-2 0 0,-1 0 0,3 5 0,-2-4 0,3 4 0,0-5 0,0 5 0,0-4 0,0 4 0,0-5 0,0 0 0,-4 0 0,3 0 0,-3 0 0,4 0 0,0 0 0,0 0 0,0 0 0,0 0 0,0 0 0,0 0 0,0 0 0,0 4 0,0-2 0,0 3 0,0-6 0,0 1 0,0 4 0,0 2 0,0-2 0,0 6 0,0-9 0,0 4 0,0 0 0,0 1 0,0 1 0,0 2 0,0-7 0,0 7 0,0-7 0,0 2 0,0 1 0,0-3 0,0 7 0,0-7 0,0 7 0,0-7 0,0 16 0,0-15 0,0 11 0,0-10 0,0-2 0,0 3 0,0-1 0,0-2 0,0 7 0,0-7 0,0 3 0,0-1 0,0 3 0,0-1 0,0 4 0,0-9 0,0 9 0,0-4 0,0 5 0,0-5 0,0 18 0,0-14 0,0 16 0,0-15 0,0 0 0,0 0 0,0-5 0,0 4 0,0-9 0,0 9 0,0-9 0,0 4 0,0 0 0,0-4 0,0 9 0,0-9 0,0 4 0,0 0 0,0-4 0,0 4 0,0 0 0,0-4 0,0 7 0,0-7 0,0 3 0,0 1 0,0-4 0,0 4 0,0-5 0,0 0 0,0 0 0,0 0 0,0 0 0,0 0 0,0 0 0,0 0 0,0 0 0,0 5 0,0-4 0,0 9 0,0-1 0,0-2 0,0 2 0,0-9 0,0 0 0,0 0 0,0 0 0,0 0 0,0 0 0,0 0 0,0 0 0,0-1 0,0 1 0,0 0 0,0-1 0,0 1 0,0-1 0,0 0 0,0 0 0,0 1 0,0-1 0,0 0 0,0 1 0,0-1 0,0 0 0,0 0 0,0 0 0,0 0 0,0 0 0,0 1 0,0-1 0,4-3 0,-3 3 0,2-3 0,0 0 0,1-1 0,-3-3 0,2 4 0,-10-3 0,3 2 0,0 1 0,-3-3 0,3 6 0,-4-6 0,0 5 0,0-5 0,1 6 0,-1-6 0,-1 6 0,1-6 0,0 2 0,0 1 0,0-3 0,0 5 0,0-5 0,1 6 0,-1-6 0,-1 6 0,1-6 0,0 2 0,0 1 0,0-3 0,0 6 0,0-6 0,0 2 0,0 1 0,0-3 0,0 2 0,-1-3 0,1 4 0,1-3 0,-1 2 0,0 0 0,0-2 0,1 6 0,-1-7 0,5 7 0,-1-3 0,4 3 0,0 0 0,0 0 0,0 1 0,0-1 0,0 0 0,0 1 0,4-4 0,-3 3 0,6-2 0,-6 3 0,2 0 0,1 0 0,-3 5 0,2-4 0,2 9 0,-4-4 0,3 0 0,-4 4 0,4-4 0,-3 5 0,7 0 0,-7 6 0,8-4 0,-8 4 0,8 0 0,-8-4 0,8 4 0,-8-5 0,9 5 0,-9-9 0,4 14 0,-1-14 0,1 9 0,0-6 0,4 0 0,-4 0 0,5 0 0,-5 0 0,3 0 0,-3 0 0,5 1 0,-5-1 0,4 0 0,-4 0 0,0-5 0,4 4 0,-8-9 0,7 9 0,-7-9 0,7 4 0,-4-5 0,1 5 0,2-4 0,-6 7 0,6-7 0,-6 3 0,2-4 0,-3 0 0,4-1 0,-3 1 0,2 0 0,1 0 0,-3 0 0,2 0 0,-3 0 0,0 0 0,4-3 0,-3 2 0,2-3 0,-3 4 0,3-1 0,-2 1 0,2-1 0,-3 0 0,0 1 0,4-1 0,-4 0 0,4 1 0,-4-1 0,0-1 0,0 1 0,0 0 0,-4-3 0,-1-1 0,1 0 0,-3-2 0,2 3 0,-3-1 0,0-2 0,0 6 0,0-6 0,-5 3 0,4-1 0,-5-2 0,1 3 0,4-4 0,-4 0 0,5 0 0,0 0 0,0 3 0,0-2 0,0 3 0,0-1 0,0-2 0,0 3 0,0-4 0,0 0 0,0 3 0,0-2 0,0 3 0,0-4 0,0 0 0,0 0 0,0 0 0,1 3 0,-1-2 0,0 2 0,1 0 0,-1-2 0,1 5 0</inkml:trace>
  <inkml:trace contextRef="#ctx0" brushRef="#br0" timeOffset="1">273 4652 24575,'5'-2'0,"13"1"0,-4-2 0,5-1 0,0 3 0,0-4 0,0 1 0,0-1 0,0-1 0,0-2 0,-5 3 0,4 0 0,-4-3 0,5 3 0,0-5 0,0 1 0,1-1 0,5-5 0,-5 4 0,6-4 0,-12 6 0,4-1 0,-4 2 0,0-1 0,-1 0 0,-2 1 0,-2 0 0,3 3 0,-4 2 0,0 3 0,0 0 0,-1-4 0,1 3 0,0-2 0,0 3 0,0 0 0,-1 0 0,1 0 0,-1 0 0,0 0 0,0 0 0,0 0 0,0 0 0,0 0 0,-3 3 0,3-2 0,-6 6 0,6-6 0,-3 6 0,4-6 0,-1 6 0,0-6 0,-3 5 0,-1-2 0,2 8 0,-1-3 0,5 9 0,0-9 0,-1 4 0,1 0 0,-1-4 0,1 4 0,-1-5 0,0 5 0,0-4 0,1 4 0,0 0 0,-1-4 0,0 4 0,0-5 0,0 0 0,0 0 0,0 0 0,0 0 0,0 0 0,0 0 0,0 0 0,0 0 0,1 5 0,-1-4 0,1 4 0,-1 0 0,0-4 0,2 9 0,-2-9 0,1 9 0,3-5 0,-2 5 0,2-5 0,-4 0 0,1 0 0,-1-4 0,2 9 0,-2-9 0,1 9 0,-1-9 0,1 9 0,0-4 0,0 0 0,0-1 0,-1-5 0,0 5 0,0-4 0,-2 4 0,1-5 0,-3 0 0,4 8 0,0-6 0,0 7 0,0-9 0,-4 0 0,3 0 0,-2 0 0,3 0 0,0 0 0,-4 0 0,3 0 0,-2 0 0,3 0 0,0 0 0,-4 0 0,3 0 0,-2 0 0,3 0 0,0 0 0,-4 0 0,7 3 0,-6-2 0,7 2 0,-8-3 0,3-3 0,-2 2 0,-1-3 0,3 4 0,-2 0 0,2 0 0,1 0 0,0 0 0,0 0 0,0 4 0,0-2 0,1 2 0,-1-4 0,-4 0 0,4 0 0,-4 0 0,0 0 0,3 0 0,-2 0 0,-1 0 0,3 0 0,-2 0 0,3 0 0,-4 0 0,3 0 0,-2 0 0,-1 0 0,3 0 0,-6 0 0,6-4 0,-2 4 0,3-4 0,-4 4 0,3 0 0,-2 0 0,3 0 0,0 0 0,0 5 0,4 0 0,-2 0 0,1-1 0,-3-4 0,0 0 0,0 0 0,0 0 0,-4 0 0,3-4 0,-2 3 0,3-3 0,-1 4 0,1-1 0,-1 1 0,0-1 0,-3 0 0,3-3 0,-6 3 0,6-6 0,-6 6 0,6-2 0,-3 2 0,1 1 0,1-4 0,-5 2 0,6-5 0,-6 6 0,6-6 0,-6 5 0,2-2 0,-3 3 0,3 0 0,-2 0 0,2 0 0,-3 1 0,3-4 0,-2 3 0,3-2 0,-4 3 0,3 0 0,-2-1 0,6-2 0,-6 2 0,6-3 0,-3 3 0,3-3 0,-3 3 0,3-6 0,-3 6 0,4-6 0,0 6 0,0-6 0,0 6 0,0-3 0,0 0 0,0 4 0,0-8 0,0 8 0,0-8 0,0 8 0,0-4 0,0 0 0,5 4 0,-4-7 0,4 7 0,-5-7 0,0 6 0,0-3 0,0 1 0,0 2 0,0-6 0,5 7 0,-4-7 0,4 6 0,-5-6 0,0 6 0,0-2 0,0-1 0,0 3 0,0-6 0,0 6 0,0-2 0,3 3 0,-2 0 0,3 0 0,-4-4 0,0 3 0,0-6 0,0 6 0,0-6 0,-1 6 0,1-2 0,0 3 0,0-4 0,0 3 0,0-3 0,0 1 0,0 2 0,0-3 0,0 1 0,0 2 0,0-3 0,0 0 0,-1 3 0,1-6 0,0 6 0,0-6 0,0 6 0,-1-6 0,1 6 0,0-3 0,0 1 0,0-2 0,-4 0 0,3-2 0,-3 3 0,4-1 0,-1-2 0,0 5 0,0-5 0,0 2 0,0-3 0,0 0 0,0 0 0,0 0 0,-3 3 0,2-2 0,-1 3 0,2-4 0,1 3 0,0-2 0,0 3 0,-4-1 0,3-2 0,-2 3 0,3-4 0,0 3 0,0-2 0,0 6 0,0-6 0,0 3 0,0-1 0,0-2 0,-1 6 0,1-6 0,0 6 0,0-6 0,0 3 0,0-1 0,0-2 0,0 3 0,0-1 0,0-2 0,-1 2 0,1 0 0,0-2 0,0 3 0,0-1 0,-1-2 0,1 6 0,-1-6 0,1 3 0,-4-1 0,3-2 0,-3 3 0,0-1 0,3-2 0,-3 6 0,3-6 0,1 2 0,-1 0 0,0-2 0,0 5 0,0-5 0,0 5 0,0-5 0,-3 5 0,-1-2 0,-3 3 0,0 0 0,0-1 0,0 1 0,0 0 0,0-1 0,0 1 0,-3-3 0,-1-1 0,-4-3 0,4 4 0,-3-3 0,3 2 0,-4-3 0,0 0 0,0 0 0,0 0 0,-5 0 0,3 0 0,-3 0 0,5 0 0,0 0 0,0 0 0,0 0 0,0 0 0,0 0 0,0 0 0,0 0 0,0 0 0,-1 0 0,1 0 0,0 0 0,0 0 0,-5 0 0,4 0 0,-4 0 0,0 0 0,3 0 0,-7 0 0,7 4 0,-8-4 0,4 4 0,0 0 0,-4-4 0,9 4 0,-4-4 0,0 4 0,3-3 0,-3 3 0,5-4 0,0 4 0,0-3 0,0 2 0,0-3 0,0 0 0,3 4 0,-2-3 0,2 2 0,-2 1 0,-1-4 0,0 4 0,0-4 0,0 3 0,1-2 0,-1 3 0,1-4 0,-1 0 0,0 3 0,1-2 0,-1 3 0,1-4 0,2 3 0,-2-2 0,3 3 0,-3-4 0,-1 0 0,1 0 0,0 0 0,0 3 0,0-3 0,0 4 0,0-4 0,3 3 0,1-6 0,10-1 0,-5-4 0,8 0 0,-5 1 0,-1 2 0,3-3 0,-2 0 0,-1 0 0,3 0 0,-2 0 0,3 0 0,0 0 0,0-1 0,-4 1 0,3 0 0,-2 0 0,3 0 0,-4 0 0,3 3 0,-2-2 0,3 3 0,0-4 0,-4 0 0,3-1 0,-2 1 0,3 0 0,0 4 0,-1-3 0,-2 2 0,2-3 0,-3 0 0,4 0 0,14-14 0,-10 6 0,14-7 0,-11 5 0,4 7 0,-4-7 0,-2 8 0,0-4 0,-4 6 0,5-6 0,-6 9 0,1-13 0,0 13 0,-1-5 0,0 3 0,0 3 0,0-4 0,0 0 0,-4 0 0,-1 1 0,-3-1 0,-6 4 0,1 1 0,-5 3 0,-3 0 0,3 0 0,-8 0 0,9 0 0,-9 0 0,9 0 0,-9 0 0,4 4 0,-5-3 0,-1 8 0,1-4 0,0 0 0,0 4 0,0-4 0,0 4 0,0-3 0,4 1 0,-3-6 0,4 3 0,-5-4 0,0 4 0,5-3 0,-4 3 0,3-4 0,-4 0 0,0 4 0,-9 2 0,12 2 0,-10-2 0,11 1 0,1-6 0,-4 4 0,9-2 0,-4-2 0,0 3 0,3-4 0,-3 3 0,5-2 0,0 3 0,0-4 0,0 3 0,-5-2 0,4 2 0,-4-3 0,5 4 0,-5-3 0,0 2 0,-6-3 0,6 0 0,-5 0 0,4 0 0,-1 0 0,-2 5 0,7-4 0,-8 3 0,9-1 0,-9-2 0,9 3 0,-4-4 0,5 0 0,0 3 0,-1-2 0,1 3 0,0-4 0,4 3 0,-3-2 0,2 6 0,1-3 0,-3 0 0,6 3 0,-6-6 0,7 6 0,-7-6 0,6 6 0,-6-2 0,6 2 0,-2 1 0,3 0 0,-4 0 0,3 0 0,-2 0 0,-1 0 0,0 0 0,-1 5 0,-2-4 0,2 4 0,-3 0 0,0-4 0,2 4 0,-1-5 0,3 0 0,-4 0 0,-1 5 0,4-4 0,-3 9 0,2-4 0,-3 5 0,-1 0 0,-4 0 0,4-5 0,-3-1 0,5 0 0,-1-4 0,1 4 0,3-5 0,-2 0 0,6 0 0,-6 3 0,2-2 0,-3 3 0,1-5 0,2 1 0,-2 0 0,3 0 0,0-1 0,-3-2 0,6 2 0,-6-3 0,6 4 0,-6-3 0,6 2 0,-3-3 0,1 0 0,2 4 0,-6-8 0,6 7 0,-7-2 0,4 3 0,0-1 0,-3-3 0,3 4 0,-1-4 0,-2 0 0,2 4 0,1-4 0,-3 4 0,2-4 0,-3 3 0,0-2 0,3 3 0,-2-4 0,3 3 0,-4-2 0,0 3 0,-1 0 0,2-1 0,2 1 0,-2-4 0,3 4 0,-1-4 0,-2 0 0,6 4 0,-6-8 0,6 7 0,-6-6 0,6 6 0,-6-6 0,7 6 0,-7-2 0,6 2 0,-2 0 0,-1-3 0,0 2 0,0-2 0,1 2 0,3 1 0,0 0 0,0 0 0,0-1 0,0 1 0,0 0 0,0 0 0,0 0 0,0 0 0,0 0 0,0 0 0,4 0 0,-3 0 0,2 1 0,1-4 0,-3 3 0,2-3 0,-3 4 0,0 0 0,0-1 0,0 0 0,0 1 0,0-1 0,0 0 0,0 0 0,4-3 0,-3 2 0,5-2 0,-5 3 0,5 0 0,-5 1 0,6-4 0,-6 2 0,6-2 0,-7 4 0,7-4 0,-6 3 0,6-6 0,-6 5 0,6-5 0,-6 6 0,6-6 0,-6 6 0,5-7 0,-2 4 0,3-4 0,-3 0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00:50.81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3576 395 24575,'-23'-5'0,"4"2"0,-6-1 0,4 2 0,-4-2 0,-2 0 0,1 0 0,-7-1 0,2 1 0,-5-2 0,7 1 0,-1 1 0,4 0 0,-2 0 0,1 1 0,5 1 0,0 0 0,4 1 0,-1-2 0,3 1 0,-3-1 0,1 1 0,-4-2 0,0 0 0,1-1 0,-1 0 0,1 2 0,1 0 0,0 1 0,0 0 0,2 0 0,-2 0 0,0-1 0,2 0 0,-4-1 0,-2 1 0,-6-2 0,2 1 0,-1-1 0,3 2 0,-3-1 0,1 1 0,0 0 0,-2 0 0,4-1 0,-5 1 0,5-1 0,3 1 0,0 0 0,0 1 0,-3-1 0,1 0 0,-2 0 0,3 1 0,0 0 0,3 1 0,3-1 0,2 1 0,0-1 0,0 2 0,0-1 0,-3 0 0,0 0 0,-3-1 0,3 1 0,2-1 0,1 2 0,3-2 0,-4 1 0,4 0 0,-5 0 0,4 1 0,-4-1 0,0 0 0,0-1 0,-3 1 0,0-1 0,-1 1 0,2 0 0,0-1 0,0 0 0,-3-1 0,-1 0 0,2 1 0,-1 0 0,2 0 0,-2 0 0,4-1 0,-2 1 0,1-2 0,-2 1 0,-1-3 0,2 3 0,-2 0 0,4 1 0,-1 0 0,4 0 0,2 0 0,0 1 0,1-1 0,-2 1 0,1-1 0,-1 0 0,0 0 0,-1 1 0,1-1 0,-1 2 0,1-2 0,-3 1 0,-2 0 0,-1-1 0,-2 1 0,1-2 0,-2 1 0,4 1 0,-1-1 0,2 1 0,-1 0 0,4-1 0,3 2 0,3-1 0,-1 0 0,-1 1 0,-4-2 0,-4 0 0,-1 0 0,-4-1 0,2 2 0,1 0 0,1-1 0,0 1 0,-4 0 0,-1-1 0,-4 0 0,1-2 0,-2 1 0,2-2 0,4 3 0,-1-1 0,1 1 0,-3-1 0,1 1 0,-2 0 0,2 0 0,-1-1 0,2 1 0,4 0 0,-1 0 0,0 0 0,-1 0 0,0-2 0,-4 2 0,2-1 0,-1 1 0,3-1 0,5 1 0,-2 0 0,2-1 0,-3 1 0,3-2 0,0 2 0,4-1 0,3 1 0,2 1 0,4 0 0,0 1 0,0-1 0,-1 0 0,0 0 0,2 0 0,3 1 0,-1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02:59.05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768 69 24575,'-11'-4'0,"-1"0"0,-2-2 0,-1 1 0,-6 0 0,1 1 0,-1 0 0,1 0 0,6 1 0,-2 0 0,4 1 0,-4 1 0,3-1 0,-3 2 0,2-2 0,-4 2 0,0-1 0,-1 1 0,-2-1 0,2 1 0,1-1 0,4 2 0,1 0 0,-2 0 0,0 1 0,-1 0 0,1 1 0,0 0 0,-2 3 0,1 0 0,-2 0 0,0 2 0,0-3 0,-6 2 0,3 0 0,-2 2 0,3 0 0,1 4 0,2 0 0,2-1 0,1 1 0,-3-1 0,2 2 0,2 1 0,2 1 0,3 0 0,3 1 0,1 2 0,2-2 0,0 1 0,2 1 0,0 3 0,3 1 0,1 3 0,3-2 0,1 2 0,-1-4 0,2 0 0,-1-3 0,3-1 0,-1-1 0,2-3 0,5 4 0,-1-1 0,6 2 0,-4-3 0,4-1 0,-2-2 0,3 1 0,0-2 0,2-1 0,2 1 0,1-3 0,0 1 0,-3-4 0,-3-1 0,-2-1 0,-1 1 0,0-2 0,-1 0 0,2-1 0,0 1 0,3-1 0,-1 0 0,0-1 0,-2-1 0,1 0 0,-3 0 0,-1 0 0,-2 0 0,0 0 0,3 0 0,1-1 0,4 0 0,4-2 0,0 1 0,1-1 0,-6 1 0,-1-2 0,-5 0 0,1-1 0,-5 0 0,4-4 0,-4 2 0,2-4 0,-3 2 0,1-1 0,-2 0 0,1 0 0,0-4 0,-2 1 0,1-4 0,-1 0 0,0-2 0,0 2 0,-2-1 0,-1-3 0,-3-3 0,0-5 0,-3 2 0,0 0 0,0 5 0,-1 2 0,0 2 0,-3 1 0,0-1 0,-2 1 0,-1 0 0,-1 3 0,0-2 0,-4 1 0,-3-6 0,-4 1 0,-5-5 0,-2 3 0,2 0 0,3 5 0,5 4 0,4 4 0,0 1 0,0 0 0,-1 1 0,-7-2 0,-10-1 0,-8-3 0,3 4 0,3 0 0,13 6 0,6 1 0,5 1 0,5 1 0,2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03:02.33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0 24575,'7'29'0,"0"1"0,0-2 0,1 1 0,-2 1 0,1 0 0,-1-4 0,0-2 0,-2-9 0,-1-5 0,-2-6 0,0-2 0,1 0 0,0-1 0,0 1 0,3-1 0,-4 0 0,2-1 0,0 0 0,3 0 0,4 0 0,4-1 0,5 0 0,3-3 0,4-1 0,-1-3 0,3-1 0,-3-1 0,3 2 0,-5 0 0,-2 2 0,-3 2 0,-6 1 0,-2 1 0,-5 0 0,-3 2 0,1-1 0,-1 1 0,1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03:06.45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4850 24575,'4'-17'0,"0"2"0,1 1 0,0 3 0,0 0 0,1 1 0,-2 0 0,1 0 0,0-3 0,-1 3 0,2-4 0,0 3 0,0-1 0,-1 2 0,2-2 0,-3 0 0,3-1 0,-3-1 0,3-1 0,1 0 0,1-1 0,2 0 0,1 0 0,-1 0 0,-1 1 0,0 0 0,-3 3 0,2-2 0,-2 2 0,3-2 0,0 0 0,-1 0 0,3-2 0,-2 0 0,2-1 0,-1 1 0,-1 0 0,0 1 0,-1 0 0,0 0 0,-2 3 0,3-2 0,-4 5 0,2-2 0,-3 3 0,1-1 0,-1 0 0,1 0 0,0-1 0,-1 2 0,1-1 0,-2 2 0,1 0 0,-1 0 0,0-1 0,0 0 0,2-1 0,-1 0 0,0 1 0,0 0 0,0 1 0,-1-2 0,1 3 0,-2-2 0,1 1 0,0 0 0,-1-1 0,2 1 0,-1-1 0,0 0 0,2 0 0,-2-1 0,1 1 0,-2-1 0,0 0 0,1 2 0,-1-3 0,2 3 0,-2-3 0,2 2 0,-1 0 0,0 0 0,1 0 0,-1-1 0,1 1 0,1-2 0,0-1 0,3-1 0,-1-3 0,2 3 0,-2 0 0,0-1 0,3 0 0,-3 0 0,2-1 0,0 0 0,-1 0 0,2 0 0,-2 0 0,3-1 0,0-1 0,1-1 0,-2 2 0,-1 1 0,0 0 0,0 1 0,0 0 0,-1 2 0,0-2 0,1 0 0,1-3 0,0 1 0,1-2 0,0 2 0,-2 0 0,-2 2 0,1 1 0,-1 1 0,1-2 0,1 0 0,-2 0 0,0-1 0,1 2 0,-1-2 0,2 1 0,-2-1 0,1 1 0,1-2 0,0 1 0,0 0 0,0-1 0,-1 2 0,1-2 0,-1 1 0,2-1 0,-1-1 0,3-1 0,-2 1 0,0 0 0,1 0 0,-2 1 0,3-3 0,-2 3 0,2-2 0,0 0 0,2-2 0,0 2 0,-1-3 0,-1 2 0,2-1 0,0-2 0,0 4 0,-1-2 0,0 2 0,1-2 0,-2 1 0,1-1 0,-1 1 0,1 0 0,0 0 0,-2 3 0,1-2 0,-2 1 0,4-2 0,-3 1 0,2-3 0,-2-1 0,2 1 0,-1-2 0,0 3 0,0 0 0,-1 0 0,1-1 0,-3 2 0,0-2 0,-1 3 0,4-2 0,-4 3 0,5-3 0,-2 2 0,3-4 0,-1 0 0,0 1 0,-2-1 0,1 3 0,0-4 0,0 3 0,1-5 0,1 3 0,-1-1 0,1 1 0,-3 3 0,2 0 0,0 1 0,0-1 0,-1 1 0,0 1 0,0-1 0,0-1 0,2-1 0,-2 1 0,1-2 0,0 2 0,0-1 0,-1 2 0,0-2 0,-1 3 0,1-2 0,-1 1 0,2 0 0,-1 0 0,0 1 0,0 0 0,-1 0 0,2 0 0,-2-2 0,3 0 0,-1 1 0,0 0 0,1 0 0,-1 0 0,1-1 0,-2 3 0,-1-1 0,-1 3 0,-1-3 0,0 4 0,0-4 0,0 3 0,1-3 0,0 1 0,-1-1 0,0 1 0,0 0 0,0 0 0,-2 1 0,2-1 0,-1 2 0,1-2 0,2-1 0,-3 2 0,3-3 0,-2 3 0,2-2 0,-3 2 0,1-3 0,-1 3 0,3-3 0,-2 2 0,1 1 0,-1-1 0,1-1 0,0-1 0,3-2 0,-1 1 0,1-1 0,1 0 0,-4 1 0,4 0 0,-3 2 0,3-3 0,0-1 0,-1 1 0,-1-1 0,0 3 0,-3 0 0,0 2 0,-1 1 0,-1 0 0,3-2 0,1-2 0,1 0 0,1 0 0,-2 1 0,1-1 0,0-1 0,0-1 0,2-2 0,1 0 0,0 1 0,1-2 0,-3 1 0,2-2 0,0 0 0,-3 3 0,1-1 0,-1 3 0,3-2 0,-3 2 0,2 0 0,-4 2 0,2-4 0,-1 2 0,0-1 0,1-2 0,1 1 0,2-3 0,-1 1 0,0-1 0,-3 0 0,2 0 0,-1-4 0,0 6 0,2-5 0,-2 6 0,-1-3 0,-2 7 0,-3-1 0,-2 4 0,-1 0 0,-1 3 0,0 3 0,-2 1 0,2 3 0,-2-2 0,0 2 0,0-2 0,0 2 0,0 0 0,-1 1 0,1 1 0,0-1 0,0 1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17:54.881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438 30 24575,'-12'-1'0,"-1"-1"0,1 0 0,-3 1 0,-1-1 0,0 2 0,0-1 0,1 0 0,2 1 0,-2-1 0,0 1 0,-1 0 0,2 1 0,-3 1 0,2 1 0,-2 1 0,2 1 0,-1 1 0,3 1 0,1-2 0,2 0 0,2-1 0,0 0 0,0 0 0,0 2 0,0 1 0,0 0 0,-1 2 0,2 0 0,-3 3 0,2-1 0,0 2 0,-1-1 0,3 2 0,-2 1 0,4-4 0,-1 3 0,2-4 0,0 3 0,1-1 0,0 1 0,1-2 0,0 1 0,0 0 0,1-1 0,0 2 0,2-2 0,0 2 0,1-3 0,1 3 0,0-3 0,3 3 0,0 0 0,2 0 0,3 0 0,0-1 0,2 2 0,0-1 0,-1-1 0,2 1 0,0-2 0,0 2 0,0-1 0,-1-2 0,3 1 0,1-1 0,4 0 0,-2-1 0,0-1 0,-3-2 0,0-2 0,-2 1 0,0-3 0,-2 0 0,1 0 0,0 0 0,-2-1 0,2 1 0,-1-2 0,1 1 0,0-1 0,-3 0 0,1-1 0,-1-1 0,1-1 0,0-1 0,2-1 0,-1-1 0,1-3 0,-3 1 0,-2 1 0,-1 0 0,1-2 0,1-1 0,2-1 0,-1 0 0,2 0 0,0-2 0,2-1 0,-4 1 0,1 0 0,-3 0 0,0-1 0,0-2 0,-2 1 0,0-2 0,-1 2 0,-2-1 0,-2 2 0,-1-1 0,-1 0 0,-4-4 0,-4-5 0,-2 2 0,-2-2 0,2 5 0,3 2 0,0 1 0,0 0 0,-2 0 0,-4-1 0,-4-1 0,-1 1 0,-2 1 0,3 5 0,-1 1 0,2 4 0,-1 0 0,-3 1 0,-2 1 0,-4 0 0,2 0 0,-5 0 0,3 2 0,-3-2 0,5 3 0,8 0 0,7 1 0,6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17:57.61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485 21 24575,'-13'-1'0,"-2"-1"0,-1 0 0,1 2 0,-4-1 0,0 0 0,-2 0 0,-1 1 0,2 1 0,0 0 0,1 1 0,-2 1 0,5-1 0,-2 2 0,2-2 0,-2 3 0,-1-1 0,-1 2 0,2 0 0,1 1 0,1 0 0,3 0 0,-2 2 0,3-2 0,0 4 0,-1 0 0,4 0 0,0 2 0,3 0 0,1 2 0,1 0 0,1-2 0,1-1 0,1 1 0,-1 2 0,2 0 0,-1 2 0,2-2 0,0 3 0,2-1 0,0-2 0,1 0 0,1-3 0,2 2 0,0-2 0,2 1 0,2 0 0,1-1 0,-1 1 0,1-4 0,-3 2 0,5-1 0,-4-2 0,1 0 0,-1 0 0,0-2 0,1 3 0,1-1 0,-1-1 0,2 1 0,3 0 0,4 2 0,3 0 0,-4-1 0,1-1 0,-5-3 0,3 1 0,-2-2 0,2 1 0,2-2 0,-1 1 0,3-2 0,-3 0 0,-1 0 0,-3-2 0,-2 1 0,1-1 0,-1 0 0,4 0 0,0-1 0,-1 0 0,0-2 0,-5 0 0,-2 0 0,-2-1 0,1 0 0,0-1 0,4-2 0,0 0 0,4-2 0,-2-1 0,1-2 0,-2 0 0,-1-1 0,0 0 0,-3 2 0,1-2 0,0 1 0,0-3 0,0-1 0,-1-2 0,-3-1 0,-1-1 0,-2 2 0,-2 2 0,-1 1 0,1 2 0,-1-1 0,0 1 0,0 1 0,-1 1 0,-1-1 0,-1 1 0,-2-1 0,-2 1 0,-3-3 0,-5-1 0,-5-4 0,-1 1 0,-6-4 0,-1 3 0,-4 1 0,3 3 0,-1 5 0,5 0 0,-7 0 0,-3-2 0,2 2 0,-5 1 0,12 5 0,1 1 0,5 1 0,2 2 0,5-1 0,4 1 0,5 0 0,2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17:59.741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23 0 24575,'0'12'0,"0"3"0,-1 4 0,1 1 0,-3 3 0,0-1 0,-1 2 0,0-3 0,1-4 0,1-6 0,1-2 0,0-4 0,1-3 0,-1 1 0,12 0 0,8 0 0,13 0 0,1 0 0,1-2 0,-5-1 0,-1 0 0,-4 0 0,-8 1 0,-6-1 0,-5 1 0,-2-1 0,0 0 0,-2 0 0,-1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18:00.93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0 542 24575,'5'-8'0,"1"-3"0,3-1 0,2 0 0,-2 2 0,3-2 0,-2 1 0,3-2 0,0 1 0,0 1 0,2-1 0,1 0 0,5-1 0,4-1 0,-1-1 0,7-2 0,0 1 0,1-2 0,-5 4 0,-2 1 0,-6 3 0,4-1 0,3 0 0,2 0 0,8-2 0,2 1 0,4-3 0,-1 2 0,-1 0 0,-5 1 0,1 0 0,-3 2 0,-4 0 0,2 2 0,3-1 0,6 0 0,3-1 0,-2 1 0,0 0 0,-5 0 0,5 0 0,-6 2 0,2 0 0,-1 3 0,1-1 0,3 1 0,-4-2 0,0 1 0,-7 1 0,0-1 0,-5 3 0,3-1 0,-1 1 0,0 0 0,-2 0 0,-7 1 0,-5 0 0,-4 0 0,0 1 0,2 0 0,8 0 0,2 0 0,6 0 0,-1 0 0,-5 0 0,-6 0 0,-6 0 0,-4 0 0,-2 0 0,1 0 0,-2 0 0,0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18:17.785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176 1 24575,'13'14'0,"0"2"0,0 1 0,-1 2 0,1 2 0,-3-3 0,5 7 0,-1-4 0,3 2 0,-4-6 0,-4-6 0,-6-5 0,-1-4 0,-1 1 0,-2-2 0,-3 0 0,-5-1 0,-2-1 0,-6 1 0,3-1 0,-7 0 0,-4-1 0,-6 0 0,-4 1 0,5 0 0,-1 2 0,6 1 0,0 0 0,6 1 0,6-2 0,5 0 0,4-1 0,4-1 0,2-1 0,3-1 0,0 1 0,-1 0 0,-2 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4-09T05:18:19.733"/>
    </inkml:context>
    <inkml:brush xml:id="br0">
      <inkml:brushProperty name="width" value="0.05" units="cm"/>
      <inkml:brushProperty name="height" value="0.05" units="cm"/>
      <inkml:brushProperty name="color" value="#66CC00"/>
    </inkml:brush>
  </inkml:definitions>
  <inkml:trace contextRef="#ctx0" brushRef="#br0">2325 350 24575,'-8'-1'0,"0"1"0,1-2 0,-1-2 0,-6-2 0,1-3 0,-6 0 0,2-3 0,-4 2 0,0-2 0,3 2 0,-3 1 0,2 0 0,-2 0 0,1 0 0,-2-1 0,2 2 0,-2-2 0,2 3 0,3 0 0,-1 1 0,-1-2 0,-2 0 0,0 0 0,-3-3 0,1 3 0,-3-2 0,0-1 0,2 3 0,-1-3 0,4 5 0,-3-2 0,2 3 0,-2 0 0,2-1 0,-3 2 0,-1-2 0,1 2 0,0-1 0,0 1 0,1 1 0,-2 0 0,2 1 0,-7-2 0,1 1 0,-6-2 0,6 1 0,-1 1 0,3 0 0,-2 0 0,-4 0 0,5 1 0,-7-1 0,3 1 0,-3-1 0,6 2 0,3 0 0,8 1 0,0 0 0,2-1 0,1 1 0,-2-1 0,-1 1 0,-1-1 0,2 1 0,-3-1 0,4 0 0,-1 1 0,2-1 0,2 1 0,-4 0 0,0 0 0,-4 0 0,0 0 0,1 0 0,-1 0 0,1 0 0,0 0 0,-1 0 0,0 0 0,-3 0 0,0 0 0,-2 0 0,3 0 0,1 0 0,3 0 0,2 0 0,2 0 0,1 0 0,2 0 0,1 0 0,2 0 0,4 0 0,1 0 0,0 0 0,-1 0 0,-2 1 0,-3-1 0,-3 1 0,-5 0 0,-4-1 0,1 0 0,1 1 0,3 0 0,3-1 0,0 0 0,1 1 0,0-1 0,-2 1 0,2 0 0,2-1 0,2 1 0,1-1 0,1 0 0,1 0 0,-2 1 0,2-1 0,-1 1 0,1-1 0,2 0 0,2 0 0,1 0 0,0 0 0,0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6:03.518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16 8,'29'-4,"-4"1,-18 3,1 0,6 3,-8 4,4 1,-7 2,-2 1,3-2,-4 5,0-6,0 3,0 1,0-4,0 6,0-5,0 1,0 1,0-3,-4 6,4-6,-7 3,6 0,-6-3,6 3,-6-3,2 0,-3 0,0 0,0-3,-3 2,2-4,-1 1,0-1,2-9,-3-2,7-4,1 1,3 1,0 2,6-3,0 3,4 0,-2 0,0 4,0-7,3 10,-2-10,2 10,-1-3,-2 1,2-1,1-3,-6-1,8 3,-5 2,4 3,2 0,-6 0,2 3,2 2,-7 3,5 0,-5 0,3 3,-4-2,3 3,-2-1,-1-2,3 3,-2-1,-1-2,0 2,-4 1,0-3,0 6,0-6,0 2,0 2,0-4,0 4,0-1,0-3,0 6,0-2,0 0,0 0,0-5,0 4,0 0,-4 0,3 0,-6-4,6 3,-6-2,6 3,-6-4,2 3,1-2,-3 3,-1-8,-4 0,0-4,2 0,-1-7,0-10,3-2,-1-6,8-1,-3 6,-1-6,4 1,-3 4,4-5,0 7,0 5,0-4,0 9,0-9,4 9,0-4,4 4,0 1,0 4,0-3,3 2,-2 1,3-4,-1 8,-2-8,3 7,-1-2,-2-1,3 3,-1-2,-2 3,6 0,-7 0,3 0,-1 0,-2 3,3 4,-4 2,-3 2,4 1,-8-4,7 4,-2-1,-1-2,3 3,-6 1,6-4,-6 9,3-9,0 9,-3-4,3 5,-4 0,0 0,0 0,0 6,0 2,0 0,5 5,-4-5,4 0,-5 5,0-12,0 6,0-7,0 0,0 0,0-5,0 4,0-4,0 5,0 0,0 0,0 0,0 0,0-5,0 4,0-9,0 4,-3-2,-2-2,1 3,-3-4,2 0,-3 0,-3-4,2 0,-6-4,7 0,-4-8,8-5,1-6,3 1,0 0,0 4,0-5,0-7,0 6,0-6,0 1,0 4,0-5,4 7,1 0,4 5,0-4,-4 8,3-3,-4 5,4 0,0 0,0 4,0-4,3 4,-6-4,9 4,-6 1,4 3,2 0,-5 0,2 0,0 0,-3 0,7 0,-7 0,2 0,1 3,-4 4,0 1,0 4,-6-1,2-2,-3 3,0-1,0-2,0 6,0-1,0-1,0-1,0-4,0 4,0 0,0 1,0-2,0 0,4-2,0 2,4-3,4-4,-3 3,2-6,0 6,-2-6,2 6,1-2,-3-1,2 3,1-6,-3 6,2-6,1 2,-3-3,5 4,-5-3,2 2,0-3,-2 0,5 0,-5 0,4 0,-2 0,0 0,3 0,-6 0,-14-22,6 13,-21-22,16 21,-8-3,4 0,1 4,-1-4,1 5,0 0,-5-1,3 1,-3-1,5 1,0 0,0 3,0-2,-4 3,4-4,-4 3,4-5,1 8,-1-8,0 1,0 4,0-9,1 9,-1-7,0 5,4-1,-6 0,3-9,-4 7,2-6,0 3,0-2,0-4,0 5,-1-4,2 9,-1-4,1 5,4 0,-3-1,2-2,1 3,23 21,-9-2,17 15,-13-8,-4-4,3 0,-4 4,-1-9,2 9,-2-9,1 4,3-4,-2-1,3 5,-5-4,1 9,4-8,-2 8,2-8,1 8,-5-9,4 4,-5 0,0-4,1 4,-5-5,4 0,-1 2,1-1,3 2,-4-4,1 1,3-1,-2 1,2 0,-3-4,0 3,3-3,-2 4,3 0,-8 0,7 0,-6 0,7-3,-1 5,-3-5,2 5,-2-6,-1 6,1-5,0 6,-1-4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6:06.691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0,'26'0,"2"0,-14 0,5 0,0 0,0 0,0 0,0 0,0 0,0 0,0 5,-5-4,4 3,-9-1,9-2,-9 3,4-4,0 4,-4-3,4 3,0-4,-4 0,4 0,0 5,-4-4,4 3,-1-4,-3 0,6 0,-6 0,2 0,1 0,-3 0,6 0,-6 0,2 0,1 0,-4 0,8 0,-8 0,4 0,-1 0,3 0,-1 0,0 0,-5 3,3-2,3 3,-1-4,5 0,-9 0,4 0,0 0,-4 3,9-2,-9 3,9-4,-9 0,9 0,-9 0,4 0,0 4,-4-3,9 3,-9-4,9 0,-4 4,0-2,4 2,-9-1,4-2,3 7,-5-7,5 3,-8-4,0 4,3-3,-2 2,3 1,4-3,-6 6,7-6,-4 2,-4-3,4 0,-2 0,-2 0,8 0,-8 0,4 0,-2 0,-2 0,6 0,-6 0,3 0,-1 0,-2 0,6 0,-6 0,3 4,-1-3,-3 2,7-3,-6 0,1 0,1 0,-3 0,7 0,-6 0,2 0,0 0,-2 0,6 0,-7 0,3 0,0 0,-3 0,6 0,-7 0,6 0,-2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6:10.026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1010 1082,'-19'-19,"1"6,17 6,-6 2,3-7,-5 3,5-2,-3 3,2 0,-3-4,0 3,1-2,3 4,-3-1,3-2,-4 4,0-7,4 8,-3-6,2 0,-3 6,1-5,-1 6,1-3,-3-4,1 7,2-7,-4 7,9-4,-9 0,7 0,-4 0,-4 0,7-1,-6 1,6 0,-3 0,0 0,0 4,0-4,0 0,0 3,0-6,0 7,0-4,0 0,1 1,-1-1,0 1,0-2,-4 1,4 1,-4 2,5-5,-1 8,0-9,-4 7,3-4,2 0,-1 0,4 0,-8 4,3-7,-2 6,3-7,0 5,0 2,1-5,-5 5,3-7,-2 5,7-1,-6 0,5 0,-3 0,-3 1,9-1,-8-1,5 1,-3 0,0 0,0 0,0 4,0-7,-1 5,1-2,0-3,0 6,4-7,-7 4,9 0,-9 0,7 0,-4 0,0 0,-1 0,2 0,-1 0,0 0,0-4,0 3,3-2,-2 3,3 0,-4 0,0 0,1-3,3 3,-3-4,3 4,-4 1,0-5,0 4,4-4,-3 4,3 1,-4-5,1 4,2-4,-2 4,3 0,-4 0,0 0,0 1,1-1,-1 1,-3-1,3 4,-3-3,3 3,1-3,0-1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6:12.751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58 1346,'0'-27,"0"-1,0 15,0-5,0 2,0 3,0-3,0 6,0-8,0 9,0-9,0 9,0-9,0 9,0-4,0 0,0 3,0-2,0 0,0 3,0-8,0 8,0-4,0 1,0 3,0-2,0-1,0 3,0-6,0 6,0-2,0-1,0 3,0-3,0 1,0-3,0 2,0-6,0 8,0-8,0 9,0-9,0 4,0 0,0 1,0 0,0 4,0-4,-4 0,3 3,-4-3,5 0,0 4,0-4,0 1,0 3,0-3,0-4,0 6,0-12,-3 13,2-4,-3 0,4 3,0-3,0 2,-3 2,2-2,-3-1,4 3,0-3,-3 1,2 2,-3-2,1-1,2 4,-3-4,4 1,0 2,-3-3,2 1,-2 2,3-6,0 6,0-2,0-1,-4 3,3-2,-2-1,3 3,0-6,0 6,0-2,0-2,0 3,0-3,0 2,0 2,0-3,0 0,0 3,0-6,0 7,0-3,0-1,0 5,0-7,0 6,6-3,2 1,3 5,0-1,-1 6,-2 12,3 5,-1 21,-3-17,-2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6:18.874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0 908,'0'-37,"0"3,0 15,0 5,0-4,0 4,0 0,0 1,0 0,0 3,0-8,0 9,0-9,0 9,0-9,0 4,4-1,-3 2,2 0,-3 4,0-4,0 1,0 3,0-2,4-1,-3 3,2-3,-3 1,4 2,-3-2,2-1,-3 3,4-3,-3 1,5 2,-5-2,6 3,-3-4,1 3,2-3,-3 5,0-5,3 3,-3-2,8 3,-3 3,-1-2,2 3,-5-5,6-2,-6 3,1 0,-1-2,-1 1,3-2,-6 0,2 0,0 2,-2-5,3 6,-1-3,-2 0,6 3,-3-4,3 4,1 0,-4-3,3 2,-6-2,6 3,-3-3,0 2,0-2,-1 0,5 6,0-5,4 6,-8-4,6 0,-2 3,3 2,3 0,-6 2,5-2,-4 3,1 0,1 0,-3 0,6 0,-6 7,3 1,-3 1,-4 2,7-7,-6 7,6-2,-6 2,-2-3,0 4,-2-4,6 4,-6-1,3-2,-4 6,0-7,0 9,0-8,0 4,0-1,0-4,0 12,0-10,0 7,0-9,0 0,0 7,0 0,0 1,0-3,0 0,0-4,0 4,-7-2,5-2,-9 3,6-4,-3 0,0 0,0 0,4 0,-4 0,0 0,-1 0,-2-4,3 3,-9-2,7 3,-7-3,9-1,0 0,-4 0,4 4,-4-4,1-1,2-3,-6 0,7 0,-3 0,4-11,3 1,0-6,4 5,0 3,0-3,7 2,3 1,8 5,1 3,0 0,0 0,7 0,-11 0,10 0,-11 0,0 0,4 0,-9 0,4 3,-5 2,0 3,0-1,0 1,-4 4,0 2,-4-1,0-1,0 1,0-3,0 2,0 5,0-7,0 6,0-8,-4 0,3 5,-6-3,3 2,-5-4,1 0,4 0,-3 0,2 0,-3 4,0-3,0 2,0-6,0 5,0-8,0 9,-1-7,-2 4,2-3,-2-2,-1-3,3 0,-2 0,-1 0,3 0,-8 0,8 0,-4 0,2 0,2 0,-3 0,1 0,3 0,-3 6,7 6,0 0,4 2,0-6,0 3,0 1,0 0,0-1,0-1,0 1,0 0,0 3,0-6,0 5,4-4,-3 2,2-1,-3-1,0 5,0-5,0 2,0 0,0-3,0 7,0-7,0 3,0 0,0-3,0 6,-3-6,12 1,1-5,3-4,1-1,-6-3,1 4,6-3,-7 2,3-3,0 4,-3 0,6 0,-6 0,6 0,-6-4,2 4,-2-11,-1 6,1-6,-1 4,4 3,-3-2,3 2,-1 0,-2 1,5 3,-3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2-25T10:26:21.726"/>
    </inkml:context>
    <inkml:brush xml:id="br0">
      <inkml:brushProperty name="width" value="0.2" units="cm"/>
      <inkml:brushProperty name="height" value="0.4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1 409,'26'-14,"-3"4,-15 7,1-6,-1 7,0-10,4 7,-3 1,2-3,1 2,-4-2,4 2,-5-2,1 3,4-1,-3-2,2 6,-3-6,-1 3,1-5,0 2,0-1,2 0,-2 4,3-3,-3 3,3-3,-3 2,3-2,-3 3,4-4,-7 0,5 0,-6-1,4 1,4 0,-3 4,2-3,-4 2,1-3,0 1,0-1,0 0,0 3,0-2,3-1,-3 3,2-5,-3 7,4-2,-3-1,3 1,-3-3,0 0,-1 1,4 3,-2 0,2 1,0-1,-2-1,2 2,0-1,-2 4,2-8,0 7,-2-2,6 3,-6 0,2 0,0-4,-2 3,5-2,-5 3,1 0,2 0,-4 0,6 0,-6 0,5 0,-1 0,-2 0,1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2-25T10:27:15.64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 1034 24575,'11'0'0,"-1"0"0,-2 0 0,0 0 0,0-3 0,0 2 0,0-2 0,0 3 0,0 0 0,-4-4 0,3 3 0,-2-3 0,3 4 0,0 0 0,0 0 0,0-3 0,0 2 0,-1-3 0,1 4 0,0 0 0,0 0 0,0 0 0,-1-3 0,1 2 0,0-3 0,-1 4 0,1 0 0,-3-3 0,2 2 0,-3-3 0,4 4 0,0 0 0,0 0 0,-1-3 0,1 2 0,-1-5 0,1 5 0,0-2 0,-4-1 0,3 3 0,-3-3 0,1 1 0,1 2 0,-1-3 0,-1 1 0,3 2 0,-2-6 0,2 6 0,-2-6 0,1 6 0,-5-7 0,6 8 0,-3-7 0,4 6 0,0-2 0,-4-1 0,2 3 0,-1-6 0,2 6 0,-3-6 0,3 6 0,-3-6 0,4 6 0,-1-2 0,1 3 0,-1-3 0,1 2 0,0-2 0,-1 0 0,1 2 0,-1-3 0,1 4 0,-1 0 0,1-3 0,-1 2 0,1-3 0,0 4 0,0 0 0,-1-3 0,1 2 0,0-2 0,0 3 0,0 0 0,-1 0 0,1 0 0,0-4 0,0 4 0,0-4 0,-1 4 0,1-4 0,0 3 0,0-2 0,0 3 0,0 0 0,0 0 0,0 0 0,0-4 0,0 3 0,0-2 0,0 3 0,0 0 0,0 0 0,0 0 0,0 0 0,0-4 0,0 3 0,0-2 0,0 3 0,0 0 0,0 0 0,0 0 0,0 0 0,0 0 0,0 0 0,0-4 0,0 3 0,0-2 0,0 3 0,0-4 0,0 3 0,0-3 0,0 1 0,0 2 0,-1-3 0,1 4 0,0-3 0,0 2 0,0-3 0,0 4 0,0-3 0,0 2 0,0-3 0,-4 1 0,3 2 0,-2-3 0,3 0 0,0 4 0,0-4 0,0 4 0,0-4 0,0 3 0,-1-6 0,1 6 0,0-2 0,0-1 0,0 3 0,0-2 0,0-1 0,0 3 0,0-6 0,0 7 0,0-4 0,0 1 0,-1 2 0,1-6 0,0 6 0,0-3 0,0 1 0,0 2 0,0-3 0,0 0 0,0 4 0,0-4 0,0 0 0,0 3 0,0-2 0,0 3 0,0-4 0,0 3 0,0-2 0,0 3 0,0-4 0,0 3 0,0-2 0,-1-1 0,1 3 0,0-2 0,0 3 0,0 0 0,0-4 0,-1 3 0,1-3 0,0 4 0,0 0 0,0 0 0,0-3 0,0 2 0,0-3 0,0 4 0,-1 0 0,1 0 0,0-3 0,0 2 0,0-3 0,0 4 0,0 0 0,0-3 0,0 2 0,0-3 0,0 1 0,0 2 0,0-3 0,0 4 0,0 0 0,0-4 0,-1 4 0,1-4 0,0 4 0,-1-4 0,1 3 0,0-2 0,-4-1 0,3 3 0,-3-2 0,4 3 0,0 0 0,0 0 0,-1-3 0,1 2 0,0-3 0,-1 4 0,1-3 0,0 2 0,0-3 0,-1 4 0,1-3 0,0 2 0,0-3 0,-1 4 0,1-3 0,0 2 0,0-3 0,0 1 0,0 2 0,0-3 0,0 0 0,0 4 0,0-4 0,5 4 0,-4-4 0,4 3 0,0-2 0,-4 3 0,4-4 0,0 3 0,-4-2 0,9-1 0,-9 2 0,9-2 0,-9 1 0,9 2 0,-9-3 0,9 0 0,-9 3 0,9-8 0,-9 8 0,4-3 0,0 0 0,-4 3 0,4-4 0,0 5 0,-4 0 0,4 0 0,-5-3 0,0 2 0,5-3 0,-4 4 0,4-3 0,-5 2 0,0-3 0,0 4 0,0 0 0,0-3 0,0 2 0,0-3 0,0 4 0,0 0 0,0 0 0,4-4 0,-4 4 0,4-4 0,-4 4 0,0-4 0,0 3 0,0-6 0,0 6 0,0-2 0,0-1 0,0 3 0,0-2 0,0-1 0,0 3 0,0-6 0,-1 6 0,1-3 0,0 1 0,0 2 0,5-7 0,-3 7 0,2-3 0,-4 4 0,0-4 0,0 3 0,0-2 0,0-1 0,0 3 0,5-2 0,-4-1 0,4 3 0,-5-6 0,5 6 0,-4-3 0,9 0 0,-9 3 0,4-3 0,0 0 0,-4 3 0,13-8 0,-12 8 0,6-3 0,-8 0 0,5 3 0,-4-2 0,9 3 0,-9-4 0,9 3 0,-9-3 0,4 4 0,0-4 0,-4 3 0,4-3 0,0 0 0,-4 3 0,4-4 0,0 1 0,-4 3 0,4-3 0,4 0 0,-7 3 0,6-2 0,-8-1 0,0 3 0,0-2 0,0-1 0,5 3 0,-4-6 0,4 6 0,0-7 0,-4 7 0,9-7 0,-9 6 0,9-6 0,-4 7 0,0-7 0,4 3 0,-9 0 0,4 1 0,0 0 0,-4 3 0,8-4 0,-3 5 0,-2-3 0,1 2 0,-5-3 0,0 4 0,0-3 0,0 2 0,0-3 0,5 0 0,-4 3 0,4-3 0,0-1 0,-4 4 0,4-7 0,0 8 0,-4-4 0,4 4 0,4 0 0,-7-4 0,6 3 0,-8-2 0,0 3 0,0 0 0,0 0 0,0 0 0,0 0 0,0 0 0,0 0 0,0-4 0,5 3 0,-4-2 0,4 3 0,-5 0 0,0-4 0,5 3 0,-4-2 0,4 3 0,-5-4 0,0 3 0,4-2 0,-4 3 0,4-4 0,-4 3 0,0-3 0,0 4 0,0 0 0,0-3 0,0 2 0,-1-3 0,1 4 0,0 0 0,0-3 0,-1 2 0,1-2 0,0 0 0,0 2 0,-1-2 0,1-1 0,0 4 0,-1-4 0,-2 1 0,2 2 0,-3-6 0,4 6 0,0-6 0,0 6 0,-3-7 0,2 8 0,-3-4 0,4 0 0,0 3 0,0-5 0,0 5 0,-1-2 0,1-1 0,-1 3 0,1-6 0,0 6 0,0-3 0,-1 1 0,1 2 0,0-2 0,0-1 0,-1 4 0,1-4 0,0 1 0,0 2 0,-1-2 0,0-1 0,-3 4 0,0-4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EC8F7-A5E6-3849-83CE-642327488054}" type="datetimeFigureOut">
              <a:rPr lang="en-US" smtClean="0"/>
              <a:t>4/9/20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4BD1-39DA-1E47-BAFB-C1887F052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19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where my project BIS78, comes in</a:t>
            </a:r>
          </a:p>
          <a:p>
            <a:endParaRPr lang="en-US" dirty="0"/>
          </a:p>
          <a:p>
            <a:r>
              <a:rPr lang="en-US" dirty="0"/>
              <a:t>Currently there are a few major problems:</a:t>
            </a:r>
          </a:p>
          <a:p>
            <a:endParaRPr lang="en-US" dirty="0"/>
          </a:p>
          <a:p>
            <a:pPr marL="228600" indent="-228600">
              <a:buAutoNum type="arabicParenR"/>
            </a:pPr>
            <a:r>
              <a:rPr lang="en-US" dirty="0"/>
              <a:t>There are holes in the coverage of the muon spectrometer</a:t>
            </a:r>
          </a:p>
          <a:p>
            <a:pPr marL="228600" indent="-228600">
              <a:buAutoNum type="arabicParenR"/>
            </a:pPr>
            <a:r>
              <a:rPr lang="en-US" dirty="0"/>
              <a:t>There is a very high trigger rate in the </a:t>
            </a:r>
            <a:r>
              <a:rPr lang="en-US" dirty="0" err="1"/>
              <a:t>pseudorapidity</a:t>
            </a:r>
            <a:r>
              <a:rPr lang="en-US" dirty="0"/>
              <a:t> 1.0 to 1.3 region (the region inside the dotted lines here.</a:t>
            </a:r>
            <a:br>
              <a:rPr lang="en-US" dirty="0"/>
            </a:br>
            <a:r>
              <a:rPr lang="en-US" dirty="0"/>
              <a:t>Yes there are also high trigger rates outside eta=1.3, those will be fixed by the new small wheel </a:t>
            </a:r>
            <a:r>
              <a:rPr lang="en-US" dirty="0">
                <a:sym typeface="Wingdings" pitchFamily="2" charset="2"/>
              </a:rPr>
              <a:t> @</a:t>
            </a:r>
            <a:r>
              <a:rPr lang="en-US" dirty="0" err="1">
                <a:sym typeface="Wingdings" pitchFamily="2" charset="2"/>
              </a:rPr>
              <a:t>marius</a:t>
            </a:r>
            <a:endParaRPr lang="en-US" dirty="0">
              <a:sym typeface="Wingdings" pitchFamily="2" charset="2"/>
            </a:endParaRPr>
          </a:p>
          <a:p>
            <a:pPr marL="228600" indent="-228600">
              <a:buAutoNum type="arabicParenR"/>
            </a:pPr>
            <a:r>
              <a:rPr lang="en-US" dirty="0">
                <a:sym typeface="Wingdings" pitchFamily="2" charset="2"/>
              </a:rPr>
              <a:t>Lastly, ALTAS is increasing the luminosity, or proton collisions, in the future and the current RPCs are not going to be able to handle the data load</a:t>
            </a:r>
          </a:p>
          <a:p>
            <a:pPr marL="228600" indent="-228600">
              <a:buAutoNum type="arabicParenR"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dirty="0"/>
              <a:t>These problems are addressed by BIS78:</a:t>
            </a:r>
          </a:p>
          <a:p>
            <a:pPr marL="0" indent="0">
              <a:buNone/>
            </a:pPr>
            <a:r>
              <a:rPr lang="en-US" dirty="0"/>
              <a:t>The blue in the bottom picture shows the regions covered previously</a:t>
            </a:r>
          </a:p>
          <a:p>
            <a:pPr marL="0" indent="0">
              <a:buNone/>
            </a:pPr>
            <a:r>
              <a:rPr lang="en-US" dirty="0"/>
              <a:t>The red region shows what BIS78 will now cover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Filling these holes will solve the high trigger rate problem and the hole coverage problem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BIS78 is also a pilot program for a new type of RPC called a </a:t>
            </a:r>
            <a:r>
              <a:rPr lang="en-US" dirty="0" err="1"/>
              <a:t>tRPC</a:t>
            </a:r>
            <a:r>
              <a:rPr lang="en-US" dirty="0"/>
              <a:t> which will be able to handle the higher rate of data in future years, </a:t>
            </a:r>
          </a:p>
          <a:p>
            <a:pPr marL="0" indent="0">
              <a:buNone/>
            </a:pPr>
            <a:r>
              <a:rPr lang="en-US" dirty="0"/>
              <a:t>so if this works, there will be a much larger project to install many more </a:t>
            </a:r>
            <a:r>
              <a:rPr lang="en-US" dirty="0" err="1"/>
              <a:t>tRPCs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1397B-8940-124F-8F4E-6AF59F46BC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77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 a picture of where exactly the BIS78 chambers will go. </a:t>
            </a:r>
          </a:p>
          <a:p>
            <a:r>
              <a:rPr lang="en-US" dirty="0"/>
              <a:t>As the name suggests: in the Barrel Inner region</a:t>
            </a:r>
          </a:p>
          <a:p>
            <a:endParaRPr lang="en-US" dirty="0"/>
          </a:p>
          <a:p>
            <a:r>
              <a:rPr lang="en-US" dirty="0"/>
              <a:t>The red is BIS78 and the yellow is the future BI installation assuming all goes well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1397B-8940-124F-8F4E-6AF59F46BC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69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Before I talk about the analysis, I wanted to show the data flow of what actually happens</a:t>
            </a:r>
          </a:p>
          <a:p>
            <a:endParaRPr lang="en-US" dirty="0"/>
          </a:p>
          <a:p>
            <a:r>
              <a:rPr lang="en-US" dirty="0"/>
              <a:t>Yada yada yada about how it works.</a:t>
            </a:r>
          </a:p>
          <a:p>
            <a:endParaRPr lang="en-US" dirty="0"/>
          </a:p>
          <a:p>
            <a:r>
              <a:rPr lang="en-US" dirty="0"/>
              <a:t>Here is a picture of the blue rectangle here. The yellow thing is this mezzanine card and the green thing is the PAD 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F1397B-8940-124F-8F4E-6AF59F46BC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4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A23DC-C087-6041-96AB-E12849B26E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69BE1E-7DD7-2248-8E20-900B17B824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C67F0-05AC-B546-B5EA-825534B59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B7CD2-6FBA-D448-BAB7-F85FAD785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79178-08EB-C247-9E87-976F3BE32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02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8516C-EEFE-744B-9AEB-9BF5AD4F2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7F44B2-6F44-994F-A278-C128737F83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C6842-51B2-1849-B5B1-CC651AB3A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DEC58-5679-A14F-B470-321E8E51D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2727A-79D0-1F4A-B42F-63696773C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BE41FE-A165-0140-8B56-C6194FD026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393358-367F-9B47-8ECA-1973642824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9712B-47C0-E449-BE81-4F78D83EB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1D8D0-58E3-1D42-ADE6-7F2B23452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1CCE2-121D-A14D-A046-AA90DD72A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35792-40DB-A946-A3DF-F7A25905A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1B8DF-9448-F540-81A4-C5FD2660E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31ED5-980F-7C4E-877C-1CF3DC098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51DD0D-146B-C846-B8A1-86DBFFC1D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2AAF2-8A30-3641-941C-CB3C606E0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E1E19-A987-DC41-A2F6-2BA2D1C61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51957-DDD9-7C4E-81CB-11626BD0A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395CE-15C7-414F-9E93-B5B16C711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665AE-01FF-5246-B544-EE0C2548A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6CD4C-3A99-DD4A-B5CC-EB621A6B6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1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969DF-3FCF-9847-B103-1434F5ADC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45728-A36D-F949-9777-E22D716F8B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B4996-0748-5542-927E-90495B9D01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CF13FF-6388-564F-AFC6-34CD5D8E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2F81F8-2064-4E4B-93D2-7B4CC810C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074060-3F46-EB4F-B2DB-B7D4B9AD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4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A5714-0786-334D-80B0-46FEA2A41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29C5AF-813E-7D4D-A1F0-9B729D055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9731C6-5CE7-3E4C-9800-A5F592E46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97E934-DA51-7C4D-9E9D-2CBF49D47B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130E08-88E1-704C-9979-9D0BE5FD65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0BFB9-4470-4F47-AE1B-6B8D67E7B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63F195-0B5E-5A4B-994D-85C03489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3FEE60-04DC-A94F-AB5E-37FCD9B1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56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E034D-F4C2-4145-8CC4-2143CF115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FC1839-9CC2-E74C-8F0B-594DDDA39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7C7395-045D-B048-AA25-64B59BB60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32B52D-E261-E940-BAEA-C8DEB18BC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76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67C361-E8AF-D244-B071-DCA958C6E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3ACC27-3D3E-1548-9C65-E125B74F1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B3B2A8-ED58-C244-A020-9CBF7BEB0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5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652AA-5A38-4545-B9A6-276280AAF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101C6-16FF-344A-9D8A-337291B48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7D6BD1-3B18-F34E-A960-B706ED5155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286992-9937-5744-84DF-08383147C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6F1C5-9DC9-F646-95E0-D9BD8101A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986A40-82B3-094D-BC12-CDDC5AEA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40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C87BA-E64B-7F46-8C33-8BFAC368C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F18882-1D68-604A-B279-BD50C51063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A6742B-987D-5745-8EEC-6424B97EDD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EEF62-BD4F-2946-873F-2C2A4BDE9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C0498-ABFB-CF4E-84FE-DA65D218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2342D-0665-C945-8BB2-1546EED23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5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EA42CC-7596-AE48-BA83-15F199328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B2D580-C43F-9846-AA62-4C4BC123D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EFAEE-C982-C043-BEEB-748A785E4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595C8-70AC-AC4C-94FB-5602DE30D96B}" type="datetimeFigureOut">
              <a:rPr lang="en-US" smtClean="0"/>
              <a:t>4/9/20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D5B30-69A6-E546-A285-4B99AE7A78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7FD42-062B-DE4B-A96A-8F77B1823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3DD9E-5B99-1A48-A6E8-641C026F29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1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customXml" Target="../ink/ink29.xml"/><Relationship Id="rId3" Type="http://schemas.openxmlformats.org/officeDocument/2006/relationships/customXml" Target="../ink/ink24.xml"/><Relationship Id="rId7" Type="http://schemas.openxmlformats.org/officeDocument/2006/relationships/customXml" Target="../ink/ink26.xml"/><Relationship Id="rId12" Type="http://schemas.openxmlformats.org/officeDocument/2006/relationships/image" Target="../media/image37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customXml" Target="../ink/ink28.xml"/><Relationship Id="rId5" Type="http://schemas.openxmlformats.org/officeDocument/2006/relationships/customXml" Target="../ink/ink25.xml"/><Relationship Id="rId10" Type="http://schemas.openxmlformats.org/officeDocument/2006/relationships/image" Target="../media/image36.png"/><Relationship Id="rId4" Type="http://schemas.openxmlformats.org/officeDocument/2006/relationships/image" Target="../media/image33.png"/><Relationship Id="rId9" Type="http://schemas.openxmlformats.org/officeDocument/2006/relationships/customXml" Target="../ink/ink27.xml"/><Relationship Id="rId1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g"/><Relationship Id="rId5" Type="http://schemas.openxmlformats.org/officeDocument/2006/relationships/image" Target="../media/image46.JP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0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21" Type="http://schemas.openxmlformats.org/officeDocument/2006/relationships/image" Target="../media/image16.png"/><Relationship Id="rId34" Type="http://schemas.openxmlformats.org/officeDocument/2006/relationships/customXml" Target="../ink/ink16.xml"/><Relationship Id="rId7" Type="http://schemas.openxmlformats.org/officeDocument/2006/relationships/image" Target="../media/image90.png"/><Relationship Id="rId12" Type="http://schemas.openxmlformats.org/officeDocument/2006/relationships/customXml" Target="../ink/ink5.xml"/><Relationship Id="rId17" Type="http://schemas.openxmlformats.org/officeDocument/2006/relationships/image" Target="../media/image14.png"/><Relationship Id="rId25" Type="http://schemas.openxmlformats.org/officeDocument/2006/relationships/image" Target="../media/image18.png"/><Relationship Id="rId3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10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4.png"/><Relationship Id="rId5" Type="http://schemas.openxmlformats.org/officeDocument/2006/relationships/image" Target="../media/image80.png"/><Relationship Id="rId15" Type="http://schemas.openxmlformats.org/officeDocument/2006/relationships/image" Target="../media/image13.png"/><Relationship Id="rId23" Type="http://schemas.openxmlformats.org/officeDocument/2006/relationships/image" Target="../media/image17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15.png"/><Relationship Id="rId31" Type="http://schemas.openxmlformats.org/officeDocument/2006/relationships/image" Target="../media/image21.png"/><Relationship Id="rId4" Type="http://schemas.openxmlformats.org/officeDocument/2006/relationships/customXml" Target="../ink/ink1.xml"/><Relationship Id="rId9" Type="http://schemas.openxmlformats.org/officeDocument/2006/relationships/image" Target="../media/image100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9.png"/><Relationship Id="rId30" Type="http://schemas.openxmlformats.org/officeDocument/2006/relationships/customXml" Target="../ink/ink14.xml"/><Relationship Id="rId35" Type="http://schemas.openxmlformats.org/officeDocument/2006/relationships/image" Target="../media/image23.png"/><Relationship Id="rId8" Type="http://schemas.openxmlformats.org/officeDocument/2006/relationships/customXml" Target="../ink/ink3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20.xml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9.xml"/><Relationship Id="rId5" Type="http://schemas.openxmlformats.org/officeDocument/2006/relationships/image" Target="../media/image11.png"/><Relationship Id="rId4" Type="http://schemas.openxmlformats.org/officeDocument/2006/relationships/customXml" Target="../ink/ink18.xml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ustomXml" Target="../ink/ink23.xml"/><Relationship Id="rId3" Type="http://schemas.openxmlformats.org/officeDocument/2006/relationships/image" Target="../media/image8.jpeg"/><Relationship Id="rId7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2.xml"/><Relationship Id="rId5" Type="http://schemas.openxmlformats.org/officeDocument/2006/relationships/image" Target="../media/image26.png"/><Relationship Id="rId4" Type="http://schemas.openxmlformats.org/officeDocument/2006/relationships/customXml" Target="../ink/ink21.xml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30D17-8A1F-B741-98A1-D1CD7B706B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BIS-78 Resistive Plate Chamber Upgrade: Commissioning Software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509484-59D9-B64E-BF65-4077ABCC9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Alexander Kaipainen</a:t>
            </a:r>
          </a:p>
          <a:p>
            <a:r>
              <a:rPr lang="en-US" dirty="0"/>
              <a:t>April 9, 2020</a:t>
            </a:r>
          </a:p>
        </p:txBody>
      </p:sp>
      <p:pic>
        <p:nvPicPr>
          <p:cNvPr id="4" name="Picture 3" descr="A black sign with white text&#10;&#10;Description automatically generated">
            <a:extLst>
              <a:ext uri="{FF2B5EF4-FFF2-40B4-BE49-F238E27FC236}">
                <a16:creationId xmlns:a16="http://schemas.microsoft.com/office/drawing/2014/main" id="{6DC3EDA4-C7F3-F84A-A8B2-958C9DE46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837" y="3786080"/>
            <a:ext cx="2125951" cy="2266264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B64EADDE-6EF5-8B4F-877C-785F973E1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299" y="3899722"/>
            <a:ext cx="3344905" cy="139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08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EDFC0-7C9A-9D41-A8B2-6E5A84C67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516552" cy="1325563"/>
          </a:xfrm>
        </p:spPr>
        <p:txBody>
          <a:bodyPr/>
          <a:lstStyle/>
          <a:p>
            <a:r>
              <a:rPr lang="en-US" dirty="0"/>
              <a:t>Commissioning Software: </a:t>
            </a:r>
            <a:br>
              <a:rPr lang="en-US" dirty="0"/>
            </a:br>
            <a:r>
              <a:rPr lang="en-US" dirty="0"/>
              <a:t>90% Complete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D8683-FCA2-5046-B2BC-5EE3FCDBC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141537"/>
            <a:ext cx="8516553" cy="4351338"/>
          </a:xfrm>
        </p:spPr>
        <p:txBody>
          <a:bodyPr>
            <a:normAutofit/>
          </a:bodyPr>
          <a:lstStyle/>
          <a:p>
            <a:r>
              <a:rPr lang="en-US" dirty="0"/>
              <a:t>Toolchain to perform quick analysis (&lt;5s)</a:t>
            </a:r>
            <a:endParaRPr lang="en-US" b="1" dirty="0"/>
          </a:p>
          <a:p>
            <a:pPr lvl="1"/>
            <a:r>
              <a:rPr lang="en-US" dirty="0"/>
              <a:t>Currently need to move around files and run 3 programs</a:t>
            </a:r>
          </a:p>
          <a:p>
            <a:r>
              <a:rPr lang="en-US" dirty="0"/>
              <a:t>Very easy to add new tasks/histograms</a:t>
            </a:r>
          </a:p>
          <a:p>
            <a:r>
              <a:rPr lang="en-US" dirty="0"/>
              <a:t>Automatically handles all types of data from electronics</a:t>
            </a:r>
          </a:p>
          <a:p>
            <a:pPr lvl="1"/>
            <a:r>
              <a:rPr lang="en-US" dirty="0"/>
              <a:t>Leading edge/pair mode</a:t>
            </a:r>
          </a:p>
          <a:p>
            <a:pPr lvl="1"/>
            <a:r>
              <a:rPr lang="en-US" dirty="0"/>
              <a:t>Trigger/no trigger</a:t>
            </a:r>
          </a:p>
          <a:p>
            <a:pPr lvl="1"/>
            <a:r>
              <a:rPr lang="en-US" dirty="0"/>
              <a:t>Different cable mappings</a:t>
            </a:r>
          </a:p>
          <a:p>
            <a:r>
              <a:rPr lang="en-US" dirty="0"/>
              <a:t>Outputs ROOT Tree and pdf files of all histograms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B6146C-EFCB-B74F-8D21-0AF26F42E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4755" y="365125"/>
            <a:ext cx="2540728" cy="52877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5A56D1-8A1B-ED4C-A0A0-D926209369D7}"/>
              </a:ext>
            </a:extLst>
          </p:cNvPr>
          <p:cNvSpPr txBox="1"/>
          <p:nvPr/>
        </p:nvSpPr>
        <p:spPr>
          <a:xfrm>
            <a:off x="9354754" y="5652880"/>
            <a:ext cx="2540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Output files of analysis performed on all TDCs</a:t>
            </a:r>
          </a:p>
        </p:txBody>
      </p:sp>
    </p:spTree>
    <p:extLst>
      <p:ext uri="{BB962C8B-B14F-4D97-AF65-F5344CB8AC3E}">
        <p14:creationId xmlns:p14="http://schemas.microsoft.com/office/powerpoint/2010/main" val="1605735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DD4C9-551B-A140-83CE-CE4AC8243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and 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665B3-999D-484A-970A-4CB6E72A5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09861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This project is split into various modules:</a:t>
            </a:r>
          </a:p>
          <a:p>
            <a:pPr lvl="1"/>
            <a:r>
              <a:rPr lang="en-US" b="1" dirty="0"/>
              <a:t>ANALYSIS</a:t>
            </a:r>
            <a:r>
              <a:rPr lang="en-US" dirty="0"/>
              <a:t>: Framework for analysis tasks and execution</a:t>
            </a:r>
          </a:p>
          <a:p>
            <a:pPr lvl="1"/>
            <a:r>
              <a:rPr lang="en-US" b="1" dirty="0"/>
              <a:t>BASE</a:t>
            </a:r>
            <a:r>
              <a:rPr lang="en-US" dirty="0"/>
              <a:t>: Custom datatypes used by other modules live here (Ex: Cluster, Store)</a:t>
            </a:r>
          </a:p>
          <a:p>
            <a:pPr lvl="1"/>
            <a:r>
              <a:rPr lang="en-US" b="1" dirty="0"/>
              <a:t>MAPPING</a:t>
            </a:r>
            <a:r>
              <a:rPr lang="en-US" dirty="0"/>
              <a:t>: Defines detector geometry and parameters (TDC mapping)</a:t>
            </a:r>
          </a:p>
          <a:p>
            <a:pPr lvl="1"/>
            <a:r>
              <a:rPr lang="en-US" b="1" dirty="0"/>
              <a:t>RAW</a:t>
            </a:r>
            <a:r>
              <a:rPr lang="en-US" dirty="0"/>
              <a:t>: Handles raw data from .</a:t>
            </a:r>
            <a:r>
              <a:rPr lang="en-US" dirty="0" err="1"/>
              <a:t>dat</a:t>
            </a:r>
            <a:r>
              <a:rPr lang="en-US" dirty="0"/>
              <a:t> files</a:t>
            </a:r>
          </a:p>
          <a:p>
            <a:pPr lvl="1"/>
            <a:r>
              <a:rPr lang="en-US" b="1" dirty="0"/>
              <a:t>RECON</a:t>
            </a:r>
            <a:r>
              <a:rPr lang="en-US" dirty="0"/>
              <a:t>: Handles reconstruction pipeline (Data -&gt; Clustering -&gt; Tracking)</a:t>
            </a:r>
          </a:p>
          <a:p>
            <a:pPr lvl="1"/>
            <a:r>
              <a:rPr lang="en-US" b="1" dirty="0"/>
              <a:t>TASK</a:t>
            </a:r>
            <a:r>
              <a:rPr lang="en-US" dirty="0"/>
              <a:t>: Defines all custom analysis tasks (most work will be done here)</a:t>
            </a:r>
          </a:p>
        </p:txBody>
      </p:sp>
      <p:pic>
        <p:nvPicPr>
          <p:cNvPr id="4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58F9751-139C-9645-9D04-CEEF8097A1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9407" y="3472544"/>
            <a:ext cx="4728405" cy="29846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07F03C0-55F3-D74D-9CBC-EF5B9C0E4315}"/>
              </a:ext>
            </a:extLst>
          </p:cNvPr>
          <p:cNvSpPr/>
          <p:nvPr/>
        </p:nvSpPr>
        <p:spPr>
          <a:xfrm flipH="1">
            <a:off x="10793582" y="3426676"/>
            <a:ext cx="1081511" cy="30450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83127D-A4B2-B24B-AC5E-A5A8DD8DC9DE}"/>
              </a:ext>
            </a:extLst>
          </p:cNvPr>
          <p:cNvSpPr txBox="1"/>
          <p:nvPr/>
        </p:nvSpPr>
        <p:spPr>
          <a:xfrm>
            <a:off x="10861043" y="6518485"/>
            <a:ext cx="124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USA-15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D1D68D-472A-0A4D-AC7C-ED3EBF08F39C}"/>
              </a:ext>
            </a:extLst>
          </p:cNvPr>
          <p:cNvSpPr/>
          <p:nvPr/>
        </p:nvSpPr>
        <p:spPr>
          <a:xfrm flipH="1">
            <a:off x="7146685" y="3426676"/>
            <a:ext cx="3646897" cy="30459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3152DF-D8A9-C140-8CDD-D007856ABD59}"/>
              </a:ext>
            </a:extLst>
          </p:cNvPr>
          <p:cNvSpPr txBox="1"/>
          <p:nvPr/>
        </p:nvSpPr>
        <p:spPr>
          <a:xfrm>
            <a:off x="8198520" y="6518485"/>
            <a:ext cx="196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 Cavern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02CFB60-DEFC-F24A-B2F8-9CCBFB12B03D}"/>
              </a:ext>
            </a:extLst>
          </p:cNvPr>
          <p:cNvCxnSpPr>
            <a:cxnSpLocks/>
          </p:cNvCxnSpPr>
          <p:nvPr/>
        </p:nvCxnSpPr>
        <p:spPr>
          <a:xfrm flipH="1" flipV="1">
            <a:off x="10802404" y="2719420"/>
            <a:ext cx="1305642" cy="62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66E56F-A2D8-6641-AB53-AA60DFA44AA4}"/>
              </a:ext>
            </a:extLst>
          </p:cNvPr>
          <p:cNvCxnSpPr/>
          <p:nvPr/>
        </p:nvCxnSpPr>
        <p:spPr>
          <a:xfrm flipH="1">
            <a:off x="11579087" y="4455109"/>
            <a:ext cx="5289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00B8DDC-D2FE-6443-B2D7-B923A7B6D117}"/>
              </a:ext>
            </a:extLst>
          </p:cNvPr>
          <p:cNvCxnSpPr>
            <a:cxnSpLocks/>
          </p:cNvCxnSpPr>
          <p:nvPr/>
        </p:nvCxnSpPr>
        <p:spPr>
          <a:xfrm>
            <a:off x="12108046" y="2725700"/>
            <a:ext cx="1" cy="1729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62E7BCF-9495-7C43-9EA2-C60361C22371}"/>
              </a:ext>
            </a:extLst>
          </p:cNvPr>
          <p:cNvSpPr txBox="1"/>
          <p:nvPr/>
        </p:nvSpPr>
        <p:spPr>
          <a:xfrm>
            <a:off x="8494142" y="2538844"/>
            <a:ext cx="2308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Commissioning Library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4305DEA-260D-DE4B-A9B0-C889F37962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766"/>
          <a:stretch/>
        </p:blipFill>
        <p:spPr>
          <a:xfrm>
            <a:off x="9834135" y="166683"/>
            <a:ext cx="2089789" cy="222830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0969476-C499-9448-8AEF-9F954A99D363}"/>
              </a:ext>
            </a:extLst>
          </p:cNvPr>
          <p:cNvSpPr txBox="1"/>
          <p:nvPr/>
        </p:nvSpPr>
        <p:spPr>
          <a:xfrm>
            <a:off x="8198520" y="151240"/>
            <a:ext cx="168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Commissioning Library output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EBA7BA3-255E-7D4A-9ADE-ADFEF48B48F0}"/>
              </a:ext>
            </a:extLst>
          </p:cNvPr>
          <p:cNvCxnSpPr/>
          <p:nvPr/>
        </p:nvCxnSpPr>
        <p:spPr>
          <a:xfrm>
            <a:off x="9038736" y="1133061"/>
            <a:ext cx="7953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A9AD140-9890-1F48-9F96-C8F76E0A6FB0}"/>
              </a:ext>
            </a:extLst>
          </p:cNvPr>
          <p:cNvCxnSpPr>
            <a:endCxn id="24" idx="2"/>
          </p:cNvCxnSpPr>
          <p:nvPr/>
        </p:nvCxnSpPr>
        <p:spPr>
          <a:xfrm flipV="1">
            <a:off x="9038736" y="797571"/>
            <a:ext cx="0" cy="3354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237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2EF93-8C81-3446-8D5D-38D297113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Analysis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E3BB3-BE7A-CD40-93FE-9247802F0B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Need to ensure every component is functioning properly:</a:t>
            </a:r>
          </a:p>
          <a:p>
            <a:pPr lvl="1"/>
            <a:r>
              <a:rPr lang="en-US" dirty="0"/>
              <a:t>Detector strips</a:t>
            </a:r>
          </a:p>
          <a:p>
            <a:pPr lvl="1"/>
            <a:r>
              <a:rPr lang="en-US" dirty="0"/>
              <a:t>FE logic board</a:t>
            </a:r>
          </a:p>
          <a:p>
            <a:pPr lvl="1"/>
            <a:r>
              <a:rPr lang="en-US" dirty="0"/>
              <a:t>TDCs</a:t>
            </a:r>
          </a:p>
          <a:p>
            <a:pPr lvl="1"/>
            <a:r>
              <a:rPr lang="en-US" dirty="0"/>
              <a:t>FPGA trigger</a:t>
            </a:r>
          </a:p>
          <a:p>
            <a:pPr lvl="1"/>
            <a:r>
              <a:rPr lang="en-US" dirty="0"/>
              <a:t>FPGA readout to </a:t>
            </a:r>
            <a:r>
              <a:rPr lang="en-US" dirty="0" err="1"/>
              <a:t>elinks</a:t>
            </a:r>
            <a:endParaRPr lang="en-US" dirty="0"/>
          </a:p>
          <a:p>
            <a:r>
              <a:rPr lang="en-US" dirty="0"/>
              <a:t>Tasks:</a:t>
            </a:r>
          </a:p>
          <a:p>
            <a:pPr lvl="1"/>
            <a:r>
              <a:rPr lang="en-US" dirty="0"/>
              <a:t>Check muon/noise rates</a:t>
            </a:r>
          </a:p>
          <a:p>
            <a:pPr lvl="1"/>
            <a:r>
              <a:rPr lang="en-US" dirty="0"/>
              <a:t>Check latency</a:t>
            </a:r>
          </a:p>
          <a:p>
            <a:pPr lvl="1"/>
            <a:r>
              <a:rPr lang="en-US" dirty="0"/>
              <a:t>Check timing resolution of strips</a:t>
            </a:r>
          </a:p>
          <a:p>
            <a:pPr lvl="1"/>
            <a:r>
              <a:rPr lang="en-US" dirty="0"/>
              <a:t>Check trigger logic</a:t>
            </a:r>
          </a:p>
        </p:txBody>
      </p:sp>
      <p:pic>
        <p:nvPicPr>
          <p:cNvPr id="4" name="Content Placeholder 6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39235B97-9A90-9E4A-8D90-50DA2D86DE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5068" y="4001294"/>
            <a:ext cx="5179489" cy="2474052"/>
          </a:xfrm>
          <a:prstGeom prst="rect">
            <a:avLst/>
          </a:prstGeom>
        </p:spPr>
      </p:pic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4185CA9E-EF4A-8940-B010-B54C8AB55C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821"/>
          <a:stretch/>
        </p:blipFill>
        <p:spPr>
          <a:xfrm>
            <a:off x="7798905" y="243662"/>
            <a:ext cx="3975652" cy="357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423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DC960-65C8-3B4C-8EDF-D937B313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display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996D18-AEF1-7247-9037-3342A9F691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197870" y="-758647"/>
            <a:ext cx="5330779" cy="97188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15462CB-7AC7-914B-A34F-834DD699BAE9}"/>
                  </a:ext>
                </a:extLst>
              </p14:cNvPr>
              <p14:cNvContentPartPr/>
              <p14:nvPr/>
            </p14:nvContentPartPr>
            <p14:xfrm>
              <a:off x="8401132" y="6148299"/>
              <a:ext cx="263880" cy="21996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15462CB-7AC7-914B-A34F-834DD699BAE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92132" y="6139299"/>
                <a:ext cx="281520" cy="2376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EAF3C8D5-3C14-944E-B300-31A2C25EF4FC}"/>
              </a:ext>
            </a:extLst>
          </p:cNvPr>
          <p:cNvGrpSpPr/>
          <p:nvPr/>
        </p:nvGrpSpPr>
        <p:grpSpPr>
          <a:xfrm>
            <a:off x="9529372" y="6062259"/>
            <a:ext cx="956880" cy="370440"/>
            <a:chOff x="9529372" y="6062259"/>
            <a:chExt cx="956880" cy="370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B9DBCD15-97A9-024E-AB7F-FB270F7CD60A}"/>
                    </a:ext>
                  </a:extLst>
                </p14:cNvPr>
                <p14:cNvContentPartPr/>
                <p14:nvPr/>
              </p14:nvContentPartPr>
              <p14:xfrm>
                <a:off x="9529372" y="6216339"/>
                <a:ext cx="289800" cy="2163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B9DBCD15-97A9-024E-AB7F-FB270F7CD60A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520372" y="6207339"/>
                  <a:ext cx="30744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237CA21C-688E-D64E-B0E2-0266C479061B}"/>
                    </a:ext>
                  </a:extLst>
                </p14:cNvPr>
                <p14:cNvContentPartPr/>
                <p14:nvPr/>
              </p14:nvContentPartPr>
              <p14:xfrm>
                <a:off x="9844012" y="6189699"/>
                <a:ext cx="89640" cy="7848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237CA21C-688E-D64E-B0E2-0266C479061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835012" y="6180699"/>
                  <a:ext cx="107280" cy="9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11F9A0C7-C66B-9A41-A4F7-49DBC5CF3A1B}"/>
                    </a:ext>
                  </a:extLst>
                </p14:cNvPr>
                <p14:cNvContentPartPr/>
                <p14:nvPr/>
              </p14:nvContentPartPr>
              <p14:xfrm>
                <a:off x="9866692" y="6062259"/>
                <a:ext cx="619560" cy="1954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11F9A0C7-C66B-9A41-A4F7-49DBC5CF3A1B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857692" y="6053259"/>
                  <a:ext cx="637200" cy="213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50245D-5C27-6A40-A52F-B305F49F01E6}"/>
              </a:ext>
            </a:extLst>
          </p:cNvPr>
          <p:cNvGrpSpPr/>
          <p:nvPr/>
        </p:nvGrpSpPr>
        <p:grpSpPr>
          <a:xfrm>
            <a:off x="7559812" y="6004659"/>
            <a:ext cx="867960" cy="141120"/>
            <a:chOff x="7559812" y="6004659"/>
            <a:chExt cx="867960" cy="141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236CB30A-EE82-F444-8CDA-F42C35CE5F1E}"/>
                    </a:ext>
                  </a:extLst>
                </p14:cNvPr>
                <p14:cNvContentPartPr/>
                <p14:nvPr/>
              </p14:nvContentPartPr>
              <p14:xfrm>
                <a:off x="8311132" y="6067659"/>
                <a:ext cx="116640" cy="7812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236CB30A-EE82-F444-8CDA-F42C35CE5F1E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302492" y="6059019"/>
                  <a:ext cx="134280" cy="9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BFBBE3D2-D240-044A-B606-59777FD71120}"/>
                    </a:ext>
                  </a:extLst>
                </p14:cNvPr>
                <p14:cNvContentPartPr/>
                <p14:nvPr/>
              </p14:nvContentPartPr>
              <p14:xfrm>
                <a:off x="7559812" y="6004659"/>
                <a:ext cx="837360" cy="12600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BFBBE3D2-D240-044A-B606-59777FD71120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550812" y="5996019"/>
                  <a:ext cx="855000" cy="1436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7F921C5-3FD8-AB44-B626-154F6734282D}"/>
              </a:ext>
            </a:extLst>
          </p:cNvPr>
          <p:cNvSpPr txBox="1"/>
          <p:nvPr/>
        </p:nvSpPr>
        <p:spPr>
          <a:xfrm>
            <a:off x="10514659" y="5877593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F91C65-B632-6A41-AF92-EC38F858227F}"/>
              </a:ext>
            </a:extLst>
          </p:cNvPr>
          <p:cNvSpPr txBox="1"/>
          <p:nvPr/>
        </p:nvSpPr>
        <p:spPr>
          <a:xfrm>
            <a:off x="7024783" y="592091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Noise</a:t>
            </a:r>
          </a:p>
        </p:txBody>
      </p:sp>
    </p:spTree>
    <p:extLst>
      <p:ext uri="{BB962C8B-B14F-4D97-AF65-F5344CB8AC3E}">
        <p14:creationId xmlns:p14="http://schemas.microsoft.com/office/powerpoint/2010/main" val="2289875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11A0F-CC30-884D-B082-DC1F082C6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Muon/Noise 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3A754-9762-E74D-AA62-76FD824C6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667250"/>
          </a:xfrm>
        </p:spPr>
        <p:txBody>
          <a:bodyPr>
            <a:normAutofit/>
          </a:bodyPr>
          <a:lstStyle/>
          <a:p>
            <a:r>
              <a:rPr lang="en-US" dirty="0"/>
              <a:t>First need to determine which hits are muons and which hits are noise</a:t>
            </a:r>
          </a:p>
          <a:p>
            <a:r>
              <a:rPr lang="en-US" dirty="0"/>
              <a:t>Perform 3-sigma cut on the time difference of each hit from the average time in an event to make cuts on noise hits</a:t>
            </a:r>
          </a:p>
          <a:p>
            <a:r>
              <a:rPr lang="en-US" dirty="0"/>
              <a:t>Fixing the TDC </a:t>
            </a:r>
            <a:br>
              <a:rPr lang="en-US" dirty="0"/>
            </a:br>
            <a:r>
              <a:rPr lang="en-US" dirty="0"/>
              <a:t>mapping should </a:t>
            </a:r>
            <a:br>
              <a:rPr lang="en-US" dirty="0"/>
            </a:br>
            <a:r>
              <a:rPr lang="en-US" dirty="0"/>
              <a:t>solve the final issue </a:t>
            </a:r>
            <a:br>
              <a:rPr lang="en-US" dirty="0"/>
            </a:br>
            <a:r>
              <a:rPr lang="en-US" dirty="0"/>
              <a:t>with this plot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64EC3-C7FB-C740-BC99-FD2142AFAC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723"/>
          <a:stretch/>
        </p:blipFill>
        <p:spPr>
          <a:xfrm rot="5400000">
            <a:off x="7540559" y="-583022"/>
            <a:ext cx="2686190" cy="49402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F3FBDC-ACAD-E54D-8344-9222A0C2F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54451" y="1604233"/>
            <a:ext cx="2248809" cy="822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61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D0BBE-1F60-7442-A945-FE5964DBD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of pairs of hits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90B47-C399-B64A-AF79-803F45349A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Pairs of hits should be correlated in both time and space</a:t>
            </a:r>
          </a:p>
          <a:p>
            <a:pPr lvl="1"/>
            <a:r>
              <a:rPr lang="en-US" dirty="0"/>
              <a:t>Muons would hit strips close together in a short time window</a:t>
            </a:r>
          </a:p>
          <a:p>
            <a:r>
              <a:rPr lang="en-US" dirty="0"/>
              <a:t>This plot shows us that our mapping is wrong because most likely distance for hit strips is 2 (and increases by 2s)</a:t>
            </a:r>
          </a:p>
          <a:p>
            <a:pPr lvl="1"/>
            <a:r>
              <a:rPr lang="en-US" dirty="0"/>
              <a:t>It should be 1 (and increasing by 1)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A27AEF-2D85-6142-B788-880CD887A4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117"/>
          <a:stretch/>
        </p:blipFill>
        <p:spPr>
          <a:xfrm rot="5400000">
            <a:off x="7538042" y="831373"/>
            <a:ext cx="321191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17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63030-2C6E-7B42-8B53-A82F637C4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results with expectations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5E00FF-5C46-5346-808D-D9E4919C0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49617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Experimental results need to be compared and verified with theoretical predictions</a:t>
            </a:r>
          </a:p>
          <a:p>
            <a:r>
              <a:rPr lang="en-US" dirty="0"/>
              <a:t>For example, we know the muon rate to be around 160Hz/m</a:t>
            </a:r>
            <a:r>
              <a:rPr lang="en-US" baseline="30000" dirty="0"/>
              <a:t>2</a:t>
            </a:r>
            <a:r>
              <a:rPr lang="en-US" dirty="0"/>
              <a:t>, so this can be used to verify the muon rates found in the previous plots</a:t>
            </a:r>
          </a:p>
          <a:p>
            <a:r>
              <a:rPr lang="en-US" dirty="0"/>
              <a:t>Mapping has been a large problem since the beginning, so the streaks found in the previous plot need to be fixed before proceeding to next steps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6183E0-8F4B-1F40-A659-A9FC795C71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50000"/>
          <a:stretch/>
        </p:blipFill>
        <p:spPr>
          <a:xfrm rot="5400000">
            <a:off x="8040391" y="437423"/>
            <a:ext cx="2786533" cy="48465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46604F-842D-F34C-A144-AE0DFCCE9581}"/>
              </a:ext>
            </a:extLst>
          </p:cNvPr>
          <p:cNvSpPr txBox="1"/>
          <p:nvPr/>
        </p:nvSpPr>
        <p:spPr>
          <a:xfrm>
            <a:off x="7010399" y="4253948"/>
            <a:ext cx="48465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Why are these strips dead?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new front-end boards we are using are suspected to drop hits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connection could be broken or grounded somewhere, disturbing the signal from those strips</a:t>
            </a:r>
          </a:p>
        </p:txBody>
      </p:sp>
    </p:spTree>
    <p:extLst>
      <p:ext uri="{BB962C8B-B14F-4D97-AF65-F5344CB8AC3E}">
        <p14:creationId xmlns:p14="http://schemas.microsoft.com/office/powerpoint/2010/main" val="2699578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0C4A0-9C74-4A4D-A557-A47A5D8D8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043" y="0"/>
            <a:ext cx="4415459" cy="971019"/>
          </a:xfrm>
        </p:spPr>
        <p:txBody>
          <a:bodyPr/>
          <a:lstStyle/>
          <a:p>
            <a:r>
              <a:rPr lang="en-US" dirty="0"/>
              <a:t>Life since last time</a:t>
            </a:r>
          </a:p>
        </p:txBody>
      </p:sp>
      <p:pic>
        <p:nvPicPr>
          <p:cNvPr id="5" name="Picture 4" descr="A picture containing person, indoor, holding, sitting&#10;&#10;Description automatically generated">
            <a:extLst>
              <a:ext uri="{FF2B5EF4-FFF2-40B4-BE49-F238E27FC236}">
                <a16:creationId xmlns:a16="http://schemas.microsoft.com/office/drawing/2014/main" id="{ED3994F3-A928-AB46-ACE6-6A88CF110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604654" y="2173274"/>
            <a:ext cx="5007875" cy="3755907"/>
          </a:xfrm>
          <a:prstGeom prst="rect">
            <a:avLst/>
          </a:prstGeom>
        </p:spPr>
      </p:pic>
      <p:pic>
        <p:nvPicPr>
          <p:cNvPr id="7" name="Picture 6" descr="A picture containing indoor, person, man, red&#10;&#10;Description automatically generated">
            <a:extLst>
              <a:ext uri="{FF2B5EF4-FFF2-40B4-BE49-F238E27FC236}">
                <a16:creationId xmlns:a16="http://schemas.microsoft.com/office/drawing/2014/main" id="{FD2228F4-F63F-5B4C-91FD-CACE3C1CA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872863" y="4407969"/>
            <a:ext cx="2625037" cy="1968778"/>
          </a:xfrm>
          <a:prstGeom prst="rect">
            <a:avLst/>
          </a:prstGeom>
        </p:spPr>
      </p:pic>
      <p:pic>
        <p:nvPicPr>
          <p:cNvPr id="9" name="Picture 8" descr="A picture containing indoor, table, room, sitting&#10;&#10;Description automatically generated">
            <a:extLst>
              <a:ext uri="{FF2B5EF4-FFF2-40B4-BE49-F238E27FC236}">
                <a16:creationId xmlns:a16="http://schemas.microsoft.com/office/drawing/2014/main" id="{696BE658-BC3E-6046-88B8-31174A7CF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414278" y="458443"/>
            <a:ext cx="3667543" cy="2750657"/>
          </a:xfrm>
          <a:prstGeom prst="rect">
            <a:avLst/>
          </a:prstGeom>
        </p:spPr>
      </p:pic>
      <p:pic>
        <p:nvPicPr>
          <p:cNvPr id="11" name="Picture 10" descr="A person standing in a room&#10;&#10;Description automatically generated">
            <a:extLst>
              <a:ext uri="{FF2B5EF4-FFF2-40B4-BE49-F238E27FC236}">
                <a16:creationId xmlns:a16="http://schemas.microsoft.com/office/drawing/2014/main" id="{13CC8CEF-ED6F-C141-AD28-E21869EEB8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374147" y="2167547"/>
            <a:ext cx="4499654" cy="2531056"/>
          </a:xfrm>
          <a:prstGeom prst="rect">
            <a:avLst/>
          </a:prstGeom>
        </p:spPr>
      </p:pic>
      <p:pic>
        <p:nvPicPr>
          <p:cNvPr id="13" name="Picture 12" descr="A person talking on a cell phone&#10;&#10;Description automatically generated">
            <a:extLst>
              <a:ext uri="{FF2B5EF4-FFF2-40B4-BE49-F238E27FC236}">
                <a16:creationId xmlns:a16="http://schemas.microsoft.com/office/drawing/2014/main" id="{7BADA3CB-AE9C-7D48-8D28-BAA842161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264" y="1010496"/>
            <a:ext cx="2076581" cy="2768774"/>
          </a:xfrm>
          <a:prstGeom prst="rect">
            <a:avLst/>
          </a:prstGeom>
        </p:spPr>
      </p:pic>
      <p:pic>
        <p:nvPicPr>
          <p:cNvPr id="15" name="Picture 14" descr="A messy bed in a room&#10;&#10;Description automatically generated">
            <a:extLst>
              <a:ext uri="{FF2B5EF4-FFF2-40B4-BE49-F238E27FC236}">
                <a16:creationId xmlns:a16="http://schemas.microsoft.com/office/drawing/2014/main" id="{71183B5A-680F-1647-8CEE-BFC4408DC0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0" y="4051228"/>
            <a:ext cx="3085003" cy="231375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3831B8B-94D9-6D4E-BC92-F9A2DFEE8F5B}"/>
              </a:ext>
            </a:extLst>
          </p:cNvPr>
          <p:cNvSpPr txBox="1"/>
          <p:nvPr/>
        </p:nvSpPr>
        <p:spPr>
          <a:xfrm>
            <a:off x="0" y="3667543"/>
            <a:ext cx="2902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Portrait at Montmartre, Paris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B5D17E-8DED-194A-BC5F-E496D816A270}"/>
              </a:ext>
            </a:extLst>
          </p:cNvPr>
          <p:cNvSpPr txBox="1"/>
          <p:nvPr/>
        </p:nvSpPr>
        <p:spPr>
          <a:xfrm>
            <a:off x="0" y="6389420"/>
            <a:ext cx="2516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Packing up in Saint </a:t>
            </a:r>
            <a:r>
              <a:rPr lang="en-US" dirty="0" err="1"/>
              <a:t>Genis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EC625F-AF63-324E-84C7-0F57264C7738}"/>
              </a:ext>
            </a:extLst>
          </p:cNvPr>
          <p:cNvSpPr txBox="1"/>
          <p:nvPr/>
        </p:nvSpPr>
        <p:spPr>
          <a:xfrm>
            <a:off x="3194255" y="3759396"/>
            <a:ext cx="1668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Fondue on boat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401CB35-90A0-C447-A1CD-F70A55C3C08E}"/>
              </a:ext>
            </a:extLst>
          </p:cNvPr>
          <p:cNvSpPr txBox="1"/>
          <p:nvPr/>
        </p:nvSpPr>
        <p:spPr>
          <a:xfrm>
            <a:off x="5230153" y="6403680"/>
            <a:ext cx="1731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visit again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9B1089E-8AE9-5542-9E82-EAE6BBB31AAE}"/>
              </a:ext>
            </a:extLst>
          </p:cNvPr>
          <p:cNvSpPr txBox="1"/>
          <p:nvPr/>
        </p:nvSpPr>
        <p:spPr>
          <a:xfrm>
            <a:off x="5285759" y="5687379"/>
            <a:ext cx="275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Hospitalization at </a:t>
            </a:r>
            <a:r>
              <a:rPr lang="en-US" dirty="0" err="1"/>
              <a:t>Sallanche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AD6D44-F100-604B-9491-6AAA6E0FBE49}"/>
              </a:ext>
            </a:extLst>
          </p:cNvPr>
          <p:cNvSpPr txBox="1"/>
          <p:nvPr/>
        </p:nvSpPr>
        <p:spPr>
          <a:xfrm>
            <a:off x="8785312" y="1143480"/>
            <a:ext cx="2646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Last picture taken at CERN</a:t>
            </a:r>
          </a:p>
        </p:txBody>
      </p:sp>
    </p:spTree>
    <p:extLst>
      <p:ext uri="{BB962C8B-B14F-4D97-AF65-F5344CB8AC3E}">
        <p14:creationId xmlns:p14="http://schemas.microsoft.com/office/powerpoint/2010/main" val="347530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55848-A5AB-DC48-AE42-FFA1DC3E3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4E447-375C-7146-83A0-880E909C7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00855" cy="4351338"/>
          </a:xfrm>
        </p:spPr>
        <p:txBody>
          <a:bodyPr/>
          <a:lstStyle/>
          <a:p>
            <a:r>
              <a:rPr lang="en-US" dirty="0"/>
              <a:t>Quick recap of BIS-78</a:t>
            </a:r>
          </a:p>
          <a:p>
            <a:r>
              <a:rPr lang="en-US" dirty="0"/>
              <a:t>Commissioning software</a:t>
            </a:r>
          </a:p>
          <a:p>
            <a:pPr lvl="1"/>
            <a:r>
              <a:rPr lang="en-US" dirty="0"/>
              <a:t>Overview</a:t>
            </a:r>
          </a:p>
          <a:p>
            <a:pPr lvl="1"/>
            <a:r>
              <a:rPr lang="en-US" dirty="0"/>
              <a:t>Architecture and organization</a:t>
            </a:r>
          </a:p>
          <a:p>
            <a:pPr lvl="1"/>
            <a:r>
              <a:rPr lang="en-US" dirty="0"/>
              <a:t>Analysis</a:t>
            </a:r>
          </a:p>
          <a:p>
            <a:r>
              <a:rPr lang="en-US" dirty="0"/>
              <a:t>Current life</a:t>
            </a:r>
          </a:p>
        </p:txBody>
      </p:sp>
      <p:pic>
        <p:nvPicPr>
          <p:cNvPr id="4" name="Picture 3" descr="A picture containing indoor, table, sitting, room&#10;&#10;Description automatically generated">
            <a:extLst>
              <a:ext uri="{FF2B5EF4-FFF2-40B4-BE49-F238E27FC236}">
                <a16:creationId xmlns:a16="http://schemas.microsoft.com/office/drawing/2014/main" id="{EBAA6E65-8C8B-DB44-BFEF-5FABF8FC9F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70" r="-2" b="-2"/>
          <a:stretch/>
        </p:blipFill>
        <p:spPr>
          <a:xfrm rot="5400000">
            <a:off x="4986527" y="-347472"/>
            <a:ext cx="6858002" cy="755294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28353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73919-DFD4-5F45-9B35-9C673A98C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BIS-78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39B8A-6DC9-5A41-8D80-8EE04521E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High trigger rate in the barrel-endcap transition region (1.0 &lt; | </a:t>
            </a:r>
            <a:r>
              <a:rPr lang="en-US" dirty="0" err="1"/>
              <a:t>η</a:t>
            </a:r>
            <a:r>
              <a:rPr lang="en-US" dirty="0"/>
              <a:t> | &lt; 1.3)</a:t>
            </a:r>
          </a:p>
          <a:p>
            <a:r>
              <a:rPr lang="en-US" dirty="0"/>
              <a:t>With increasing luminosity, it is very important to reduce the fake rate trigger in the 1.0 &lt; | </a:t>
            </a:r>
            <a:r>
              <a:rPr lang="en-US" dirty="0" err="1"/>
              <a:t>η</a:t>
            </a:r>
            <a:r>
              <a:rPr lang="en-US" dirty="0"/>
              <a:t> | &lt; 1.3 region</a:t>
            </a:r>
          </a:p>
          <a:p>
            <a:r>
              <a:rPr lang="en-US" dirty="0"/>
              <a:t>Half of the azimuthal region in 1.0 &lt; | </a:t>
            </a:r>
            <a:r>
              <a:rPr lang="en-US" dirty="0" err="1"/>
              <a:t>η</a:t>
            </a:r>
            <a:r>
              <a:rPr lang="en-US" dirty="0"/>
              <a:t> | &lt; 1.3 is covered by existing end cap triggers, so the other half will be covered by the BIS-78 system</a:t>
            </a:r>
          </a:p>
          <a:p>
            <a:endParaRPr lang="en-US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84CA07-C207-5B4C-96EC-3B9A42F67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874" y="91180"/>
            <a:ext cx="4968263" cy="3199015"/>
          </a:xfrm>
          <a:prstGeom prst="rect">
            <a:avLst/>
          </a:prstGeom>
        </p:spPr>
      </p:pic>
      <p:pic>
        <p:nvPicPr>
          <p:cNvPr id="1025" name="Picture 1" descr="page4image949903184">
            <a:extLst>
              <a:ext uri="{FF2B5EF4-FFF2-40B4-BE49-F238E27FC236}">
                <a16:creationId xmlns:a16="http://schemas.microsoft.com/office/drawing/2014/main" id="{18703976-914A-DC40-8550-6BCCE57A9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272" y="3429000"/>
            <a:ext cx="4737865" cy="329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640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3544D-0449-2F4B-A54F-38274D36B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BIS-78 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BB09A-5E41-1041-A6A6-2E773A971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82549" cy="4351338"/>
          </a:xfrm>
        </p:spPr>
        <p:txBody>
          <a:bodyPr/>
          <a:lstStyle/>
          <a:p>
            <a:r>
              <a:rPr lang="en-US" dirty="0"/>
              <a:t>Will be installed in the BI region near the endcap</a:t>
            </a:r>
          </a:p>
          <a:p>
            <a:r>
              <a:rPr lang="en-US" dirty="0"/>
              <a:t>This is a “small” pilot project for the much larger Full BI layer upgrade in Phase-2 which will install detectors with the same technology to the entire BI region</a:t>
            </a:r>
          </a:p>
        </p:txBody>
      </p:sp>
      <p:pic>
        <p:nvPicPr>
          <p:cNvPr id="4097" name="Picture 1" descr="page5image949542944">
            <a:extLst>
              <a:ext uri="{FF2B5EF4-FFF2-40B4-BE49-F238E27FC236}">
                <a16:creationId xmlns:a16="http://schemas.microsoft.com/office/drawing/2014/main" id="{122B43CD-27FF-1244-A1B1-923879DA4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933" y="1085984"/>
            <a:ext cx="6687603" cy="378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C11326A4-8834-EF4D-B5A0-C1FEE5267D98}"/>
                  </a:ext>
                </a:extLst>
              </p14:cNvPr>
              <p14:cNvContentPartPr/>
              <p14:nvPr/>
            </p14:nvContentPartPr>
            <p14:xfrm>
              <a:off x="7770997" y="1091491"/>
              <a:ext cx="2187000" cy="280944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C11326A4-8834-EF4D-B5A0-C1FEE5267D9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752997" y="1073491"/>
                <a:ext cx="2222640" cy="284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1447F114-1815-8A44-9003-610CDA1496ED}"/>
                  </a:ext>
                </a:extLst>
              </p14:cNvPr>
              <p14:cNvContentPartPr/>
              <p14:nvPr/>
            </p14:nvContentPartPr>
            <p14:xfrm>
              <a:off x="9390277" y="1091131"/>
              <a:ext cx="1045080" cy="260892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1447F114-1815-8A44-9003-610CDA1496E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372277" y="1073131"/>
                <a:ext cx="1080720" cy="264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A499E39-8802-0146-B208-53E7D7832C7B}"/>
                  </a:ext>
                </a:extLst>
              </p14:cNvPr>
              <p14:cNvContentPartPr/>
              <p14:nvPr/>
            </p14:nvContentPartPr>
            <p14:xfrm>
              <a:off x="8388397" y="3109651"/>
              <a:ext cx="360720" cy="3560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A499E39-8802-0146-B208-53E7D7832C7B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52757" y="3038011"/>
                <a:ext cx="432360" cy="49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D5986AB-B24A-4143-90F6-2FAAF0B45F96}"/>
                  </a:ext>
                </a:extLst>
              </p14:cNvPr>
              <p14:cNvContentPartPr/>
              <p14:nvPr/>
            </p14:nvContentPartPr>
            <p14:xfrm>
              <a:off x="9276877" y="3734251"/>
              <a:ext cx="550080" cy="439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D5986AB-B24A-4143-90F6-2FAAF0B45F9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240877" y="3662251"/>
                <a:ext cx="621720" cy="187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38A623B6-8DE4-F44E-9E1C-2BFE5C02AA65}"/>
                  </a:ext>
                </a:extLst>
              </p14:cNvPr>
              <p14:cNvContentPartPr/>
              <p14:nvPr/>
            </p14:nvContentPartPr>
            <p14:xfrm>
              <a:off x="9772237" y="2739931"/>
              <a:ext cx="363600" cy="3895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38A623B6-8DE4-F44E-9E1C-2BFE5C02AA6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736597" y="2667931"/>
                <a:ext cx="435240" cy="53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278F1296-2759-1F43-942F-55ED4BA2F6A5}"/>
                  </a:ext>
                </a:extLst>
              </p14:cNvPr>
              <p14:cNvContentPartPr/>
              <p14:nvPr/>
            </p14:nvContentPartPr>
            <p14:xfrm>
              <a:off x="9559837" y="1599451"/>
              <a:ext cx="31680" cy="4845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278F1296-2759-1F43-942F-55ED4BA2F6A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524197" y="1527811"/>
                <a:ext cx="103320" cy="628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59512082-ECE7-FA43-8017-7642F02E434A}"/>
                  </a:ext>
                </a:extLst>
              </p14:cNvPr>
              <p14:cNvContentPartPr/>
              <p14:nvPr/>
            </p14:nvContentPartPr>
            <p14:xfrm>
              <a:off x="8045677" y="1974211"/>
              <a:ext cx="170640" cy="3999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9512082-ECE7-FA43-8017-7642F02E434A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8009677" y="1902571"/>
                <a:ext cx="242280" cy="54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19A7CB4C-70B4-704D-9F08-7E4494859042}"/>
                  </a:ext>
                </a:extLst>
              </p14:cNvPr>
              <p14:cNvContentPartPr/>
              <p14:nvPr/>
            </p14:nvContentPartPr>
            <p14:xfrm>
              <a:off x="8373997" y="1150891"/>
              <a:ext cx="292320" cy="1472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19A7CB4C-70B4-704D-9F08-7E4494859042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8338357" y="1079251"/>
                <a:ext cx="363960" cy="29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699C5A19-1860-A443-BDAB-260CFC1F2BBF}"/>
                  </a:ext>
                </a:extLst>
              </p14:cNvPr>
              <p14:cNvContentPartPr/>
              <p14:nvPr/>
            </p14:nvContentPartPr>
            <p14:xfrm>
              <a:off x="8009677" y="2611411"/>
              <a:ext cx="1412640" cy="37260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699C5A19-1860-A443-BDAB-260CFC1F2BBF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992037" y="2593411"/>
                <a:ext cx="1448280" cy="40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8027FB47-292A-7E4C-BCD5-D979E1ED969F}"/>
                  </a:ext>
                </a:extLst>
              </p14:cNvPr>
              <p14:cNvContentPartPr/>
              <p14:nvPr/>
            </p14:nvContentPartPr>
            <p14:xfrm>
              <a:off x="8491717" y="2757571"/>
              <a:ext cx="1000800" cy="24804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8027FB47-292A-7E4C-BCD5-D979E1ED969F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8474077" y="2739931"/>
                <a:ext cx="1036440" cy="283680"/>
              </a:xfrm>
              <a:prstGeom prst="rect">
                <a:avLst/>
              </a:prstGeom>
            </p:spPr>
          </p:pic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7C858FA-0EDB-CD46-ACC8-DBD11850A7D4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6566305" y="2280745"/>
            <a:ext cx="1494796" cy="306541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34E4A1D3-88CB-3042-932B-8AD023EA3F12}"/>
                  </a:ext>
                </a:extLst>
              </p14:cNvPr>
              <p14:cNvContentPartPr/>
              <p14:nvPr/>
            </p14:nvContentPartPr>
            <p14:xfrm>
              <a:off x="7869997" y="1169611"/>
              <a:ext cx="1742040" cy="163908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34E4A1D3-88CB-3042-932B-8AD023EA3F12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816357" y="1061971"/>
                <a:ext cx="1849680" cy="185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70CE0921-962A-4C4C-93D0-B56BBB537F2F}"/>
                  </a:ext>
                </a:extLst>
              </p14:cNvPr>
              <p14:cNvContentPartPr/>
              <p14:nvPr/>
            </p14:nvContentPartPr>
            <p14:xfrm>
              <a:off x="8639317" y="2844331"/>
              <a:ext cx="1324440" cy="93096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70CE0921-962A-4C4C-93D0-B56BBB537F2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8585317" y="2736331"/>
                <a:ext cx="1432080" cy="114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E1253D46-E5BD-E14B-A33F-B41CEEB4E44D}"/>
                  </a:ext>
                </a:extLst>
              </p14:cNvPr>
              <p14:cNvContentPartPr/>
              <p14:nvPr/>
            </p14:nvContentPartPr>
            <p14:xfrm>
              <a:off x="8543197" y="3086971"/>
              <a:ext cx="774000" cy="83232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E1253D46-E5BD-E14B-A33F-B41CEEB4E44D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8525557" y="3068971"/>
                <a:ext cx="809640" cy="86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5BF34F91-2B6D-3C46-8B46-4F920F51B16B}"/>
                  </a:ext>
                </a:extLst>
              </p14:cNvPr>
              <p14:cNvContentPartPr/>
              <p14:nvPr/>
            </p14:nvContentPartPr>
            <p14:xfrm>
              <a:off x="7923997" y="1115251"/>
              <a:ext cx="839160" cy="86040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5BF34F91-2B6D-3C46-8B46-4F920F51B16B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7905997" y="1097251"/>
                <a:ext cx="874800" cy="89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F02DAE29-0BDA-CA4B-B658-B0FDD9798EBA}"/>
                  </a:ext>
                </a:extLst>
              </p14:cNvPr>
              <p14:cNvContentPartPr/>
              <p14:nvPr/>
            </p14:nvContentPartPr>
            <p14:xfrm>
              <a:off x="9524917" y="1124611"/>
              <a:ext cx="177120" cy="42012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F02DAE29-0BDA-CA4B-B658-B0FDD9798EBA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9507277" y="1106971"/>
                <a:ext cx="212760" cy="45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BF05BB19-4D08-4548-9AF0-EB094B88BED9}"/>
                  </a:ext>
                </a:extLst>
              </p14:cNvPr>
              <p14:cNvContentPartPr/>
              <p14:nvPr/>
            </p14:nvContentPartPr>
            <p14:xfrm>
              <a:off x="9711397" y="2715091"/>
              <a:ext cx="370800" cy="51084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BF05BB19-4D08-4548-9AF0-EB094B88BED9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9693757" y="2697091"/>
                <a:ext cx="406440" cy="54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64BF9B9D-37CF-414B-B380-519BE2553FB4}"/>
                  </a:ext>
                </a:extLst>
              </p14:cNvPr>
              <p14:cNvContentPartPr/>
              <p14:nvPr/>
            </p14:nvContentPartPr>
            <p14:xfrm>
              <a:off x="9408997" y="2203171"/>
              <a:ext cx="58320" cy="21312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64BF9B9D-37CF-414B-B380-519BE2553FB4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9391357" y="2185531"/>
                <a:ext cx="93960" cy="248760"/>
              </a:xfrm>
              <a:prstGeom prst="rect">
                <a:avLst/>
              </a:prstGeom>
            </p:spPr>
          </p:pic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CED2953-2A03-D246-9EC0-F8FC04BABB58}"/>
              </a:ext>
            </a:extLst>
          </p:cNvPr>
          <p:cNvCxnSpPr>
            <a:cxnSpLocks/>
            <a:stCxn id="49" idx="0"/>
          </p:cNvCxnSpPr>
          <p:nvPr/>
        </p:nvCxnSpPr>
        <p:spPr>
          <a:xfrm flipH="1" flipV="1">
            <a:off x="9265793" y="3904763"/>
            <a:ext cx="692204" cy="1441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3398C7D-2AEC-4E42-89AF-B2DBC726E70A}"/>
              </a:ext>
            </a:extLst>
          </p:cNvPr>
          <p:cNvSpPr txBox="1"/>
          <p:nvPr/>
        </p:nvSpPr>
        <p:spPr>
          <a:xfrm>
            <a:off x="5120749" y="5346163"/>
            <a:ext cx="2891112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BIS-78 in phase 1/run 3 2021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C9F51E-2D44-E24A-89F7-1B1AC1D0EE48}"/>
              </a:ext>
            </a:extLst>
          </p:cNvPr>
          <p:cNvSpPr txBox="1"/>
          <p:nvPr/>
        </p:nvSpPr>
        <p:spPr>
          <a:xfrm>
            <a:off x="8170873" y="5346163"/>
            <a:ext cx="3574248" cy="369332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Full BI Layer for Phase-2/Run-4 2026</a:t>
            </a:r>
          </a:p>
        </p:txBody>
      </p:sp>
    </p:spTree>
    <p:extLst>
      <p:ext uri="{BB962C8B-B14F-4D97-AF65-F5344CB8AC3E}">
        <p14:creationId xmlns:p14="http://schemas.microsoft.com/office/powerpoint/2010/main" val="297540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CF7A6-DDB5-5247-AC31-B1432829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BIS-78 Vertical Slice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5D414CCC-21B8-304B-A06C-63B79B621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728" y="1690688"/>
            <a:ext cx="6030014" cy="3806222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7574CB-29E0-B041-B304-CC57668DD23E}"/>
              </a:ext>
            </a:extLst>
          </p:cNvPr>
          <p:cNvSpPr txBox="1">
            <a:spLocks/>
          </p:cNvSpPr>
          <p:nvPr/>
        </p:nvSpPr>
        <p:spPr>
          <a:xfrm>
            <a:off x="6704656" y="1313991"/>
            <a:ext cx="52578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 data flow map that highlights the key components in the vertical slice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325E78-C08D-B949-A027-7208B87CAC3B}"/>
              </a:ext>
            </a:extLst>
          </p:cNvPr>
          <p:cNvSpPr/>
          <p:nvPr/>
        </p:nvSpPr>
        <p:spPr>
          <a:xfrm flipH="1">
            <a:off x="4834758" y="1418130"/>
            <a:ext cx="1576552" cy="43513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272911-35ED-9749-9E71-E27E1A51D636}"/>
              </a:ext>
            </a:extLst>
          </p:cNvPr>
          <p:cNvSpPr txBox="1"/>
          <p:nvPr/>
        </p:nvSpPr>
        <p:spPr>
          <a:xfrm>
            <a:off x="4834758" y="5769468"/>
            <a:ext cx="87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USA-15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2D3D8E-D155-A849-AA6C-7AF5A549224B}"/>
              </a:ext>
            </a:extLst>
          </p:cNvPr>
          <p:cNvSpPr/>
          <p:nvPr/>
        </p:nvSpPr>
        <p:spPr>
          <a:xfrm flipH="1">
            <a:off x="229544" y="1417419"/>
            <a:ext cx="4605214" cy="43513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C6FEC6-716D-4D40-A556-9E37C34EE317}"/>
              </a:ext>
            </a:extLst>
          </p:cNvPr>
          <p:cNvSpPr txBox="1"/>
          <p:nvPr/>
        </p:nvSpPr>
        <p:spPr>
          <a:xfrm>
            <a:off x="229544" y="5780737"/>
            <a:ext cx="1450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Cavern</a:t>
            </a:r>
          </a:p>
        </p:txBody>
      </p:sp>
      <p:pic>
        <p:nvPicPr>
          <p:cNvPr id="13" name="Picture 12" descr="A circuit board&#10;&#10;Description automatically generated">
            <a:extLst>
              <a:ext uri="{FF2B5EF4-FFF2-40B4-BE49-F238E27FC236}">
                <a16:creationId xmlns:a16="http://schemas.microsoft.com/office/drawing/2014/main" id="{40383D03-285B-8049-B151-42E43DDF66D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04656" y="2740407"/>
            <a:ext cx="5003291" cy="375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133EC-790D-E44C-B45B-8A04C7AA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Chamber Strips + Front End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60E03-63C0-4E48-B114-8D036269E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Muon ionizes gas inside RPC</a:t>
            </a:r>
          </a:p>
          <a:p>
            <a:r>
              <a:rPr lang="en-US" dirty="0"/>
              <a:t>Strips detect moving charged  particles</a:t>
            </a:r>
          </a:p>
          <a:p>
            <a:r>
              <a:rPr lang="en-US" dirty="0"/>
              <a:t>Front end board amplifies signal and converts to LVDS signal to pass through 5m cables to TDC</a:t>
            </a:r>
          </a:p>
        </p:txBody>
      </p:sp>
      <p:pic>
        <p:nvPicPr>
          <p:cNvPr id="4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D43432D-98D6-2D45-9AF6-7CA6751D81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893" r="26065" b="67125"/>
          <a:stretch/>
        </p:blipFill>
        <p:spPr>
          <a:xfrm>
            <a:off x="6855784" y="4257555"/>
            <a:ext cx="4687957" cy="2370257"/>
          </a:xfrm>
          <a:prstGeom prst="rect">
            <a:avLst/>
          </a:prstGeom>
        </p:spPr>
      </p:pic>
      <p:pic>
        <p:nvPicPr>
          <p:cNvPr id="5" name="Content Placeholder 6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F4A3B3FF-6856-EA4B-8308-15F8CD1A59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388" y="4532862"/>
            <a:ext cx="4385830" cy="2094950"/>
          </a:xfrm>
          <a:prstGeom prst="rect">
            <a:avLst/>
          </a:prstGeom>
        </p:spPr>
      </p:pic>
      <p:pic>
        <p:nvPicPr>
          <p:cNvPr id="6" name="Picture 5" descr="A picture containing indoor, kitchen, person, table&#10;&#10;Description automatically generated">
            <a:extLst>
              <a:ext uri="{FF2B5EF4-FFF2-40B4-BE49-F238E27FC236}">
                <a16:creationId xmlns:a16="http://schemas.microsoft.com/office/drawing/2014/main" id="{E65D1426-99A4-594D-8E0F-C20A3076A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449333" y="716935"/>
            <a:ext cx="3753553" cy="281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24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B256F-138E-BB44-AFC4-4D3D1594C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TDC + Motherboard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DB1BC-5710-D44A-B77E-72B7D42FE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32 channel LVDS cables run into TDCs with predefined mapping</a:t>
            </a:r>
          </a:p>
          <a:p>
            <a:r>
              <a:rPr lang="en-US" dirty="0"/>
              <a:t>TDCs assign BCIDs and fine times to incoming signals</a:t>
            </a:r>
          </a:p>
          <a:p>
            <a:r>
              <a:rPr lang="en-US" dirty="0"/>
              <a:t>32 channel data from TDC gets sent to serializer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1D35FA0-40F7-2748-8277-994F833698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30" t="45037" r="58293" b="17309"/>
          <a:stretch/>
        </p:blipFill>
        <p:spPr>
          <a:xfrm>
            <a:off x="6877878" y="372931"/>
            <a:ext cx="4691270" cy="2905388"/>
          </a:xfrm>
          <a:prstGeom prst="rect">
            <a:avLst/>
          </a:prstGeom>
        </p:spPr>
      </p:pic>
      <p:pic>
        <p:nvPicPr>
          <p:cNvPr id="6" name="Picture 5" descr="A circuit board&#10;&#10;Description automatically generated">
            <a:extLst>
              <a:ext uri="{FF2B5EF4-FFF2-40B4-BE49-F238E27FC236}">
                <a16:creationId xmlns:a16="http://schemas.microsoft.com/office/drawing/2014/main" id="{56642111-B77E-B64C-936E-3F502586B0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09" t="14399" r="2346" b="4857"/>
          <a:stretch/>
        </p:blipFill>
        <p:spPr>
          <a:xfrm rot="10800000">
            <a:off x="7065065" y="3671402"/>
            <a:ext cx="4316896" cy="291290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DACF6618-6C19-1840-BD93-6B6EEB3609AF}"/>
                  </a:ext>
                </a:extLst>
              </p14:cNvPr>
              <p14:cNvContentPartPr/>
              <p14:nvPr/>
            </p14:nvContentPartPr>
            <p14:xfrm>
              <a:off x="8208532" y="4612899"/>
              <a:ext cx="441000" cy="3963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DACF6618-6C19-1840-BD93-6B6EEB3609AF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90892" y="4595259"/>
                <a:ext cx="476640" cy="43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F847961A-9CB5-1745-AE99-88054EBDE448}"/>
              </a:ext>
            </a:extLst>
          </p:cNvPr>
          <p:cNvGrpSpPr/>
          <p:nvPr/>
        </p:nvGrpSpPr>
        <p:grpSpPr>
          <a:xfrm>
            <a:off x="6881932" y="4605339"/>
            <a:ext cx="1314720" cy="194760"/>
            <a:chOff x="6881932" y="4605339"/>
            <a:chExt cx="1314720" cy="194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A31CE8FE-0227-A147-A710-3EEF1CC82446}"/>
                    </a:ext>
                  </a:extLst>
                </p14:cNvPr>
                <p14:cNvContentPartPr/>
                <p14:nvPr/>
              </p14:nvContentPartPr>
              <p14:xfrm>
                <a:off x="8099452" y="4669059"/>
                <a:ext cx="97200" cy="13104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A31CE8FE-0227-A147-A710-3EEF1CC8244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081452" y="4651419"/>
                  <a:ext cx="13284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3A22D028-66B8-FF4C-B65C-498914202F0C}"/>
                    </a:ext>
                  </a:extLst>
                </p14:cNvPr>
                <p14:cNvContentPartPr/>
                <p14:nvPr/>
              </p14:nvContentPartPr>
              <p14:xfrm>
                <a:off x="6881932" y="4605339"/>
                <a:ext cx="1287360" cy="14220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3A22D028-66B8-FF4C-B65C-498914202F0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864292" y="4587339"/>
                  <a:ext cx="1323000" cy="1778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7F1097C-B623-9C49-8702-0C6281792FE8}"/>
              </a:ext>
            </a:extLst>
          </p:cNvPr>
          <p:cNvSpPr txBox="1"/>
          <p:nvPr/>
        </p:nvSpPr>
        <p:spPr>
          <a:xfrm>
            <a:off x="6211844" y="4405692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TDC</a:t>
            </a:r>
          </a:p>
        </p:txBody>
      </p:sp>
    </p:spTree>
    <p:extLst>
      <p:ext uri="{BB962C8B-B14F-4D97-AF65-F5344CB8AC3E}">
        <p14:creationId xmlns:p14="http://schemas.microsoft.com/office/powerpoint/2010/main" val="367578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A3071-118C-9E49-BE22-5B21806AB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+ PAD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DF255-A72F-A047-B9BE-AFE7EAA51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/>
          </a:bodyPr>
          <a:lstStyle/>
          <a:p>
            <a:r>
              <a:rPr lang="en-US" dirty="0"/>
              <a:t>Serialized data gets read into queue buffers in the FPGA</a:t>
            </a:r>
          </a:p>
          <a:p>
            <a:r>
              <a:rPr lang="en-US" dirty="0"/>
              <a:t>FPGA logic chip wait for incoming hits</a:t>
            </a:r>
          </a:p>
          <a:p>
            <a:pPr lvl="1"/>
            <a:r>
              <a:rPr lang="en-US" dirty="0"/>
              <a:t>If two hits are read within 100ns, create an event window of 1600ns and output all data in this window</a:t>
            </a:r>
          </a:p>
          <a:p>
            <a:pPr lvl="1"/>
            <a:r>
              <a:rPr lang="en-US" dirty="0"/>
              <a:t>Otherwise, do not send data</a:t>
            </a:r>
          </a:p>
          <a:p>
            <a:r>
              <a:rPr lang="en-US" dirty="0"/>
              <a:t>Send data to FELIX </a:t>
            </a:r>
            <a:r>
              <a:rPr lang="en-US" dirty="0" err="1"/>
              <a:t>elinks</a:t>
            </a:r>
            <a:r>
              <a:rPr lang="en-US" dirty="0"/>
              <a:t> through fiber cables</a:t>
            </a:r>
          </a:p>
        </p:txBody>
      </p:sp>
      <p:pic>
        <p:nvPicPr>
          <p:cNvPr id="4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901304B-32FA-6D45-8FC6-D2B11D0F1F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288" t="51526" r="35625" b="8522"/>
          <a:stretch/>
        </p:blipFill>
        <p:spPr>
          <a:xfrm>
            <a:off x="6583537" y="369542"/>
            <a:ext cx="2550525" cy="2912166"/>
          </a:xfrm>
          <a:prstGeom prst="rect">
            <a:avLst/>
          </a:prstGeom>
        </p:spPr>
      </p:pic>
      <p:pic>
        <p:nvPicPr>
          <p:cNvPr id="5" name="Picture 4" descr="A circuit board&#10;&#10;Description automatically generated">
            <a:extLst>
              <a:ext uri="{FF2B5EF4-FFF2-40B4-BE49-F238E27FC236}">
                <a16:creationId xmlns:a16="http://schemas.microsoft.com/office/drawing/2014/main" id="{D8A7DC65-3128-B246-98C8-FE66D42F250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199592" y="3429000"/>
            <a:ext cx="4154208" cy="311565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2597262-75AD-2E42-B526-2D87B97C928E}"/>
                  </a:ext>
                </a:extLst>
              </p14:cNvPr>
              <p14:cNvContentPartPr/>
              <p14:nvPr/>
            </p14:nvContentPartPr>
            <p14:xfrm>
              <a:off x="9715852" y="5000259"/>
              <a:ext cx="387360" cy="26712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2597262-75AD-2E42-B526-2D87B97C928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697852" y="4982619"/>
                <a:ext cx="423000" cy="30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24866BA2-6455-BB4E-AAD8-2960E2ED3DB4}"/>
                  </a:ext>
                </a:extLst>
              </p14:cNvPr>
              <p14:cNvContentPartPr/>
              <p14:nvPr/>
            </p14:nvContentPartPr>
            <p14:xfrm>
              <a:off x="10021132" y="4898379"/>
              <a:ext cx="138240" cy="954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24866BA2-6455-BB4E-AAD8-2960E2ED3DB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003132" y="4880379"/>
                <a:ext cx="173880" cy="13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DC05DA6-0117-3645-AEFB-57047390AA09}"/>
                  </a:ext>
                </a:extLst>
              </p14:cNvPr>
              <p14:cNvContentPartPr/>
              <p14:nvPr/>
            </p14:nvContentPartPr>
            <p14:xfrm>
              <a:off x="10057132" y="3238059"/>
              <a:ext cx="1158840" cy="174600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DC05DA6-0117-3645-AEFB-57047390AA0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039492" y="3220059"/>
                <a:ext cx="1194480" cy="178164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20E98F2-BB28-F646-8249-7068B59F3198}"/>
              </a:ext>
            </a:extLst>
          </p:cNvPr>
          <p:cNvSpPr txBox="1"/>
          <p:nvPr/>
        </p:nvSpPr>
        <p:spPr>
          <a:xfrm>
            <a:off x="10940882" y="2868727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FPGA</a:t>
            </a:r>
          </a:p>
        </p:txBody>
      </p:sp>
    </p:spTree>
    <p:extLst>
      <p:ext uri="{BB962C8B-B14F-4D97-AF65-F5344CB8AC3E}">
        <p14:creationId xmlns:p14="http://schemas.microsoft.com/office/powerpoint/2010/main" val="245152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B9F8C-67FF-8541-8C8E-A6A62273E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FELIX +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77C7A-3D6D-4F4F-A6A6-26B91F797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Data from </a:t>
            </a:r>
            <a:r>
              <a:rPr lang="en-US" dirty="0" err="1"/>
              <a:t>felix</a:t>
            </a:r>
            <a:r>
              <a:rPr lang="en-US" dirty="0"/>
              <a:t> is published via network to address</a:t>
            </a:r>
          </a:p>
          <a:p>
            <a:r>
              <a:rPr lang="en-US" dirty="0"/>
              <a:t>Use program </a:t>
            </a:r>
            <a:r>
              <a:rPr lang="en-US" dirty="0" err="1"/>
              <a:t>netiocat</a:t>
            </a:r>
            <a:r>
              <a:rPr lang="en-US" dirty="0"/>
              <a:t> to read data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Problem: How to turn raw network packets into useful information?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1C7EC7E-EC15-B146-9E8A-D0EA6215F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55138"/>
            <a:ext cx="4618348" cy="327386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7132C4C-1126-3C47-9E88-45B5EEC6D2CB}"/>
              </a:ext>
            </a:extLst>
          </p:cNvPr>
          <p:cNvCxnSpPr>
            <a:cxnSpLocks/>
            <a:stCxn id="5" idx="2"/>
            <a:endCxn id="10" idx="1"/>
          </p:cNvCxnSpPr>
          <p:nvPr/>
        </p:nvCxnSpPr>
        <p:spPr>
          <a:xfrm>
            <a:off x="8786174" y="3429000"/>
            <a:ext cx="0" cy="101232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1CE620C0-FC5F-5C47-8635-F27EE73FAD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953175" y="2227158"/>
            <a:ext cx="1665997" cy="609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24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1081</Words>
  <Application>Microsoft Macintosh PowerPoint</Application>
  <PresentationFormat>Widescreen</PresentationFormat>
  <Paragraphs>132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The BIS-78 Resistive Plate Chamber Upgrade: Commissioning Software</vt:lpstr>
      <vt:lpstr>Outline</vt:lpstr>
      <vt:lpstr>BIS-78 Motivation</vt:lpstr>
      <vt:lpstr>BIS-78 Location</vt:lpstr>
      <vt:lpstr>BIS-78 Vertical Slice</vt:lpstr>
      <vt:lpstr>Chamber Strips + Front End Board</vt:lpstr>
      <vt:lpstr>TDC + Motherboard</vt:lpstr>
      <vt:lpstr>FPGA + PAD Board</vt:lpstr>
      <vt:lpstr>FELIX + Beyond</vt:lpstr>
      <vt:lpstr>Commissioning Software:  90% Complete</vt:lpstr>
      <vt:lpstr>Architecture and Organization</vt:lpstr>
      <vt:lpstr>Commissioning Analysis Tasks</vt:lpstr>
      <vt:lpstr>Event display</vt:lpstr>
      <vt:lpstr>Muon/Noise Rates</vt:lpstr>
      <vt:lpstr>Timing of pairs of hits</vt:lpstr>
      <vt:lpstr>Comparing results with expectations</vt:lpstr>
      <vt:lpstr>Life since last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BIS-78 Resistive Plate Chamber Upgrade: Commissioning Software</dc:title>
  <dc:creator>Kaipainen, Alexander</dc:creator>
  <cp:lastModifiedBy>Kaipainen, Alexander</cp:lastModifiedBy>
  <cp:revision>8</cp:revision>
  <dcterms:created xsi:type="dcterms:W3CDTF">2020-04-09T04:31:39Z</dcterms:created>
  <dcterms:modified xsi:type="dcterms:W3CDTF">2020-04-09T06:12:54Z</dcterms:modified>
</cp:coreProperties>
</file>