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  <p:sldId id="269" r:id="rId3"/>
    <p:sldId id="267" r:id="rId4"/>
    <p:sldId id="268" r:id="rId5"/>
    <p:sldId id="27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7057"/>
    <a:srgbClr val="F1F1F1"/>
    <a:srgbClr val="F3F2F2"/>
    <a:srgbClr val="F4F2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90"/>
    <p:restoredTop sz="96327"/>
  </p:normalViewPr>
  <p:slideViewPr>
    <p:cSldViewPr snapToGrid="0">
      <p:cViewPr varScale="1">
        <p:scale>
          <a:sx n="68" d="100"/>
          <a:sy n="68" d="100"/>
        </p:scale>
        <p:origin x="96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3F2421-3B98-834D-9965-41683A66A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DD0D3F-A5E2-2D4D-9F28-F4F00B4C5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1FDBA16-40A2-1844-985B-9F4867BCA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  <p:sp>
        <p:nvSpPr>
          <p:cNvPr id="8" name="수동 입력 5">
            <a:extLst>
              <a:ext uri="{FF2B5EF4-FFF2-40B4-BE49-F238E27FC236}">
                <a16:creationId xmlns:a16="http://schemas.microsoft.com/office/drawing/2014/main" id="{2381E8B0-7F67-F2E6-9CC6-9075847FD2B6}"/>
              </a:ext>
            </a:extLst>
          </p:cNvPr>
          <p:cNvSpPr/>
          <p:nvPr/>
        </p:nvSpPr>
        <p:spPr>
          <a:xfrm rot="5400000">
            <a:off x="1143000" y="-1143000"/>
            <a:ext cx="6858000" cy="9144000"/>
          </a:xfrm>
          <a:prstGeom prst="flowChartManualInput">
            <a:avLst/>
          </a:prstGeom>
          <a:solidFill>
            <a:srgbClr val="001F60"/>
          </a:solidFill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2EDD3D1-67B1-BECC-4234-07CA41BCD21B}"/>
              </a:ext>
            </a:extLst>
          </p:cNvPr>
          <p:cNvSpPr txBox="1"/>
          <p:nvPr/>
        </p:nvSpPr>
        <p:spPr>
          <a:xfrm>
            <a:off x="415636" y="221672"/>
            <a:ext cx="2005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R" sz="4000" b="1" i="1" u="sng" dirty="0">
                <a:solidFill>
                  <a:schemeClr val="bg1"/>
                </a:solidFill>
              </a:rPr>
              <a:t>O</a:t>
            </a:r>
            <a:r>
              <a:rPr kumimoji="1" lang="en-US" altLang="ko-KR" sz="3200" b="1" i="1" u="sng" dirty="0">
                <a:solidFill>
                  <a:schemeClr val="bg1"/>
                </a:solidFill>
              </a:rPr>
              <a:t>UTLINE</a:t>
            </a:r>
            <a:endParaRPr kumimoji="1" lang="ko-KR" altLang="en-US" sz="3200" b="1" i="1" u="sng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BB4D04-C723-87B0-DC70-B79A25472BAD}"/>
              </a:ext>
            </a:extLst>
          </p:cNvPr>
          <p:cNvSpPr txBox="1"/>
          <p:nvPr/>
        </p:nvSpPr>
        <p:spPr>
          <a:xfrm>
            <a:off x="643173" y="1470991"/>
            <a:ext cx="4922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ko-KR" sz="2800" b="1" dirty="0">
                <a:solidFill>
                  <a:schemeClr val="bg1"/>
                </a:solidFill>
              </a:rPr>
              <a:t>text</a:t>
            </a:r>
            <a:r>
              <a:rPr lang="ko-KR" altLang="en-US" sz="2800" b="1" dirty="0">
                <a:solidFill>
                  <a:schemeClr val="bg1"/>
                </a:solidFill>
              </a:rPr>
              <a:t> </a:t>
            </a:r>
            <a:endParaRPr lang="en-US" altLang="ko-KR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201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2105122-4D26-5F43-8ADB-EAFC836B85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en-US" altLang="ko-KR"/>
              <a:t>Click to edit Master title style</a:t>
            </a:r>
            <a:endParaRPr kumimoji="1" lang="ko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B2A86B7-614B-374D-A0B7-BEA4E4D62D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ko-KR"/>
              <a:t>Click to edit Master text styles</a:t>
            </a:r>
          </a:p>
          <a:p>
            <a:pPr lvl="1"/>
            <a:r>
              <a:rPr kumimoji="1" lang="en-US" altLang="ko-KR"/>
              <a:t>Second level</a:t>
            </a:r>
          </a:p>
          <a:p>
            <a:pPr lvl="2"/>
            <a:r>
              <a:rPr kumimoji="1" lang="en-US" altLang="ko-KR"/>
              <a:t>Third level</a:t>
            </a:r>
          </a:p>
          <a:p>
            <a:pPr lvl="3"/>
            <a:r>
              <a:rPr kumimoji="1" lang="en-US" altLang="ko-KR"/>
              <a:t>Fourth level</a:t>
            </a:r>
          </a:p>
          <a:p>
            <a:pPr lvl="4"/>
            <a:r>
              <a:rPr kumimoji="1" lang="en-US" altLang="ko-KR"/>
              <a:t>Fifth level</a:t>
            </a:r>
            <a:endParaRPr kumimoji="1" lang="ko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1CBAC7A-6D77-4447-9EBB-5D5673034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E51A05-C4B7-FF4D-9310-D235087F18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C6CAB42-C7A6-CC49-BCC7-46F0A21D3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372820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>
            <a:extLst>
              <a:ext uri="{FF2B5EF4-FFF2-40B4-BE49-F238E27FC236}">
                <a16:creationId xmlns:a16="http://schemas.microsoft.com/office/drawing/2014/main" id="{35D80EF6-9E5A-C643-9702-3051EFA74A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13112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ko-KR"/>
              <a:t>Click to edit Master subtitle style</a:t>
            </a:r>
            <a:endParaRPr kumimoji="1"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7D4A65-5008-DD45-8E42-B2630F42C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747354-32F9-DE4C-9716-9CECB880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3ECAFD1-02B8-3746-B688-1221C4AEF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3669"/>
            <a:ext cx="2743200" cy="365125"/>
          </a:xfrm>
        </p:spPr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  <p:sp>
        <p:nvSpPr>
          <p:cNvPr id="7" name="직사각형 7">
            <a:extLst>
              <a:ext uri="{FF2B5EF4-FFF2-40B4-BE49-F238E27FC236}">
                <a16:creationId xmlns:a16="http://schemas.microsoft.com/office/drawing/2014/main" id="{6554B930-AD53-200C-2C93-CCE62A2D4849}"/>
              </a:ext>
            </a:extLst>
          </p:cNvPr>
          <p:cNvSpPr/>
          <p:nvPr/>
        </p:nvSpPr>
        <p:spPr>
          <a:xfrm>
            <a:off x="0" y="0"/>
            <a:ext cx="12192000" cy="4585855"/>
          </a:xfrm>
          <a:prstGeom prst="rect">
            <a:avLst/>
          </a:prstGeom>
          <a:solidFill>
            <a:srgbClr val="001F60"/>
          </a:solidFill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/>
          </a:p>
        </p:txBody>
      </p:sp>
      <p:sp>
        <p:nvSpPr>
          <p:cNvPr id="8" name="제목 1">
            <a:extLst>
              <a:ext uri="{FF2B5EF4-FFF2-40B4-BE49-F238E27FC236}">
                <a16:creationId xmlns:a16="http://schemas.microsoft.com/office/drawing/2014/main" id="{414A92D0-AF68-A274-6A4C-3745354ABD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kumimoji="1" lang="en-US" altLang="ko-KR"/>
              <a:t>Click to edit Master title style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5073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A93778-23CE-B34C-9671-D32380356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161649"/>
            <a:ext cx="10515600" cy="482564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tx1"/>
                </a:solidFill>
              </a:defRPr>
            </a:lvl1pPr>
          </a:lstStyle>
          <a:p>
            <a:r>
              <a:rPr kumimoji="1" lang="ko-KR" altLang="en-US" dirty="0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E63DA8-A2F0-7748-8F6E-4AC2887487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ko-KR"/>
              <a:t>Click to edit Master text styles</a:t>
            </a:r>
          </a:p>
          <a:p>
            <a:pPr lvl="1"/>
            <a:r>
              <a:rPr kumimoji="1" lang="en-US" altLang="ko-KR"/>
              <a:t>Second level</a:t>
            </a:r>
          </a:p>
          <a:p>
            <a:pPr lvl="2"/>
            <a:r>
              <a:rPr kumimoji="1" lang="en-US" altLang="ko-KR"/>
              <a:t>Third level</a:t>
            </a:r>
          </a:p>
          <a:p>
            <a:pPr lvl="3"/>
            <a:r>
              <a:rPr kumimoji="1" lang="en-US" altLang="ko-KR"/>
              <a:t>Fourth level</a:t>
            </a:r>
          </a:p>
          <a:p>
            <a:pPr lvl="4"/>
            <a:r>
              <a:rPr kumimoji="1" lang="en-US" altLang="ko-KR"/>
              <a:t>Fifth level</a:t>
            </a:r>
            <a:endParaRPr kumimoji="1" lang="ko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4AF44F7-6434-D44C-AD10-5592AA15C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2C3730-C2B5-F846-A970-3DAD6C35F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7B4AA76-4FF9-A940-8A82-1E55BA889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550558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51CECFA-29F3-204A-8AD8-BB922649E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ko-KR"/>
              <a:t>Click to edit Master title style</a:t>
            </a:r>
            <a:endParaRPr kumimoji="1" lang="ko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55ADB20-4C9A-A84F-9FF2-0051D6606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ko-KR"/>
              <a:t>Click to edit Master text styles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E63D98D-3C77-DD4A-80A8-790CF6687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06AB22-9A91-5044-AAE1-18A0A401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6EA0C3B-22E4-A845-AC3D-B2D5CBF3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488409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5D17D1-55E8-8245-A807-8D9EDBD9E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 dirty="0"/>
              <a:t>Click to edit Master title style</a:t>
            </a:r>
            <a:endParaRPr kumimoji="1"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8B488D8-5A40-3B48-AA07-A87618E2B6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ko-KR"/>
              <a:t>Click to edit Master text styles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EF86548-0363-034B-A97F-BF3840B9F5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ko-KR"/>
              <a:t>Click to edit Master text styles</a:t>
            </a:r>
          </a:p>
          <a:p>
            <a:pPr lvl="1"/>
            <a:r>
              <a:rPr kumimoji="1" lang="en-US" altLang="ko-KR"/>
              <a:t>Second level</a:t>
            </a:r>
          </a:p>
          <a:p>
            <a:pPr lvl="2"/>
            <a:r>
              <a:rPr kumimoji="1" lang="en-US" altLang="ko-KR"/>
              <a:t>Third level</a:t>
            </a:r>
          </a:p>
          <a:p>
            <a:pPr lvl="3"/>
            <a:r>
              <a:rPr kumimoji="1" lang="en-US" altLang="ko-KR"/>
              <a:t>Fourth level</a:t>
            </a:r>
          </a:p>
          <a:p>
            <a:pPr lvl="4"/>
            <a:r>
              <a:rPr kumimoji="1" lang="en-US" altLang="ko-KR"/>
              <a:t>Fifth level</a:t>
            </a:r>
            <a:endParaRPr kumimoji="1" lang="ko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4C66C4C-E925-6043-B850-D844840C6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ko-KR"/>
              <a:t>Click to edit Master text styles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429FE85-6B9F-4F4E-8F78-F02C08594E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ko-KR"/>
              <a:t>Click to edit Master text styles</a:t>
            </a:r>
          </a:p>
          <a:p>
            <a:pPr lvl="1"/>
            <a:r>
              <a:rPr kumimoji="1" lang="en-US" altLang="ko-KR"/>
              <a:t>Second level</a:t>
            </a:r>
          </a:p>
          <a:p>
            <a:pPr lvl="2"/>
            <a:r>
              <a:rPr kumimoji="1" lang="en-US" altLang="ko-KR"/>
              <a:t>Third level</a:t>
            </a:r>
          </a:p>
          <a:p>
            <a:pPr lvl="3"/>
            <a:r>
              <a:rPr kumimoji="1" lang="en-US" altLang="ko-KR"/>
              <a:t>Fourth level</a:t>
            </a:r>
          </a:p>
          <a:p>
            <a:pPr lvl="4"/>
            <a:r>
              <a:rPr kumimoji="1" lang="en-US" altLang="ko-KR"/>
              <a:t>Fifth level</a:t>
            </a:r>
            <a:endParaRPr kumimoji="1" lang="ko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FF38290-419A-0346-979F-8EEEB983D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84462E9-4C24-CE46-BC43-6CB5811AD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7821C01-3841-DD43-95E0-1547D0C78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4108219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431C30-B24C-8B45-A5F0-C16D9D26F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210"/>
            <a:ext cx="10515600" cy="641832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/>
              <a:t>Click to edit Master title style</a:t>
            </a:r>
            <a:endParaRPr kumimoji="1"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BC8749B-5328-414A-A412-04B4FE0D12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D30009C3-E9E4-494E-ACD6-A5BB5A7B4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EB602AE-1313-5E45-B8DC-0E1EB12D3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342251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62A9563-18F5-4D40-B008-6EA9F748D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46282C4-FCC4-9947-A0F9-E94F6C87A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40EE6AC-43E1-5D4B-929B-9CBBD101D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2802334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5F773E-D3A8-6E47-8494-480EE7C24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ko-KR"/>
              <a:t>Click to edit Master title style</a:t>
            </a:r>
            <a:endParaRPr kumimoji="1"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CE097B3-E0C4-8345-A684-9AD117C31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ko-KR"/>
              <a:t>Click to edit Master text styles</a:t>
            </a:r>
          </a:p>
          <a:p>
            <a:pPr lvl="1"/>
            <a:r>
              <a:rPr kumimoji="1" lang="en-US" altLang="ko-KR"/>
              <a:t>Second level</a:t>
            </a:r>
          </a:p>
          <a:p>
            <a:pPr lvl="2"/>
            <a:r>
              <a:rPr kumimoji="1" lang="en-US" altLang="ko-KR"/>
              <a:t>Third level</a:t>
            </a:r>
          </a:p>
          <a:p>
            <a:pPr lvl="3"/>
            <a:r>
              <a:rPr kumimoji="1" lang="en-US" altLang="ko-KR"/>
              <a:t>Fourth level</a:t>
            </a:r>
          </a:p>
          <a:p>
            <a:pPr lvl="4"/>
            <a:r>
              <a:rPr kumimoji="1" lang="en-US" altLang="ko-KR"/>
              <a:t>Fifth level</a:t>
            </a:r>
            <a:endParaRPr kumimoji="1"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8364DCD-EA11-6846-A9ED-2AB4A97BF7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ko-KR"/>
              <a:t>Click to edit Master text styles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1A98D2B-B591-B643-AA2C-F9CBCB5F5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08D6FDC-1DE8-9148-9A82-A6271D66E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BBF74C4-BDFA-7A43-B467-0A4E2E69E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747923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0A9A4CD-A381-924A-A6EE-4243098B2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ko-KR"/>
              <a:t>Click to edit Master title style</a:t>
            </a:r>
            <a:endParaRPr kumimoji="1" lang="ko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B9CADCE-1C59-544E-817B-AFB2F36FD2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en-US" altLang="ko-KR"/>
              <a:t>Click icon to add picture</a:t>
            </a:r>
            <a:endParaRPr kumimoji="1"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E246ABD-A765-A04D-991C-AD7F7FA19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ko-KR"/>
              <a:t>Click to edit Master text styles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5042238-2973-574A-8ADC-662C5A599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7A31E71-AE34-C44B-ADEE-A1244A6EC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237AAC0-A4B6-AA43-8EAA-5866BA07A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876769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6D8D10-301F-E244-B1AC-1CE16BD7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210"/>
            <a:ext cx="10515600" cy="641832"/>
          </a:xfrm>
          <a:prstGeom prst="rect">
            <a:avLst/>
          </a:prstGeom>
        </p:spPr>
        <p:txBody>
          <a:bodyPr/>
          <a:lstStyle/>
          <a:p>
            <a:r>
              <a:rPr kumimoji="1" lang="en-US" altLang="ko-KR"/>
              <a:t>Click to edit Master title style</a:t>
            </a:r>
            <a:endParaRPr kumimoji="1" lang="ko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909BB4E-2D30-9441-9954-239A490DC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ko-KR"/>
              <a:t>Click to edit Master text styles</a:t>
            </a:r>
          </a:p>
          <a:p>
            <a:pPr lvl="1"/>
            <a:r>
              <a:rPr kumimoji="1" lang="en-US" altLang="ko-KR"/>
              <a:t>Second level</a:t>
            </a:r>
          </a:p>
          <a:p>
            <a:pPr lvl="2"/>
            <a:r>
              <a:rPr kumimoji="1" lang="en-US" altLang="ko-KR"/>
              <a:t>Third level</a:t>
            </a:r>
          </a:p>
          <a:p>
            <a:pPr lvl="3"/>
            <a:r>
              <a:rPr kumimoji="1" lang="en-US" altLang="ko-KR"/>
              <a:t>Fourth level</a:t>
            </a:r>
          </a:p>
          <a:p>
            <a:pPr lvl="4"/>
            <a:r>
              <a:rPr kumimoji="1" lang="en-US" altLang="ko-KR"/>
              <a:t>Fifth level</a:t>
            </a:r>
            <a:endParaRPr kumimoji="1" lang="ko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B29E3A1-279E-FF44-8280-B62D3B462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54C840D-D5D8-EF4B-AC71-8F843D84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FFF6FA-93EA-4D4D-A107-BA30E20C2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182925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F498C93-15B9-854F-A81E-0F98C9448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07115"/>
            <a:ext cx="10515600" cy="5069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 dirty="0"/>
              <a:t>마스터 텍스트 스타일을 편집하려면 클릭</a:t>
            </a:r>
          </a:p>
          <a:p>
            <a:pPr lvl="1"/>
            <a:r>
              <a:rPr kumimoji="1" lang="ko-KR" altLang="en-US" dirty="0"/>
              <a:t>두 번째 수준</a:t>
            </a:r>
          </a:p>
          <a:p>
            <a:pPr lvl="2"/>
            <a:r>
              <a:rPr kumimoji="1" lang="ko-KR" altLang="en-US" dirty="0"/>
              <a:t>세 번째 수준</a:t>
            </a:r>
          </a:p>
          <a:p>
            <a:pPr lvl="3"/>
            <a:r>
              <a:rPr kumimoji="1" lang="ko-KR" altLang="en-US" dirty="0"/>
              <a:t>네 번째 수준</a:t>
            </a:r>
          </a:p>
          <a:p>
            <a:pPr lvl="4"/>
            <a:r>
              <a:rPr kumimoji="1"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84CFF6-B1D4-C04C-ABDA-2B703D3E7C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536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310B6-480E-5A49-8AFD-6AD326C12A22}" type="datetimeFigureOut">
              <a:rPr lang="en-KR" smtClean="0"/>
              <a:t>10/10/2022</a:t>
            </a:fld>
            <a:endParaRPr lang="en-KR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9C4FC11-B25C-D44E-B7DA-D290D521C0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5366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KR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A63EF4-EA2A-514A-857C-ED1C19D4F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6830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C208A-E0BC-E744-9276-B48E777420C8}" type="slidenum">
              <a:rPr lang="en-KR" smtClean="0"/>
              <a:t>‹#›</a:t>
            </a:fld>
            <a:endParaRPr lang="en-KR"/>
          </a:p>
        </p:txBody>
      </p:sp>
      <p:sp>
        <p:nvSpPr>
          <p:cNvPr id="7" name="직사각형 3">
            <a:extLst>
              <a:ext uri="{FF2B5EF4-FFF2-40B4-BE49-F238E27FC236}">
                <a16:creationId xmlns:a16="http://schemas.microsoft.com/office/drawing/2014/main" id="{E0ACC82F-5222-43B3-4DB5-F6BF93FD4AA3}"/>
              </a:ext>
            </a:extLst>
          </p:cNvPr>
          <p:cNvSpPr/>
          <p:nvPr userDrawn="1"/>
        </p:nvSpPr>
        <p:spPr>
          <a:xfrm flipV="1">
            <a:off x="-1" y="667540"/>
            <a:ext cx="4913745" cy="45719"/>
          </a:xfrm>
          <a:prstGeom prst="rect">
            <a:avLst/>
          </a:prstGeom>
          <a:solidFill>
            <a:srgbClr val="001F60"/>
          </a:solidFill>
          <a:ln>
            <a:solidFill>
              <a:srgbClr val="001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ko-KR" altLang="en-US">
              <a:solidFill>
                <a:srgbClr val="001F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03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jp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12" Type="http://schemas.openxmlformats.org/officeDocument/2006/relationships/image" Target="../media/image3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2.pn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3.sv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11" Type="http://schemas.openxmlformats.org/officeDocument/2006/relationships/image" Target="../media/image19.png"/><Relationship Id="rId5" Type="http://schemas.openxmlformats.org/officeDocument/2006/relationships/image" Target="../media/image8.png"/><Relationship Id="rId10" Type="http://schemas.openxmlformats.org/officeDocument/2006/relationships/image" Target="../media/image18.svg"/><Relationship Id="rId4" Type="http://schemas.openxmlformats.org/officeDocument/2006/relationships/image" Target="../media/image11.svg"/><Relationship Id="rId9" Type="http://schemas.openxmlformats.org/officeDocument/2006/relationships/image" Target="../media/image17.png"/><Relationship Id="rId14" Type="http://schemas.openxmlformats.org/officeDocument/2006/relationships/image" Target="../media/image2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svg"/><Relationship Id="rId5" Type="http://schemas.openxmlformats.org/officeDocument/2006/relationships/image" Target="../media/image24.sv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강릉시">
            <a:extLst>
              <a:ext uri="{FF2B5EF4-FFF2-40B4-BE49-F238E27FC236}">
                <a16:creationId xmlns:a16="http://schemas.microsoft.com/office/drawing/2014/main" id="{AA3B435A-A50B-631D-8EE5-04D2BA793E6C}"/>
              </a:ext>
            </a:extLst>
          </p:cNvPr>
          <p:cNvSpPr/>
          <p:nvPr/>
        </p:nvSpPr>
        <p:spPr>
          <a:xfrm>
            <a:off x="5586979" y="4841734"/>
            <a:ext cx="1092139" cy="1182466"/>
          </a:xfrm>
          <a:custGeom>
            <a:avLst/>
            <a:gdLst>
              <a:gd name="connsiteX0" fmla="*/ 21431 w 1583531"/>
              <a:gd name="connsiteY0" fmla="*/ 178594 h 1714500"/>
              <a:gd name="connsiteX1" fmla="*/ 95250 w 1583531"/>
              <a:gd name="connsiteY1" fmla="*/ 171450 h 1714500"/>
              <a:gd name="connsiteX2" fmla="*/ 140493 w 1583531"/>
              <a:gd name="connsiteY2" fmla="*/ 157163 h 1714500"/>
              <a:gd name="connsiteX3" fmla="*/ 161925 w 1583531"/>
              <a:gd name="connsiteY3" fmla="*/ 133350 h 1714500"/>
              <a:gd name="connsiteX4" fmla="*/ 185737 w 1583531"/>
              <a:gd name="connsiteY4" fmla="*/ 95250 h 1714500"/>
              <a:gd name="connsiteX5" fmla="*/ 197643 w 1583531"/>
              <a:gd name="connsiteY5" fmla="*/ 83344 h 1714500"/>
              <a:gd name="connsiteX6" fmla="*/ 238125 w 1583531"/>
              <a:gd name="connsiteY6" fmla="*/ 92869 h 1714500"/>
              <a:gd name="connsiteX7" fmla="*/ 307181 w 1583531"/>
              <a:gd name="connsiteY7" fmla="*/ 92869 h 1714500"/>
              <a:gd name="connsiteX8" fmla="*/ 328612 w 1583531"/>
              <a:gd name="connsiteY8" fmla="*/ 88106 h 1714500"/>
              <a:gd name="connsiteX9" fmla="*/ 371475 w 1583531"/>
              <a:gd name="connsiteY9" fmla="*/ 85725 h 1714500"/>
              <a:gd name="connsiteX10" fmla="*/ 431006 w 1583531"/>
              <a:gd name="connsiteY10" fmla="*/ 73819 h 1714500"/>
              <a:gd name="connsiteX11" fmla="*/ 464343 w 1583531"/>
              <a:gd name="connsiteY11" fmla="*/ 71438 h 1714500"/>
              <a:gd name="connsiteX12" fmla="*/ 507206 w 1583531"/>
              <a:gd name="connsiteY12" fmla="*/ 54769 h 1714500"/>
              <a:gd name="connsiteX13" fmla="*/ 547687 w 1583531"/>
              <a:gd name="connsiteY13" fmla="*/ 30956 h 1714500"/>
              <a:gd name="connsiteX14" fmla="*/ 561975 w 1583531"/>
              <a:gd name="connsiteY14" fmla="*/ 9525 h 1714500"/>
              <a:gd name="connsiteX15" fmla="*/ 581025 w 1583531"/>
              <a:gd name="connsiteY15" fmla="*/ 0 h 1714500"/>
              <a:gd name="connsiteX16" fmla="*/ 614362 w 1583531"/>
              <a:gd name="connsiteY16" fmla="*/ 11906 h 1714500"/>
              <a:gd name="connsiteX17" fmla="*/ 664368 w 1583531"/>
              <a:gd name="connsiteY17" fmla="*/ 23813 h 1714500"/>
              <a:gd name="connsiteX18" fmla="*/ 740568 w 1583531"/>
              <a:gd name="connsiteY18" fmla="*/ 23813 h 1714500"/>
              <a:gd name="connsiteX19" fmla="*/ 764381 w 1583531"/>
              <a:gd name="connsiteY19" fmla="*/ 21431 h 1714500"/>
              <a:gd name="connsiteX20" fmla="*/ 802481 w 1583531"/>
              <a:gd name="connsiteY20" fmla="*/ 11906 h 1714500"/>
              <a:gd name="connsiteX21" fmla="*/ 852487 w 1583531"/>
              <a:gd name="connsiteY21" fmla="*/ 26194 h 1714500"/>
              <a:gd name="connsiteX22" fmla="*/ 852487 w 1583531"/>
              <a:gd name="connsiteY22" fmla="*/ 78581 h 1714500"/>
              <a:gd name="connsiteX23" fmla="*/ 869156 w 1583531"/>
              <a:gd name="connsiteY23" fmla="*/ 138113 h 1714500"/>
              <a:gd name="connsiteX24" fmla="*/ 878681 w 1583531"/>
              <a:gd name="connsiteY24" fmla="*/ 159544 h 1714500"/>
              <a:gd name="connsiteX25" fmla="*/ 892968 w 1583531"/>
              <a:gd name="connsiteY25" fmla="*/ 188119 h 1714500"/>
              <a:gd name="connsiteX26" fmla="*/ 933450 w 1583531"/>
              <a:gd name="connsiteY26" fmla="*/ 242888 h 1714500"/>
              <a:gd name="connsiteX27" fmla="*/ 935831 w 1583531"/>
              <a:gd name="connsiteY27" fmla="*/ 280988 h 1714500"/>
              <a:gd name="connsiteX28" fmla="*/ 983456 w 1583531"/>
              <a:gd name="connsiteY28" fmla="*/ 316706 h 1714500"/>
              <a:gd name="connsiteX29" fmla="*/ 995362 w 1583531"/>
              <a:gd name="connsiteY29" fmla="*/ 323850 h 1714500"/>
              <a:gd name="connsiteX30" fmla="*/ 1057275 w 1583531"/>
              <a:gd name="connsiteY30" fmla="*/ 395288 h 1714500"/>
              <a:gd name="connsiteX31" fmla="*/ 1085850 w 1583531"/>
              <a:gd name="connsiteY31" fmla="*/ 457200 h 1714500"/>
              <a:gd name="connsiteX32" fmla="*/ 1104900 w 1583531"/>
              <a:gd name="connsiteY32" fmla="*/ 478631 h 1714500"/>
              <a:gd name="connsiteX33" fmla="*/ 1128712 w 1583531"/>
              <a:gd name="connsiteY33" fmla="*/ 526256 h 1714500"/>
              <a:gd name="connsiteX34" fmla="*/ 1143000 w 1583531"/>
              <a:gd name="connsiteY34" fmla="*/ 554831 h 1714500"/>
              <a:gd name="connsiteX35" fmla="*/ 1171575 w 1583531"/>
              <a:gd name="connsiteY35" fmla="*/ 614363 h 1714500"/>
              <a:gd name="connsiteX36" fmla="*/ 1216818 w 1583531"/>
              <a:gd name="connsiteY36" fmla="*/ 661988 h 1714500"/>
              <a:gd name="connsiteX37" fmla="*/ 1240631 w 1583531"/>
              <a:gd name="connsiteY37" fmla="*/ 676275 h 1714500"/>
              <a:gd name="connsiteX38" fmla="*/ 1250156 w 1583531"/>
              <a:gd name="connsiteY38" fmla="*/ 681038 h 1714500"/>
              <a:gd name="connsiteX39" fmla="*/ 1269206 w 1583531"/>
              <a:gd name="connsiteY39" fmla="*/ 702469 h 1714500"/>
              <a:gd name="connsiteX40" fmla="*/ 1273968 w 1583531"/>
              <a:gd name="connsiteY40" fmla="*/ 709613 h 1714500"/>
              <a:gd name="connsiteX41" fmla="*/ 1302543 w 1583531"/>
              <a:gd name="connsiteY41" fmla="*/ 769144 h 1714500"/>
              <a:gd name="connsiteX42" fmla="*/ 1357312 w 1583531"/>
              <a:gd name="connsiteY42" fmla="*/ 823913 h 1714500"/>
              <a:gd name="connsiteX43" fmla="*/ 1378743 w 1583531"/>
              <a:gd name="connsiteY43" fmla="*/ 873919 h 1714500"/>
              <a:gd name="connsiteX44" fmla="*/ 1433512 w 1583531"/>
              <a:gd name="connsiteY44" fmla="*/ 914400 h 1714500"/>
              <a:gd name="connsiteX45" fmla="*/ 1445418 w 1583531"/>
              <a:gd name="connsiteY45" fmla="*/ 928688 h 1714500"/>
              <a:gd name="connsiteX46" fmla="*/ 1507331 w 1583531"/>
              <a:gd name="connsiteY46" fmla="*/ 990600 h 1714500"/>
              <a:gd name="connsiteX47" fmla="*/ 1531143 w 1583531"/>
              <a:gd name="connsiteY47" fmla="*/ 1002506 h 1714500"/>
              <a:gd name="connsiteX48" fmla="*/ 1538287 w 1583531"/>
              <a:gd name="connsiteY48" fmla="*/ 1038225 h 1714500"/>
              <a:gd name="connsiteX49" fmla="*/ 1526381 w 1583531"/>
              <a:gd name="connsiteY49" fmla="*/ 1054894 h 1714500"/>
              <a:gd name="connsiteX50" fmla="*/ 1543050 w 1583531"/>
              <a:gd name="connsiteY50" fmla="*/ 1100138 h 1714500"/>
              <a:gd name="connsiteX51" fmla="*/ 1519237 w 1583531"/>
              <a:gd name="connsiteY51" fmla="*/ 1116806 h 1714500"/>
              <a:gd name="connsiteX52" fmla="*/ 1507331 w 1583531"/>
              <a:gd name="connsiteY52" fmla="*/ 1152525 h 1714500"/>
              <a:gd name="connsiteX53" fmla="*/ 1512093 w 1583531"/>
              <a:gd name="connsiteY53" fmla="*/ 1195388 h 1714500"/>
              <a:gd name="connsiteX54" fmla="*/ 1543050 w 1583531"/>
              <a:gd name="connsiteY54" fmla="*/ 1233488 h 1714500"/>
              <a:gd name="connsiteX55" fmla="*/ 1545431 w 1583531"/>
              <a:gd name="connsiteY55" fmla="*/ 1264444 h 1714500"/>
              <a:gd name="connsiteX56" fmla="*/ 1583531 w 1583531"/>
              <a:gd name="connsiteY56" fmla="*/ 1285875 h 1714500"/>
              <a:gd name="connsiteX57" fmla="*/ 1566862 w 1583531"/>
              <a:gd name="connsiteY57" fmla="*/ 1312069 h 1714500"/>
              <a:gd name="connsiteX58" fmla="*/ 1528762 w 1583531"/>
              <a:gd name="connsiteY58" fmla="*/ 1333500 h 1714500"/>
              <a:gd name="connsiteX59" fmla="*/ 1490662 w 1583531"/>
              <a:gd name="connsiteY59" fmla="*/ 1381125 h 1714500"/>
              <a:gd name="connsiteX60" fmla="*/ 1469231 w 1583531"/>
              <a:gd name="connsiteY60" fmla="*/ 1414463 h 1714500"/>
              <a:gd name="connsiteX61" fmla="*/ 1454943 w 1583531"/>
              <a:gd name="connsiteY61" fmla="*/ 1478756 h 1714500"/>
              <a:gd name="connsiteX62" fmla="*/ 1457325 w 1583531"/>
              <a:gd name="connsiteY62" fmla="*/ 1509713 h 1714500"/>
              <a:gd name="connsiteX63" fmla="*/ 1438275 w 1583531"/>
              <a:gd name="connsiteY63" fmla="*/ 1535906 h 1714500"/>
              <a:gd name="connsiteX64" fmla="*/ 1438275 w 1583531"/>
              <a:gd name="connsiteY64" fmla="*/ 1571625 h 1714500"/>
              <a:gd name="connsiteX65" fmla="*/ 1404937 w 1583531"/>
              <a:gd name="connsiteY65" fmla="*/ 1590675 h 1714500"/>
              <a:gd name="connsiteX66" fmla="*/ 1362075 w 1583531"/>
              <a:gd name="connsiteY66" fmla="*/ 1585913 h 1714500"/>
              <a:gd name="connsiteX67" fmla="*/ 1323975 w 1583531"/>
              <a:gd name="connsiteY67" fmla="*/ 1590675 h 1714500"/>
              <a:gd name="connsiteX68" fmla="*/ 1300162 w 1583531"/>
              <a:gd name="connsiteY68" fmla="*/ 1595438 h 1714500"/>
              <a:gd name="connsiteX69" fmla="*/ 1250156 w 1583531"/>
              <a:gd name="connsiteY69" fmla="*/ 1595438 h 1714500"/>
              <a:gd name="connsiteX70" fmla="*/ 1207293 w 1583531"/>
              <a:gd name="connsiteY70" fmla="*/ 1619250 h 1714500"/>
              <a:gd name="connsiteX71" fmla="*/ 1190625 w 1583531"/>
              <a:gd name="connsiteY71" fmla="*/ 1593056 h 1714500"/>
              <a:gd name="connsiteX72" fmla="*/ 1166812 w 1583531"/>
              <a:gd name="connsiteY72" fmla="*/ 1576388 h 1714500"/>
              <a:gd name="connsiteX73" fmla="*/ 1145381 w 1583531"/>
              <a:gd name="connsiteY73" fmla="*/ 1574006 h 1714500"/>
              <a:gd name="connsiteX74" fmla="*/ 1112043 w 1583531"/>
              <a:gd name="connsiteY74" fmla="*/ 1578769 h 1714500"/>
              <a:gd name="connsiteX75" fmla="*/ 1069181 w 1583531"/>
              <a:gd name="connsiteY75" fmla="*/ 1590675 h 1714500"/>
              <a:gd name="connsiteX76" fmla="*/ 1023937 w 1583531"/>
              <a:gd name="connsiteY76" fmla="*/ 1554956 h 1714500"/>
              <a:gd name="connsiteX77" fmla="*/ 995362 w 1583531"/>
              <a:gd name="connsiteY77" fmla="*/ 1526381 h 1714500"/>
              <a:gd name="connsiteX78" fmla="*/ 983456 w 1583531"/>
              <a:gd name="connsiteY78" fmla="*/ 1493044 h 1714500"/>
              <a:gd name="connsiteX79" fmla="*/ 985837 w 1583531"/>
              <a:gd name="connsiteY79" fmla="*/ 1471613 h 1714500"/>
              <a:gd name="connsiteX80" fmla="*/ 990600 w 1583531"/>
              <a:gd name="connsiteY80" fmla="*/ 1431131 h 1714500"/>
              <a:gd name="connsiteX81" fmla="*/ 966787 w 1583531"/>
              <a:gd name="connsiteY81" fmla="*/ 1383506 h 1714500"/>
              <a:gd name="connsiteX82" fmla="*/ 942975 w 1583531"/>
              <a:gd name="connsiteY82" fmla="*/ 1343025 h 1714500"/>
              <a:gd name="connsiteX83" fmla="*/ 907256 w 1583531"/>
              <a:gd name="connsiteY83" fmla="*/ 1350169 h 1714500"/>
              <a:gd name="connsiteX84" fmla="*/ 883443 w 1583531"/>
              <a:gd name="connsiteY84" fmla="*/ 1388269 h 1714500"/>
              <a:gd name="connsiteX85" fmla="*/ 859631 w 1583531"/>
              <a:gd name="connsiteY85" fmla="*/ 1443038 h 1714500"/>
              <a:gd name="connsiteX86" fmla="*/ 852487 w 1583531"/>
              <a:gd name="connsiteY86" fmla="*/ 1464469 h 1714500"/>
              <a:gd name="connsiteX87" fmla="*/ 826293 w 1583531"/>
              <a:gd name="connsiteY87" fmla="*/ 1495425 h 1714500"/>
              <a:gd name="connsiteX88" fmla="*/ 812006 w 1583531"/>
              <a:gd name="connsiteY88" fmla="*/ 1538288 h 1714500"/>
              <a:gd name="connsiteX89" fmla="*/ 795337 w 1583531"/>
              <a:gd name="connsiteY89" fmla="*/ 1569244 h 1714500"/>
              <a:gd name="connsiteX90" fmla="*/ 797718 w 1583531"/>
              <a:gd name="connsiteY90" fmla="*/ 1616869 h 1714500"/>
              <a:gd name="connsiteX91" fmla="*/ 785812 w 1583531"/>
              <a:gd name="connsiteY91" fmla="*/ 1657350 h 1714500"/>
              <a:gd name="connsiteX92" fmla="*/ 745331 w 1583531"/>
              <a:gd name="connsiteY92" fmla="*/ 1704975 h 1714500"/>
              <a:gd name="connsiteX93" fmla="*/ 702468 w 1583531"/>
              <a:gd name="connsiteY93" fmla="*/ 1714500 h 1714500"/>
              <a:gd name="connsiteX94" fmla="*/ 692943 w 1583531"/>
              <a:gd name="connsiteY94" fmla="*/ 1693069 h 1714500"/>
              <a:gd name="connsiteX95" fmla="*/ 683418 w 1583531"/>
              <a:gd name="connsiteY95" fmla="*/ 1650206 h 1714500"/>
              <a:gd name="connsiteX96" fmla="*/ 633412 w 1583531"/>
              <a:gd name="connsiteY96" fmla="*/ 1628775 h 1714500"/>
              <a:gd name="connsiteX97" fmla="*/ 607218 w 1583531"/>
              <a:gd name="connsiteY97" fmla="*/ 1597819 h 1714500"/>
              <a:gd name="connsiteX98" fmla="*/ 592931 w 1583531"/>
              <a:gd name="connsiteY98" fmla="*/ 1581150 h 1714500"/>
              <a:gd name="connsiteX99" fmla="*/ 564356 w 1583531"/>
              <a:gd name="connsiteY99" fmla="*/ 1554956 h 1714500"/>
              <a:gd name="connsiteX100" fmla="*/ 526256 w 1583531"/>
              <a:gd name="connsiteY100" fmla="*/ 1533525 h 1714500"/>
              <a:gd name="connsiteX101" fmla="*/ 488156 w 1583531"/>
              <a:gd name="connsiteY101" fmla="*/ 1514475 h 1714500"/>
              <a:gd name="connsiteX102" fmla="*/ 440531 w 1583531"/>
              <a:gd name="connsiteY102" fmla="*/ 1519238 h 1714500"/>
              <a:gd name="connsiteX103" fmla="*/ 404812 w 1583531"/>
              <a:gd name="connsiteY103" fmla="*/ 1519238 h 1714500"/>
              <a:gd name="connsiteX104" fmla="*/ 376237 w 1583531"/>
              <a:gd name="connsiteY104" fmla="*/ 1531144 h 1714500"/>
              <a:gd name="connsiteX105" fmla="*/ 359568 w 1583531"/>
              <a:gd name="connsiteY105" fmla="*/ 1569244 h 1714500"/>
              <a:gd name="connsiteX106" fmla="*/ 323850 w 1583531"/>
              <a:gd name="connsiteY106" fmla="*/ 1576388 h 1714500"/>
              <a:gd name="connsiteX107" fmla="*/ 314325 w 1583531"/>
              <a:gd name="connsiteY107" fmla="*/ 1547813 h 1714500"/>
              <a:gd name="connsiteX108" fmla="*/ 288131 w 1583531"/>
              <a:gd name="connsiteY108" fmla="*/ 1524000 h 1714500"/>
              <a:gd name="connsiteX109" fmla="*/ 259556 w 1583531"/>
              <a:gd name="connsiteY109" fmla="*/ 1500188 h 1714500"/>
              <a:gd name="connsiteX110" fmla="*/ 235743 w 1583531"/>
              <a:gd name="connsiteY110" fmla="*/ 1471613 h 1714500"/>
              <a:gd name="connsiteX111" fmla="*/ 200025 w 1583531"/>
              <a:gd name="connsiteY111" fmla="*/ 1471613 h 1714500"/>
              <a:gd name="connsiteX112" fmla="*/ 195262 w 1583531"/>
              <a:gd name="connsiteY112" fmla="*/ 1443038 h 1714500"/>
              <a:gd name="connsiteX113" fmla="*/ 219075 w 1583531"/>
              <a:gd name="connsiteY113" fmla="*/ 1426369 h 1714500"/>
              <a:gd name="connsiteX114" fmla="*/ 247650 w 1583531"/>
              <a:gd name="connsiteY114" fmla="*/ 1402556 h 1714500"/>
              <a:gd name="connsiteX115" fmla="*/ 250031 w 1583531"/>
              <a:gd name="connsiteY115" fmla="*/ 1366838 h 1714500"/>
              <a:gd name="connsiteX116" fmla="*/ 302418 w 1583531"/>
              <a:gd name="connsiteY116" fmla="*/ 1350169 h 1714500"/>
              <a:gd name="connsiteX117" fmla="*/ 338137 w 1583531"/>
              <a:gd name="connsiteY117" fmla="*/ 1350169 h 1714500"/>
              <a:gd name="connsiteX118" fmla="*/ 352425 w 1583531"/>
              <a:gd name="connsiteY118" fmla="*/ 1314450 h 1714500"/>
              <a:gd name="connsiteX119" fmla="*/ 378618 w 1583531"/>
              <a:gd name="connsiteY119" fmla="*/ 1297781 h 1714500"/>
              <a:gd name="connsiteX120" fmla="*/ 411956 w 1583531"/>
              <a:gd name="connsiteY120" fmla="*/ 1276350 h 1714500"/>
              <a:gd name="connsiteX121" fmla="*/ 433387 w 1583531"/>
              <a:gd name="connsiteY121" fmla="*/ 1245394 h 1714500"/>
              <a:gd name="connsiteX122" fmla="*/ 440531 w 1583531"/>
              <a:gd name="connsiteY122" fmla="*/ 1212056 h 1714500"/>
              <a:gd name="connsiteX123" fmla="*/ 447675 w 1583531"/>
              <a:gd name="connsiteY123" fmla="*/ 1183481 h 1714500"/>
              <a:gd name="connsiteX124" fmla="*/ 447675 w 1583531"/>
              <a:gd name="connsiteY124" fmla="*/ 1133475 h 1714500"/>
              <a:gd name="connsiteX125" fmla="*/ 447675 w 1583531"/>
              <a:gd name="connsiteY125" fmla="*/ 1092994 h 1714500"/>
              <a:gd name="connsiteX126" fmla="*/ 473868 w 1583531"/>
              <a:gd name="connsiteY126" fmla="*/ 1073944 h 1714500"/>
              <a:gd name="connsiteX127" fmla="*/ 500062 w 1583531"/>
              <a:gd name="connsiteY127" fmla="*/ 1045369 h 1714500"/>
              <a:gd name="connsiteX128" fmla="*/ 528637 w 1583531"/>
              <a:gd name="connsiteY128" fmla="*/ 1019175 h 1714500"/>
              <a:gd name="connsiteX129" fmla="*/ 554831 w 1583531"/>
              <a:gd name="connsiteY129" fmla="*/ 973931 h 1714500"/>
              <a:gd name="connsiteX130" fmla="*/ 554831 w 1583531"/>
              <a:gd name="connsiteY130" fmla="*/ 928688 h 1714500"/>
              <a:gd name="connsiteX131" fmla="*/ 533400 w 1583531"/>
              <a:gd name="connsiteY131" fmla="*/ 897731 h 1714500"/>
              <a:gd name="connsiteX132" fmla="*/ 519112 w 1583531"/>
              <a:gd name="connsiteY132" fmla="*/ 854869 h 1714500"/>
              <a:gd name="connsiteX133" fmla="*/ 509587 w 1583531"/>
              <a:gd name="connsiteY133" fmla="*/ 823913 h 1714500"/>
              <a:gd name="connsiteX134" fmla="*/ 507206 w 1583531"/>
              <a:gd name="connsiteY134" fmla="*/ 790575 h 1714500"/>
              <a:gd name="connsiteX135" fmla="*/ 500062 w 1583531"/>
              <a:gd name="connsiteY135" fmla="*/ 762000 h 1714500"/>
              <a:gd name="connsiteX136" fmla="*/ 478631 w 1583531"/>
              <a:gd name="connsiteY136" fmla="*/ 704850 h 1714500"/>
              <a:gd name="connsiteX137" fmla="*/ 442912 w 1583531"/>
              <a:gd name="connsiteY137" fmla="*/ 676275 h 1714500"/>
              <a:gd name="connsiteX138" fmla="*/ 421481 w 1583531"/>
              <a:gd name="connsiteY138" fmla="*/ 628650 h 1714500"/>
              <a:gd name="connsiteX139" fmla="*/ 397668 w 1583531"/>
              <a:gd name="connsiteY139" fmla="*/ 600075 h 1714500"/>
              <a:gd name="connsiteX140" fmla="*/ 352425 w 1583531"/>
              <a:gd name="connsiteY140" fmla="*/ 578644 h 1714500"/>
              <a:gd name="connsiteX141" fmla="*/ 288131 w 1583531"/>
              <a:gd name="connsiteY141" fmla="*/ 573881 h 1714500"/>
              <a:gd name="connsiteX142" fmla="*/ 273843 w 1583531"/>
              <a:gd name="connsiteY142" fmla="*/ 566738 h 1714500"/>
              <a:gd name="connsiteX143" fmla="*/ 223837 w 1583531"/>
              <a:gd name="connsiteY143" fmla="*/ 566738 h 1714500"/>
              <a:gd name="connsiteX144" fmla="*/ 190500 w 1583531"/>
              <a:gd name="connsiteY144" fmla="*/ 547688 h 1714500"/>
              <a:gd name="connsiteX145" fmla="*/ 164306 w 1583531"/>
              <a:gd name="connsiteY145" fmla="*/ 550069 h 1714500"/>
              <a:gd name="connsiteX146" fmla="*/ 142875 w 1583531"/>
              <a:gd name="connsiteY146" fmla="*/ 573881 h 1714500"/>
              <a:gd name="connsiteX147" fmla="*/ 121443 w 1583531"/>
              <a:gd name="connsiteY147" fmla="*/ 578644 h 1714500"/>
              <a:gd name="connsiteX148" fmla="*/ 78581 w 1583531"/>
              <a:gd name="connsiteY148" fmla="*/ 573881 h 1714500"/>
              <a:gd name="connsiteX149" fmla="*/ 69056 w 1583531"/>
              <a:gd name="connsiteY149" fmla="*/ 550069 h 1714500"/>
              <a:gd name="connsiteX150" fmla="*/ 73818 w 1583531"/>
              <a:gd name="connsiteY150" fmla="*/ 516731 h 1714500"/>
              <a:gd name="connsiteX151" fmla="*/ 59531 w 1583531"/>
              <a:gd name="connsiteY151" fmla="*/ 485775 h 1714500"/>
              <a:gd name="connsiteX152" fmla="*/ 64293 w 1583531"/>
              <a:gd name="connsiteY152" fmla="*/ 435769 h 1714500"/>
              <a:gd name="connsiteX153" fmla="*/ 59531 w 1583531"/>
              <a:gd name="connsiteY153" fmla="*/ 407194 h 1714500"/>
              <a:gd name="connsiteX154" fmla="*/ 42862 w 1583531"/>
              <a:gd name="connsiteY154" fmla="*/ 376238 h 1714500"/>
              <a:gd name="connsiteX155" fmla="*/ 11906 w 1583531"/>
              <a:gd name="connsiteY155" fmla="*/ 357188 h 1714500"/>
              <a:gd name="connsiteX156" fmla="*/ 7143 w 1583531"/>
              <a:gd name="connsiteY156" fmla="*/ 333375 h 1714500"/>
              <a:gd name="connsiteX157" fmla="*/ 7143 w 1583531"/>
              <a:gd name="connsiteY157" fmla="*/ 290513 h 1714500"/>
              <a:gd name="connsiteX158" fmla="*/ 0 w 1583531"/>
              <a:gd name="connsiteY158" fmla="*/ 261938 h 1714500"/>
              <a:gd name="connsiteX159" fmla="*/ 21431 w 1583531"/>
              <a:gd name="connsiteY159" fmla="*/ 178594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1583531" h="1714500">
                <a:moveTo>
                  <a:pt x="21431" y="178594"/>
                </a:moveTo>
                <a:lnTo>
                  <a:pt x="95250" y="171450"/>
                </a:lnTo>
                <a:lnTo>
                  <a:pt x="140493" y="157163"/>
                </a:lnTo>
                <a:lnTo>
                  <a:pt x="161925" y="133350"/>
                </a:lnTo>
                <a:lnTo>
                  <a:pt x="185737" y="95250"/>
                </a:lnTo>
                <a:lnTo>
                  <a:pt x="197643" y="83344"/>
                </a:lnTo>
                <a:lnTo>
                  <a:pt x="238125" y="92869"/>
                </a:lnTo>
                <a:lnTo>
                  <a:pt x="307181" y="92869"/>
                </a:lnTo>
                <a:lnTo>
                  <a:pt x="328612" y="88106"/>
                </a:lnTo>
                <a:lnTo>
                  <a:pt x="371475" y="85725"/>
                </a:lnTo>
                <a:lnTo>
                  <a:pt x="431006" y="73819"/>
                </a:lnTo>
                <a:lnTo>
                  <a:pt x="464343" y="71438"/>
                </a:lnTo>
                <a:lnTo>
                  <a:pt x="507206" y="54769"/>
                </a:lnTo>
                <a:lnTo>
                  <a:pt x="547687" y="30956"/>
                </a:lnTo>
                <a:lnTo>
                  <a:pt x="561975" y="9525"/>
                </a:lnTo>
                <a:lnTo>
                  <a:pt x="581025" y="0"/>
                </a:lnTo>
                <a:lnTo>
                  <a:pt x="614362" y="11906"/>
                </a:lnTo>
                <a:lnTo>
                  <a:pt x="664368" y="23813"/>
                </a:lnTo>
                <a:lnTo>
                  <a:pt x="740568" y="23813"/>
                </a:lnTo>
                <a:lnTo>
                  <a:pt x="764381" y="21431"/>
                </a:lnTo>
                <a:lnTo>
                  <a:pt x="802481" y="11906"/>
                </a:lnTo>
                <a:lnTo>
                  <a:pt x="852487" y="26194"/>
                </a:lnTo>
                <a:lnTo>
                  <a:pt x="852487" y="78581"/>
                </a:lnTo>
                <a:lnTo>
                  <a:pt x="869156" y="138113"/>
                </a:lnTo>
                <a:cubicBezTo>
                  <a:pt x="879036" y="157873"/>
                  <a:pt x="878681" y="150063"/>
                  <a:pt x="878681" y="159544"/>
                </a:cubicBezTo>
                <a:lnTo>
                  <a:pt x="892968" y="188119"/>
                </a:lnTo>
                <a:lnTo>
                  <a:pt x="933450" y="242888"/>
                </a:lnTo>
                <a:lnTo>
                  <a:pt x="935831" y="280988"/>
                </a:lnTo>
                <a:lnTo>
                  <a:pt x="983456" y="316706"/>
                </a:lnTo>
                <a:lnTo>
                  <a:pt x="995362" y="323850"/>
                </a:lnTo>
                <a:lnTo>
                  <a:pt x="1057275" y="395288"/>
                </a:lnTo>
                <a:lnTo>
                  <a:pt x="1085850" y="457200"/>
                </a:lnTo>
                <a:cubicBezTo>
                  <a:pt x="1105461" y="476811"/>
                  <a:pt x="1104900" y="467270"/>
                  <a:pt x="1104900" y="478631"/>
                </a:cubicBezTo>
                <a:lnTo>
                  <a:pt x="1128712" y="526256"/>
                </a:lnTo>
                <a:cubicBezTo>
                  <a:pt x="1141083" y="553472"/>
                  <a:pt x="1133835" y="545670"/>
                  <a:pt x="1143000" y="554831"/>
                </a:cubicBezTo>
                <a:lnTo>
                  <a:pt x="1171575" y="614363"/>
                </a:lnTo>
                <a:lnTo>
                  <a:pt x="1216818" y="661988"/>
                </a:lnTo>
                <a:cubicBezTo>
                  <a:pt x="1238910" y="676715"/>
                  <a:pt x="1229664" y="676275"/>
                  <a:pt x="1240631" y="676275"/>
                </a:cubicBezTo>
                <a:lnTo>
                  <a:pt x="1250156" y="681038"/>
                </a:lnTo>
                <a:cubicBezTo>
                  <a:pt x="1256506" y="688182"/>
                  <a:pt x="1263087" y="695126"/>
                  <a:pt x="1269206" y="702469"/>
                </a:cubicBezTo>
                <a:cubicBezTo>
                  <a:pt x="1271038" y="704668"/>
                  <a:pt x="1273968" y="709613"/>
                  <a:pt x="1273968" y="709613"/>
                </a:cubicBezTo>
                <a:lnTo>
                  <a:pt x="1302543" y="769144"/>
                </a:lnTo>
                <a:lnTo>
                  <a:pt x="1357312" y="823913"/>
                </a:lnTo>
                <a:lnTo>
                  <a:pt x="1378743" y="873919"/>
                </a:lnTo>
                <a:lnTo>
                  <a:pt x="1433512" y="914400"/>
                </a:lnTo>
                <a:lnTo>
                  <a:pt x="1445418" y="928688"/>
                </a:lnTo>
                <a:lnTo>
                  <a:pt x="1507331" y="990600"/>
                </a:lnTo>
                <a:lnTo>
                  <a:pt x="1531143" y="1002506"/>
                </a:lnTo>
                <a:lnTo>
                  <a:pt x="1538287" y="1038225"/>
                </a:lnTo>
                <a:lnTo>
                  <a:pt x="1526381" y="1054894"/>
                </a:lnTo>
                <a:lnTo>
                  <a:pt x="1543050" y="1100138"/>
                </a:lnTo>
                <a:lnTo>
                  <a:pt x="1519237" y="1116806"/>
                </a:lnTo>
                <a:lnTo>
                  <a:pt x="1507331" y="1152525"/>
                </a:lnTo>
                <a:lnTo>
                  <a:pt x="1512093" y="1195388"/>
                </a:lnTo>
                <a:lnTo>
                  <a:pt x="1543050" y="1233488"/>
                </a:lnTo>
                <a:lnTo>
                  <a:pt x="1545431" y="1264444"/>
                </a:lnTo>
                <a:lnTo>
                  <a:pt x="1583531" y="1285875"/>
                </a:lnTo>
                <a:lnTo>
                  <a:pt x="1566862" y="1312069"/>
                </a:lnTo>
                <a:lnTo>
                  <a:pt x="1528762" y="1333500"/>
                </a:lnTo>
                <a:lnTo>
                  <a:pt x="1490662" y="1381125"/>
                </a:lnTo>
                <a:lnTo>
                  <a:pt x="1469231" y="1414463"/>
                </a:lnTo>
                <a:lnTo>
                  <a:pt x="1454943" y="1478756"/>
                </a:lnTo>
                <a:lnTo>
                  <a:pt x="1457325" y="1509713"/>
                </a:lnTo>
                <a:lnTo>
                  <a:pt x="1438275" y="1535906"/>
                </a:lnTo>
                <a:lnTo>
                  <a:pt x="1438275" y="1571625"/>
                </a:lnTo>
                <a:lnTo>
                  <a:pt x="1404937" y="1590675"/>
                </a:lnTo>
                <a:lnTo>
                  <a:pt x="1362075" y="1585913"/>
                </a:lnTo>
                <a:lnTo>
                  <a:pt x="1323975" y="1590675"/>
                </a:lnTo>
                <a:cubicBezTo>
                  <a:pt x="1301768" y="1595610"/>
                  <a:pt x="1309861" y="1595438"/>
                  <a:pt x="1300162" y="1595438"/>
                </a:cubicBezTo>
                <a:lnTo>
                  <a:pt x="1250156" y="1595438"/>
                </a:lnTo>
                <a:lnTo>
                  <a:pt x="1207293" y="1619250"/>
                </a:lnTo>
                <a:lnTo>
                  <a:pt x="1190625" y="1593056"/>
                </a:lnTo>
                <a:lnTo>
                  <a:pt x="1166812" y="1576388"/>
                </a:lnTo>
                <a:lnTo>
                  <a:pt x="1145381" y="1574006"/>
                </a:lnTo>
                <a:lnTo>
                  <a:pt x="1112043" y="1578769"/>
                </a:lnTo>
                <a:lnTo>
                  <a:pt x="1069181" y="1590675"/>
                </a:lnTo>
                <a:lnTo>
                  <a:pt x="1023937" y="1554956"/>
                </a:lnTo>
                <a:lnTo>
                  <a:pt x="995362" y="1526381"/>
                </a:lnTo>
                <a:lnTo>
                  <a:pt x="983456" y="1493044"/>
                </a:lnTo>
                <a:lnTo>
                  <a:pt x="985837" y="1471613"/>
                </a:lnTo>
                <a:lnTo>
                  <a:pt x="990600" y="1431131"/>
                </a:lnTo>
                <a:lnTo>
                  <a:pt x="966787" y="1383506"/>
                </a:lnTo>
                <a:lnTo>
                  <a:pt x="942975" y="1343025"/>
                </a:lnTo>
                <a:lnTo>
                  <a:pt x="907256" y="1350169"/>
                </a:lnTo>
                <a:lnTo>
                  <a:pt x="883443" y="1388269"/>
                </a:lnTo>
                <a:lnTo>
                  <a:pt x="859631" y="1443038"/>
                </a:lnTo>
                <a:cubicBezTo>
                  <a:pt x="852208" y="1462831"/>
                  <a:pt x="852487" y="1455306"/>
                  <a:pt x="852487" y="1464469"/>
                </a:cubicBezTo>
                <a:lnTo>
                  <a:pt x="826293" y="1495425"/>
                </a:lnTo>
                <a:lnTo>
                  <a:pt x="812006" y="1538288"/>
                </a:lnTo>
                <a:lnTo>
                  <a:pt x="795337" y="1569244"/>
                </a:lnTo>
                <a:lnTo>
                  <a:pt x="797718" y="1616869"/>
                </a:lnTo>
                <a:lnTo>
                  <a:pt x="785812" y="1657350"/>
                </a:lnTo>
                <a:lnTo>
                  <a:pt x="745331" y="1704975"/>
                </a:lnTo>
                <a:lnTo>
                  <a:pt x="702468" y="1714500"/>
                </a:lnTo>
                <a:lnTo>
                  <a:pt x="692943" y="1693069"/>
                </a:lnTo>
                <a:lnTo>
                  <a:pt x="683418" y="1650206"/>
                </a:lnTo>
                <a:lnTo>
                  <a:pt x="633412" y="1628775"/>
                </a:lnTo>
                <a:lnTo>
                  <a:pt x="607218" y="1597819"/>
                </a:lnTo>
                <a:lnTo>
                  <a:pt x="592931" y="1581150"/>
                </a:lnTo>
                <a:lnTo>
                  <a:pt x="564356" y="1554956"/>
                </a:lnTo>
                <a:lnTo>
                  <a:pt x="526256" y="1533525"/>
                </a:lnTo>
                <a:lnTo>
                  <a:pt x="488156" y="1514475"/>
                </a:lnTo>
                <a:lnTo>
                  <a:pt x="440531" y="1519238"/>
                </a:lnTo>
                <a:lnTo>
                  <a:pt x="404812" y="1519238"/>
                </a:lnTo>
                <a:lnTo>
                  <a:pt x="376237" y="1531144"/>
                </a:lnTo>
                <a:lnTo>
                  <a:pt x="359568" y="1569244"/>
                </a:lnTo>
                <a:lnTo>
                  <a:pt x="323850" y="1576388"/>
                </a:lnTo>
                <a:lnTo>
                  <a:pt x="314325" y="1547813"/>
                </a:lnTo>
                <a:lnTo>
                  <a:pt x="288131" y="1524000"/>
                </a:lnTo>
                <a:lnTo>
                  <a:pt x="259556" y="1500188"/>
                </a:lnTo>
                <a:lnTo>
                  <a:pt x="235743" y="1471613"/>
                </a:lnTo>
                <a:lnTo>
                  <a:pt x="200025" y="1471613"/>
                </a:lnTo>
                <a:lnTo>
                  <a:pt x="195262" y="1443038"/>
                </a:lnTo>
                <a:lnTo>
                  <a:pt x="219075" y="1426369"/>
                </a:lnTo>
                <a:lnTo>
                  <a:pt x="247650" y="1402556"/>
                </a:lnTo>
                <a:lnTo>
                  <a:pt x="250031" y="1366838"/>
                </a:lnTo>
                <a:lnTo>
                  <a:pt x="302418" y="1350169"/>
                </a:lnTo>
                <a:lnTo>
                  <a:pt x="338137" y="1350169"/>
                </a:lnTo>
                <a:lnTo>
                  <a:pt x="352425" y="1314450"/>
                </a:lnTo>
                <a:lnTo>
                  <a:pt x="378618" y="1297781"/>
                </a:lnTo>
                <a:lnTo>
                  <a:pt x="411956" y="1276350"/>
                </a:lnTo>
                <a:lnTo>
                  <a:pt x="433387" y="1245394"/>
                </a:lnTo>
                <a:lnTo>
                  <a:pt x="440531" y="1212056"/>
                </a:lnTo>
                <a:lnTo>
                  <a:pt x="447675" y="1183481"/>
                </a:lnTo>
                <a:lnTo>
                  <a:pt x="447675" y="1133475"/>
                </a:lnTo>
                <a:lnTo>
                  <a:pt x="447675" y="1092994"/>
                </a:lnTo>
                <a:lnTo>
                  <a:pt x="473868" y="1073944"/>
                </a:lnTo>
                <a:lnTo>
                  <a:pt x="500062" y="1045369"/>
                </a:lnTo>
                <a:lnTo>
                  <a:pt x="528637" y="1019175"/>
                </a:lnTo>
                <a:lnTo>
                  <a:pt x="554831" y="973931"/>
                </a:lnTo>
                <a:lnTo>
                  <a:pt x="554831" y="928688"/>
                </a:lnTo>
                <a:lnTo>
                  <a:pt x="533400" y="897731"/>
                </a:lnTo>
                <a:lnTo>
                  <a:pt x="519112" y="854869"/>
                </a:lnTo>
                <a:lnTo>
                  <a:pt x="509587" y="823913"/>
                </a:lnTo>
                <a:lnTo>
                  <a:pt x="507206" y="790575"/>
                </a:lnTo>
                <a:lnTo>
                  <a:pt x="500062" y="762000"/>
                </a:lnTo>
                <a:lnTo>
                  <a:pt x="478631" y="704850"/>
                </a:lnTo>
                <a:lnTo>
                  <a:pt x="442912" y="676275"/>
                </a:lnTo>
                <a:lnTo>
                  <a:pt x="421481" y="628650"/>
                </a:lnTo>
                <a:lnTo>
                  <a:pt x="397668" y="600075"/>
                </a:lnTo>
                <a:lnTo>
                  <a:pt x="352425" y="578644"/>
                </a:lnTo>
                <a:lnTo>
                  <a:pt x="288131" y="573881"/>
                </a:lnTo>
                <a:lnTo>
                  <a:pt x="273843" y="566738"/>
                </a:lnTo>
                <a:lnTo>
                  <a:pt x="223837" y="566738"/>
                </a:lnTo>
                <a:lnTo>
                  <a:pt x="190500" y="547688"/>
                </a:lnTo>
                <a:lnTo>
                  <a:pt x="164306" y="550069"/>
                </a:lnTo>
                <a:lnTo>
                  <a:pt x="142875" y="573881"/>
                </a:lnTo>
                <a:lnTo>
                  <a:pt x="121443" y="578644"/>
                </a:lnTo>
                <a:lnTo>
                  <a:pt x="78581" y="573881"/>
                </a:lnTo>
                <a:lnTo>
                  <a:pt x="69056" y="550069"/>
                </a:lnTo>
                <a:lnTo>
                  <a:pt x="73818" y="516731"/>
                </a:lnTo>
                <a:lnTo>
                  <a:pt x="59531" y="485775"/>
                </a:lnTo>
                <a:lnTo>
                  <a:pt x="64293" y="435769"/>
                </a:lnTo>
                <a:lnTo>
                  <a:pt x="59531" y="407194"/>
                </a:lnTo>
                <a:lnTo>
                  <a:pt x="42862" y="376238"/>
                </a:lnTo>
                <a:lnTo>
                  <a:pt x="11906" y="357188"/>
                </a:lnTo>
                <a:lnTo>
                  <a:pt x="7143" y="333375"/>
                </a:lnTo>
                <a:lnTo>
                  <a:pt x="7143" y="290513"/>
                </a:lnTo>
                <a:lnTo>
                  <a:pt x="0" y="261938"/>
                </a:lnTo>
                <a:lnTo>
                  <a:pt x="21431" y="17859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b="1" dirty="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32" name="고성군">
            <a:extLst>
              <a:ext uri="{FF2B5EF4-FFF2-40B4-BE49-F238E27FC236}">
                <a16:creationId xmlns:a16="http://schemas.microsoft.com/office/drawing/2014/main" id="{D2241E03-E1D0-5232-BEF4-85084AC4A936}"/>
              </a:ext>
            </a:extLst>
          </p:cNvPr>
          <p:cNvSpPr/>
          <p:nvPr/>
        </p:nvSpPr>
        <p:spPr>
          <a:xfrm>
            <a:off x="5576363" y="2391935"/>
            <a:ext cx="786668" cy="1256370"/>
          </a:xfrm>
          <a:custGeom>
            <a:avLst/>
            <a:gdLst>
              <a:gd name="connsiteX0" fmla="*/ 61912 w 1140618"/>
              <a:gd name="connsiteY0" fmla="*/ 940593 h 1821656"/>
              <a:gd name="connsiteX1" fmla="*/ 23812 w 1140618"/>
              <a:gd name="connsiteY1" fmla="*/ 902493 h 1821656"/>
              <a:gd name="connsiteX2" fmla="*/ 28575 w 1140618"/>
              <a:gd name="connsiteY2" fmla="*/ 885825 h 1821656"/>
              <a:gd name="connsiteX3" fmla="*/ 0 w 1140618"/>
              <a:gd name="connsiteY3" fmla="*/ 864393 h 1821656"/>
              <a:gd name="connsiteX4" fmla="*/ 2381 w 1140618"/>
              <a:gd name="connsiteY4" fmla="*/ 845343 h 1821656"/>
              <a:gd name="connsiteX5" fmla="*/ 30956 w 1140618"/>
              <a:gd name="connsiteY5" fmla="*/ 835818 h 1821656"/>
              <a:gd name="connsiteX6" fmla="*/ 76200 w 1140618"/>
              <a:gd name="connsiteY6" fmla="*/ 816768 h 1821656"/>
              <a:gd name="connsiteX7" fmla="*/ 109537 w 1140618"/>
              <a:gd name="connsiteY7" fmla="*/ 778668 h 1821656"/>
              <a:gd name="connsiteX8" fmla="*/ 128587 w 1140618"/>
              <a:gd name="connsiteY8" fmla="*/ 764381 h 1821656"/>
              <a:gd name="connsiteX9" fmla="*/ 161925 w 1140618"/>
              <a:gd name="connsiteY9" fmla="*/ 745331 h 1821656"/>
              <a:gd name="connsiteX10" fmla="*/ 188118 w 1140618"/>
              <a:gd name="connsiteY10" fmla="*/ 700087 h 1821656"/>
              <a:gd name="connsiteX11" fmla="*/ 214312 w 1140618"/>
              <a:gd name="connsiteY11" fmla="*/ 681037 h 1821656"/>
              <a:gd name="connsiteX12" fmla="*/ 223837 w 1140618"/>
              <a:gd name="connsiteY12" fmla="*/ 652462 h 1821656"/>
              <a:gd name="connsiteX13" fmla="*/ 226218 w 1140618"/>
              <a:gd name="connsiteY13" fmla="*/ 619125 h 1821656"/>
              <a:gd name="connsiteX14" fmla="*/ 250031 w 1140618"/>
              <a:gd name="connsiteY14" fmla="*/ 576262 h 1821656"/>
              <a:gd name="connsiteX15" fmla="*/ 254793 w 1140618"/>
              <a:gd name="connsiteY15" fmla="*/ 538162 h 1821656"/>
              <a:gd name="connsiteX16" fmla="*/ 254793 w 1140618"/>
              <a:gd name="connsiteY16" fmla="*/ 497681 h 1821656"/>
              <a:gd name="connsiteX17" fmla="*/ 271462 w 1140618"/>
              <a:gd name="connsiteY17" fmla="*/ 454818 h 1821656"/>
              <a:gd name="connsiteX18" fmla="*/ 300037 w 1140618"/>
              <a:gd name="connsiteY18" fmla="*/ 411956 h 1821656"/>
              <a:gd name="connsiteX19" fmla="*/ 326231 w 1140618"/>
              <a:gd name="connsiteY19" fmla="*/ 371475 h 1821656"/>
              <a:gd name="connsiteX20" fmla="*/ 328612 w 1140618"/>
              <a:gd name="connsiteY20" fmla="*/ 350043 h 1821656"/>
              <a:gd name="connsiteX21" fmla="*/ 335756 w 1140618"/>
              <a:gd name="connsiteY21" fmla="*/ 300037 h 1821656"/>
              <a:gd name="connsiteX22" fmla="*/ 340518 w 1140618"/>
              <a:gd name="connsiteY22" fmla="*/ 233362 h 1821656"/>
              <a:gd name="connsiteX23" fmla="*/ 340518 w 1140618"/>
              <a:gd name="connsiteY23" fmla="*/ 166687 h 1821656"/>
              <a:gd name="connsiteX24" fmla="*/ 357187 w 1140618"/>
              <a:gd name="connsiteY24" fmla="*/ 109537 h 1821656"/>
              <a:gd name="connsiteX25" fmla="*/ 357187 w 1140618"/>
              <a:gd name="connsiteY25" fmla="*/ 69056 h 1821656"/>
              <a:gd name="connsiteX26" fmla="*/ 381000 w 1140618"/>
              <a:gd name="connsiteY26" fmla="*/ 57150 h 1821656"/>
              <a:gd name="connsiteX27" fmla="*/ 445293 w 1140618"/>
              <a:gd name="connsiteY27" fmla="*/ 38100 h 1821656"/>
              <a:gd name="connsiteX28" fmla="*/ 464343 w 1140618"/>
              <a:gd name="connsiteY28" fmla="*/ 9525 h 1821656"/>
              <a:gd name="connsiteX29" fmla="*/ 502443 w 1140618"/>
              <a:gd name="connsiteY29" fmla="*/ 0 h 1821656"/>
              <a:gd name="connsiteX30" fmla="*/ 521493 w 1140618"/>
              <a:gd name="connsiteY30" fmla="*/ 50006 h 1821656"/>
              <a:gd name="connsiteX31" fmla="*/ 559593 w 1140618"/>
              <a:gd name="connsiteY31" fmla="*/ 145256 h 1821656"/>
              <a:gd name="connsiteX32" fmla="*/ 595312 w 1140618"/>
              <a:gd name="connsiteY32" fmla="*/ 207168 h 1821656"/>
              <a:gd name="connsiteX33" fmla="*/ 626268 w 1140618"/>
              <a:gd name="connsiteY33" fmla="*/ 230981 h 1821656"/>
              <a:gd name="connsiteX34" fmla="*/ 631031 w 1140618"/>
              <a:gd name="connsiteY34" fmla="*/ 254793 h 1821656"/>
              <a:gd name="connsiteX35" fmla="*/ 638175 w 1140618"/>
              <a:gd name="connsiteY35" fmla="*/ 292893 h 1821656"/>
              <a:gd name="connsiteX36" fmla="*/ 628650 w 1140618"/>
              <a:gd name="connsiteY36" fmla="*/ 347662 h 1821656"/>
              <a:gd name="connsiteX37" fmla="*/ 640556 w 1140618"/>
              <a:gd name="connsiteY37" fmla="*/ 366712 h 1821656"/>
              <a:gd name="connsiteX38" fmla="*/ 676275 w 1140618"/>
              <a:gd name="connsiteY38" fmla="*/ 473868 h 1821656"/>
              <a:gd name="connsiteX39" fmla="*/ 738187 w 1140618"/>
              <a:gd name="connsiteY39" fmla="*/ 581025 h 1821656"/>
              <a:gd name="connsiteX40" fmla="*/ 742950 w 1140618"/>
              <a:gd name="connsiteY40" fmla="*/ 602456 h 1821656"/>
              <a:gd name="connsiteX41" fmla="*/ 788193 w 1140618"/>
              <a:gd name="connsiteY41" fmla="*/ 657225 h 1821656"/>
              <a:gd name="connsiteX42" fmla="*/ 800100 w 1140618"/>
              <a:gd name="connsiteY42" fmla="*/ 704850 h 1821656"/>
              <a:gd name="connsiteX43" fmla="*/ 788193 w 1140618"/>
              <a:gd name="connsiteY43" fmla="*/ 769143 h 1821656"/>
              <a:gd name="connsiteX44" fmla="*/ 778668 w 1140618"/>
              <a:gd name="connsiteY44" fmla="*/ 876300 h 1821656"/>
              <a:gd name="connsiteX45" fmla="*/ 807243 w 1140618"/>
              <a:gd name="connsiteY45" fmla="*/ 909637 h 1821656"/>
              <a:gd name="connsiteX46" fmla="*/ 866775 w 1140618"/>
              <a:gd name="connsiteY46" fmla="*/ 992981 h 1821656"/>
              <a:gd name="connsiteX47" fmla="*/ 895350 w 1140618"/>
              <a:gd name="connsiteY47" fmla="*/ 1052512 h 1821656"/>
              <a:gd name="connsiteX48" fmla="*/ 935831 w 1140618"/>
              <a:gd name="connsiteY48" fmla="*/ 1085850 h 1821656"/>
              <a:gd name="connsiteX49" fmla="*/ 957262 w 1140618"/>
              <a:gd name="connsiteY49" fmla="*/ 1126331 h 1821656"/>
              <a:gd name="connsiteX50" fmla="*/ 962025 w 1140618"/>
              <a:gd name="connsiteY50" fmla="*/ 1176337 h 1821656"/>
              <a:gd name="connsiteX51" fmla="*/ 988218 w 1140618"/>
              <a:gd name="connsiteY51" fmla="*/ 1219200 h 1821656"/>
              <a:gd name="connsiteX52" fmla="*/ 1023937 w 1140618"/>
              <a:gd name="connsiteY52" fmla="*/ 1285875 h 1821656"/>
              <a:gd name="connsiteX53" fmla="*/ 1050131 w 1140618"/>
              <a:gd name="connsiteY53" fmla="*/ 1366837 h 1821656"/>
              <a:gd name="connsiteX54" fmla="*/ 1057275 w 1140618"/>
              <a:gd name="connsiteY54" fmla="*/ 1412081 h 1821656"/>
              <a:gd name="connsiteX55" fmla="*/ 1052512 w 1140618"/>
              <a:gd name="connsiteY55" fmla="*/ 1445418 h 1821656"/>
              <a:gd name="connsiteX56" fmla="*/ 1085850 w 1140618"/>
              <a:gd name="connsiteY56" fmla="*/ 1531143 h 1821656"/>
              <a:gd name="connsiteX57" fmla="*/ 1109662 w 1140618"/>
              <a:gd name="connsiteY57" fmla="*/ 1593056 h 1821656"/>
              <a:gd name="connsiteX58" fmla="*/ 1128712 w 1140618"/>
              <a:gd name="connsiteY58" fmla="*/ 1626393 h 1821656"/>
              <a:gd name="connsiteX59" fmla="*/ 1140618 w 1140618"/>
              <a:gd name="connsiteY59" fmla="*/ 1671637 h 1821656"/>
              <a:gd name="connsiteX60" fmla="*/ 1104900 w 1140618"/>
              <a:gd name="connsiteY60" fmla="*/ 1690687 h 1821656"/>
              <a:gd name="connsiteX61" fmla="*/ 1064418 w 1140618"/>
              <a:gd name="connsiteY61" fmla="*/ 1714500 h 1821656"/>
              <a:gd name="connsiteX62" fmla="*/ 973931 w 1140618"/>
              <a:gd name="connsiteY62" fmla="*/ 1735931 h 1821656"/>
              <a:gd name="connsiteX63" fmla="*/ 931068 w 1140618"/>
              <a:gd name="connsiteY63" fmla="*/ 1745456 h 1821656"/>
              <a:gd name="connsiteX64" fmla="*/ 897731 w 1140618"/>
              <a:gd name="connsiteY64" fmla="*/ 1757362 h 1821656"/>
              <a:gd name="connsiteX65" fmla="*/ 897731 w 1140618"/>
              <a:gd name="connsiteY65" fmla="*/ 1757362 h 1821656"/>
              <a:gd name="connsiteX66" fmla="*/ 871537 w 1140618"/>
              <a:gd name="connsiteY66" fmla="*/ 1819275 h 1821656"/>
              <a:gd name="connsiteX67" fmla="*/ 857250 w 1140618"/>
              <a:gd name="connsiteY67" fmla="*/ 1821656 h 1821656"/>
              <a:gd name="connsiteX68" fmla="*/ 847725 w 1140618"/>
              <a:gd name="connsiteY68" fmla="*/ 1785937 h 1821656"/>
              <a:gd name="connsiteX69" fmla="*/ 823912 w 1140618"/>
              <a:gd name="connsiteY69" fmla="*/ 1766887 h 1821656"/>
              <a:gd name="connsiteX70" fmla="*/ 800100 w 1140618"/>
              <a:gd name="connsiteY70" fmla="*/ 1759743 h 1821656"/>
              <a:gd name="connsiteX71" fmla="*/ 783431 w 1140618"/>
              <a:gd name="connsiteY71" fmla="*/ 1774031 h 1821656"/>
              <a:gd name="connsiteX72" fmla="*/ 745331 w 1140618"/>
              <a:gd name="connsiteY72" fmla="*/ 1754981 h 1821656"/>
              <a:gd name="connsiteX73" fmla="*/ 719137 w 1140618"/>
              <a:gd name="connsiteY73" fmla="*/ 1740693 h 1821656"/>
              <a:gd name="connsiteX74" fmla="*/ 716756 w 1140618"/>
              <a:gd name="connsiteY74" fmla="*/ 1719262 h 1821656"/>
              <a:gd name="connsiteX75" fmla="*/ 702468 w 1140618"/>
              <a:gd name="connsiteY75" fmla="*/ 1690687 h 1821656"/>
              <a:gd name="connsiteX76" fmla="*/ 709612 w 1140618"/>
              <a:gd name="connsiteY76" fmla="*/ 1659731 h 1821656"/>
              <a:gd name="connsiteX77" fmla="*/ 707231 w 1140618"/>
              <a:gd name="connsiteY77" fmla="*/ 1621631 h 1821656"/>
              <a:gd name="connsiteX78" fmla="*/ 697706 w 1140618"/>
              <a:gd name="connsiteY78" fmla="*/ 1578768 h 1821656"/>
              <a:gd name="connsiteX79" fmla="*/ 661987 w 1140618"/>
              <a:gd name="connsiteY79" fmla="*/ 1547812 h 1821656"/>
              <a:gd name="connsiteX80" fmla="*/ 635793 w 1140618"/>
              <a:gd name="connsiteY80" fmla="*/ 1538287 h 1821656"/>
              <a:gd name="connsiteX81" fmla="*/ 614362 w 1140618"/>
              <a:gd name="connsiteY81" fmla="*/ 1540668 h 1821656"/>
              <a:gd name="connsiteX82" fmla="*/ 600075 w 1140618"/>
              <a:gd name="connsiteY82" fmla="*/ 1569243 h 1821656"/>
              <a:gd name="connsiteX83" fmla="*/ 566737 w 1140618"/>
              <a:gd name="connsiteY83" fmla="*/ 1571625 h 1821656"/>
              <a:gd name="connsiteX84" fmla="*/ 542925 w 1140618"/>
              <a:gd name="connsiteY84" fmla="*/ 1583531 h 1821656"/>
              <a:gd name="connsiteX85" fmla="*/ 521493 w 1140618"/>
              <a:gd name="connsiteY85" fmla="*/ 1607343 h 1821656"/>
              <a:gd name="connsiteX86" fmla="*/ 495300 w 1140618"/>
              <a:gd name="connsiteY86" fmla="*/ 1600200 h 1821656"/>
              <a:gd name="connsiteX87" fmla="*/ 483393 w 1140618"/>
              <a:gd name="connsiteY87" fmla="*/ 1557337 h 1821656"/>
              <a:gd name="connsiteX88" fmla="*/ 454818 w 1140618"/>
              <a:gd name="connsiteY88" fmla="*/ 1550193 h 1821656"/>
              <a:gd name="connsiteX89" fmla="*/ 452437 w 1140618"/>
              <a:gd name="connsiteY89" fmla="*/ 1514475 h 1821656"/>
              <a:gd name="connsiteX90" fmla="*/ 416718 w 1140618"/>
              <a:gd name="connsiteY90" fmla="*/ 1478756 h 1821656"/>
              <a:gd name="connsiteX91" fmla="*/ 397668 w 1140618"/>
              <a:gd name="connsiteY91" fmla="*/ 1471612 h 1821656"/>
              <a:gd name="connsiteX92" fmla="*/ 369093 w 1140618"/>
              <a:gd name="connsiteY92" fmla="*/ 1478756 h 1821656"/>
              <a:gd name="connsiteX93" fmla="*/ 345281 w 1140618"/>
              <a:gd name="connsiteY93" fmla="*/ 1493043 h 1821656"/>
              <a:gd name="connsiteX94" fmla="*/ 345281 w 1140618"/>
              <a:gd name="connsiteY94" fmla="*/ 1493043 h 1821656"/>
              <a:gd name="connsiteX95" fmla="*/ 335756 w 1140618"/>
              <a:gd name="connsiteY95" fmla="*/ 1454943 h 1821656"/>
              <a:gd name="connsiteX96" fmla="*/ 319087 w 1140618"/>
              <a:gd name="connsiteY96" fmla="*/ 1414462 h 1821656"/>
              <a:gd name="connsiteX97" fmla="*/ 319087 w 1140618"/>
              <a:gd name="connsiteY97" fmla="*/ 1383506 h 1821656"/>
              <a:gd name="connsiteX98" fmla="*/ 321468 w 1140618"/>
              <a:gd name="connsiteY98" fmla="*/ 1343025 h 1821656"/>
              <a:gd name="connsiteX99" fmla="*/ 285750 w 1140618"/>
              <a:gd name="connsiteY99" fmla="*/ 1281112 h 1821656"/>
              <a:gd name="connsiteX100" fmla="*/ 259556 w 1140618"/>
              <a:gd name="connsiteY100" fmla="*/ 1266825 h 1821656"/>
              <a:gd name="connsiteX101" fmla="*/ 228600 w 1140618"/>
              <a:gd name="connsiteY101" fmla="*/ 1243012 h 1821656"/>
              <a:gd name="connsiteX102" fmla="*/ 192881 w 1140618"/>
              <a:gd name="connsiteY102" fmla="*/ 1190625 h 1821656"/>
              <a:gd name="connsiteX103" fmla="*/ 195262 w 1140618"/>
              <a:gd name="connsiteY103" fmla="*/ 1116806 h 1821656"/>
              <a:gd name="connsiteX104" fmla="*/ 202406 w 1140618"/>
              <a:gd name="connsiteY104" fmla="*/ 1088231 h 1821656"/>
              <a:gd name="connsiteX105" fmla="*/ 207168 w 1140618"/>
              <a:gd name="connsiteY105" fmla="*/ 1064418 h 1821656"/>
              <a:gd name="connsiteX106" fmla="*/ 176212 w 1140618"/>
              <a:gd name="connsiteY106" fmla="*/ 1031081 h 1821656"/>
              <a:gd name="connsiteX107" fmla="*/ 147637 w 1140618"/>
              <a:gd name="connsiteY107" fmla="*/ 1002506 h 1821656"/>
              <a:gd name="connsiteX108" fmla="*/ 119062 w 1140618"/>
              <a:gd name="connsiteY108" fmla="*/ 1004887 h 1821656"/>
              <a:gd name="connsiteX109" fmla="*/ 61912 w 1140618"/>
              <a:gd name="connsiteY109" fmla="*/ 940593 h 1821656"/>
              <a:gd name="connsiteX0" fmla="*/ 61912 w 1140618"/>
              <a:gd name="connsiteY0" fmla="*/ 940593 h 1821656"/>
              <a:gd name="connsiteX1" fmla="*/ 23812 w 1140618"/>
              <a:gd name="connsiteY1" fmla="*/ 902493 h 1821656"/>
              <a:gd name="connsiteX2" fmla="*/ 28575 w 1140618"/>
              <a:gd name="connsiteY2" fmla="*/ 885825 h 1821656"/>
              <a:gd name="connsiteX3" fmla="*/ 0 w 1140618"/>
              <a:gd name="connsiteY3" fmla="*/ 864393 h 1821656"/>
              <a:gd name="connsiteX4" fmla="*/ 2381 w 1140618"/>
              <a:gd name="connsiteY4" fmla="*/ 845343 h 1821656"/>
              <a:gd name="connsiteX5" fmla="*/ 30956 w 1140618"/>
              <a:gd name="connsiteY5" fmla="*/ 835818 h 1821656"/>
              <a:gd name="connsiteX6" fmla="*/ 76200 w 1140618"/>
              <a:gd name="connsiteY6" fmla="*/ 816768 h 1821656"/>
              <a:gd name="connsiteX7" fmla="*/ 109537 w 1140618"/>
              <a:gd name="connsiteY7" fmla="*/ 778668 h 1821656"/>
              <a:gd name="connsiteX8" fmla="*/ 128587 w 1140618"/>
              <a:gd name="connsiteY8" fmla="*/ 764381 h 1821656"/>
              <a:gd name="connsiteX9" fmla="*/ 161925 w 1140618"/>
              <a:gd name="connsiteY9" fmla="*/ 745331 h 1821656"/>
              <a:gd name="connsiteX10" fmla="*/ 188118 w 1140618"/>
              <a:gd name="connsiteY10" fmla="*/ 700087 h 1821656"/>
              <a:gd name="connsiteX11" fmla="*/ 214312 w 1140618"/>
              <a:gd name="connsiteY11" fmla="*/ 681037 h 1821656"/>
              <a:gd name="connsiteX12" fmla="*/ 223837 w 1140618"/>
              <a:gd name="connsiteY12" fmla="*/ 652462 h 1821656"/>
              <a:gd name="connsiteX13" fmla="*/ 226218 w 1140618"/>
              <a:gd name="connsiteY13" fmla="*/ 619125 h 1821656"/>
              <a:gd name="connsiteX14" fmla="*/ 250031 w 1140618"/>
              <a:gd name="connsiteY14" fmla="*/ 576262 h 1821656"/>
              <a:gd name="connsiteX15" fmla="*/ 254793 w 1140618"/>
              <a:gd name="connsiteY15" fmla="*/ 538162 h 1821656"/>
              <a:gd name="connsiteX16" fmla="*/ 254793 w 1140618"/>
              <a:gd name="connsiteY16" fmla="*/ 497681 h 1821656"/>
              <a:gd name="connsiteX17" fmla="*/ 271462 w 1140618"/>
              <a:gd name="connsiteY17" fmla="*/ 454818 h 1821656"/>
              <a:gd name="connsiteX18" fmla="*/ 300037 w 1140618"/>
              <a:gd name="connsiteY18" fmla="*/ 411956 h 1821656"/>
              <a:gd name="connsiteX19" fmla="*/ 326231 w 1140618"/>
              <a:gd name="connsiteY19" fmla="*/ 371475 h 1821656"/>
              <a:gd name="connsiteX20" fmla="*/ 328612 w 1140618"/>
              <a:gd name="connsiteY20" fmla="*/ 350043 h 1821656"/>
              <a:gd name="connsiteX21" fmla="*/ 335756 w 1140618"/>
              <a:gd name="connsiteY21" fmla="*/ 300037 h 1821656"/>
              <a:gd name="connsiteX22" fmla="*/ 340518 w 1140618"/>
              <a:gd name="connsiteY22" fmla="*/ 233362 h 1821656"/>
              <a:gd name="connsiteX23" fmla="*/ 340518 w 1140618"/>
              <a:gd name="connsiteY23" fmla="*/ 166687 h 1821656"/>
              <a:gd name="connsiteX24" fmla="*/ 357187 w 1140618"/>
              <a:gd name="connsiteY24" fmla="*/ 109537 h 1821656"/>
              <a:gd name="connsiteX25" fmla="*/ 357187 w 1140618"/>
              <a:gd name="connsiteY25" fmla="*/ 69056 h 1821656"/>
              <a:gd name="connsiteX26" fmla="*/ 381000 w 1140618"/>
              <a:gd name="connsiteY26" fmla="*/ 57150 h 1821656"/>
              <a:gd name="connsiteX27" fmla="*/ 445293 w 1140618"/>
              <a:gd name="connsiteY27" fmla="*/ 38100 h 1821656"/>
              <a:gd name="connsiteX28" fmla="*/ 464343 w 1140618"/>
              <a:gd name="connsiteY28" fmla="*/ 9525 h 1821656"/>
              <a:gd name="connsiteX29" fmla="*/ 502443 w 1140618"/>
              <a:gd name="connsiteY29" fmla="*/ 0 h 1821656"/>
              <a:gd name="connsiteX30" fmla="*/ 521493 w 1140618"/>
              <a:gd name="connsiteY30" fmla="*/ 50006 h 1821656"/>
              <a:gd name="connsiteX31" fmla="*/ 559593 w 1140618"/>
              <a:gd name="connsiteY31" fmla="*/ 145256 h 1821656"/>
              <a:gd name="connsiteX32" fmla="*/ 595312 w 1140618"/>
              <a:gd name="connsiteY32" fmla="*/ 207168 h 1821656"/>
              <a:gd name="connsiteX33" fmla="*/ 626268 w 1140618"/>
              <a:gd name="connsiteY33" fmla="*/ 230981 h 1821656"/>
              <a:gd name="connsiteX34" fmla="*/ 631031 w 1140618"/>
              <a:gd name="connsiteY34" fmla="*/ 254793 h 1821656"/>
              <a:gd name="connsiteX35" fmla="*/ 638175 w 1140618"/>
              <a:gd name="connsiteY35" fmla="*/ 292893 h 1821656"/>
              <a:gd name="connsiteX36" fmla="*/ 628650 w 1140618"/>
              <a:gd name="connsiteY36" fmla="*/ 347662 h 1821656"/>
              <a:gd name="connsiteX37" fmla="*/ 640556 w 1140618"/>
              <a:gd name="connsiteY37" fmla="*/ 366712 h 1821656"/>
              <a:gd name="connsiteX38" fmla="*/ 676275 w 1140618"/>
              <a:gd name="connsiteY38" fmla="*/ 473868 h 1821656"/>
              <a:gd name="connsiteX39" fmla="*/ 738187 w 1140618"/>
              <a:gd name="connsiteY39" fmla="*/ 581025 h 1821656"/>
              <a:gd name="connsiteX40" fmla="*/ 742950 w 1140618"/>
              <a:gd name="connsiteY40" fmla="*/ 602456 h 1821656"/>
              <a:gd name="connsiteX41" fmla="*/ 788193 w 1140618"/>
              <a:gd name="connsiteY41" fmla="*/ 657225 h 1821656"/>
              <a:gd name="connsiteX42" fmla="*/ 800100 w 1140618"/>
              <a:gd name="connsiteY42" fmla="*/ 704850 h 1821656"/>
              <a:gd name="connsiteX43" fmla="*/ 788193 w 1140618"/>
              <a:gd name="connsiteY43" fmla="*/ 769143 h 1821656"/>
              <a:gd name="connsiteX44" fmla="*/ 778668 w 1140618"/>
              <a:gd name="connsiteY44" fmla="*/ 876300 h 1821656"/>
              <a:gd name="connsiteX45" fmla="*/ 807243 w 1140618"/>
              <a:gd name="connsiteY45" fmla="*/ 909637 h 1821656"/>
              <a:gd name="connsiteX46" fmla="*/ 866775 w 1140618"/>
              <a:gd name="connsiteY46" fmla="*/ 992981 h 1821656"/>
              <a:gd name="connsiteX47" fmla="*/ 895350 w 1140618"/>
              <a:gd name="connsiteY47" fmla="*/ 1052512 h 1821656"/>
              <a:gd name="connsiteX48" fmla="*/ 935831 w 1140618"/>
              <a:gd name="connsiteY48" fmla="*/ 1085850 h 1821656"/>
              <a:gd name="connsiteX49" fmla="*/ 957262 w 1140618"/>
              <a:gd name="connsiteY49" fmla="*/ 1126331 h 1821656"/>
              <a:gd name="connsiteX50" fmla="*/ 962025 w 1140618"/>
              <a:gd name="connsiteY50" fmla="*/ 1176337 h 1821656"/>
              <a:gd name="connsiteX51" fmla="*/ 988218 w 1140618"/>
              <a:gd name="connsiteY51" fmla="*/ 1219200 h 1821656"/>
              <a:gd name="connsiteX52" fmla="*/ 1023937 w 1140618"/>
              <a:gd name="connsiteY52" fmla="*/ 1285875 h 1821656"/>
              <a:gd name="connsiteX53" fmla="*/ 1050131 w 1140618"/>
              <a:gd name="connsiteY53" fmla="*/ 1366837 h 1821656"/>
              <a:gd name="connsiteX54" fmla="*/ 1057275 w 1140618"/>
              <a:gd name="connsiteY54" fmla="*/ 1412081 h 1821656"/>
              <a:gd name="connsiteX55" fmla="*/ 1052512 w 1140618"/>
              <a:gd name="connsiteY55" fmla="*/ 1445418 h 1821656"/>
              <a:gd name="connsiteX56" fmla="*/ 1085850 w 1140618"/>
              <a:gd name="connsiteY56" fmla="*/ 1531143 h 1821656"/>
              <a:gd name="connsiteX57" fmla="*/ 1109662 w 1140618"/>
              <a:gd name="connsiteY57" fmla="*/ 1593056 h 1821656"/>
              <a:gd name="connsiteX58" fmla="*/ 1128712 w 1140618"/>
              <a:gd name="connsiteY58" fmla="*/ 1626393 h 1821656"/>
              <a:gd name="connsiteX59" fmla="*/ 1140618 w 1140618"/>
              <a:gd name="connsiteY59" fmla="*/ 1671637 h 1821656"/>
              <a:gd name="connsiteX60" fmla="*/ 1104900 w 1140618"/>
              <a:gd name="connsiteY60" fmla="*/ 1690687 h 1821656"/>
              <a:gd name="connsiteX61" fmla="*/ 1064418 w 1140618"/>
              <a:gd name="connsiteY61" fmla="*/ 1714500 h 1821656"/>
              <a:gd name="connsiteX62" fmla="*/ 973931 w 1140618"/>
              <a:gd name="connsiteY62" fmla="*/ 1735931 h 1821656"/>
              <a:gd name="connsiteX63" fmla="*/ 931068 w 1140618"/>
              <a:gd name="connsiteY63" fmla="*/ 1745456 h 1821656"/>
              <a:gd name="connsiteX64" fmla="*/ 897731 w 1140618"/>
              <a:gd name="connsiteY64" fmla="*/ 1757362 h 1821656"/>
              <a:gd name="connsiteX65" fmla="*/ 897731 w 1140618"/>
              <a:gd name="connsiteY65" fmla="*/ 1757362 h 1821656"/>
              <a:gd name="connsiteX66" fmla="*/ 871537 w 1140618"/>
              <a:gd name="connsiteY66" fmla="*/ 1819275 h 1821656"/>
              <a:gd name="connsiteX67" fmla="*/ 857250 w 1140618"/>
              <a:gd name="connsiteY67" fmla="*/ 1821656 h 1821656"/>
              <a:gd name="connsiteX68" fmla="*/ 847725 w 1140618"/>
              <a:gd name="connsiteY68" fmla="*/ 1785937 h 1821656"/>
              <a:gd name="connsiteX69" fmla="*/ 823912 w 1140618"/>
              <a:gd name="connsiteY69" fmla="*/ 1766887 h 1821656"/>
              <a:gd name="connsiteX70" fmla="*/ 800100 w 1140618"/>
              <a:gd name="connsiteY70" fmla="*/ 1759743 h 1821656"/>
              <a:gd name="connsiteX71" fmla="*/ 783431 w 1140618"/>
              <a:gd name="connsiteY71" fmla="*/ 1774031 h 1821656"/>
              <a:gd name="connsiteX72" fmla="*/ 745331 w 1140618"/>
              <a:gd name="connsiteY72" fmla="*/ 1754981 h 1821656"/>
              <a:gd name="connsiteX73" fmla="*/ 719137 w 1140618"/>
              <a:gd name="connsiteY73" fmla="*/ 1740693 h 1821656"/>
              <a:gd name="connsiteX74" fmla="*/ 716756 w 1140618"/>
              <a:gd name="connsiteY74" fmla="*/ 1719262 h 1821656"/>
              <a:gd name="connsiteX75" fmla="*/ 702468 w 1140618"/>
              <a:gd name="connsiteY75" fmla="*/ 1690687 h 1821656"/>
              <a:gd name="connsiteX76" fmla="*/ 709612 w 1140618"/>
              <a:gd name="connsiteY76" fmla="*/ 1659731 h 1821656"/>
              <a:gd name="connsiteX77" fmla="*/ 707231 w 1140618"/>
              <a:gd name="connsiteY77" fmla="*/ 1621631 h 1821656"/>
              <a:gd name="connsiteX78" fmla="*/ 697706 w 1140618"/>
              <a:gd name="connsiteY78" fmla="*/ 1578768 h 1821656"/>
              <a:gd name="connsiteX79" fmla="*/ 661987 w 1140618"/>
              <a:gd name="connsiteY79" fmla="*/ 1547812 h 1821656"/>
              <a:gd name="connsiteX80" fmla="*/ 635793 w 1140618"/>
              <a:gd name="connsiteY80" fmla="*/ 1538287 h 1821656"/>
              <a:gd name="connsiteX81" fmla="*/ 614362 w 1140618"/>
              <a:gd name="connsiteY81" fmla="*/ 1540668 h 1821656"/>
              <a:gd name="connsiteX82" fmla="*/ 600075 w 1140618"/>
              <a:gd name="connsiteY82" fmla="*/ 1569243 h 1821656"/>
              <a:gd name="connsiteX83" fmla="*/ 566737 w 1140618"/>
              <a:gd name="connsiteY83" fmla="*/ 1571625 h 1821656"/>
              <a:gd name="connsiteX84" fmla="*/ 542925 w 1140618"/>
              <a:gd name="connsiteY84" fmla="*/ 1583531 h 1821656"/>
              <a:gd name="connsiteX85" fmla="*/ 521493 w 1140618"/>
              <a:gd name="connsiteY85" fmla="*/ 1607343 h 1821656"/>
              <a:gd name="connsiteX86" fmla="*/ 495300 w 1140618"/>
              <a:gd name="connsiteY86" fmla="*/ 1600200 h 1821656"/>
              <a:gd name="connsiteX87" fmla="*/ 483393 w 1140618"/>
              <a:gd name="connsiteY87" fmla="*/ 1557337 h 1821656"/>
              <a:gd name="connsiteX88" fmla="*/ 454818 w 1140618"/>
              <a:gd name="connsiteY88" fmla="*/ 1550193 h 1821656"/>
              <a:gd name="connsiteX89" fmla="*/ 452437 w 1140618"/>
              <a:gd name="connsiteY89" fmla="*/ 1514475 h 1821656"/>
              <a:gd name="connsiteX90" fmla="*/ 416718 w 1140618"/>
              <a:gd name="connsiteY90" fmla="*/ 1478756 h 1821656"/>
              <a:gd name="connsiteX91" fmla="*/ 397668 w 1140618"/>
              <a:gd name="connsiteY91" fmla="*/ 1471612 h 1821656"/>
              <a:gd name="connsiteX92" fmla="*/ 369093 w 1140618"/>
              <a:gd name="connsiteY92" fmla="*/ 1478756 h 1821656"/>
              <a:gd name="connsiteX93" fmla="*/ 345281 w 1140618"/>
              <a:gd name="connsiteY93" fmla="*/ 1493043 h 1821656"/>
              <a:gd name="connsiteX94" fmla="*/ 345281 w 1140618"/>
              <a:gd name="connsiteY94" fmla="*/ 1493043 h 1821656"/>
              <a:gd name="connsiteX95" fmla="*/ 335756 w 1140618"/>
              <a:gd name="connsiteY95" fmla="*/ 1454943 h 1821656"/>
              <a:gd name="connsiteX96" fmla="*/ 319087 w 1140618"/>
              <a:gd name="connsiteY96" fmla="*/ 1414462 h 1821656"/>
              <a:gd name="connsiteX97" fmla="*/ 319087 w 1140618"/>
              <a:gd name="connsiteY97" fmla="*/ 1383506 h 1821656"/>
              <a:gd name="connsiteX98" fmla="*/ 321468 w 1140618"/>
              <a:gd name="connsiteY98" fmla="*/ 1343025 h 1821656"/>
              <a:gd name="connsiteX99" fmla="*/ 285750 w 1140618"/>
              <a:gd name="connsiteY99" fmla="*/ 1281112 h 1821656"/>
              <a:gd name="connsiteX100" fmla="*/ 259556 w 1140618"/>
              <a:gd name="connsiteY100" fmla="*/ 1266825 h 1821656"/>
              <a:gd name="connsiteX101" fmla="*/ 228600 w 1140618"/>
              <a:gd name="connsiteY101" fmla="*/ 1243012 h 1821656"/>
              <a:gd name="connsiteX102" fmla="*/ 192881 w 1140618"/>
              <a:gd name="connsiteY102" fmla="*/ 1190625 h 1821656"/>
              <a:gd name="connsiteX103" fmla="*/ 195262 w 1140618"/>
              <a:gd name="connsiteY103" fmla="*/ 1116806 h 1821656"/>
              <a:gd name="connsiteX104" fmla="*/ 202406 w 1140618"/>
              <a:gd name="connsiteY104" fmla="*/ 1088231 h 1821656"/>
              <a:gd name="connsiteX105" fmla="*/ 207168 w 1140618"/>
              <a:gd name="connsiteY105" fmla="*/ 1064418 h 1821656"/>
              <a:gd name="connsiteX106" fmla="*/ 176212 w 1140618"/>
              <a:gd name="connsiteY106" fmla="*/ 1031081 h 1821656"/>
              <a:gd name="connsiteX107" fmla="*/ 147637 w 1140618"/>
              <a:gd name="connsiteY107" fmla="*/ 1002506 h 1821656"/>
              <a:gd name="connsiteX108" fmla="*/ 119062 w 1140618"/>
              <a:gd name="connsiteY108" fmla="*/ 1004887 h 1821656"/>
              <a:gd name="connsiteX109" fmla="*/ 97631 w 1140618"/>
              <a:gd name="connsiteY109" fmla="*/ 957262 h 1821656"/>
              <a:gd name="connsiteX110" fmla="*/ 61912 w 1140618"/>
              <a:gd name="connsiteY110" fmla="*/ 940593 h 18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140618" h="1821656">
                <a:moveTo>
                  <a:pt x="61912" y="940593"/>
                </a:moveTo>
                <a:lnTo>
                  <a:pt x="23812" y="902493"/>
                </a:lnTo>
                <a:lnTo>
                  <a:pt x="28575" y="885825"/>
                </a:lnTo>
                <a:lnTo>
                  <a:pt x="0" y="864393"/>
                </a:lnTo>
                <a:lnTo>
                  <a:pt x="2381" y="845343"/>
                </a:lnTo>
                <a:lnTo>
                  <a:pt x="30956" y="835818"/>
                </a:lnTo>
                <a:lnTo>
                  <a:pt x="76200" y="816768"/>
                </a:lnTo>
                <a:lnTo>
                  <a:pt x="109537" y="778668"/>
                </a:lnTo>
                <a:lnTo>
                  <a:pt x="128587" y="764381"/>
                </a:lnTo>
                <a:lnTo>
                  <a:pt x="161925" y="745331"/>
                </a:lnTo>
                <a:lnTo>
                  <a:pt x="188118" y="700087"/>
                </a:lnTo>
                <a:lnTo>
                  <a:pt x="214312" y="681037"/>
                </a:lnTo>
                <a:lnTo>
                  <a:pt x="223837" y="652462"/>
                </a:lnTo>
                <a:lnTo>
                  <a:pt x="226218" y="619125"/>
                </a:lnTo>
                <a:lnTo>
                  <a:pt x="250031" y="576262"/>
                </a:lnTo>
                <a:lnTo>
                  <a:pt x="254793" y="538162"/>
                </a:lnTo>
                <a:lnTo>
                  <a:pt x="254793" y="497681"/>
                </a:lnTo>
                <a:lnTo>
                  <a:pt x="271462" y="454818"/>
                </a:lnTo>
                <a:lnTo>
                  <a:pt x="300037" y="411956"/>
                </a:lnTo>
                <a:lnTo>
                  <a:pt x="326231" y="371475"/>
                </a:lnTo>
                <a:lnTo>
                  <a:pt x="328612" y="350043"/>
                </a:lnTo>
                <a:lnTo>
                  <a:pt x="335756" y="300037"/>
                </a:lnTo>
                <a:lnTo>
                  <a:pt x="340518" y="233362"/>
                </a:lnTo>
                <a:lnTo>
                  <a:pt x="340518" y="166687"/>
                </a:lnTo>
                <a:lnTo>
                  <a:pt x="357187" y="109537"/>
                </a:lnTo>
                <a:lnTo>
                  <a:pt x="357187" y="69056"/>
                </a:lnTo>
                <a:lnTo>
                  <a:pt x="381000" y="57150"/>
                </a:lnTo>
                <a:lnTo>
                  <a:pt x="445293" y="38100"/>
                </a:lnTo>
                <a:lnTo>
                  <a:pt x="464343" y="9525"/>
                </a:lnTo>
                <a:lnTo>
                  <a:pt x="502443" y="0"/>
                </a:lnTo>
                <a:lnTo>
                  <a:pt x="521493" y="50006"/>
                </a:lnTo>
                <a:lnTo>
                  <a:pt x="559593" y="145256"/>
                </a:lnTo>
                <a:lnTo>
                  <a:pt x="595312" y="207168"/>
                </a:lnTo>
                <a:lnTo>
                  <a:pt x="626268" y="230981"/>
                </a:lnTo>
                <a:lnTo>
                  <a:pt x="631031" y="254793"/>
                </a:lnTo>
                <a:lnTo>
                  <a:pt x="638175" y="292893"/>
                </a:lnTo>
                <a:lnTo>
                  <a:pt x="628650" y="347662"/>
                </a:lnTo>
                <a:lnTo>
                  <a:pt x="640556" y="366712"/>
                </a:lnTo>
                <a:lnTo>
                  <a:pt x="676275" y="473868"/>
                </a:lnTo>
                <a:lnTo>
                  <a:pt x="738187" y="581025"/>
                </a:lnTo>
                <a:lnTo>
                  <a:pt x="742950" y="602456"/>
                </a:lnTo>
                <a:lnTo>
                  <a:pt x="788193" y="657225"/>
                </a:lnTo>
                <a:lnTo>
                  <a:pt x="800100" y="704850"/>
                </a:lnTo>
                <a:lnTo>
                  <a:pt x="788193" y="769143"/>
                </a:lnTo>
                <a:lnTo>
                  <a:pt x="778668" y="876300"/>
                </a:lnTo>
                <a:lnTo>
                  <a:pt x="807243" y="909637"/>
                </a:lnTo>
                <a:lnTo>
                  <a:pt x="866775" y="992981"/>
                </a:lnTo>
                <a:lnTo>
                  <a:pt x="895350" y="1052512"/>
                </a:lnTo>
                <a:lnTo>
                  <a:pt x="935831" y="1085850"/>
                </a:lnTo>
                <a:lnTo>
                  <a:pt x="957262" y="1126331"/>
                </a:lnTo>
                <a:lnTo>
                  <a:pt x="962025" y="1176337"/>
                </a:lnTo>
                <a:lnTo>
                  <a:pt x="988218" y="1219200"/>
                </a:lnTo>
                <a:lnTo>
                  <a:pt x="1023937" y="1285875"/>
                </a:lnTo>
                <a:lnTo>
                  <a:pt x="1050131" y="1366837"/>
                </a:lnTo>
                <a:lnTo>
                  <a:pt x="1057275" y="1412081"/>
                </a:lnTo>
                <a:lnTo>
                  <a:pt x="1052512" y="1445418"/>
                </a:lnTo>
                <a:lnTo>
                  <a:pt x="1085850" y="1531143"/>
                </a:lnTo>
                <a:lnTo>
                  <a:pt x="1109662" y="1593056"/>
                </a:lnTo>
                <a:lnTo>
                  <a:pt x="1128712" y="1626393"/>
                </a:lnTo>
                <a:lnTo>
                  <a:pt x="1140618" y="1671637"/>
                </a:lnTo>
                <a:lnTo>
                  <a:pt x="1104900" y="1690687"/>
                </a:lnTo>
                <a:lnTo>
                  <a:pt x="1064418" y="1714500"/>
                </a:lnTo>
                <a:lnTo>
                  <a:pt x="973931" y="1735931"/>
                </a:lnTo>
                <a:lnTo>
                  <a:pt x="931068" y="1745456"/>
                </a:lnTo>
                <a:lnTo>
                  <a:pt x="897731" y="1757362"/>
                </a:lnTo>
                <a:lnTo>
                  <a:pt x="897731" y="1757362"/>
                </a:lnTo>
                <a:lnTo>
                  <a:pt x="871537" y="1819275"/>
                </a:lnTo>
                <a:lnTo>
                  <a:pt x="857250" y="1821656"/>
                </a:lnTo>
                <a:lnTo>
                  <a:pt x="847725" y="1785937"/>
                </a:lnTo>
                <a:lnTo>
                  <a:pt x="823912" y="1766887"/>
                </a:lnTo>
                <a:lnTo>
                  <a:pt x="800100" y="1759743"/>
                </a:lnTo>
                <a:lnTo>
                  <a:pt x="783431" y="1774031"/>
                </a:lnTo>
                <a:lnTo>
                  <a:pt x="745331" y="1754981"/>
                </a:lnTo>
                <a:lnTo>
                  <a:pt x="719137" y="1740693"/>
                </a:lnTo>
                <a:lnTo>
                  <a:pt x="716756" y="1719262"/>
                </a:lnTo>
                <a:lnTo>
                  <a:pt x="702468" y="1690687"/>
                </a:lnTo>
                <a:lnTo>
                  <a:pt x="709612" y="1659731"/>
                </a:lnTo>
                <a:lnTo>
                  <a:pt x="707231" y="1621631"/>
                </a:lnTo>
                <a:lnTo>
                  <a:pt x="697706" y="1578768"/>
                </a:lnTo>
                <a:lnTo>
                  <a:pt x="661987" y="1547812"/>
                </a:lnTo>
                <a:lnTo>
                  <a:pt x="635793" y="1538287"/>
                </a:lnTo>
                <a:lnTo>
                  <a:pt x="614362" y="1540668"/>
                </a:lnTo>
                <a:lnTo>
                  <a:pt x="600075" y="1569243"/>
                </a:lnTo>
                <a:lnTo>
                  <a:pt x="566737" y="1571625"/>
                </a:lnTo>
                <a:lnTo>
                  <a:pt x="542925" y="1583531"/>
                </a:lnTo>
                <a:lnTo>
                  <a:pt x="521493" y="1607343"/>
                </a:lnTo>
                <a:lnTo>
                  <a:pt x="495300" y="1600200"/>
                </a:lnTo>
                <a:lnTo>
                  <a:pt x="483393" y="1557337"/>
                </a:lnTo>
                <a:lnTo>
                  <a:pt x="454818" y="1550193"/>
                </a:lnTo>
                <a:lnTo>
                  <a:pt x="452437" y="1514475"/>
                </a:lnTo>
                <a:lnTo>
                  <a:pt x="416718" y="1478756"/>
                </a:lnTo>
                <a:lnTo>
                  <a:pt x="397668" y="1471612"/>
                </a:lnTo>
                <a:lnTo>
                  <a:pt x="369093" y="1478756"/>
                </a:lnTo>
                <a:lnTo>
                  <a:pt x="345281" y="1493043"/>
                </a:lnTo>
                <a:lnTo>
                  <a:pt x="345281" y="1493043"/>
                </a:lnTo>
                <a:lnTo>
                  <a:pt x="335756" y="1454943"/>
                </a:lnTo>
                <a:lnTo>
                  <a:pt x="319087" y="1414462"/>
                </a:lnTo>
                <a:lnTo>
                  <a:pt x="319087" y="1383506"/>
                </a:lnTo>
                <a:lnTo>
                  <a:pt x="321468" y="1343025"/>
                </a:lnTo>
                <a:lnTo>
                  <a:pt x="285750" y="1281112"/>
                </a:lnTo>
                <a:lnTo>
                  <a:pt x="259556" y="1266825"/>
                </a:lnTo>
                <a:lnTo>
                  <a:pt x="228600" y="1243012"/>
                </a:lnTo>
                <a:lnTo>
                  <a:pt x="192881" y="1190625"/>
                </a:lnTo>
                <a:cubicBezTo>
                  <a:pt x="193675" y="1166019"/>
                  <a:pt x="194468" y="1141412"/>
                  <a:pt x="195262" y="1116806"/>
                </a:cubicBezTo>
                <a:lnTo>
                  <a:pt x="202406" y="1088231"/>
                </a:lnTo>
                <a:lnTo>
                  <a:pt x="207168" y="1064418"/>
                </a:lnTo>
                <a:lnTo>
                  <a:pt x="176212" y="1031081"/>
                </a:lnTo>
                <a:lnTo>
                  <a:pt x="147637" y="1002506"/>
                </a:lnTo>
                <a:lnTo>
                  <a:pt x="119062" y="1004887"/>
                </a:lnTo>
                <a:cubicBezTo>
                  <a:pt x="111125" y="992981"/>
                  <a:pt x="105568" y="969168"/>
                  <a:pt x="97631" y="957262"/>
                </a:cubicBezTo>
                <a:lnTo>
                  <a:pt x="61912" y="94059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30" name="평창군">
            <a:extLst>
              <a:ext uri="{FF2B5EF4-FFF2-40B4-BE49-F238E27FC236}">
                <a16:creationId xmlns:a16="http://schemas.microsoft.com/office/drawing/2014/main" id="{E68DF0C3-DE31-6759-8E83-A199BF09C9B4}"/>
              </a:ext>
            </a:extLst>
          </p:cNvPr>
          <p:cNvSpPr/>
          <p:nvPr/>
        </p:nvSpPr>
        <p:spPr>
          <a:xfrm>
            <a:off x="5369705" y="309053"/>
            <a:ext cx="1199984" cy="1545965"/>
          </a:xfrm>
          <a:custGeom>
            <a:avLst/>
            <a:gdLst>
              <a:gd name="connsiteX0" fmla="*/ 1187450 w 1739900"/>
              <a:gd name="connsiteY0" fmla="*/ 0 h 2241550"/>
              <a:gd name="connsiteX1" fmla="*/ 1206500 w 1739900"/>
              <a:gd name="connsiteY1" fmla="*/ 0 h 2241550"/>
              <a:gd name="connsiteX2" fmla="*/ 1225550 w 1739900"/>
              <a:gd name="connsiteY2" fmla="*/ 38100 h 2241550"/>
              <a:gd name="connsiteX3" fmla="*/ 1225550 w 1739900"/>
              <a:gd name="connsiteY3" fmla="*/ 38100 h 2241550"/>
              <a:gd name="connsiteX4" fmla="*/ 1241425 w 1739900"/>
              <a:gd name="connsiteY4" fmla="*/ 92075 h 2241550"/>
              <a:gd name="connsiteX5" fmla="*/ 1254125 w 1739900"/>
              <a:gd name="connsiteY5" fmla="*/ 120650 h 2241550"/>
              <a:gd name="connsiteX6" fmla="*/ 1257300 w 1739900"/>
              <a:gd name="connsiteY6" fmla="*/ 165100 h 2241550"/>
              <a:gd name="connsiteX7" fmla="*/ 1254125 w 1739900"/>
              <a:gd name="connsiteY7" fmla="*/ 190500 h 2241550"/>
              <a:gd name="connsiteX8" fmla="*/ 1279525 w 1739900"/>
              <a:gd name="connsiteY8" fmla="*/ 219075 h 2241550"/>
              <a:gd name="connsiteX9" fmla="*/ 1320800 w 1739900"/>
              <a:gd name="connsiteY9" fmla="*/ 228600 h 2241550"/>
              <a:gd name="connsiteX10" fmla="*/ 1358900 w 1739900"/>
              <a:gd name="connsiteY10" fmla="*/ 225425 h 2241550"/>
              <a:gd name="connsiteX11" fmla="*/ 1387475 w 1739900"/>
              <a:gd name="connsiteY11" fmla="*/ 209550 h 2241550"/>
              <a:gd name="connsiteX12" fmla="*/ 1422400 w 1739900"/>
              <a:gd name="connsiteY12" fmla="*/ 206375 h 2241550"/>
              <a:gd name="connsiteX13" fmla="*/ 1460500 w 1739900"/>
              <a:gd name="connsiteY13" fmla="*/ 222250 h 2241550"/>
              <a:gd name="connsiteX14" fmla="*/ 1495425 w 1739900"/>
              <a:gd name="connsiteY14" fmla="*/ 219075 h 2241550"/>
              <a:gd name="connsiteX15" fmla="*/ 1536700 w 1739900"/>
              <a:gd name="connsiteY15" fmla="*/ 228600 h 2241550"/>
              <a:gd name="connsiteX16" fmla="*/ 1574800 w 1739900"/>
              <a:gd name="connsiteY16" fmla="*/ 231775 h 2241550"/>
              <a:gd name="connsiteX17" fmla="*/ 1606550 w 1739900"/>
              <a:gd name="connsiteY17" fmla="*/ 257175 h 2241550"/>
              <a:gd name="connsiteX18" fmla="*/ 1622425 w 1739900"/>
              <a:gd name="connsiteY18" fmla="*/ 301625 h 2241550"/>
              <a:gd name="connsiteX19" fmla="*/ 1647825 w 1739900"/>
              <a:gd name="connsiteY19" fmla="*/ 330200 h 2241550"/>
              <a:gd name="connsiteX20" fmla="*/ 1676400 w 1739900"/>
              <a:gd name="connsiteY20" fmla="*/ 346075 h 2241550"/>
              <a:gd name="connsiteX21" fmla="*/ 1679575 w 1739900"/>
              <a:gd name="connsiteY21" fmla="*/ 403225 h 2241550"/>
              <a:gd name="connsiteX22" fmla="*/ 1692275 w 1739900"/>
              <a:gd name="connsiteY22" fmla="*/ 444500 h 2241550"/>
              <a:gd name="connsiteX23" fmla="*/ 1698625 w 1739900"/>
              <a:gd name="connsiteY23" fmla="*/ 479425 h 2241550"/>
              <a:gd name="connsiteX24" fmla="*/ 1720850 w 1739900"/>
              <a:gd name="connsiteY24" fmla="*/ 517525 h 2241550"/>
              <a:gd name="connsiteX25" fmla="*/ 1736725 w 1739900"/>
              <a:gd name="connsiteY25" fmla="*/ 542925 h 2241550"/>
              <a:gd name="connsiteX26" fmla="*/ 1739900 w 1739900"/>
              <a:gd name="connsiteY26" fmla="*/ 584200 h 2241550"/>
              <a:gd name="connsiteX27" fmla="*/ 1704975 w 1739900"/>
              <a:gd name="connsiteY27" fmla="*/ 635000 h 2241550"/>
              <a:gd name="connsiteX28" fmla="*/ 1666875 w 1739900"/>
              <a:gd name="connsiteY28" fmla="*/ 657225 h 2241550"/>
              <a:gd name="connsiteX29" fmla="*/ 1628775 w 1739900"/>
              <a:gd name="connsiteY29" fmla="*/ 682625 h 2241550"/>
              <a:gd name="connsiteX30" fmla="*/ 1616075 w 1739900"/>
              <a:gd name="connsiteY30" fmla="*/ 727075 h 2241550"/>
              <a:gd name="connsiteX31" fmla="*/ 1628775 w 1739900"/>
              <a:gd name="connsiteY31" fmla="*/ 762000 h 2241550"/>
              <a:gd name="connsiteX32" fmla="*/ 1625600 w 1739900"/>
              <a:gd name="connsiteY32" fmla="*/ 809625 h 2241550"/>
              <a:gd name="connsiteX33" fmla="*/ 1606550 w 1739900"/>
              <a:gd name="connsiteY33" fmla="*/ 850900 h 2241550"/>
              <a:gd name="connsiteX34" fmla="*/ 1590675 w 1739900"/>
              <a:gd name="connsiteY34" fmla="*/ 879475 h 2241550"/>
              <a:gd name="connsiteX35" fmla="*/ 1558925 w 1739900"/>
              <a:gd name="connsiteY35" fmla="*/ 895350 h 2241550"/>
              <a:gd name="connsiteX36" fmla="*/ 1558925 w 1739900"/>
              <a:gd name="connsiteY36" fmla="*/ 895350 h 2241550"/>
              <a:gd name="connsiteX37" fmla="*/ 1536700 w 1739900"/>
              <a:gd name="connsiteY37" fmla="*/ 936625 h 2241550"/>
              <a:gd name="connsiteX38" fmla="*/ 1498600 w 1739900"/>
              <a:gd name="connsiteY38" fmla="*/ 933450 h 2241550"/>
              <a:gd name="connsiteX39" fmla="*/ 1447800 w 1739900"/>
              <a:gd name="connsiteY39" fmla="*/ 942975 h 2241550"/>
              <a:gd name="connsiteX40" fmla="*/ 1425575 w 1739900"/>
              <a:gd name="connsiteY40" fmla="*/ 1000125 h 2241550"/>
              <a:gd name="connsiteX41" fmla="*/ 1409700 w 1739900"/>
              <a:gd name="connsiteY41" fmla="*/ 1019175 h 2241550"/>
              <a:gd name="connsiteX42" fmla="*/ 1387475 w 1739900"/>
              <a:gd name="connsiteY42" fmla="*/ 1031875 h 2241550"/>
              <a:gd name="connsiteX43" fmla="*/ 1343025 w 1739900"/>
              <a:gd name="connsiteY43" fmla="*/ 1044575 h 2241550"/>
              <a:gd name="connsiteX44" fmla="*/ 1323975 w 1739900"/>
              <a:gd name="connsiteY44" fmla="*/ 1060450 h 2241550"/>
              <a:gd name="connsiteX45" fmla="*/ 1317625 w 1739900"/>
              <a:gd name="connsiteY45" fmla="*/ 1101725 h 2241550"/>
              <a:gd name="connsiteX46" fmla="*/ 1295400 w 1739900"/>
              <a:gd name="connsiteY46" fmla="*/ 1114425 h 2241550"/>
              <a:gd name="connsiteX47" fmla="*/ 1295400 w 1739900"/>
              <a:gd name="connsiteY47" fmla="*/ 1114425 h 2241550"/>
              <a:gd name="connsiteX48" fmla="*/ 1270000 w 1739900"/>
              <a:gd name="connsiteY48" fmla="*/ 1069975 h 2241550"/>
              <a:gd name="connsiteX49" fmla="*/ 1250950 w 1739900"/>
              <a:gd name="connsiteY49" fmla="*/ 1035050 h 2241550"/>
              <a:gd name="connsiteX50" fmla="*/ 1219200 w 1739900"/>
              <a:gd name="connsiteY50" fmla="*/ 996950 h 2241550"/>
              <a:gd name="connsiteX51" fmla="*/ 1200150 w 1739900"/>
              <a:gd name="connsiteY51" fmla="*/ 987425 h 2241550"/>
              <a:gd name="connsiteX52" fmla="*/ 1158875 w 1739900"/>
              <a:gd name="connsiteY52" fmla="*/ 993775 h 2241550"/>
              <a:gd name="connsiteX53" fmla="*/ 1139825 w 1739900"/>
              <a:gd name="connsiteY53" fmla="*/ 1031875 h 2241550"/>
              <a:gd name="connsiteX54" fmla="*/ 1092200 w 1739900"/>
              <a:gd name="connsiteY54" fmla="*/ 1095375 h 2241550"/>
              <a:gd name="connsiteX55" fmla="*/ 1069975 w 1739900"/>
              <a:gd name="connsiteY55" fmla="*/ 1130300 h 2241550"/>
              <a:gd name="connsiteX56" fmla="*/ 1066800 w 1739900"/>
              <a:gd name="connsiteY56" fmla="*/ 1162050 h 2241550"/>
              <a:gd name="connsiteX57" fmla="*/ 1073150 w 1739900"/>
              <a:gd name="connsiteY57" fmla="*/ 1193800 h 2241550"/>
              <a:gd name="connsiteX58" fmla="*/ 1073150 w 1739900"/>
              <a:gd name="connsiteY58" fmla="*/ 1228725 h 2241550"/>
              <a:gd name="connsiteX59" fmla="*/ 1073150 w 1739900"/>
              <a:gd name="connsiteY59" fmla="*/ 1254125 h 2241550"/>
              <a:gd name="connsiteX60" fmla="*/ 1066800 w 1739900"/>
              <a:gd name="connsiteY60" fmla="*/ 1304925 h 2241550"/>
              <a:gd name="connsiteX61" fmla="*/ 1047750 w 1739900"/>
              <a:gd name="connsiteY61" fmla="*/ 1317625 h 2241550"/>
              <a:gd name="connsiteX62" fmla="*/ 1022350 w 1739900"/>
              <a:gd name="connsiteY62" fmla="*/ 1301750 h 2241550"/>
              <a:gd name="connsiteX63" fmla="*/ 1003300 w 1739900"/>
              <a:gd name="connsiteY63" fmla="*/ 1323975 h 2241550"/>
              <a:gd name="connsiteX64" fmla="*/ 996950 w 1739900"/>
              <a:gd name="connsiteY64" fmla="*/ 1381125 h 2241550"/>
              <a:gd name="connsiteX65" fmla="*/ 990600 w 1739900"/>
              <a:gd name="connsiteY65" fmla="*/ 1409700 h 2241550"/>
              <a:gd name="connsiteX66" fmla="*/ 977900 w 1739900"/>
              <a:gd name="connsiteY66" fmla="*/ 1450975 h 2241550"/>
              <a:gd name="connsiteX67" fmla="*/ 958850 w 1739900"/>
              <a:gd name="connsiteY67" fmla="*/ 1457325 h 2241550"/>
              <a:gd name="connsiteX68" fmla="*/ 914400 w 1739900"/>
              <a:gd name="connsiteY68" fmla="*/ 1441450 h 2241550"/>
              <a:gd name="connsiteX69" fmla="*/ 876300 w 1739900"/>
              <a:gd name="connsiteY69" fmla="*/ 1447800 h 2241550"/>
              <a:gd name="connsiteX70" fmla="*/ 841375 w 1739900"/>
              <a:gd name="connsiteY70" fmla="*/ 1485900 h 2241550"/>
              <a:gd name="connsiteX71" fmla="*/ 822325 w 1739900"/>
              <a:gd name="connsiteY71" fmla="*/ 1533525 h 2241550"/>
              <a:gd name="connsiteX72" fmla="*/ 822325 w 1739900"/>
              <a:gd name="connsiteY72" fmla="*/ 1533525 h 2241550"/>
              <a:gd name="connsiteX73" fmla="*/ 841375 w 1739900"/>
              <a:gd name="connsiteY73" fmla="*/ 1565275 h 2241550"/>
              <a:gd name="connsiteX74" fmla="*/ 828675 w 1739900"/>
              <a:gd name="connsiteY74" fmla="*/ 1593850 h 2241550"/>
              <a:gd name="connsiteX75" fmla="*/ 800100 w 1739900"/>
              <a:gd name="connsiteY75" fmla="*/ 1603375 h 2241550"/>
              <a:gd name="connsiteX76" fmla="*/ 796925 w 1739900"/>
              <a:gd name="connsiteY76" fmla="*/ 1635125 h 2241550"/>
              <a:gd name="connsiteX77" fmla="*/ 806450 w 1739900"/>
              <a:gd name="connsiteY77" fmla="*/ 1682750 h 2241550"/>
              <a:gd name="connsiteX78" fmla="*/ 825500 w 1739900"/>
              <a:gd name="connsiteY78" fmla="*/ 1708150 h 2241550"/>
              <a:gd name="connsiteX79" fmla="*/ 860425 w 1739900"/>
              <a:gd name="connsiteY79" fmla="*/ 1720850 h 2241550"/>
              <a:gd name="connsiteX80" fmla="*/ 882650 w 1739900"/>
              <a:gd name="connsiteY80" fmla="*/ 1746250 h 2241550"/>
              <a:gd name="connsiteX81" fmla="*/ 901700 w 1739900"/>
              <a:gd name="connsiteY81" fmla="*/ 1781175 h 2241550"/>
              <a:gd name="connsiteX82" fmla="*/ 911225 w 1739900"/>
              <a:gd name="connsiteY82" fmla="*/ 1822450 h 2241550"/>
              <a:gd name="connsiteX83" fmla="*/ 927100 w 1739900"/>
              <a:gd name="connsiteY83" fmla="*/ 1841500 h 2241550"/>
              <a:gd name="connsiteX84" fmla="*/ 930275 w 1739900"/>
              <a:gd name="connsiteY84" fmla="*/ 1870075 h 2241550"/>
              <a:gd name="connsiteX85" fmla="*/ 930275 w 1739900"/>
              <a:gd name="connsiteY85" fmla="*/ 1898650 h 2241550"/>
              <a:gd name="connsiteX86" fmla="*/ 952500 w 1739900"/>
              <a:gd name="connsiteY86" fmla="*/ 1930400 h 2241550"/>
              <a:gd name="connsiteX87" fmla="*/ 974725 w 1739900"/>
              <a:gd name="connsiteY87" fmla="*/ 1952625 h 2241550"/>
              <a:gd name="connsiteX88" fmla="*/ 981075 w 1739900"/>
              <a:gd name="connsiteY88" fmla="*/ 1990725 h 2241550"/>
              <a:gd name="connsiteX89" fmla="*/ 977900 w 1739900"/>
              <a:gd name="connsiteY89" fmla="*/ 2054225 h 2241550"/>
              <a:gd name="connsiteX90" fmla="*/ 993775 w 1739900"/>
              <a:gd name="connsiteY90" fmla="*/ 2108200 h 2241550"/>
              <a:gd name="connsiteX91" fmla="*/ 1006475 w 1739900"/>
              <a:gd name="connsiteY91" fmla="*/ 2136775 h 2241550"/>
              <a:gd name="connsiteX92" fmla="*/ 1016000 w 1739900"/>
              <a:gd name="connsiteY92" fmla="*/ 2181225 h 2241550"/>
              <a:gd name="connsiteX93" fmla="*/ 1022350 w 1739900"/>
              <a:gd name="connsiteY93" fmla="*/ 2209800 h 2241550"/>
              <a:gd name="connsiteX94" fmla="*/ 1003300 w 1739900"/>
              <a:gd name="connsiteY94" fmla="*/ 2232025 h 2241550"/>
              <a:gd name="connsiteX95" fmla="*/ 981075 w 1739900"/>
              <a:gd name="connsiteY95" fmla="*/ 2241550 h 2241550"/>
              <a:gd name="connsiteX96" fmla="*/ 936625 w 1739900"/>
              <a:gd name="connsiteY96" fmla="*/ 2222500 h 2241550"/>
              <a:gd name="connsiteX97" fmla="*/ 898525 w 1739900"/>
              <a:gd name="connsiteY97" fmla="*/ 2193925 h 2241550"/>
              <a:gd name="connsiteX98" fmla="*/ 860425 w 1739900"/>
              <a:gd name="connsiteY98" fmla="*/ 2181225 h 2241550"/>
              <a:gd name="connsiteX99" fmla="*/ 806450 w 1739900"/>
              <a:gd name="connsiteY99" fmla="*/ 2181225 h 2241550"/>
              <a:gd name="connsiteX100" fmla="*/ 787400 w 1739900"/>
              <a:gd name="connsiteY100" fmla="*/ 2187575 h 2241550"/>
              <a:gd name="connsiteX101" fmla="*/ 752475 w 1739900"/>
              <a:gd name="connsiteY101" fmla="*/ 2168525 h 2241550"/>
              <a:gd name="connsiteX102" fmla="*/ 720725 w 1739900"/>
              <a:gd name="connsiteY102" fmla="*/ 2130425 h 2241550"/>
              <a:gd name="connsiteX103" fmla="*/ 704850 w 1739900"/>
              <a:gd name="connsiteY103" fmla="*/ 2105025 h 2241550"/>
              <a:gd name="connsiteX104" fmla="*/ 669925 w 1739900"/>
              <a:gd name="connsiteY104" fmla="*/ 2098675 h 2241550"/>
              <a:gd name="connsiteX105" fmla="*/ 638175 w 1739900"/>
              <a:gd name="connsiteY105" fmla="*/ 2092325 h 2241550"/>
              <a:gd name="connsiteX106" fmla="*/ 625475 w 1739900"/>
              <a:gd name="connsiteY106" fmla="*/ 2073275 h 2241550"/>
              <a:gd name="connsiteX107" fmla="*/ 625475 w 1739900"/>
              <a:gd name="connsiteY107" fmla="*/ 2022475 h 2241550"/>
              <a:gd name="connsiteX108" fmla="*/ 593725 w 1739900"/>
              <a:gd name="connsiteY108" fmla="*/ 1968500 h 2241550"/>
              <a:gd name="connsiteX109" fmla="*/ 546100 w 1739900"/>
              <a:gd name="connsiteY109" fmla="*/ 1936750 h 2241550"/>
              <a:gd name="connsiteX110" fmla="*/ 520700 w 1739900"/>
              <a:gd name="connsiteY110" fmla="*/ 1911350 h 2241550"/>
              <a:gd name="connsiteX111" fmla="*/ 469900 w 1739900"/>
              <a:gd name="connsiteY111" fmla="*/ 1917700 h 2241550"/>
              <a:gd name="connsiteX112" fmla="*/ 447675 w 1739900"/>
              <a:gd name="connsiteY112" fmla="*/ 1943100 h 2241550"/>
              <a:gd name="connsiteX113" fmla="*/ 431800 w 1739900"/>
              <a:gd name="connsiteY113" fmla="*/ 1987550 h 2241550"/>
              <a:gd name="connsiteX114" fmla="*/ 441325 w 1739900"/>
              <a:gd name="connsiteY114" fmla="*/ 2016125 h 2241550"/>
              <a:gd name="connsiteX115" fmla="*/ 441325 w 1739900"/>
              <a:gd name="connsiteY115" fmla="*/ 2073275 h 2241550"/>
              <a:gd name="connsiteX116" fmla="*/ 419100 w 1739900"/>
              <a:gd name="connsiteY116" fmla="*/ 2101850 h 2241550"/>
              <a:gd name="connsiteX117" fmla="*/ 390525 w 1739900"/>
              <a:gd name="connsiteY117" fmla="*/ 2130425 h 2241550"/>
              <a:gd name="connsiteX118" fmla="*/ 358775 w 1739900"/>
              <a:gd name="connsiteY118" fmla="*/ 2124075 h 2241550"/>
              <a:gd name="connsiteX119" fmla="*/ 352425 w 1739900"/>
              <a:gd name="connsiteY119" fmla="*/ 2095500 h 2241550"/>
              <a:gd name="connsiteX120" fmla="*/ 323850 w 1739900"/>
              <a:gd name="connsiteY120" fmla="*/ 2066925 h 2241550"/>
              <a:gd name="connsiteX121" fmla="*/ 285750 w 1739900"/>
              <a:gd name="connsiteY121" fmla="*/ 2051050 h 2241550"/>
              <a:gd name="connsiteX122" fmla="*/ 260350 w 1739900"/>
              <a:gd name="connsiteY122" fmla="*/ 2041525 h 2241550"/>
              <a:gd name="connsiteX123" fmla="*/ 260350 w 1739900"/>
              <a:gd name="connsiteY123" fmla="*/ 2041525 h 2241550"/>
              <a:gd name="connsiteX124" fmla="*/ 212725 w 1739900"/>
              <a:gd name="connsiteY124" fmla="*/ 2060575 h 2241550"/>
              <a:gd name="connsiteX125" fmla="*/ 184150 w 1739900"/>
              <a:gd name="connsiteY125" fmla="*/ 2028825 h 2241550"/>
              <a:gd name="connsiteX126" fmla="*/ 165100 w 1739900"/>
              <a:gd name="connsiteY126" fmla="*/ 2000250 h 2241550"/>
              <a:gd name="connsiteX127" fmla="*/ 177800 w 1739900"/>
              <a:gd name="connsiteY127" fmla="*/ 1971675 h 2241550"/>
              <a:gd name="connsiteX128" fmla="*/ 180975 w 1739900"/>
              <a:gd name="connsiteY128" fmla="*/ 1930400 h 2241550"/>
              <a:gd name="connsiteX129" fmla="*/ 161925 w 1739900"/>
              <a:gd name="connsiteY129" fmla="*/ 1898650 h 2241550"/>
              <a:gd name="connsiteX130" fmla="*/ 180975 w 1739900"/>
              <a:gd name="connsiteY130" fmla="*/ 1866900 h 2241550"/>
              <a:gd name="connsiteX131" fmla="*/ 193675 w 1739900"/>
              <a:gd name="connsiteY131" fmla="*/ 1825625 h 2241550"/>
              <a:gd name="connsiteX132" fmla="*/ 200025 w 1739900"/>
              <a:gd name="connsiteY132" fmla="*/ 1781175 h 2241550"/>
              <a:gd name="connsiteX133" fmla="*/ 187325 w 1739900"/>
              <a:gd name="connsiteY133" fmla="*/ 1739900 h 2241550"/>
              <a:gd name="connsiteX134" fmla="*/ 165100 w 1739900"/>
              <a:gd name="connsiteY134" fmla="*/ 1720850 h 2241550"/>
              <a:gd name="connsiteX135" fmla="*/ 117475 w 1739900"/>
              <a:gd name="connsiteY135" fmla="*/ 1698625 h 2241550"/>
              <a:gd name="connsiteX136" fmla="*/ 120650 w 1739900"/>
              <a:gd name="connsiteY136" fmla="*/ 1663700 h 2241550"/>
              <a:gd name="connsiteX137" fmla="*/ 107950 w 1739900"/>
              <a:gd name="connsiteY137" fmla="*/ 1635125 h 2241550"/>
              <a:gd name="connsiteX138" fmla="*/ 69850 w 1739900"/>
              <a:gd name="connsiteY138" fmla="*/ 1635125 h 2241550"/>
              <a:gd name="connsiteX139" fmla="*/ 41275 w 1739900"/>
              <a:gd name="connsiteY139" fmla="*/ 1603375 h 2241550"/>
              <a:gd name="connsiteX140" fmla="*/ 15875 w 1739900"/>
              <a:gd name="connsiteY140" fmla="*/ 1574800 h 2241550"/>
              <a:gd name="connsiteX141" fmla="*/ 15875 w 1739900"/>
              <a:gd name="connsiteY141" fmla="*/ 1520825 h 2241550"/>
              <a:gd name="connsiteX142" fmla="*/ 9525 w 1739900"/>
              <a:gd name="connsiteY142" fmla="*/ 1466850 h 2241550"/>
              <a:gd name="connsiteX143" fmla="*/ 22225 w 1739900"/>
              <a:gd name="connsiteY143" fmla="*/ 1403350 h 2241550"/>
              <a:gd name="connsiteX144" fmla="*/ 6350 w 1739900"/>
              <a:gd name="connsiteY144" fmla="*/ 1349375 h 2241550"/>
              <a:gd name="connsiteX145" fmla="*/ 0 w 1739900"/>
              <a:gd name="connsiteY145" fmla="*/ 1314450 h 2241550"/>
              <a:gd name="connsiteX146" fmla="*/ 28575 w 1739900"/>
              <a:gd name="connsiteY146" fmla="*/ 1276350 h 2241550"/>
              <a:gd name="connsiteX147" fmla="*/ 82550 w 1739900"/>
              <a:gd name="connsiteY147" fmla="*/ 1244600 h 2241550"/>
              <a:gd name="connsiteX148" fmla="*/ 130175 w 1739900"/>
              <a:gd name="connsiteY148" fmla="*/ 1203325 h 2241550"/>
              <a:gd name="connsiteX149" fmla="*/ 136525 w 1739900"/>
              <a:gd name="connsiteY149" fmla="*/ 1174750 h 2241550"/>
              <a:gd name="connsiteX150" fmla="*/ 168275 w 1739900"/>
              <a:gd name="connsiteY150" fmla="*/ 1133475 h 2241550"/>
              <a:gd name="connsiteX151" fmla="*/ 180975 w 1739900"/>
              <a:gd name="connsiteY151" fmla="*/ 1085850 h 2241550"/>
              <a:gd name="connsiteX152" fmla="*/ 177800 w 1739900"/>
              <a:gd name="connsiteY152" fmla="*/ 1038225 h 2241550"/>
              <a:gd name="connsiteX153" fmla="*/ 171450 w 1739900"/>
              <a:gd name="connsiteY153" fmla="*/ 971550 h 2241550"/>
              <a:gd name="connsiteX154" fmla="*/ 174625 w 1739900"/>
              <a:gd name="connsiteY154" fmla="*/ 923925 h 2241550"/>
              <a:gd name="connsiteX155" fmla="*/ 152400 w 1739900"/>
              <a:gd name="connsiteY155" fmla="*/ 866775 h 2241550"/>
              <a:gd name="connsiteX156" fmla="*/ 161925 w 1739900"/>
              <a:gd name="connsiteY156" fmla="*/ 812800 h 2241550"/>
              <a:gd name="connsiteX157" fmla="*/ 174625 w 1739900"/>
              <a:gd name="connsiteY157" fmla="*/ 771525 h 2241550"/>
              <a:gd name="connsiteX158" fmla="*/ 158750 w 1739900"/>
              <a:gd name="connsiteY158" fmla="*/ 723900 h 2241550"/>
              <a:gd name="connsiteX159" fmla="*/ 127000 w 1739900"/>
              <a:gd name="connsiteY159" fmla="*/ 692150 h 2241550"/>
              <a:gd name="connsiteX160" fmla="*/ 111125 w 1739900"/>
              <a:gd name="connsiteY160" fmla="*/ 650875 h 2241550"/>
              <a:gd name="connsiteX161" fmla="*/ 136525 w 1739900"/>
              <a:gd name="connsiteY161" fmla="*/ 625475 h 2241550"/>
              <a:gd name="connsiteX162" fmla="*/ 174625 w 1739900"/>
              <a:gd name="connsiteY162" fmla="*/ 561975 h 2241550"/>
              <a:gd name="connsiteX163" fmla="*/ 200025 w 1739900"/>
              <a:gd name="connsiteY163" fmla="*/ 511175 h 2241550"/>
              <a:gd name="connsiteX164" fmla="*/ 257175 w 1739900"/>
              <a:gd name="connsiteY164" fmla="*/ 466725 h 2241550"/>
              <a:gd name="connsiteX165" fmla="*/ 282575 w 1739900"/>
              <a:gd name="connsiteY165" fmla="*/ 422275 h 2241550"/>
              <a:gd name="connsiteX166" fmla="*/ 336550 w 1739900"/>
              <a:gd name="connsiteY166" fmla="*/ 431800 h 2241550"/>
              <a:gd name="connsiteX167" fmla="*/ 403225 w 1739900"/>
              <a:gd name="connsiteY167" fmla="*/ 460375 h 2241550"/>
              <a:gd name="connsiteX168" fmla="*/ 466725 w 1739900"/>
              <a:gd name="connsiteY168" fmla="*/ 454025 h 2241550"/>
              <a:gd name="connsiteX169" fmla="*/ 498475 w 1739900"/>
              <a:gd name="connsiteY169" fmla="*/ 469900 h 2241550"/>
              <a:gd name="connsiteX170" fmla="*/ 558800 w 1739900"/>
              <a:gd name="connsiteY170" fmla="*/ 485775 h 2241550"/>
              <a:gd name="connsiteX171" fmla="*/ 641350 w 1739900"/>
              <a:gd name="connsiteY171" fmla="*/ 485775 h 2241550"/>
              <a:gd name="connsiteX172" fmla="*/ 682625 w 1739900"/>
              <a:gd name="connsiteY172" fmla="*/ 460375 h 2241550"/>
              <a:gd name="connsiteX173" fmla="*/ 720725 w 1739900"/>
              <a:gd name="connsiteY173" fmla="*/ 409575 h 2241550"/>
              <a:gd name="connsiteX174" fmla="*/ 755650 w 1739900"/>
              <a:gd name="connsiteY174" fmla="*/ 384175 h 2241550"/>
              <a:gd name="connsiteX175" fmla="*/ 793750 w 1739900"/>
              <a:gd name="connsiteY175" fmla="*/ 333375 h 2241550"/>
              <a:gd name="connsiteX176" fmla="*/ 895350 w 1739900"/>
              <a:gd name="connsiteY176" fmla="*/ 333375 h 2241550"/>
              <a:gd name="connsiteX177" fmla="*/ 927100 w 1739900"/>
              <a:gd name="connsiteY177" fmla="*/ 349250 h 2241550"/>
              <a:gd name="connsiteX178" fmla="*/ 993775 w 1739900"/>
              <a:gd name="connsiteY178" fmla="*/ 339725 h 2241550"/>
              <a:gd name="connsiteX179" fmla="*/ 1022350 w 1739900"/>
              <a:gd name="connsiteY179" fmla="*/ 288925 h 2241550"/>
              <a:gd name="connsiteX180" fmla="*/ 1006475 w 1739900"/>
              <a:gd name="connsiteY180" fmla="*/ 254000 h 2241550"/>
              <a:gd name="connsiteX181" fmla="*/ 1016000 w 1739900"/>
              <a:gd name="connsiteY181" fmla="*/ 212725 h 2241550"/>
              <a:gd name="connsiteX182" fmla="*/ 1019175 w 1739900"/>
              <a:gd name="connsiteY182" fmla="*/ 171450 h 2241550"/>
              <a:gd name="connsiteX183" fmla="*/ 1031875 w 1739900"/>
              <a:gd name="connsiteY183" fmla="*/ 133350 h 2241550"/>
              <a:gd name="connsiteX184" fmla="*/ 1063625 w 1739900"/>
              <a:gd name="connsiteY184" fmla="*/ 120650 h 2241550"/>
              <a:gd name="connsiteX185" fmla="*/ 1098550 w 1739900"/>
              <a:gd name="connsiteY185" fmla="*/ 92075 h 2241550"/>
              <a:gd name="connsiteX186" fmla="*/ 1123950 w 1739900"/>
              <a:gd name="connsiteY186" fmla="*/ 66675 h 2241550"/>
              <a:gd name="connsiteX187" fmla="*/ 1187450 w 1739900"/>
              <a:gd name="connsiteY187" fmla="*/ 0 h 2241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1739900" h="2241550">
                <a:moveTo>
                  <a:pt x="1187450" y="0"/>
                </a:moveTo>
                <a:lnTo>
                  <a:pt x="1206500" y="0"/>
                </a:lnTo>
                <a:lnTo>
                  <a:pt x="1225550" y="38100"/>
                </a:lnTo>
                <a:lnTo>
                  <a:pt x="1225550" y="38100"/>
                </a:lnTo>
                <a:lnTo>
                  <a:pt x="1241425" y="92075"/>
                </a:lnTo>
                <a:lnTo>
                  <a:pt x="1254125" y="120650"/>
                </a:lnTo>
                <a:lnTo>
                  <a:pt x="1257300" y="165100"/>
                </a:lnTo>
                <a:lnTo>
                  <a:pt x="1254125" y="190500"/>
                </a:lnTo>
                <a:lnTo>
                  <a:pt x="1279525" y="219075"/>
                </a:lnTo>
                <a:lnTo>
                  <a:pt x="1320800" y="228600"/>
                </a:lnTo>
                <a:lnTo>
                  <a:pt x="1358900" y="225425"/>
                </a:lnTo>
                <a:lnTo>
                  <a:pt x="1387475" y="209550"/>
                </a:lnTo>
                <a:lnTo>
                  <a:pt x="1422400" y="206375"/>
                </a:lnTo>
                <a:lnTo>
                  <a:pt x="1460500" y="222250"/>
                </a:lnTo>
                <a:lnTo>
                  <a:pt x="1495425" y="219075"/>
                </a:lnTo>
                <a:lnTo>
                  <a:pt x="1536700" y="228600"/>
                </a:lnTo>
                <a:lnTo>
                  <a:pt x="1574800" y="231775"/>
                </a:lnTo>
                <a:lnTo>
                  <a:pt x="1606550" y="257175"/>
                </a:lnTo>
                <a:lnTo>
                  <a:pt x="1622425" y="301625"/>
                </a:lnTo>
                <a:lnTo>
                  <a:pt x="1647825" y="330200"/>
                </a:lnTo>
                <a:lnTo>
                  <a:pt x="1676400" y="346075"/>
                </a:lnTo>
                <a:lnTo>
                  <a:pt x="1679575" y="403225"/>
                </a:lnTo>
                <a:lnTo>
                  <a:pt x="1692275" y="444500"/>
                </a:lnTo>
                <a:lnTo>
                  <a:pt x="1698625" y="479425"/>
                </a:lnTo>
                <a:lnTo>
                  <a:pt x="1720850" y="517525"/>
                </a:lnTo>
                <a:lnTo>
                  <a:pt x="1736725" y="542925"/>
                </a:lnTo>
                <a:lnTo>
                  <a:pt x="1739900" y="584200"/>
                </a:lnTo>
                <a:lnTo>
                  <a:pt x="1704975" y="635000"/>
                </a:lnTo>
                <a:lnTo>
                  <a:pt x="1666875" y="657225"/>
                </a:lnTo>
                <a:lnTo>
                  <a:pt x="1628775" y="682625"/>
                </a:lnTo>
                <a:lnTo>
                  <a:pt x="1616075" y="727075"/>
                </a:lnTo>
                <a:lnTo>
                  <a:pt x="1628775" y="762000"/>
                </a:lnTo>
                <a:lnTo>
                  <a:pt x="1625600" y="809625"/>
                </a:lnTo>
                <a:lnTo>
                  <a:pt x="1606550" y="850900"/>
                </a:lnTo>
                <a:lnTo>
                  <a:pt x="1590675" y="879475"/>
                </a:lnTo>
                <a:lnTo>
                  <a:pt x="1558925" y="895350"/>
                </a:lnTo>
                <a:lnTo>
                  <a:pt x="1558925" y="895350"/>
                </a:lnTo>
                <a:lnTo>
                  <a:pt x="1536700" y="936625"/>
                </a:lnTo>
                <a:lnTo>
                  <a:pt x="1498600" y="933450"/>
                </a:lnTo>
                <a:lnTo>
                  <a:pt x="1447800" y="942975"/>
                </a:lnTo>
                <a:lnTo>
                  <a:pt x="1425575" y="1000125"/>
                </a:lnTo>
                <a:lnTo>
                  <a:pt x="1409700" y="1019175"/>
                </a:lnTo>
                <a:lnTo>
                  <a:pt x="1387475" y="1031875"/>
                </a:lnTo>
                <a:lnTo>
                  <a:pt x="1343025" y="1044575"/>
                </a:lnTo>
                <a:lnTo>
                  <a:pt x="1323975" y="1060450"/>
                </a:lnTo>
                <a:lnTo>
                  <a:pt x="1317625" y="1101725"/>
                </a:lnTo>
                <a:lnTo>
                  <a:pt x="1295400" y="1114425"/>
                </a:lnTo>
                <a:lnTo>
                  <a:pt x="1295400" y="1114425"/>
                </a:lnTo>
                <a:lnTo>
                  <a:pt x="1270000" y="1069975"/>
                </a:lnTo>
                <a:lnTo>
                  <a:pt x="1250950" y="1035050"/>
                </a:lnTo>
                <a:lnTo>
                  <a:pt x="1219200" y="996950"/>
                </a:lnTo>
                <a:lnTo>
                  <a:pt x="1200150" y="987425"/>
                </a:lnTo>
                <a:lnTo>
                  <a:pt x="1158875" y="993775"/>
                </a:lnTo>
                <a:lnTo>
                  <a:pt x="1139825" y="1031875"/>
                </a:lnTo>
                <a:lnTo>
                  <a:pt x="1092200" y="1095375"/>
                </a:lnTo>
                <a:lnTo>
                  <a:pt x="1069975" y="1130300"/>
                </a:lnTo>
                <a:lnTo>
                  <a:pt x="1066800" y="1162050"/>
                </a:lnTo>
                <a:lnTo>
                  <a:pt x="1073150" y="1193800"/>
                </a:lnTo>
                <a:lnTo>
                  <a:pt x="1073150" y="1228725"/>
                </a:lnTo>
                <a:lnTo>
                  <a:pt x="1073150" y="1254125"/>
                </a:lnTo>
                <a:lnTo>
                  <a:pt x="1066800" y="1304925"/>
                </a:lnTo>
                <a:lnTo>
                  <a:pt x="1047750" y="1317625"/>
                </a:lnTo>
                <a:lnTo>
                  <a:pt x="1022350" y="1301750"/>
                </a:lnTo>
                <a:lnTo>
                  <a:pt x="1003300" y="1323975"/>
                </a:lnTo>
                <a:lnTo>
                  <a:pt x="996950" y="1381125"/>
                </a:lnTo>
                <a:lnTo>
                  <a:pt x="990600" y="1409700"/>
                </a:lnTo>
                <a:lnTo>
                  <a:pt x="977900" y="1450975"/>
                </a:lnTo>
                <a:lnTo>
                  <a:pt x="958850" y="1457325"/>
                </a:lnTo>
                <a:lnTo>
                  <a:pt x="914400" y="1441450"/>
                </a:lnTo>
                <a:lnTo>
                  <a:pt x="876300" y="1447800"/>
                </a:lnTo>
                <a:lnTo>
                  <a:pt x="841375" y="1485900"/>
                </a:lnTo>
                <a:lnTo>
                  <a:pt x="822325" y="1533525"/>
                </a:lnTo>
                <a:lnTo>
                  <a:pt x="822325" y="1533525"/>
                </a:lnTo>
                <a:lnTo>
                  <a:pt x="841375" y="1565275"/>
                </a:lnTo>
                <a:lnTo>
                  <a:pt x="828675" y="1593850"/>
                </a:lnTo>
                <a:lnTo>
                  <a:pt x="800100" y="1603375"/>
                </a:lnTo>
                <a:lnTo>
                  <a:pt x="796925" y="1635125"/>
                </a:lnTo>
                <a:lnTo>
                  <a:pt x="806450" y="1682750"/>
                </a:lnTo>
                <a:lnTo>
                  <a:pt x="825500" y="1708150"/>
                </a:lnTo>
                <a:lnTo>
                  <a:pt x="860425" y="1720850"/>
                </a:lnTo>
                <a:lnTo>
                  <a:pt x="882650" y="1746250"/>
                </a:lnTo>
                <a:lnTo>
                  <a:pt x="901700" y="1781175"/>
                </a:lnTo>
                <a:lnTo>
                  <a:pt x="911225" y="1822450"/>
                </a:lnTo>
                <a:lnTo>
                  <a:pt x="927100" y="1841500"/>
                </a:lnTo>
                <a:lnTo>
                  <a:pt x="930275" y="1870075"/>
                </a:lnTo>
                <a:lnTo>
                  <a:pt x="930275" y="1898650"/>
                </a:lnTo>
                <a:lnTo>
                  <a:pt x="952500" y="1930400"/>
                </a:lnTo>
                <a:lnTo>
                  <a:pt x="974725" y="1952625"/>
                </a:lnTo>
                <a:lnTo>
                  <a:pt x="981075" y="1990725"/>
                </a:lnTo>
                <a:lnTo>
                  <a:pt x="977900" y="2054225"/>
                </a:lnTo>
                <a:lnTo>
                  <a:pt x="993775" y="2108200"/>
                </a:lnTo>
                <a:lnTo>
                  <a:pt x="1006475" y="2136775"/>
                </a:lnTo>
                <a:lnTo>
                  <a:pt x="1016000" y="2181225"/>
                </a:lnTo>
                <a:lnTo>
                  <a:pt x="1022350" y="2209800"/>
                </a:lnTo>
                <a:lnTo>
                  <a:pt x="1003300" y="2232025"/>
                </a:lnTo>
                <a:lnTo>
                  <a:pt x="981075" y="2241550"/>
                </a:lnTo>
                <a:lnTo>
                  <a:pt x="936625" y="2222500"/>
                </a:lnTo>
                <a:lnTo>
                  <a:pt x="898525" y="2193925"/>
                </a:lnTo>
                <a:lnTo>
                  <a:pt x="860425" y="2181225"/>
                </a:lnTo>
                <a:lnTo>
                  <a:pt x="806450" y="2181225"/>
                </a:lnTo>
                <a:lnTo>
                  <a:pt x="787400" y="2187575"/>
                </a:lnTo>
                <a:lnTo>
                  <a:pt x="752475" y="2168525"/>
                </a:lnTo>
                <a:lnTo>
                  <a:pt x="720725" y="2130425"/>
                </a:lnTo>
                <a:lnTo>
                  <a:pt x="704850" y="2105025"/>
                </a:lnTo>
                <a:lnTo>
                  <a:pt x="669925" y="2098675"/>
                </a:lnTo>
                <a:lnTo>
                  <a:pt x="638175" y="2092325"/>
                </a:lnTo>
                <a:lnTo>
                  <a:pt x="625475" y="2073275"/>
                </a:lnTo>
                <a:lnTo>
                  <a:pt x="625475" y="2022475"/>
                </a:lnTo>
                <a:lnTo>
                  <a:pt x="593725" y="1968500"/>
                </a:lnTo>
                <a:lnTo>
                  <a:pt x="546100" y="1936750"/>
                </a:lnTo>
                <a:lnTo>
                  <a:pt x="520700" y="1911350"/>
                </a:lnTo>
                <a:lnTo>
                  <a:pt x="469900" y="1917700"/>
                </a:lnTo>
                <a:lnTo>
                  <a:pt x="447675" y="1943100"/>
                </a:lnTo>
                <a:lnTo>
                  <a:pt x="431800" y="1987550"/>
                </a:lnTo>
                <a:lnTo>
                  <a:pt x="441325" y="2016125"/>
                </a:lnTo>
                <a:lnTo>
                  <a:pt x="441325" y="2073275"/>
                </a:lnTo>
                <a:lnTo>
                  <a:pt x="419100" y="2101850"/>
                </a:lnTo>
                <a:lnTo>
                  <a:pt x="390525" y="2130425"/>
                </a:lnTo>
                <a:lnTo>
                  <a:pt x="358775" y="2124075"/>
                </a:lnTo>
                <a:lnTo>
                  <a:pt x="352425" y="2095500"/>
                </a:lnTo>
                <a:lnTo>
                  <a:pt x="323850" y="2066925"/>
                </a:lnTo>
                <a:lnTo>
                  <a:pt x="285750" y="2051050"/>
                </a:lnTo>
                <a:lnTo>
                  <a:pt x="260350" y="2041525"/>
                </a:lnTo>
                <a:lnTo>
                  <a:pt x="260350" y="2041525"/>
                </a:lnTo>
                <a:lnTo>
                  <a:pt x="212725" y="2060575"/>
                </a:lnTo>
                <a:lnTo>
                  <a:pt x="184150" y="2028825"/>
                </a:lnTo>
                <a:lnTo>
                  <a:pt x="165100" y="2000250"/>
                </a:lnTo>
                <a:lnTo>
                  <a:pt x="177800" y="1971675"/>
                </a:lnTo>
                <a:lnTo>
                  <a:pt x="180975" y="1930400"/>
                </a:lnTo>
                <a:lnTo>
                  <a:pt x="161925" y="1898650"/>
                </a:lnTo>
                <a:lnTo>
                  <a:pt x="180975" y="1866900"/>
                </a:lnTo>
                <a:lnTo>
                  <a:pt x="193675" y="1825625"/>
                </a:lnTo>
                <a:lnTo>
                  <a:pt x="200025" y="1781175"/>
                </a:lnTo>
                <a:lnTo>
                  <a:pt x="187325" y="1739900"/>
                </a:lnTo>
                <a:lnTo>
                  <a:pt x="165100" y="1720850"/>
                </a:lnTo>
                <a:lnTo>
                  <a:pt x="117475" y="1698625"/>
                </a:lnTo>
                <a:lnTo>
                  <a:pt x="120650" y="1663700"/>
                </a:lnTo>
                <a:lnTo>
                  <a:pt x="107950" y="1635125"/>
                </a:lnTo>
                <a:lnTo>
                  <a:pt x="69850" y="1635125"/>
                </a:lnTo>
                <a:lnTo>
                  <a:pt x="41275" y="1603375"/>
                </a:lnTo>
                <a:lnTo>
                  <a:pt x="15875" y="1574800"/>
                </a:lnTo>
                <a:lnTo>
                  <a:pt x="15875" y="1520825"/>
                </a:lnTo>
                <a:lnTo>
                  <a:pt x="9525" y="1466850"/>
                </a:lnTo>
                <a:lnTo>
                  <a:pt x="22225" y="1403350"/>
                </a:lnTo>
                <a:lnTo>
                  <a:pt x="6350" y="1349375"/>
                </a:lnTo>
                <a:lnTo>
                  <a:pt x="0" y="1314450"/>
                </a:lnTo>
                <a:lnTo>
                  <a:pt x="28575" y="1276350"/>
                </a:lnTo>
                <a:lnTo>
                  <a:pt x="82550" y="1244600"/>
                </a:lnTo>
                <a:lnTo>
                  <a:pt x="130175" y="1203325"/>
                </a:lnTo>
                <a:lnTo>
                  <a:pt x="136525" y="1174750"/>
                </a:lnTo>
                <a:lnTo>
                  <a:pt x="168275" y="1133475"/>
                </a:lnTo>
                <a:lnTo>
                  <a:pt x="180975" y="1085850"/>
                </a:lnTo>
                <a:lnTo>
                  <a:pt x="177800" y="1038225"/>
                </a:lnTo>
                <a:lnTo>
                  <a:pt x="171450" y="971550"/>
                </a:lnTo>
                <a:lnTo>
                  <a:pt x="174625" y="923925"/>
                </a:lnTo>
                <a:lnTo>
                  <a:pt x="152400" y="866775"/>
                </a:lnTo>
                <a:lnTo>
                  <a:pt x="161925" y="812800"/>
                </a:lnTo>
                <a:lnTo>
                  <a:pt x="174625" y="771525"/>
                </a:lnTo>
                <a:lnTo>
                  <a:pt x="158750" y="723900"/>
                </a:lnTo>
                <a:lnTo>
                  <a:pt x="127000" y="692150"/>
                </a:lnTo>
                <a:lnTo>
                  <a:pt x="111125" y="650875"/>
                </a:lnTo>
                <a:lnTo>
                  <a:pt x="136525" y="625475"/>
                </a:lnTo>
                <a:lnTo>
                  <a:pt x="174625" y="561975"/>
                </a:lnTo>
                <a:lnTo>
                  <a:pt x="200025" y="511175"/>
                </a:lnTo>
                <a:lnTo>
                  <a:pt x="257175" y="466725"/>
                </a:lnTo>
                <a:lnTo>
                  <a:pt x="282575" y="422275"/>
                </a:lnTo>
                <a:lnTo>
                  <a:pt x="336550" y="431800"/>
                </a:lnTo>
                <a:lnTo>
                  <a:pt x="403225" y="460375"/>
                </a:lnTo>
                <a:lnTo>
                  <a:pt x="466725" y="454025"/>
                </a:lnTo>
                <a:lnTo>
                  <a:pt x="498475" y="469900"/>
                </a:lnTo>
                <a:lnTo>
                  <a:pt x="558800" y="485775"/>
                </a:lnTo>
                <a:lnTo>
                  <a:pt x="641350" y="485775"/>
                </a:lnTo>
                <a:lnTo>
                  <a:pt x="682625" y="460375"/>
                </a:lnTo>
                <a:lnTo>
                  <a:pt x="720725" y="409575"/>
                </a:lnTo>
                <a:lnTo>
                  <a:pt x="755650" y="384175"/>
                </a:lnTo>
                <a:lnTo>
                  <a:pt x="793750" y="333375"/>
                </a:lnTo>
                <a:lnTo>
                  <a:pt x="895350" y="333375"/>
                </a:lnTo>
                <a:lnTo>
                  <a:pt x="927100" y="349250"/>
                </a:lnTo>
                <a:lnTo>
                  <a:pt x="993775" y="339725"/>
                </a:lnTo>
                <a:lnTo>
                  <a:pt x="1022350" y="288925"/>
                </a:lnTo>
                <a:lnTo>
                  <a:pt x="1006475" y="254000"/>
                </a:lnTo>
                <a:lnTo>
                  <a:pt x="1016000" y="212725"/>
                </a:lnTo>
                <a:lnTo>
                  <a:pt x="1019175" y="171450"/>
                </a:lnTo>
                <a:lnTo>
                  <a:pt x="1031875" y="133350"/>
                </a:lnTo>
                <a:lnTo>
                  <a:pt x="1063625" y="120650"/>
                </a:lnTo>
                <a:lnTo>
                  <a:pt x="1098550" y="92075"/>
                </a:lnTo>
                <a:lnTo>
                  <a:pt x="1123950" y="66675"/>
                </a:lnTo>
                <a:lnTo>
                  <a:pt x="1187450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F7E211F-F0BD-1F87-4F85-5C9CF48F1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94" y="134856"/>
            <a:ext cx="4957475" cy="482564"/>
          </a:xfrm>
        </p:spPr>
        <p:txBody>
          <a:bodyPr/>
          <a:lstStyle/>
          <a:p>
            <a:r>
              <a:rPr lang="en-US" altLang="ko-KR" dirty="0"/>
              <a:t>Full day excursion</a:t>
            </a:r>
            <a:endParaRPr lang="ko-KR" altLang="en-US" dirty="0"/>
          </a:p>
        </p:txBody>
      </p:sp>
      <p:grpSp>
        <p:nvGrpSpPr>
          <p:cNvPr id="41" name="그룹 40">
            <a:extLst>
              <a:ext uri="{FF2B5EF4-FFF2-40B4-BE49-F238E27FC236}">
                <a16:creationId xmlns:a16="http://schemas.microsoft.com/office/drawing/2014/main" id="{6EE4778A-B99E-E241-88EB-71E678F20675}"/>
              </a:ext>
            </a:extLst>
          </p:cNvPr>
          <p:cNvGrpSpPr/>
          <p:nvPr/>
        </p:nvGrpSpPr>
        <p:grpSpPr>
          <a:xfrm>
            <a:off x="127715" y="1193432"/>
            <a:ext cx="5071467" cy="4680596"/>
            <a:chOff x="3629881" y="1659964"/>
            <a:chExt cx="5071467" cy="4680596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F48B0CA9-BF9A-6246-6226-2B99258BA002}"/>
                </a:ext>
              </a:extLst>
            </p:cNvPr>
            <p:cNvGrpSpPr/>
            <p:nvPr/>
          </p:nvGrpSpPr>
          <p:grpSpPr>
            <a:xfrm>
              <a:off x="3629881" y="1659964"/>
              <a:ext cx="5071467" cy="4680596"/>
              <a:chOff x="561975" y="14288"/>
              <a:chExt cx="7353300" cy="6786562"/>
            </a:xfrm>
          </p:grpSpPr>
          <p:sp>
            <p:nvSpPr>
              <p:cNvPr id="9" name="철원군">
                <a:extLst>
                  <a:ext uri="{FF2B5EF4-FFF2-40B4-BE49-F238E27FC236}">
                    <a16:creationId xmlns:a16="http://schemas.microsoft.com/office/drawing/2014/main" id="{0BD0AABB-D996-66F2-3741-98576B77DA2F}"/>
                  </a:ext>
                </a:extLst>
              </p:cNvPr>
              <p:cNvSpPr/>
              <p:nvPr/>
            </p:nvSpPr>
            <p:spPr>
              <a:xfrm>
                <a:off x="561975" y="990601"/>
                <a:ext cx="2678907" cy="1038225"/>
              </a:xfrm>
              <a:custGeom>
                <a:avLst/>
                <a:gdLst>
                  <a:gd name="connsiteX0" fmla="*/ 0 w 2678906"/>
                  <a:gd name="connsiteY0" fmla="*/ 176213 h 1038225"/>
                  <a:gd name="connsiteX1" fmla="*/ 23813 w 2678906"/>
                  <a:gd name="connsiteY1" fmla="*/ 154781 h 1038225"/>
                  <a:gd name="connsiteX2" fmla="*/ 54769 w 2678906"/>
                  <a:gd name="connsiteY2" fmla="*/ 121444 h 1038225"/>
                  <a:gd name="connsiteX3" fmla="*/ 78581 w 2678906"/>
                  <a:gd name="connsiteY3" fmla="*/ 107156 h 1038225"/>
                  <a:gd name="connsiteX4" fmla="*/ 95250 w 2678906"/>
                  <a:gd name="connsiteY4" fmla="*/ 95250 h 1038225"/>
                  <a:gd name="connsiteX5" fmla="*/ 104775 w 2678906"/>
                  <a:gd name="connsiteY5" fmla="*/ 76200 h 1038225"/>
                  <a:gd name="connsiteX6" fmla="*/ 126206 w 2678906"/>
                  <a:gd name="connsiteY6" fmla="*/ 66675 h 1038225"/>
                  <a:gd name="connsiteX7" fmla="*/ 145256 w 2678906"/>
                  <a:gd name="connsiteY7" fmla="*/ 80963 h 1038225"/>
                  <a:gd name="connsiteX8" fmla="*/ 178594 w 2678906"/>
                  <a:gd name="connsiteY8" fmla="*/ 71438 h 1038225"/>
                  <a:gd name="connsiteX9" fmla="*/ 204788 w 2678906"/>
                  <a:gd name="connsiteY9" fmla="*/ 57150 h 1038225"/>
                  <a:gd name="connsiteX10" fmla="*/ 252413 w 2678906"/>
                  <a:gd name="connsiteY10" fmla="*/ 52388 h 1038225"/>
                  <a:gd name="connsiteX11" fmla="*/ 295275 w 2678906"/>
                  <a:gd name="connsiteY11" fmla="*/ 52388 h 1038225"/>
                  <a:gd name="connsiteX12" fmla="*/ 326231 w 2678906"/>
                  <a:gd name="connsiteY12" fmla="*/ 45244 h 1038225"/>
                  <a:gd name="connsiteX13" fmla="*/ 371475 w 2678906"/>
                  <a:gd name="connsiteY13" fmla="*/ 42863 h 1038225"/>
                  <a:gd name="connsiteX14" fmla="*/ 392906 w 2678906"/>
                  <a:gd name="connsiteY14" fmla="*/ 28575 h 1038225"/>
                  <a:gd name="connsiteX15" fmla="*/ 433388 w 2678906"/>
                  <a:gd name="connsiteY15" fmla="*/ 16669 h 1038225"/>
                  <a:gd name="connsiteX16" fmla="*/ 464344 w 2678906"/>
                  <a:gd name="connsiteY16" fmla="*/ 16669 h 1038225"/>
                  <a:gd name="connsiteX17" fmla="*/ 523875 w 2678906"/>
                  <a:gd name="connsiteY17" fmla="*/ 9525 h 1038225"/>
                  <a:gd name="connsiteX18" fmla="*/ 573881 w 2678906"/>
                  <a:gd name="connsiteY18" fmla="*/ 19050 h 1038225"/>
                  <a:gd name="connsiteX19" fmla="*/ 631031 w 2678906"/>
                  <a:gd name="connsiteY19" fmla="*/ 28575 h 1038225"/>
                  <a:gd name="connsiteX20" fmla="*/ 681038 w 2678906"/>
                  <a:gd name="connsiteY20" fmla="*/ 45244 h 1038225"/>
                  <a:gd name="connsiteX21" fmla="*/ 721519 w 2678906"/>
                  <a:gd name="connsiteY21" fmla="*/ 61913 h 1038225"/>
                  <a:gd name="connsiteX22" fmla="*/ 771525 w 2678906"/>
                  <a:gd name="connsiteY22" fmla="*/ 69056 h 1038225"/>
                  <a:gd name="connsiteX23" fmla="*/ 812006 w 2678906"/>
                  <a:gd name="connsiteY23" fmla="*/ 57150 h 1038225"/>
                  <a:gd name="connsiteX24" fmla="*/ 850106 w 2678906"/>
                  <a:gd name="connsiteY24" fmla="*/ 47625 h 1038225"/>
                  <a:gd name="connsiteX25" fmla="*/ 904875 w 2678906"/>
                  <a:gd name="connsiteY25" fmla="*/ 23813 h 1038225"/>
                  <a:gd name="connsiteX26" fmla="*/ 926306 w 2678906"/>
                  <a:gd name="connsiteY26" fmla="*/ 14288 h 1038225"/>
                  <a:gd name="connsiteX27" fmla="*/ 971550 w 2678906"/>
                  <a:gd name="connsiteY27" fmla="*/ 7144 h 1038225"/>
                  <a:gd name="connsiteX28" fmla="*/ 1016794 w 2678906"/>
                  <a:gd name="connsiteY28" fmla="*/ 0 h 1038225"/>
                  <a:gd name="connsiteX29" fmla="*/ 1042988 w 2678906"/>
                  <a:gd name="connsiteY29" fmla="*/ 0 h 1038225"/>
                  <a:gd name="connsiteX30" fmla="*/ 1085850 w 2678906"/>
                  <a:gd name="connsiteY30" fmla="*/ 9525 h 1038225"/>
                  <a:gd name="connsiteX31" fmla="*/ 1112044 w 2678906"/>
                  <a:gd name="connsiteY31" fmla="*/ 28575 h 1038225"/>
                  <a:gd name="connsiteX32" fmla="*/ 1131094 w 2678906"/>
                  <a:gd name="connsiteY32" fmla="*/ 35719 h 1038225"/>
                  <a:gd name="connsiteX33" fmla="*/ 1171575 w 2678906"/>
                  <a:gd name="connsiteY33" fmla="*/ 64294 h 1038225"/>
                  <a:gd name="connsiteX34" fmla="*/ 1193006 w 2678906"/>
                  <a:gd name="connsiteY34" fmla="*/ 66675 h 1038225"/>
                  <a:gd name="connsiteX35" fmla="*/ 1240631 w 2678906"/>
                  <a:gd name="connsiteY35" fmla="*/ 78581 h 1038225"/>
                  <a:gd name="connsiteX36" fmla="*/ 1281113 w 2678906"/>
                  <a:gd name="connsiteY36" fmla="*/ 95250 h 1038225"/>
                  <a:gd name="connsiteX37" fmla="*/ 1309688 w 2678906"/>
                  <a:gd name="connsiteY37" fmla="*/ 126206 h 1038225"/>
                  <a:gd name="connsiteX38" fmla="*/ 1340644 w 2678906"/>
                  <a:gd name="connsiteY38" fmla="*/ 135731 h 1038225"/>
                  <a:gd name="connsiteX39" fmla="*/ 1402556 w 2678906"/>
                  <a:gd name="connsiteY39" fmla="*/ 123825 h 1038225"/>
                  <a:gd name="connsiteX40" fmla="*/ 1485900 w 2678906"/>
                  <a:gd name="connsiteY40" fmla="*/ 102394 h 1038225"/>
                  <a:gd name="connsiteX41" fmla="*/ 1538288 w 2678906"/>
                  <a:gd name="connsiteY41" fmla="*/ 78581 h 1038225"/>
                  <a:gd name="connsiteX42" fmla="*/ 1581150 w 2678906"/>
                  <a:gd name="connsiteY42" fmla="*/ 59531 h 1038225"/>
                  <a:gd name="connsiteX43" fmla="*/ 1645444 w 2678906"/>
                  <a:gd name="connsiteY43" fmla="*/ 50006 h 1038225"/>
                  <a:gd name="connsiteX44" fmla="*/ 1697831 w 2678906"/>
                  <a:gd name="connsiteY44" fmla="*/ 28575 h 1038225"/>
                  <a:gd name="connsiteX45" fmla="*/ 1719263 w 2678906"/>
                  <a:gd name="connsiteY45" fmla="*/ 28575 h 1038225"/>
                  <a:gd name="connsiteX46" fmla="*/ 1738313 w 2678906"/>
                  <a:gd name="connsiteY46" fmla="*/ 30956 h 1038225"/>
                  <a:gd name="connsiteX47" fmla="*/ 1795463 w 2678906"/>
                  <a:gd name="connsiteY47" fmla="*/ 47625 h 1038225"/>
                  <a:gd name="connsiteX48" fmla="*/ 1883569 w 2678906"/>
                  <a:gd name="connsiteY48" fmla="*/ 57150 h 1038225"/>
                  <a:gd name="connsiteX49" fmla="*/ 1955006 w 2678906"/>
                  <a:gd name="connsiteY49" fmla="*/ 61913 h 1038225"/>
                  <a:gd name="connsiteX50" fmla="*/ 2002631 w 2678906"/>
                  <a:gd name="connsiteY50" fmla="*/ 71438 h 1038225"/>
                  <a:gd name="connsiteX51" fmla="*/ 2033588 w 2678906"/>
                  <a:gd name="connsiteY51" fmla="*/ 64294 h 1038225"/>
                  <a:gd name="connsiteX52" fmla="*/ 2064544 w 2678906"/>
                  <a:gd name="connsiteY52" fmla="*/ 69056 h 1038225"/>
                  <a:gd name="connsiteX53" fmla="*/ 2105025 w 2678906"/>
                  <a:gd name="connsiteY53" fmla="*/ 85725 h 1038225"/>
                  <a:gd name="connsiteX54" fmla="*/ 2157413 w 2678906"/>
                  <a:gd name="connsiteY54" fmla="*/ 83344 h 1038225"/>
                  <a:gd name="connsiteX55" fmla="*/ 2188369 w 2678906"/>
                  <a:gd name="connsiteY55" fmla="*/ 71438 h 1038225"/>
                  <a:gd name="connsiteX56" fmla="*/ 2243138 w 2678906"/>
                  <a:gd name="connsiteY56" fmla="*/ 59531 h 1038225"/>
                  <a:gd name="connsiteX57" fmla="*/ 2281238 w 2678906"/>
                  <a:gd name="connsiteY57" fmla="*/ 50006 h 1038225"/>
                  <a:gd name="connsiteX58" fmla="*/ 2302669 w 2678906"/>
                  <a:gd name="connsiteY58" fmla="*/ 35719 h 1038225"/>
                  <a:gd name="connsiteX59" fmla="*/ 2345531 w 2678906"/>
                  <a:gd name="connsiteY59" fmla="*/ 47625 h 1038225"/>
                  <a:gd name="connsiteX60" fmla="*/ 2355056 w 2678906"/>
                  <a:gd name="connsiteY60" fmla="*/ 78581 h 1038225"/>
                  <a:gd name="connsiteX61" fmla="*/ 2378869 w 2678906"/>
                  <a:gd name="connsiteY61" fmla="*/ 109538 h 1038225"/>
                  <a:gd name="connsiteX62" fmla="*/ 2424113 w 2678906"/>
                  <a:gd name="connsiteY62" fmla="*/ 133350 h 1038225"/>
                  <a:gd name="connsiteX63" fmla="*/ 2464594 w 2678906"/>
                  <a:gd name="connsiteY63" fmla="*/ 157163 h 1038225"/>
                  <a:gd name="connsiteX64" fmla="*/ 2500313 w 2678906"/>
                  <a:gd name="connsiteY64" fmla="*/ 185738 h 1038225"/>
                  <a:gd name="connsiteX65" fmla="*/ 2528888 w 2678906"/>
                  <a:gd name="connsiteY65" fmla="*/ 185738 h 1038225"/>
                  <a:gd name="connsiteX66" fmla="*/ 2562225 w 2678906"/>
                  <a:gd name="connsiteY66" fmla="*/ 171450 h 1038225"/>
                  <a:gd name="connsiteX67" fmla="*/ 2586038 w 2678906"/>
                  <a:gd name="connsiteY67" fmla="*/ 171450 h 1038225"/>
                  <a:gd name="connsiteX68" fmla="*/ 2612231 w 2678906"/>
                  <a:gd name="connsiteY68" fmla="*/ 150019 h 1038225"/>
                  <a:gd name="connsiteX69" fmla="*/ 2636044 w 2678906"/>
                  <a:gd name="connsiteY69" fmla="*/ 147638 h 1038225"/>
                  <a:gd name="connsiteX70" fmla="*/ 2657475 w 2678906"/>
                  <a:gd name="connsiteY70" fmla="*/ 171450 h 1038225"/>
                  <a:gd name="connsiteX71" fmla="*/ 2678906 w 2678906"/>
                  <a:gd name="connsiteY71" fmla="*/ 207169 h 1038225"/>
                  <a:gd name="connsiteX72" fmla="*/ 2674144 w 2678906"/>
                  <a:gd name="connsiteY72" fmla="*/ 247650 h 1038225"/>
                  <a:gd name="connsiteX73" fmla="*/ 2657475 w 2678906"/>
                  <a:gd name="connsiteY73" fmla="*/ 271463 h 1038225"/>
                  <a:gd name="connsiteX74" fmla="*/ 2616994 w 2678906"/>
                  <a:gd name="connsiteY74" fmla="*/ 297656 h 1038225"/>
                  <a:gd name="connsiteX75" fmla="*/ 2576513 w 2678906"/>
                  <a:gd name="connsiteY75" fmla="*/ 307181 h 1038225"/>
                  <a:gd name="connsiteX76" fmla="*/ 2514600 w 2678906"/>
                  <a:gd name="connsiteY76" fmla="*/ 309563 h 1038225"/>
                  <a:gd name="connsiteX77" fmla="*/ 2466975 w 2678906"/>
                  <a:gd name="connsiteY77" fmla="*/ 311944 h 1038225"/>
                  <a:gd name="connsiteX78" fmla="*/ 2428875 w 2678906"/>
                  <a:gd name="connsiteY78" fmla="*/ 283369 h 1038225"/>
                  <a:gd name="connsiteX79" fmla="*/ 2386013 w 2678906"/>
                  <a:gd name="connsiteY79" fmla="*/ 271463 h 1038225"/>
                  <a:gd name="connsiteX80" fmla="*/ 2333625 w 2678906"/>
                  <a:gd name="connsiteY80" fmla="*/ 271463 h 1038225"/>
                  <a:gd name="connsiteX81" fmla="*/ 2278856 w 2678906"/>
                  <a:gd name="connsiteY81" fmla="*/ 273844 h 1038225"/>
                  <a:gd name="connsiteX82" fmla="*/ 2226469 w 2678906"/>
                  <a:gd name="connsiteY82" fmla="*/ 283369 h 1038225"/>
                  <a:gd name="connsiteX83" fmla="*/ 2193131 w 2678906"/>
                  <a:gd name="connsiteY83" fmla="*/ 297656 h 1038225"/>
                  <a:gd name="connsiteX84" fmla="*/ 2169319 w 2678906"/>
                  <a:gd name="connsiteY84" fmla="*/ 319088 h 1038225"/>
                  <a:gd name="connsiteX85" fmla="*/ 2143125 w 2678906"/>
                  <a:gd name="connsiteY85" fmla="*/ 359569 h 1038225"/>
                  <a:gd name="connsiteX86" fmla="*/ 2107406 w 2678906"/>
                  <a:gd name="connsiteY86" fmla="*/ 390525 h 1038225"/>
                  <a:gd name="connsiteX87" fmla="*/ 2062163 w 2678906"/>
                  <a:gd name="connsiteY87" fmla="*/ 395288 h 1038225"/>
                  <a:gd name="connsiteX88" fmla="*/ 2040731 w 2678906"/>
                  <a:gd name="connsiteY88" fmla="*/ 373856 h 1038225"/>
                  <a:gd name="connsiteX89" fmla="*/ 2007394 w 2678906"/>
                  <a:gd name="connsiteY89" fmla="*/ 345281 h 1038225"/>
                  <a:gd name="connsiteX90" fmla="*/ 1983581 w 2678906"/>
                  <a:gd name="connsiteY90" fmla="*/ 330994 h 1038225"/>
                  <a:gd name="connsiteX91" fmla="*/ 1935956 w 2678906"/>
                  <a:gd name="connsiteY91" fmla="*/ 326231 h 1038225"/>
                  <a:gd name="connsiteX92" fmla="*/ 1878806 w 2678906"/>
                  <a:gd name="connsiteY92" fmla="*/ 319088 h 1038225"/>
                  <a:gd name="connsiteX93" fmla="*/ 1847850 w 2678906"/>
                  <a:gd name="connsiteY93" fmla="*/ 297656 h 1038225"/>
                  <a:gd name="connsiteX94" fmla="*/ 1819275 w 2678906"/>
                  <a:gd name="connsiteY94" fmla="*/ 252413 h 1038225"/>
                  <a:gd name="connsiteX95" fmla="*/ 1781175 w 2678906"/>
                  <a:gd name="connsiteY95" fmla="*/ 242888 h 1038225"/>
                  <a:gd name="connsiteX96" fmla="*/ 1752600 w 2678906"/>
                  <a:gd name="connsiteY96" fmla="*/ 257175 h 1038225"/>
                  <a:gd name="connsiteX97" fmla="*/ 1743075 w 2678906"/>
                  <a:gd name="connsiteY97" fmla="*/ 292894 h 1038225"/>
                  <a:gd name="connsiteX98" fmla="*/ 1721644 w 2678906"/>
                  <a:gd name="connsiteY98" fmla="*/ 323850 h 1038225"/>
                  <a:gd name="connsiteX99" fmla="*/ 1681163 w 2678906"/>
                  <a:gd name="connsiteY99" fmla="*/ 361950 h 1038225"/>
                  <a:gd name="connsiteX100" fmla="*/ 1643063 w 2678906"/>
                  <a:gd name="connsiteY100" fmla="*/ 378619 h 1038225"/>
                  <a:gd name="connsiteX101" fmla="*/ 1593056 w 2678906"/>
                  <a:gd name="connsiteY101" fmla="*/ 409575 h 1038225"/>
                  <a:gd name="connsiteX102" fmla="*/ 1571625 w 2678906"/>
                  <a:gd name="connsiteY102" fmla="*/ 435769 h 1038225"/>
                  <a:gd name="connsiteX103" fmla="*/ 1552575 w 2678906"/>
                  <a:gd name="connsiteY103" fmla="*/ 469106 h 1038225"/>
                  <a:gd name="connsiteX104" fmla="*/ 1550194 w 2678906"/>
                  <a:gd name="connsiteY104" fmla="*/ 507206 h 1038225"/>
                  <a:gd name="connsiteX105" fmla="*/ 1528763 w 2678906"/>
                  <a:gd name="connsiteY105" fmla="*/ 521494 h 1038225"/>
                  <a:gd name="connsiteX106" fmla="*/ 1493044 w 2678906"/>
                  <a:gd name="connsiteY106" fmla="*/ 540544 h 1038225"/>
                  <a:gd name="connsiteX107" fmla="*/ 1466850 w 2678906"/>
                  <a:gd name="connsiteY107" fmla="*/ 554831 h 1038225"/>
                  <a:gd name="connsiteX108" fmla="*/ 1428750 w 2678906"/>
                  <a:gd name="connsiteY108" fmla="*/ 588169 h 1038225"/>
                  <a:gd name="connsiteX109" fmla="*/ 1414463 w 2678906"/>
                  <a:gd name="connsiteY109" fmla="*/ 607219 h 1038225"/>
                  <a:gd name="connsiteX110" fmla="*/ 1395413 w 2678906"/>
                  <a:gd name="connsiteY110" fmla="*/ 650081 h 1038225"/>
                  <a:gd name="connsiteX111" fmla="*/ 1371600 w 2678906"/>
                  <a:gd name="connsiteY111" fmla="*/ 683419 h 1038225"/>
                  <a:gd name="connsiteX112" fmla="*/ 1357313 w 2678906"/>
                  <a:gd name="connsiteY112" fmla="*/ 711994 h 1038225"/>
                  <a:gd name="connsiteX113" fmla="*/ 1352550 w 2678906"/>
                  <a:gd name="connsiteY113" fmla="*/ 735806 h 1038225"/>
                  <a:gd name="connsiteX114" fmla="*/ 1357313 w 2678906"/>
                  <a:gd name="connsiteY114" fmla="*/ 762000 h 1038225"/>
                  <a:gd name="connsiteX115" fmla="*/ 1340644 w 2678906"/>
                  <a:gd name="connsiteY115" fmla="*/ 800100 h 1038225"/>
                  <a:gd name="connsiteX116" fmla="*/ 1300163 w 2678906"/>
                  <a:gd name="connsiteY116" fmla="*/ 831056 h 1038225"/>
                  <a:gd name="connsiteX117" fmla="*/ 1266825 w 2678906"/>
                  <a:gd name="connsiteY117" fmla="*/ 852488 h 1038225"/>
                  <a:gd name="connsiteX118" fmla="*/ 1233488 w 2678906"/>
                  <a:gd name="connsiteY118" fmla="*/ 864394 h 1038225"/>
                  <a:gd name="connsiteX119" fmla="*/ 1183481 w 2678906"/>
                  <a:gd name="connsiteY119" fmla="*/ 873919 h 1038225"/>
                  <a:gd name="connsiteX120" fmla="*/ 1145381 w 2678906"/>
                  <a:gd name="connsiteY120" fmla="*/ 883444 h 1038225"/>
                  <a:gd name="connsiteX121" fmla="*/ 1116806 w 2678906"/>
                  <a:gd name="connsiteY121" fmla="*/ 902494 h 1038225"/>
                  <a:gd name="connsiteX122" fmla="*/ 1112044 w 2678906"/>
                  <a:gd name="connsiteY122" fmla="*/ 923925 h 1038225"/>
                  <a:gd name="connsiteX123" fmla="*/ 1076325 w 2678906"/>
                  <a:gd name="connsiteY123" fmla="*/ 964406 h 1038225"/>
                  <a:gd name="connsiteX124" fmla="*/ 1045369 w 2678906"/>
                  <a:gd name="connsiteY124" fmla="*/ 971550 h 1038225"/>
                  <a:gd name="connsiteX125" fmla="*/ 1021556 w 2678906"/>
                  <a:gd name="connsiteY125" fmla="*/ 945356 h 1038225"/>
                  <a:gd name="connsiteX126" fmla="*/ 985838 w 2678906"/>
                  <a:gd name="connsiteY126" fmla="*/ 942975 h 1038225"/>
                  <a:gd name="connsiteX127" fmla="*/ 942975 w 2678906"/>
                  <a:gd name="connsiteY127" fmla="*/ 926306 h 1038225"/>
                  <a:gd name="connsiteX128" fmla="*/ 916781 w 2678906"/>
                  <a:gd name="connsiteY128" fmla="*/ 928688 h 1038225"/>
                  <a:gd name="connsiteX129" fmla="*/ 902494 w 2678906"/>
                  <a:gd name="connsiteY129" fmla="*/ 952500 h 1038225"/>
                  <a:gd name="connsiteX130" fmla="*/ 878681 w 2678906"/>
                  <a:gd name="connsiteY130" fmla="*/ 973931 h 1038225"/>
                  <a:gd name="connsiteX131" fmla="*/ 842963 w 2678906"/>
                  <a:gd name="connsiteY131" fmla="*/ 992981 h 1038225"/>
                  <a:gd name="connsiteX132" fmla="*/ 783431 w 2678906"/>
                  <a:gd name="connsiteY132" fmla="*/ 1038225 h 1038225"/>
                  <a:gd name="connsiteX133" fmla="*/ 747713 w 2678906"/>
                  <a:gd name="connsiteY133" fmla="*/ 1031081 h 1038225"/>
                  <a:gd name="connsiteX134" fmla="*/ 731044 w 2678906"/>
                  <a:gd name="connsiteY134" fmla="*/ 1002506 h 1038225"/>
                  <a:gd name="connsiteX135" fmla="*/ 709613 w 2678906"/>
                  <a:gd name="connsiteY135" fmla="*/ 978694 h 1038225"/>
                  <a:gd name="connsiteX136" fmla="*/ 697706 w 2678906"/>
                  <a:gd name="connsiteY136" fmla="*/ 950119 h 1038225"/>
                  <a:gd name="connsiteX137" fmla="*/ 683419 w 2678906"/>
                  <a:gd name="connsiteY137" fmla="*/ 919163 h 1038225"/>
                  <a:gd name="connsiteX138" fmla="*/ 642938 w 2678906"/>
                  <a:gd name="connsiteY138" fmla="*/ 907256 h 1038225"/>
                  <a:gd name="connsiteX139" fmla="*/ 623888 w 2678906"/>
                  <a:gd name="connsiteY139" fmla="*/ 873919 h 1038225"/>
                  <a:gd name="connsiteX140" fmla="*/ 616744 w 2678906"/>
                  <a:gd name="connsiteY140" fmla="*/ 845344 h 1038225"/>
                  <a:gd name="connsiteX141" fmla="*/ 621506 w 2678906"/>
                  <a:gd name="connsiteY141" fmla="*/ 814388 h 1038225"/>
                  <a:gd name="connsiteX142" fmla="*/ 633413 w 2678906"/>
                  <a:gd name="connsiteY142" fmla="*/ 771525 h 1038225"/>
                  <a:gd name="connsiteX143" fmla="*/ 623888 w 2678906"/>
                  <a:gd name="connsiteY143" fmla="*/ 742950 h 1038225"/>
                  <a:gd name="connsiteX144" fmla="*/ 642938 w 2678906"/>
                  <a:gd name="connsiteY144" fmla="*/ 707231 h 1038225"/>
                  <a:gd name="connsiteX145" fmla="*/ 657225 w 2678906"/>
                  <a:gd name="connsiteY145" fmla="*/ 673894 h 1038225"/>
                  <a:gd name="connsiteX146" fmla="*/ 628650 w 2678906"/>
                  <a:gd name="connsiteY146" fmla="*/ 657225 h 1038225"/>
                  <a:gd name="connsiteX147" fmla="*/ 571500 w 2678906"/>
                  <a:gd name="connsiteY147" fmla="*/ 657225 h 1038225"/>
                  <a:gd name="connsiteX148" fmla="*/ 540544 w 2678906"/>
                  <a:gd name="connsiteY148" fmla="*/ 681038 h 1038225"/>
                  <a:gd name="connsiteX149" fmla="*/ 504825 w 2678906"/>
                  <a:gd name="connsiteY149" fmla="*/ 726281 h 1038225"/>
                  <a:gd name="connsiteX150" fmla="*/ 492919 w 2678906"/>
                  <a:gd name="connsiteY150" fmla="*/ 740569 h 1038225"/>
                  <a:gd name="connsiteX151" fmla="*/ 461963 w 2678906"/>
                  <a:gd name="connsiteY151" fmla="*/ 769144 h 1038225"/>
                  <a:gd name="connsiteX152" fmla="*/ 440531 w 2678906"/>
                  <a:gd name="connsiteY152" fmla="*/ 802481 h 1038225"/>
                  <a:gd name="connsiteX153" fmla="*/ 407194 w 2678906"/>
                  <a:gd name="connsiteY153" fmla="*/ 788194 h 1038225"/>
                  <a:gd name="connsiteX154" fmla="*/ 411956 w 2678906"/>
                  <a:gd name="connsiteY154" fmla="*/ 757238 h 1038225"/>
                  <a:gd name="connsiteX155" fmla="*/ 385763 w 2678906"/>
                  <a:gd name="connsiteY155" fmla="*/ 747713 h 1038225"/>
                  <a:gd name="connsiteX156" fmla="*/ 345281 w 2678906"/>
                  <a:gd name="connsiteY156" fmla="*/ 723900 h 1038225"/>
                  <a:gd name="connsiteX157" fmla="*/ 316706 w 2678906"/>
                  <a:gd name="connsiteY157" fmla="*/ 676275 h 1038225"/>
                  <a:gd name="connsiteX158" fmla="*/ 297656 w 2678906"/>
                  <a:gd name="connsiteY158" fmla="*/ 638175 h 1038225"/>
                  <a:gd name="connsiteX159" fmla="*/ 316706 w 2678906"/>
                  <a:gd name="connsiteY159" fmla="*/ 597694 h 1038225"/>
                  <a:gd name="connsiteX160" fmla="*/ 319088 w 2678906"/>
                  <a:gd name="connsiteY160" fmla="*/ 578644 h 1038225"/>
                  <a:gd name="connsiteX161" fmla="*/ 288131 w 2678906"/>
                  <a:gd name="connsiteY161" fmla="*/ 573881 h 1038225"/>
                  <a:gd name="connsiteX162" fmla="*/ 259556 w 2678906"/>
                  <a:gd name="connsiteY162" fmla="*/ 576263 h 1038225"/>
                  <a:gd name="connsiteX163" fmla="*/ 254794 w 2678906"/>
                  <a:gd name="connsiteY163" fmla="*/ 538163 h 1038225"/>
                  <a:gd name="connsiteX164" fmla="*/ 247650 w 2678906"/>
                  <a:gd name="connsiteY164" fmla="*/ 497681 h 1038225"/>
                  <a:gd name="connsiteX165" fmla="*/ 238125 w 2678906"/>
                  <a:gd name="connsiteY165" fmla="*/ 469106 h 1038225"/>
                  <a:gd name="connsiteX166" fmla="*/ 252413 w 2678906"/>
                  <a:gd name="connsiteY166" fmla="*/ 433388 h 1038225"/>
                  <a:gd name="connsiteX167" fmla="*/ 257175 w 2678906"/>
                  <a:gd name="connsiteY167" fmla="*/ 404813 h 1038225"/>
                  <a:gd name="connsiteX168" fmla="*/ 233363 w 2678906"/>
                  <a:gd name="connsiteY168" fmla="*/ 378619 h 1038225"/>
                  <a:gd name="connsiteX169" fmla="*/ 219075 w 2678906"/>
                  <a:gd name="connsiteY169" fmla="*/ 385763 h 1038225"/>
                  <a:gd name="connsiteX170" fmla="*/ 178594 w 2678906"/>
                  <a:gd name="connsiteY170" fmla="*/ 407194 h 1038225"/>
                  <a:gd name="connsiteX171" fmla="*/ 138113 w 2678906"/>
                  <a:gd name="connsiteY171" fmla="*/ 404813 h 1038225"/>
                  <a:gd name="connsiteX172" fmla="*/ 116681 w 2678906"/>
                  <a:gd name="connsiteY172" fmla="*/ 402431 h 1038225"/>
                  <a:gd name="connsiteX173" fmla="*/ 102394 w 2678906"/>
                  <a:gd name="connsiteY173" fmla="*/ 385763 h 1038225"/>
                  <a:gd name="connsiteX174" fmla="*/ 95250 w 2678906"/>
                  <a:gd name="connsiteY174" fmla="*/ 364331 h 1038225"/>
                  <a:gd name="connsiteX175" fmla="*/ 83344 w 2678906"/>
                  <a:gd name="connsiteY175" fmla="*/ 340519 h 1038225"/>
                  <a:gd name="connsiteX176" fmla="*/ 78581 w 2678906"/>
                  <a:gd name="connsiteY176" fmla="*/ 311944 h 1038225"/>
                  <a:gd name="connsiteX177" fmla="*/ 80963 w 2678906"/>
                  <a:gd name="connsiteY177" fmla="*/ 288131 h 1038225"/>
                  <a:gd name="connsiteX178" fmla="*/ 80963 w 2678906"/>
                  <a:gd name="connsiteY178" fmla="*/ 257175 h 1038225"/>
                  <a:gd name="connsiteX179" fmla="*/ 54769 w 2678906"/>
                  <a:gd name="connsiteY179" fmla="*/ 247650 h 1038225"/>
                  <a:gd name="connsiteX180" fmla="*/ 33338 w 2678906"/>
                  <a:gd name="connsiteY180" fmla="*/ 245269 h 1038225"/>
                  <a:gd name="connsiteX181" fmla="*/ 0 w 2678906"/>
                  <a:gd name="connsiteY181" fmla="*/ 176213 h 1038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</a:cxnLst>
                <a:rect l="l" t="t" r="r" b="b"/>
                <a:pathLst>
                  <a:path w="2678906" h="1038225">
                    <a:moveTo>
                      <a:pt x="0" y="176213"/>
                    </a:moveTo>
                    <a:lnTo>
                      <a:pt x="23813" y="154781"/>
                    </a:lnTo>
                    <a:lnTo>
                      <a:pt x="54769" y="121444"/>
                    </a:lnTo>
                    <a:lnTo>
                      <a:pt x="78581" y="107156"/>
                    </a:lnTo>
                    <a:lnTo>
                      <a:pt x="95250" y="95250"/>
                    </a:lnTo>
                    <a:lnTo>
                      <a:pt x="104775" y="76200"/>
                    </a:lnTo>
                    <a:lnTo>
                      <a:pt x="126206" y="66675"/>
                    </a:lnTo>
                    <a:lnTo>
                      <a:pt x="145256" y="80963"/>
                    </a:lnTo>
                    <a:lnTo>
                      <a:pt x="178594" y="71438"/>
                    </a:lnTo>
                    <a:lnTo>
                      <a:pt x="204788" y="57150"/>
                    </a:lnTo>
                    <a:lnTo>
                      <a:pt x="252413" y="52388"/>
                    </a:lnTo>
                    <a:lnTo>
                      <a:pt x="295275" y="52388"/>
                    </a:lnTo>
                    <a:lnTo>
                      <a:pt x="326231" y="45244"/>
                    </a:lnTo>
                    <a:lnTo>
                      <a:pt x="371475" y="42863"/>
                    </a:lnTo>
                    <a:lnTo>
                      <a:pt x="392906" y="28575"/>
                    </a:lnTo>
                    <a:lnTo>
                      <a:pt x="433388" y="16669"/>
                    </a:lnTo>
                    <a:lnTo>
                      <a:pt x="464344" y="16669"/>
                    </a:lnTo>
                    <a:lnTo>
                      <a:pt x="523875" y="9525"/>
                    </a:lnTo>
                    <a:lnTo>
                      <a:pt x="573881" y="19050"/>
                    </a:lnTo>
                    <a:lnTo>
                      <a:pt x="631031" y="28575"/>
                    </a:lnTo>
                    <a:lnTo>
                      <a:pt x="681038" y="45244"/>
                    </a:lnTo>
                    <a:lnTo>
                      <a:pt x="721519" y="61913"/>
                    </a:lnTo>
                    <a:lnTo>
                      <a:pt x="771525" y="69056"/>
                    </a:lnTo>
                    <a:lnTo>
                      <a:pt x="812006" y="57150"/>
                    </a:lnTo>
                    <a:lnTo>
                      <a:pt x="850106" y="47625"/>
                    </a:lnTo>
                    <a:lnTo>
                      <a:pt x="904875" y="23813"/>
                    </a:lnTo>
                    <a:lnTo>
                      <a:pt x="926306" y="14288"/>
                    </a:lnTo>
                    <a:lnTo>
                      <a:pt x="971550" y="7144"/>
                    </a:lnTo>
                    <a:lnTo>
                      <a:pt x="1016794" y="0"/>
                    </a:lnTo>
                    <a:lnTo>
                      <a:pt x="1042988" y="0"/>
                    </a:lnTo>
                    <a:lnTo>
                      <a:pt x="1085850" y="9525"/>
                    </a:lnTo>
                    <a:lnTo>
                      <a:pt x="1112044" y="28575"/>
                    </a:lnTo>
                    <a:lnTo>
                      <a:pt x="1131094" y="35719"/>
                    </a:lnTo>
                    <a:lnTo>
                      <a:pt x="1171575" y="64294"/>
                    </a:lnTo>
                    <a:lnTo>
                      <a:pt x="1193006" y="66675"/>
                    </a:lnTo>
                    <a:lnTo>
                      <a:pt x="1240631" y="78581"/>
                    </a:lnTo>
                    <a:lnTo>
                      <a:pt x="1281113" y="95250"/>
                    </a:lnTo>
                    <a:lnTo>
                      <a:pt x="1309688" y="126206"/>
                    </a:lnTo>
                    <a:lnTo>
                      <a:pt x="1340644" y="135731"/>
                    </a:lnTo>
                    <a:lnTo>
                      <a:pt x="1402556" y="123825"/>
                    </a:lnTo>
                    <a:lnTo>
                      <a:pt x="1485900" y="102394"/>
                    </a:lnTo>
                    <a:lnTo>
                      <a:pt x="1538288" y="78581"/>
                    </a:lnTo>
                    <a:lnTo>
                      <a:pt x="1581150" y="59531"/>
                    </a:lnTo>
                    <a:lnTo>
                      <a:pt x="1645444" y="50006"/>
                    </a:lnTo>
                    <a:lnTo>
                      <a:pt x="1697831" y="28575"/>
                    </a:lnTo>
                    <a:lnTo>
                      <a:pt x="1719263" y="28575"/>
                    </a:lnTo>
                    <a:lnTo>
                      <a:pt x="1738313" y="30956"/>
                    </a:lnTo>
                    <a:lnTo>
                      <a:pt x="1795463" y="47625"/>
                    </a:lnTo>
                    <a:lnTo>
                      <a:pt x="1883569" y="57150"/>
                    </a:lnTo>
                    <a:lnTo>
                      <a:pt x="1955006" y="61913"/>
                    </a:lnTo>
                    <a:lnTo>
                      <a:pt x="2002631" y="71438"/>
                    </a:lnTo>
                    <a:lnTo>
                      <a:pt x="2033588" y="64294"/>
                    </a:lnTo>
                    <a:lnTo>
                      <a:pt x="2064544" y="69056"/>
                    </a:lnTo>
                    <a:lnTo>
                      <a:pt x="2105025" y="85725"/>
                    </a:lnTo>
                    <a:lnTo>
                      <a:pt x="2157413" y="83344"/>
                    </a:lnTo>
                    <a:lnTo>
                      <a:pt x="2188369" y="71438"/>
                    </a:lnTo>
                    <a:lnTo>
                      <a:pt x="2243138" y="59531"/>
                    </a:lnTo>
                    <a:lnTo>
                      <a:pt x="2281238" y="50006"/>
                    </a:lnTo>
                    <a:lnTo>
                      <a:pt x="2302669" y="35719"/>
                    </a:lnTo>
                    <a:lnTo>
                      <a:pt x="2345531" y="47625"/>
                    </a:lnTo>
                    <a:lnTo>
                      <a:pt x="2355056" y="78581"/>
                    </a:lnTo>
                    <a:lnTo>
                      <a:pt x="2378869" y="109538"/>
                    </a:lnTo>
                    <a:lnTo>
                      <a:pt x="2424113" y="133350"/>
                    </a:lnTo>
                    <a:lnTo>
                      <a:pt x="2464594" y="157163"/>
                    </a:lnTo>
                    <a:lnTo>
                      <a:pt x="2500313" y="185738"/>
                    </a:lnTo>
                    <a:lnTo>
                      <a:pt x="2528888" y="185738"/>
                    </a:lnTo>
                    <a:lnTo>
                      <a:pt x="2562225" y="171450"/>
                    </a:lnTo>
                    <a:lnTo>
                      <a:pt x="2586038" y="171450"/>
                    </a:lnTo>
                    <a:lnTo>
                      <a:pt x="2612231" y="150019"/>
                    </a:lnTo>
                    <a:lnTo>
                      <a:pt x="2636044" y="147638"/>
                    </a:lnTo>
                    <a:lnTo>
                      <a:pt x="2657475" y="171450"/>
                    </a:lnTo>
                    <a:lnTo>
                      <a:pt x="2678906" y="207169"/>
                    </a:lnTo>
                    <a:lnTo>
                      <a:pt x="2674144" y="247650"/>
                    </a:lnTo>
                    <a:lnTo>
                      <a:pt x="2657475" y="271463"/>
                    </a:lnTo>
                    <a:lnTo>
                      <a:pt x="2616994" y="297656"/>
                    </a:lnTo>
                    <a:lnTo>
                      <a:pt x="2576513" y="307181"/>
                    </a:lnTo>
                    <a:lnTo>
                      <a:pt x="2514600" y="309563"/>
                    </a:lnTo>
                    <a:lnTo>
                      <a:pt x="2466975" y="311944"/>
                    </a:lnTo>
                    <a:lnTo>
                      <a:pt x="2428875" y="283369"/>
                    </a:lnTo>
                    <a:lnTo>
                      <a:pt x="2386013" y="271463"/>
                    </a:lnTo>
                    <a:lnTo>
                      <a:pt x="2333625" y="271463"/>
                    </a:lnTo>
                    <a:lnTo>
                      <a:pt x="2278856" y="273844"/>
                    </a:lnTo>
                    <a:lnTo>
                      <a:pt x="2226469" y="283369"/>
                    </a:lnTo>
                    <a:lnTo>
                      <a:pt x="2193131" y="297656"/>
                    </a:lnTo>
                    <a:lnTo>
                      <a:pt x="2169319" y="319088"/>
                    </a:lnTo>
                    <a:lnTo>
                      <a:pt x="2143125" y="359569"/>
                    </a:lnTo>
                    <a:lnTo>
                      <a:pt x="2107406" y="390525"/>
                    </a:lnTo>
                    <a:lnTo>
                      <a:pt x="2062163" y="395288"/>
                    </a:lnTo>
                    <a:lnTo>
                      <a:pt x="2040731" y="373856"/>
                    </a:lnTo>
                    <a:lnTo>
                      <a:pt x="2007394" y="345281"/>
                    </a:lnTo>
                    <a:lnTo>
                      <a:pt x="1983581" y="330994"/>
                    </a:lnTo>
                    <a:lnTo>
                      <a:pt x="1935956" y="326231"/>
                    </a:lnTo>
                    <a:lnTo>
                      <a:pt x="1878806" y="319088"/>
                    </a:lnTo>
                    <a:lnTo>
                      <a:pt x="1847850" y="297656"/>
                    </a:lnTo>
                    <a:lnTo>
                      <a:pt x="1819275" y="252413"/>
                    </a:lnTo>
                    <a:lnTo>
                      <a:pt x="1781175" y="242888"/>
                    </a:lnTo>
                    <a:lnTo>
                      <a:pt x="1752600" y="257175"/>
                    </a:lnTo>
                    <a:lnTo>
                      <a:pt x="1743075" y="292894"/>
                    </a:lnTo>
                    <a:lnTo>
                      <a:pt x="1721644" y="323850"/>
                    </a:lnTo>
                    <a:lnTo>
                      <a:pt x="1681163" y="361950"/>
                    </a:lnTo>
                    <a:lnTo>
                      <a:pt x="1643063" y="378619"/>
                    </a:lnTo>
                    <a:lnTo>
                      <a:pt x="1593056" y="409575"/>
                    </a:lnTo>
                    <a:lnTo>
                      <a:pt x="1571625" y="435769"/>
                    </a:lnTo>
                    <a:lnTo>
                      <a:pt x="1552575" y="469106"/>
                    </a:lnTo>
                    <a:lnTo>
                      <a:pt x="1550194" y="507206"/>
                    </a:lnTo>
                    <a:lnTo>
                      <a:pt x="1528763" y="521494"/>
                    </a:lnTo>
                    <a:lnTo>
                      <a:pt x="1493044" y="540544"/>
                    </a:lnTo>
                    <a:lnTo>
                      <a:pt x="1466850" y="554831"/>
                    </a:lnTo>
                    <a:lnTo>
                      <a:pt x="1428750" y="588169"/>
                    </a:lnTo>
                    <a:lnTo>
                      <a:pt x="1414463" y="607219"/>
                    </a:lnTo>
                    <a:lnTo>
                      <a:pt x="1395413" y="650081"/>
                    </a:lnTo>
                    <a:lnTo>
                      <a:pt x="1371600" y="683419"/>
                    </a:lnTo>
                    <a:lnTo>
                      <a:pt x="1357313" y="711994"/>
                    </a:lnTo>
                    <a:lnTo>
                      <a:pt x="1352550" y="735806"/>
                    </a:lnTo>
                    <a:lnTo>
                      <a:pt x="1357313" y="762000"/>
                    </a:lnTo>
                    <a:lnTo>
                      <a:pt x="1340644" y="800100"/>
                    </a:lnTo>
                    <a:lnTo>
                      <a:pt x="1300163" y="831056"/>
                    </a:lnTo>
                    <a:lnTo>
                      <a:pt x="1266825" y="852488"/>
                    </a:lnTo>
                    <a:lnTo>
                      <a:pt x="1233488" y="864394"/>
                    </a:lnTo>
                    <a:lnTo>
                      <a:pt x="1183481" y="873919"/>
                    </a:lnTo>
                    <a:lnTo>
                      <a:pt x="1145381" y="883444"/>
                    </a:lnTo>
                    <a:lnTo>
                      <a:pt x="1116806" y="902494"/>
                    </a:lnTo>
                    <a:lnTo>
                      <a:pt x="1112044" y="923925"/>
                    </a:lnTo>
                    <a:lnTo>
                      <a:pt x="1076325" y="964406"/>
                    </a:lnTo>
                    <a:lnTo>
                      <a:pt x="1045369" y="971550"/>
                    </a:lnTo>
                    <a:lnTo>
                      <a:pt x="1021556" y="945356"/>
                    </a:lnTo>
                    <a:lnTo>
                      <a:pt x="985838" y="942975"/>
                    </a:lnTo>
                    <a:lnTo>
                      <a:pt x="942975" y="926306"/>
                    </a:lnTo>
                    <a:lnTo>
                      <a:pt x="916781" y="928688"/>
                    </a:lnTo>
                    <a:lnTo>
                      <a:pt x="902494" y="952500"/>
                    </a:lnTo>
                    <a:lnTo>
                      <a:pt x="878681" y="973931"/>
                    </a:lnTo>
                    <a:lnTo>
                      <a:pt x="842963" y="992981"/>
                    </a:lnTo>
                    <a:lnTo>
                      <a:pt x="783431" y="1038225"/>
                    </a:lnTo>
                    <a:lnTo>
                      <a:pt x="747713" y="1031081"/>
                    </a:lnTo>
                    <a:lnTo>
                      <a:pt x="731044" y="1002506"/>
                    </a:lnTo>
                    <a:lnTo>
                      <a:pt x="709613" y="978694"/>
                    </a:lnTo>
                    <a:lnTo>
                      <a:pt x="697706" y="950119"/>
                    </a:lnTo>
                    <a:lnTo>
                      <a:pt x="683419" y="919163"/>
                    </a:lnTo>
                    <a:lnTo>
                      <a:pt x="642938" y="907256"/>
                    </a:lnTo>
                    <a:lnTo>
                      <a:pt x="623888" y="873919"/>
                    </a:lnTo>
                    <a:lnTo>
                      <a:pt x="616744" y="845344"/>
                    </a:lnTo>
                    <a:lnTo>
                      <a:pt x="621506" y="814388"/>
                    </a:lnTo>
                    <a:lnTo>
                      <a:pt x="633413" y="771525"/>
                    </a:lnTo>
                    <a:lnTo>
                      <a:pt x="623888" y="742950"/>
                    </a:lnTo>
                    <a:lnTo>
                      <a:pt x="642938" y="707231"/>
                    </a:lnTo>
                    <a:lnTo>
                      <a:pt x="657225" y="673894"/>
                    </a:lnTo>
                    <a:lnTo>
                      <a:pt x="628650" y="657225"/>
                    </a:lnTo>
                    <a:lnTo>
                      <a:pt x="571500" y="657225"/>
                    </a:lnTo>
                    <a:lnTo>
                      <a:pt x="540544" y="681038"/>
                    </a:lnTo>
                    <a:lnTo>
                      <a:pt x="504825" y="726281"/>
                    </a:lnTo>
                    <a:lnTo>
                      <a:pt x="492919" y="740569"/>
                    </a:lnTo>
                    <a:lnTo>
                      <a:pt x="461963" y="769144"/>
                    </a:lnTo>
                    <a:lnTo>
                      <a:pt x="440531" y="802481"/>
                    </a:lnTo>
                    <a:lnTo>
                      <a:pt x="407194" y="788194"/>
                    </a:lnTo>
                    <a:lnTo>
                      <a:pt x="411956" y="757238"/>
                    </a:lnTo>
                    <a:lnTo>
                      <a:pt x="385763" y="747713"/>
                    </a:lnTo>
                    <a:lnTo>
                      <a:pt x="345281" y="723900"/>
                    </a:lnTo>
                    <a:lnTo>
                      <a:pt x="316706" y="676275"/>
                    </a:lnTo>
                    <a:lnTo>
                      <a:pt x="297656" y="638175"/>
                    </a:lnTo>
                    <a:lnTo>
                      <a:pt x="316706" y="597694"/>
                    </a:lnTo>
                    <a:lnTo>
                      <a:pt x="319088" y="578644"/>
                    </a:lnTo>
                    <a:lnTo>
                      <a:pt x="288131" y="573881"/>
                    </a:lnTo>
                    <a:lnTo>
                      <a:pt x="259556" y="576263"/>
                    </a:lnTo>
                    <a:lnTo>
                      <a:pt x="254794" y="538163"/>
                    </a:lnTo>
                    <a:lnTo>
                      <a:pt x="247650" y="497681"/>
                    </a:lnTo>
                    <a:lnTo>
                      <a:pt x="238125" y="469106"/>
                    </a:lnTo>
                    <a:lnTo>
                      <a:pt x="252413" y="433388"/>
                    </a:lnTo>
                    <a:lnTo>
                      <a:pt x="257175" y="404813"/>
                    </a:lnTo>
                    <a:lnTo>
                      <a:pt x="233363" y="378619"/>
                    </a:lnTo>
                    <a:lnTo>
                      <a:pt x="219075" y="385763"/>
                    </a:lnTo>
                    <a:lnTo>
                      <a:pt x="178594" y="407194"/>
                    </a:lnTo>
                    <a:lnTo>
                      <a:pt x="138113" y="404813"/>
                    </a:lnTo>
                    <a:lnTo>
                      <a:pt x="116681" y="402431"/>
                    </a:lnTo>
                    <a:lnTo>
                      <a:pt x="102394" y="385763"/>
                    </a:lnTo>
                    <a:lnTo>
                      <a:pt x="95250" y="364331"/>
                    </a:lnTo>
                    <a:lnTo>
                      <a:pt x="83344" y="340519"/>
                    </a:lnTo>
                    <a:lnTo>
                      <a:pt x="78581" y="311944"/>
                    </a:lnTo>
                    <a:lnTo>
                      <a:pt x="80963" y="288131"/>
                    </a:lnTo>
                    <a:lnTo>
                      <a:pt x="80963" y="257175"/>
                    </a:lnTo>
                    <a:lnTo>
                      <a:pt x="54769" y="247650"/>
                    </a:lnTo>
                    <a:lnTo>
                      <a:pt x="33338" y="245269"/>
                    </a:lnTo>
                    <a:lnTo>
                      <a:pt x="0" y="17621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0" name="화천군">
                <a:extLst>
                  <a:ext uri="{FF2B5EF4-FFF2-40B4-BE49-F238E27FC236}">
                    <a16:creationId xmlns:a16="http://schemas.microsoft.com/office/drawing/2014/main" id="{54EC9ACA-9C56-22C7-66A5-29725C0504E4}"/>
                  </a:ext>
                </a:extLst>
              </p:cNvPr>
              <p:cNvSpPr/>
              <p:nvPr/>
            </p:nvSpPr>
            <p:spPr>
              <a:xfrm>
                <a:off x="1654175" y="1266825"/>
                <a:ext cx="1603375" cy="1206500"/>
              </a:xfrm>
              <a:custGeom>
                <a:avLst/>
                <a:gdLst>
                  <a:gd name="connsiteX0" fmla="*/ 6350 w 1603375"/>
                  <a:gd name="connsiteY0" fmla="*/ 704850 h 1206500"/>
                  <a:gd name="connsiteX1" fmla="*/ 41275 w 1603375"/>
                  <a:gd name="connsiteY1" fmla="*/ 666750 h 1206500"/>
                  <a:gd name="connsiteX2" fmla="*/ 41275 w 1603375"/>
                  <a:gd name="connsiteY2" fmla="*/ 666750 h 1206500"/>
                  <a:gd name="connsiteX3" fmla="*/ 66675 w 1603375"/>
                  <a:gd name="connsiteY3" fmla="*/ 635000 h 1206500"/>
                  <a:gd name="connsiteX4" fmla="*/ 130175 w 1603375"/>
                  <a:gd name="connsiteY4" fmla="*/ 622300 h 1206500"/>
                  <a:gd name="connsiteX5" fmla="*/ 206375 w 1603375"/>
                  <a:gd name="connsiteY5" fmla="*/ 596900 h 1206500"/>
                  <a:gd name="connsiteX6" fmla="*/ 234950 w 1603375"/>
                  <a:gd name="connsiteY6" fmla="*/ 574675 h 1206500"/>
                  <a:gd name="connsiteX7" fmla="*/ 263525 w 1603375"/>
                  <a:gd name="connsiteY7" fmla="*/ 546100 h 1206500"/>
                  <a:gd name="connsiteX8" fmla="*/ 295275 w 1603375"/>
                  <a:gd name="connsiteY8" fmla="*/ 514350 h 1206500"/>
                  <a:gd name="connsiteX9" fmla="*/ 298450 w 1603375"/>
                  <a:gd name="connsiteY9" fmla="*/ 482600 h 1206500"/>
                  <a:gd name="connsiteX10" fmla="*/ 292100 w 1603375"/>
                  <a:gd name="connsiteY10" fmla="*/ 457200 h 1206500"/>
                  <a:gd name="connsiteX11" fmla="*/ 301625 w 1603375"/>
                  <a:gd name="connsiteY11" fmla="*/ 431800 h 1206500"/>
                  <a:gd name="connsiteX12" fmla="*/ 320675 w 1603375"/>
                  <a:gd name="connsiteY12" fmla="*/ 393700 h 1206500"/>
                  <a:gd name="connsiteX13" fmla="*/ 346075 w 1603375"/>
                  <a:gd name="connsiteY13" fmla="*/ 358775 h 1206500"/>
                  <a:gd name="connsiteX14" fmla="*/ 365125 w 1603375"/>
                  <a:gd name="connsiteY14" fmla="*/ 327025 h 1206500"/>
                  <a:gd name="connsiteX15" fmla="*/ 387350 w 1603375"/>
                  <a:gd name="connsiteY15" fmla="*/ 304800 h 1206500"/>
                  <a:gd name="connsiteX16" fmla="*/ 428625 w 1603375"/>
                  <a:gd name="connsiteY16" fmla="*/ 288925 h 1206500"/>
                  <a:gd name="connsiteX17" fmla="*/ 479425 w 1603375"/>
                  <a:gd name="connsiteY17" fmla="*/ 257175 h 1206500"/>
                  <a:gd name="connsiteX18" fmla="*/ 488950 w 1603375"/>
                  <a:gd name="connsiteY18" fmla="*/ 238125 h 1206500"/>
                  <a:gd name="connsiteX19" fmla="*/ 488950 w 1603375"/>
                  <a:gd name="connsiteY19" fmla="*/ 190500 h 1206500"/>
                  <a:gd name="connsiteX20" fmla="*/ 511175 w 1603375"/>
                  <a:gd name="connsiteY20" fmla="*/ 168275 h 1206500"/>
                  <a:gd name="connsiteX21" fmla="*/ 542925 w 1603375"/>
                  <a:gd name="connsiteY21" fmla="*/ 139700 h 1206500"/>
                  <a:gd name="connsiteX22" fmla="*/ 590550 w 1603375"/>
                  <a:gd name="connsiteY22" fmla="*/ 117475 h 1206500"/>
                  <a:gd name="connsiteX23" fmla="*/ 625475 w 1603375"/>
                  <a:gd name="connsiteY23" fmla="*/ 101600 h 1206500"/>
                  <a:gd name="connsiteX24" fmla="*/ 644525 w 1603375"/>
                  <a:gd name="connsiteY24" fmla="*/ 76200 h 1206500"/>
                  <a:gd name="connsiteX25" fmla="*/ 663575 w 1603375"/>
                  <a:gd name="connsiteY25" fmla="*/ 44450 h 1206500"/>
                  <a:gd name="connsiteX26" fmla="*/ 676275 w 1603375"/>
                  <a:gd name="connsiteY26" fmla="*/ 12700 h 1206500"/>
                  <a:gd name="connsiteX27" fmla="*/ 692150 w 1603375"/>
                  <a:gd name="connsiteY27" fmla="*/ 0 h 1206500"/>
                  <a:gd name="connsiteX28" fmla="*/ 692150 w 1603375"/>
                  <a:gd name="connsiteY28" fmla="*/ 0 h 1206500"/>
                  <a:gd name="connsiteX29" fmla="*/ 717550 w 1603375"/>
                  <a:gd name="connsiteY29" fmla="*/ 12700 h 1206500"/>
                  <a:gd name="connsiteX30" fmla="*/ 746125 w 1603375"/>
                  <a:gd name="connsiteY30" fmla="*/ 53975 h 1206500"/>
                  <a:gd name="connsiteX31" fmla="*/ 771525 w 1603375"/>
                  <a:gd name="connsiteY31" fmla="*/ 66675 h 1206500"/>
                  <a:gd name="connsiteX32" fmla="*/ 819150 w 1603375"/>
                  <a:gd name="connsiteY32" fmla="*/ 69850 h 1206500"/>
                  <a:gd name="connsiteX33" fmla="*/ 873125 w 1603375"/>
                  <a:gd name="connsiteY33" fmla="*/ 82550 h 1206500"/>
                  <a:gd name="connsiteX34" fmla="*/ 895350 w 1603375"/>
                  <a:gd name="connsiteY34" fmla="*/ 88900 h 1206500"/>
                  <a:gd name="connsiteX35" fmla="*/ 930275 w 1603375"/>
                  <a:gd name="connsiteY35" fmla="*/ 120650 h 1206500"/>
                  <a:gd name="connsiteX36" fmla="*/ 962025 w 1603375"/>
                  <a:gd name="connsiteY36" fmla="*/ 142875 h 1206500"/>
                  <a:gd name="connsiteX37" fmla="*/ 1003300 w 1603375"/>
                  <a:gd name="connsiteY37" fmla="*/ 149225 h 1206500"/>
                  <a:gd name="connsiteX38" fmla="*/ 1044575 w 1603375"/>
                  <a:gd name="connsiteY38" fmla="*/ 133350 h 1206500"/>
                  <a:gd name="connsiteX39" fmla="*/ 1066800 w 1603375"/>
                  <a:gd name="connsiteY39" fmla="*/ 111125 h 1206500"/>
                  <a:gd name="connsiteX40" fmla="*/ 1082675 w 1603375"/>
                  <a:gd name="connsiteY40" fmla="*/ 79375 h 1206500"/>
                  <a:gd name="connsiteX41" fmla="*/ 1108075 w 1603375"/>
                  <a:gd name="connsiteY41" fmla="*/ 57150 h 1206500"/>
                  <a:gd name="connsiteX42" fmla="*/ 1136650 w 1603375"/>
                  <a:gd name="connsiteY42" fmla="*/ 41275 h 1206500"/>
                  <a:gd name="connsiteX43" fmla="*/ 1171575 w 1603375"/>
                  <a:gd name="connsiteY43" fmla="*/ 34925 h 1206500"/>
                  <a:gd name="connsiteX44" fmla="*/ 1228725 w 1603375"/>
                  <a:gd name="connsiteY44" fmla="*/ 25400 h 1206500"/>
                  <a:gd name="connsiteX45" fmla="*/ 1263650 w 1603375"/>
                  <a:gd name="connsiteY45" fmla="*/ 22225 h 1206500"/>
                  <a:gd name="connsiteX46" fmla="*/ 1301750 w 1603375"/>
                  <a:gd name="connsiteY46" fmla="*/ 19050 h 1206500"/>
                  <a:gd name="connsiteX47" fmla="*/ 1346200 w 1603375"/>
                  <a:gd name="connsiteY47" fmla="*/ 47625 h 1206500"/>
                  <a:gd name="connsiteX48" fmla="*/ 1374775 w 1603375"/>
                  <a:gd name="connsiteY48" fmla="*/ 63500 h 1206500"/>
                  <a:gd name="connsiteX49" fmla="*/ 1431925 w 1603375"/>
                  <a:gd name="connsiteY49" fmla="*/ 63500 h 1206500"/>
                  <a:gd name="connsiteX50" fmla="*/ 1460500 w 1603375"/>
                  <a:gd name="connsiteY50" fmla="*/ 60325 h 1206500"/>
                  <a:gd name="connsiteX51" fmla="*/ 1460500 w 1603375"/>
                  <a:gd name="connsiteY51" fmla="*/ 60325 h 1206500"/>
                  <a:gd name="connsiteX52" fmla="*/ 1489075 w 1603375"/>
                  <a:gd name="connsiteY52" fmla="*/ 85725 h 1206500"/>
                  <a:gd name="connsiteX53" fmla="*/ 1473200 w 1603375"/>
                  <a:gd name="connsiteY53" fmla="*/ 117475 h 1206500"/>
                  <a:gd name="connsiteX54" fmla="*/ 1476375 w 1603375"/>
                  <a:gd name="connsiteY54" fmla="*/ 193675 h 1206500"/>
                  <a:gd name="connsiteX55" fmla="*/ 1489075 w 1603375"/>
                  <a:gd name="connsiteY55" fmla="*/ 244475 h 1206500"/>
                  <a:gd name="connsiteX56" fmla="*/ 1485900 w 1603375"/>
                  <a:gd name="connsiteY56" fmla="*/ 266700 h 1206500"/>
                  <a:gd name="connsiteX57" fmla="*/ 1457325 w 1603375"/>
                  <a:gd name="connsiteY57" fmla="*/ 301625 h 1206500"/>
                  <a:gd name="connsiteX58" fmla="*/ 1435100 w 1603375"/>
                  <a:gd name="connsiteY58" fmla="*/ 327025 h 1206500"/>
                  <a:gd name="connsiteX59" fmla="*/ 1431925 w 1603375"/>
                  <a:gd name="connsiteY59" fmla="*/ 358775 h 1206500"/>
                  <a:gd name="connsiteX60" fmla="*/ 1457325 w 1603375"/>
                  <a:gd name="connsiteY60" fmla="*/ 384175 h 1206500"/>
                  <a:gd name="connsiteX61" fmla="*/ 1495425 w 1603375"/>
                  <a:gd name="connsiteY61" fmla="*/ 412750 h 1206500"/>
                  <a:gd name="connsiteX62" fmla="*/ 1508125 w 1603375"/>
                  <a:gd name="connsiteY62" fmla="*/ 428625 h 1206500"/>
                  <a:gd name="connsiteX63" fmla="*/ 1520825 w 1603375"/>
                  <a:gd name="connsiteY63" fmla="*/ 492125 h 1206500"/>
                  <a:gd name="connsiteX64" fmla="*/ 1524000 w 1603375"/>
                  <a:gd name="connsiteY64" fmla="*/ 523875 h 1206500"/>
                  <a:gd name="connsiteX65" fmla="*/ 1527175 w 1603375"/>
                  <a:gd name="connsiteY65" fmla="*/ 552450 h 1206500"/>
                  <a:gd name="connsiteX66" fmla="*/ 1527175 w 1603375"/>
                  <a:gd name="connsiteY66" fmla="*/ 593725 h 1206500"/>
                  <a:gd name="connsiteX67" fmla="*/ 1520825 w 1603375"/>
                  <a:gd name="connsiteY67" fmla="*/ 631825 h 1206500"/>
                  <a:gd name="connsiteX68" fmla="*/ 1524000 w 1603375"/>
                  <a:gd name="connsiteY68" fmla="*/ 669925 h 1206500"/>
                  <a:gd name="connsiteX69" fmla="*/ 1539875 w 1603375"/>
                  <a:gd name="connsiteY69" fmla="*/ 730250 h 1206500"/>
                  <a:gd name="connsiteX70" fmla="*/ 1558925 w 1603375"/>
                  <a:gd name="connsiteY70" fmla="*/ 774700 h 1206500"/>
                  <a:gd name="connsiteX71" fmla="*/ 1584325 w 1603375"/>
                  <a:gd name="connsiteY71" fmla="*/ 844550 h 1206500"/>
                  <a:gd name="connsiteX72" fmla="*/ 1597025 w 1603375"/>
                  <a:gd name="connsiteY72" fmla="*/ 885825 h 1206500"/>
                  <a:gd name="connsiteX73" fmla="*/ 1603375 w 1603375"/>
                  <a:gd name="connsiteY73" fmla="*/ 927100 h 1206500"/>
                  <a:gd name="connsiteX74" fmla="*/ 1603375 w 1603375"/>
                  <a:gd name="connsiteY74" fmla="*/ 942975 h 1206500"/>
                  <a:gd name="connsiteX75" fmla="*/ 1600200 w 1603375"/>
                  <a:gd name="connsiteY75" fmla="*/ 977900 h 1206500"/>
                  <a:gd name="connsiteX76" fmla="*/ 1593850 w 1603375"/>
                  <a:gd name="connsiteY76" fmla="*/ 1022350 h 1206500"/>
                  <a:gd name="connsiteX77" fmla="*/ 1558925 w 1603375"/>
                  <a:gd name="connsiteY77" fmla="*/ 1038225 h 1206500"/>
                  <a:gd name="connsiteX78" fmla="*/ 1514475 w 1603375"/>
                  <a:gd name="connsiteY78" fmla="*/ 1019175 h 1206500"/>
                  <a:gd name="connsiteX79" fmla="*/ 1492250 w 1603375"/>
                  <a:gd name="connsiteY79" fmla="*/ 996950 h 1206500"/>
                  <a:gd name="connsiteX80" fmla="*/ 1460500 w 1603375"/>
                  <a:gd name="connsiteY80" fmla="*/ 984250 h 1206500"/>
                  <a:gd name="connsiteX81" fmla="*/ 1431925 w 1603375"/>
                  <a:gd name="connsiteY81" fmla="*/ 1012825 h 1206500"/>
                  <a:gd name="connsiteX82" fmla="*/ 1412875 w 1603375"/>
                  <a:gd name="connsiteY82" fmla="*/ 1044575 h 1206500"/>
                  <a:gd name="connsiteX83" fmla="*/ 1416050 w 1603375"/>
                  <a:gd name="connsiteY83" fmla="*/ 1101725 h 1206500"/>
                  <a:gd name="connsiteX84" fmla="*/ 1403350 w 1603375"/>
                  <a:gd name="connsiteY84" fmla="*/ 1136650 h 1206500"/>
                  <a:gd name="connsiteX85" fmla="*/ 1387475 w 1603375"/>
                  <a:gd name="connsiteY85" fmla="*/ 1152525 h 1206500"/>
                  <a:gd name="connsiteX86" fmla="*/ 1343025 w 1603375"/>
                  <a:gd name="connsiteY86" fmla="*/ 1165225 h 1206500"/>
                  <a:gd name="connsiteX87" fmla="*/ 1295400 w 1603375"/>
                  <a:gd name="connsiteY87" fmla="*/ 1174750 h 1206500"/>
                  <a:gd name="connsiteX88" fmla="*/ 1276350 w 1603375"/>
                  <a:gd name="connsiteY88" fmla="*/ 1184275 h 1206500"/>
                  <a:gd name="connsiteX89" fmla="*/ 1250950 w 1603375"/>
                  <a:gd name="connsiteY89" fmla="*/ 1206500 h 1206500"/>
                  <a:gd name="connsiteX90" fmla="*/ 1216025 w 1603375"/>
                  <a:gd name="connsiteY90" fmla="*/ 1193800 h 1206500"/>
                  <a:gd name="connsiteX91" fmla="*/ 1200150 w 1603375"/>
                  <a:gd name="connsiteY91" fmla="*/ 1158875 h 1206500"/>
                  <a:gd name="connsiteX92" fmla="*/ 1187450 w 1603375"/>
                  <a:gd name="connsiteY92" fmla="*/ 1136650 h 1206500"/>
                  <a:gd name="connsiteX93" fmla="*/ 1177925 w 1603375"/>
                  <a:gd name="connsiteY93" fmla="*/ 1092200 h 1206500"/>
                  <a:gd name="connsiteX94" fmla="*/ 1158875 w 1603375"/>
                  <a:gd name="connsiteY94" fmla="*/ 1063625 h 1206500"/>
                  <a:gd name="connsiteX95" fmla="*/ 1108075 w 1603375"/>
                  <a:gd name="connsiteY95" fmla="*/ 1035050 h 1206500"/>
                  <a:gd name="connsiteX96" fmla="*/ 1073150 w 1603375"/>
                  <a:gd name="connsiteY96" fmla="*/ 1016000 h 1206500"/>
                  <a:gd name="connsiteX97" fmla="*/ 1035050 w 1603375"/>
                  <a:gd name="connsiteY97" fmla="*/ 1019175 h 1206500"/>
                  <a:gd name="connsiteX98" fmla="*/ 1016000 w 1603375"/>
                  <a:gd name="connsiteY98" fmla="*/ 1047750 h 1206500"/>
                  <a:gd name="connsiteX99" fmla="*/ 990600 w 1603375"/>
                  <a:gd name="connsiteY99" fmla="*/ 1069975 h 1206500"/>
                  <a:gd name="connsiteX100" fmla="*/ 968375 w 1603375"/>
                  <a:gd name="connsiteY100" fmla="*/ 1057275 h 1206500"/>
                  <a:gd name="connsiteX101" fmla="*/ 946150 w 1603375"/>
                  <a:gd name="connsiteY101" fmla="*/ 1022350 h 1206500"/>
                  <a:gd name="connsiteX102" fmla="*/ 895350 w 1603375"/>
                  <a:gd name="connsiteY102" fmla="*/ 1009650 h 1206500"/>
                  <a:gd name="connsiteX103" fmla="*/ 866775 w 1603375"/>
                  <a:gd name="connsiteY103" fmla="*/ 1012825 h 1206500"/>
                  <a:gd name="connsiteX104" fmla="*/ 812800 w 1603375"/>
                  <a:gd name="connsiteY104" fmla="*/ 1035050 h 1206500"/>
                  <a:gd name="connsiteX105" fmla="*/ 781050 w 1603375"/>
                  <a:gd name="connsiteY105" fmla="*/ 1022350 h 1206500"/>
                  <a:gd name="connsiteX106" fmla="*/ 774700 w 1603375"/>
                  <a:gd name="connsiteY106" fmla="*/ 987425 h 1206500"/>
                  <a:gd name="connsiteX107" fmla="*/ 768350 w 1603375"/>
                  <a:gd name="connsiteY107" fmla="*/ 949325 h 1206500"/>
                  <a:gd name="connsiteX108" fmla="*/ 736600 w 1603375"/>
                  <a:gd name="connsiteY108" fmla="*/ 914400 h 1206500"/>
                  <a:gd name="connsiteX109" fmla="*/ 688975 w 1603375"/>
                  <a:gd name="connsiteY109" fmla="*/ 898525 h 1206500"/>
                  <a:gd name="connsiteX110" fmla="*/ 666750 w 1603375"/>
                  <a:gd name="connsiteY110" fmla="*/ 892175 h 1206500"/>
                  <a:gd name="connsiteX111" fmla="*/ 647700 w 1603375"/>
                  <a:gd name="connsiteY111" fmla="*/ 869950 h 1206500"/>
                  <a:gd name="connsiteX112" fmla="*/ 641350 w 1603375"/>
                  <a:gd name="connsiteY112" fmla="*/ 828675 h 1206500"/>
                  <a:gd name="connsiteX113" fmla="*/ 596900 w 1603375"/>
                  <a:gd name="connsiteY113" fmla="*/ 793750 h 1206500"/>
                  <a:gd name="connsiteX114" fmla="*/ 542925 w 1603375"/>
                  <a:gd name="connsiteY114" fmla="*/ 777875 h 1206500"/>
                  <a:gd name="connsiteX115" fmla="*/ 511175 w 1603375"/>
                  <a:gd name="connsiteY115" fmla="*/ 781050 h 1206500"/>
                  <a:gd name="connsiteX116" fmla="*/ 479425 w 1603375"/>
                  <a:gd name="connsiteY116" fmla="*/ 809625 h 1206500"/>
                  <a:gd name="connsiteX117" fmla="*/ 460375 w 1603375"/>
                  <a:gd name="connsiteY117" fmla="*/ 863600 h 1206500"/>
                  <a:gd name="connsiteX118" fmla="*/ 495300 w 1603375"/>
                  <a:gd name="connsiteY118" fmla="*/ 895350 h 1206500"/>
                  <a:gd name="connsiteX119" fmla="*/ 495300 w 1603375"/>
                  <a:gd name="connsiteY119" fmla="*/ 936625 h 1206500"/>
                  <a:gd name="connsiteX120" fmla="*/ 501650 w 1603375"/>
                  <a:gd name="connsiteY120" fmla="*/ 987425 h 1206500"/>
                  <a:gd name="connsiteX121" fmla="*/ 485775 w 1603375"/>
                  <a:gd name="connsiteY121" fmla="*/ 1019175 h 1206500"/>
                  <a:gd name="connsiteX122" fmla="*/ 447675 w 1603375"/>
                  <a:gd name="connsiteY122" fmla="*/ 1044575 h 1206500"/>
                  <a:gd name="connsiteX123" fmla="*/ 419100 w 1603375"/>
                  <a:gd name="connsiteY123" fmla="*/ 1060450 h 1206500"/>
                  <a:gd name="connsiteX124" fmla="*/ 377825 w 1603375"/>
                  <a:gd name="connsiteY124" fmla="*/ 1101725 h 1206500"/>
                  <a:gd name="connsiteX125" fmla="*/ 377825 w 1603375"/>
                  <a:gd name="connsiteY125" fmla="*/ 1101725 h 1206500"/>
                  <a:gd name="connsiteX126" fmla="*/ 339725 w 1603375"/>
                  <a:gd name="connsiteY126" fmla="*/ 1165225 h 1206500"/>
                  <a:gd name="connsiteX127" fmla="*/ 330200 w 1603375"/>
                  <a:gd name="connsiteY127" fmla="*/ 1190625 h 1206500"/>
                  <a:gd name="connsiteX128" fmla="*/ 279400 w 1603375"/>
                  <a:gd name="connsiteY128" fmla="*/ 1196975 h 1206500"/>
                  <a:gd name="connsiteX129" fmla="*/ 219075 w 1603375"/>
                  <a:gd name="connsiteY129" fmla="*/ 1203325 h 1206500"/>
                  <a:gd name="connsiteX130" fmla="*/ 219075 w 1603375"/>
                  <a:gd name="connsiteY130" fmla="*/ 1203325 h 1206500"/>
                  <a:gd name="connsiteX131" fmla="*/ 184150 w 1603375"/>
                  <a:gd name="connsiteY131" fmla="*/ 1168400 h 1206500"/>
                  <a:gd name="connsiteX132" fmla="*/ 139700 w 1603375"/>
                  <a:gd name="connsiteY132" fmla="*/ 1165225 h 1206500"/>
                  <a:gd name="connsiteX133" fmla="*/ 104775 w 1603375"/>
                  <a:gd name="connsiteY133" fmla="*/ 1152525 h 1206500"/>
                  <a:gd name="connsiteX134" fmla="*/ 63500 w 1603375"/>
                  <a:gd name="connsiteY134" fmla="*/ 1117600 h 1206500"/>
                  <a:gd name="connsiteX135" fmla="*/ 41275 w 1603375"/>
                  <a:gd name="connsiteY135" fmla="*/ 1079500 h 1206500"/>
                  <a:gd name="connsiteX136" fmla="*/ 41275 w 1603375"/>
                  <a:gd name="connsiteY136" fmla="*/ 1035050 h 1206500"/>
                  <a:gd name="connsiteX137" fmla="*/ 47625 w 1603375"/>
                  <a:gd name="connsiteY137" fmla="*/ 971550 h 1206500"/>
                  <a:gd name="connsiteX138" fmla="*/ 15875 w 1603375"/>
                  <a:gd name="connsiteY138" fmla="*/ 946150 h 1206500"/>
                  <a:gd name="connsiteX139" fmla="*/ 22225 w 1603375"/>
                  <a:gd name="connsiteY139" fmla="*/ 908050 h 1206500"/>
                  <a:gd name="connsiteX140" fmla="*/ 34925 w 1603375"/>
                  <a:gd name="connsiteY140" fmla="*/ 860425 h 1206500"/>
                  <a:gd name="connsiteX141" fmla="*/ 25400 w 1603375"/>
                  <a:gd name="connsiteY141" fmla="*/ 803275 h 1206500"/>
                  <a:gd name="connsiteX142" fmla="*/ 0 w 1603375"/>
                  <a:gd name="connsiteY142" fmla="*/ 774700 h 1206500"/>
                  <a:gd name="connsiteX143" fmla="*/ 6350 w 1603375"/>
                  <a:gd name="connsiteY143" fmla="*/ 704850 h 1206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603375" h="1206500">
                    <a:moveTo>
                      <a:pt x="6350" y="704850"/>
                    </a:moveTo>
                    <a:lnTo>
                      <a:pt x="41275" y="666750"/>
                    </a:lnTo>
                    <a:lnTo>
                      <a:pt x="41275" y="666750"/>
                    </a:lnTo>
                    <a:lnTo>
                      <a:pt x="66675" y="635000"/>
                    </a:lnTo>
                    <a:lnTo>
                      <a:pt x="130175" y="622300"/>
                    </a:lnTo>
                    <a:lnTo>
                      <a:pt x="206375" y="596900"/>
                    </a:lnTo>
                    <a:lnTo>
                      <a:pt x="234950" y="574675"/>
                    </a:lnTo>
                    <a:lnTo>
                      <a:pt x="263525" y="546100"/>
                    </a:lnTo>
                    <a:lnTo>
                      <a:pt x="295275" y="514350"/>
                    </a:lnTo>
                    <a:lnTo>
                      <a:pt x="298450" y="482600"/>
                    </a:lnTo>
                    <a:lnTo>
                      <a:pt x="292100" y="457200"/>
                    </a:lnTo>
                    <a:lnTo>
                      <a:pt x="301625" y="431800"/>
                    </a:lnTo>
                    <a:lnTo>
                      <a:pt x="320675" y="393700"/>
                    </a:lnTo>
                    <a:lnTo>
                      <a:pt x="346075" y="358775"/>
                    </a:lnTo>
                    <a:lnTo>
                      <a:pt x="365125" y="327025"/>
                    </a:lnTo>
                    <a:lnTo>
                      <a:pt x="387350" y="304800"/>
                    </a:lnTo>
                    <a:lnTo>
                      <a:pt x="428625" y="288925"/>
                    </a:lnTo>
                    <a:lnTo>
                      <a:pt x="479425" y="257175"/>
                    </a:lnTo>
                    <a:lnTo>
                      <a:pt x="488950" y="238125"/>
                    </a:lnTo>
                    <a:lnTo>
                      <a:pt x="488950" y="190500"/>
                    </a:lnTo>
                    <a:lnTo>
                      <a:pt x="511175" y="168275"/>
                    </a:lnTo>
                    <a:lnTo>
                      <a:pt x="542925" y="139700"/>
                    </a:lnTo>
                    <a:lnTo>
                      <a:pt x="590550" y="117475"/>
                    </a:lnTo>
                    <a:lnTo>
                      <a:pt x="625475" y="101600"/>
                    </a:lnTo>
                    <a:lnTo>
                      <a:pt x="644525" y="76200"/>
                    </a:lnTo>
                    <a:lnTo>
                      <a:pt x="663575" y="44450"/>
                    </a:lnTo>
                    <a:lnTo>
                      <a:pt x="676275" y="12700"/>
                    </a:lnTo>
                    <a:lnTo>
                      <a:pt x="692150" y="0"/>
                    </a:lnTo>
                    <a:lnTo>
                      <a:pt x="692150" y="0"/>
                    </a:lnTo>
                    <a:lnTo>
                      <a:pt x="717550" y="12700"/>
                    </a:lnTo>
                    <a:lnTo>
                      <a:pt x="746125" y="53975"/>
                    </a:lnTo>
                    <a:lnTo>
                      <a:pt x="771525" y="66675"/>
                    </a:lnTo>
                    <a:lnTo>
                      <a:pt x="819150" y="69850"/>
                    </a:lnTo>
                    <a:lnTo>
                      <a:pt x="873125" y="82550"/>
                    </a:lnTo>
                    <a:lnTo>
                      <a:pt x="895350" y="88900"/>
                    </a:lnTo>
                    <a:lnTo>
                      <a:pt x="930275" y="120650"/>
                    </a:lnTo>
                    <a:lnTo>
                      <a:pt x="962025" y="142875"/>
                    </a:lnTo>
                    <a:lnTo>
                      <a:pt x="1003300" y="149225"/>
                    </a:lnTo>
                    <a:lnTo>
                      <a:pt x="1044575" y="133350"/>
                    </a:lnTo>
                    <a:lnTo>
                      <a:pt x="1066800" y="111125"/>
                    </a:lnTo>
                    <a:lnTo>
                      <a:pt x="1082675" y="79375"/>
                    </a:lnTo>
                    <a:lnTo>
                      <a:pt x="1108075" y="57150"/>
                    </a:lnTo>
                    <a:lnTo>
                      <a:pt x="1136650" y="41275"/>
                    </a:lnTo>
                    <a:lnTo>
                      <a:pt x="1171575" y="34925"/>
                    </a:lnTo>
                    <a:lnTo>
                      <a:pt x="1228725" y="25400"/>
                    </a:lnTo>
                    <a:lnTo>
                      <a:pt x="1263650" y="22225"/>
                    </a:lnTo>
                    <a:lnTo>
                      <a:pt x="1301750" y="19050"/>
                    </a:lnTo>
                    <a:lnTo>
                      <a:pt x="1346200" y="47625"/>
                    </a:lnTo>
                    <a:lnTo>
                      <a:pt x="1374775" y="63500"/>
                    </a:lnTo>
                    <a:lnTo>
                      <a:pt x="1431925" y="63500"/>
                    </a:lnTo>
                    <a:lnTo>
                      <a:pt x="1460500" y="60325"/>
                    </a:lnTo>
                    <a:lnTo>
                      <a:pt x="1460500" y="60325"/>
                    </a:lnTo>
                    <a:lnTo>
                      <a:pt x="1489075" y="85725"/>
                    </a:lnTo>
                    <a:lnTo>
                      <a:pt x="1473200" y="117475"/>
                    </a:lnTo>
                    <a:lnTo>
                      <a:pt x="1476375" y="193675"/>
                    </a:lnTo>
                    <a:lnTo>
                      <a:pt x="1489075" y="244475"/>
                    </a:lnTo>
                    <a:lnTo>
                      <a:pt x="1485900" y="266700"/>
                    </a:lnTo>
                    <a:lnTo>
                      <a:pt x="1457325" y="301625"/>
                    </a:lnTo>
                    <a:lnTo>
                      <a:pt x="1435100" y="327025"/>
                    </a:lnTo>
                    <a:lnTo>
                      <a:pt x="1431925" y="358775"/>
                    </a:lnTo>
                    <a:lnTo>
                      <a:pt x="1457325" y="384175"/>
                    </a:lnTo>
                    <a:lnTo>
                      <a:pt x="1495425" y="412750"/>
                    </a:lnTo>
                    <a:lnTo>
                      <a:pt x="1508125" y="428625"/>
                    </a:lnTo>
                    <a:lnTo>
                      <a:pt x="1520825" y="492125"/>
                    </a:lnTo>
                    <a:lnTo>
                      <a:pt x="1524000" y="523875"/>
                    </a:lnTo>
                    <a:lnTo>
                      <a:pt x="1527175" y="552450"/>
                    </a:lnTo>
                    <a:lnTo>
                      <a:pt x="1527175" y="593725"/>
                    </a:lnTo>
                    <a:lnTo>
                      <a:pt x="1520825" y="631825"/>
                    </a:lnTo>
                    <a:lnTo>
                      <a:pt x="1524000" y="669925"/>
                    </a:lnTo>
                    <a:lnTo>
                      <a:pt x="1539875" y="730250"/>
                    </a:lnTo>
                    <a:lnTo>
                      <a:pt x="1558925" y="774700"/>
                    </a:lnTo>
                    <a:lnTo>
                      <a:pt x="1584325" y="844550"/>
                    </a:lnTo>
                    <a:lnTo>
                      <a:pt x="1597025" y="885825"/>
                    </a:lnTo>
                    <a:lnTo>
                      <a:pt x="1603375" y="927100"/>
                    </a:lnTo>
                    <a:lnTo>
                      <a:pt x="1603375" y="942975"/>
                    </a:lnTo>
                    <a:lnTo>
                      <a:pt x="1600200" y="977900"/>
                    </a:lnTo>
                    <a:lnTo>
                      <a:pt x="1593850" y="1022350"/>
                    </a:lnTo>
                    <a:lnTo>
                      <a:pt x="1558925" y="1038225"/>
                    </a:lnTo>
                    <a:lnTo>
                      <a:pt x="1514475" y="1019175"/>
                    </a:lnTo>
                    <a:lnTo>
                      <a:pt x="1492250" y="996950"/>
                    </a:lnTo>
                    <a:lnTo>
                      <a:pt x="1460500" y="984250"/>
                    </a:lnTo>
                    <a:lnTo>
                      <a:pt x="1431925" y="1012825"/>
                    </a:lnTo>
                    <a:lnTo>
                      <a:pt x="1412875" y="1044575"/>
                    </a:lnTo>
                    <a:lnTo>
                      <a:pt x="1416050" y="1101725"/>
                    </a:lnTo>
                    <a:lnTo>
                      <a:pt x="1403350" y="1136650"/>
                    </a:lnTo>
                    <a:lnTo>
                      <a:pt x="1387475" y="1152525"/>
                    </a:lnTo>
                    <a:lnTo>
                      <a:pt x="1343025" y="1165225"/>
                    </a:lnTo>
                    <a:lnTo>
                      <a:pt x="1295400" y="1174750"/>
                    </a:lnTo>
                    <a:lnTo>
                      <a:pt x="1276350" y="1184275"/>
                    </a:lnTo>
                    <a:lnTo>
                      <a:pt x="1250950" y="1206500"/>
                    </a:lnTo>
                    <a:lnTo>
                      <a:pt x="1216025" y="1193800"/>
                    </a:lnTo>
                    <a:lnTo>
                      <a:pt x="1200150" y="1158875"/>
                    </a:lnTo>
                    <a:lnTo>
                      <a:pt x="1187450" y="1136650"/>
                    </a:lnTo>
                    <a:lnTo>
                      <a:pt x="1177925" y="1092200"/>
                    </a:lnTo>
                    <a:lnTo>
                      <a:pt x="1158875" y="1063625"/>
                    </a:lnTo>
                    <a:lnTo>
                      <a:pt x="1108075" y="1035050"/>
                    </a:lnTo>
                    <a:lnTo>
                      <a:pt x="1073150" y="1016000"/>
                    </a:lnTo>
                    <a:lnTo>
                      <a:pt x="1035050" y="1019175"/>
                    </a:lnTo>
                    <a:lnTo>
                      <a:pt x="1016000" y="1047750"/>
                    </a:lnTo>
                    <a:lnTo>
                      <a:pt x="990600" y="1069975"/>
                    </a:lnTo>
                    <a:lnTo>
                      <a:pt x="968375" y="1057275"/>
                    </a:lnTo>
                    <a:lnTo>
                      <a:pt x="946150" y="1022350"/>
                    </a:lnTo>
                    <a:lnTo>
                      <a:pt x="895350" y="1009650"/>
                    </a:lnTo>
                    <a:lnTo>
                      <a:pt x="866775" y="1012825"/>
                    </a:lnTo>
                    <a:lnTo>
                      <a:pt x="812800" y="1035050"/>
                    </a:lnTo>
                    <a:lnTo>
                      <a:pt x="781050" y="1022350"/>
                    </a:lnTo>
                    <a:lnTo>
                      <a:pt x="774700" y="987425"/>
                    </a:lnTo>
                    <a:lnTo>
                      <a:pt x="768350" y="949325"/>
                    </a:lnTo>
                    <a:lnTo>
                      <a:pt x="736600" y="914400"/>
                    </a:lnTo>
                    <a:lnTo>
                      <a:pt x="688975" y="898525"/>
                    </a:lnTo>
                    <a:lnTo>
                      <a:pt x="666750" y="892175"/>
                    </a:lnTo>
                    <a:lnTo>
                      <a:pt x="647700" y="869950"/>
                    </a:lnTo>
                    <a:lnTo>
                      <a:pt x="641350" y="828675"/>
                    </a:lnTo>
                    <a:lnTo>
                      <a:pt x="596900" y="793750"/>
                    </a:lnTo>
                    <a:lnTo>
                      <a:pt x="542925" y="777875"/>
                    </a:lnTo>
                    <a:lnTo>
                      <a:pt x="511175" y="781050"/>
                    </a:lnTo>
                    <a:lnTo>
                      <a:pt x="479425" y="809625"/>
                    </a:lnTo>
                    <a:lnTo>
                      <a:pt x="460375" y="863600"/>
                    </a:lnTo>
                    <a:lnTo>
                      <a:pt x="495300" y="895350"/>
                    </a:lnTo>
                    <a:lnTo>
                      <a:pt x="495300" y="936625"/>
                    </a:lnTo>
                    <a:lnTo>
                      <a:pt x="501650" y="987425"/>
                    </a:lnTo>
                    <a:lnTo>
                      <a:pt x="485775" y="1019175"/>
                    </a:lnTo>
                    <a:lnTo>
                      <a:pt x="447675" y="1044575"/>
                    </a:lnTo>
                    <a:lnTo>
                      <a:pt x="419100" y="1060450"/>
                    </a:lnTo>
                    <a:lnTo>
                      <a:pt x="377825" y="1101725"/>
                    </a:lnTo>
                    <a:lnTo>
                      <a:pt x="377825" y="1101725"/>
                    </a:lnTo>
                    <a:lnTo>
                      <a:pt x="339725" y="1165225"/>
                    </a:lnTo>
                    <a:lnTo>
                      <a:pt x="330200" y="1190625"/>
                    </a:lnTo>
                    <a:lnTo>
                      <a:pt x="279400" y="1196975"/>
                    </a:lnTo>
                    <a:lnTo>
                      <a:pt x="219075" y="1203325"/>
                    </a:lnTo>
                    <a:lnTo>
                      <a:pt x="219075" y="1203325"/>
                    </a:lnTo>
                    <a:lnTo>
                      <a:pt x="184150" y="1168400"/>
                    </a:lnTo>
                    <a:lnTo>
                      <a:pt x="139700" y="1165225"/>
                    </a:lnTo>
                    <a:lnTo>
                      <a:pt x="104775" y="1152525"/>
                    </a:lnTo>
                    <a:lnTo>
                      <a:pt x="63500" y="1117600"/>
                    </a:lnTo>
                    <a:lnTo>
                      <a:pt x="41275" y="1079500"/>
                    </a:lnTo>
                    <a:lnTo>
                      <a:pt x="41275" y="1035050"/>
                    </a:lnTo>
                    <a:lnTo>
                      <a:pt x="47625" y="971550"/>
                    </a:lnTo>
                    <a:lnTo>
                      <a:pt x="15875" y="946150"/>
                    </a:lnTo>
                    <a:lnTo>
                      <a:pt x="22225" y="908050"/>
                    </a:lnTo>
                    <a:lnTo>
                      <a:pt x="34925" y="860425"/>
                    </a:lnTo>
                    <a:lnTo>
                      <a:pt x="25400" y="803275"/>
                    </a:lnTo>
                    <a:lnTo>
                      <a:pt x="0" y="774700"/>
                    </a:lnTo>
                    <a:lnTo>
                      <a:pt x="6350" y="70485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1" name="양구군">
                <a:extLst>
                  <a:ext uri="{FF2B5EF4-FFF2-40B4-BE49-F238E27FC236}">
                    <a16:creationId xmlns:a16="http://schemas.microsoft.com/office/drawing/2014/main" id="{6C71C510-A7D9-B190-61D6-B4EFC7ED7AA2}"/>
                  </a:ext>
                </a:extLst>
              </p:cNvPr>
              <p:cNvSpPr/>
              <p:nvPr/>
            </p:nvSpPr>
            <p:spPr>
              <a:xfrm>
                <a:off x="3126580" y="1069181"/>
                <a:ext cx="1045369" cy="1416844"/>
              </a:xfrm>
              <a:custGeom>
                <a:avLst/>
                <a:gdLst>
                  <a:gd name="connsiteX0" fmla="*/ 104775 w 1045369"/>
                  <a:gd name="connsiteY0" fmla="*/ 1264444 h 1416844"/>
                  <a:gd name="connsiteX1" fmla="*/ 135732 w 1045369"/>
                  <a:gd name="connsiteY1" fmla="*/ 1247775 h 1416844"/>
                  <a:gd name="connsiteX2" fmla="*/ 157163 w 1045369"/>
                  <a:gd name="connsiteY2" fmla="*/ 1223963 h 1416844"/>
                  <a:gd name="connsiteX3" fmla="*/ 157163 w 1045369"/>
                  <a:gd name="connsiteY3" fmla="*/ 1193007 h 1416844"/>
                  <a:gd name="connsiteX4" fmla="*/ 164307 w 1045369"/>
                  <a:gd name="connsiteY4" fmla="*/ 1150144 h 1416844"/>
                  <a:gd name="connsiteX5" fmla="*/ 169069 w 1045369"/>
                  <a:gd name="connsiteY5" fmla="*/ 1119188 h 1416844"/>
                  <a:gd name="connsiteX6" fmla="*/ 161925 w 1045369"/>
                  <a:gd name="connsiteY6" fmla="*/ 1097757 h 1416844"/>
                  <a:gd name="connsiteX7" fmla="*/ 140494 w 1045369"/>
                  <a:gd name="connsiteY7" fmla="*/ 1026319 h 1416844"/>
                  <a:gd name="connsiteX8" fmla="*/ 128588 w 1045369"/>
                  <a:gd name="connsiteY8" fmla="*/ 976313 h 1416844"/>
                  <a:gd name="connsiteX9" fmla="*/ 104775 w 1045369"/>
                  <a:gd name="connsiteY9" fmla="*/ 931069 h 1416844"/>
                  <a:gd name="connsiteX10" fmla="*/ 88107 w 1045369"/>
                  <a:gd name="connsiteY10" fmla="*/ 888207 h 1416844"/>
                  <a:gd name="connsiteX11" fmla="*/ 78582 w 1045369"/>
                  <a:gd name="connsiteY11" fmla="*/ 850107 h 1416844"/>
                  <a:gd name="connsiteX12" fmla="*/ 78582 w 1045369"/>
                  <a:gd name="connsiteY12" fmla="*/ 814388 h 1416844"/>
                  <a:gd name="connsiteX13" fmla="*/ 85725 w 1045369"/>
                  <a:gd name="connsiteY13" fmla="*/ 776288 h 1416844"/>
                  <a:gd name="connsiteX14" fmla="*/ 90488 w 1045369"/>
                  <a:gd name="connsiteY14" fmla="*/ 740569 h 1416844"/>
                  <a:gd name="connsiteX15" fmla="*/ 88107 w 1045369"/>
                  <a:gd name="connsiteY15" fmla="*/ 678657 h 1416844"/>
                  <a:gd name="connsiteX16" fmla="*/ 76200 w 1045369"/>
                  <a:gd name="connsiteY16" fmla="*/ 633413 h 1416844"/>
                  <a:gd name="connsiteX17" fmla="*/ 59532 w 1045369"/>
                  <a:gd name="connsiteY17" fmla="*/ 602457 h 1416844"/>
                  <a:gd name="connsiteX18" fmla="*/ 38100 w 1045369"/>
                  <a:gd name="connsiteY18" fmla="*/ 576263 h 1416844"/>
                  <a:gd name="connsiteX19" fmla="*/ 4763 w 1045369"/>
                  <a:gd name="connsiteY19" fmla="*/ 564357 h 1416844"/>
                  <a:gd name="connsiteX20" fmla="*/ 0 w 1045369"/>
                  <a:gd name="connsiteY20" fmla="*/ 535782 h 1416844"/>
                  <a:gd name="connsiteX21" fmla="*/ 7144 w 1045369"/>
                  <a:gd name="connsiteY21" fmla="*/ 514350 h 1416844"/>
                  <a:gd name="connsiteX22" fmla="*/ 33338 w 1045369"/>
                  <a:gd name="connsiteY22" fmla="*/ 490538 h 1416844"/>
                  <a:gd name="connsiteX23" fmla="*/ 45244 w 1045369"/>
                  <a:gd name="connsiteY23" fmla="*/ 466725 h 1416844"/>
                  <a:gd name="connsiteX24" fmla="*/ 45244 w 1045369"/>
                  <a:gd name="connsiteY24" fmla="*/ 428625 h 1416844"/>
                  <a:gd name="connsiteX25" fmla="*/ 38100 w 1045369"/>
                  <a:gd name="connsiteY25" fmla="*/ 392907 h 1416844"/>
                  <a:gd name="connsiteX26" fmla="*/ 30957 w 1045369"/>
                  <a:gd name="connsiteY26" fmla="*/ 352425 h 1416844"/>
                  <a:gd name="connsiteX27" fmla="*/ 38100 w 1045369"/>
                  <a:gd name="connsiteY27" fmla="*/ 319088 h 1416844"/>
                  <a:gd name="connsiteX28" fmla="*/ 40482 w 1045369"/>
                  <a:gd name="connsiteY28" fmla="*/ 278607 h 1416844"/>
                  <a:gd name="connsiteX29" fmla="*/ 40482 w 1045369"/>
                  <a:gd name="connsiteY29" fmla="*/ 259557 h 1416844"/>
                  <a:gd name="connsiteX30" fmla="*/ 66675 w 1045369"/>
                  <a:gd name="connsiteY30" fmla="*/ 250032 h 1416844"/>
                  <a:gd name="connsiteX31" fmla="*/ 95250 w 1045369"/>
                  <a:gd name="connsiteY31" fmla="*/ 223838 h 1416844"/>
                  <a:gd name="connsiteX32" fmla="*/ 145257 w 1045369"/>
                  <a:gd name="connsiteY32" fmla="*/ 185738 h 1416844"/>
                  <a:gd name="connsiteX33" fmla="*/ 152400 w 1045369"/>
                  <a:gd name="connsiteY33" fmla="*/ 152400 h 1416844"/>
                  <a:gd name="connsiteX34" fmla="*/ 138113 w 1045369"/>
                  <a:gd name="connsiteY34" fmla="*/ 109538 h 1416844"/>
                  <a:gd name="connsiteX35" fmla="*/ 116682 w 1045369"/>
                  <a:gd name="connsiteY35" fmla="*/ 64294 h 1416844"/>
                  <a:gd name="connsiteX36" fmla="*/ 92869 w 1045369"/>
                  <a:gd name="connsiteY36" fmla="*/ 52388 h 1416844"/>
                  <a:gd name="connsiteX37" fmla="*/ 104775 w 1045369"/>
                  <a:gd name="connsiteY37" fmla="*/ 16669 h 1416844"/>
                  <a:gd name="connsiteX38" fmla="*/ 135732 w 1045369"/>
                  <a:gd name="connsiteY38" fmla="*/ 0 h 1416844"/>
                  <a:gd name="connsiteX39" fmla="*/ 197644 w 1045369"/>
                  <a:gd name="connsiteY39" fmla="*/ 16669 h 1416844"/>
                  <a:gd name="connsiteX40" fmla="*/ 230982 w 1045369"/>
                  <a:gd name="connsiteY40" fmla="*/ 42863 h 1416844"/>
                  <a:gd name="connsiteX41" fmla="*/ 278607 w 1045369"/>
                  <a:gd name="connsiteY41" fmla="*/ 66675 h 1416844"/>
                  <a:gd name="connsiteX42" fmla="*/ 304800 w 1045369"/>
                  <a:gd name="connsiteY42" fmla="*/ 69057 h 1416844"/>
                  <a:gd name="connsiteX43" fmla="*/ 352425 w 1045369"/>
                  <a:gd name="connsiteY43" fmla="*/ 45244 h 1416844"/>
                  <a:gd name="connsiteX44" fmla="*/ 376238 w 1045369"/>
                  <a:gd name="connsiteY44" fmla="*/ 47625 h 1416844"/>
                  <a:gd name="connsiteX45" fmla="*/ 435769 w 1045369"/>
                  <a:gd name="connsiteY45" fmla="*/ 45244 h 1416844"/>
                  <a:gd name="connsiteX46" fmla="*/ 504825 w 1045369"/>
                  <a:gd name="connsiteY46" fmla="*/ 59532 h 1416844"/>
                  <a:gd name="connsiteX47" fmla="*/ 573882 w 1045369"/>
                  <a:gd name="connsiteY47" fmla="*/ 90488 h 1416844"/>
                  <a:gd name="connsiteX48" fmla="*/ 640557 w 1045369"/>
                  <a:gd name="connsiteY48" fmla="*/ 100013 h 1416844"/>
                  <a:gd name="connsiteX49" fmla="*/ 728663 w 1045369"/>
                  <a:gd name="connsiteY49" fmla="*/ 95250 h 1416844"/>
                  <a:gd name="connsiteX50" fmla="*/ 802482 w 1045369"/>
                  <a:gd name="connsiteY50" fmla="*/ 76200 h 1416844"/>
                  <a:gd name="connsiteX51" fmla="*/ 857250 w 1045369"/>
                  <a:gd name="connsiteY51" fmla="*/ 83344 h 1416844"/>
                  <a:gd name="connsiteX52" fmla="*/ 904875 w 1045369"/>
                  <a:gd name="connsiteY52" fmla="*/ 57150 h 1416844"/>
                  <a:gd name="connsiteX53" fmla="*/ 945357 w 1045369"/>
                  <a:gd name="connsiteY53" fmla="*/ 38100 h 1416844"/>
                  <a:gd name="connsiteX54" fmla="*/ 959644 w 1045369"/>
                  <a:gd name="connsiteY54" fmla="*/ 59532 h 1416844"/>
                  <a:gd name="connsiteX55" fmla="*/ 971550 w 1045369"/>
                  <a:gd name="connsiteY55" fmla="*/ 114300 h 1416844"/>
                  <a:gd name="connsiteX56" fmla="*/ 1014413 w 1045369"/>
                  <a:gd name="connsiteY56" fmla="*/ 135732 h 1416844"/>
                  <a:gd name="connsiteX57" fmla="*/ 1045369 w 1045369"/>
                  <a:gd name="connsiteY57" fmla="*/ 171450 h 1416844"/>
                  <a:gd name="connsiteX58" fmla="*/ 1040607 w 1045369"/>
                  <a:gd name="connsiteY58" fmla="*/ 211932 h 1416844"/>
                  <a:gd name="connsiteX59" fmla="*/ 1035844 w 1045369"/>
                  <a:gd name="connsiteY59" fmla="*/ 257175 h 1416844"/>
                  <a:gd name="connsiteX60" fmla="*/ 1038225 w 1045369"/>
                  <a:gd name="connsiteY60" fmla="*/ 352425 h 1416844"/>
                  <a:gd name="connsiteX61" fmla="*/ 1028700 w 1045369"/>
                  <a:gd name="connsiteY61" fmla="*/ 378619 h 1416844"/>
                  <a:gd name="connsiteX62" fmla="*/ 1007269 w 1045369"/>
                  <a:gd name="connsiteY62" fmla="*/ 419100 h 1416844"/>
                  <a:gd name="connsiteX63" fmla="*/ 952500 w 1045369"/>
                  <a:gd name="connsiteY63" fmla="*/ 454819 h 1416844"/>
                  <a:gd name="connsiteX64" fmla="*/ 888207 w 1045369"/>
                  <a:gd name="connsiteY64" fmla="*/ 497682 h 1416844"/>
                  <a:gd name="connsiteX65" fmla="*/ 869157 w 1045369"/>
                  <a:gd name="connsiteY65" fmla="*/ 535782 h 1416844"/>
                  <a:gd name="connsiteX66" fmla="*/ 866775 w 1045369"/>
                  <a:gd name="connsiteY66" fmla="*/ 583407 h 1416844"/>
                  <a:gd name="connsiteX67" fmla="*/ 845344 w 1045369"/>
                  <a:gd name="connsiteY67" fmla="*/ 621507 h 1416844"/>
                  <a:gd name="connsiteX68" fmla="*/ 821532 w 1045369"/>
                  <a:gd name="connsiteY68" fmla="*/ 654844 h 1416844"/>
                  <a:gd name="connsiteX69" fmla="*/ 790575 w 1045369"/>
                  <a:gd name="connsiteY69" fmla="*/ 688182 h 1416844"/>
                  <a:gd name="connsiteX70" fmla="*/ 766763 w 1045369"/>
                  <a:gd name="connsiteY70" fmla="*/ 723900 h 1416844"/>
                  <a:gd name="connsiteX71" fmla="*/ 757238 w 1045369"/>
                  <a:gd name="connsiteY71" fmla="*/ 752475 h 1416844"/>
                  <a:gd name="connsiteX72" fmla="*/ 752475 w 1045369"/>
                  <a:gd name="connsiteY72" fmla="*/ 788194 h 1416844"/>
                  <a:gd name="connsiteX73" fmla="*/ 742950 w 1045369"/>
                  <a:gd name="connsiteY73" fmla="*/ 842963 h 1416844"/>
                  <a:gd name="connsiteX74" fmla="*/ 757238 w 1045369"/>
                  <a:gd name="connsiteY74" fmla="*/ 895350 h 1416844"/>
                  <a:gd name="connsiteX75" fmla="*/ 769144 w 1045369"/>
                  <a:gd name="connsiteY75" fmla="*/ 952500 h 1416844"/>
                  <a:gd name="connsiteX76" fmla="*/ 788194 w 1045369"/>
                  <a:gd name="connsiteY76" fmla="*/ 995363 h 1416844"/>
                  <a:gd name="connsiteX77" fmla="*/ 792957 w 1045369"/>
                  <a:gd name="connsiteY77" fmla="*/ 1035844 h 1416844"/>
                  <a:gd name="connsiteX78" fmla="*/ 785813 w 1045369"/>
                  <a:gd name="connsiteY78" fmla="*/ 1081088 h 1416844"/>
                  <a:gd name="connsiteX79" fmla="*/ 759619 w 1045369"/>
                  <a:gd name="connsiteY79" fmla="*/ 1116807 h 1416844"/>
                  <a:gd name="connsiteX80" fmla="*/ 757238 w 1045369"/>
                  <a:gd name="connsiteY80" fmla="*/ 1152525 h 1416844"/>
                  <a:gd name="connsiteX81" fmla="*/ 771525 w 1045369"/>
                  <a:gd name="connsiteY81" fmla="*/ 1188244 h 1416844"/>
                  <a:gd name="connsiteX82" fmla="*/ 800100 w 1045369"/>
                  <a:gd name="connsiteY82" fmla="*/ 1207294 h 1416844"/>
                  <a:gd name="connsiteX83" fmla="*/ 804863 w 1045369"/>
                  <a:gd name="connsiteY83" fmla="*/ 1243013 h 1416844"/>
                  <a:gd name="connsiteX84" fmla="*/ 788194 w 1045369"/>
                  <a:gd name="connsiteY84" fmla="*/ 1252538 h 1416844"/>
                  <a:gd name="connsiteX85" fmla="*/ 797719 w 1045369"/>
                  <a:gd name="connsiteY85" fmla="*/ 1283494 h 1416844"/>
                  <a:gd name="connsiteX86" fmla="*/ 795338 w 1045369"/>
                  <a:gd name="connsiteY86" fmla="*/ 1314450 h 1416844"/>
                  <a:gd name="connsiteX87" fmla="*/ 771525 w 1045369"/>
                  <a:gd name="connsiteY87" fmla="*/ 1347788 h 1416844"/>
                  <a:gd name="connsiteX88" fmla="*/ 742950 w 1045369"/>
                  <a:gd name="connsiteY88" fmla="*/ 1359694 h 1416844"/>
                  <a:gd name="connsiteX89" fmla="*/ 728663 w 1045369"/>
                  <a:gd name="connsiteY89" fmla="*/ 1333500 h 1416844"/>
                  <a:gd name="connsiteX90" fmla="*/ 716757 w 1045369"/>
                  <a:gd name="connsiteY90" fmla="*/ 1300163 h 1416844"/>
                  <a:gd name="connsiteX91" fmla="*/ 678657 w 1045369"/>
                  <a:gd name="connsiteY91" fmla="*/ 1285875 h 1416844"/>
                  <a:gd name="connsiteX92" fmla="*/ 645319 w 1045369"/>
                  <a:gd name="connsiteY92" fmla="*/ 1293019 h 1416844"/>
                  <a:gd name="connsiteX93" fmla="*/ 611982 w 1045369"/>
                  <a:gd name="connsiteY93" fmla="*/ 1307307 h 1416844"/>
                  <a:gd name="connsiteX94" fmla="*/ 588169 w 1045369"/>
                  <a:gd name="connsiteY94" fmla="*/ 1347788 h 1416844"/>
                  <a:gd name="connsiteX95" fmla="*/ 561975 w 1045369"/>
                  <a:gd name="connsiteY95" fmla="*/ 1362075 h 1416844"/>
                  <a:gd name="connsiteX96" fmla="*/ 514350 w 1045369"/>
                  <a:gd name="connsiteY96" fmla="*/ 1362075 h 1416844"/>
                  <a:gd name="connsiteX97" fmla="*/ 492919 w 1045369"/>
                  <a:gd name="connsiteY97" fmla="*/ 1385888 h 1416844"/>
                  <a:gd name="connsiteX98" fmla="*/ 471488 w 1045369"/>
                  <a:gd name="connsiteY98" fmla="*/ 1383507 h 1416844"/>
                  <a:gd name="connsiteX99" fmla="*/ 435769 w 1045369"/>
                  <a:gd name="connsiteY99" fmla="*/ 1369219 h 1416844"/>
                  <a:gd name="connsiteX100" fmla="*/ 423863 w 1045369"/>
                  <a:gd name="connsiteY100" fmla="*/ 1385888 h 1416844"/>
                  <a:gd name="connsiteX101" fmla="*/ 388144 w 1045369"/>
                  <a:gd name="connsiteY101" fmla="*/ 1416844 h 1416844"/>
                  <a:gd name="connsiteX102" fmla="*/ 369094 w 1045369"/>
                  <a:gd name="connsiteY102" fmla="*/ 1400175 h 1416844"/>
                  <a:gd name="connsiteX103" fmla="*/ 376238 w 1045369"/>
                  <a:gd name="connsiteY103" fmla="*/ 1366838 h 1416844"/>
                  <a:gd name="connsiteX104" fmla="*/ 371475 w 1045369"/>
                  <a:gd name="connsiteY104" fmla="*/ 1345407 h 1416844"/>
                  <a:gd name="connsiteX105" fmla="*/ 345282 w 1045369"/>
                  <a:gd name="connsiteY105" fmla="*/ 1307307 h 1416844"/>
                  <a:gd name="connsiteX106" fmla="*/ 314325 w 1045369"/>
                  <a:gd name="connsiteY106" fmla="*/ 1293019 h 1416844"/>
                  <a:gd name="connsiteX107" fmla="*/ 288132 w 1045369"/>
                  <a:gd name="connsiteY107" fmla="*/ 1283494 h 1416844"/>
                  <a:gd name="connsiteX108" fmla="*/ 273844 w 1045369"/>
                  <a:gd name="connsiteY108" fmla="*/ 1307307 h 1416844"/>
                  <a:gd name="connsiteX109" fmla="*/ 252413 w 1045369"/>
                  <a:gd name="connsiteY109" fmla="*/ 1326357 h 1416844"/>
                  <a:gd name="connsiteX110" fmla="*/ 221457 w 1045369"/>
                  <a:gd name="connsiteY110" fmla="*/ 1347788 h 1416844"/>
                  <a:gd name="connsiteX111" fmla="*/ 185738 w 1045369"/>
                  <a:gd name="connsiteY111" fmla="*/ 1352550 h 1416844"/>
                  <a:gd name="connsiteX112" fmla="*/ 169069 w 1045369"/>
                  <a:gd name="connsiteY112" fmla="*/ 1335882 h 1416844"/>
                  <a:gd name="connsiteX113" fmla="*/ 173832 w 1045369"/>
                  <a:gd name="connsiteY113" fmla="*/ 1316832 h 1416844"/>
                  <a:gd name="connsiteX114" fmla="*/ 104775 w 1045369"/>
                  <a:gd name="connsiteY114" fmla="*/ 1264444 h 1416844"/>
                  <a:gd name="connsiteX0" fmla="*/ 104775 w 1045369"/>
                  <a:gd name="connsiteY0" fmla="*/ 1264444 h 1416844"/>
                  <a:gd name="connsiteX1" fmla="*/ 135732 w 1045369"/>
                  <a:gd name="connsiteY1" fmla="*/ 1247775 h 1416844"/>
                  <a:gd name="connsiteX2" fmla="*/ 157163 w 1045369"/>
                  <a:gd name="connsiteY2" fmla="*/ 1223963 h 1416844"/>
                  <a:gd name="connsiteX3" fmla="*/ 157163 w 1045369"/>
                  <a:gd name="connsiteY3" fmla="*/ 1193007 h 1416844"/>
                  <a:gd name="connsiteX4" fmla="*/ 164307 w 1045369"/>
                  <a:gd name="connsiteY4" fmla="*/ 1150144 h 1416844"/>
                  <a:gd name="connsiteX5" fmla="*/ 169069 w 1045369"/>
                  <a:gd name="connsiteY5" fmla="*/ 1119188 h 1416844"/>
                  <a:gd name="connsiteX6" fmla="*/ 161925 w 1045369"/>
                  <a:gd name="connsiteY6" fmla="*/ 1097757 h 1416844"/>
                  <a:gd name="connsiteX7" fmla="*/ 140494 w 1045369"/>
                  <a:gd name="connsiteY7" fmla="*/ 1026319 h 1416844"/>
                  <a:gd name="connsiteX8" fmla="*/ 128588 w 1045369"/>
                  <a:gd name="connsiteY8" fmla="*/ 976313 h 1416844"/>
                  <a:gd name="connsiteX9" fmla="*/ 104775 w 1045369"/>
                  <a:gd name="connsiteY9" fmla="*/ 931069 h 1416844"/>
                  <a:gd name="connsiteX10" fmla="*/ 88107 w 1045369"/>
                  <a:gd name="connsiteY10" fmla="*/ 888207 h 1416844"/>
                  <a:gd name="connsiteX11" fmla="*/ 78582 w 1045369"/>
                  <a:gd name="connsiteY11" fmla="*/ 850107 h 1416844"/>
                  <a:gd name="connsiteX12" fmla="*/ 78582 w 1045369"/>
                  <a:gd name="connsiteY12" fmla="*/ 814388 h 1416844"/>
                  <a:gd name="connsiteX13" fmla="*/ 85725 w 1045369"/>
                  <a:gd name="connsiteY13" fmla="*/ 776288 h 1416844"/>
                  <a:gd name="connsiteX14" fmla="*/ 90488 w 1045369"/>
                  <a:gd name="connsiteY14" fmla="*/ 740569 h 1416844"/>
                  <a:gd name="connsiteX15" fmla="*/ 88107 w 1045369"/>
                  <a:gd name="connsiteY15" fmla="*/ 678657 h 1416844"/>
                  <a:gd name="connsiteX16" fmla="*/ 76200 w 1045369"/>
                  <a:gd name="connsiteY16" fmla="*/ 633413 h 1416844"/>
                  <a:gd name="connsiteX17" fmla="*/ 59532 w 1045369"/>
                  <a:gd name="connsiteY17" fmla="*/ 602457 h 1416844"/>
                  <a:gd name="connsiteX18" fmla="*/ 38100 w 1045369"/>
                  <a:gd name="connsiteY18" fmla="*/ 576263 h 1416844"/>
                  <a:gd name="connsiteX19" fmla="*/ 4763 w 1045369"/>
                  <a:gd name="connsiteY19" fmla="*/ 564357 h 1416844"/>
                  <a:gd name="connsiteX20" fmla="*/ 0 w 1045369"/>
                  <a:gd name="connsiteY20" fmla="*/ 535782 h 1416844"/>
                  <a:gd name="connsiteX21" fmla="*/ 7144 w 1045369"/>
                  <a:gd name="connsiteY21" fmla="*/ 514350 h 1416844"/>
                  <a:gd name="connsiteX22" fmla="*/ 33338 w 1045369"/>
                  <a:gd name="connsiteY22" fmla="*/ 490538 h 1416844"/>
                  <a:gd name="connsiteX23" fmla="*/ 45244 w 1045369"/>
                  <a:gd name="connsiteY23" fmla="*/ 466725 h 1416844"/>
                  <a:gd name="connsiteX24" fmla="*/ 45244 w 1045369"/>
                  <a:gd name="connsiteY24" fmla="*/ 428625 h 1416844"/>
                  <a:gd name="connsiteX25" fmla="*/ 38100 w 1045369"/>
                  <a:gd name="connsiteY25" fmla="*/ 392907 h 1416844"/>
                  <a:gd name="connsiteX26" fmla="*/ 30957 w 1045369"/>
                  <a:gd name="connsiteY26" fmla="*/ 352425 h 1416844"/>
                  <a:gd name="connsiteX27" fmla="*/ 38100 w 1045369"/>
                  <a:gd name="connsiteY27" fmla="*/ 319088 h 1416844"/>
                  <a:gd name="connsiteX28" fmla="*/ 40482 w 1045369"/>
                  <a:gd name="connsiteY28" fmla="*/ 278607 h 1416844"/>
                  <a:gd name="connsiteX29" fmla="*/ 40482 w 1045369"/>
                  <a:gd name="connsiteY29" fmla="*/ 259557 h 1416844"/>
                  <a:gd name="connsiteX30" fmla="*/ 66675 w 1045369"/>
                  <a:gd name="connsiteY30" fmla="*/ 250032 h 1416844"/>
                  <a:gd name="connsiteX31" fmla="*/ 95250 w 1045369"/>
                  <a:gd name="connsiteY31" fmla="*/ 223838 h 1416844"/>
                  <a:gd name="connsiteX32" fmla="*/ 145257 w 1045369"/>
                  <a:gd name="connsiteY32" fmla="*/ 185738 h 1416844"/>
                  <a:gd name="connsiteX33" fmla="*/ 152400 w 1045369"/>
                  <a:gd name="connsiteY33" fmla="*/ 152400 h 1416844"/>
                  <a:gd name="connsiteX34" fmla="*/ 138113 w 1045369"/>
                  <a:gd name="connsiteY34" fmla="*/ 109538 h 1416844"/>
                  <a:gd name="connsiteX35" fmla="*/ 116682 w 1045369"/>
                  <a:gd name="connsiteY35" fmla="*/ 64294 h 1416844"/>
                  <a:gd name="connsiteX36" fmla="*/ 92869 w 1045369"/>
                  <a:gd name="connsiteY36" fmla="*/ 52388 h 1416844"/>
                  <a:gd name="connsiteX37" fmla="*/ 104775 w 1045369"/>
                  <a:gd name="connsiteY37" fmla="*/ 16669 h 1416844"/>
                  <a:gd name="connsiteX38" fmla="*/ 135732 w 1045369"/>
                  <a:gd name="connsiteY38" fmla="*/ 0 h 1416844"/>
                  <a:gd name="connsiteX39" fmla="*/ 197644 w 1045369"/>
                  <a:gd name="connsiteY39" fmla="*/ 16669 h 1416844"/>
                  <a:gd name="connsiteX40" fmla="*/ 230982 w 1045369"/>
                  <a:gd name="connsiteY40" fmla="*/ 42863 h 1416844"/>
                  <a:gd name="connsiteX41" fmla="*/ 278607 w 1045369"/>
                  <a:gd name="connsiteY41" fmla="*/ 66675 h 1416844"/>
                  <a:gd name="connsiteX42" fmla="*/ 304800 w 1045369"/>
                  <a:gd name="connsiteY42" fmla="*/ 69057 h 1416844"/>
                  <a:gd name="connsiteX43" fmla="*/ 352425 w 1045369"/>
                  <a:gd name="connsiteY43" fmla="*/ 45244 h 1416844"/>
                  <a:gd name="connsiteX44" fmla="*/ 376238 w 1045369"/>
                  <a:gd name="connsiteY44" fmla="*/ 47625 h 1416844"/>
                  <a:gd name="connsiteX45" fmla="*/ 435769 w 1045369"/>
                  <a:gd name="connsiteY45" fmla="*/ 45244 h 1416844"/>
                  <a:gd name="connsiteX46" fmla="*/ 504825 w 1045369"/>
                  <a:gd name="connsiteY46" fmla="*/ 59532 h 1416844"/>
                  <a:gd name="connsiteX47" fmla="*/ 573882 w 1045369"/>
                  <a:gd name="connsiteY47" fmla="*/ 90488 h 1416844"/>
                  <a:gd name="connsiteX48" fmla="*/ 640557 w 1045369"/>
                  <a:gd name="connsiteY48" fmla="*/ 100013 h 1416844"/>
                  <a:gd name="connsiteX49" fmla="*/ 728663 w 1045369"/>
                  <a:gd name="connsiteY49" fmla="*/ 95250 h 1416844"/>
                  <a:gd name="connsiteX50" fmla="*/ 802482 w 1045369"/>
                  <a:gd name="connsiteY50" fmla="*/ 76200 h 1416844"/>
                  <a:gd name="connsiteX51" fmla="*/ 857250 w 1045369"/>
                  <a:gd name="connsiteY51" fmla="*/ 83344 h 1416844"/>
                  <a:gd name="connsiteX52" fmla="*/ 904875 w 1045369"/>
                  <a:gd name="connsiteY52" fmla="*/ 57150 h 1416844"/>
                  <a:gd name="connsiteX53" fmla="*/ 945357 w 1045369"/>
                  <a:gd name="connsiteY53" fmla="*/ 38100 h 1416844"/>
                  <a:gd name="connsiteX54" fmla="*/ 959644 w 1045369"/>
                  <a:gd name="connsiteY54" fmla="*/ 59532 h 1416844"/>
                  <a:gd name="connsiteX55" fmla="*/ 971550 w 1045369"/>
                  <a:gd name="connsiteY55" fmla="*/ 114300 h 1416844"/>
                  <a:gd name="connsiteX56" fmla="*/ 1014413 w 1045369"/>
                  <a:gd name="connsiteY56" fmla="*/ 135732 h 1416844"/>
                  <a:gd name="connsiteX57" fmla="*/ 1045369 w 1045369"/>
                  <a:gd name="connsiteY57" fmla="*/ 171450 h 1416844"/>
                  <a:gd name="connsiteX58" fmla="*/ 1040607 w 1045369"/>
                  <a:gd name="connsiteY58" fmla="*/ 211932 h 1416844"/>
                  <a:gd name="connsiteX59" fmla="*/ 1035844 w 1045369"/>
                  <a:gd name="connsiteY59" fmla="*/ 257175 h 1416844"/>
                  <a:gd name="connsiteX60" fmla="*/ 1038225 w 1045369"/>
                  <a:gd name="connsiteY60" fmla="*/ 352425 h 1416844"/>
                  <a:gd name="connsiteX61" fmla="*/ 1028700 w 1045369"/>
                  <a:gd name="connsiteY61" fmla="*/ 378619 h 1416844"/>
                  <a:gd name="connsiteX62" fmla="*/ 1007269 w 1045369"/>
                  <a:gd name="connsiteY62" fmla="*/ 419100 h 1416844"/>
                  <a:gd name="connsiteX63" fmla="*/ 952500 w 1045369"/>
                  <a:gd name="connsiteY63" fmla="*/ 454819 h 1416844"/>
                  <a:gd name="connsiteX64" fmla="*/ 888207 w 1045369"/>
                  <a:gd name="connsiteY64" fmla="*/ 497682 h 1416844"/>
                  <a:gd name="connsiteX65" fmla="*/ 869157 w 1045369"/>
                  <a:gd name="connsiteY65" fmla="*/ 535782 h 1416844"/>
                  <a:gd name="connsiteX66" fmla="*/ 866775 w 1045369"/>
                  <a:gd name="connsiteY66" fmla="*/ 583407 h 1416844"/>
                  <a:gd name="connsiteX67" fmla="*/ 845344 w 1045369"/>
                  <a:gd name="connsiteY67" fmla="*/ 621507 h 1416844"/>
                  <a:gd name="connsiteX68" fmla="*/ 821532 w 1045369"/>
                  <a:gd name="connsiteY68" fmla="*/ 654844 h 1416844"/>
                  <a:gd name="connsiteX69" fmla="*/ 790575 w 1045369"/>
                  <a:gd name="connsiteY69" fmla="*/ 688182 h 1416844"/>
                  <a:gd name="connsiteX70" fmla="*/ 766763 w 1045369"/>
                  <a:gd name="connsiteY70" fmla="*/ 723900 h 1416844"/>
                  <a:gd name="connsiteX71" fmla="*/ 757238 w 1045369"/>
                  <a:gd name="connsiteY71" fmla="*/ 752475 h 1416844"/>
                  <a:gd name="connsiteX72" fmla="*/ 752475 w 1045369"/>
                  <a:gd name="connsiteY72" fmla="*/ 788194 h 1416844"/>
                  <a:gd name="connsiteX73" fmla="*/ 742950 w 1045369"/>
                  <a:gd name="connsiteY73" fmla="*/ 842963 h 1416844"/>
                  <a:gd name="connsiteX74" fmla="*/ 757238 w 1045369"/>
                  <a:gd name="connsiteY74" fmla="*/ 895350 h 1416844"/>
                  <a:gd name="connsiteX75" fmla="*/ 769144 w 1045369"/>
                  <a:gd name="connsiteY75" fmla="*/ 952500 h 1416844"/>
                  <a:gd name="connsiteX76" fmla="*/ 788194 w 1045369"/>
                  <a:gd name="connsiteY76" fmla="*/ 995363 h 1416844"/>
                  <a:gd name="connsiteX77" fmla="*/ 792957 w 1045369"/>
                  <a:gd name="connsiteY77" fmla="*/ 1035844 h 1416844"/>
                  <a:gd name="connsiteX78" fmla="*/ 785813 w 1045369"/>
                  <a:gd name="connsiteY78" fmla="*/ 1081088 h 1416844"/>
                  <a:gd name="connsiteX79" fmla="*/ 759619 w 1045369"/>
                  <a:gd name="connsiteY79" fmla="*/ 1116807 h 1416844"/>
                  <a:gd name="connsiteX80" fmla="*/ 757238 w 1045369"/>
                  <a:gd name="connsiteY80" fmla="*/ 1152525 h 1416844"/>
                  <a:gd name="connsiteX81" fmla="*/ 771525 w 1045369"/>
                  <a:gd name="connsiteY81" fmla="*/ 1188244 h 1416844"/>
                  <a:gd name="connsiteX82" fmla="*/ 800100 w 1045369"/>
                  <a:gd name="connsiteY82" fmla="*/ 1207294 h 1416844"/>
                  <a:gd name="connsiteX83" fmla="*/ 804863 w 1045369"/>
                  <a:gd name="connsiteY83" fmla="*/ 1243013 h 1416844"/>
                  <a:gd name="connsiteX84" fmla="*/ 788194 w 1045369"/>
                  <a:gd name="connsiteY84" fmla="*/ 1252538 h 1416844"/>
                  <a:gd name="connsiteX85" fmla="*/ 797719 w 1045369"/>
                  <a:gd name="connsiteY85" fmla="*/ 1283494 h 1416844"/>
                  <a:gd name="connsiteX86" fmla="*/ 795338 w 1045369"/>
                  <a:gd name="connsiteY86" fmla="*/ 1314450 h 1416844"/>
                  <a:gd name="connsiteX87" fmla="*/ 771525 w 1045369"/>
                  <a:gd name="connsiteY87" fmla="*/ 1347788 h 1416844"/>
                  <a:gd name="connsiteX88" fmla="*/ 742950 w 1045369"/>
                  <a:gd name="connsiteY88" fmla="*/ 1359694 h 1416844"/>
                  <a:gd name="connsiteX89" fmla="*/ 728663 w 1045369"/>
                  <a:gd name="connsiteY89" fmla="*/ 1333500 h 1416844"/>
                  <a:gd name="connsiteX90" fmla="*/ 716757 w 1045369"/>
                  <a:gd name="connsiteY90" fmla="*/ 1300163 h 1416844"/>
                  <a:gd name="connsiteX91" fmla="*/ 678657 w 1045369"/>
                  <a:gd name="connsiteY91" fmla="*/ 1285875 h 1416844"/>
                  <a:gd name="connsiteX92" fmla="*/ 645319 w 1045369"/>
                  <a:gd name="connsiteY92" fmla="*/ 1293019 h 1416844"/>
                  <a:gd name="connsiteX93" fmla="*/ 611982 w 1045369"/>
                  <a:gd name="connsiteY93" fmla="*/ 1307307 h 1416844"/>
                  <a:gd name="connsiteX94" fmla="*/ 588169 w 1045369"/>
                  <a:gd name="connsiteY94" fmla="*/ 1347788 h 1416844"/>
                  <a:gd name="connsiteX95" fmla="*/ 561975 w 1045369"/>
                  <a:gd name="connsiteY95" fmla="*/ 1362075 h 1416844"/>
                  <a:gd name="connsiteX96" fmla="*/ 514350 w 1045369"/>
                  <a:gd name="connsiteY96" fmla="*/ 1362075 h 1416844"/>
                  <a:gd name="connsiteX97" fmla="*/ 492919 w 1045369"/>
                  <a:gd name="connsiteY97" fmla="*/ 1385888 h 1416844"/>
                  <a:gd name="connsiteX98" fmla="*/ 471488 w 1045369"/>
                  <a:gd name="connsiteY98" fmla="*/ 1383507 h 1416844"/>
                  <a:gd name="connsiteX99" fmla="*/ 435769 w 1045369"/>
                  <a:gd name="connsiteY99" fmla="*/ 1369219 h 1416844"/>
                  <a:gd name="connsiteX100" fmla="*/ 423863 w 1045369"/>
                  <a:gd name="connsiteY100" fmla="*/ 1385888 h 1416844"/>
                  <a:gd name="connsiteX101" fmla="*/ 388144 w 1045369"/>
                  <a:gd name="connsiteY101" fmla="*/ 1416844 h 1416844"/>
                  <a:gd name="connsiteX102" fmla="*/ 369094 w 1045369"/>
                  <a:gd name="connsiteY102" fmla="*/ 1400175 h 1416844"/>
                  <a:gd name="connsiteX103" fmla="*/ 376238 w 1045369"/>
                  <a:gd name="connsiteY103" fmla="*/ 1366838 h 1416844"/>
                  <a:gd name="connsiteX104" fmla="*/ 371475 w 1045369"/>
                  <a:gd name="connsiteY104" fmla="*/ 1345407 h 1416844"/>
                  <a:gd name="connsiteX105" fmla="*/ 345282 w 1045369"/>
                  <a:gd name="connsiteY105" fmla="*/ 1307307 h 1416844"/>
                  <a:gd name="connsiteX106" fmla="*/ 314325 w 1045369"/>
                  <a:gd name="connsiteY106" fmla="*/ 1293019 h 1416844"/>
                  <a:gd name="connsiteX107" fmla="*/ 288132 w 1045369"/>
                  <a:gd name="connsiteY107" fmla="*/ 1283494 h 1416844"/>
                  <a:gd name="connsiteX108" fmla="*/ 273844 w 1045369"/>
                  <a:gd name="connsiteY108" fmla="*/ 1307307 h 1416844"/>
                  <a:gd name="connsiteX109" fmla="*/ 252413 w 1045369"/>
                  <a:gd name="connsiteY109" fmla="*/ 1326357 h 1416844"/>
                  <a:gd name="connsiteX110" fmla="*/ 221457 w 1045369"/>
                  <a:gd name="connsiteY110" fmla="*/ 1347788 h 1416844"/>
                  <a:gd name="connsiteX111" fmla="*/ 185738 w 1045369"/>
                  <a:gd name="connsiteY111" fmla="*/ 1352550 h 1416844"/>
                  <a:gd name="connsiteX112" fmla="*/ 169069 w 1045369"/>
                  <a:gd name="connsiteY112" fmla="*/ 1335882 h 1416844"/>
                  <a:gd name="connsiteX113" fmla="*/ 173832 w 1045369"/>
                  <a:gd name="connsiteY113" fmla="*/ 1316832 h 1416844"/>
                  <a:gd name="connsiteX114" fmla="*/ 121444 w 1045369"/>
                  <a:gd name="connsiteY114" fmla="*/ 1300163 h 1416844"/>
                  <a:gd name="connsiteX115" fmla="*/ 104775 w 1045369"/>
                  <a:gd name="connsiteY115" fmla="*/ 1264444 h 1416844"/>
                  <a:gd name="connsiteX0" fmla="*/ 104775 w 1045369"/>
                  <a:gd name="connsiteY0" fmla="*/ 1264444 h 1416844"/>
                  <a:gd name="connsiteX1" fmla="*/ 135732 w 1045369"/>
                  <a:gd name="connsiteY1" fmla="*/ 1247775 h 1416844"/>
                  <a:gd name="connsiteX2" fmla="*/ 157163 w 1045369"/>
                  <a:gd name="connsiteY2" fmla="*/ 1223963 h 1416844"/>
                  <a:gd name="connsiteX3" fmla="*/ 157163 w 1045369"/>
                  <a:gd name="connsiteY3" fmla="*/ 1193007 h 1416844"/>
                  <a:gd name="connsiteX4" fmla="*/ 164307 w 1045369"/>
                  <a:gd name="connsiteY4" fmla="*/ 1150144 h 1416844"/>
                  <a:gd name="connsiteX5" fmla="*/ 169069 w 1045369"/>
                  <a:gd name="connsiteY5" fmla="*/ 1119188 h 1416844"/>
                  <a:gd name="connsiteX6" fmla="*/ 161925 w 1045369"/>
                  <a:gd name="connsiteY6" fmla="*/ 1097757 h 1416844"/>
                  <a:gd name="connsiteX7" fmla="*/ 140494 w 1045369"/>
                  <a:gd name="connsiteY7" fmla="*/ 1026319 h 1416844"/>
                  <a:gd name="connsiteX8" fmla="*/ 128588 w 1045369"/>
                  <a:gd name="connsiteY8" fmla="*/ 976313 h 1416844"/>
                  <a:gd name="connsiteX9" fmla="*/ 104775 w 1045369"/>
                  <a:gd name="connsiteY9" fmla="*/ 931069 h 1416844"/>
                  <a:gd name="connsiteX10" fmla="*/ 88107 w 1045369"/>
                  <a:gd name="connsiteY10" fmla="*/ 888207 h 1416844"/>
                  <a:gd name="connsiteX11" fmla="*/ 78582 w 1045369"/>
                  <a:gd name="connsiteY11" fmla="*/ 850107 h 1416844"/>
                  <a:gd name="connsiteX12" fmla="*/ 78582 w 1045369"/>
                  <a:gd name="connsiteY12" fmla="*/ 814388 h 1416844"/>
                  <a:gd name="connsiteX13" fmla="*/ 85725 w 1045369"/>
                  <a:gd name="connsiteY13" fmla="*/ 776288 h 1416844"/>
                  <a:gd name="connsiteX14" fmla="*/ 90488 w 1045369"/>
                  <a:gd name="connsiteY14" fmla="*/ 740569 h 1416844"/>
                  <a:gd name="connsiteX15" fmla="*/ 88107 w 1045369"/>
                  <a:gd name="connsiteY15" fmla="*/ 678657 h 1416844"/>
                  <a:gd name="connsiteX16" fmla="*/ 76200 w 1045369"/>
                  <a:gd name="connsiteY16" fmla="*/ 633413 h 1416844"/>
                  <a:gd name="connsiteX17" fmla="*/ 59532 w 1045369"/>
                  <a:gd name="connsiteY17" fmla="*/ 602457 h 1416844"/>
                  <a:gd name="connsiteX18" fmla="*/ 38100 w 1045369"/>
                  <a:gd name="connsiteY18" fmla="*/ 576263 h 1416844"/>
                  <a:gd name="connsiteX19" fmla="*/ 4763 w 1045369"/>
                  <a:gd name="connsiteY19" fmla="*/ 564357 h 1416844"/>
                  <a:gd name="connsiteX20" fmla="*/ 0 w 1045369"/>
                  <a:gd name="connsiteY20" fmla="*/ 535782 h 1416844"/>
                  <a:gd name="connsiteX21" fmla="*/ 7144 w 1045369"/>
                  <a:gd name="connsiteY21" fmla="*/ 514350 h 1416844"/>
                  <a:gd name="connsiteX22" fmla="*/ 33338 w 1045369"/>
                  <a:gd name="connsiteY22" fmla="*/ 490538 h 1416844"/>
                  <a:gd name="connsiteX23" fmla="*/ 45244 w 1045369"/>
                  <a:gd name="connsiteY23" fmla="*/ 466725 h 1416844"/>
                  <a:gd name="connsiteX24" fmla="*/ 45244 w 1045369"/>
                  <a:gd name="connsiteY24" fmla="*/ 428625 h 1416844"/>
                  <a:gd name="connsiteX25" fmla="*/ 38100 w 1045369"/>
                  <a:gd name="connsiteY25" fmla="*/ 392907 h 1416844"/>
                  <a:gd name="connsiteX26" fmla="*/ 30957 w 1045369"/>
                  <a:gd name="connsiteY26" fmla="*/ 352425 h 1416844"/>
                  <a:gd name="connsiteX27" fmla="*/ 38100 w 1045369"/>
                  <a:gd name="connsiteY27" fmla="*/ 319088 h 1416844"/>
                  <a:gd name="connsiteX28" fmla="*/ 40482 w 1045369"/>
                  <a:gd name="connsiteY28" fmla="*/ 278607 h 1416844"/>
                  <a:gd name="connsiteX29" fmla="*/ 40482 w 1045369"/>
                  <a:gd name="connsiteY29" fmla="*/ 259557 h 1416844"/>
                  <a:gd name="connsiteX30" fmla="*/ 66675 w 1045369"/>
                  <a:gd name="connsiteY30" fmla="*/ 250032 h 1416844"/>
                  <a:gd name="connsiteX31" fmla="*/ 95250 w 1045369"/>
                  <a:gd name="connsiteY31" fmla="*/ 223838 h 1416844"/>
                  <a:gd name="connsiteX32" fmla="*/ 145257 w 1045369"/>
                  <a:gd name="connsiteY32" fmla="*/ 185738 h 1416844"/>
                  <a:gd name="connsiteX33" fmla="*/ 152400 w 1045369"/>
                  <a:gd name="connsiteY33" fmla="*/ 152400 h 1416844"/>
                  <a:gd name="connsiteX34" fmla="*/ 138113 w 1045369"/>
                  <a:gd name="connsiteY34" fmla="*/ 109538 h 1416844"/>
                  <a:gd name="connsiteX35" fmla="*/ 116682 w 1045369"/>
                  <a:gd name="connsiteY35" fmla="*/ 64294 h 1416844"/>
                  <a:gd name="connsiteX36" fmla="*/ 92869 w 1045369"/>
                  <a:gd name="connsiteY36" fmla="*/ 52388 h 1416844"/>
                  <a:gd name="connsiteX37" fmla="*/ 104775 w 1045369"/>
                  <a:gd name="connsiteY37" fmla="*/ 16669 h 1416844"/>
                  <a:gd name="connsiteX38" fmla="*/ 135732 w 1045369"/>
                  <a:gd name="connsiteY38" fmla="*/ 0 h 1416844"/>
                  <a:gd name="connsiteX39" fmla="*/ 197644 w 1045369"/>
                  <a:gd name="connsiteY39" fmla="*/ 16669 h 1416844"/>
                  <a:gd name="connsiteX40" fmla="*/ 230982 w 1045369"/>
                  <a:gd name="connsiteY40" fmla="*/ 42863 h 1416844"/>
                  <a:gd name="connsiteX41" fmla="*/ 278607 w 1045369"/>
                  <a:gd name="connsiteY41" fmla="*/ 66675 h 1416844"/>
                  <a:gd name="connsiteX42" fmla="*/ 304800 w 1045369"/>
                  <a:gd name="connsiteY42" fmla="*/ 69057 h 1416844"/>
                  <a:gd name="connsiteX43" fmla="*/ 352425 w 1045369"/>
                  <a:gd name="connsiteY43" fmla="*/ 45244 h 1416844"/>
                  <a:gd name="connsiteX44" fmla="*/ 376238 w 1045369"/>
                  <a:gd name="connsiteY44" fmla="*/ 47625 h 1416844"/>
                  <a:gd name="connsiteX45" fmla="*/ 435769 w 1045369"/>
                  <a:gd name="connsiteY45" fmla="*/ 45244 h 1416844"/>
                  <a:gd name="connsiteX46" fmla="*/ 504825 w 1045369"/>
                  <a:gd name="connsiteY46" fmla="*/ 59532 h 1416844"/>
                  <a:gd name="connsiteX47" fmla="*/ 573882 w 1045369"/>
                  <a:gd name="connsiteY47" fmla="*/ 90488 h 1416844"/>
                  <a:gd name="connsiteX48" fmla="*/ 640557 w 1045369"/>
                  <a:gd name="connsiteY48" fmla="*/ 100013 h 1416844"/>
                  <a:gd name="connsiteX49" fmla="*/ 728663 w 1045369"/>
                  <a:gd name="connsiteY49" fmla="*/ 95250 h 1416844"/>
                  <a:gd name="connsiteX50" fmla="*/ 802482 w 1045369"/>
                  <a:gd name="connsiteY50" fmla="*/ 76200 h 1416844"/>
                  <a:gd name="connsiteX51" fmla="*/ 857250 w 1045369"/>
                  <a:gd name="connsiteY51" fmla="*/ 83344 h 1416844"/>
                  <a:gd name="connsiteX52" fmla="*/ 904875 w 1045369"/>
                  <a:gd name="connsiteY52" fmla="*/ 57150 h 1416844"/>
                  <a:gd name="connsiteX53" fmla="*/ 945357 w 1045369"/>
                  <a:gd name="connsiteY53" fmla="*/ 38100 h 1416844"/>
                  <a:gd name="connsiteX54" fmla="*/ 959644 w 1045369"/>
                  <a:gd name="connsiteY54" fmla="*/ 59532 h 1416844"/>
                  <a:gd name="connsiteX55" fmla="*/ 971550 w 1045369"/>
                  <a:gd name="connsiteY55" fmla="*/ 114300 h 1416844"/>
                  <a:gd name="connsiteX56" fmla="*/ 1014413 w 1045369"/>
                  <a:gd name="connsiteY56" fmla="*/ 135732 h 1416844"/>
                  <a:gd name="connsiteX57" fmla="*/ 1045369 w 1045369"/>
                  <a:gd name="connsiteY57" fmla="*/ 171450 h 1416844"/>
                  <a:gd name="connsiteX58" fmla="*/ 1040607 w 1045369"/>
                  <a:gd name="connsiteY58" fmla="*/ 211932 h 1416844"/>
                  <a:gd name="connsiteX59" fmla="*/ 1035844 w 1045369"/>
                  <a:gd name="connsiteY59" fmla="*/ 257175 h 1416844"/>
                  <a:gd name="connsiteX60" fmla="*/ 1038225 w 1045369"/>
                  <a:gd name="connsiteY60" fmla="*/ 352425 h 1416844"/>
                  <a:gd name="connsiteX61" fmla="*/ 1028700 w 1045369"/>
                  <a:gd name="connsiteY61" fmla="*/ 378619 h 1416844"/>
                  <a:gd name="connsiteX62" fmla="*/ 1007269 w 1045369"/>
                  <a:gd name="connsiteY62" fmla="*/ 419100 h 1416844"/>
                  <a:gd name="connsiteX63" fmla="*/ 952500 w 1045369"/>
                  <a:gd name="connsiteY63" fmla="*/ 454819 h 1416844"/>
                  <a:gd name="connsiteX64" fmla="*/ 888207 w 1045369"/>
                  <a:gd name="connsiteY64" fmla="*/ 497682 h 1416844"/>
                  <a:gd name="connsiteX65" fmla="*/ 869157 w 1045369"/>
                  <a:gd name="connsiteY65" fmla="*/ 535782 h 1416844"/>
                  <a:gd name="connsiteX66" fmla="*/ 866775 w 1045369"/>
                  <a:gd name="connsiteY66" fmla="*/ 583407 h 1416844"/>
                  <a:gd name="connsiteX67" fmla="*/ 845344 w 1045369"/>
                  <a:gd name="connsiteY67" fmla="*/ 621507 h 1416844"/>
                  <a:gd name="connsiteX68" fmla="*/ 821532 w 1045369"/>
                  <a:gd name="connsiteY68" fmla="*/ 654844 h 1416844"/>
                  <a:gd name="connsiteX69" fmla="*/ 790575 w 1045369"/>
                  <a:gd name="connsiteY69" fmla="*/ 688182 h 1416844"/>
                  <a:gd name="connsiteX70" fmla="*/ 766763 w 1045369"/>
                  <a:gd name="connsiteY70" fmla="*/ 723900 h 1416844"/>
                  <a:gd name="connsiteX71" fmla="*/ 757238 w 1045369"/>
                  <a:gd name="connsiteY71" fmla="*/ 752475 h 1416844"/>
                  <a:gd name="connsiteX72" fmla="*/ 752475 w 1045369"/>
                  <a:gd name="connsiteY72" fmla="*/ 788194 h 1416844"/>
                  <a:gd name="connsiteX73" fmla="*/ 742950 w 1045369"/>
                  <a:gd name="connsiteY73" fmla="*/ 842963 h 1416844"/>
                  <a:gd name="connsiteX74" fmla="*/ 757238 w 1045369"/>
                  <a:gd name="connsiteY74" fmla="*/ 895350 h 1416844"/>
                  <a:gd name="connsiteX75" fmla="*/ 769144 w 1045369"/>
                  <a:gd name="connsiteY75" fmla="*/ 952500 h 1416844"/>
                  <a:gd name="connsiteX76" fmla="*/ 788194 w 1045369"/>
                  <a:gd name="connsiteY76" fmla="*/ 995363 h 1416844"/>
                  <a:gd name="connsiteX77" fmla="*/ 792957 w 1045369"/>
                  <a:gd name="connsiteY77" fmla="*/ 1035844 h 1416844"/>
                  <a:gd name="connsiteX78" fmla="*/ 785813 w 1045369"/>
                  <a:gd name="connsiteY78" fmla="*/ 1081088 h 1416844"/>
                  <a:gd name="connsiteX79" fmla="*/ 759619 w 1045369"/>
                  <a:gd name="connsiteY79" fmla="*/ 1116807 h 1416844"/>
                  <a:gd name="connsiteX80" fmla="*/ 757238 w 1045369"/>
                  <a:gd name="connsiteY80" fmla="*/ 1152525 h 1416844"/>
                  <a:gd name="connsiteX81" fmla="*/ 771525 w 1045369"/>
                  <a:gd name="connsiteY81" fmla="*/ 1188244 h 1416844"/>
                  <a:gd name="connsiteX82" fmla="*/ 800100 w 1045369"/>
                  <a:gd name="connsiteY82" fmla="*/ 1207294 h 1416844"/>
                  <a:gd name="connsiteX83" fmla="*/ 804863 w 1045369"/>
                  <a:gd name="connsiteY83" fmla="*/ 1243013 h 1416844"/>
                  <a:gd name="connsiteX84" fmla="*/ 788194 w 1045369"/>
                  <a:gd name="connsiteY84" fmla="*/ 1252538 h 1416844"/>
                  <a:gd name="connsiteX85" fmla="*/ 797719 w 1045369"/>
                  <a:gd name="connsiteY85" fmla="*/ 1283494 h 1416844"/>
                  <a:gd name="connsiteX86" fmla="*/ 795338 w 1045369"/>
                  <a:gd name="connsiteY86" fmla="*/ 1314450 h 1416844"/>
                  <a:gd name="connsiteX87" fmla="*/ 771525 w 1045369"/>
                  <a:gd name="connsiteY87" fmla="*/ 1347788 h 1416844"/>
                  <a:gd name="connsiteX88" fmla="*/ 742950 w 1045369"/>
                  <a:gd name="connsiteY88" fmla="*/ 1359694 h 1416844"/>
                  <a:gd name="connsiteX89" fmla="*/ 728663 w 1045369"/>
                  <a:gd name="connsiteY89" fmla="*/ 1333500 h 1416844"/>
                  <a:gd name="connsiteX90" fmla="*/ 716757 w 1045369"/>
                  <a:gd name="connsiteY90" fmla="*/ 1300163 h 1416844"/>
                  <a:gd name="connsiteX91" fmla="*/ 678657 w 1045369"/>
                  <a:gd name="connsiteY91" fmla="*/ 1285875 h 1416844"/>
                  <a:gd name="connsiteX92" fmla="*/ 645319 w 1045369"/>
                  <a:gd name="connsiteY92" fmla="*/ 1293019 h 1416844"/>
                  <a:gd name="connsiteX93" fmla="*/ 611982 w 1045369"/>
                  <a:gd name="connsiteY93" fmla="*/ 1307307 h 1416844"/>
                  <a:gd name="connsiteX94" fmla="*/ 588169 w 1045369"/>
                  <a:gd name="connsiteY94" fmla="*/ 1347788 h 1416844"/>
                  <a:gd name="connsiteX95" fmla="*/ 561975 w 1045369"/>
                  <a:gd name="connsiteY95" fmla="*/ 1362075 h 1416844"/>
                  <a:gd name="connsiteX96" fmla="*/ 514350 w 1045369"/>
                  <a:gd name="connsiteY96" fmla="*/ 1362075 h 1416844"/>
                  <a:gd name="connsiteX97" fmla="*/ 492919 w 1045369"/>
                  <a:gd name="connsiteY97" fmla="*/ 1385888 h 1416844"/>
                  <a:gd name="connsiteX98" fmla="*/ 471488 w 1045369"/>
                  <a:gd name="connsiteY98" fmla="*/ 1383507 h 1416844"/>
                  <a:gd name="connsiteX99" fmla="*/ 435769 w 1045369"/>
                  <a:gd name="connsiteY99" fmla="*/ 1369219 h 1416844"/>
                  <a:gd name="connsiteX100" fmla="*/ 423863 w 1045369"/>
                  <a:gd name="connsiteY100" fmla="*/ 1385888 h 1416844"/>
                  <a:gd name="connsiteX101" fmla="*/ 388144 w 1045369"/>
                  <a:gd name="connsiteY101" fmla="*/ 1416844 h 1416844"/>
                  <a:gd name="connsiteX102" fmla="*/ 369094 w 1045369"/>
                  <a:gd name="connsiteY102" fmla="*/ 1400175 h 1416844"/>
                  <a:gd name="connsiteX103" fmla="*/ 376238 w 1045369"/>
                  <a:gd name="connsiteY103" fmla="*/ 1366838 h 1416844"/>
                  <a:gd name="connsiteX104" fmla="*/ 371475 w 1045369"/>
                  <a:gd name="connsiteY104" fmla="*/ 1345407 h 1416844"/>
                  <a:gd name="connsiteX105" fmla="*/ 345282 w 1045369"/>
                  <a:gd name="connsiteY105" fmla="*/ 1307307 h 1416844"/>
                  <a:gd name="connsiteX106" fmla="*/ 314325 w 1045369"/>
                  <a:gd name="connsiteY106" fmla="*/ 1293019 h 1416844"/>
                  <a:gd name="connsiteX107" fmla="*/ 288132 w 1045369"/>
                  <a:gd name="connsiteY107" fmla="*/ 1283494 h 1416844"/>
                  <a:gd name="connsiteX108" fmla="*/ 273844 w 1045369"/>
                  <a:gd name="connsiteY108" fmla="*/ 1307307 h 1416844"/>
                  <a:gd name="connsiteX109" fmla="*/ 252413 w 1045369"/>
                  <a:gd name="connsiteY109" fmla="*/ 1326357 h 1416844"/>
                  <a:gd name="connsiteX110" fmla="*/ 221457 w 1045369"/>
                  <a:gd name="connsiteY110" fmla="*/ 1347788 h 1416844"/>
                  <a:gd name="connsiteX111" fmla="*/ 185738 w 1045369"/>
                  <a:gd name="connsiteY111" fmla="*/ 1352550 h 1416844"/>
                  <a:gd name="connsiteX112" fmla="*/ 169069 w 1045369"/>
                  <a:gd name="connsiteY112" fmla="*/ 1335882 h 1416844"/>
                  <a:gd name="connsiteX113" fmla="*/ 173832 w 1045369"/>
                  <a:gd name="connsiteY113" fmla="*/ 1316832 h 1416844"/>
                  <a:gd name="connsiteX114" fmla="*/ 121444 w 1045369"/>
                  <a:gd name="connsiteY114" fmla="*/ 1300163 h 1416844"/>
                  <a:gd name="connsiteX115" fmla="*/ 104775 w 1045369"/>
                  <a:gd name="connsiteY115" fmla="*/ 1264444 h 1416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1045369" h="1416844">
                    <a:moveTo>
                      <a:pt x="104775" y="1264444"/>
                    </a:moveTo>
                    <a:lnTo>
                      <a:pt x="135732" y="1247775"/>
                    </a:lnTo>
                    <a:lnTo>
                      <a:pt x="157163" y="1223963"/>
                    </a:lnTo>
                    <a:lnTo>
                      <a:pt x="157163" y="1193007"/>
                    </a:lnTo>
                    <a:lnTo>
                      <a:pt x="164307" y="1150144"/>
                    </a:lnTo>
                    <a:lnTo>
                      <a:pt x="169069" y="1119188"/>
                    </a:lnTo>
                    <a:lnTo>
                      <a:pt x="161925" y="1097757"/>
                    </a:lnTo>
                    <a:lnTo>
                      <a:pt x="140494" y="1026319"/>
                    </a:lnTo>
                    <a:lnTo>
                      <a:pt x="128588" y="976313"/>
                    </a:lnTo>
                    <a:lnTo>
                      <a:pt x="104775" y="931069"/>
                    </a:lnTo>
                    <a:lnTo>
                      <a:pt x="88107" y="888207"/>
                    </a:lnTo>
                    <a:lnTo>
                      <a:pt x="78582" y="850107"/>
                    </a:lnTo>
                    <a:lnTo>
                      <a:pt x="78582" y="814388"/>
                    </a:lnTo>
                    <a:lnTo>
                      <a:pt x="85725" y="776288"/>
                    </a:lnTo>
                    <a:lnTo>
                      <a:pt x="90488" y="740569"/>
                    </a:lnTo>
                    <a:cubicBezTo>
                      <a:pt x="89694" y="719932"/>
                      <a:pt x="88901" y="699294"/>
                      <a:pt x="88107" y="678657"/>
                    </a:cubicBezTo>
                    <a:lnTo>
                      <a:pt x="76200" y="633413"/>
                    </a:lnTo>
                    <a:lnTo>
                      <a:pt x="59532" y="602457"/>
                    </a:lnTo>
                    <a:lnTo>
                      <a:pt x="38100" y="576263"/>
                    </a:lnTo>
                    <a:lnTo>
                      <a:pt x="4763" y="564357"/>
                    </a:lnTo>
                    <a:lnTo>
                      <a:pt x="0" y="535782"/>
                    </a:lnTo>
                    <a:lnTo>
                      <a:pt x="7144" y="514350"/>
                    </a:lnTo>
                    <a:lnTo>
                      <a:pt x="33338" y="490538"/>
                    </a:lnTo>
                    <a:lnTo>
                      <a:pt x="45244" y="466725"/>
                    </a:lnTo>
                    <a:lnTo>
                      <a:pt x="45244" y="428625"/>
                    </a:lnTo>
                    <a:lnTo>
                      <a:pt x="38100" y="392907"/>
                    </a:lnTo>
                    <a:lnTo>
                      <a:pt x="30957" y="352425"/>
                    </a:lnTo>
                    <a:lnTo>
                      <a:pt x="38100" y="319088"/>
                    </a:lnTo>
                    <a:lnTo>
                      <a:pt x="40482" y="278607"/>
                    </a:lnTo>
                    <a:lnTo>
                      <a:pt x="40482" y="259557"/>
                    </a:lnTo>
                    <a:lnTo>
                      <a:pt x="66675" y="250032"/>
                    </a:lnTo>
                    <a:lnTo>
                      <a:pt x="95250" y="223838"/>
                    </a:lnTo>
                    <a:lnTo>
                      <a:pt x="145257" y="185738"/>
                    </a:lnTo>
                    <a:lnTo>
                      <a:pt x="152400" y="152400"/>
                    </a:lnTo>
                    <a:lnTo>
                      <a:pt x="138113" y="109538"/>
                    </a:lnTo>
                    <a:lnTo>
                      <a:pt x="116682" y="64294"/>
                    </a:lnTo>
                    <a:lnTo>
                      <a:pt x="92869" y="52388"/>
                    </a:lnTo>
                    <a:lnTo>
                      <a:pt x="104775" y="16669"/>
                    </a:lnTo>
                    <a:lnTo>
                      <a:pt x="135732" y="0"/>
                    </a:lnTo>
                    <a:lnTo>
                      <a:pt x="197644" y="16669"/>
                    </a:lnTo>
                    <a:lnTo>
                      <a:pt x="230982" y="42863"/>
                    </a:lnTo>
                    <a:lnTo>
                      <a:pt x="278607" y="66675"/>
                    </a:lnTo>
                    <a:lnTo>
                      <a:pt x="304800" y="69057"/>
                    </a:lnTo>
                    <a:lnTo>
                      <a:pt x="352425" y="45244"/>
                    </a:lnTo>
                    <a:lnTo>
                      <a:pt x="376238" y="47625"/>
                    </a:lnTo>
                    <a:lnTo>
                      <a:pt x="435769" y="45244"/>
                    </a:lnTo>
                    <a:lnTo>
                      <a:pt x="504825" y="59532"/>
                    </a:lnTo>
                    <a:lnTo>
                      <a:pt x="573882" y="90488"/>
                    </a:lnTo>
                    <a:lnTo>
                      <a:pt x="640557" y="100013"/>
                    </a:lnTo>
                    <a:lnTo>
                      <a:pt x="728663" y="95250"/>
                    </a:lnTo>
                    <a:lnTo>
                      <a:pt x="802482" y="76200"/>
                    </a:lnTo>
                    <a:lnTo>
                      <a:pt x="857250" y="83344"/>
                    </a:lnTo>
                    <a:lnTo>
                      <a:pt x="904875" y="57150"/>
                    </a:lnTo>
                    <a:lnTo>
                      <a:pt x="945357" y="38100"/>
                    </a:lnTo>
                    <a:lnTo>
                      <a:pt x="959644" y="59532"/>
                    </a:lnTo>
                    <a:lnTo>
                      <a:pt x="971550" y="114300"/>
                    </a:lnTo>
                    <a:lnTo>
                      <a:pt x="1014413" y="135732"/>
                    </a:lnTo>
                    <a:lnTo>
                      <a:pt x="1045369" y="171450"/>
                    </a:lnTo>
                    <a:lnTo>
                      <a:pt x="1040607" y="211932"/>
                    </a:lnTo>
                    <a:lnTo>
                      <a:pt x="1035844" y="257175"/>
                    </a:lnTo>
                    <a:cubicBezTo>
                      <a:pt x="1036638" y="288925"/>
                      <a:pt x="1037431" y="320675"/>
                      <a:pt x="1038225" y="352425"/>
                    </a:cubicBezTo>
                    <a:lnTo>
                      <a:pt x="1028700" y="378619"/>
                    </a:lnTo>
                    <a:lnTo>
                      <a:pt x="1007269" y="419100"/>
                    </a:lnTo>
                    <a:lnTo>
                      <a:pt x="952500" y="454819"/>
                    </a:lnTo>
                    <a:lnTo>
                      <a:pt x="888207" y="497682"/>
                    </a:lnTo>
                    <a:lnTo>
                      <a:pt x="869157" y="535782"/>
                    </a:lnTo>
                    <a:lnTo>
                      <a:pt x="866775" y="583407"/>
                    </a:lnTo>
                    <a:lnTo>
                      <a:pt x="845344" y="621507"/>
                    </a:lnTo>
                    <a:lnTo>
                      <a:pt x="821532" y="654844"/>
                    </a:lnTo>
                    <a:lnTo>
                      <a:pt x="790575" y="688182"/>
                    </a:lnTo>
                    <a:lnTo>
                      <a:pt x="766763" y="723900"/>
                    </a:lnTo>
                    <a:cubicBezTo>
                      <a:pt x="759427" y="753245"/>
                      <a:pt x="769437" y="752475"/>
                      <a:pt x="757238" y="752475"/>
                    </a:cubicBezTo>
                    <a:lnTo>
                      <a:pt x="752475" y="788194"/>
                    </a:lnTo>
                    <a:lnTo>
                      <a:pt x="742950" y="842963"/>
                    </a:lnTo>
                    <a:lnTo>
                      <a:pt x="757238" y="895350"/>
                    </a:lnTo>
                    <a:lnTo>
                      <a:pt x="769144" y="952500"/>
                    </a:lnTo>
                    <a:lnTo>
                      <a:pt x="788194" y="995363"/>
                    </a:lnTo>
                    <a:lnTo>
                      <a:pt x="792957" y="1035844"/>
                    </a:lnTo>
                    <a:lnTo>
                      <a:pt x="785813" y="1081088"/>
                    </a:lnTo>
                    <a:lnTo>
                      <a:pt x="759619" y="1116807"/>
                    </a:lnTo>
                    <a:lnTo>
                      <a:pt x="757238" y="1152525"/>
                    </a:lnTo>
                    <a:lnTo>
                      <a:pt x="771525" y="1188244"/>
                    </a:lnTo>
                    <a:lnTo>
                      <a:pt x="800100" y="1207294"/>
                    </a:lnTo>
                    <a:lnTo>
                      <a:pt x="804863" y="1243013"/>
                    </a:lnTo>
                    <a:lnTo>
                      <a:pt x="788194" y="1252538"/>
                    </a:lnTo>
                    <a:lnTo>
                      <a:pt x="797719" y="1283494"/>
                    </a:lnTo>
                    <a:lnTo>
                      <a:pt x="795338" y="1314450"/>
                    </a:lnTo>
                    <a:lnTo>
                      <a:pt x="771525" y="1347788"/>
                    </a:lnTo>
                    <a:lnTo>
                      <a:pt x="742950" y="1359694"/>
                    </a:lnTo>
                    <a:lnTo>
                      <a:pt x="728663" y="1333500"/>
                    </a:lnTo>
                    <a:lnTo>
                      <a:pt x="716757" y="1300163"/>
                    </a:lnTo>
                    <a:lnTo>
                      <a:pt x="678657" y="1285875"/>
                    </a:lnTo>
                    <a:lnTo>
                      <a:pt x="645319" y="1293019"/>
                    </a:lnTo>
                    <a:lnTo>
                      <a:pt x="611982" y="1307307"/>
                    </a:lnTo>
                    <a:lnTo>
                      <a:pt x="588169" y="1347788"/>
                    </a:lnTo>
                    <a:lnTo>
                      <a:pt x="561975" y="1362075"/>
                    </a:lnTo>
                    <a:lnTo>
                      <a:pt x="514350" y="1362075"/>
                    </a:lnTo>
                    <a:lnTo>
                      <a:pt x="492919" y="1385888"/>
                    </a:lnTo>
                    <a:lnTo>
                      <a:pt x="471488" y="1383507"/>
                    </a:lnTo>
                    <a:lnTo>
                      <a:pt x="435769" y="1369219"/>
                    </a:lnTo>
                    <a:lnTo>
                      <a:pt x="423863" y="1385888"/>
                    </a:lnTo>
                    <a:lnTo>
                      <a:pt x="388144" y="1416844"/>
                    </a:lnTo>
                    <a:lnTo>
                      <a:pt x="369094" y="1400175"/>
                    </a:lnTo>
                    <a:lnTo>
                      <a:pt x="376238" y="1366838"/>
                    </a:lnTo>
                    <a:lnTo>
                      <a:pt x="371475" y="1345407"/>
                    </a:lnTo>
                    <a:lnTo>
                      <a:pt x="345282" y="1307307"/>
                    </a:lnTo>
                    <a:lnTo>
                      <a:pt x="314325" y="1293019"/>
                    </a:lnTo>
                    <a:lnTo>
                      <a:pt x="288132" y="1283494"/>
                    </a:lnTo>
                    <a:lnTo>
                      <a:pt x="273844" y="1307307"/>
                    </a:lnTo>
                    <a:lnTo>
                      <a:pt x="252413" y="1326357"/>
                    </a:lnTo>
                    <a:lnTo>
                      <a:pt x="221457" y="1347788"/>
                    </a:lnTo>
                    <a:lnTo>
                      <a:pt x="185738" y="1352550"/>
                    </a:lnTo>
                    <a:lnTo>
                      <a:pt x="169069" y="1335882"/>
                    </a:lnTo>
                    <a:lnTo>
                      <a:pt x="173832" y="1316832"/>
                    </a:lnTo>
                    <a:cubicBezTo>
                      <a:pt x="160338" y="1308101"/>
                      <a:pt x="134938" y="1296987"/>
                      <a:pt x="121444" y="1300163"/>
                    </a:cubicBezTo>
                    <a:lnTo>
                      <a:pt x="104775" y="126444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2" name="인제군">
                <a:extLst>
                  <a:ext uri="{FF2B5EF4-FFF2-40B4-BE49-F238E27FC236}">
                    <a16:creationId xmlns:a16="http://schemas.microsoft.com/office/drawing/2014/main" id="{1D0B7049-6BAF-3077-AA69-7FDB278ABABC}"/>
                  </a:ext>
                </a:extLst>
              </p:cNvPr>
              <p:cNvSpPr/>
              <p:nvPr/>
            </p:nvSpPr>
            <p:spPr>
              <a:xfrm>
                <a:off x="3487824" y="902487"/>
                <a:ext cx="1706681" cy="2463221"/>
              </a:xfrm>
              <a:custGeom>
                <a:avLst/>
                <a:gdLst>
                  <a:gd name="connsiteX0" fmla="*/ 631443 w 1706682"/>
                  <a:gd name="connsiteY0" fmla="*/ 256151 h 2463221"/>
                  <a:gd name="connsiteX1" fmla="*/ 607615 w 1706682"/>
                  <a:gd name="connsiteY1" fmla="*/ 199560 h 2463221"/>
                  <a:gd name="connsiteX2" fmla="*/ 595701 w 1706682"/>
                  <a:gd name="connsiteY2" fmla="*/ 187646 h 2463221"/>
                  <a:gd name="connsiteX3" fmla="*/ 610593 w 1706682"/>
                  <a:gd name="connsiteY3" fmla="*/ 169775 h 2463221"/>
                  <a:gd name="connsiteX4" fmla="*/ 616550 w 1706682"/>
                  <a:gd name="connsiteY4" fmla="*/ 128076 h 2463221"/>
                  <a:gd name="connsiteX5" fmla="*/ 628464 w 1706682"/>
                  <a:gd name="connsiteY5" fmla="*/ 116162 h 2463221"/>
                  <a:gd name="connsiteX6" fmla="*/ 661228 w 1706682"/>
                  <a:gd name="connsiteY6" fmla="*/ 101269 h 2463221"/>
                  <a:gd name="connsiteX7" fmla="*/ 702927 w 1706682"/>
                  <a:gd name="connsiteY7" fmla="*/ 113183 h 2463221"/>
                  <a:gd name="connsiteX8" fmla="*/ 738669 w 1706682"/>
                  <a:gd name="connsiteY8" fmla="*/ 95312 h 2463221"/>
                  <a:gd name="connsiteX9" fmla="*/ 768454 w 1706682"/>
                  <a:gd name="connsiteY9" fmla="*/ 74463 h 2463221"/>
                  <a:gd name="connsiteX10" fmla="*/ 777389 w 1706682"/>
                  <a:gd name="connsiteY10" fmla="*/ 47656 h 2463221"/>
                  <a:gd name="connsiteX11" fmla="*/ 813131 w 1706682"/>
                  <a:gd name="connsiteY11" fmla="*/ 23828 h 2463221"/>
                  <a:gd name="connsiteX12" fmla="*/ 851852 w 1706682"/>
                  <a:gd name="connsiteY12" fmla="*/ 0 h 2463221"/>
                  <a:gd name="connsiteX13" fmla="*/ 875680 w 1706682"/>
                  <a:gd name="connsiteY13" fmla="*/ 5957 h 2463221"/>
                  <a:gd name="connsiteX14" fmla="*/ 869723 w 1706682"/>
                  <a:gd name="connsiteY14" fmla="*/ 23828 h 2463221"/>
                  <a:gd name="connsiteX15" fmla="*/ 884615 w 1706682"/>
                  <a:gd name="connsiteY15" fmla="*/ 41699 h 2463221"/>
                  <a:gd name="connsiteX16" fmla="*/ 917379 w 1706682"/>
                  <a:gd name="connsiteY16" fmla="*/ 80420 h 2463221"/>
                  <a:gd name="connsiteX17" fmla="*/ 962056 w 1706682"/>
                  <a:gd name="connsiteY17" fmla="*/ 86377 h 2463221"/>
                  <a:gd name="connsiteX18" fmla="*/ 979927 w 1706682"/>
                  <a:gd name="connsiteY18" fmla="*/ 134033 h 2463221"/>
                  <a:gd name="connsiteX19" fmla="*/ 1015669 w 1706682"/>
                  <a:gd name="connsiteY19" fmla="*/ 137011 h 2463221"/>
                  <a:gd name="connsiteX20" fmla="*/ 1057368 w 1706682"/>
                  <a:gd name="connsiteY20" fmla="*/ 187646 h 2463221"/>
                  <a:gd name="connsiteX21" fmla="*/ 1051411 w 1706682"/>
                  <a:gd name="connsiteY21" fmla="*/ 208495 h 2463221"/>
                  <a:gd name="connsiteX22" fmla="*/ 1054390 w 1706682"/>
                  <a:gd name="connsiteY22" fmla="*/ 250194 h 2463221"/>
                  <a:gd name="connsiteX23" fmla="*/ 1051411 w 1706682"/>
                  <a:gd name="connsiteY23" fmla="*/ 309764 h 2463221"/>
                  <a:gd name="connsiteX24" fmla="*/ 1066304 w 1706682"/>
                  <a:gd name="connsiteY24" fmla="*/ 339549 h 2463221"/>
                  <a:gd name="connsiteX25" fmla="*/ 1102046 w 1706682"/>
                  <a:gd name="connsiteY25" fmla="*/ 387205 h 2463221"/>
                  <a:gd name="connsiteX26" fmla="*/ 1140767 w 1706682"/>
                  <a:gd name="connsiteY26" fmla="*/ 405076 h 2463221"/>
                  <a:gd name="connsiteX27" fmla="*/ 1161616 w 1706682"/>
                  <a:gd name="connsiteY27" fmla="*/ 437840 h 2463221"/>
                  <a:gd name="connsiteX28" fmla="*/ 1176509 w 1706682"/>
                  <a:gd name="connsiteY28" fmla="*/ 458689 h 2463221"/>
                  <a:gd name="connsiteX29" fmla="*/ 1176509 w 1706682"/>
                  <a:gd name="connsiteY29" fmla="*/ 458689 h 2463221"/>
                  <a:gd name="connsiteX30" fmla="*/ 1176509 w 1706682"/>
                  <a:gd name="connsiteY30" fmla="*/ 527195 h 2463221"/>
                  <a:gd name="connsiteX31" fmla="*/ 1197358 w 1706682"/>
                  <a:gd name="connsiteY31" fmla="*/ 586765 h 2463221"/>
                  <a:gd name="connsiteX32" fmla="*/ 1191401 w 1706682"/>
                  <a:gd name="connsiteY32" fmla="*/ 604636 h 2463221"/>
                  <a:gd name="connsiteX33" fmla="*/ 1212251 w 1706682"/>
                  <a:gd name="connsiteY33" fmla="*/ 634421 h 2463221"/>
                  <a:gd name="connsiteX34" fmla="*/ 1256928 w 1706682"/>
                  <a:gd name="connsiteY34" fmla="*/ 613571 h 2463221"/>
                  <a:gd name="connsiteX35" fmla="*/ 1283735 w 1706682"/>
                  <a:gd name="connsiteY35" fmla="*/ 607614 h 2463221"/>
                  <a:gd name="connsiteX36" fmla="*/ 1313520 w 1706682"/>
                  <a:gd name="connsiteY36" fmla="*/ 640378 h 2463221"/>
                  <a:gd name="connsiteX37" fmla="*/ 1310541 w 1706682"/>
                  <a:gd name="connsiteY37" fmla="*/ 676120 h 2463221"/>
                  <a:gd name="connsiteX38" fmla="*/ 1343305 w 1706682"/>
                  <a:gd name="connsiteY38" fmla="*/ 693991 h 2463221"/>
                  <a:gd name="connsiteX39" fmla="*/ 1349262 w 1706682"/>
                  <a:gd name="connsiteY39" fmla="*/ 729733 h 2463221"/>
                  <a:gd name="connsiteX40" fmla="*/ 1376068 w 1706682"/>
                  <a:gd name="connsiteY40" fmla="*/ 747604 h 2463221"/>
                  <a:gd name="connsiteX41" fmla="*/ 1420746 w 1706682"/>
                  <a:gd name="connsiteY41" fmla="*/ 738668 h 2463221"/>
                  <a:gd name="connsiteX42" fmla="*/ 1453509 w 1706682"/>
                  <a:gd name="connsiteY42" fmla="*/ 705905 h 2463221"/>
                  <a:gd name="connsiteX43" fmla="*/ 1489251 w 1706682"/>
                  <a:gd name="connsiteY43" fmla="*/ 708883 h 2463221"/>
                  <a:gd name="connsiteX44" fmla="*/ 1524993 w 1706682"/>
                  <a:gd name="connsiteY44" fmla="*/ 679098 h 2463221"/>
                  <a:gd name="connsiteX45" fmla="*/ 1563714 w 1706682"/>
                  <a:gd name="connsiteY45" fmla="*/ 711862 h 2463221"/>
                  <a:gd name="connsiteX46" fmla="*/ 1569671 w 1706682"/>
                  <a:gd name="connsiteY46" fmla="*/ 771432 h 2463221"/>
                  <a:gd name="connsiteX47" fmla="*/ 1560735 w 1706682"/>
                  <a:gd name="connsiteY47" fmla="*/ 798238 h 2463221"/>
                  <a:gd name="connsiteX48" fmla="*/ 1581585 w 1706682"/>
                  <a:gd name="connsiteY48" fmla="*/ 839937 h 2463221"/>
                  <a:gd name="connsiteX49" fmla="*/ 1581585 w 1706682"/>
                  <a:gd name="connsiteY49" fmla="*/ 887593 h 2463221"/>
                  <a:gd name="connsiteX50" fmla="*/ 1554778 w 1706682"/>
                  <a:gd name="connsiteY50" fmla="*/ 929293 h 2463221"/>
                  <a:gd name="connsiteX51" fmla="*/ 1533929 w 1706682"/>
                  <a:gd name="connsiteY51" fmla="*/ 968013 h 2463221"/>
                  <a:gd name="connsiteX52" fmla="*/ 1513079 w 1706682"/>
                  <a:gd name="connsiteY52" fmla="*/ 1003755 h 2463221"/>
                  <a:gd name="connsiteX53" fmla="*/ 1530950 w 1706682"/>
                  <a:gd name="connsiteY53" fmla="*/ 1054390 h 2463221"/>
                  <a:gd name="connsiteX54" fmla="*/ 1548821 w 1706682"/>
                  <a:gd name="connsiteY54" fmla="*/ 1087153 h 2463221"/>
                  <a:gd name="connsiteX55" fmla="*/ 1578606 w 1706682"/>
                  <a:gd name="connsiteY55" fmla="*/ 1105024 h 2463221"/>
                  <a:gd name="connsiteX56" fmla="*/ 1623284 w 1706682"/>
                  <a:gd name="connsiteY56" fmla="*/ 1143745 h 2463221"/>
                  <a:gd name="connsiteX57" fmla="*/ 1614348 w 1706682"/>
                  <a:gd name="connsiteY57" fmla="*/ 1197358 h 2463221"/>
                  <a:gd name="connsiteX58" fmla="*/ 1581585 w 1706682"/>
                  <a:gd name="connsiteY58" fmla="*/ 1230121 h 2463221"/>
                  <a:gd name="connsiteX59" fmla="*/ 1530950 w 1706682"/>
                  <a:gd name="connsiteY59" fmla="*/ 1262885 h 2463221"/>
                  <a:gd name="connsiteX60" fmla="*/ 1504144 w 1706682"/>
                  <a:gd name="connsiteY60" fmla="*/ 1271820 h 2463221"/>
                  <a:gd name="connsiteX61" fmla="*/ 1477337 w 1706682"/>
                  <a:gd name="connsiteY61" fmla="*/ 1289691 h 2463221"/>
                  <a:gd name="connsiteX62" fmla="*/ 1453509 w 1706682"/>
                  <a:gd name="connsiteY62" fmla="*/ 1328412 h 2463221"/>
                  <a:gd name="connsiteX63" fmla="*/ 1435638 w 1706682"/>
                  <a:gd name="connsiteY63" fmla="*/ 1361175 h 2463221"/>
                  <a:gd name="connsiteX64" fmla="*/ 1435638 w 1706682"/>
                  <a:gd name="connsiteY64" fmla="*/ 1408831 h 2463221"/>
                  <a:gd name="connsiteX65" fmla="*/ 1450531 w 1706682"/>
                  <a:gd name="connsiteY65" fmla="*/ 1468401 h 2463221"/>
                  <a:gd name="connsiteX66" fmla="*/ 1468402 w 1706682"/>
                  <a:gd name="connsiteY66" fmla="*/ 1501165 h 2463221"/>
                  <a:gd name="connsiteX67" fmla="*/ 1510101 w 1706682"/>
                  <a:gd name="connsiteY67" fmla="*/ 1539885 h 2463221"/>
                  <a:gd name="connsiteX68" fmla="*/ 1542864 w 1706682"/>
                  <a:gd name="connsiteY68" fmla="*/ 1548821 h 2463221"/>
                  <a:gd name="connsiteX69" fmla="*/ 1587542 w 1706682"/>
                  <a:gd name="connsiteY69" fmla="*/ 1533928 h 2463221"/>
                  <a:gd name="connsiteX70" fmla="*/ 1626262 w 1706682"/>
                  <a:gd name="connsiteY70" fmla="*/ 1542864 h 2463221"/>
                  <a:gd name="connsiteX71" fmla="*/ 1676897 w 1706682"/>
                  <a:gd name="connsiteY71" fmla="*/ 1566692 h 2463221"/>
                  <a:gd name="connsiteX72" fmla="*/ 1703703 w 1706682"/>
                  <a:gd name="connsiteY72" fmla="*/ 1596477 h 2463221"/>
                  <a:gd name="connsiteX73" fmla="*/ 1691789 w 1706682"/>
                  <a:gd name="connsiteY73" fmla="*/ 1638176 h 2463221"/>
                  <a:gd name="connsiteX74" fmla="*/ 1706682 w 1706682"/>
                  <a:gd name="connsiteY74" fmla="*/ 1679875 h 2463221"/>
                  <a:gd name="connsiteX75" fmla="*/ 1703703 w 1706682"/>
                  <a:gd name="connsiteY75" fmla="*/ 1721574 h 2463221"/>
                  <a:gd name="connsiteX76" fmla="*/ 1694768 w 1706682"/>
                  <a:gd name="connsiteY76" fmla="*/ 1763273 h 2463221"/>
                  <a:gd name="connsiteX77" fmla="*/ 1697746 w 1706682"/>
                  <a:gd name="connsiteY77" fmla="*/ 1807950 h 2463221"/>
                  <a:gd name="connsiteX78" fmla="*/ 1673918 w 1706682"/>
                  <a:gd name="connsiteY78" fmla="*/ 1834757 h 2463221"/>
                  <a:gd name="connsiteX79" fmla="*/ 1632219 w 1706682"/>
                  <a:gd name="connsiteY79" fmla="*/ 1882413 h 2463221"/>
                  <a:gd name="connsiteX80" fmla="*/ 1590520 w 1706682"/>
                  <a:gd name="connsiteY80" fmla="*/ 1909220 h 2463221"/>
                  <a:gd name="connsiteX81" fmla="*/ 1563714 w 1706682"/>
                  <a:gd name="connsiteY81" fmla="*/ 1950919 h 2463221"/>
                  <a:gd name="connsiteX82" fmla="*/ 1563714 w 1706682"/>
                  <a:gd name="connsiteY82" fmla="*/ 1998575 h 2463221"/>
                  <a:gd name="connsiteX83" fmla="*/ 1563714 w 1706682"/>
                  <a:gd name="connsiteY83" fmla="*/ 2052188 h 2463221"/>
                  <a:gd name="connsiteX84" fmla="*/ 1566692 w 1706682"/>
                  <a:gd name="connsiteY84" fmla="*/ 2129629 h 2463221"/>
                  <a:gd name="connsiteX85" fmla="*/ 1593499 w 1706682"/>
                  <a:gd name="connsiteY85" fmla="*/ 2162392 h 2463221"/>
                  <a:gd name="connsiteX86" fmla="*/ 1584563 w 1706682"/>
                  <a:gd name="connsiteY86" fmla="*/ 2189199 h 2463221"/>
                  <a:gd name="connsiteX87" fmla="*/ 1557757 w 1706682"/>
                  <a:gd name="connsiteY87" fmla="*/ 2201113 h 2463221"/>
                  <a:gd name="connsiteX88" fmla="*/ 1533929 w 1706682"/>
                  <a:gd name="connsiteY88" fmla="*/ 2236855 h 2463221"/>
                  <a:gd name="connsiteX89" fmla="*/ 1498187 w 1706682"/>
                  <a:gd name="connsiteY89" fmla="*/ 2278554 h 2463221"/>
                  <a:gd name="connsiteX90" fmla="*/ 1471380 w 1706682"/>
                  <a:gd name="connsiteY90" fmla="*/ 2281532 h 2463221"/>
                  <a:gd name="connsiteX91" fmla="*/ 1450531 w 1706682"/>
                  <a:gd name="connsiteY91" fmla="*/ 2254726 h 2463221"/>
                  <a:gd name="connsiteX92" fmla="*/ 1417767 w 1706682"/>
                  <a:gd name="connsiteY92" fmla="*/ 2230898 h 2463221"/>
                  <a:gd name="connsiteX93" fmla="*/ 1387982 w 1706682"/>
                  <a:gd name="connsiteY93" fmla="*/ 2236855 h 2463221"/>
                  <a:gd name="connsiteX94" fmla="*/ 1352240 w 1706682"/>
                  <a:gd name="connsiteY94" fmla="*/ 2272597 h 2463221"/>
                  <a:gd name="connsiteX95" fmla="*/ 1316498 w 1706682"/>
                  <a:gd name="connsiteY95" fmla="*/ 2299403 h 2463221"/>
                  <a:gd name="connsiteX96" fmla="*/ 1271821 w 1706682"/>
                  <a:gd name="connsiteY96" fmla="*/ 2317274 h 2463221"/>
                  <a:gd name="connsiteX97" fmla="*/ 1265864 w 1706682"/>
                  <a:gd name="connsiteY97" fmla="*/ 2347059 h 2463221"/>
                  <a:gd name="connsiteX98" fmla="*/ 1236079 w 1706682"/>
                  <a:gd name="connsiteY98" fmla="*/ 2376844 h 2463221"/>
                  <a:gd name="connsiteX99" fmla="*/ 1209272 w 1706682"/>
                  <a:gd name="connsiteY99" fmla="*/ 2406629 h 2463221"/>
                  <a:gd name="connsiteX100" fmla="*/ 1161616 w 1706682"/>
                  <a:gd name="connsiteY100" fmla="*/ 2403651 h 2463221"/>
                  <a:gd name="connsiteX101" fmla="*/ 1137788 w 1706682"/>
                  <a:gd name="connsiteY101" fmla="*/ 2385780 h 2463221"/>
                  <a:gd name="connsiteX102" fmla="*/ 1122896 w 1706682"/>
                  <a:gd name="connsiteY102" fmla="*/ 2391737 h 2463221"/>
                  <a:gd name="connsiteX103" fmla="*/ 1078218 w 1706682"/>
                  <a:gd name="connsiteY103" fmla="*/ 2379823 h 2463221"/>
                  <a:gd name="connsiteX104" fmla="*/ 1066304 w 1706682"/>
                  <a:gd name="connsiteY104" fmla="*/ 2358973 h 2463221"/>
                  <a:gd name="connsiteX105" fmla="*/ 1054390 w 1706682"/>
                  <a:gd name="connsiteY105" fmla="*/ 2314296 h 2463221"/>
                  <a:gd name="connsiteX106" fmla="*/ 1036519 w 1706682"/>
                  <a:gd name="connsiteY106" fmla="*/ 2278554 h 2463221"/>
                  <a:gd name="connsiteX107" fmla="*/ 1009712 w 1706682"/>
                  <a:gd name="connsiteY107" fmla="*/ 2248769 h 2463221"/>
                  <a:gd name="connsiteX108" fmla="*/ 959078 w 1706682"/>
                  <a:gd name="connsiteY108" fmla="*/ 2242812 h 2463221"/>
                  <a:gd name="connsiteX109" fmla="*/ 923336 w 1706682"/>
                  <a:gd name="connsiteY109" fmla="*/ 2263661 h 2463221"/>
                  <a:gd name="connsiteX110" fmla="*/ 911422 w 1706682"/>
                  <a:gd name="connsiteY110" fmla="*/ 2296425 h 2463221"/>
                  <a:gd name="connsiteX111" fmla="*/ 878658 w 1706682"/>
                  <a:gd name="connsiteY111" fmla="*/ 2326210 h 2463221"/>
                  <a:gd name="connsiteX112" fmla="*/ 872701 w 1706682"/>
                  <a:gd name="connsiteY112" fmla="*/ 2353016 h 2463221"/>
                  <a:gd name="connsiteX113" fmla="*/ 836959 w 1706682"/>
                  <a:gd name="connsiteY113" fmla="*/ 2388758 h 2463221"/>
                  <a:gd name="connsiteX114" fmla="*/ 807174 w 1706682"/>
                  <a:gd name="connsiteY114" fmla="*/ 2418543 h 2463221"/>
                  <a:gd name="connsiteX115" fmla="*/ 771432 w 1706682"/>
                  <a:gd name="connsiteY115" fmla="*/ 2445350 h 2463221"/>
                  <a:gd name="connsiteX116" fmla="*/ 741647 w 1706682"/>
                  <a:gd name="connsiteY116" fmla="*/ 2463221 h 2463221"/>
                  <a:gd name="connsiteX117" fmla="*/ 691013 w 1706682"/>
                  <a:gd name="connsiteY117" fmla="*/ 2448328 h 2463221"/>
                  <a:gd name="connsiteX118" fmla="*/ 696970 w 1706682"/>
                  <a:gd name="connsiteY118" fmla="*/ 2427479 h 2463221"/>
                  <a:gd name="connsiteX119" fmla="*/ 679099 w 1706682"/>
                  <a:gd name="connsiteY119" fmla="*/ 2397694 h 2463221"/>
                  <a:gd name="connsiteX120" fmla="*/ 649314 w 1706682"/>
                  <a:gd name="connsiteY120" fmla="*/ 2385780 h 2463221"/>
                  <a:gd name="connsiteX121" fmla="*/ 625486 w 1706682"/>
                  <a:gd name="connsiteY121" fmla="*/ 2347059 h 2463221"/>
                  <a:gd name="connsiteX122" fmla="*/ 607615 w 1706682"/>
                  <a:gd name="connsiteY122" fmla="*/ 2311317 h 2463221"/>
                  <a:gd name="connsiteX123" fmla="*/ 598679 w 1706682"/>
                  <a:gd name="connsiteY123" fmla="*/ 2275575 h 2463221"/>
                  <a:gd name="connsiteX124" fmla="*/ 616550 w 1706682"/>
                  <a:gd name="connsiteY124" fmla="*/ 2221962 h 2463221"/>
                  <a:gd name="connsiteX125" fmla="*/ 622507 w 1706682"/>
                  <a:gd name="connsiteY125" fmla="*/ 2177285 h 2463221"/>
                  <a:gd name="connsiteX126" fmla="*/ 592722 w 1706682"/>
                  <a:gd name="connsiteY126" fmla="*/ 2120693 h 2463221"/>
                  <a:gd name="connsiteX127" fmla="*/ 559959 w 1706682"/>
                  <a:gd name="connsiteY127" fmla="*/ 2090908 h 2463221"/>
                  <a:gd name="connsiteX128" fmla="*/ 512303 w 1706682"/>
                  <a:gd name="connsiteY128" fmla="*/ 2081973 h 2463221"/>
                  <a:gd name="connsiteX129" fmla="*/ 461668 w 1706682"/>
                  <a:gd name="connsiteY129" fmla="*/ 2067080 h 2463221"/>
                  <a:gd name="connsiteX130" fmla="*/ 428905 w 1706682"/>
                  <a:gd name="connsiteY130" fmla="*/ 2070059 h 2463221"/>
                  <a:gd name="connsiteX131" fmla="*/ 387206 w 1706682"/>
                  <a:gd name="connsiteY131" fmla="*/ 2081973 h 2463221"/>
                  <a:gd name="connsiteX132" fmla="*/ 333593 w 1706682"/>
                  <a:gd name="connsiteY132" fmla="*/ 2064102 h 2463221"/>
                  <a:gd name="connsiteX133" fmla="*/ 291894 w 1706682"/>
                  <a:gd name="connsiteY133" fmla="*/ 2046231 h 2463221"/>
                  <a:gd name="connsiteX134" fmla="*/ 279980 w 1706682"/>
                  <a:gd name="connsiteY134" fmla="*/ 2004532 h 2463221"/>
                  <a:gd name="connsiteX135" fmla="*/ 232324 w 1706682"/>
                  <a:gd name="connsiteY135" fmla="*/ 1965811 h 2463221"/>
                  <a:gd name="connsiteX136" fmla="*/ 202539 w 1706682"/>
                  <a:gd name="connsiteY136" fmla="*/ 1918155 h 2463221"/>
                  <a:gd name="connsiteX137" fmla="*/ 172754 w 1706682"/>
                  <a:gd name="connsiteY137" fmla="*/ 1897306 h 2463221"/>
                  <a:gd name="connsiteX138" fmla="*/ 163818 w 1706682"/>
                  <a:gd name="connsiteY138" fmla="*/ 1858585 h 2463221"/>
                  <a:gd name="connsiteX139" fmla="*/ 134033 w 1706682"/>
                  <a:gd name="connsiteY139" fmla="*/ 1852628 h 2463221"/>
                  <a:gd name="connsiteX140" fmla="*/ 107226 w 1706682"/>
                  <a:gd name="connsiteY140" fmla="*/ 1876456 h 2463221"/>
                  <a:gd name="connsiteX141" fmla="*/ 83398 w 1706682"/>
                  <a:gd name="connsiteY141" fmla="*/ 1891349 h 2463221"/>
                  <a:gd name="connsiteX142" fmla="*/ 35742 w 1706682"/>
                  <a:gd name="connsiteY142" fmla="*/ 1879435 h 2463221"/>
                  <a:gd name="connsiteX143" fmla="*/ 14893 w 1706682"/>
                  <a:gd name="connsiteY143" fmla="*/ 1837735 h 2463221"/>
                  <a:gd name="connsiteX144" fmla="*/ 8936 w 1706682"/>
                  <a:gd name="connsiteY144" fmla="*/ 1810929 h 2463221"/>
                  <a:gd name="connsiteX145" fmla="*/ 2979 w 1706682"/>
                  <a:gd name="connsiteY145" fmla="*/ 1781144 h 2463221"/>
                  <a:gd name="connsiteX146" fmla="*/ 0 w 1706682"/>
                  <a:gd name="connsiteY146" fmla="*/ 1748380 h 2463221"/>
                  <a:gd name="connsiteX147" fmla="*/ 0 w 1706682"/>
                  <a:gd name="connsiteY147" fmla="*/ 1718595 h 2463221"/>
                  <a:gd name="connsiteX148" fmla="*/ 35742 w 1706682"/>
                  <a:gd name="connsiteY148" fmla="*/ 1685832 h 2463221"/>
                  <a:gd name="connsiteX149" fmla="*/ 68506 w 1706682"/>
                  <a:gd name="connsiteY149" fmla="*/ 1685832 h 2463221"/>
                  <a:gd name="connsiteX150" fmla="*/ 98291 w 1706682"/>
                  <a:gd name="connsiteY150" fmla="*/ 1653068 h 2463221"/>
                  <a:gd name="connsiteX151" fmla="*/ 122119 w 1706682"/>
                  <a:gd name="connsiteY151" fmla="*/ 1644133 h 2463221"/>
                  <a:gd name="connsiteX152" fmla="*/ 151904 w 1706682"/>
                  <a:gd name="connsiteY152" fmla="*/ 1623283 h 2463221"/>
                  <a:gd name="connsiteX153" fmla="*/ 154882 w 1706682"/>
                  <a:gd name="connsiteY153" fmla="*/ 1593498 h 2463221"/>
                  <a:gd name="connsiteX154" fmla="*/ 178711 w 1706682"/>
                  <a:gd name="connsiteY154" fmla="*/ 1569670 h 2463221"/>
                  <a:gd name="connsiteX155" fmla="*/ 202539 w 1706682"/>
                  <a:gd name="connsiteY155" fmla="*/ 1563713 h 2463221"/>
                  <a:gd name="connsiteX156" fmla="*/ 232324 w 1706682"/>
                  <a:gd name="connsiteY156" fmla="*/ 1539885 h 2463221"/>
                  <a:gd name="connsiteX157" fmla="*/ 262109 w 1706682"/>
                  <a:gd name="connsiteY157" fmla="*/ 1513079 h 2463221"/>
                  <a:gd name="connsiteX158" fmla="*/ 271044 w 1706682"/>
                  <a:gd name="connsiteY158" fmla="*/ 1495208 h 2463221"/>
                  <a:gd name="connsiteX159" fmla="*/ 321679 w 1706682"/>
                  <a:gd name="connsiteY159" fmla="*/ 1480315 h 2463221"/>
                  <a:gd name="connsiteX160" fmla="*/ 321679 w 1706682"/>
                  <a:gd name="connsiteY160" fmla="*/ 1480315 h 2463221"/>
                  <a:gd name="connsiteX161" fmla="*/ 336571 w 1706682"/>
                  <a:gd name="connsiteY161" fmla="*/ 1524993 h 2463221"/>
                  <a:gd name="connsiteX162" fmla="*/ 360399 w 1706682"/>
                  <a:gd name="connsiteY162" fmla="*/ 1548821 h 2463221"/>
                  <a:gd name="connsiteX163" fmla="*/ 408055 w 1706682"/>
                  <a:gd name="connsiteY163" fmla="*/ 1551799 h 2463221"/>
                  <a:gd name="connsiteX164" fmla="*/ 452733 w 1706682"/>
                  <a:gd name="connsiteY164" fmla="*/ 1530950 h 2463221"/>
                  <a:gd name="connsiteX165" fmla="*/ 458690 w 1706682"/>
                  <a:gd name="connsiteY165" fmla="*/ 1483294 h 2463221"/>
                  <a:gd name="connsiteX166" fmla="*/ 461668 w 1706682"/>
                  <a:gd name="connsiteY166" fmla="*/ 1444573 h 2463221"/>
                  <a:gd name="connsiteX167" fmla="*/ 470604 w 1706682"/>
                  <a:gd name="connsiteY167" fmla="*/ 1417767 h 2463221"/>
                  <a:gd name="connsiteX168" fmla="*/ 476561 w 1706682"/>
                  <a:gd name="connsiteY168" fmla="*/ 1396917 h 2463221"/>
                  <a:gd name="connsiteX169" fmla="*/ 473582 w 1706682"/>
                  <a:gd name="connsiteY169" fmla="*/ 1361175 h 2463221"/>
                  <a:gd name="connsiteX170" fmla="*/ 440819 w 1706682"/>
                  <a:gd name="connsiteY170" fmla="*/ 1340326 h 2463221"/>
                  <a:gd name="connsiteX171" fmla="*/ 416991 w 1706682"/>
                  <a:gd name="connsiteY171" fmla="*/ 1316498 h 2463221"/>
                  <a:gd name="connsiteX172" fmla="*/ 422948 w 1706682"/>
                  <a:gd name="connsiteY172" fmla="*/ 1289691 h 2463221"/>
                  <a:gd name="connsiteX173" fmla="*/ 446776 w 1706682"/>
                  <a:gd name="connsiteY173" fmla="*/ 1265863 h 2463221"/>
                  <a:gd name="connsiteX174" fmla="*/ 455711 w 1706682"/>
                  <a:gd name="connsiteY174" fmla="*/ 1236078 h 2463221"/>
                  <a:gd name="connsiteX175" fmla="*/ 458690 w 1706682"/>
                  <a:gd name="connsiteY175" fmla="*/ 1191401 h 2463221"/>
                  <a:gd name="connsiteX176" fmla="*/ 446776 w 1706682"/>
                  <a:gd name="connsiteY176" fmla="*/ 1146723 h 2463221"/>
                  <a:gd name="connsiteX177" fmla="*/ 434862 w 1706682"/>
                  <a:gd name="connsiteY177" fmla="*/ 1105024 h 2463221"/>
                  <a:gd name="connsiteX178" fmla="*/ 419969 w 1706682"/>
                  <a:gd name="connsiteY178" fmla="*/ 1051411 h 2463221"/>
                  <a:gd name="connsiteX179" fmla="*/ 411034 w 1706682"/>
                  <a:gd name="connsiteY179" fmla="*/ 1024605 h 2463221"/>
                  <a:gd name="connsiteX180" fmla="*/ 405077 w 1706682"/>
                  <a:gd name="connsiteY180" fmla="*/ 997798 h 2463221"/>
                  <a:gd name="connsiteX181" fmla="*/ 416991 w 1706682"/>
                  <a:gd name="connsiteY181" fmla="*/ 941207 h 2463221"/>
                  <a:gd name="connsiteX182" fmla="*/ 434862 w 1706682"/>
                  <a:gd name="connsiteY182" fmla="*/ 896529 h 2463221"/>
                  <a:gd name="connsiteX183" fmla="*/ 455711 w 1706682"/>
                  <a:gd name="connsiteY183" fmla="*/ 872701 h 2463221"/>
                  <a:gd name="connsiteX184" fmla="*/ 497410 w 1706682"/>
                  <a:gd name="connsiteY184" fmla="*/ 833980 h 2463221"/>
                  <a:gd name="connsiteX185" fmla="*/ 506346 w 1706682"/>
                  <a:gd name="connsiteY185" fmla="*/ 795260 h 2463221"/>
                  <a:gd name="connsiteX186" fmla="*/ 539109 w 1706682"/>
                  <a:gd name="connsiteY186" fmla="*/ 744625 h 2463221"/>
                  <a:gd name="connsiteX187" fmla="*/ 536131 w 1706682"/>
                  <a:gd name="connsiteY187" fmla="*/ 699948 h 2463221"/>
                  <a:gd name="connsiteX188" fmla="*/ 545066 w 1706682"/>
                  <a:gd name="connsiteY188" fmla="*/ 673141 h 2463221"/>
                  <a:gd name="connsiteX189" fmla="*/ 595701 w 1706682"/>
                  <a:gd name="connsiteY189" fmla="*/ 646335 h 2463221"/>
                  <a:gd name="connsiteX190" fmla="*/ 637400 w 1706682"/>
                  <a:gd name="connsiteY190" fmla="*/ 628464 h 2463221"/>
                  <a:gd name="connsiteX191" fmla="*/ 673142 w 1706682"/>
                  <a:gd name="connsiteY191" fmla="*/ 598679 h 2463221"/>
                  <a:gd name="connsiteX192" fmla="*/ 696970 w 1706682"/>
                  <a:gd name="connsiteY192" fmla="*/ 562937 h 2463221"/>
                  <a:gd name="connsiteX193" fmla="*/ 705905 w 1706682"/>
                  <a:gd name="connsiteY193" fmla="*/ 512302 h 2463221"/>
                  <a:gd name="connsiteX194" fmla="*/ 708884 w 1706682"/>
                  <a:gd name="connsiteY194" fmla="*/ 467625 h 2463221"/>
                  <a:gd name="connsiteX195" fmla="*/ 702927 w 1706682"/>
                  <a:gd name="connsiteY195" fmla="*/ 425926 h 2463221"/>
                  <a:gd name="connsiteX196" fmla="*/ 711862 w 1706682"/>
                  <a:gd name="connsiteY196" fmla="*/ 372313 h 2463221"/>
                  <a:gd name="connsiteX197" fmla="*/ 711862 w 1706682"/>
                  <a:gd name="connsiteY197" fmla="*/ 336571 h 2463221"/>
                  <a:gd name="connsiteX198" fmla="*/ 702927 w 1706682"/>
                  <a:gd name="connsiteY198" fmla="*/ 306786 h 2463221"/>
                  <a:gd name="connsiteX199" fmla="*/ 631443 w 1706682"/>
                  <a:gd name="connsiteY199" fmla="*/ 256151 h 2463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</a:cxnLst>
                <a:rect l="l" t="t" r="r" b="b"/>
                <a:pathLst>
                  <a:path w="1706682" h="2463221">
                    <a:moveTo>
                      <a:pt x="631443" y="256151"/>
                    </a:moveTo>
                    <a:lnTo>
                      <a:pt x="607615" y="199560"/>
                    </a:lnTo>
                    <a:lnTo>
                      <a:pt x="595701" y="187646"/>
                    </a:lnTo>
                    <a:lnTo>
                      <a:pt x="610593" y="169775"/>
                    </a:lnTo>
                    <a:lnTo>
                      <a:pt x="616550" y="128076"/>
                    </a:lnTo>
                    <a:lnTo>
                      <a:pt x="628464" y="116162"/>
                    </a:lnTo>
                    <a:lnTo>
                      <a:pt x="661228" y="101269"/>
                    </a:lnTo>
                    <a:lnTo>
                      <a:pt x="702927" y="113183"/>
                    </a:lnTo>
                    <a:lnTo>
                      <a:pt x="738669" y="95312"/>
                    </a:lnTo>
                    <a:lnTo>
                      <a:pt x="768454" y="74463"/>
                    </a:lnTo>
                    <a:lnTo>
                      <a:pt x="777389" y="47656"/>
                    </a:lnTo>
                    <a:lnTo>
                      <a:pt x="813131" y="23828"/>
                    </a:lnTo>
                    <a:lnTo>
                      <a:pt x="851852" y="0"/>
                    </a:lnTo>
                    <a:lnTo>
                      <a:pt x="875680" y="5957"/>
                    </a:lnTo>
                    <a:lnTo>
                      <a:pt x="869723" y="23828"/>
                    </a:lnTo>
                    <a:lnTo>
                      <a:pt x="884615" y="41699"/>
                    </a:lnTo>
                    <a:lnTo>
                      <a:pt x="917379" y="80420"/>
                    </a:lnTo>
                    <a:lnTo>
                      <a:pt x="962056" y="86377"/>
                    </a:lnTo>
                    <a:lnTo>
                      <a:pt x="979927" y="134033"/>
                    </a:lnTo>
                    <a:lnTo>
                      <a:pt x="1015669" y="137011"/>
                    </a:lnTo>
                    <a:lnTo>
                      <a:pt x="1057368" y="187646"/>
                    </a:lnTo>
                    <a:lnTo>
                      <a:pt x="1051411" y="208495"/>
                    </a:lnTo>
                    <a:lnTo>
                      <a:pt x="1054390" y="250194"/>
                    </a:lnTo>
                    <a:lnTo>
                      <a:pt x="1051411" y="309764"/>
                    </a:lnTo>
                    <a:lnTo>
                      <a:pt x="1066304" y="339549"/>
                    </a:lnTo>
                    <a:lnTo>
                      <a:pt x="1102046" y="387205"/>
                    </a:lnTo>
                    <a:lnTo>
                      <a:pt x="1140767" y="405076"/>
                    </a:lnTo>
                    <a:lnTo>
                      <a:pt x="1161616" y="437840"/>
                    </a:lnTo>
                    <a:lnTo>
                      <a:pt x="1176509" y="458689"/>
                    </a:lnTo>
                    <a:lnTo>
                      <a:pt x="1176509" y="458689"/>
                    </a:lnTo>
                    <a:lnTo>
                      <a:pt x="1176509" y="527195"/>
                    </a:lnTo>
                    <a:lnTo>
                      <a:pt x="1197358" y="586765"/>
                    </a:lnTo>
                    <a:lnTo>
                      <a:pt x="1191401" y="604636"/>
                    </a:lnTo>
                    <a:lnTo>
                      <a:pt x="1212251" y="634421"/>
                    </a:lnTo>
                    <a:lnTo>
                      <a:pt x="1256928" y="613571"/>
                    </a:lnTo>
                    <a:lnTo>
                      <a:pt x="1283735" y="607614"/>
                    </a:lnTo>
                    <a:lnTo>
                      <a:pt x="1313520" y="640378"/>
                    </a:lnTo>
                    <a:lnTo>
                      <a:pt x="1310541" y="676120"/>
                    </a:lnTo>
                    <a:lnTo>
                      <a:pt x="1343305" y="693991"/>
                    </a:lnTo>
                    <a:lnTo>
                      <a:pt x="1349262" y="729733"/>
                    </a:lnTo>
                    <a:lnTo>
                      <a:pt x="1376068" y="747604"/>
                    </a:lnTo>
                    <a:lnTo>
                      <a:pt x="1420746" y="738668"/>
                    </a:lnTo>
                    <a:lnTo>
                      <a:pt x="1453509" y="705905"/>
                    </a:lnTo>
                    <a:lnTo>
                      <a:pt x="1489251" y="708883"/>
                    </a:lnTo>
                    <a:lnTo>
                      <a:pt x="1524993" y="679098"/>
                    </a:lnTo>
                    <a:lnTo>
                      <a:pt x="1563714" y="711862"/>
                    </a:lnTo>
                    <a:lnTo>
                      <a:pt x="1569671" y="771432"/>
                    </a:lnTo>
                    <a:lnTo>
                      <a:pt x="1560735" y="798238"/>
                    </a:lnTo>
                    <a:lnTo>
                      <a:pt x="1581585" y="839937"/>
                    </a:lnTo>
                    <a:lnTo>
                      <a:pt x="1581585" y="887593"/>
                    </a:lnTo>
                    <a:lnTo>
                      <a:pt x="1554778" y="929293"/>
                    </a:lnTo>
                    <a:lnTo>
                      <a:pt x="1533929" y="968013"/>
                    </a:lnTo>
                    <a:lnTo>
                      <a:pt x="1513079" y="1003755"/>
                    </a:lnTo>
                    <a:lnTo>
                      <a:pt x="1530950" y="1054390"/>
                    </a:lnTo>
                    <a:lnTo>
                      <a:pt x="1548821" y="1087153"/>
                    </a:lnTo>
                    <a:lnTo>
                      <a:pt x="1578606" y="1105024"/>
                    </a:lnTo>
                    <a:lnTo>
                      <a:pt x="1623284" y="1143745"/>
                    </a:lnTo>
                    <a:lnTo>
                      <a:pt x="1614348" y="1197358"/>
                    </a:lnTo>
                    <a:lnTo>
                      <a:pt x="1581585" y="1230121"/>
                    </a:lnTo>
                    <a:lnTo>
                      <a:pt x="1530950" y="1262885"/>
                    </a:lnTo>
                    <a:lnTo>
                      <a:pt x="1504144" y="1271820"/>
                    </a:lnTo>
                    <a:lnTo>
                      <a:pt x="1477337" y="1289691"/>
                    </a:lnTo>
                    <a:lnTo>
                      <a:pt x="1453509" y="1328412"/>
                    </a:lnTo>
                    <a:lnTo>
                      <a:pt x="1435638" y="1361175"/>
                    </a:lnTo>
                    <a:lnTo>
                      <a:pt x="1435638" y="1408831"/>
                    </a:lnTo>
                    <a:lnTo>
                      <a:pt x="1450531" y="1468401"/>
                    </a:lnTo>
                    <a:lnTo>
                      <a:pt x="1468402" y="1501165"/>
                    </a:lnTo>
                    <a:lnTo>
                      <a:pt x="1510101" y="1539885"/>
                    </a:lnTo>
                    <a:lnTo>
                      <a:pt x="1542864" y="1548821"/>
                    </a:lnTo>
                    <a:lnTo>
                      <a:pt x="1587542" y="1533928"/>
                    </a:lnTo>
                    <a:lnTo>
                      <a:pt x="1626262" y="1542864"/>
                    </a:lnTo>
                    <a:lnTo>
                      <a:pt x="1676897" y="1566692"/>
                    </a:lnTo>
                    <a:lnTo>
                      <a:pt x="1703703" y="1596477"/>
                    </a:lnTo>
                    <a:lnTo>
                      <a:pt x="1691789" y="1638176"/>
                    </a:lnTo>
                    <a:lnTo>
                      <a:pt x="1706682" y="1679875"/>
                    </a:lnTo>
                    <a:lnTo>
                      <a:pt x="1703703" y="1721574"/>
                    </a:lnTo>
                    <a:lnTo>
                      <a:pt x="1694768" y="1763273"/>
                    </a:lnTo>
                    <a:lnTo>
                      <a:pt x="1697746" y="1807950"/>
                    </a:lnTo>
                    <a:lnTo>
                      <a:pt x="1673918" y="1834757"/>
                    </a:lnTo>
                    <a:lnTo>
                      <a:pt x="1632219" y="1882413"/>
                    </a:lnTo>
                    <a:lnTo>
                      <a:pt x="1590520" y="1909220"/>
                    </a:lnTo>
                    <a:lnTo>
                      <a:pt x="1563714" y="1950919"/>
                    </a:lnTo>
                    <a:lnTo>
                      <a:pt x="1563714" y="1998575"/>
                    </a:lnTo>
                    <a:lnTo>
                      <a:pt x="1563714" y="2052188"/>
                    </a:lnTo>
                    <a:lnTo>
                      <a:pt x="1566692" y="2129629"/>
                    </a:lnTo>
                    <a:lnTo>
                      <a:pt x="1593499" y="2162392"/>
                    </a:lnTo>
                    <a:lnTo>
                      <a:pt x="1584563" y="2189199"/>
                    </a:lnTo>
                    <a:lnTo>
                      <a:pt x="1557757" y="2201113"/>
                    </a:lnTo>
                    <a:lnTo>
                      <a:pt x="1533929" y="2236855"/>
                    </a:lnTo>
                    <a:lnTo>
                      <a:pt x="1498187" y="2278554"/>
                    </a:lnTo>
                    <a:lnTo>
                      <a:pt x="1471380" y="2281532"/>
                    </a:lnTo>
                    <a:lnTo>
                      <a:pt x="1450531" y="2254726"/>
                    </a:lnTo>
                    <a:lnTo>
                      <a:pt x="1417767" y="2230898"/>
                    </a:lnTo>
                    <a:lnTo>
                      <a:pt x="1387982" y="2236855"/>
                    </a:lnTo>
                    <a:lnTo>
                      <a:pt x="1352240" y="2272597"/>
                    </a:lnTo>
                    <a:lnTo>
                      <a:pt x="1316498" y="2299403"/>
                    </a:lnTo>
                    <a:lnTo>
                      <a:pt x="1271821" y="2317274"/>
                    </a:lnTo>
                    <a:lnTo>
                      <a:pt x="1265864" y="2347059"/>
                    </a:lnTo>
                    <a:lnTo>
                      <a:pt x="1236079" y="2376844"/>
                    </a:lnTo>
                    <a:lnTo>
                      <a:pt x="1209272" y="2406629"/>
                    </a:lnTo>
                    <a:lnTo>
                      <a:pt x="1161616" y="2403651"/>
                    </a:lnTo>
                    <a:lnTo>
                      <a:pt x="1137788" y="2385780"/>
                    </a:lnTo>
                    <a:lnTo>
                      <a:pt x="1122896" y="2391737"/>
                    </a:lnTo>
                    <a:lnTo>
                      <a:pt x="1078218" y="2379823"/>
                    </a:lnTo>
                    <a:lnTo>
                      <a:pt x="1066304" y="2358973"/>
                    </a:lnTo>
                    <a:lnTo>
                      <a:pt x="1054390" y="2314296"/>
                    </a:lnTo>
                    <a:lnTo>
                      <a:pt x="1036519" y="2278554"/>
                    </a:lnTo>
                    <a:lnTo>
                      <a:pt x="1009712" y="2248769"/>
                    </a:lnTo>
                    <a:lnTo>
                      <a:pt x="959078" y="2242812"/>
                    </a:lnTo>
                    <a:lnTo>
                      <a:pt x="923336" y="2263661"/>
                    </a:lnTo>
                    <a:lnTo>
                      <a:pt x="911422" y="2296425"/>
                    </a:lnTo>
                    <a:lnTo>
                      <a:pt x="878658" y="2326210"/>
                    </a:lnTo>
                    <a:lnTo>
                      <a:pt x="872701" y="2353016"/>
                    </a:lnTo>
                    <a:lnTo>
                      <a:pt x="836959" y="2388758"/>
                    </a:lnTo>
                    <a:lnTo>
                      <a:pt x="807174" y="2418543"/>
                    </a:lnTo>
                    <a:lnTo>
                      <a:pt x="771432" y="2445350"/>
                    </a:lnTo>
                    <a:lnTo>
                      <a:pt x="741647" y="2463221"/>
                    </a:lnTo>
                    <a:lnTo>
                      <a:pt x="691013" y="2448328"/>
                    </a:lnTo>
                    <a:lnTo>
                      <a:pt x="696970" y="2427479"/>
                    </a:lnTo>
                    <a:lnTo>
                      <a:pt x="679099" y="2397694"/>
                    </a:lnTo>
                    <a:lnTo>
                      <a:pt x="649314" y="2385780"/>
                    </a:lnTo>
                    <a:lnTo>
                      <a:pt x="625486" y="2347059"/>
                    </a:lnTo>
                    <a:lnTo>
                      <a:pt x="607615" y="2311317"/>
                    </a:lnTo>
                    <a:lnTo>
                      <a:pt x="598679" y="2275575"/>
                    </a:lnTo>
                    <a:lnTo>
                      <a:pt x="616550" y="2221962"/>
                    </a:lnTo>
                    <a:lnTo>
                      <a:pt x="622507" y="2177285"/>
                    </a:lnTo>
                    <a:lnTo>
                      <a:pt x="592722" y="2120693"/>
                    </a:lnTo>
                    <a:lnTo>
                      <a:pt x="559959" y="2090908"/>
                    </a:lnTo>
                    <a:lnTo>
                      <a:pt x="512303" y="2081973"/>
                    </a:lnTo>
                    <a:lnTo>
                      <a:pt x="461668" y="2067080"/>
                    </a:lnTo>
                    <a:lnTo>
                      <a:pt x="428905" y="2070059"/>
                    </a:lnTo>
                    <a:lnTo>
                      <a:pt x="387206" y="2081973"/>
                    </a:lnTo>
                    <a:lnTo>
                      <a:pt x="333593" y="2064102"/>
                    </a:lnTo>
                    <a:lnTo>
                      <a:pt x="291894" y="2046231"/>
                    </a:lnTo>
                    <a:lnTo>
                      <a:pt x="279980" y="2004532"/>
                    </a:lnTo>
                    <a:lnTo>
                      <a:pt x="232324" y="1965811"/>
                    </a:lnTo>
                    <a:lnTo>
                      <a:pt x="202539" y="1918155"/>
                    </a:lnTo>
                    <a:lnTo>
                      <a:pt x="172754" y="1897306"/>
                    </a:lnTo>
                    <a:lnTo>
                      <a:pt x="163818" y="1858585"/>
                    </a:lnTo>
                    <a:lnTo>
                      <a:pt x="134033" y="1852628"/>
                    </a:lnTo>
                    <a:lnTo>
                      <a:pt x="107226" y="1876456"/>
                    </a:lnTo>
                    <a:lnTo>
                      <a:pt x="83398" y="1891349"/>
                    </a:lnTo>
                    <a:lnTo>
                      <a:pt x="35742" y="1879435"/>
                    </a:lnTo>
                    <a:lnTo>
                      <a:pt x="14893" y="1837735"/>
                    </a:lnTo>
                    <a:lnTo>
                      <a:pt x="8936" y="1810929"/>
                    </a:lnTo>
                    <a:lnTo>
                      <a:pt x="2979" y="1781144"/>
                    </a:lnTo>
                    <a:lnTo>
                      <a:pt x="0" y="1748380"/>
                    </a:lnTo>
                    <a:lnTo>
                      <a:pt x="0" y="1718595"/>
                    </a:lnTo>
                    <a:lnTo>
                      <a:pt x="35742" y="1685832"/>
                    </a:lnTo>
                    <a:lnTo>
                      <a:pt x="68506" y="1685832"/>
                    </a:lnTo>
                    <a:lnTo>
                      <a:pt x="98291" y="1653068"/>
                    </a:lnTo>
                    <a:lnTo>
                      <a:pt x="122119" y="1644133"/>
                    </a:lnTo>
                    <a:lnTo>
                      <a:pt x="151904" y="1623283"/>
                    </a:lnTo>
                    <a:lnTo>
                      <a:pt x="154882" y="1593498"/>
                    </a:lnTo>
                    <a:lnTo>
                      <a:pt x="178711" y="1569670"/>
                    </a:lnTo>
                    <a:lnTo>
                      <a:pt x="202539" y="1563713"/>
                    </a:lnTo>
                    <a:lnTo>
                      <a:pt x="232324" y="1539885"/>
                    </a:lnTo>
                    <a:lnTo>
                      <a:pt x="262109" y="1513079"/>
                    </a:lnTo>
                    <a:lnTo>
                      <a:pt x="271044" y="1495208"/>
                    </a:lnTo>
                    <a:lnTo>
                      <a:pt x="321679" y="1480315"/>
                    </a:lnTo>
                    <a:lnTo>
                      <a:pt x="321679" y="1480315"/>
                    </a:lnTo>
                    <a:lnTo>
                      <a:pt x="336571" y="1524993"/>
                    </a:lnTo>
                    <a:lnTo>
                      <a:pt x="360399" y="1548821"/>
                    </a:lnTo>
                    <a:lnTo>
                      <a:pt x="408055" y="1551799"/>
                    </a:lnTo>
                    <a:lnTo>
                      <a:pt x="452733" y="1530950"/>
                    </a:lnTo>
                    <a:lnTo>
                      <a:pt x="458690" y="1483294"/>
                    </a:lnTo>
                    <a:lnTo>
                      <a:pt x="461668" y="1444573"/>
                    </a:lnTo>
                    <a:lnTo>
                      <a:pt x="470604" y="1417767"/>
                    </a:lnTo>
                    <a:lnTo>
                      <a:pt x="476561" y="1396917"/>
                    </a:lnTo>
                    <a:lnTo>
                      <a:pt x="473582" y="1361175"/>
                    </a:lnTo>
                    <a:lnTo>
                      <a:pt x="440819" y="1340326"/>
                    </a:lnTo>
                    <a:lnTo>
                      <a:pt x="416991" y="1316498"/>
                    </a:lnTo>
                    <a:lnTo>
                      <a:pt x="422948" y="1289691"/>
                    </a:lnTo>
                    <a:lnTo>
                      <a:pt x="446776" y="1265863"/>
                    </a:lnTo>
                    <a:lnTo>
                      <a:pt x="455711" y="1236078"/>
                    </a:lnTo>
                    <a:lnTo>
                      <a:pt x="458690" y="1191401"/>
                    </a:lnTo>
                    <a:lnTo>
                      <a:pt x="446776" y="1146723"/>
                    </a:lnTo>
                    <a:lnTo>
                      <a:pt x="434862" y="1105024"/>
                    </a:lnTo>
                    <a:lnTo>
                      <a:pt x="419969" y="1051411"/>
                    </a:lnTo>
                    <a:lnTo>
                      <a:pt x="411034" y="1024605"/>
                    </a:lnTo>
                    <a:lnTo>
                      <a:pt x="405077" y="997798"/>
                    </a:lnTo>
                    <a:lnTo>
                      <a:pt x="416991" y="941207"/>
                    </a:lnTo>
                    <a:lnTo>
                      <a:pt x="434862" y="896529"/>
                    </a:lnTo>
                    <a:lnTo>
                      <a:pt x="455711" y="872701"/>
                    </a:lnTo>
                    <a:lnTo>
                      <a:pt x="497410" y="833980"/>
                    </a:lnTo>
                    <a:lnTo>
                      <a:pt x="506346" y="795260"/>
                    </a:lnTo>
                    <a:lnTo>
                      <a:pt x="539109" y="744625"/>
                    </a:lnTo>
                    <a:lnTo>
                      <a:pt x="536131" y="699948"/>
                    </a:lnTo>
                    <a:lnTo>
                      <a:pt x="545066" y="673141"/>
                    </a:lnTo>
                    <a:lnTo>
                      <a:pt x="595701" y="646335"/>
                    </a:lnTo>
                    <a:lnTo>
                      <a:pt x="637400" y="628464"/>
                    </a:lnTo>
                    <a:lnTo>
                      <a:pt x="673142" y="598679"/>
                    </a:lnTo>
                    <a:lnTo>
                      <a:pt x="696970" y="562937"/>
                    </a:lnTo>
                    <a:lnTo>
                      <a:pt x="705905" y="512302"/>
                    </a:lnTo>
                    <a:lnTo>
                      <a:pt x="708884" y="467625"/>
                    </a:lnTo>
                    <a:lnTo>
                      <a:pt x="702927" y="425926"/>
                    </a:lnTo>
                    <a:lnTo>
                      <a:pt x="711862" y="372313"/>
                    </a:lnTo>
                    <a:lnTo>
                      <a:pt x="711862" y="336571"/>
                    </a:lnTo>
                    <a:lnTo>
                      <a:pt x="702927" y="306786"/>
                    </a:lnTo>
                    <a:lnTo>
                      <a:pt x="631443" y="25615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3" name="속초시">
                <a:extLst>
                  <a:ext uri="{FF2B5EF4-FFF2-40B4-BE49-F238E27FC236}">
                    <a16:creationId xmlns:a16="http://schemas.microsoft.com/office/drawing/2014/main" id="{64C66E6C-D51C-AA98-41DC-CE9B9F80CC70}"/>
                  </a:ext>
                </a:extLst>
              </p:cNvPr>
              <p:cNvSpPr/>
              <p:nvPr/>
            </p:nvSpPr>
            <p:spPr>
              <a:xfrm>
                <a:off x="5024731" y="1706682"/>
                <a:ext cx="565916" cy="399119"/>
              </a:xfrm>
              <a:custGeom>
                <a:avLst/>
                <a:gdLst>
                  <a:gd name="connsiteX0" fmla="*/ 116162 w 565916"/>
                  <a:gd name="connsiteY0" fmla="*/ 399120 h 399120"/>
                  <a:gd name="connsiteX1" fmla="*/ 119140 w 565916"/>
                  <a:gd name="connsiteY1" fmla="*/ 345507 h 399120"/>
                  <a:gd name="connsiteX2" fmla="*/ 113183 w 565916"/>
                  <a:gd name="connsiteY2" fmla="*/ 309765 h 399120"/>
                  <a:gd name="connsiteX3" fmla="*/ 74463 w 565916"/>
                  <a:gd name="connsiteY3" fmla="*/ 291894 h 399120"/>
                  <a:gd name="connsiteX4" fmla="*/ 47656 w 565916"/>
                  <a:gd name="connsiteY4" fmla="*/ 277001 h 399120"/>
                  <a:gd name="connsiteX5" fmla="*/ 29785 w 565916"/>
                  <a:gd name="connsiteY5" fmla="*/ 244238 h 399120"/>
                  <a:gd name="connsiteX6" fmla="*/ 5957 w 565916"/>
                  <a:gd name="connsiteY6" fmla="*/ 232324 h 399120"/>
                  <a:gd name="connsiteX7" fmla="*/ 0 w 565916"/>
                  <a:gd name="connsiteY7" fmla="*/ 202539 h 399120"/>
                  <a:gd name="connsiteX8" fmla="*/ 14893 w 565916"/>
                  <a:gd name="connsiteY8" fmla="*/ 169775 h 399120"/>
                  <a:gd name="connsiteX9" fmla="*/ 38721 w 565916"/>
                  <a:gd name="connsiteY9" fmla="*/ 131055 h 399120"/>
                  <a:gd name="connsiteX10" fmla="*/ 65527 w 565916"/>
                  <a:gd name="connsiteY10" fmla="*/ 116162 h 399120"/>
                  <a:gd name="connsiteX11" fmla="*/ 68506 w 565916"/>
                  <a:gd name="connsiteY11" fmla="*/ 74463 h 399120"/>
                  <a:gd name="connsiteX12" fmla="*/ 68506 w 565916"/>
                  <a:gd name="connsiteY12" fmla="*/ 74463 h 399120"/>
                  <a:gd name="connsiteX13" fmla="*/ 125097 w 565916"/>
                  <a:gd name="connsiteY13" fmla="*/ 104248 h 399120"/>
                  <a:gd name="connsiteX14" fmla="*/ 163818 w 565916"/>
                  <a:gd name="connsiteY14" fmla="*/ 92334 h 399120"/>
                  <a:gd name="connsiteX15" fmla="*/ 178710 w 565916"/>
                  <a:gd name="connsiteY15" fmla="*/ 113183 h 399120"/>
                  <a:gd name="connsiteX16" fmla="*/ 190624 w 565916"/>
                  <a:gd name="connsiteY16" fmla="*/ 154883 h 399120"/>
                  <a:gd name="connsiteX17" fmla="*/ 232323 w 565916"/>
                  <a:gd name="connsiteY17" fmla="*/ 154883 h 399120"/>
                  <a:gd name="connsiteX18" fmla="*/ 235302 w 565916"/>
                  <a:gd name="connsiteY18" fmla="*/ 119140 h 399120"/>
                  <a:gd name="connsiteX19" fmla="*/ 250194 w 565916"/>
                  <a:gd name="connsiteY19" fmla="*/ 89355 h 399120"/>
                  <a:gd name="connsiteX20" fmla="*/ 303807 w 565916"/>
                  <a:gd name="connsiteY20" fmla="*/ 77441 h 399120"/>
                  <a:gd name="connsiteX21" fmla="*/ 393162 w 565916"/>
                  <a:gd name="connsiteY21" fmla="*/ 56592 h 399120"/>
                  <a:gd name="connsiteX22" fmla="*/ 479539 w 565916"/>
                  <a:gd name="connsiteY22" fmla="*/ 14893 h 399120"/>
                  <a:gd name="connsiteX23" fmla="*/ 497410 w 565916"/>
                  <a:gd name="connsiteY23" fmla="*/ 0 h 399120"/>
                  <a:gd name="connsiteX24" fmla="*/ 512303 w 565916"/>
                  <a:gd name="connsiteY24" fmla="*/ 35742 h 399120"/>
                  <a:gd name="connsiteX25" fmla="*/ 521238 w 565916"/>
                  <a:gd name="connsiteY25" fmla="*/ 86377 h 399120"/>
                  <a:gd name="connsiteX26" fmla="*/ 515281 w 565916"/>
                  <a:gd name="connsiteY26" fmla="*/ 131055 h 399120"/>
                  <a:gd name="connsiteX27" fmla="*/ 488475 w 565916"/>
                  <a:gd name="connsiteY27" fmla="*/ 151904 h 399120"/>
                  <a:gd name="connsiteX28" fmla="*/ 500389 w 565916"/>
                  <a:gd name="connsiteY28" fmla="*/ 193603 h 399120"/>
                  <a:gd name="connsiteX29" fmla="*/ 524217 w 565916"/>
                  <a:gd name="connsiteY29" fmla="*/ 196582 h 399120"/>
                  <a:gd name="connsiteX30" fmla="*/ 554002 w 565916"/>
                  <a:gd name="connsiteY30" fmla="*/ 226367 h 399120"/>
                  <a:gd name="connsiteX31" fmla="*/ 548045 w 565916"/>
                  <a:gd name="connsiteY31" fmla="*/ 265087 h 399120"/>
                  <a:gd name="connsiteX32" fmla="*/ 565916 w 565916"/>
                  <a:gd name="connsiteY32" fmla="*/ 300829 h 399120"/>
                  <a:gd name="connsiteX33" fmla="*/ 562937 w 565916"/>
                  <a:gd name="connsiteY33" fmla="*/ 330614 h 399120"/>
                  <a:gd name="connsiteX34" fmla="*/ 533152 w 565916"/>
                  <a:gd name="connsiteY34" fmla="*/ 336571 h 399120"/>
                  <a:gd name="connsiteX35" fmla="*/ 491453 w 565916"/>
                  <a:gd name="connsiteY35" fmla="*/ 312743 h 399120"/>
                  <a:gd name="connsiteX36" fmla="*/ 434861 w 565916"/>
                  <a:gd name="connsiteY36" fmla="*/ 306786 h 399120"/>
                  <a:gd name="connsiteX37" fmla="*/ 399119 w 565916"/>
                  <a:gd name="connsiteY37" fmla="*/ 306786 h 399120"/>
                  <a:gd name="connsiteX38" fmla="*/ 357420 w 565916"/>
                  <a:gd name="connsiteY38" fmla="*/ 333593 h 399120"/>
                  <a:gd name="connsiteX39" fmla="*/ 324657 w 565916"/>
                  <a:gd name="connsiteY39" fmla="*/ 351464 h 399120"/>
                  <a:gd name="connsiteX40" fmla="*/ 268065 w 565916"/>
                  <a:gd name="connsiteY40" fmla="*/ 345507 h 399120"/>
                  <a:gd name="connsiteX41" fmla="*/ 217431 w 565916"/>
                  <a:gd name="connsiteY41" fmla="*/ 348485 h 399120"/>
                  <a:gd name="connsiteX42" fmla="*/ 193603 w 565916"/>
                  <a:gd name="connsiteY42" fmla="*/ 378270 h 399120"/>
                  <a:gd name="connsiteX43" fmla="*/ 116162 w 565916"/>
                  <a:gd name="connsiteY43" fmla="*/ 399120 h 399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65916" h="399120">
                    <a:moveTo>
                      <a:pt x="116162" y="399120"/>
                    </a:moveTo>
                    <a:lnTo>
                      <a:pt x="119140" y="345507"/>
                    </a:lnTo>
                    <a:lnTo>
                      <a:pt x="113183" y="309765"/>
                    </a:lnTo>
                    <a:lnTo>
                      <a:pt x="74463" y="291894"/>
                    </a:lnTo>
                    <a:lnTo>
                      <a:pt x="47656" y="277001"/>
                    </a:lnTo>
                    <a:lnTo>
                      <a:pt x="29785" y="244238"/>
                    </a:lnTo>
                    <a:lnTo>
                      <a:pt x="5957" y="232324"/>
                    </a:lnTo>
                    <a:lnTo>
                      <a:pt x="0" y="202539"/>
                    </a:lnTo>
                    <a:lnTo>
                      <a:pt x="14893" y="169775"/>
                    </a:lnTo>
                    <a:lnTo>
                      <a:pt x="38721" y="131055"/>
                    </a:lnTo>
                    <a:lnTo>
                      <a:pt x="65527" y="116162"/>
                    </a:lnTo>
                    <a:lnTo>
                      <a:pt x="68506" y="74463"/>
                    </a:lnTo>
                    <a:lnTo>
                      <a:pt x="68506" y="74463"/>
                    </a:lnTo>
                    <a:lnTo>
                      <a:pt x="125097" y="104248"/>
                    </a:lnTo>
                    <a:lnTo>
                      <a:pt x="163818" y="92334"/>
                    </a:lnTo>
                    <a:lnTo>
                      <a:pt x="178710" y="113183"/>
                    </a:lnTo>
                    <a:lnTo>
                      <a:pt x="190624" y="154883"/>
                    </a:lnTo>
                    <a:lnTo>
                      <a:pt x="232323" y="154883"/>
                    </a:lnTo>
                    <a:lnTo>
                      <a:pt x="235302" y="119140"/>
                    </a:lnTo>
                    <a:lnTo>
                      <a:pt x="250194" y="89355"/>
                    </a:lnTo>
                    <a:lnTo>
                      <a:pt x="303807" y="77441"/>
                    </a:lnTo>
                    <a:lnTo>
                      <a:pt x="393162" y="56592"/>
                    </a:lnTo>
                    <a:lnTo>
                      <a:pt x="479539" y="14893"/>
                    </a:lnTo>
                    <a:lnTo>
                      <a:pt x="497410" y="0"/>
                    </a:lnTo>
                    <a:lnTo>
                      <a:pt x="512303" y="35742"/>
                    </a:lnTo>
                    <a:lnTo>
                      <a:pt x="521238" y="86377"/>
                    </a:lnTo>
                    <a:lnTo>
                      <a:pt x="515281" y="131055"/>
                    </a:lnTo>
                    <a:lnTo>
                      <a:pt x="488475" y="151904"/>
                    </a:lnTo>
                    <a:lnTo>
                      <a:pt x="500389" y="193603"/>
                    </a:lnTo>
                    <a:lnTo>
                      <a:pt x="524217" y="196582"/>
                    </a:lnTo>
                    <a:lnTo>
                      <a:pt x="554002" y="226367"/>
                    </a:lnTo>
                    <a:lnTo>
                      <a:pt x="548045" y="265087"/>
                    </a:lnTo>
                    <a:lnTo>
                      <a:pt x="565916" y="300829"/>
                    </a:lnTo>
                    <a:lnTo>
                      <a:pt x="562937" y="330614"/>
                    </a:lnTo>
                    <a:lnTo>
                      <a:pt x="533152" y="336571"/>
                    </a:lnTo>
                    <a:lnTo>
                      <a:pt x="491453" y="312743"/>
                    </a:lnTo>
                    <a:lnTo>
                      <a:pt x="434861" y="306786"/>
                    </a:lnTo>
                    <a:lnTo>
                      <a:pt x="399119" y="306786"/>
                    </a:lnTo>
                    <a:lnTo>
                      <a:pt x="357420" y="333593"/>
                    </a:lnTo>
                    <a:lnTo>
                      <a:pt x="324657" y="351464"/>
                    </a:lnTo>
                    <a:lnTo>
                      <a:pt x="268065" y="345507"/>
                    </a:lnTo>
                    <a:lnTo>
                      <a:pt x="217431" y="348485"/>
                    </a:lnTo>
                    <a:lnTo>
                      <a:pt x="193603" y="378270"/>
                    </a:lnTo>
                    <a:lnTo>
                      <a:pt x="116162" y="39912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4" name="고성군">
                <a:extLst>
                  <a:ext uri="{FF2B5EF4-FFF2-40B4-BE49-F238E27FC236}">
                    <a16:creationId xmlns:a16="http://schemas.microsoft.com/office/drawing/2014/main" id="{79E62FD5-1082-C3AA-29C7-9FBE50F6E0C2}"/>
                  </a:ext>
                </a:extLst>
              </p:cNvPr>
              <p:cNvSpPr/>
              <p:nvPr/>
            </p:nvSpPr>
            <p:spPr>
              <a:xfrm>
                <a:off x="4367213" y="14288"/>
                <a:ext cx="1140618" cy="1821655"/>
              </a:xfrm>
              <a:custGeom>
                <a:avLst/>
                <a:gdLst>
                  <a:gd name="connsiteX0" fmla="*/ 61912 w 1140618"/>
                  <a:gd name="connsiteY0" fmla="*/ 940593 h 1821656"/>
                  <a:gd name="connsiteX1" fmla="*/ 23812 w 1140618"/>
                  <a:gd name="connsiteY1" fmla="*/ 902493 h 1821656"/>
                  <a:gd name="connsiteX2" fmla="*/ 28575 w 1140618"/>
                  <a:gd name="connsiteY2" fmla="*/ 885825 h 1821656"/>
                  <a:gd name="connsiteX3" fmla="*/ 0 w 1140618"/>
                  <a:gd name="connsiteY3" fmla="*/ 864393 h 1821656"/>
                  <a:gd name="connsiteX4" fmla="*/ 2381 w 1140618"/>
                  <a:gd name="connsiteY4" fmla="*/ 845343 h 1821656"/>
                  <a:gd name="connsiteX5" fmla="*/ 30956 w 1140618"/>
                  <a:gd name="connsiteY5" fmla="*/ 835818 h 1821656"/>
                  <a:gd name="connsiteX6" fmla="*/ 76200 w 1140618"/>
                  <a:gd name="connsiteY6" fmla="*/ 816768 h 1821656"/>
                  <a:gd name="connsiteX7" fmla="*/ 109537 w 1140618"/>
                  <a:gd name="connsiteY7" fmla="*/ 778668 h 1821656"/>
                  <a:gd name="connsiteX8" fmla="*/ 128587 w 1140618"/>
                  <a:gd name="connsiteY8" fmla="*/ 764381 h 1821656"/>
                  <a:gd name="connsiteX9" fmla="*/ 161925 w 1140618"/>
                  <a:gd name="connsiteY9" fmla="*/ 745331 h 1821656"/>
                  <a:gd name="connsiteX10" fmla="*/ 188118 w 1140618"/>
                  <a:gd name="connsiteY10" fmla="*/ 700087 h 1821656"/>
                  <a:gd name="connsiteX11" fmla="*/ 214312 w 1140618"/>
                  <a:gd name="connsiteY11" fmla="*/ 681037 h 1821656"/>
                  <a:gd name="connsiteX12" fmla="*/ 223837 w 1140618"/>
                  <a:gd name="connsiteY12" fmla="*/ 652462 h 1821656"/>
                  <a:gd name="connsiteX13" fmla="*/ 226218 w 1140618"/>
                  <a:gd name="connsiteY13" fmla="*/ 619125 h 1821656"/>
                  <a:gd name="connsiteX14" fmla="*/ 250031 w 1140618"/>
                  <a:gd name="connsiteY14" fmla="*/ 576262 h 1821656"/>
                  <a:gd name="connsiteX15" fmla="*/ 254793 w 1140618"/>
                  <a:gd name="connsiteY15" fmla="*/ 538162 h 1821656"/>
                  <a:gd name="connsiteX16" fmla="*/ 254793 w 1140618"/>
                  <a:gd name="connsiteY16" fmla="*/ 497681 h 1821656"/>
                  <a:gd name="connsiteX17" fmla="*/ 271462 w 1140618"/>
                  <a:gd name="connsiteY17" fmla="*/ 454818 h 1821656"/>
                  <a:gd name="connsiteX18" fmla="*/ 300037 w 1140618"/>
                  <a:gd name="connsiteY18" fmla="*/ 411956 h 1821656"/>
                  <a:gd name="connsiteX19" fmla="*/ 326231 w 1140618"/>
                  <a:gd name="connsiteY19" fmla="*/ 371475 h 1821656"/>
                  <a:gd name="connsiteX20" fmla="*/ 328612 w 1140618"/>
                  <a:gd name="connsiteY20" fmla="*/ 350043 h 1821656"/>
                  <a:gd name="connsiteX21" fmla="*/ 335756 w 1140618"/>
                  <a:gd name="connsiteY21" fmla="*/ 300037 h 1821656"/>
                  <a:gd name="connsiteX22" fmla="*/ 340518 w 1140618"/>
                  <a:gd name="connsiteY22" fmla="*/ 233362 h 1821656"/>
                  <a:gd name="connsiteX23" fmla="*/ 340518 w 1140618"/>
                  <a:gd name="connsiteY23" fmla="*/ 166687 h 1821656"/>
                  <a:gd name="connsiteX24" fmla="*/ 357187 w 1140618"/>
                  <a:gd name="connsiteY24" fmla="*/ 109537 h 1821656"/>
                  <a:gd name="connsiteX25" fmla="*/ 357187 w 1140618"/>
                  <a:gd name="connsiteY25" fmla="*/ 69056 h 1821656"/>
                  <a:gd name="connsiteX26" fmla="*/ 381000 w 1140618"/>
                  <a:gd name="connsiteY26" fmla="*/ 57150 h 1821656"/>
                  <a:gd name="connsiteX27" fmla="*/ 445293 w 1140618"/>
                  <a:gd name="connsiteY27" fmla="*/ 38100 h 1821656"/>
                  <a:gd name="connsiteX28" fmla="*/ 464343 w 1140618"/>
                  <a:gd name="connsiteY28" fmla="*/ 9525 h 1821656"/>
                  <a:gd name="connsiteX29" fmla="*/ 502443 w 1140618"/>
                  <a:gd name="connsiteY29" fmla="*/ 0 h 1821656"/>
                  <a:gd name="connsiteX30" fmla="*/ 521493 w 1140618"/>
                  <a:gd name="connsiteY30" fmla="*/ 50006 h 1821656"/>
                  <a:gd name="connsiteX31" fmla="*/ 559593 w 1140618"/>
                  <a:gd name="connsiteY31" fmla="*/ 145256 h 1821656"/>
                  <a:gd name="connsiteX32" fmla="*/ 595312 w 1140618"/>
                  <a:gd name="connsiteY32" fmla="*/ 207168 h 1821656"/>
                  <a:gd name="connsiteX33" fmla="*/ 626268 w 1140618"/>
                  <a:gd name="connsiteY33" fmla="*/ 230981 h 1821656"/>
                  <a:gd name="connsiteX34" fmla="*/ 631031 w 1140618"/>
                  <a:gd name="connsiteY34" fmla="*/ 254793 h 1821656"/>
                  <a:gd name="connsiteX35" fmla="*/ 638175 w 1140618"/>
                  <a:gd name="connsiteY35" fmla="*/ 292893 h 1821656"/>
                  <a:gd name="connsiteX36" fmla="*/ 628650 w 1140618"/>
                  <a:gd name="connsiteY36" fmla="*/ 347662 h 1821656"/>
                  <a:gd name="connsiteX37" fmla="*/ 640556 w 1140618"/>
                  <a:gd name="connsiteY37" fmla="*/ 366712 h 1821656"/>
                  <a:gd name="connsiteX38" fmla="*/ 676275 w 1140618"/>
                  <a:gd name="connsiteY38" fmla="*/ 473868 h 1821656"/>
                  <a:gd name="connsiteX39" fmla="*/ 738187 w 1140618"/>
                  <a:gd name="connsiteY39" fmla="*/ 581025 h 1821656"/>
                  <a:gd name="connsiteX40" fmla="*/ 742950 w 1140618"/>
                  <a:gd name="connsiteY40" fmla="*/ 602456 h 1821656"/>
                  <a:gd name="connsiteX41" fmla="*/ 788193 w 1140618"/>
                  <a:gd name="connsiteY41" fmla="*/ 657225 h 1821656"/>
                  <a:gd name="connsiteX42" fmla="*/ 800100 w 1140618"/>
                  <a:gd name="connsiteY42" fmla="*/ 704850 h 1821656"/>
                  <a:gd name="connsiteX43" fmla="*/ 788193 w 1140618"/>
                  <a:gd name="connsiteY43" fmla="*/ 769143 h 1821656"/>
                  <a:gd name="connsiteX44" fmla="*/ 778668 w 1140618"/>
                  <a:gd name="connsiteY44" fmla="*/ 876300 h 1821656"/>
                  <a:gd name="connsiteX45" fmla="*/ 807243 w 1140618"/>
                  <a:gd name="connsiteY45" fmla="*/ 909637 h 1821656"/>
                  <a:gd name="connsiteX46" fmla="*/ 866775 w 1140618"/>
                  <a:gd name="connsiteY46" fmla="*/ 992981 h 1821656"/>
                  <a:gd name="connsiteX47" fmla="*/ 895350 w 1140618"/>
                  <a:gd name="connsiteY47" fmla="*/ 1052512 h 1821656"/>
                  <a:gd name="connsiteX48" fmla="*/ 935831 w 1140618"/>
                  <a:gd name="connsiteY48" fmla="*/ 1085850 h 1821656"/>
                  <a:gd name="connsiteX49" fmla="*/ 957262 w 1140618"/>
                  <a:gd name="connsiteY49" fmla="*/ 1126331 h 1821656"/>
                  <a:gd name="connsiteX50" fmla="*/ 962025 w 1140618"/>
                  <a:gd name="connsiteY50" fmla="*/ 1176337 h 1821656"/>
                  <a:gd name="connsiteX51" fmla="*/ 988218 w 1140618"/>
                  <a:gd name="connsiteY51" fmla="*/ 1219200 h 1821656"/>
                  <a:gd name="connsiteX52" fmla="*/ 1023937 w 1140618"/>
                  <a:gd name="connsiteY52" fmla="*/ 1285875 h 1821656"/>
                  <a:gd name="connsiteX53" fmla="*/ 1050131 w 1140618"/>
                  <a:gd name="connsiteY53" fmla="*/ 1366837 h 1821656"/>
                  <a:gd name="connsiteX54" fmla="*/ 1057275 w 1140618"/>
                  <a:gd name="connsiteY54" fmla="*/ 1412081 h 1821656"/>
                  <a:gd name="connsiteX55" fmla="*/ 1052512 w 1140618"/>
                  <a:gd name="connsiteY55" fmla="*/ 1445418 h 1821656"/>
                  <a:gd name="connsiteX56" fmla="*/ 1085850 w 1140618"/>
                  <a:gd name="connsiteY56" fmla="*/ 1531143 h 1821656"/>
                  <a:gd name="connsiteX57" fmla="*/ 1109662 w 1140618"/>
                  <a:gd name="connsiteY57" fmla="*/ 1593056 h 1821656"/>
                  <a:gd name="connsiteX58" fmla="*/ 1128712 w 1140618"/>
                  <a:gd name="connsiteY58" fmla="*/ 1626393 h 1821656"/>
                  <a:gd name="connsiteX59" fmla="*/ 1140618 w 1140618"/>
                  <a:gd name="connsiteY59" fmla="*/ 1671637 h 1821656"/>
                  <a:gd name="connsiteX60" fmla="*/ 1104900 w 1140618"/>
                  <a:gd name="connsiteY60" fmla="*/ 1690687 h 1821656"/>
                  <a:gd name="connsiteX61" fmla="*/ 1064418 w 1140618"/>
                  <a:gd name="connsiteY61" fmla="*/ 1714500 h 1821656"/>
                  <a:gd name="connsiteX62" fmla="*/ 973931 w 1140618"/>
                  <a:gd name="connsiteY62" fmla="*/ 1735931 h 1821656"/>
                  <a:gd name="connsiteX63" fmla="*/ 931068 w 1140618"/>
                  <a:gd name="connsiteY63" fmla="*/ 1745456 h 1821656"/>
                  <a:gd name="connsiteX64" fmla="*/ 897731 w 1140618"/>
                  <a:gd name="connsiteY64" fmla="*/ 1757362 h 1821656"/>
                  <a:gd name="connsiteX65" fmla="*/ 897731 w 1140618"/>
                  <a:gd name="connsiteY65" fmla="*/ 1757362 h 1821656"/>
                  <a:gd name="connsiteX66" fmla="*/ 871537 w 1140618"/>
                  <a:gd name="connsiteY66" fmla="*/ 1819275 h 1821656"/>
                  <a:gd name="connsiteX67" fmla="*/ 857250 w 1140618"/>
                  <a:gd name="connsiteY67" fmla="*/ 1821656 h 1821656"/>
                  <a:gd name="connsiteX68" fmla="*/ 847725 w 1140618"/>
                  <a:gd name="connsiteY68" fmla="*/ 1785937 h 1821656"/>
                  <a:gd name="connsiteX69" fmla="*/ 823912 w 1140618"/>
                  <a:gd name="connsiteY69" fmla="*/ 1766887 h 1821656"/>
                  <a:gd name="connsiteX70" fmla="*/ 800100 w 1140618"/>
                  <a:gd name="connsiteY70" fmla="*/ 1759743 h 1821656"/>
                  <a:gd name="connsiteX71" fmla="*/ 783431 w 1140618"/>
                  <a:gd name="connsiteY71" fmla="*/ 1774031 h 1821656"/>
                  <a:gd name="connsiteX72" fmla="*/ 745331 w 1140618"/>
                  <a:gd name="connsiteY72" fmla="*/ 1754981 h 1821656"/>
                  <a:gd name="connsiteX73" fmla="*/ 719137 w 1140618"/>
                  <a:gd name="connsiteY73" fmla="*/ 1740693 h 1821656"/>
                  <a:gd name="connsiteX74" fmla="*/ 716756 w 1140618"/>
                  <a:gd name="connsiteY74" fmla="*/ 1719262 h 1821656"/>
                  <a:gd name="connsiteX75" fmla="*/ 702468 w 1140618"/>
                  <a:gd name="connsiteY75" fmla="*/ 1690687 h 1821656"/>
                  <a:gd name="connsiteX76" fmla="*/ 709612 w 1140618"/>
                  <a:gd name="connsiteY76" fmla="*/ 1659731 h 1821656"/>
                  <a:gd name="connsiteX77" fmla="*/ 707231 w 1140618"/>
                  <a:gd name="connsiteY77" fmla="*/ 1621631 h 1821656"/>
                  <a:gd name="connsiteX78" fmla="*/ 697706 w 1140618"/>
                  <a:gd name="connsiteY78" fmla="*/ 1578768 h 1821656"/>
                  <a:gd name="connsiteX79" fmla="*/ 661987 w 1140618"/>
                  <a:gd name="connsiteY79" fmla="*/ 1547812 h 1821656"/>
                  <a:gd name="connsiteX80" fmla="*/ 635793 w 1140618"/>
                  <a:gd name="connsiteY80" fmla="*/ 1538287 h 1821656"/>
                  <a:gd name="connsiteX81" fmla="*/ 614362 w 1140618"/>
                  <a:gd name="connsiteY81" fmla="*/ 1540668 h 1821656"/>
                  <a:gd name="connsiteX82" fmla="*/ 600075 w 1140618"/>
                  <a:gd name="connsiteY82" fmla="*/ 1569243 h 1821656"/>
                  <a:gd name="connsiteX83" fmla="*/ 566737 w 1140618"/>
                  <a:gd name="connsiteY83" fmla="*/ 1571625 h 1821656"/>
                  <a:gd name="connsiteX84" fmla="*/ 542925 w 1140618"/>
                  <a:gd name="connsiteY84" fmla="*/ 1583531 h 1821656"/>
                  <a:gd name="connsiteX85" fmla="*/ 521493 w 1140618"/>
                  <a:gd name="connsiteY85" fmla="*/ 1607343 h 1821656"/>
                  <a:gd name="connsiteX86" fmla="*/ 495300 w 1140618"/>
                  <a:gd name="connsiteY86" fmla="*/ 1600200 h 1821656"/>
                  <a:gd name="connsiteX87" fmla="*/ 483393 w 1140618"/>
                  <a:gd name="connsiteY87" fmla="*/ 1557337 h 1821656"/>
                  <a:gd name="connsiteX88" fmla="*/ 454818 w 1140618"/>
                  <a:gd name="connsiteY88" fmla="*/ 1550193 h 1821656"/>
                  <a:gd name="connsiteX89" fmla="*/ 452437 w 1140618"/>
                  <a:gd name="connsiteY89" fmla="*/ 1514475 h 1821656"/>
                  <a:gd name="connsiteX90" fmla="*/ 416718 w 1140618"/>
                  <a:gd name="connsiteY90" fmla="*/ 1478756 h 1821656"/>
                  <a:gd name="connsiteX91" fmla="*/ 397668 w 1140618"/>
                  <a:gd name="connsiteY91" fmla="*/ 1471612 h 1821656"/>
                  <a:gd name="connsiteX92" fmla="*/ 369093 w 1140618"/>
                  <a:gd name="connsiteY92" fmla="*/ 1478756 h 1821656"/>
                  <a:gd name="connsiteX93" fmla="*/ 345281 w 1140618"/>
                  <a:gd name="connsiteY93" fmla="*/ 1493043 h 1821656"/>
                  <a:gd name="connsiteX94" fmla="*/ 345281 w 1140618"/>
                  <a:gd name="connsiteY94" fmla="*/ 1493043 h 1821656"/>
                  <a:gd name="connsiteX95" fmla="*/ 335756 w 1140618"/>
                  <a:gd name="connsiteY95" fmla="*/ 1454943 h 1821656"/>
                  <a:gd name="connsiteX96" fmla="*/ 319087 w 1140618"/>
                  <a:gd name="connsiteY96" fmla="*/ 1414462 h 1821656"/>
                  <a:gd name="connsiteX97" fmla="*/ 319087 w 1140618"/>
                  <a:gd name="connsiteY97" fmla="*/ 1383506 h 1821656"/>
                  <a:gd name="connsiteX98" fmla="*/ 321468 w 1140618"/>
                  <a:gd name="connsiteY98" fmla="*/ 1343025 h 1821656"/>
                  <a:gd name="connsiteX99" fmla="*/ 285750 w 1140618"/>
                  <a:gd name="connsiteY99" fmla="*/ 1281112 h 1821656"/>
                  <a:gd name="connsiteX100" fmla="*/ 259556 w 1140618"/>
                  <a:gd name="connsiteY100" fmla="*/ 1266825 h 1821656"/>
                  <a:gd name="connsiteX101" fmla="*/ 228600 w 1140618"/>
                  <a:gd name="connsiteY101" fmla="*/ 1243012 h 1821656"/>
                  <a:gd name="connsiteX102" fmla="*/ 192881 w 1140618"/>
                  <a:gd name="connsiteY102" fmla="*/ 1190625 h 1821656"/>
                  <a:gd name="connsiteX103" fmla="*/ 195262 w 1140618"/>
                  <a:gd name="connsiteY103" fmla="*/ 1116806 h 1821656"/>
                  <a:gd name="connsiteX104" fmla="*/ 202406 w 1140618"/>
                  <a:gd name="connsiteY104" fmla="*/ 1088231 h 1821656"/>
                  <a:gd name="connsiteX105" fmla="*/ 207168 w 1140618"/>
                  <a:gd name="connsiteY105" fmla="*/ 1064418 h 1821656"/>
                  <a:gd name="connsiteX106" fmla="*/ 176212 w 1140618"/>
                  <a:gd name="connsiteY106" fmla="*/ 1031081 h 1821656"/>
                  <a:gd name="connsiteX107" fmla="*/ 147637 w 1140618"/>
                  <a:gd name="connsiteY107" fmla="*/ 1002506 h 1821656"/>
                  <a:gd name="connsiteX108" fmla="*/ 119062 w 1140618"/>
                  <a:gd name="connsiteY108" fmla="*/ 1004887 h 1821656"/>
                  <a:gd name="connsiteX109" fmla="*/ 61912 w 1140618"/>
                  <a:gd name="connsiteY109" fmla="*/ 940593 h 1821656"/>
                  <a:gd name="connsiteX0" fmla="*/ 61912 w 1140618"/>
                  <a:gd name="connsiteY0" fmla="*/ 940593 h 1821656"/>
                  <a:gd name="connsiteX1" fmla="*/ 23812 w 1140618"/>
                  <a:gd name="connsiteY1" fmla="*/ 902493 h 1821656"/>
                  <a:gd name="connsiteX2" fmla="*/ 28575 w 1140618"/>
                  <a:gd name="connsiteY2" fmla="*/ 885825 h 1821656"/>
                  <a:gd name="connsiteX3" fmla="*/ 0 w 1140618"/>
                  <a:gd name="connsiteY3" fmla="*/ 864393 h 1821656"/>
                  <a:gd name="connsiteX4" fmla="*/ 2381 w 1140618"/>
                  <a:gd name="connsiteY4" fmla="*/ 845343 h 1821656"/>
                  <a:gd name="connsiteX5" fmla="*/ 30956 w 1140618"/>
                  <a:gd name="connsiteY5" fmla="*/ 835818 h 1821656"/>
                  <a:gd name="connsiteX6" fmla="*/ 76200 w 1140618"/>
                  <a:gd name="connsiteY6" fmla="*/ 816768 h 1821656"/>
                  <a:gd name="connsiteX7" fmla="*/ 109537 w 1140618"/>
                  <a:gd name="connsiteY7" fmla="*/ 778668 h 1821656"/>
                  <a:gd name="connsiteX8" fmla="*/ 128587 w 1140618"/>
                  <a:gd name="connsiteY8" fmla="*/ 764381 h 1821656"/>
                  <a:gd name="connsiteX9" fmla="*/ 161925 w 1140618"/>
                  <a:gd name="connsiteY9" fmla="*/ 745331 h 1821656"/>
                  <a:gd name="connsiteX10" fmla="*/ 188118 w 1140618"/>
                  <a:gd name="connsiteY10" fmla="*/ 700087 h 1821656"/>
                  <a:gd name="connsiteX11" fmla="*/ 214312 w 1140618"/>
                  <a:gd name="connsiteY11" fmla="*/ 681037 h 1821656"/>
                  <a:gd name="connsiteX12" fmla="*/ 223837 w 1140618"/>
                  <a:gd name="connsiteY12" fmla="*/ 652462 h 1821656"/>
                  <a:gd name="connsiteX13" fmla="*/ 226218 w 1140618"/>
                  <a:gd name="connsiteY13" fmla="*/ 619125 h 1821656"/>
                  <a:gd name="connsiteX14" fmla="*/ 250031 w 1140618"/>
                  <a:gd name="connsiteY14" fmla="*/ 576262 h 1821656"/>
                  <a:gd name="connsiteX15" fmla="*/ 254793 w 1140618"/>
                  <a:gd name="connsiteY15" fmla="*/ 538162 h 1821656"/>
                  <a:gd name="connsiteX16" fmla="*/ 254793 w 1140618"/>
                  <a:gd name="connsiteY16" fmla="*/ 497681 h 1821656"/>
                  <a:gd name="connsiteX17" fmla="*/ 271462 w 1140618"/>
                  <a:gd name="connsiteY17" fmla="*/ 454818 h 1821656"/>
                  <a:gd name="connsiteX18" fmla="*/ 300037 w 1140618"/>
                  <a:gd name="connsiteY18" fmla="*/ 411956 h 1821656"/>
                  <a:gd name="connsiteX19" fmla="*/ 326231 w 1140618"/>
                  <a:gd name="connsiteY19" fmla="*/ 371475 h 1821656"/>
                  <a:gd name="connsiteX20" fmla="*/ 328612 w 1140618"/>
                  <a:gd name="connsiteY20" fmla="*/ 350043 h 1821656"/>
                  <a:gd name="connsiteX21" fmla="*/ 335756 w 1140618"/>
                  <a:gd name="connsiteY21" fmla="*/ 300037 h 1821656"/>
                  <a:gd name="connsiteX22" fmla="*/ 340518 w 1140618"/>
                  <a:gd name="connsiteY22" fmla="*/ 233362 h 1821656"/>
                  <a:gd name="connsiteX23" fmla="*/ 340518 w 1140618"/>
                  <a:gd name="connsiteY23" fmla="*/ 166687 h 1821656"/>
                  <a:gd name="connsiteX24" fmla="*/ 357187 w 1140618"/>
                  <a:gd name="connsiteY24" fmla="*/ 109537 h 1821656"/>
                  <a:gd name="connsiteX25" fmla="*/ 357187 w 1140618"/>
                  <a:gd name="connsiteY25" fmla="*/ 69056 h 1821656"/>
                  <a:gd name="connsiteX26" fmla="*/ 381000 w 1140618"/>
                  <a:gd name="connsiteY26" fmla="*/ 57150 h 1821656"/>
                  <a:gd name="connsiteX27" fmla="*/ 445293 w 1140618"/>
                  <a:gd name="connsiteY27" fmla="*/ 38100 h 1821656"/>
                  <a:gd name="connsiteX28" fmla="*/ 464343 w 1140618"/>
                  <a:gd name="connsiteY28" fmla="*/ 9525 h 1821656"/>
                  <a:gd name="connsiteX29" fmla="*/ 502443 w 1140618"/>
                  <a:gd name="connsiteY29" fmla="*/ 0 h 1821656"/>
                  <a:gd name="connsiteX30" fmla="*/ 521493 w 1140618"/>
                  <a:gd name="connsiteY30" fmla="*/ 50006 h 1821656"/>
                  <a:gd name="connsiteX31" fmla="*/ 559593 w 1140618"/>
                  <a:gd name="connsiteY31" fmla="*/ 145256 h 1821656"/>
                  <a:gd name="connsiteX32" fmla="*/ 595312 w 1140618"/>
                  <a:gd name="connsiteY32" fmla="*/ 207168 h 1821656"/>
                  <a:gd name="connsiteX33" fmla="*/ 626268 w 1140618"/>
                  <a:gd name="connsiteY33" fmla="*/ 230981 h 1821656"/>
                  <a:gd name="connsiteX34" fmla="*/ 631031 w 1140618"/>
                  <a:gd name="connsiteY34" fmla="*/ 254793 h 1821656"/>
                  <a:gd name="connsiteX35" fmla="*/ 638175 w 1140618"/>
                  <a:gd name="connsiteY35" fmla="*/ 292893 h 1821656"/>
                  <a:gd name="connsiteX36" fmla="*/ 628650 w 1140618"/>
                  <a:gd name="connsiteY36" fmla="*/ 347662 h 1821656"/>
                  <a:gd name="connsiteX37" fmla="*/ 640556 w 1140618"/>
                  <a:gd name="connsiteY37" fmla="*/ 366712 h 1821656"/>
                  <a:gd name="connsiteX38" fmla="*/ 676275 w 1140618"/>
                  <a:gd name="connsiteY38" fmla="*/ 473868 h 1821656"/>
                  <a:gd name="connsiteX39" fmla="*/ 738187 w 1140618"/>
                  <a:gd name="connsiteY39" fmla="*/ 581025 h 1821656"/>
                  <a:gd name="connsiteX40" fmla="*/ 742950 w 1140618"/>
                  <a:gd name="connsiteY40" fmla="*/ 602456 h 1821656"/>
                  <a:gd name="connsiteX41" fmla="*/ 788193 w 1140618"/>
                  <a:gd name="connsiteY41" fmla="*/ 657225 h 1821656"/>
                  <a:gd name="connsiteX42" fmla="*/ 800100 w 1140618"/>
                  <a:gd name="connsiteY42" fmla="*/ 704850 h 1821656"/>
                  <a:gd name="connsiteX43" fmla="*/ 788193 w 1140618"/>
                  <a:gd name="connsiteY43" fmla="*/ 769143 h 1821656"/>
                  <a:gd name="connsiteX44" fmla="*/ 778668 w 1140618"/>
                  <a:gd name="connsiteY44" fmla="*/ 876300 h 1821656"/>
                  <a:gd name="connsiteX45" fmla="*/ 807243 w 1140618"/>
                  <a:gd name="connsiteY45" fmla="*/ 909637 h 1821656"/>
                  <a:gd name="connsiteX46" fmla="*/ 866775 w 1140618"/>
                  <a:gd name="connsiteY46" fmla="*/ 992981 h 1821656"/>
                  <a:gd name="connsiteX47" fmla="*/ 895350 w 1140618"/>
                  <a:gd name="connsiteY47" fmla="*/ 1052512 h 1821656"/>
                  <a:gd name="connsiteX48" fmla="*/ 935831 w 1140618"/>
                  <a:gd name="connsiteY48" fmla="*/ 1085850 h 1821656"/>
                  <a:gd name="connsiteX49" fmla="*/ 957262 w 1140618"/>
                  <a:gd name="connsiteY49" fmla="*/ 1126331 h 1821656"/>
                  <a:gd name="connsiteX50" fmla="*/ 962025 w 1140618"/>
                  <a:gd name="connsiteY50" fmla="*/ 1176337 h 1821656"/>
                  <a:gd name="connsiteX51" fmla="*/ 988218 w 1140618"/>
                  <a:gd name="connsiteY51" fmla="*/ 1219200 h 1821656"/>
                  <a:gd name="connsiteX52" fmla="*/ 1023937 w 1140618"/>
                  <a:gd name="connsiteY52" fmla="*/ 1285875 h 1821656"/>
                  <a:gd name="connsiteX53" fmla="*/ 1050131 w 1140618"/>
                  <a:gd name="connsiteY53" fmla="*/ 1366837 h 1821656"/>
                  <a:gd name="connsiteX54" fmla="*/ 1057275 w 1140618"/>
                  <a:gd name="connsiteY54" fmla="*/ 1412081 h 1821656"/>
                  <a:gd name="connsiteX55" fmla="*/ 1052512 w 1140618"/>
                  <a:gd name="connsiteY55" fmla="*/ 1445418 h 1821656"/>
                  <a:gd name="connsiteX56" fmla="*/ 1085850 w 1140618"/>
                  <a:gd name="connsiteY56" fmla="*/ 1531143 h 1821656"/>
                  <a:gd name="connsiteX57" fmla="*/ 1109662 w 1140618"/>
                  <a:gd name="connsiteY57" fmla="*/ 1593056 h 1821656"/>
                  <a:gd name="connsiteX58" fmla="*/ 1128712 w 1140618"/>
                  <a:gd name="connsiteY58" fmla="*/ 1626393 h 1821656"/>
                  <a:gd name="connsiteX59" fmla="*/ 1140618 w 1140618"/>
                  <a:gd name="connsiteY59" fmla="*/ 1671637 h 1821656"/>
                  <a:gd name="connsiteX60" fmla="*/ 1104900 w 1140618"/>
                  <a:gd name="connsiteY60" fmla="*/ 1690687 h 1821656"/>
                  <a:gd name="connsiteX61" fmla="*/ 1064418 w 1140618"/>
                  <a:gd name="connsiteY61" fmla="*/ 1714500 h 1821656"/>
                  <a:gd name="connsiteX62" fmla="*/ 973931 w 1140618"/>
                  <a:gd name="connsiteY62" fmla="*/ 1735931 h 1821656"/>
                  <a:gd name="connsiteX63" fmla="*/ 931068 w 1140618"/>
                  <a:gd name="connsiteY63" fmla="*/ 1745456 h 1821656"/>
                  <a:gd name="connsiteX64" fmla="*/ 897731 w 1140618"/>
                  <a:gd name="connsiteY64" fmla="*/ 1757362 h 1821656"/>
                  <a:gd name="connsiteX65" fmla="*/ 897731 w 1140618"/>
                  <a:gd name="connsiteY65" fmla="*/ 1757362 h 1821656"/>
                  <a:gd name="connsiteX66" fmla="*/ 871537 w 1140618"/>
                  <a:gd name="connsiteY66" fmla="*/ 1819275 h 1821656"/>
                  <a:gd name="connsiteX67" fmla="*/ 857250 w 1140618"/>
                  <a:gd name="connsiteY67" fmla="*/ 1821656 h 1821656"/>
                  <a:gd name="connsiteX68" fmla="*/ 847725 w 1140618"/>
                  <a:gd name="connsiteY68" fmla="*/ 1785937 h 1821656"/>
                  <a:gd name="connsiteX69" fmla="*/ 823912 w 1140618"/>
                  <a:gd name="connsiteY69" fmla="*/ 1766887 h 1821656"/>
                  <a:gd name="connsiteX70" fmla="*/ 800100 w 1140618"/>
                  <a:gd name="connsiteY70" fmla="*/ 1759743 h 1821656"/>
                  <a:gd name="connsiteX71" fmla="*/ 783431 w 1140618"/>
                  <a:gd name="connsiteY71" fmla="*/ 1774031 h 1821656"/>
                  <a:gd name="connsiteX72" fmla="*/ 745331 w 1140618"/>
                  <a:gd name="connsiteY72" fmla="*/ 1754981 h 1821656"/>
                  <a:gd name="connsiteX73" fmla="*/ 719137 w 1140618"/>
                  <a:gd name="connsiteY73" fmla="*/ 1740693 h 1821656"/>
                  <a:gd name="connsiteX74" fmla="*/ 716756 w 1140618"/>
                  <a:gd name="connsiteY74" fmla="*/ 1719262 h 1821656"/>
                  <a:gd name="connsiteX75" fmla="*/ 702468 w 1140618"/>
                  <a:gd name="connsiteY75" fmla="*/ 1690687 h 1821656"/>
                  <a:gd name="connsiteX76" fmla="*/ 709612 w 1140618"/>
                  <a:gd name="connsiteY76" fmla="*/ 1659731 h 1821656"/>
                  <a:gd name="connsiteX77" fmla="*/ 707231 w 1140618"/>
                  <a:gd name="connsiteY77" fmla="*/ 1621631 h 1821656"/>
                  <a:gd name="connsiteX78" fmla="*/ 697706 w 1140618"/>
                  <a:gd name="connsiteY78" fmla="*/ 1578768 h 1821656"/>
                  <a:gd name="connsiteX79" fmla="*/ 661987 w 1140618"/>
                  <a:gd name="connsiteY79" fmla="*/ 1547812 h 1821656"/>
                  <a:gd name="connsiteX80" fmla="*/ 635793 w 1140618"/>
                  <a:gd name="connsiteY80" fmla="*/ 1538287 h 1821656"/>
                  <a:gd name="connsiteX81" fmla="*/ 614362 w 1140618"/>
                  <a:gd name="connsiteY81" fmla="*/ 1540668 h 1821656"/>
                  <a:gd name="connsiteX82" fmla="*/ 600075 w 1140618"/>
                  <a:gd name="connsiteY82" fmla="*/ 1569243 h 1821656"/>
                  <a:gd name="connsiteX83" fmla="*/ 566737 w 1140618"/>
                  <a:gd name="connsiteY83" fmla="*/ 1571625 h 1821656"/>
                  <a:gd name="connsiteX84" fmla="*/ 542925 w 1140618"/>
                  <a:gd name="connsiteY84" fmla="*/ 1583531 h 1821656"/>
                  <a:gd name="connsiteX85" fmla="*/ 521493 w 1140618"/>
                  <a:gd name="connsiteY85" fmla="*/ 1607343 h 1821656"/>
                  <a:gd name="connsiteX86" fmla="*/ 495300 w 1140618"/>
                  <a:gd name="connsiteY86" fmla="*/ 1600200 h 1821656"/>
                  <a:gd name="connsiteX87" fmla="*/ 483393 w 1140618"/>
                  <a:gd name="connsiteY87" fmla="*/ 1557337 h 1821656"/>
                  <a:gd name="connsiteX88" fmla="*/ 454818 w 1140618"/>
                  <a:gd name="connsiteY88" fmla="*/ 1550193 h 1821656"/>
                  <a:gd name="connsiteX89" fmla="*/ 452437 w 1140618"/>
                  <a:gd name="connsiteY89" fmla="*/ 1514475 h 1821656"/>
                  <a:gd name="connsiteX90" fmla="*/ 416718 w 1140618"/>
                  <a:gd name="connsiteY90" fmla="*/ 1478756 h 1821656"/>
                  <a:gd name="connsiteX91" fmla="*/ 397668 w 1140618"/>
                  <a:gd name="connsiteY91" fmla="*/ 1471612 h 1821656"/>
                  <a:gd name="connsiteX92" fmla="*/ 369093 w 1140618"/>
                  <a:gd name="connsiteY92" fmla="*/ 1478756 h 1821656"/>
                  <a:gd name="connsiteX93" fmla="*/ 345281 w 1140618"/>
                  <a:gd name="connsiteY93" fmla="*/ 1493043 h 1821656"/>
                  <a:gd name="connsiteX94" fmla="*/ 345281 w 1140618"/>
                  <a:gd name="connsiteY94" fmla="*/ 1493043 h 1821656"/>
                  <a:gd name="connsiteX95" fmla="*/ 335756 w 1140618"/>
                  <a:gd name="connsiteY95" fmla="*/ 1454943 h 1821656"/>
                  <a:gd name="connsiteX96" fmla="*/ 319087 w 1140618"/>
                  <a:gd name="connsiteY96" fmla="*/ 1414462 h 1821656"/>
                  <a:gd name="connsiteX97" fmla="*/ 319087 w 1140618"/>
                  <a:gd name="connsiteY97" fmla="*/ 1383506 h 1821656"/>
                  <a:gd name="connsiteX98" fmla="*/ 321468 w 1140618"/>
                  <a:gd name="connsiteY98" fmla="*/ 1343025 h 1821656"/>
                  <a:gd name="connsiteX99" fmla="*/ 285750 w 1140618"/>
                  <a:gd name="connsiteY99" fmla="*/ 1281112 h 1821656"/>
                  <a:gd name="connsiteX100" fmla="*/ 259556 w 1140618"/>
                  <a:gd name="connsiteY100" fmla="*/ 1266825 h 1821656"/>
                  <a:gd name="connsiteX101" fmla="*/ 228600 w 1140618"/>
                  <a:gd name="connsiteY101" fmla="*/ 1243012 h 1821656"/>
                  <a:gd name="connsiteX102" fmla="*/ 192881 w 1140618"/>
                  <a:gd name="connsiteY102" fmla="*/ 1190625 h 1821656"/>
                  <a:gd name="connsiteX103" fmla="*/ 195262 w 1140618"/>
                  <a:gd name="connsiteY103" fmla="*/ 1116806 h 1821656"/>
                  <a:gd name="connsiteX104" fmla="*/ 202406 w 1140618"/>
                  <a:gd name="connsiteY104" fmla="*/ 1088231 h 1821656"/>
                  <a:gd name="connsiteX105" fmla="*/ 207168 w 1140618"/>
                  <a:gd name="connsiteY105" fmla="*/ 1064418 h 1821656"/>
                  <a:gd name="connsiteX106" fmla="*/ 176212 w 1140618"/>
                  <a:gd name="connsiteY106" fmla="*/ 1031081 h 1821656"/>
                  <a:gd name="connsiteX107" fmla="*/ 147637 w 1140618"/>
                  <a:gd name="connsiteY107" fmla="*/ 1002506 h 1821656"/>
                  <a:gd name="connsiteX108" fmla="*/ 119062 w 1140618"/>
                  <a:gd name="connsiteY108" fmla="*/ 1004887 h 1821656"/>
                  <a:gd name="connsiteX109" fmla="*/ 97631 w 1140618"/>
                  <a:gd name="connsiteY109" fmla="*/ 957262 h 1821656"/>
                  <a:gd name="connsiteX110" fmla="*/ 61912 w 1140618"/>
                  <a:gd name="connsiteY110" fmla="*/ 940593 h 1821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</a:cxnLst>
                <a:rect l="l" t="t" r="r" b="b"/>
                <a:pathLst>
                  <a:path w="1140618" h="1821656">
                    <a:moveTo>
                      <a:pt x="61912" y="940593"/>
                    </a:moveTo>
                    <a:lnTo>
                      <a:pt x="23812" y="902493"/>
                    </a:lnTo>
                    <a:lnTo>
                      <a:pt x="28575" y="885825"/>
                    </a:lnTo>
                    <a:lnTo>
                      <a:pt x="0" y="864393"/>
                    </a:lnTo>
                    <a:lnTo>
                      <a:pt x="2381" y="845343"/>
                    </a:lnTo>
                    <a:lnTo>
                      <a:pt x="30956" y="835818"/>
                    </a:lnTo>
                    <a:lnTo>
                      <a:pt x="76200" y="816768"/>
                    </a:lnTo>
                    <a:lnTo>
                      <a:pt x="109537" y="778668"/>
                    </a:lnTo>
                    <a:lnTo>
                      <a:pt x="128587" y="764381"/>
                    </a:lnTo>
                    <a:lnTo>
                      <a:pt x="161925" y="745331"/>
                    </a:lnTo>
                    <a:lnTo>
                      <a:pt x="188118" y="700087"/>
                    </a:lnTo>
                    <a:lnTo>
                      <a:pt x="214312" y="681037"/>
                    </a:lnTo>
                    <a:lnTo>
                      <a:pt x="223837" y="652462"/>
                    </a:lnTo>
                    <a:lnTo>
                      <a:pt x="226218" y="619125"/>
                    </a:lnTo>
                    <a:lnTo>
                      <a:pt x="250031" y="576262"/>
                    </a:lnTo>
                    <a:lnTo>
                      <a:pt x="254793" y="538162"/>
                    </a:lnTo>
                    <a:lnTo>
                      <a:pt x="254793" y="497681"/>
                    </a:lnTo>
                    <a:lnTo>
                      <a:pt x="271462" y="454818"/>
                    </a:lnTo>
                    <a:lnTo>
                      <a:pt x="300037" y="411956"/>
                    </a:lnTo>
                    <a:lnTo>
                      <a:pt x="326231" y="371475"/>
                    </a:lnTo>
                    <a:lnTo>
                      <a:pt x="328612" y="350043"/>
                    </a:lnTo>
                    <a:lnTo>
                      <a:pt x="335756" y="300037"/>
                    </a:lnTo>
                    <a:lnTo>
                      <a:pt x="340518" y="233362"/>
                    </a:lnTo>
                    <a:lnTo>
                      <a:pt x="340518" y="166687"/>
                    </a:lnTo>
                    <a:lnTo>
                      <a:pt x="357187" y="109537"/>
                    </a:lnTo>
                    <a:lnTo>
                      <a:pt x="357187" y="69056"/>
                    </a:lnTo>
                    <a:lnTo>
                      <a:pt x="381000" y="57150"/>
                    </a:lnTo>
                    <a:lnTo>
                      <a:pt x="445293" y="38100"/>
                    </a:lnTo>
                    <a:lnTo>
                      <a:pt x="464343" y="9525"/>
                    </a:lnTo>
                    <a:lnTo>
                      <a:pt x="502443" y="0"/>
                    </a:lnTo>
                    <a:lnTo>
                      <a:pt x="521493" y="50006"/>
                    </a:lnTo>
                    <a:lnTo>
                      <a:pt x="559593" y="145256"/>
                    </a:lnTo>
                    <a:lnTo>
                      <a:pt x="595312" y="207168"/>
                    </a:lnTo>
                    <a:lnTo>
                      <a:pt x="626268" y="230981"/>
                    </a:lnTo>
                    <a:lnTo>
                      <a:pt x="631031" y="254793"/>
                    </a:lnTo>
                    <a:lnTo>
                      <a:pt x="638175" y="292893"/>
                    </a:lnTo>
                    <a:lnTo>
                      <a:pt x="628650" y="347662"/>
                    </a:lnTo>
                    <a:lnTo>
                      <a:pt x="640556" y="366712"/>
                    </a:lnTo>
                    <a:lnTo>
                      <a:pt x="676275" y="473868"/>
                    </a:lnTo>
                    <a:lnTo>
                      <a:pt x="738187" y="581025"/>
                    </a:lnTo>
                    <a:lnTo>
                      <a:pt x="742950" y="602456"/>
                    </a:lnTo>
                    <a:lnTo>
                      <a:pt x="788193" y="657225"/>
                    </a:lnTo>
                    <a:lnTo>
                      <a:pt x="800100" y="704850"/>
                    </a:lnTo>
                    <a:lnTo>
                      <a:pt x="788193" y="769143"/>
                    </a:lnTo>
                    <a:lnTo>
                      <a:pt x="778668" y="876300"/>
                    </a:lnTo>
                    <a:lnTo>
                      <a:pt x="807243" y="909637"/>
                    </a:lnTo>
                    <a:lnTo>
                      <a:pt x="866775" y="992981"/>
                    </a:lnTo>
                    <a:lnTo>
                      <a:pt x="895350" y="1052512"/>
                    </a:lnTo>
                    <a:lnTo>
                      <a:pt x="935831" y="1085850"/>
                    </a:lnTo>
                    <a:lnTo>
                      <a:pt x="957262" y="1126331"/>
                    </a:lnTo>
                    <a:lnTo>
                      <a:pt x="962025" y="1176337"/>
                    </a:lnTo>
                    <a:lnTo>
                      <a:pt x="988218" y="1219200"/>
                    </a:lnTo>
                    <a:lnTo>
                      <a:pt x="1023937" y="1285875"/>
                    </a:lnTo>
                    <a:lnTo>
                      <a:pt x="1050131" y="1366837"/>
                    </a:lnTo>
                    <a:lnTo>
                      <a:pt x="1057275" y="1412081"/>
                    </a:lnTo>
                    <a:lnTo>
                      <a:pt x="1052512" y="1445418"/>
                    </a:lnTo>
                    <a:lnTo>
                      <a:pt x="1085850" y="1531143"/>
                    </a:lnTo>
                    <a:lnTo>
                      <a:pt x="1109662" y="1593056"/>
                    </a:lnTo>
                    <a:lnTo>
                      <a:pt x="1128712" y="1626393"/>
                    </a:lnTo>
                    <a:lnTo>
                      <a:pt x="1140618" y="1671637"/>
                    </a:lnTo>
                    <a:lnTo>
                      <a:pt x="1104900" y="1690687"/>
                    </a:lnTo>
                    <a:lnTo>
                      <a:pt x="1064418" y="1714500"/>
                    </a:lnTo>
                    <a:lnTo>
                      <a:pt x="973931" y="1735931"/>
                    </a:lnTo>
                    <a:lnTo>
                      <a:pt x="931068" y="1745456"/>
                    </a:lnTo>
                    <a:lnTo>
                      <a:pt x="897731" y="1757362"/>
                    </a:lnTo>
                    <a:lnTo>
                      <a:pt x="897731" y="1757362"/>
                    </a:lnTo>
                    <a:lnTo>
                      <a:pt x="871537" y="1819275"/>
                    </a:lnTo>
                    <a:lnTo>
                      <a:pt x="857250" y="1821656"/>
                    </a:lnTo>
                    <a:lnTo>
                      <a:pt x="847725" y="1785937"/>
                    </a:lnTo>
                    <a:lnTo>
                      <a:pt x="823912" y="1766887"/>
                    </a:lnTo>
                    <a:lnTo>
                      <a:pt x="800100" y="1759743"/>
                    </a:lnTo>
                    <a:lnTo>
                      <a:pt x="783431" y="1774031"/>
                    </a:lnTo>
                    <a:lnTo>
                      <a:pt x="745331" y="1754981"/>
                    </a:lnTo>
                    <a:lnTo>
                      <a:pt x="719137" y="1740693"/>
                    </a:lnTo>
                    <a:lnTo>
                      <a:pt x="716756" y="1719262"/>
                    </a:lnTo>
                    <a:lnTo>
                      <a:pt x="702468" y="1690687"/>
                    </a:lnTo>
                    <a:lnTo>
                      <a:pt x="709612" y="1659731"/>
                    </a:lnTo>
                    <a:lnTo>
                      <a:pt x="707231" y="1621631"/>
                    </a:lnTo>
                    <a:lnTo>
                      <a:pt x="697706" y="1578768"/>
                    </a:lnTo>
                    <a:lnTo>
                      <a:pt x="661987" y="1547812"/>
                    </a:lnTo>
                    <a:lnTo>
                      <a:pt x="635793" y="1538287"/>
                    </a:lnTo>
                    <a:lnTo>
                      <a:pt x="614362" y="1540668"/>
                    </a:lnTo>
                    <a:lnTo>
                      <a:pt x="600075" y="1569243"/>
                    </a:lnTo>
                    <a:lnTo>
                      <a:pt x="566737" y="1571625"/>
                    </a:lnTo>
                    <a:lnTo>
                      <a:pt x="542925" y="1583531"/>
                    </a:lnTo>
                    <a:lnTo>
                      <a:pt x="521493" y="1607343"/>
                    </a:lnTo>
                    <a:lnTo>
                      <a:pt x="495300" y="1600200"/>
                    </a:lnTo>
                    <a:lnTo>
                      <a:pt x="483393" y="1557337"/>
                    </a:lnTo>
                    <a:lnTo>
                      <a:pt x="454818" y="1550193"/>
                    </a:lnTo>
                    <a:lnTo>
                      <a:pt x="452437" y="1514475"/>
                    </a:lnTo>
                    <a:lnTo>
                      <a:pt x="416718" y="1478756"/>
                    </a:lnTo>
                    <a:lnTo>
                      <a:pt x="397668" y="1471612"/>
                    </a:lnTo>
                    <a:lnTo>
                      <a:pt x="369093" y="1478756"/>
                    </a:lnTo>
                    <a:lnTo>
                      <a:pt x="345281" y="1493043"/>
                    </a:lnTo>
                    <a:lnTo>
                      <a:pt x="345281" y="1493043"/>
                    </a:lnTo>
                    <a:lnTo>
                      <a:pt x="335756" y="1454943"/>
                    </a:lnTo>
                    <a:lnTo>
                      <a:pt x="319087" y="1414462"/>
                    </a:lnTo>
                    <a:lnTo>
                      <a:pt x="319087" y="1383506"/>
                    </a:lnTo>
                    <a:lnTo>
                      <a:pt x="321468" y="1343025"/>
                    </a:lnTo>
                    <a:lnTo>
                      <a:pt x="285750" y="1281112"/>
                    </a:lnTo>
                    <a:lnTo>
                      <a:pt x="259556" y="1266825"/>
                    </a:lnTo>
                    <a:lnTo>
                      <a:pt x="228600" y="1243012"/>
                    </a:lnTo>
                    <a:lnTo>
                      <a:pt x="192881" y="1190625"/>
                    </a:lnTo>
                    <a:cubicBezTo>
                      <a:pt x="193675" y="1166019"/>
                      <a:pt x="194468" y="1141412"/>
                      <a:pt x="195262" y="1116806"/>
                    </a:cubicBezTo>
                    <a:lnTo>
                      <a:pt x="202406" y="1088231"/>
                    </a:lnTo>
                    <a:lnTo>
                      <a:pt x="207168" y="1064418"/>
                    </a:lnTo>
                    <a:lnTo>
                      <a:pt x="176212" y="1031081"/>
                    </a:lnTo>
                    <a:lnTo>
                      <a:pt x="147637" y="1002506"/>
                    </a:lnTo>
                    <a:lnTo>
                      <a:pt x="119062" y="1004887"/>
                    </a:lnTo>
                    <a:cubicBezTo>
                      <a:pt x="111125" y="992981"/>
                      <a:pt x="105568" y="969168"/>
                      <a:pt x="97631" y="957262"/>
                    </a:cubicBezTo>
                    <a:lnTo>
                      <a:pt x="61912" y="940593"/>
                    </a:ln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5" name="양양군">
                <a:extLst>
                  <a:ext uri="{FF2B5EF4-FFF2-40B4-BE49-F238E27FC236}">
                    <a16:creationId xmlns:a16="http://schemas.microsoft.com/office/drawing/2014/main" id="{2393CC4F-E744-EAA4-1E47-28106D368FCB}"/>
                  </a:ext>
                </a:extLst>
              </p:cNvPr>
              <p:cNvSpPr/>
              <p:nvPr/>
            </p:nvSpPr>
            <p:spPr>
              <a:xfrm>
                <a:off x="4950619" y="2043113"/>
                <a:ext cx="1314451" cy="1195388"/>
              </a:xfrm>
              <a:custGeom>
                <a:avLst/>
                <a:gdLst>
                  <a:gd name="connsiteX0" fmla="*/ 135731 w 1314450"/>
                  <a:gd name="connsiteY0" fmla="*/ 973931 h 1195387"/>
                  <a:gd name="connsiteX1" fmla="*/ 130969 w 1314450"/>
                  <a:gd name="connsiteY1" fmla="*/ 840581 h 1195387"/>
                  <a:gd name="connsiteX2" fmla="*/ 150019 w 1314450"/>
                  <a:gd name="connsiteY2" fmla="*/ 800100 h 1195387"/>
                  <a:gd name="connsiteX3" fmla="*/ 180975 w 1314450"/>
                  <a:gd name="connsiteY3" fmla="*/ 778668 h 1195387"/>
                  <a:gd name="connsiteX4" fmla="*/ 223837 w 1314450"/>
                  <a:gd name="connsiteY4" fmla="*/ 740568 h 1195387"/>
                  <a:gd name="connsiteX5" fmla="*/ 264319 w 1314450"/>
                  <a:gd name="connsiteY5" fmla="*/ 695325 h 1195387"/>
                  <a:gd name="connsiteX6" fmla="*/ 276225 w 1314450"/>
                  <a:gd name="connsiteY6" fmla="*/ 659606 h 1195387"/>
                  <a:gd name="connsiteX7" fmla="*/ 266700 w 1314450"/>
                  <a:gd name="connsiteY7" fmla="*/ 640556 h 1195387"/>
                  <a:gd name="connsiteX8" fmla="*/ 266700 w 1314450"/>
                  <a:gd name="connsiteY8" fmla="*/ 611981 h 1195387"/>
                  <a:gd name="connsiteX9" fmla="*/ 283369 w 1314450"/>
                  <a:gd name="connsiteY9" fmla="*/ 564356 h 1195387"/>
                  <a:gd name="connsiteX10" fmla="*/ 283369 w 1314450"/>
                  <a:gd name="connsiteY10" fmla="*/ 531018 h 1195387"/>
                  <a:gd name="connsiteX11" fmla="*/ 264319 w 1314450"/>
                  <a:gd name="connsiteY11" fmla="*/ 495300 h 1195387"/>
                  <a:gd name="connsiteX12" fmla="*/ 276225 w 1314450"/>
                  <a:gd name="connsiteY12" fmla="*/ 464343 h 1195387"/>
                  <a:gd name="connsiteX13" fmla="*/ 269081 w 1314450"/>
                  <a:gd name="connsiteY13" fmla="*/ 431006 h 1195387"/>
                  <a:gd name="connsiteX14" fmla="*/ 226219 w 1314450"/>
                  <a:gd name="connsiteY14" fmla="*/ 400050 h 1195387"/>
                  <a:gd name="connsiteX15" fmla="*/ 183356 w 1314450"/>
                  <a:gd name="connsiteY15" fmla="*/ 376237 h 1195387"/>
                  <a:gd name="connsiteX16" fmla="*/ 128587 w 1314450"/>
                  <a:gd name="connsiteY16" fmla="*/ 359568 h 1195387"/>
                  <a:gd name="connsiteX17" fmla="*/ 97631 w 1314450"/>
                  <a:gd name="connsiteY17" fmla="*/ 366712 h 1195387"/>
                  <a:gd name="connsiteX18" fmla="*/ 61912 w 1314450"/>
                  <a:gd name="connsiteY18" fmla="*/ 369093 h 1195387"/>
                  <a:gd name="connsiteX19" fmla="*/ 30956 w 1314450"/>
                  <a:gd name="connsiteY19" fmla="*/ 342900 h 1195387"/>
                  <a:gd name="connsiteX20" fmla="*/ 9525 w 1314450"/>
                  <a:gd name="connsiteY20" fmla="*/ 307181 h 1195387"/>
                  <a:gd name="connsiteX21" fmla="*/ 0 w 1314450"/>
                  <a:gd name="connsiteY21" fmla="*/ 266700 h 1195387"/>
                  <a:gd name="connsiteX22" fmla="*/ 7144 w 1314450"/>
                  <a:gd name="connsiteY22" fmla="*/ 226218 h 1195387"/>
                  <a:gd name="connsiteX23" fmla="*/ 23812 w 1314450"/>
                  <a:gd name="connsiteY23" fmla="*/ 188118 h 1195387"/>
                  <a:gd name="connsiteX24" fmla="*/ 45244 w 1314450"/>
                  <a:gd name="connsiteY24" fmla="*/ 161925 h 1195387"/>
                  <a:gd name="connsiteX25" fmla="*/ 78581 w 1314450"/>
                  <a:gd name="connsiteY25" fmla="*/ 150018 h 1195387"/>
                  <a:gd name="connsiteX26" fmla="*/ 111919 w 1314450"/>
                  <a:gd name="connsiteY26" fmla="*/ 126206 h 1195387"/>
                  <a:gd name="connsiteX27" fmla="*/ 147637 w 1314450"/>
                  <a:gd name="connsiteY27" fmla="*/ 90487 h 1195387"/>
                  <a:gd name="connsiteX28" fmla="*/ 178594 w 1314450"/>
                  <a:gd name="connsiteY28" fmla="*/ 88106 h 1195387"/>
                  <a:gd name="connsiteX29" fmla="*/ 219075 w 1314450"/>
                  <a:gd name="connsiteY29" fmla="*/ 97631 h 1195387"/>
                  <a:gd name="connsiteX30" fmla="*/ 259556 w 1314450"/>
                  <a:gd name="connsiteY30" fmla="*/ 69056 h 1195387"/>
                  <a:gd name="connsiteX31" fmla="*/ 285750 w 1314450"/>
                  <a:gd name="connsiteY31" fmla="*/ 64293 h 1195387"/>
                  <a:gd name="connsiteX32" fmla="*/ 309562 w 1314450"/>
                  <a:gd name="connsiteY32" fmla="*/ 50006 h 1195387"/>
                  <a:gd name="connsiteX33" fmla="*/ 309562 w 1314450"/>
                  <a:gd name="connsiteY33" fmla="*/ 50006 h 1195387"/>
                  <a:gd name="connsiteX34" fmla="*/ 381000 w 1314450"/>
                  <a:gd name="connsiteY34" fmla="*/ 45243 h 1195387"/>
                  <a:gd name="connsiteX35" fmla="*/ 411956 w 1314450"/>
                  <a:gd name="connsiteY35" fmla="*/ 47625 h 1195387"/>
                  <a:gd name="connsiteX36" fmla="*/ 445294 w 1314450"/>
                  <a:gd name="connsiteY36" fmla="*/ 28575 h 1195387"/>
                  <a:gd name="connsiteX37" fmla="*/ 471487 w 1314450"/>
                  <a:gd name="connsiteY37" fmla="*/ 9525 h 1195387"/>
                  <a:gd name="connsiteX38" fmla="*/ 502444 w 1314450"/>
                  <a:gd name="connsiteY38" fmla="*/ 0 h 1195387"/>
                  <a:gd name="connsiteX39" fmla="*/ 561975 w 1314450"/>
                  <a:gd name="connsiteY39" fmla="*/ 14287 h 1195387"/>
                  <a:gd name="connsiteX40" fmla="*/ 592931 w 1314450"/>
                  <a:gd name="connsiteY40" fmla="*/ 26193 h 1195387"/>
                  <a:gd name="connsiteX41" fmla="*/ 640556 w 1314450"/>
                  <a:gd name="connsiteY41" fmla="*/ 35718 h 1195387"/>
                  <a:gd name="connsiteX42" fmla="*/ 681037 w 1314450"/>
                  <a:gd name="connsiteY42" fmla="*/ 19050 h 1195387"/>
                  <a:gd name="connsiteX43" fmla="*/ 716756 w 1314450"/>
                  <a:gd name="connsiteY43" fmla="*/ 78581 h 1195387"/>
                  <a:gd name="connsiteX44" fmla="*/ 719137 w 1314450"/>
                  <a:gd name="connsiteY44" fmla="*/ 100012 h 1195387"/>
                  <a:gd name="connsiteX45" fmla="*/ 745331 w 1314450"/>
                  <a:gd name="connsiteY45" fmla="*/ 133350 h 1195387"/>
                  <a:gd name="connsiteX46" fmla="*/ 785812 w 1314450"/>
                  <a:gd name="connsiteY46" fmla="*/ 176212 h 1195387"/>
                  <a:gd name="connsiteX47" fmla="*/ 812006 w 1314450"/>
                  <a:gd name="connsiteY47" fmla="*/ 221456 h 1195387"/>
                  <a:gd name="connsiteX48" fmla="*/ 833437 w 1314450"/>
                  <a:gd name="connsiteY48" fmla="*/ 288131 h 1195387"/>
                  <a:gd name="connsiteX49" fmla="*/ 878681 w 1314450"/>
                  <a:gd name="connsiteY49" fmla="*/ 350043 h 1195387"/>
                  <a:gd name="connsiteX50" fmla="*/ 878681 w 1314450"/>
                  <a:gd name="connsiteY50" fmla="*/ 378618 h 1195387"/>
                  <a:gd name="connsiteX51" fmla="*/ 866775 w 1314450"/>
                  <a:gd name="connsiteY51" fmla="*/ 390525 h 1195387"/>
                  <a:gd name="connsiteX52" fmla="*/ 892969 w 1314450"/>
                  <a:gd name="connsiteY52" fmla="*/ 438150 h 1195387"/>
                  <a:gd name="connsiteX53" fmla="*/ 931069 w 1314450"/>
                  <a:gd name="connsiteY53" fmla="*/ 490537 h 1195387"/>
                  <a:gd name="connsiteX54" fmla="*/ 964406 w 1314450"/>
                  <a:gd name="connsiteY54" fmla="*/ 550068 h 1195387"/>
                  <a:gd name="connsiteX55" fmla="*/ 964406 w 1314450"/>
                  <a:gd name="connsiteY55" fmla="*/ 573881 h 1195387"/>
                  <a:gd name="connsiteX56" fmla="*/ 983456 w 1314450"/>
                  <a:gd name="connsiteY56" fmla="*/ 628650 h 1195387"/>
                  <a:gd name="connsiteX57" fmla="*/ 1026319 w 1314450"/>
                  <a:gd name="connsiteY57" fmla="*/ 645318 h 1195387"/>
                  <a:gd name="connsiteX58" fmla="*/ 1042987 w 1314450"/>
                  <a:gd name="connsiteY58" fmla="*/ 661987 h 1195387"/>
                  <a:gd name="connsiteX59" fmla="*/ 1031081 w 1314450"/>
                  <a:gd name="connsiteY59" fmla="*/ 688181 h 1195387"/>
                  <a:gd name="connsiteX60" fmla="*/ 1042987 w 1314450"/>
                  <a:gd name="connsiteY60" fmla="*/ 714375 h 1195387"/>
                  <a:gd name="connsiteX61" fmla="*/ 1059656 w 1314450"/>
                  <a:gd name="connsiteY61" fmla="*/ 726281 h 1195387"/>
                  <a:gd name="connsiteX62" fmla="*/ 1085850 w 1314450"/>
                  <a:gd name="connsiteY62" fmla="*/ 750093 h 1195387"/>
                  <a:gd name="connsiteX63" fmla="*/ 1100137 w 1314450"/>
                  <a:gd name="connsiteY63" fmla="*/ 788193 h 1195387"/>
                  <a:gd name="connsiteX64" fmla="*/ 1112044 w 1314450"/>
                  <a:gd name="connsiteY64" fmla="*/ 828675 h 1195387"/>
                  <a:gd name="connsiteX65" fmla="*/ 1135856 w 1314450"/>
                  <a:gd name="connsiteY65" fmla="*/ 854868 h 1195387"/>
                  <a:gd name="connsiteX66" fmla="*/ 1173956 w 1314450"/>
                  <a:gd name="connsiteY66" fmla="*/ 895350 h 1195387"/>
                  <a:gd name="connsiteX67" fmla="*/ 1212056 w 1314450"/>
                  <a:gd name="connsiteY67" fmla="*/ 931068 h 1195387"/>
                  <a:gd name="connsiteX68" fmla="*/ 1231106 w 1314450"/>
                  <a:gd name="connsiteY68" fmla="*/ 940593 h 1195387"/>
                  <a:gd name="connsiteX69" fmla="*/ 1269206 w 1314450"/>
                  <a:gd name="connsiteY69" fmla="*/ 971550 h 1195387"/>
                  <a:gd name="connsiteX70" fmla="*/ 1304925 w 1314450"/>
                  <a:gd name="connsiteY70" fmla="*/ 995362 h 1195387"/>
                  <a:gd name="connsiteX71" fmla="*/ 1314450 w 1314450"/>
                  <a:gd name="connsiteY71" fmla="*/ 1031081 h 1195387"/>
                  <a:gd name="connsiteX72" fmla="*/ 1285875 w 1314450"/>
                  <a:gd name="connsiteY72" fmla="*/ 1035843 h 1195387"/>
                  <a:gd name="connsiteX73" fmla="*/ 1231106 w 1314450"/>
                  <a:gd name="connsiteY73" fmla="*/ 1033462 h 1195387"/>
                  <a:gd name="connsiteX74" fmla="*/ 1159669 w 1314450"/>
                  <a:gd name="connsiteY74" fmla="*/ 1045368 h 1195387"/>
                  <a:gd name="connsiteX75" fmla="*/ 1119187 w 1314450"/>
                  <a:gd name="connsiteY75" fmla="*/ 1026318 h 1195387"/>
                  <a:gd name="connsiteX76" fmla="*/ 1078706 w 1314450"/>
                  <a:gd name="connsiteY76" fmla="*/ 1009650 h 1195387"/>
                  <a:gd name="connsiteX77" fmla="*/ 1050131 w 1314450"/>
                  <a:gd name="connsiteY77" fmla="*/ 1019175 h 1195387"/>
                  <a:gd name="connsiteX78" fmla="*/ 988219 w 1314450"/>
                  <a:gd name="connsiteY78" fmla="*/ 1062037 h 1195387"/>
                  <a:gd name="connsiteX79" fmla="*/ 935831 w 1314450"/>
                  <a:gd name="connsiteY79" fmla="*/ 1083468 h 1195387"/>
                  <a:gd name="connsiteX80" fmla="*/ 881062 w 1314450"/>
                  <a:gd name="connsiteY80" fmla="*/ 1090612 h 1195387"/>
                  <a:gd name="connsiteX81" fmla="*/ 816769 w 1314450"/>
                  <a:gd name="connsiteY81" fmla="*/ 1097756 h 1195387"/>
                  <a:gd name="connsiteX82" fmla="*/ 723900 w 1314450"/>
                  <a:gd name="connsiteY82" fmla="*/ 1100137 h 1195387"/>
                  <a:gd name="connsiteX83" fmla="*/ 678656 w 1314450"/>
                  <a:gd name="connsiteY83" fmla="*/ 1092993 h 1195387"/>
                  <a:gd name="connsiteX84" fmla="*/ 654844 w 1314450"/>
                  <a:gd name="connsiteY84" fmla="*/ 1114425 h 1195387"/>
                  <a:gd name="connsiteX85" fmla="*/ 640556 w 1314450"/>
                  <a:gd name="connsiteY85" fmla="*/ 1131093 h 1195387"/>
                  <a:gd name="connsiteX86" fmla="*/ 628650 w 1314450"/>
                  <a:gd name="connsiteY86" fmla="*/ 1157287 h 1195387"/>
                  <a:gd name="connsiteX87" fmla="*/ 595312 w 1314450"/>
                  <a:gd name="connsiteY87" fmla="*/ 1183481 h 1195387"/>
                  <a:gd name="connsiteX88" fmla="*/ 554831 w 1314450"/>
                  <a:gd name="connsiteY88" fmla="*/ 1181100 h 1195387"/>
                  <a:gd name="connsiteX89" fmla="*/ 492919 w 1314450"/>
                  <a:gd name="connsiteY89" fmla="*/ 1195387 h 1195387"/>
                  <a:gd name="connsiteX90" fmla="*/ 476250 w 1314450"/>
                  <a:gd name="connsiteY90" fmla="*/ 1176337 h 1195387"/>
                  <a:gd name="connsiteX91" fmla="*/ 442912 w 1314450"/>
                  <a:gd name="connsiteY91" fmla="*/ 1159668 h 1195387"/>
                  <a:gd name="connsiteX92" fmla="*/ 421481 w 1314450"/>
                  <a:gd name="connsiteY92" fmla="*/ 1126331 h 1195387"/>
                  <a:gd name="connsiteX93" fmla="*/ 404812 w 1314450"/>
                  <a:gd name="connsiteY93" fmla="*/ 1109662 h 1195387"/>
                  <a:gd name="connsiteX94" fmla="*/ 364331 w 1314450"/>
                  <a:gd name="connsiteY94" fmla="*/ 1081087 h 1195387"/>
                  <a:gd name="connsiteX95" fmla="*/ 328612 w 1314450"/>
                  <a:gd name="connsiteY95" fmla="*/ 1085850 h 1195387"/>
                  <a:gd name="connsiteX96" fmla="*/ 309562 w 1314450"/>
                  <a:gd name="connsiteY96" fmla="*/ 1102518 h 1195387"/>
                  <a:gd name="connsiteX97" fmla="*/ 273844 w 1314450"/>
                  <a:gd name="connsiteY97" fmla="*/ 1100137 h 1195387"/>
                  <a:gd name="connsiteX98" fmla="*/ 252412 w 1314450"/>
                  <a:gd name="connsiteY98" fmla="*/ 1078706 h 1195387"/>
                  <a:gd name="connsiteX99" fmla="*/ 211931 w 1314450"/>
                  <a:gd name="connsiteY99" fmla="*/ 1064418 h 1195387"/>
                  <a:gd name="connsiteX100" fmla="*/ 154781 w 1314450"/>
                  <a:gd name="connsiteY100" fmla="*/ 1054893 h 1195387"/>
                  <a:gd name="connsiteX101" fmla="*/ 157162 w 1314450"/>
                  <a:gd name="connsiteY101" fmla="*/ 1040606 h 1195387"/>
                  <a:gd name="connsiteX102" fmla="*/ 171450 w 1314450"/>
                  <a:gd name="connsiteY102" fmla="*/ 1019175 h 1195387"/>
                  <a:gd name="connsiteX103" fmla="*/ 135731 w 1314450"/>
                  <a:gd name="connsiteY103" fmla="*/ 973931 h 1195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1314450" h="1195387">
                    <a:moveTo>
                      <a:pt x="135731" y="973931"/>
                    </a:moveTo>
                    <a:lnTo>
                      <a:pt x="130969" y="840581"/>
                    </a:lnTo>
                    <a:lnTo>
                      <a:pt x="150019" y="800100"/>
                    </a:lnTo>
                    <a:lnTo>
                      <a:pt x="180975" y="778668"/>
                    </a:lnTo>
                    <a:lnTo>
                      <a:pt x="223837" y="740568"/>
                    </a:lnTo>
                    <a:lnTo>
                      <a:pt x="264319" y="695325"/>
                    </a:lnTo>
                    <a:lnTo>
                      <a:pt x="276225" y="659606"/>
                    </a:lnTo>
                    <a:lnTo>
                      <a:pt x="266700" y="640556"/>
                    </a:lnTo>
                    <a:lnTo>
                      <a:pt x="266700" y="611981"/>
                    </a:lnTo>
                    <a:lnTo>
                      <a:pt x="283369" y="564356"/>
                    </a:lnTo>
                    <a:lnTo>
                      <a:pt x="283369" y="531018"/>
                    </a:lnTo>
                    <a:lnTo>
                      <a:pt x="264319" y="495300"/>
                    </a:lnTo>
                    <a:lnTo>
                      <a:pt x="276225" y="464343"/>
                    </a:lnTo>
                    <a:lnTo>
                      <a:pt x="269081" y="431006"/>
                    </a:lnTo>
                    <a:lnTo>
                      <a:pt x="226219" y="400050"/>
                    </a:lnTo>
                    <a:lnTo>
                      <a:pt x="183356" y="376237"/>
                    </a:lnTo>
                    <a:lnTo>
                      <a:pt x="128587" y="359568"/>
                    </a:lnTo>
                    <a:lnTo>
                      <a:pt x="97631" y="366712"/>
                    </a:lnTo>
                    <a:lnTo>
                      <a:pt x="61912" y="369093"/>
                    </a:lnTo>
                    <a:lnTo>
                      <a:pt x="30956" y="342900"/>
                    </a:lnTo>
                    <a:lnTo>
                      <a:pt x="9525" y="307181"/>
                    </a:lnTo>
                    <a:lnTo>
                      <a:pt x="0" y="266700"/>
                    </a:lnTo>
                    <a:lnTo>
                      <a:pt x="7144" y="226218"/>
                    </a:lnTo>
                    <a:lnTo>
                      <a:pt x="23812" y="188118"/>
                    </a:lnTo>
                    <a:lnTo>
                      <a:pt x="45244" y="161925"/>
                    </a:lnTo>
                    <a:lnTo>
                      <a:pt x="78581" y="150018"/>
                    </a:lnTo>
                    <a:lnTo>
                      <a:pt x="111919" y="126206"/>
                    </a:lnTo>
                    <a:lnTo>
                      <a:pt x="147637" y="90487"/>
                    </a:lnTo>
                    <a:lnTo>
                      <a:pt x="178594" y="88106"/>
                    </a:lnTo>
                    <a:lnTo>
                      <a:pt x="219075" y="97631"/>
                    </a:lnTo>
                    <a:lnTo>
                      <a:pt x="259556" y="69056"/>
                    </a:lnTo>
                    <a:lnTo>
                      <a:pt x="285750" y="64293"/>
                    </a:lnTo>
                    <a:lnTo>
                      <a:pt x="309562" y="50006"/>
                    </a:lnTo>
                    <a:lnTo>
                      <a:pt x="309562" y="50006"/>
                    </a:lnTo>
                    <a:lnTo>
                      <a:pt x="381000" y="45243"/>
                    </a:lnTo>
                    <a:lnTo>
                      <a:pt x="411956" y="47625"/>
                    </a:lnTo>
                    <a:lnTo>
                      <a:pt x="445294" y="28575"/>
                    </a:lnTo>
                    <a:lnTo>
                      <a:pt x="471487" y="9525"/>
                    </a:lnTo>
                    <a:lnTo>
                      <a:pt x="502444" y="0"/>
                    </a:lnTo>
                    <a:lnTo>
                      <a:pt x="561975" y="14287"/>
                    </a:lnTo>
                    <a:lnTo>
                      <a:pt x="592931" y="26193"/>
                    </a:lnTo>
                    <a:lnTo>
                      <a:pt x="640556" y="35718"/>
                    </a:lnTo>
                    <a:lnTo>
                      <a:pt x="681037" y="19050"/>
                    </a:lnTo>
                    <a:lnTo>
                      <a:pt x="716756" y="78581"/>
                    </a:lnTo>
                    <a:lnTo>
                      <a:pt x="719137" y="100012"/>
                    </a:lnTo>
                    <a:lnTo>
                      <a:pt x="745331" y="133350"/>
                    </a:lnTo>
                    <a:lnTo>
                      <a:pt x="785812" y="176212"/>
                    </a:lnTo>
                    <a:lnTo>
                      <a:pt x="812006" y="221456"/>
                    </a:lnTo>
                    <a:lnTo>
                      <a:pt x="833437" y="288131"/>
                    </a:lnTo>
                    <a:lnTo>
                      <a:pt x="878681" y="350043"/>
                    </a:lnTo>
                    <a:lnTo>
                      <a:pt x="878681" y="378618"/>
                    </a:lnTo>
                    <a:lnTo>
                      <a:pt x="866775" y="390525"/>
                    </a:lnTo>
                    <a:lnTo>
                      <a:pt x="892969" y="438150"/>
                    </a:lnTo>
                    <a:lnTo>
                      <a:pt x="931069" y="490537"/>
                    </a:lnTo>
                    <a:lnTo>
                      <a:pt x="964406" y="550068"/>
                    </a:lnTo>
                    <a:lnTo>
                      <a:pt x="964406" y="573881"/>
                    </a:lnTo>
                    <a:lnTo>
                      <a:pt x="983456" y="628650"/>
                    </a:lnTo>
                    <a:lnTo>
                      <a:pt x="1026319" y="645318"/>
                    </a:lnTo>
                    <a:lnTo>
                      <a:pt x="1042987" y="661987"/>
                    </a:lnTo>
                    <a:lnTo>
                      <a:pt x="1031081" y="688181"/>
                    </a:lnTo>
                    <a:lnTo>
                      <a:pt x="1042987" y="714375"/>
                    </a:lnTo>
                    <a:lnTo>
                      <a:pt x="1059656" y="726281"/>
                    </a:lnTo>
                    <a:lnTo>
                      <a:pt x="1085850" y="750093"/>
                    </a:lnTo>
                    <a:lnTo>
                      <a:pt x="1100137" y="788193"/>
                    </a:lnTo>
                    <a:lnTo>
                      <a:pt x="1112044" y="828675"/>
                    </a:lnTo>
                    <a:cubicBezTo>
                      <a:pt x="1128712" y="850900"/>
                      <a:pt x="1119981" y="842963"/>
                      <a:pt x="1135856" y="854868"/>
                    </a:cubicBezTo>
                    <a:lnTo>
                      <a:pt x="1173956" y="895350"/>
                    </a:lnTo>
                    <a:lnTo>
                      <a:pt x="1212056" y="931068"/>
                    </a:lnTo>
                    <a:lnTo>
                      <a:pt x="1231106" y="940593"/>
                    </a:lnTo>
                    <a:lnTo>
                      <a:pt x="1269206" y="971550"/>
                    </a:lnTo>
                    <a:lnTo>
                      <a:pt x="1304925" y="995362"/>
                    </a:lnTo>
                    <a:lnTo>
                      <a:pt x="1314450" y="1031081"/>
                    </a:lnTo>
                    <a:lnTo>
                      <a:pt x="1285875" y="1035843"/>
                    </a:lnTo>
                    <a:lnTo>
                      <a:pt x="1231106" y="1033462"/>
                    </a:lnTo>
                    <a:lnTo>
                      <a:pt x="1159669" y="1045368"/>
                    </a:lnTo>
                    <a:lnTo>
                      <a:pt x="1119187" y="1026318"/>
                    </a:lnTo>
                    <a:lnTo>
                      <a:pt x="1078706" y="1009650"/>
                    </a:lnTo>
                    <a:lnTo>
                      <a:pt x="1050131" y="1019175"/>
                    </a:lnTo>
                    <a:lnTo>
                      <a:pt x="988219" y="1062037"/>
                    </a:lnTo>
                    <a:lnTo>
                      <a:pt x="935831" y="1083468"/>
                    </a:lnTo>
                    <a:lnTo>
                      <a:pt x="881062" y="1090612"/>
                    </a:lnTo>
                    <a:lnTo>
                      <a:pt x="816769" y="1097756"/>
                    </a:lnTo>
                    <a:lnTo>
                      <a:pt x="723900" y="1100137"/>
                    </a:lnTo>
                    <a:lnTo>
                      <a:pt x="678656" y="1092993"/>
                    </a:lnTo>
                    <a:lnTo>
                      <a:pt x="654844" y="1114425"/>
                    </a:lnTo>
                    <a:lnTo>
                      <a:pt x="640556" y="1131093"/>
                    </a:lnTo>
                    <a:lnTo>
                      <a:pt x="628650" y="1157287"/>
                    </a:lnTo>
                    <a:lnTo>
                      <a:pt x="595312" y="1183481"/>
                    </a:lnTo>
                    <a:lnTo>
                      <a:pt x="554831" y="1181100"/>
                    </a:lnTo>
                    <a:lnTo>
                      <a:pt x="492919" y="1195387"/>
                    </a:lnTo>
                    <a:lnTo>
                      <a:pt x="476250" y="1176337"/>
                    </a:lnTo>
                    <a:lnTo>
                      <a:pt x="442912" y="1159668"/>
                    </a:lnTo>
                    <a:lnTo>
                      <a:pt x="421481" y="1126331"/>
                    </a:lnTo>
                    <a:lnTo>
                      <a:pt x="404812" y="1109662"/>
                    </a:lnTo>
                    <a:lnTo>
                      <a:pt x="364331" y="1081087"/>
                    </a:lnTo>
                    <a:lnTo>
                      <a:pt x="328612" y="1085850"/>
                    </a:lnTo>
                    <a:lnTo>
                      <a:pt x="309562" y="1102518"/>
                    </a:lnTo>
                    <a:lnTo>
                      <a:pt x="273844" y="1100137"/>
                    </a:lnTo>
                    <a:lnTo>
                      <a:pt x="252412" y="1078706"/>
                    </a:lnTo>
                    <a:lnTo>
                      <a:pt x="211931" y="1064418"/>
                    </a:lnTo>
                    <a:lnTo>
                      <a:pt x="154781" y="1054893"/>
                    </a:lnTo>
                    <a:lnTo>
                      <a:pt x="157162" y="1040606"/>
                    </a:lnTo>
                    <a:lnTo>
                      <a:pt x="171450" y="1019175"/>
                    </a:lnTo>
                    <a:lnTo>
                      <a:pt x="135731" y="973931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6" name="강릉시">
                <a:extLst>
                  <a:ext uri="{FF2B5EF4-FFF2-40B4-BE49-F238E27FC236}">
                    <a16:creationId xmlns:a16="http://schemas.microsoft.com/office/drawing/2014/main" id="{61CC5AEF-4212-7F68-53F5-A805E2D2D24F}"/>
                  </a:ext>
                </a:extLst>
              </p:cNvPr>
              <p:cNvSpPr/>
              <p:nvPr/>
            </p:nvSpPr>
            <p:spPr>
              <a:xfrm>
                <a:off x="5443538" y="3086099"/>
                <a:ext cx="1583531" cy="1714499"/>
              </a:xfrm>
              <a:custGeom>
                <a:avLst/>
                <a:gdLst>
                  <a:gd name="connsiteX0" fmla="*/ 21431 w 1583531"/>
                  <a:gd name="connsiteY0" fmla="*/ 178594 h 1714500"/>
                  <a:gd name="connsiteX1" fmla="*/ 95250 w 1583531"/>
                  <a:gd name="connsiteY1" fmla="*/ 171450 h 1714500"/>
                  <a:gd name="connsiteX2" fmla="*/ 140493 w 1583531"/>
                  <a:gd name="connsiteY2" fmla="*/ 157163 h 1714500"/>
                  <a:gd name="connsiteX3" fmla="*/ 161925 w 1583531"/>
                  <a:gd name="connsiteY3" fmla="*/ 133350 h 1714500"/>
                  <a:gd name="connsiteX4" fmla="*/ 185737 w 1583531"/>
                  <a:gd name="connsiteY4" fmla="*/ 95250 h 1714500"/>
                  <a:gd name="connsiteX5" fmla="*/ 197643 w 1583531"/>
                  <a:gd name="connsiteY5" fmla="*/ 83344 h 1714500"/>
                  <a:gd name="connsiteX6" fmla="*/ 238125 w 1583531"/>
                  <a:gd name="connsiteY6" fmla="*/ 92869 h 1714500"/>
                  <a:gd name="connsiteX7" fmla="*/ 307181 w 1583531"/>
                  <a:gd name="connsiteY7" fmla="*/ 92869 h 1714500"/>
                  <a:gd name="connsiteX8" fmla="*/ 328612 w 1583531"/>
                  <a:gd name="connsiteY8" fmla="*/ 88106 h 1714500"/>
                  <a:gd name="connsiteX9" fmla="*/ 371475 w 1583531"/>
                  <a:gd name="connsiteY9" fmla="*/ 85725 h 1714500"/>
                  <a:gd name="connsiteX10" fmla="*/ 431006 w 1583531"/>
                  <a:gd name="connsiteY10" fmla="*/ 73819 h 1714500"/>
                  <a:gd name="connsiteX11" fmla="*/ 464343 w 1583531"/>
                  <a:gd name="connsiteY11" fmla="*/ 71438 h 1714500"/>
                  <a:gd name="connsiteX12" fmla="*/ 507206 w 1583531"/>
                  <a:gd name="connsiteY12" fmla="*/ 54769 h 1714500"/>
                  <a:gd name="connsiteX13" fmla="*/ 547687 w 1583531"/>
                  <a:gd name="connsiteY13" fmla="*/ 30956 h 1714500"/>
                  <a:gd name="connsiteX14" fmla="*/ 561975 w 1583531"/>
                  <a:gd name="connsiteY14" fmla="*/ 9525 h 1714500"/>
                  <a:gd name="connsiteX15" fmla="*/ 581025 w 1583531"/>
                  <a:gd name="connsiteY15" fmla="*/ 0 h 1714500"/>
                  <a:gd name="connsiteX16" fmla="*/ 614362 w 1583531"/>
                  <a:gd name="connsiteY16" fmla="*/ 11906 h 1714500"/>
                  <a:gd name="connsiteX17" fmla="*/ 664368 w 1583531"/>
                  <a:gd name="connsiteY17" fmla="*/ 23813 h 1714500"/>
                  <a:gd name="connsiteX18" fmla="*/ 740568 w 1583531"/>
                  <a:gd name="connsiteY18" fmla="*/ 23813 h 1714500"/>
                  <a:gd name="connsiteX19" fmla="*/ 764381 w 1583531"/>
                  <a:gd name="connsiteY19" fmla="*/ 21431 h 1714500"/>
                  <a:gd name="connsiteX20" fmla="*/ 802481 w 1583531"/>
                  <a:gd name="connsiteY20" fmla="*/ 11906 h 1714500"/>
                  <a:gd name="connsiteX21" fmla="*/ 852487 w 1583531"/>
                  <a:gd name="connsiteY21" fmla="*/ 26194 h 1714500"/>
                  <a:gd name="connsiteX22" fmla="*/ 852487 w 1583531"/>
                  <a:gd name="connsiteY22" fmla="*/ 78581 h 1714500"/>
                  <a:gd name="connsiteX23" fmla="*/ 869156 w 1583531"/>
                  <a:gd name="connsiteY23" fmla="*/ 138113 h 1714500"/>
                  <a:gd name="connsiteX24" fmla="*/ 878681 w 1583531"/>
                  <a:gd name="connsiteY24" fmla="*/ 159544 h 1714500"/>
                  <a:gd name="connsiteX25" fmla="*/ 892968 w 1583531"/>
                  <a:gd name="connsiteY25" fmla="*/ 188119 h 1714500"/>
                  <a:gd name="connsiteX26" fmla="*/ 933450 w 1583531"/>
                  <a:gd name="connsiteY26" fmla="*/ 242888 h 1714500"/>
                  <a:gd name="connsiteX27" fmla="*/ 935831 w 1583531"/>
                  <a:gd name="connsiteY27" fmla="*/ 280988 h 1714500"/>
                  <a:gd name="connsiteX28" fmla="*/ 983456 w 1583531"/>
                  <a:gd name="connsiteY28" fmla="*/ 316706 h 1714500"/>
                  <a:gd name="connsiteX29" fmla="*/ 995362 w 1583531"/>
                  <a:gd name="connsiteY29" fmla="*/ 323850 h 1714500"/>
                  <a:gd name="connsiteX30" fmla="*/ 1057275 w 1583531"/>
                  <a:gd name="connsiteY30" fmla="*/ 395288 h 1714500"/>
                  <a:gd name="connsiteX31" fmla="*/ 1085850 w 1583531"/>
                  <a:gd name="connsiteY31" fmla="*/ 457200 h 1714500"/>
                  <a:gd name="connsiteX32" fmla="*/ 1104900 w 1583531"/>
                  <a:gd name="connsiteY32" fmla="*/ 478631 h 1714500"/>
                  <a:gd name="connsiteX33" fmla="*/ 1128712 w 1583531"/>
                  <a:gd name="connsiteY33" fmla="*/ 526256 h 1714500"/>
                  <a:gd name="connsiteX34" fmla="*/ 1143000 w 1583531"/>
                  <a:gd name="connsiteY34" fmla="*/ 554831 h 1714500"/>
                  <a:gd name="connsiteX35" fmla="*/ 1171575 w 1583531"/>
                  <a:gd name="connsiteY35" fmla="*/ 614363 h 1714500"/>
                  <a:gd name="connsiteX36" fmla="*/ 1216818 w 1583531"/>
                  <a:gd name="connsiteY36" fmla="*/ 661988 h 1714500"/>
                  <a:gd name="connsiteX37" fmla="*/ 1240631 w 1583531"/>
                  <a:gd name="connsiteY37" fmla="*/ 676275 h 1714500"/>
                  <a:gd name="connsiteX38" fmla="*/ 1250156 w 1583531"/>
                  <a:gd name="connsiteY38" fmla="*/ 681038 h 1714500"/>
                  <a:gd name="connsiteX39" fmla="*/ 1269206 w 1583531"/>
                  <a:gd name="connsiteY39" fmla="*/ 702469 h 1714500"/>
                  <a:gd name="connsiteX40" fmla="*/ 1273968 w 1583531"/>
                  <a:gd name="connsiteY40" fmla="*/ 709613 h 1714500"/>
                  <a:gd name="connsiteX41" fmla="*/ 1302543 w 1583531"/>
                  <a:gd name="connsiteY41" fmla="*/ 769144 h 1714500"/>
                  <a:gd name="connsiteX42" fmla="*/ 1357312 w 1583531"/>
                  <a:gd name="connsiteY42" fmla="*/ 823913 h 1714500"/>
                  <a:gd name="connsiteX43" fmla="*/ 1378743 w 1583531"/>
                  <a:gd name="connsiteY43" fmla="*/ 873919 h 1714500"/>
                  <a:gd name="connsiteX44" fmla="*/ 1433512 w 1583531"/>
                  <a:gd name="connsiteY44" fmla="*/ 914400 h 1714500"/>
                  <a:gd name="connsiteX45" fmla="*/ 1445418 w 1583531"/>
                  <a:gd name="connsiteY45" fmla="*/ 928688 h 1714500"/>
                  <a:gd name="connsiteX46" fmla="*/ 1507331 w 1583531"/>
                  <a:gd name="connsiteY46" fmla="*/ 990600 h 1714500"/>
                  <a:gd name="connsiteX47" fmla="*/ 1531143 w 1583531"/>
                  <a:gd name="connsiteY47" fmla="*/ 1002506 h 1714500"/>
                  <a:gd name="connsiteX48" fmla="*/ 1538287 w 1583531"/>
                  <a:gd name="connsiteY48" fmla="*/ 1038225 h 1714500"/>
                  <a:gd name="connsiteX49" fmla="*/ 1526381 w 1583531"/>
                  <a:gd name="connsiteY49" fmla="*/ 1054894 h 1714500"/>
                  <a:gd name="connsiteX50" fmla="*/ 1543050 w 1583531"/>
                  <a:gd name="connsiteY50" fmla="*/ 1100138 h 1714500"/>
                  <a:gd name="connsiteX51" fmla="*/ 1519237 w 1583531"/>
                  <a:gd name="connsiteY51" fmla="*/ 1116806 h 1714500"/>
                  <a:gd name="connsiteX52" fmla="*/ 1507331 w 1583531"/>
                  <a:gd name="connsiteY52" fmla="*/ 1152525 h 1714500"/>
                  <a:gd name="connsiteX53" fmla="*/ 1512093 w 1583531"/>
                  <a:gd name="connsiteY53" fmla="*/ 1195388 h 1714500"/>
                  <a:gd name="connsiteX54" fmla="*/ 1543050 w 1583531"/>
                  <a:gd name="connsiteY54" fmla="*/ 1233488 h 1714500"/>
                  <a:gd name="connsiteX55" fmla="*/ 1545431 w 1583531"/>
                  <a:gd name="connsiteY55" fmla="*/ 1264444 h 1714500"/>
                  <a:gd name="connsiteX56" fmla="*/ 1583531 w 1583531"/>
                  <a:gd name="connsiteY56" fmla="*/ 1285875 h 1714500"/>
                  <a:gd name="connsiteX57" fmla="*/ 1566862 w 1583531"/>
                  <a:gd name="connsiteY57" fmla="*/ 1312069 h 1714500"/>
                  <a:gd name="connsiteX58" fmla="*/ 1528762 w 1583531"/>
                  <a:gd name="connsiteY58" fmla="*/ 1333500 h 1714500"/>
                  <a:gd name="connsiteX59" fmla="*/ 1490662 w 1583531"/>
                  <a:gd name="connsiteY59" fmla="*/ 1381125 h 1714500"/>
                  <a:gd name="connsiteX60" fmla="*/ 1469231 w 1583531"/>
                  <a:gd name="connsiteY60" fmla="*/ 1414463 h 1714500"/>
                  <a:gd name="connsiteX61" fmla="*/ 1454943 w 1583531"/>
                  <a:gd name="connsiteY61" fmla="*/ 1478756 h 1714500"/>
                  <a:gd name="connsiteX62" fmla="*/ 1457325 w 1583531"/>
                  <a:gd name="connsiteY62" fmla="*/ 1509713 h 1714500"/>
                  <a:gd name="connsiteX63" fmla="*/ 1438275 w 1583531"/>
                  <a:gd name="connsiteY63" fmla="*/ 1535906 h 1714500"/>
                  <a:gd name="connsiteX64" fmla="*/ 1438275 w 1583531"/>
                  <a:gd name="connsiteY64" fmla="*/ 1571625 h 1714500"/>
                  <a:gd name="connsiteX65" fmla="*/ 1404937 w 1583531"/>
                  <a:gd name="connsiteY65" fmla="*/ 1590675 h 1714500"/>
                  <a:gd name="connsiteX66" fmla="*/ 1362075 w 1583531"/>
                  <a:gd name="connsiteY66" fmla="*/ 1585913 h 1714500"/>
                  <a:gd name="connsiteX67" fmla="*/ 1323975 w 1583531"/>
                  <a:gd name="connsiteY67" fmla="*/ 1590675 h 1714500"/>
                  <a:gd name="connsiteX68" fmla="*/ 1300162 w 1583531"/>
                  <a:gd name="connsiteY68" fmla="*/ 1595438 h 1714500"/>
                  <a:gd name="connsiteX69" fmla="*/ 1250156 w 1583531"/>
                  <a:gd name="connsiteY69" fmla="*/ 1595438 h 1714500"/>
                  <a:gd name="connsiteX70" fmla="*/ 1207293 w 1583531"/>
                  <a:gd name="connsiteY70" fmla="*/ 1619250 h 1714500"/>
                  <a:gd name="connsiteX71" fmla="*/ 1190625 w 1583531"/>
                  <a:gd name="connsiteY71" fmla="*/ 1593056 h 1714500"/>
                  <a:gd name="connsiteX72" fmla="*/ 1166812 w 1583531"/>
                  <a:gd name="connsiteY72" fmla="*/ 1576388 h 1714500"/>
                  <a:gd name="connsiteX73" fmla="*/ 1145381 w 1583531"/>
                  <a:gd name="connsiteY73" fmla="*/ 1574006 h 1714500"/>
                  <a:gd name="connsiteX74" fmla="*/ 1112043 w 1583531"/>
                  <a:gd name="connsiteY74" fmla="*/ 1578769 h 1714500"/>
                  <a:gd name="connsiteX75" fmla="*/ 1069181 w 1583531"/>
                  <a:gd name="connsiteY75" fmla="*/ 1590675 h 1714500"/>
                  <a:gd name="connsiteX76" fmla="*/ 1023937 w 1583531"/>
                  <a:gd name="connsiteY76" fmla="*/ 1554956 h 1714500"/>
                  <a:gd name="connsiteX77" fmla="*/ 995362 w 1583531"/>
                  <a:gd name="connsiteY77" fmla="*/ 1526381 h 1714500"/>
                  <a:gd name="connsiteX78" fmla="*/ 983456 w 1583531"/>
                  <a:gd name="connsiteY78" fmla="*/ 1493044 h 1714500"/>
                  <a:gd name="connsiteX79" fmla="*/ 985837 w 1583531"/>
                  <a:gd name="connsiteY79" fmla="*/ 1471613 h 1714500"/>
                  <a:gd name="connsiteX80" fmla="*/ 990600 w 1583531"/>
                  <a:gd name="connsiteY80" fmla="*/ 1431131 h 1714500"/>
                  <a:gd name="connsiteX81" fmla="*/ 966787 w 1583531"/>
                  <a:gd name="connsiteY81" fmla="*/ 1383506 h 1714500"/>
                  <a:gd name="connsiteX82" fmla="*/ 942975 w 1583531"/>
                  <a:gd name="connsiteY82" fmla="*/ 1343025 h 1714500"/>
                  <a:gd name="connsiteX83" fmla="*/ 907256 w 1583531"/>
                  <a:gd name="connsiteY83" fmla="*/ 1350169 h 1714500"/>
                  <a:gd name="connsiteX84" fmla="*/ 883443 w 1583531"/>
                  <a:gd name="connsiteY84" fmla="*/ 1388269 h 1714500"/>
                  <a:gd name="connsiteX85" fmla="*/ 859631 w 1583531"/>
                  <a:gd name="connsiteY85" fmla="*/ 1443038 h 1714500"/>
                  <a:gd name="connsiteX86" fmla="*/ 852487 w 1583531"/>
                  <a:gd name="connsiteY86" fmla="*/ 1464469 h 1714500"/>
                  <a:gd name="connsiteX87" fmla="*/ 826293 w 1583531"/>
                  <a:gd name="connsiteY87" fmla="*/ 1495425 h 1714500"/>
                  <a:gd name="connsiteX88" fmla="*/ 812006 w 1583531"/>
                  <a:gd name="connsiteY88" fmla="*/ 1538288 h 1714500"/>
                  <a:gd name="connsiteX89" fmla="*/ 795337 w 1583531"/>
                  <a:gd name="connsiteY89" fmla="*/ 1569244 h 1714500"/>
                  <a:gd name="connsiteX90" fmla="*/ 797718 w 1583531"/>
                  <a:gd name="connsiteY90" fmla="*/ 1616869 h 1714500"/>
                  <a:gd name="connsiteX91" fmla="*/ 785812 w 1583531"/>
                  <a:gd name="connsiteY91" fmla="*/ 1657350 h 1714500"/>
                  <a:gd name="connsiteX92" fmla="*/ 745331 w 1583531"/>
                  <a:gd name="connsiteY92" fmla="*/ 1704975 h 1714500"/>
                  <a:gd name="connsiteX93" fmla="*/ 702468 w 1583531"/>
                  <a:gd name="connsiteY93" fmla="*/ 1714500 h 1714500"/>
                  <a:gd name="connsiteX94" fmla="*/ 692943 w 1583531"/>
                  <a:gd name="connsiteY94" fmla="*/ 1693069 h 1714500"/>
                  <a:gd name="connsiteX95" fmla="*/ 683418 w 1583531"/>
                  <a:gd name="connsiteY95" fmla="*/ 1650206 h 1714500"/>
                  <a:gd name="connsiteX96" fmla="*/ 633412 w 1583531"/>
                  <a:gd name="connsiteY96" fmla="*/ 1628775 h 1714500"/>
                  <a:gd name="connsiteX97" fmla="*/ 607218 w 1583531"/>
                  <a:gd name="connsiteY97" fmla="*/ 1597819 h 1714500"/>
                  <a:gd name="connsiteX98" fmla="*/ 592931 w 1583531"/>
                  <a:gd name="connsiteY98" fmla="*/ 1581150 h 1714500"/>
                  <a:gd name="connsiteX99" fmla="*/ 564356 w 1583531"/>
                  <a:gd name="connsiteY99" fmla="*/ 1554956 h 1714500"/>
                  <a:gd name="connsiteX100" fmla="*/ 526256 w 1583531"/>
                  <a:gd name="connsiteY100" fmla="*/ 1533525 h 1714500"/>
                  <a:gd name="connsiteX101" fmla="*/ 488156 w 1583531"/>
                  <a:gd name="connsiteY101" fmla="*/ 1514475 h 1714500"/>
                  <a:gd name="connsiteX102" fmla="*/ 440531 w 1583531"/>
                  <a:gd name="connsiteY102" fmla="*/ 1519238 h 1714500"/>
                  <a:gd name="connsiteX103" fmla="*/ 404812 w 1583531"/>
                  <a:gd name="connsiteY103" fmla="*/ 1519238 h 1714500"/>
                  <a:gd name="connsiteX104" fmla="*/ 376237 w 1583531"/>
                  <a:gd name="connsiteY104" fmla="*/ 1531144 h 1714500"/>
                  <a:gd name="connsiteX105" fmla="*/ 359568 w 1583531"/>
                  <a:gd name="connsiteY105" fmla="*/ 1569244 h 1714500"/>
                  <a:gd name="connsiteX106" fmla="*/ 323850 w 1583531"/>
                  <a:gd name="connsiteY106" fmla="*/ 1576388 h 1714500"/>
                  <a:gd name="connsiteX107" fmla="*/ 314325 w 1583531"/>
                  <a:gd name="connsiteY107" fmla="*/ 1547813 h 1714500"/>
                  <a:gd name="connsiteX108" fmla="*/ 288131 w 1583531"/>
                  <a:gd name="connsiteY108" fmla="*/ 1524000 h 1714500"/>
                  <a:gd name="connsiteX109" fmla="*/ 259556 w 1583531"/>
                  <a:gd name="connsiteY109" fmla="*/ 1500188 h 1714500"/>
                  <a:gd name="connsiteX110" fmla="*/ 235743 w 1583531"/>
                  <a:gd name="connsiteY110" fmla="*/ 1471613 h 1714500"/>
                  <a:gd name="connsiteX111" fmla="*/ 200025 w 1583531"/>
                  <a:gd name="connsiteY111" fmla="*/ 1471613 h 1714500"/>
                  <a:gd name="connsiteX112" fmla="*/ 195262 w 1583531"/>
                  <a:gd name="connsiteY112" fmla="*/ 1443038 h 1714500"/>
                  <a:gd name="connsiteX113" fmla="*/ 219075 w 1583531"/>
                  <a:gd name="connsiteY113" fmla="*/ 1426369 h 1714500"/>
                  <a:gd name="connsiteX114" fmla="*/ 247650 w 1583531"/>
                  <a:gd name="connsiteY114" fmla="*/ 1402556 h 1714500"/>
                  <a:gd name="connsiteX115" fmla="*/ 250031 w 1583531"/>
                  <a:gd name="connsiteY115" fmla="*/ 1366838 h 1714500"/>
                  <a:gd name="connsiteX116" fmla="*/ 302418 w 1583531"/>
                  <a:gd name="connsiteY116" fmla="*/ 1350169 h 1714500"/>
                  <a:gd name="connsiteX117" fmla="*/ 338137 w 1583531"/>
                  <a:gd name="connsiteY117" fmla="*/ 1350169 h 1714500"/>
                  <a:gd name="connsiteX118" fmla="*/ 352425 w 1583531"/>
                  <a:gd name="connsiteY118" fmla="*/ 1314450 h 1714500"/>
                  <a:gd name="connsiteX119" fmla="*/ 378618 w 1583531"/>
                  <a:gd name="connsiteY119" fmla="*/ 1297781 h 1714500"/>
                  <a:gd name="connsiteX120" fmla="*/ 411956 w 1583531"/>
                  <a:gd name="connsiteY120" fmla="*/ 1276350 h 1714500"/>
                  <a:gd name="connsiteX121" fmla="*/ 433387 w 1583531"/>
                  <a:gd name="connsiteY121" fmla="*/ 1245394 h 1714500"/>
                  <a:gd name="connsiteX122" fmla="*/ 440531 w 1583531"/>
                  <a:gd name="connsiteY122" fmla="*/ 1212056 h 1714500"/>
                  <a:gd name="connsiteX123" fmla="*/ 447675 w 1583531"/>
                  <a:gd name="connsiteY123" fmla="*/ 1183481 h 1714500"/>
                  <a:gd name="connsiteX124" fmla="*/ 447675 w 1583531"/>
                  <a:gd name="connsiteY124" fmla="*/ 1133475 h 1714500"/>
                  <a:gd name="connsiteX125" fmla="*/ 447675 w 1583531"/>
                  <a:gd name="connsiteY125" fmla="*/ 1092994 h 1714500"/>
                  <a:gd name="connsiteX126" fmla="*/ 473868 w 1583531"/>
                  <a:gd name="connsiteY126" fmla="*/ 1073944 h 1714500"/>
                  <a:gd name="connsiteX127" fmla="*/ 500062 w 1583531"/>
                  <a:gd name="connsiteY127" fmla="*/ 1045369 h 1714500"/>
                  <a:gd name="connsiteX128" fmla="*/ 528637 w 1583531"/>
                  <a:gd name="connsiteY128" fmla="*/ 1019175 h 1714500"/>
                  <a:gd name="connsiteX129" fmla="*/ 554831 w 1583531"/>
                  <a:gd name="connsiteY129" fmla="*/ 973931 h 1714500"/>
                  <a:gd name="connsiteX130" fmla="*/ 554831 w 1583531"/>
                  <a:gd name="connsiteY130" fmla="*/ 928688 h 1714500"/>
                  <a:gd name="connsiteX131" fmla="*/ 533400 w 1583531"/>
                  <a:gd name="connsiteY131" fmla="*/ 897731 h 1714500"/>
                  <a:gd name="connsiteX132" fmla="*/ 519112 w 1583531"/>
                  <a:gd name="connsiteY132" fmla="*/ 854869 h 1714500"/>
                  <a:gd name="connsiteX133" fmla="*/ 509587 w 1583531"/>
                  <a:gd name="connsiteY133" fmla="*/ 823913 h 1714500"/>
                  <a:gd name="connsiteX134" fmla="*/ 507206 w 1583531"/>
                  <a:gd name="connsiteY134" fmla="*/ 790575 h 1714500"/>
                  <a:gd name="connsiteX135" fmla="*/ 500062 w 1583531"/>
                  <a:gd name="connsiteY135" fmla="*/ 762000 h 1714500"/>
                  <a:gd name="connsiteX136" fmla="*/ 478631 w 1583531"/>
                  <a:gd name="connsiteY136" fmla="*/ 704850 h 1714500"/>
                  <a:gd name="connsiteX137" fmla="*/ 442912 w 1583531"/>
                  <a:gd name="connsiteY137" fmla="*/ 676275 h 1714500"/>
                  <a:gd name="connsiteX138" fmla="*/ 421481 w 1583531"/>
                  <a:gd name="connsiteY138" fmla="*/ 628650 h 1714500"/>
                  <a:gd name="connsiteX139" fmla="*/ 397668 w 1583531"/>
                  <a:gd name="connsiteY139" fmla="*/ 600075 h 1714500"/>
                  <a:gd name="connsiteX140" fmla="*/ 352425 w 1583531"/>
                  <a:gd name="connsiteY140" fmla="*/ 578644 h 1714500"/>
                  <a:gd name="connsiteX141" fmla="*/ 288131 w 1583531"/>
                  <a:gd name="connsiteY141" fmla="*/ 573881 h 1714500"/>
                  <a:gd name="connsiteX142" fmla="*/ 273843 w 1583531"/>
                  <a:gd name="connsiteY142" fmla="*/ 566738 h 1714500"/>
                  <a:gd name="connsiteX143" fmla="*/ 223837 w 1583531"/>
                  <a:gd name="connsiteY143" fmla="*/ 566738 h 1714500"/>
                  <a:gd name="connsiteX144" fmla="*/ 190500 w 1583531"/>
                  <a:gd name="connsiteY144" fmla="*/ 547688 h 1714500"/>
                  <a:gd name="connsiteX145" fmla="*/ 164306 w 1583531"/>
                  <a:gd name="connsiteY145" fmla="*/ 550069 h 1714500"/>
                  <a:gd name="connsiteX146" fmla="*/ 142875 w 1583531"/>
                  <a:gd name="connsiteY146" fmla="*/ 573881 h 1714500"/>
                  <a:gd name="connsiteX147" fmla="*/ 121443 w 1583531"/>
                  <a:gd name="connsiteY147" fmla="*/ 578644 h 1714500"/>
                  <a:gd name="connsiteX148" fmla="*/ 78581 w 1583531"/>
                  <a:gd name="connsiteY148" fmla="*/ 573881 h 1714500"/>
                  <a:gd name="connsiteX149" fmla="*/ 69056 w 1583531"/>
                  <a:gd name="connsiteY149" fmla="*/ 550069 h 1714500"/>
                  <a:gd name="connsiteX150" fmla="*/ 73818 w 1583531"/>
                  <a:gd name="connsiteY150" fmla="*/ 516731 h 1714500"/>
                  <a:gd name="connsiteX151" fmla="*/ 59531 w 1583531"/>
                  <a:gd name="connsiteY151" fmla="*/ 485775 h 1714500"/>
                  <a:gd name="connsiteX152" fmla="*/ 64293 w 1583531"/>
                  <a:gd name="connsiteY152" fmla="*/ 435769 h 1714500"/>
                  <a:gd name="connsiteX153" fmla="*/ 59531 w 1583531"/>
                  <a:gd name="connsiteY153" fmla="*/ 407194 h 1714500"/>
                  <a:gd name="connsiteX154" fmla="*/ 42862 w 1583531"/>
                  <a:gd name="connsiteY154" fmla="*/ 376238 h 1714500"/>
                  <a:gd name="connsiteX155" fmla="*/ 11906 w 1583531"/>
                  <a:gd name="connsiteY155" fmla="*/ 357188 h 1714500"/>
                  <a:gd name="connsiteX156" fmla="*/ 7143 w 1583531"/>
                  <a:gd name="connsiteY156" fmla="*/ 333375 h 1714500"/>
                  <a:gd name="connsiteX157" fmla="*/ 7143 w 1583531"/>
                  <a:gd name="connsiteY157" fmla="*/ 290513 h 1714500"/>
                  <a:gd name="connsiteX158" fmla="*/ 0 w 1583531"/>
                  <a:gd name="connsiteY158" fmla="*/ 261938 h 1714500"/>
                  <a:gd name="connsiteX159" fmla="*/ 21431 w 1583531"/>
                  <a:gd name="connsiteY159" fmla="*/ 178594 h 171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</a:cxnLst>
                <a:rect l="l" t="t" r="r" b="b"/>
                <a:pathLst>
                  <a:path w="1583531" h="1714500">
                    <a:moveTo>
                      <a:pt x="21431" y="178594"/>
                    </a:moveTo>
                    <a:lnTo>
                      <a:pt x="95250" y="171450"/>
                    </a:lnTo>
                    <a:lnTo>
                      <a:pt x="140493" y="157163"/>
                    </a:lnTo>
                    <a:lnTo>
                      <a:pt x="161925" y="133350"/>
                    </a:lnTo>
                    <a:lnTo>
                      <a:pt x="185737" y="95250"/>
                    </a:lnTo>
                    <a:lnTo>
                      <a:pt x="197643" y="83344"/>
                    </a:lnTo>
                    <a:lnTo>
                      <a:pt x="238125" y="92869"/>
                    </a:lnTo>
                    <a:lnTo>
                      <a:pt x="307181" y="92869"/>
                    </a:lnTo>
                    <a:lnTo>
                      <a:pt x="328612" y="88106"/>
                    </a:lnTo>
                    <a:lnTo>
                      <a:pt x="371475" y="85725"/>
                    </a:lnTo>
                    <a:lnTo>
                      <a:pt x="431006" y="73819"/>
                    </a:lnTo>
                    <a:lnTo>
                      <a:pt x="464343" y="71438"/>
                    </a:lnTo>
                    <a:lnTo>
                      <a:pt x="507206" y="54769"/>
                    </a:lnTo>
                    <a:lnTo>
                      <a:pt x="547687" y="30956"/>
                    </a:lnTo>
                    <a:lnTo>
                      <a:pt x="561975" y="9525"/>
                    </a:lnTo>
                    <a:lnTo>
                      <a:pt x="581025" y="0"/>
                    </a:lnTo>
                    <a:lnTo>
                      <a:pt x="614362" y="11906"/>
                    </a:lnTo>
                    <a:lnTo>
                      <a:pt x="664368" y="23813"/>
                    </a:lnTo>
                    <a:lnTo>
                      <a:pt x="740568" y="23813"/>
                    </a:lnTo>
                    <a:lnTo>
                      <a:pt x="764381" y="21431"/>
                    </a:lnTo>
                    <a:lnTo>
                      <a:pt x="802481" y="11906"/>
                    </a:lnTo>
                    <a:lnTo>
                      <a:pt x="852487" y="26194"/>
                    </a:lnTo>
                    <a:lnTo>
                      <a:pt x="852487" y="78581"/>
                    </a:lnTo>
                    <a:lnTo>
                      <a:pt x="869156" y="138113"/>
                    </a:lnTo>
                    <a:cubicBezTo>
                      <a:pt x="879036" y="157873"/>
                      <a:pt x="878681" y="150063"/>
                      <a:pt x="878681" y="159544"/>
                    </a:cubicBezTo>
                    <a:lnTo>
                      <a:pt x="892968" y="188119"/>
                    </a:lnTo>
                    <a:lnTo>
                      <a:pt x="933450" y="242888"/>
                    </a:lnTo>
                    <a:lnTo>
                      <a:pt x="935831" y="280988"/>
                    </a:lnTo>
                    <a:lnTo>
                      <a:pt x="983456" y="316706"/>
                    </a:lnTo>
                    <a:lnTo>
                      <a:pt x="995362" y="323850"/>
                    </a:lnTo>
                    <a:lnTo>
                      <a:pt x="1057275" y="395288"/>
                    </a:lnTo>
                    <a:lnTo>
                      <a:pt x="1085850" y="457200"/>
                    </a:lnTo>
                    <a:cubicBezTo>
                      <a:pt x="1105461" y="476811"/>
                      <a:pt x="1104900" y="467270"/>
                      <a:pt x="1104900" y="478631"/>
                    </a:cubicBezTo>
                    <a:lnTo>
                      <a:pt x="1128712" y="526256"/>
                    </a:lnTo>
                    <a:cubicBezTo>
                      <a:pt x="1141083" y="553472"/>
                      <a:pt x="1133835" y="545670"/>
                      <a:pt x="1143000" y="554831"/>
                    </a:cubicBezTo>
                    <a:lnTo>
                      <a:pt x="1171575" y="614363"/>
                    </a:lnTo>
                    <a:lnTo>
                      <a:pt x="1216818" y="661988"/>
                    </a:lnTo>
                    <a:cubicBezTo>
                      <a:pt x="1238910" y="676715"/>
                      <a:pt x="1229664" y="676275"/>
                      <a:pt x="1240631" y="676275"/>
                    </a:cubicBezTo>
                    <a:lnTo>
                      <a:pt x="1250156" y="681038"/>
                    </a:lnTo>
                    <a:cubicBezTo>
                      <a:pt x="1256506" y="688182"/>
                      <a:pt x="1263087" y="695126"/>
                      <a:pt x="1269206" y="702469"/>
                    </a:cubicBezTo>
                    <a:cubicBezTo>
                      <a:pt x="1271038" y="704668"/>
                      <a:pt x="1273968" y="709613"/>
                      <a:pt x="1273968" y="709613"/>
                    </a:cubicBezTo>
                    <a:lnTo>
                      <a:pt x="1302543" y="769144"/>
                    </a:lnTo>
                    <a:lnTo>
                      <a:pt x="1357312" y="823913"/>
                    </a:lnTo>
                    <a:lnTo>
                      <a:pt x="1378743" y="873919"/>
                    </a:lnTo>
                    <a:lnTo>
                      <a:pt x="1433512" y="914400"/>
                    </a:lnTo>
                    <a:lnTo>
                      <a:pt x="1445418" y="928688"/>
                    </a:lnTo>
                    <a:lnTo>
                      <a:pt x="1507331" y="990600"/>
                    </a:lnTo>
                    <a:lnTo>
                      <a:pt x="1531143" y="1002506"/>
                    </a:lnTo>
                    <a:lnTo>
                      <a:pt x="1538287" y="1038225"/>
                    </a:lnTo>
                    <a:lnTo>
                      <a:pt x="1526381" y="1054894"/>
                    </a:lnTo>
                    <a:lnTo>
                      <a:pt x="1543050" y="1100138"/>
                    </a:lnTo>
                    <a:lnTo>
                      <a:pt x="1519237" y="1116806"/>
                    </a:lnTo>
                    <a:lnTo>
                      <a:pt x="1507331" y="1152525"/>
                    </a:lnTo>
                    <a:lnTo>
                      <a:pt x="1512093" y="1195388"/>
                    </a:lnTo>
                    <a:lnTo>
                      <a:pt x="1543050" y="1233488"/>
                    </a:lnTo>
                    <a:lnTo>
                      <a:pt x="1545431" y="1264444"/>
                    </a:lnTo>
                    <a:lnTo>
                      <a:pt x="1583531" y="1285875"/>
                    </a:lnTo>
                    <a:lnTo>
                      <a:pt x="1566862" y="1312069"/>
                    </a:lnTo>
                    <a:lnTo>
                      <a:pt x="1528762" y="1333500"/>
                    </a:lnTo>
                    <a:lnTo>
                      <a:pt x="1490662" y="1381125"/>
                    </a:lnTo>
                    <a:lnTo>
                      <a:pt x="1469231" y="1414463"/>
                    </a:lnTo>
                    <a:lnTo>
                      <a:pt x="1454943" y="1478756"/>
                    </a:lnTo>
                    <a:lnTo>
                      <a:pt x="1457325" y="1509713"/>
                    </a:lnTo>
                    <a:lnTo>
                      <a:pt x="1438275" y="1535906"/>
                    </a:lnTo>
                    <a:lnTo>
                      <a:pt x="1438275" y="1571625"/>
                    </a:lnTo>
                    <a:lnTo>
                      <a:pt x="1404937" y="1590675"/>
                    </a:lnTo>
                    <a:lnTo>
                      <a:pt x="1362075" y="1585913"/>
                    </a:lnTo>
                    <a:lnTo>
                      <a:pt x="1323975" y="1590675"/>
                    </a:lnTo>
                    <a:cubicBezTo>
                      <a:pt x="1301768" y="1595610"/>
                      <a:pt x="1309861" y="1595438"/>
                      <a:pt x="1300162" y="1595438"/>
                    </a:cubicBezTo>
                    <a:lnTo>
                      <a:pt x="1250156" y="1595438"/>
                    </a:lnTo>
                    <a:lnTo>
                      <a:pt x="1207293" y="1619250"/>
                    </a:lnTo>
                    <a:lnTo>
                      <a:pt x="1190625" y="1593056"/>
                    </a:lnTo>
                    <a:lnTo>
                      <a:pt x="1166812" y="1576388"/>
                    </a:lnTo>
                    <a:lnTo>
                      <a:pt x="1145381" y="1574006"/>
                    </a:lnTo>
                    <a:lnTo>
                      <a:pt x="1112043" y="1578769"/>
                    </a:lnTo>
                    <a:lnTo>
                      <a:pt x="1069181" y="1590675"/>
                    </a:lnTo>
                    <a:lnTo>
                      <a:pt x="1023937" y="1554956"/>
                    </a:lnTo>
                    <a:lnTo>
                      <a:pt x="995362" y="1526381"/>
                    </a:lnTo>
                    <a:lnTo>
                      <a:pt x="983456" y="1493044"/>
                    </a:lnTo>
                    <a:lnTo>
                      <a:pt x="985837" y="1471613"/>
                    </a:lnTo>
                    <a:lnTo>
                      <a:pt x="990600" y="1431131"/>
                    </a:lnTo>
                    <a:lnTo>
                      <a:pt x="966787" y="1383506"/>
                    </a:lnTo>
                    <a:lnTo>
                      <a:pt x="942975" y="1343025"/>
                    </a:lnTo>
                    <a:lnTo>
                      <a:pt x="907256" y="1350169"/>
                    </a:lnTo>
                    <a:lnTo>
                      <a:pt x="883443" y="1388269"/>
                    </a:lnTo>
                    <a:lnTo>
                      <a:pt x="859631" y="1443038"/>
                    </a:lnTo>
                    <a:cubicBezTo>
                      <a:pt x="852208" y="1462831"/>
                      <a:pt x="852487" y="1455306"/>
                      <a:pt x="852487" y="1464469"/>
                    </a:cubicBezTo>
                    <a:lnTo>
                      <a:pt x="826293" y="1495425"/>
                    </a:lnTo>
                    <a:lnTo>
                      <a:pt x="812006" y="1538288"/>
                    </a:lnTo>
                    <a:lnTo>
                      <a:pt x="795337" y="1569244"/>
                    </a:lnTo>
                    <a:lnTo>
                      <a:pt x="797718" y="1616869"/>
                    </a:lnTo>
                    <a:lnTo>
                      <a:pt x="785812" y="1657350"/>
                    </a:lnTo>
                    <a:lnTo>
                      <a:pt x="745331" y="1704975"/>
                    </a:lnTo>
                    <a:lnTo>
                      <a:pt x="702468" y="1714500"/>
                    </a:lnTo>
                    <a:lnTo>
                      <a:pt x="692943" y="1693069"/>
                    </a:lnTo>
                    <a:lnTo>
                      <a:pt x="683418" y="1650206"/>
                    </a:lnTo>
                    <a:lnTo>
                      <a:pt x="633412" y="1628775"/>
                    </a:lnTo>
                    <a:lnTo>
                      <a:pt x="607218" y="1597819"/>
                    </a:lnTo>
                    <a:lnTo>
                      <a:pt x="592931" y="1581150"/>
                    </a:lnTo>
                    <a:lnTo>
                      <a:pt x="564356" y="1554956"/>
                    </a:lnTo>
                    <a:lnTo>
                      <a:pt x="526256" y="1533525"/>
                    </a:lnTo>
                    <a:lnTo>
                      <a:pt x="488156" y="1514475"/>
                    </a:lnTo>
                    <a:lnTo>
                      <a:pt x="440531" y="1519238"/>
                    </a:lnTo>
                    <a:lnTo>
                      <a:pt x="404812" y="1519238"/>
                    </a:lnTo>
                    <a:lnTo>
                      <a:pt x="376237" y="1531144"/>
                    </a:lnTo>
                    <a:lnTo>
                      <a:pt x="359568" y="1569244"/>
                    </a:lnTo>
                    <a:lnTo>
                      <a:pt x="323850" y="1576388"/>
                    </a:lnTo>
                    <a:lnTo>
                      <a:pt x="314325" y="1547813"/>
                    </a:lnTo>
                    <a:lnTo>
                      <a:pt x="288131" y="1524000"/>
                    </a:lnTo>
                    <a:lnTo>
                      <a:pt x="259556" y="1500188"/>
                    </a:lnTo>
                    <a:lnTo>
                      <a:pt x="235743" y="1471613"/>
                    </a:lnTo>
                    <a:lnTo>
                      <a:pt x="200025" y="1471613"/>
                    </a:lnTo>
                    <a:lnTo>
                      <a:pt x="195262" y="1443038"/>
                    </a:lnTo>
                    <a:lnTo>
                      <a:pt x="219075" y="1426369"/>
                    </a:lnTo>
                    <a:lnTo>
                      <a:pt x="247650" y="1402556"/>
                    </a:lnTo>
                    <a:lnTo>
                      <a:pt x="250031" y="1366838"/>
                    </a:lnTo>
                    <a:lnTo>
                      <a:pt x="302418" y="1350169"/>
                    </a:lnTo>
                    <a:lnTo>
                      <a:pt x="338137" y="1350169"/>
                    </a:lnTo>
                    <a:lnTo>
                      <a:pt x="352425" y="1314450"/>
                    </a:lnTo>
                    <a:lnTo>
                      <a:pt x="378618" y="1297781"/>
                    </a:lnTo>
                    <a:lnTo>
                      <a:pt x="411956" y="1276350"/>
                    </a:lnTo>
                    <a:lnTo>
                      <a:pt x="433387" y="1245394"/>
                    </a:lnTo>
                    <a:lnTo>
                      <a:pt x="440531" y="1212056"/>
                    </a:lnTo>
                    <a:lnTo>
                      <a:pt x="447675" y="1183481"/>
                    </a:lnTo>
                    <a:lnTo>
                      <a:pt x="447675" y="1133475"/>
                    </a:lnTo>
                    <a:lnTo>
                      <a:pt x="447675" y="1092994"/>
                    </a:lnTo>
                    <a:lnTo>
                      <a:pt x="473868" y="1073944"/>
                    </a:lnTo>
                    <a:lnTo>
                      <a:pt x="500062" y="1045369"/>
                    </a:lnTo>
                    <a:lnTo>
                      <a:pt x="528637" y="1019175"/>
                    </a:lnTo>
                    <a:lnTo>
                      <a:pt x="554831" y="973931"/>
                    </a:lnTo>
                    <a:lnTo>
                      <a:pt x="554831" y="928688"/>
                    </a:lnTo>
                    <a:lnTo>
                      <a:pt x="533400" y="897731"/>
                    </a:lnTo>
                    <a:lnTo>
                      <a:pt x="519112" y="854869"/>
                    </a:lnTo>
                    <a:lnTo>
                      <a:pt x="509587" y="823913"/>
                    </a:lnTo>
                    <a:lnTo>
                      <a:pt x="507206" y="790575"/>
                    </a:lnTo>
                    <a:lnTo>
                      <a:pt x="500062" y="762000"/>
                    </a:lnTo>
                    <a:lnTo>
                      <a:pt x="478631" y="704850"/>
                    </a:lnTo>
                    <a:lnTo>
                      <a:pt x="442912" y="676275"/>
                    </a:lnTo>
                    <a:lnTo>
                      <a:pt x="421481" y="628650"/>
                    </a:lnTo>
                    <a:lnTo>
                      <a:pt x="397668" y="600075"/>
                    </a:lnTo>
                    <a:lnTo>
                      <a:pt x="352425" y="578644"/>
                    </a:lnTo>
                    <a:lnTo>
                      <a:pt x="288131" y="573881"/>
                    </a:lnTo>
                    <a:lnTo>
                      <a:pt x="273843" y="566738"/>
                    </a:lnTo>
                    <a:lnTo>
                      <a:pt x="223837" y="566738"/>
                    </a:lnTo>
                    <a:lnTo>
                      <a:pt x="190500" y="547688"/>
                    </a:lnTo>
                    <a:lnTo>
                      <a:pt x="164306" y="550069"/>
                    </a:lnTo>
                    <a:lnTo>
                      <a:pt x="142875" y="573881"/>
                    </a:lnTo>
                    <a:lnTo>
                      <a:pt x="121443" y="578644"/>
                    </a:lnTo>
                    <a:lnTo>
                      <a:pt x="78581" y="573881"/>
                    </a:lnTo>
                    <a:lnTo>
                      <a:pt x="69056" y="550069"/>
                    </a:lnTo>
                    <a:lnTo>
                      <a:pt x="73818" y="516731"/>
                    </a:lnTo>
                    <a:lnTo>
                      <a:pt x="59531" y="485775"/>
                    </a:lnTo>
                    <a:lnTo>
                      <a:pt x="64293" y="435769"/>
                    </a:lnTo>
                    <a:lnTo>
                      <a:pt x="59531" y="407194"/>
                    </a:lnTo>
                    <a:lnTo>
                      <a:pt x="42862" y="376238"/>
                    </a:lnTo>
                    <a:lnTo>
                      <a:pt x="11906" y="357188"/>
                    </a:lnTo>
                    <a:lnTo>
                      <a:pt x="7143" y="333375"/>
                    </a:lnTo>
                    <a:lnTo>
                      <a:pt x="7143" y="290513"/>
                    </a:lnTo>
                    <a:lnTo>
                      <a:pt x="0" y="261938"/>
                    </a:lnTo>
                    <a:lnTo>
                      <a:pt x="21431" y="178594"/>
                    </a:lnTo>
                    <a:close/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7" name="동해시">
                <a:extLst>
                  <a:ext uri="{FF2B5EF4-FFF2-40B4-BE49-F238E27FC236}">
                    <a16:creationId xmlns:a16="http://schemas.microsoft.com/office/drawing/2014/main" id="{ACB94FC5-F225-5836-4698-DE10DB15B1B3}"/>
                  </a:ext>
                </a:extLst>
              </p:cNvPr>
              <p:cNvSpPr/>
              <p:nvPr/>
            </p:nvSpPr>
            <p:spPr>
              <a:xfrm>
                <a:off x="6565107" y="4391025"/>
                <a:ext cx="771525" cy="773906"/>
              </a:xfrm>
              <a:custGeom>
                <a:avLst/>
                <a:gdLst>
                  <a:gd name="connsiteX0" fmla="*/ 90488 w 771525"/>
                  <a:gd name="connsiteY0" fmla="*/ 357188 h 773906"/>
                  <a:gd name="connsiteX1" fmla="*/ 50007 w 771525"/>
                  <a:gd name="connsiteY1" fmla="*/ 416719 h 773906"/>
                  <a:gd name="connsiteX2" fmla="*/ 50007 w 771525"/>
                  <a:gd name="connsiteY2" fmla="*/ 452438 h 773906"/>
                  <a:gd name="connsiteX3" fmla="*/ 78582 w 771525"/>
                  <a:gd name="connsiteY3" fmla="*/ 476250 h 773906"/>
                  <a:gd name="connsiteX4" fmla="*/ 71438 w 771525"/>
                  <a:gd name="connsiteY4" fmla="*/ 500063 h 773906"/>
                  <a:gd name="connsiteX5" fmla="*/ 54769 w 771525"/>
                  <a:gd name="connsiteY5" fmla="*/ 519113 h 773906"/>
                  <a:gd name="connsiteX6" fmla="*/ 73819 w 771525"/>
                  <a:gd name="connsiteY6" fmla="*/ 542925 h 773906"/>
                  <a:gd name="connsiteX7" fmla="*/ 97632 w 771525"/>
                  <a:gd name="connsiteY7" fmla="*/ 547688 h 773906"/>
                  <a:gd name="connsiteX8" fmla="*/ 85725 w 771525"/>
                  <a:gd name="connsiteY8" fmla="*/ 588169 h 773906"/>
                  <a:gd name="connsiteX9" fmla="*/ 50007 w 771525"/>
                  <a:gd name="connsiteY9" fmla="*/ 633413 h 773906"/>
                  <a:gd name="connsiteX10" fmla="*/ 19050 w 771525"/>
                  <a:gd name="connsiteY10" fmla="*/ 657225 h 773906"/>
                  <a:gd name="connsiteX11" fmla="*/ 0 w 771525"/>
                  <a:gd name="connsiteY11" fmla="*/ 685800 h 773906"/>
                  <a:gd name="connsiteX12" fmla="*/ 16669 w 771525"/>
                  <a:gd name="connsiteY12" fmla="*/ 719138 h 773906"/>
                  <a:gd name="connsiteX13" fmla="*/ 61913 w 771525"/>
                  <a:gd name="connsiteY13" fmla="*/ 726281 h 773906"/>
                  <a:gd name="connsiteX14" fmla="*/ 85725 w 771525"/>
                  <a:gd name="connsiteY14" fmla="*/ 742950 h 773906"/>
                  <a:gd name="connsiteX15" fmla="*/ 114300 w 771525"/>
                  <a:gd name="connsiteY15" fmla="*/ 771525 h 773906"/>
                  <a:gd name="connsiteX16" fmla="*/ 154782 w 771525"/>
                  <a:gd name="connsiteY16" fmla="*/ 773906 h 773906"/>
                  <a:gd name="connsiteX17" fmla="*/ 176213 w 771525"/>
                  <a:gd name="connsiteY17" fmla="*/ 752475 h 773906"/>
                  <a:gd name="connsiteX18" fmla="*/ 226219 w 771525"/>
                  <a:gd name="connsiteY18" fmla="*/ 711994 h 773906"/>
                  <a:gd name="connsiteX19" fmla="*/ 273844 w 771525"/>
                  <a:gd name="connsiteY19" fmla="*/ 700088 h 773906"/>
                  <a:gd name="connsiteX20" fmla="*/ 304800 w 771525"/>
                  <a:gd name="connsiteY20" fmla="*/ 676275 h 773906"/>
                  <a:gd name="connsiteX21" fmla="*/ 342900 w 771525"/>
                  <a:gd name="connsiteY21" fmla="*/ 652463 h 773906"/>
                  <a:gd name="connsiteX22" fmla="*/ 411957 w 771525"/>
                  <a:gd name="connsiteY22" fmla="*/ 650081 h 773906"/>
                  <a:gd name="connsiteX23" fmla="*/ 450057 w 771525"/>
                  <a:gd name="connsiteY23" fmla="*/ 664369 h 773906"/>
                  <a:gd name="connsiteX24" fmla="*/ 500063 w 771525"/>
                  <a:gd name="connsiteY24" fmla="*/ 671513 h 773906"/>
                  <a:gd name="connsiteX25" fmla="*/ 540544 w 771525"/>
                  <a:gd name="connsiteY25" fmla="*/ 671513 h 773906"/>
                  <a:gd name="connsiteX26" fmla="*/ 588169 w 771525"/>
                  <a:gd name="connsiteY26" fmla="*/ 669131 h 773906"/>
                  <a:gd name="connsiteX27" fmla="*/ 626269 w 771525"/>
                  <a:gd name="connsiteY27" fmla="*/ 652463 h 773906"/>
                  <a:gd name="connsiteX28" fmla="*/ 681038 w 771525"/>
                  <a:gd name="connsiteY28" fmla="*/ 678656 h 773906"/>
                  <a:gd name="connsiteX29" fmla="*/ 695325 w 771525"/>
                  <a:gd name="connsiteY29" fmla="*/ 659606 h 773906"/>
                  <a:gd name="connsiteX30" fmla="*/ 709613 w 771525"/>
                  <a:gd name="connsiteY30" fmla="*/ 631031 h 773906"/>
                  <a:gd name="connsiteX31" fmla="*/ 757238 w 771525"/>
                  <a:gd name="connsiteY31" fmla="*/ 616744 h 773906"/>
                  <a:gd name="connsiteX32" fmla="*/ 771525 w 771525"/>
                  <a:gd name="connsiteY32" fmla="*/ 595313 h 773906"/>
                  <a:gd name="connsiteX33" fmla="*/ 740569 w 771525"/>
                  <a:gd name="connsiteY33" fmla="*/ 564356 h 773906"/>
                  <a:gd name="connsiteX34" fmla="*/ 719138 w 771525"/>
                  <a:gd name="connsiteY34" fmla="*/ 540544 h 773906"/>
                  <a:gd name="connsiteX35" fmla="*/ 685800 w 771525"/>
                  <a:gd name="connsiteY35" fmla="*/ 511969 h 773906"/>
                  <a:gd name="connsiteX36" fmla="*/ 652463 w 771525"/>
                  <a:gd name="connsiteY36" fmla="*/ 476250 h 773906"/>
                  <a:gd name="connsiteX37" fmla="*/ 642938 w 771525"/>
                  <a:gd name="connsiteY37" fmla="*/ 438150 h 773906"/>
                  <a:gd name="connsiteX38" fmla="*/ 642938 w 771525"/>
                  <a:gd name="connsiteY38" fmla="*/ 383381 h 773906"/>
                  <a:gd name="connsiteX39" fmla="*/ 626269 w 771525"/>
                  <a:gd name="connsiteY39" fmla="*/ 330994 h 773906"/>
                  <a:gd name="connsiteX40" fmla="*/ 631032 w 771525"/>
                  <a:gd name="connsiteY40" fmla="*/ 271463 h 773906"/>
                  <a:gd name="connsiteX41" fmla="*/ 609600 w 771525"/>
                  <a:gd name="connsiteY41" fmla="*/ 221456 h 773906"/>
                  <a:gd name="connsiteX42" fmla="*/ 616744 w 771525"/>
                  <a:gd name="connsiteY42" fmla="*/ 176213 h 773906"/>
                  <a:gd name="connsiteX43" fmla="*/ 604838 w 771525"/>
                  <a:gd name="connsiteY43" fmla="*/ 130969 h 773906"/>
                  <a:gd name="connsiteX44" fmla="*/ 607219 w 771525"/>
                  <a:gd name="connsiteY44" fmla="*/ 102394 h 773906"/>
                  <a:gd name="connsiteX45" fmla="*/ 573882 w 771525"/>
                  <a:gd name="connsiteY45" fmla="*/ 83344 h 773906"/>
                  <a:gd name="connsiteX46" fmla="*/ 535782 w 771525"/>
                  <a:gd name="connsiteY46" fmla="*/ 50006 h 773906"/>
                  <a:gd name="connsiteX47" fmla="*/ 511969 w 771525"/>
                  <a:gd name="connsiteY47" fmla="*/ 19050 h 773906"/>
                  <a:gd name="connsiteX48" fmla="*/ 488157 w 771525"/>
                  <a:gd name="connsiteY48" fmla="*/ 0 h 773906"/>
                  <a:gd name="connsiteX49" fmla="*/ 466725 w 771525"/>
                  <a:gd name="connsiteY49" fmla="*/ 28575 h 773906"/>
                  <a:gd name="connsiteX50" fmla="*/ 431007 w 771525"/>
                  <a:gd name="connsiteY50" fmla="*/ 50006 h 773906"/>
                  <a:gd name="connsiteX51" fmla="*/ 407194 w 771525"/>
                  <a:gd name="connsiteY51" fmla="*/ 73819 h 773906"/>
                  <a:gd name="connsiteX52" fmla="*/ 383382 w 771525"/>
                  <a:gd name="connsiteY52" fmla="*/ 123825 h 773906"/>
                  <a:gd name="connsiteX53" fmla="*/ 371475 w 771525"/>
                  <a:gd name="connsiteY53" fmla="*/ 147638 h 773906"/>
                  <a:gd name="connsiteX54" fmla="*/ 364332 w 771525"/>
                  <a:gd name="connsiteY54" fmla="*/ 183356 h 773906"/>
                  <a:gd name="connsiteX55" fmla="*/ 359569 w 771525"/>
                  <a:gd name="connsiteY55" fmla="*/ 221456 h 773906"/>
                  <a:gd name="connsiteX56" fmla="*/ 345282 w 771525"/>
                  <a:gd name="connsiteY56" fmla="*/ 242888 h 773906"/>
                  <a:gd name="connsiteX57" fmla="*/ 345282 w 771525"/>
                  <a:gd name="connsiteY57" fmla="*/ 290513 h 773906"/>
                  <a:gd name="connsiteX58" fmla="*/ 323850 w 771525"/>
                  <a:gd name="connsiteY58" fmla="*/ 321469 h 773906"/>
                  <a:gd name="connsiteX59" fmla="*/ 276225 w 771525"/>
                  <a:gd name="connsiteY59" fmla="*/ 323850 h 773906"/>
                  <a:gd name="connsiteX60" fmla="*/ 240507 w 771525"/>
                  <a:gd name="connsiteY60" fmla="*/ 314325 h 773906"/>
                  <a:gd name="connsiteX61" fmla="*/ 216694 w 771525"/>
                  <a:gd name="connsiteY61" fmla="*/ 314325 h 773906"/>
                  <a:gd name="connsiteX62" fmla="*/ 185738 w 771525"/>
                  <a:gd name="connsiteY62" fmla="*/ 330994 h 773906"/>
                  <a:gd name="connsiteX63" fmla="*/ 147638 w 771525"/>
                  <a:gd name="connsiteY63" fmla="*/ 323850 h 773906"/>
                  <a:gd name="connsiteX64" fmla="*/ 90488 w 771525"/>
                  <a:gd name="connsiteY64" fmla="*/ 357188 h 773906"/>
                  <a:gd name="connsiteX0" fmla="*/ 73820 w 771525"/>
                  <a:gd name="connsiteY0" fmla="*/ 350044 h 773906"/>
                  <a:gd name="connsiteX1" fmla="*/ 50007 w 771525"/>
                  <a:gd name="connsiteY1" fmla="*/ 416719 h 773906"/>
                  <a:gd name="connsiteX2" fmla="*/ 50007 w 771525"/>
                  <a:gd name="connsiteY2" fmla="*/ 452438 h 773906"/>
                  <a:gd name="connsiteX3" fmla="*/ 78582 w 771525"/>
                  <a:gd name="connsiteY3" fmla="*/ 476250 h 773906"/>
                  <a:gd name="connsiteX4" fmla="*/ 71438 w 771525"/>
                  <a:gd name="connsiteY4" fmla="*/ 500063 h 773906"/>
                  <a:gd name="connsiteX5" fmla="*/ 54769 w 771525"/>
                  <a:gd name="connsiteY5" fmla="*/ 519113 h 773906"/>
                  <a:gd name="connsiteX6" fmla="*/ 73819 w 771525"/>
                  <a:gd name="connsiteY6" fmla="*/ 542925 h 773906"/>
                  <a:gd name="connsiteX7" fmla="*/ 97632 w 771525"/>
                  <a:gd name="connsiteY7" fmla="*/ 547688 h 773906"/>
                  <a:gd name="connsiteX8" fmla="*/ 85725 w 771525"/>
                  <a:gd name="connsiteY8" fmla="*/ 588169 h 773906"/>
                  <a:gd name="connsiteX9" fmla="*/ 50007 w 771525"/>
                  <a:gd name="connsiteY9" fmla="*/ 633413 h 773906"/>
                  <a:gd name="connsiteX10" fmla="*/ 19050 w 771525"/>
                  <a:gd name="connsiteY10" fmla="*/ 657225 h 773906"/>
                  <a:gd name="connsiteX11" fmla="*/ 0 w 771525"/>
                  <a:gd name="connsiteY11" fmla="*/ 685800 h 773906"/>
                  <a:gd name="connsiteX12" fmla="*/ 16669 w 771525"/>
                  <a:gd name="connsiteY12" fmla="*/ 719138 h 773906"/>
                  <a:gd name="connsiteX13" fmla="*/ 61913 w 771525"/>
                  <a:gd name="connsiteY13" fmla="*/ 726281 h 773906"/>
                  <a:gd name="connsiteX14" fmla="*/ 85725 w 771525"/>
                  <a:gd name="connsiteY14" fmla="*/ 742950 h 773906"/>
                  <a:gd name="connsiteX15" fmla="*/ 114300 w 771525"/>
                  <a:gd name="connsiteY15" fmla="*/ 771525 h 773906"/>
                  <a:gd name="connsiteX16" fmla="*/ 154782 w 771525"/>
                  <a:gd name="connsiteY16" fmla="*/ 773906 h 773906"/>
                  <a:gd name="connsiteX17" fmla="*/ 176213 w 771525"/>
                  <a:gd name="connsiteY17" fmla="*/ 752475 h 773906"/>
                  <a:gd name="connsiteX18" fmla="*/ 226219 w 771525"/>
                  <a:gd name="connsiteY18" fmla="*/ 711994 h 773906"/>
                  <a:gd name="connsiteX19" fmla="*/ 273844 w 771525"/>
                  <a:gd name="connsiteY19" fmla="*/ 700088 h 773906"/>
                  <a:gd name="connsiteX20" fmla="*/ 304800 w 771525"/>
                  <a:gd name="connsiteY20" fmla="*/ 676275 h 773906"/>
                  <a:gd name="connsiteX21" fmla="*/ 342900 w 771525"/>
                  <a:gd name="connsiteY21" fmla="*/ 652463 h 773906"/>
                  <a:gd name="connsiteX22" fmla="*/ 411957 w 771525"/>
                  <a:gd name="connsiteY22" fmla="*/ 650081 h 773906"/>
                  <a:gd name="connsiteX23" fmla="*/ 450057 w 771525"/>
                  <a:gd name="connsiteY23" fmla="*/ 664369 h 773906"/>
                  <a:gd name="connsiteX24" fmla="*/ 500063 w 771525"/>
                  <a:gd name="connsiteY24" fmla="*/ 671513 h 773906"/>
                  <a:gd name="connsiteX25" fmla="*/ 540544 w 771525"/>
                  <a:gd name="connsiteY25" fmla="*/ 671513 h 773906"/>
                  <a:gd name="connsiteX26" fmla="*/ 588169 w 771525"/>
                  <a:gd name="connsiteY26" fmla="*/ 669131 h 773906"/>
                  <a:gd name="connsiteX27" fmla="*/ 626269 w 771525"/>
                  <a:gd name="connsiteY27" fmla="*/ 652463 h 773906"/>
                  <a:gd name="connsiteX28" fmla="*/ 681038 w 771525"/>
                  <a:gd name="connsiteY28" fmla="*/ 678656 h 773906"/>
                  <a:gd name="connsiteX29" fmla="*/ 695325 w 771525"/>
                  <a:gd name="connsiteY29" fmla="*/ 659606 h 773906"/>
                  <a:gd name="connsiteX30" fmla="*/ 709613 w 771525"/>
                  <a:gd name="connsiteY30" fmla="*/ 631031 h 773906"/>
                  <a:gd name="connsiteX31" fmla="*/ 757238 w 771525"/>
                  <a:gd name="connsiteY31" fmla="*/ 616744 h 773906"/>
                  <a:gd name="connsiteX32" fmla="*/ 771525 w 771525"/>
                  <a:gd name="connsiteY32" fmla="*/ 595313 h 773906"/>
                  <a:gd name="connsiteX33" fmla="*/ 740569 w 771525"/>
                  <a:gd name="connsiteY33" fmla="*/ 564356 h 773906"/>
                  <a:gd name="connsiteX34" fmla="*/ 719138 w 771525"/>
                  <a:gd name="connsiteY34" fmla="*/ 540544 h 773906"/>
                  <a:gd name="connsiteX35" fmla="*/ 685800 w 771525"/>
                  <a:gd name="connsiteY35" fmla="*/ 511969 h 773906"/>
                  <a:gd name="connsiteX36" fmla="*/ 652463 w 771525"/>
                  <a:gd name="connsiteY36" fmla="*/ 476250 h 773906"/>
                  <a:gd name="connsiteX37" fmla="*/ 642938 w 771525"/>
                  <a:gd name="connsiteY37" fmla="*/ 438150 h 773906"/>
                  <a:gd name="connsiteX38" fmla="*/ 642938 w 771525"/>
                  <a:gd name="connsiteY38" fmla="*/ 383381 h 773906"/>
                  <a:gd name="connsiteX39" fmla="*/ 626269 w 771525"/>
                  <a:gd name="connsiteY39" fmla="*/ 330994 h 773906"/>
                  <a:gd name="connsiteX40" fmla="*/ 631032 w 771525"/>
                  <a:gd name="connsiteY40" fmla="*/ 271463 h 773906"/>
                  <a:gd name="connsiteX41" fmla="*/ 609600 w 771525"/>
                  <a:gd name="connsiteY41" fmla="*/ 221456 h 773906"/>
                  <a:gd name="connsiteX42" fmla="*/ 616744 w 771525"/>
                  <a:gd name="connsiteY42" fmla="*/ 176213 h 773906"/>
                  <a:gd name="connsiteX43" fmla="*/ 604838 w 771525"/>
                  <a:gd name="connsiteY43" fmla="*/ 130969 h 773906"/>
                  <a:gd name="connsiteX44" fmla="*/ 607219 w 771525"/>
                  <a:gd name="connsiteY44" fmla="*/ 102394 h 773906"/>
                  <a:gd name="connsiteX45" fmla="*/ 573882 w 771525"/>
                  <a:gd name="connsiteY45" fmla="*/ 83344 h 773906"/>
                  <a:gd name="connsiteX46" fmla="*/ 535782 w 771525"/>
                  <a:gd name="connsiteY46" fmla="*/ 50006 h 773906"/>
                  <a:gd name="connsiteX47" fmla="*/ 511969 w 771525"/>
                  <a:gd name="connsiteY47" fmla="*/ 19050 h 773906"/>
                  <a:gd name="connsiteX48" fmla="*/ 488157 w 771525"/>
                  <a:gd name="connsiteY48" fmla="*/ 0 h 773906"/>
                  <a:gd name="connsiteX49" fmla="*/ 466725 w 771525"/>
                  <a:gd name="connsiteY49" fmla="*/ 28575 h 773906"/>
                  <a:gd name="connsiteX50" fmla="*/ 431007 w 771525"/>
                  <a:gd name="connsiteY50" fmla="*/ 50006 h 773906"/>
                  <a:gd name="connsiteX51" fmla="*/ 407194 w 771525"/>
                  <a:gd name="connsiteY51" fmla="*/ 73819 h 773906"/>
                  <a:gd name="connsiteX52" fmla="*/ 383382 w 771525"/>
                  <a:gd name="connsiteY52" fmla="*/ 123825 h 773906"/>
                  <a:gd name="connsiteX53" fmla="*/ 371475 w 771525"/>
                  <a:gd name="connsiteY53" fmla="*/ 147638 h 773906"/>
                  <a:gd name="connsiteX54" fmla="*/ 364332 w 771525"/>
                  <a:gd name="connsiteY54" fmla="*/ 183356 h 773906"/>
                  <a:gd name="connsiteX55" fmla="*/ 359569 w 771525"/>
                  <a:gd name="connsiteY55" fmla="*/ 221456 h 773906"/>
                  <a:gd name="connsiteX56" fmla="*/ 345282 w 771525"/>
                  <a:gd name="connsiteY56" fmla="*/ 242888 h 773906"/>
                  <a:gd name="connsiteX57" fmla="*/ 345282 w 771525"/>
                  <a:gd name="connsiteY57" fmla="*/ 290513 h 773906"/>
                  <a:gd name="connsiteX58" fmla="*/ 323850 w 771525"/>
                  <a:gd name="connsiteY58" fmla="*/ 321469 h 773906"/>
                  <a:gd name="connsiteX59" fmla="*/ 276225 w 771525"/>
                  <a:gd name="connsiteY59" fmla="*/ 323850 h 773906"/>
                  <a:gd name="connsiteX60" fmla="*/ 240507 w 771525"/>
                  <a:gd name="connsiteY60" fmla="*/ 314325 h 773906"/>
                  <a:gd name="connsiteX61" fmla="*/ 216694 w 771525"/>
                  <a:gd name="connsiteY61" fmla="*/ 314325 h 773906"/>
                  <a:gd name="connsiteX62" fmla="*/ 185738 w 771525"/>
                  <a:gd name="connsiteY62" fmla="*/ 330994 h 773906"/>
                  <a:gd name="connsiteX63" fmla="*/ 147638 w 771525"/>
                  <a:gd name="connsiteY63" fmla="*/ 323850 h 773906"/>
                  <a:gd name="connsiteX64" fmla="*/ 73820 w 771525"/>
                  <a:gd name="connsiteY64" fmla="*/ 350044 h 773906"/>
                  <a:gd name="connsiteX0" fmla="*/ 73820 w 771525"/>
                  <a:gd name="connsiteY0" fmla="*/ 350044 h 773906"/>
                  <a:gd name="connsiteX1" fmla="*/ 50007 w 771525"/>
                  <a:gd name="connsiteY1" fmla="*/ 416719 h 773906"/>
                  <a:gd name="connsiteX2" fmla="*/ 50007 w 771525"/>
                  <a:gd name="connsiteY2" fmla="*/ 452438 h 773906"/>
                  <a:gd name="connsiteX3" fmla="*/ 78582 w 771525"/>
                  <a:gd name="connsiteY3" fmla="*/ 476250 h 773906"/>
                  <a:gd name="connsiteX4" fmla="*/ 71438 w 771525"/>
                  <a:gd name="connsiteY4" fmla="*/ 500063 h 773906"/>
                  <a:gd name="connsiteX5" fmla="*/ 54769 w 771525"/>
                  <a:gd name="connsiteY5" fmla="*/ 519113 h 773906"/>
                  <a:gd name="connsiteX6" fmla="*/ 73819 w 771525"/>
                  <a:gd name="connsiteY6" fmla="*/ 542925 h 773906"/>
                  <a:gd name="connsiteX7" fmla="*/ 97632 w 771525"/>
                  <a:gd name="connsiteY7" fmla="*/ 547688 h 773906"/>
                  <a:gd name="connsiteX8" fmla="*/ 85725 w 771525"/>
                  <a:gd name="connsiteY8" fmla="*/ 588169 h 773906"/>
                  <a:gd name="connsiteX9" fmla="*/ 50007 w 771525"/>
                  <a:gd name="connsiteY9" fmla="*/ 633413 h 773906"/>
                  <a:gd name="connsiteX10" fmla="*/ 19050 w 771525"/>
                  <a:gd name="connsiteY10" fmla="*/ 657225 h 773906"/>
                  <a:gd name="connsiteX11" fmla="*/ 0 w 771525"/>
                  <a:gd name="connsiteY11" fmla="*/ 685800 h 773906"/>
                  <a:gd name="connsiteX12" fmla="*/ 16669 w 771525"/>
                  <a:gd name="connsiteY12" fmla="*/ 719138 h 773906"/>
                  <a:gd name="connsiteX13" fmla="*/ 61913 w 771525"/>
                  <a:gd name="connsiteY13" fmla="*/ 726281 h 773906"/>
                  <a:gd name="connsiteX14" fmla="*/ 85725 w 771525"/>
                  <a:gd name="connsiteY14" fmla="*/ 742950 h 773906"/>
                  <a:gd name="connsiteX15" fmla="*/ 114300 w 771525"/>
                  <a:gd name="connsiteY15" fmla="*/ 771525 h 773906"/>
                  <a:gd name="connsiteX16" fmla="*/ 154782 w 771525"/>
                  <a:gd name="connsiteY16" fmla="*/ 773906 h 773906"/>
                  <a:gd name="connsiteX17" fmla="*/ 176213 w 771525"/>
                  <a:gd name="connsiteY17" fmla="*/ 752475 h 773906"/>
                  <a:gd name="connsiteX18" fmla="*/ 226219 w 771525"/>
                  <a:gd name="connsiteY18" fmla="*/ 711994 h 773906"/>
                  <a:gd name="connsiteX19" fmla="*/ 273844 w 771525"/>
                  <a:gd name="connsiteY19" fmla="*/ 700088 h 773906"/>
                  <a:gd name="connsiteX20" fmla="*/ 304800 w 771525"/>
                  <a:gd name="connsiteY20" fmla="*/ 676275 h 773906"/>
                  <a:gd name="connsiteX21" fmla="*/ 342900 w 771525"/>
                  <a:gd name="connsiteY21" fmla="*/ 652463 h 773906"/>
                  <a:gd name="connsiteX22" fmla="*/ 411957 w 771525"/>
                  <a:gd name="connsiteY22" fmla="*/ 650081 h 773906"/>
                  <a:gd name="connsiteX23" fmla="*/ 450057 w 771525"/>
                  <a:gd name="connsiteY23" fmla="*/ 664369 h 773906"/>
                  <a:gd name="connsiteX24" fmla="*/ 500063 w 771525"/>
                  <a:gd name="connsiteY24" fmla="*/ 671513 h 773906"/>
                  <a:gd name="connsiteX25" fmla="*/ 540544 w 771525"/>
                  <a:gd name="connsiteY25" fmla="*/ 671513 h 773906"/>
                  <a:gd name="connsiteX26" fmla="*/ 588169 w 771525"/>
                  <a:gd name="connsiteY26" fmla="*/ 669131 h 773906"/>
                  <a:gd name="connsiteX27" fmla="*/ 626269 w 771525"/>
                  <a:gd name="connsiteY27" fmla="*/ 652463 h 773906"/>
                  <a:gd name="connsiteX28" fmla="*/ 681038 w 771525"/>
                  <a:gd name="connsiteY28" fmla="*/ 678656 h 773906"/>
                  <a:gd name="connsiteX29" fmla="*/ 695325 w 771525"/>
                  <a:gd name="connsiteY29" fmla="*/ 659606 h 773906"/>
                  <a:gd name="connsiteX30" fmla="*/ 709613 w 771525"/>
                  <a:gd name="connsiteY30" fmla="*/ 631031 h 773906"/>
                  <a:gd name="connsiteX31" fmla="*/ 757238 w 771525"/>
                  <a:gd name="connsiteY31" fmla="*/ 616744 h 773906"/>
                  <a:gd name="connsiteX32" fmla="*/ 771525 w 771525"/>
                  <a:gd name="connsiteY32" fmla="*/ 595313 h 773906"/>
                  <a:gd name="connsiteX33" fmla="*/ 740569 w 771525"/>
                  <a:gd name="connsiteY33" fmla="*/ 564356 h 773906"/>
                  <a:gd name="connsiteX34" fmla="*/ 719138 w 771525"/>
                  <a:gd name="connsiteY34" fmla="*/ 540544 h 773906"/>
                  <a:gd name="connsiteX35" fmla="*/ 685800 w 771525"/>
                  <a:gd name="connsiteY35" fmla="*/ 511969 h 773906"/>
                  <a:gd name="connsiteX36" fmla="*/ 652463 w 771525"/>
                  <a:gd name="connsiteY36" fmla="*/ 476250 h 773906"/>
                  <a:gd name="connsiteX37" fmla="*/ 642938 w 771525"/>
                  <a:gd name="connsiteY37" fmla="*/ 438150 h 773906"/>
                  <a:gd name="connsiteX38" fmla="*/ 642938 w 771525"/>
                  <a:gd name="connsiteY38" fmla="*/ 383381 h 773906"/>
                  <a:gd name="connsiteX39" fmla="*/ 626269 w 771525"/>
                  <a:gd name="connsiteY39" fmla="*/ 330994 h 773906"/>
                  <a:gd name="connsiteX40" fmla="*/ 631032 w 771525"/>
                  <a:gd name="connsiteY40" fmla="*/ 271463 h 773906"/>
                  <a:gd name="connsiteX41" fmla="*/ 609600 w 771525"/>
                  <a:gd name="connsiteY41" fmla="*/ 221456 h 773906"/>
                  <a:gd name="connsiteX42" fmla="*/ 616744 w 771525"/>
                  <a:gd name="connsiteY42" fmla="*/ 176213 h 773906"/>
                  <a:gd name="connsiteX43" fmla="*/ 604838 w 771525"/>
                  <a:gd name="connsiteY43" fmla="*/ 130969 h 773906"/>
                  <a:gd name="connsiteX44" fmla="*/ 607219 w 771525"/>
                  <a:gd name="connsiteY44" fmla="*/ 102394 h 773906"/>
                  <a:gd name="connsiteX45" fmla="*/ 573882 w 771525"/>
                  <a:gd name="connsiteY45" fmla="*/ 83344 h 773906"/>
                  <a:gd name="connsiteX46" fmla="*/ 535782 w 771525"/>
                  <a:gd name="connsiteY46" fmla="*/ 50006 h 773906"/>
                  <a:gd name="connsiteX47" fmla="*/ 511969 w 771525"/>
                  <a:gd name="connsiteY47" fmla="*/ 19050 h 773906"/>
                  <a:gd name="connsiteX48" fmla="*/ 488157 w 771525"/>
                  <a:gd name="connsiteY48" fmla="*/ 0 h 773906"/>
                  <a:gd name="connsiteX49" fmla="*/ 466725 w 771525"/>
                  <a:gd name="connsiteY49" fmla="*/ 28575 h 773906"/>
                  <a:gd name="connsiteX50" fmla="*/ 431007 w 771525"/>
                  <a:gd name="connsiteY50" fmla="*/ 50006 h 773906"/>
                  <a:gd name="connsiteX51" fmla="*/ 407194 w 771525"/>
                  <a:gd name="connsiteY51" fmla="*/ 73819 h 773906"/>
                  <a:gd name="connsiteX52" fmla="*/ 383382 w 771525"/>
                  <a:gd name="connsiteY52" fmla="*/ 123825 h 773906"/>
                  <a:gd name="connsiteX53" fmla="*/ 371475 w 771525"/>
                  <a:gd name="connsiteY53" fmla="*/ 147638 h 773906"/>
                  <a:gd name="connsiteX54" fmla="*/ 364332 w 771525"/>
                  <a:gd name="connsiteY54" fmla="*/ 183356 h 773906"/>
                  <a:gd name="connsiteX55" fmla="*/ 359569 w 771525"/>
                  <a:gd name="connsiteY55" fmla="*/ 221456 h 773906"/>
                  <a:gd name="connsiteX56" fmla="*/ 345282 w 771525"/>
                  <a:gd name="connsiteY56" fmla="*/ 242888 h 773906"/>
                  <a:gd name="connsiteX57" fmla="*/ 345282 w 771525"/>
                  <a:gd name="connsiteY57" fmla="*/ 290513 h 773906"/>
                  <a:gd name="connsiteX58" fmla="*/ 323850 w 771525"/>
                  <a:gd name="connsiteY58" fmla="*/ 321469 h 773906"/>
                  <a:gd name="connsiteX59" fmla="*/ 276225 w 771525"/>
                  <a:gd name="connsiteY59" fmla="*/ 323850 h 773906"/>
                  <a:gd name="connsiteX60" fmla="*/ 240507 w 771525"/>
                  <a:gd name="connsiteY60" fmla="*/ 314325 h 773906"/>
                  <a:gd name="connsiteX61" fmla="*/ 216694 w 771525"/>
                  <a:gd name="connsiteY61" fmla="*/ 314325 h 773906"/>
                  <a:gd name="connsiteX62" fmla="*/ 185738 w 771525"/>
                  <a:gd name="connsiteY62" fmla="*/ 330994 h 773906"/>
                  <a:gd name="connsiteX63" fmla="*/ 147638 w 771525"/>
                  <a:gd name="connsiteY63" fmla="*/ 323850 h 773906"/>
                  <a:gd name="connsiteX64" fmla="*/ 111919 w 771525"/>
                  <a:gd name="connsiteY64" fmla="*/ 321469 h 773906"/>
                  <a:gd name="connsiteX65" fmla="*/ 73820 w 771525"/>
                  <a:gd name="connsiteY65" fmla="*/ 350044 h 77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771525" h="773906">
                    <a:moveTo>
                      <a:pt x="73820" y="350044"/>
                    </a:moveTo>
                    <a:lnTo>
                      <a:pt x="50007" y="416719"/>
                    </a:lnTo>
                    <a:lnTo>
                      <a:pt x="50007" y="452438"/>
                    </a:lnTo>
                    <a:lnTo>
                      <a:pt x="78582" y="476250"/>
                    </a:lnTo>
                    <a:lnTo>
                      <a:pt x="71438" y="500063"/>
                    </a:lnTo>
                    <a:lnTo>
                      <a:pt x="54769" y="519113"/>
                    </a:lnTo>
                    <a:lnTo>
                      <a:pt x="73819" y="542925"/>
                    </a:lnTo>
                    <a:lnTo>
                      <a:pt x="97632" y="547688"/>
                    </a:lnTo>
                    <a:lnTo>
                      <a:pt x="85725" y="588169"/>
                    </a:lnTo>
                    <a:lnTo>
                      <a:pt x="50007" y="633413"/>
                    </a:lnTo>
                    <a:lnTo>
                      <a:pt x="19050" y="657225"/>
                    </a:lnTo>
                    <a:lnTo>
                      <a:pt x="0" y="685800"/>
                    </a:lnTo>
                    <a:lnTo>
                      <a:pt x="16669" y="719138"/>
                    </a:lnTo>
                    <a:lnTo>
                      <a:pt x="61913" y="726281"/>
                    </a:lnTo>
                    <a:lnTo>
                      <a:pt x="85725" y="742950"/>
                    </a:lnTo>
                    <a:lnTo>
                      <a:pt x="114300" y="771525"/>
                    </a:lnTo>
                    <a:lnTo>
                      <a:pt x="154782" y="773906"/>
                    </a:lnTo>
                    <a:lnTo>
                      <a:pt x="176213" y="752475"/>
                    </a:lnTo>
                    <a:lnTo>
                      <a:pt x="226219" y="711994"/>
                    </a:lnTo>
                    <a:lnTo>
                      <a:pt x="273844" y="700088"/>
                    </a:lnTo>
                    <a:lnTo>
                      <a:pt x="304800" y="676275"/>
                    </a:lnTo>
                    <a:lnTo>
                      <a:pt x="342900" y="652463"/>
                    </a:lnTo>
                    <a:lnTo>
                      <a:pt x="411957" y="650081"/>
                    </a:lnTo>
                    <a:lnTo>
                      <a:pt x="450057" y="664369"/>
                    </a:lnTo>
                    <a:lnTo>
                      <a:pt x="500063" y="671513"/>
                    </a:lnTo>
                    <a:lnTo>
                      <a:pt x="540544" y="671513"/>
                    </a:lnTo>
                    <a:lnTo>
                      <a:pt x="588169" y="669131"/>
                    </a:lnTo>
                    <a:lnTo>
                      <a:pt x="626269" y="652463"/>
                    </a:lnTo>
                    <a:lnTo>
                      <a:pt x="681038" y="678656"/>
                    </a:lnTo>
                    <a:lnTo>
                      <a:pt x="695325" y="659606"/>
                    </a:lnTo>
                    <a:lnTo>
                      <a:pt x="709613" y="631031"/>
                    </a:lnTo>
                    <a:lnTo>
                      <a:pt x="757238" y="616744"/>
                    </a:lnTo>
                    <a:lnTo>
                      <a:pt x="771525" y="595313"/>
                    </a:lnTo>
                    <a:lnTo>
                      <a:pt x="740569" y="564356"/>
                    </a:lnTo>
                    <a:lnTo>
                      <a:pt x="719138" y="540544"/>
                    </a:lnTo>
                    <a:lnTo>
                      <a:pt x="685800" y="511969"/>
                    </a:lnTo>
                    <a:lnTo>
                      <a:pt x="652463" y="476250"/>
                    </a:lnTo>
                    <a:lnTo>
                      <a:pt x="642938" y="438150"/>
                    </a:lnTo>
                    <a:lnTo>
                      <a:pt x="642938" y="383381"/>
                    </a:lnTo>
                    <a:lnTo>
                      <a:pt x="626269" y="330994"/>
                    </a:lnTo>
                    <a:lnTo>
                      <a:pt x="631032" y="271463"/>
                    </a:lnTo>
                    <a:lnTo>
                      <a:pt x="609600" y="221456"/>
                    </a:lnTo>
                    <a:lnTo>
                      <a:pt x="616744" y="176213"/>
                    </a:lnTo>
                    <a:lnTo>
                      <a:pt x="604838" y="130969"/>
                    </a:lnTo>
                    <a:lnTo>
                      <a:pt x="607219" y="102394"/>
                    </a:lnTo>
                    <a:lnTo>
                      <a:pt x="573882" y="83344"/>
                    </a:lnTo>
                    <a:lnTo>
                      <a:pt x="535782" y="50006"/>
                    </a:lnTo>
                    <a:lnTo>
                      <a:pt x="511969" y="19050"/>
                    </a:lnTo>
                    <a:lnTo>
                      <a:pt x="488157" y="0"/>
                    </a:lnTo>
                    <a:lnTo>
                      <a:pt x="466725" y="28575"/>
                    </a:lnTo>
                    <a:lnTo>
                      <a:pt x="431007" y="50006"/>
                    </a:lnTo>
                    <a:lnTo>
                      <a:pt x="407194" y="73819"/>
                    </a:lnTo>
                    <a:lnTo>
                      <a:pt x="383382" y="123825"/>
                    </a:lnTo>
                    <a:lnTo>
                      <a:pt x="371475" y="147638"/>
                    </a:lnTo>
                    <a:lnTo>
                      <a:pt x="364332" y="183356"/>
                    </a:lnTo>
                    <a:lnTo>
                      <a:pt x="359569" y="221456"/>
                    </a:lnTo>
                    <a:lnTo>
                      <a:pt x="345282" y="242888"/>
                    </a:lnTo>
                    <a:lnTo>
                      <a:pt x="345282" y="290513"/>
                    </a:lnTo>
                    <a:lnTo>
                      <a:pt x="323850" y="321469"/>
                    </a:lnTo>
                    <a:lnTo>
                      <a:pt x="276225" y="323850"/>
                    </a:lnTo>
                    <a:lnTo>
                      <a:pt x="240507" y="314325"/>
                    </a:lnTo>
                    <a:lnTo>
                      <a:pt x="216694" y="314325"/>
                    </a:lnTo>
                    <a:lnTo>
                      <a:pt x="185738" y="330994"/>
                    </a:lnTo>
                    <a:lnTo>
                      <a:pt x="147638" y="323850"/>
                    </a:lnTo>
                    <a:cubicBezTo>
                      <a:pt x="138113" y="326231"/>
                      <a:pt x="121444" y="319088"/>
                      <a:pt x="111919" y="321469"/>
                    </a:cubicBezTo>
                    <a:lnTo>
                      <a:pt x="73820" y="35004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8" name="삼척시">
                <a:extLst>
                  <a:ext uri="{FF2B5EF4-FFF2-40B4-BE49-F238E27FC236}">
                    <a16:creationId xmlns:a16="http://schemas.microsoft.com/office/drawing/2014/main" id="{CE1F49DA-8008-916A-5357-5D31817F5492}"/>
                  </a:ext>
                </a:extLst>
              </p:cNvPr>
              <p:cNvSpPr/>
              <p:nvPr/>
            </p:nvSpPr>
            <p:spPr>
              <a:xfrm>
                <a:off x="6186488" y="5022056"/>
                <a:ext cx="1728787" cy="1778794"/>
              </a:xfrm>
              <a:custGeom>
                <a:avLst/>
                <a:gdLst>
                  <a:gd name="connsiteX0" fmla="*/ 373856 w 1728787"/>
                  <a:gd name="connsiteY0" fmla="*/ 121444 h 1778794"/>
                  <a:gd name="connsiteX1" fmla="*/ 428625 w 1728787"/>
                  <a:gd name="connsiteY1" fmla="*/ 128588 h 1778794"/>
                  <a:gd name="connsiteX2" fmla="*/ 454818 w 1728787"/>
                  <a:gd name="connsiteY2" fmla="*/ 150019 h 1778794"/>
                  <a:gd name="connsiteX3" fmla="*/ 466725 w 1728787"/>
                  <a:gd name="connsiteY3" fmla="*/ 173832 h 1778794"/>
                  <a:gd name="connsiteX4" fmla="*/ 504825 w 1728787"/>
                  <a:gd name="connsiteY4" fmla="*/ 180975 h 1778794"/>
                  <a:gd name="connsiteX5" fmla="*/ 547687 w 1728787"/>
                  <a:gd name="connsiteY5" fmla="*/ 178594 h 1778794"/>
                  <a:gd name="connsiteX6" fmla="*/ 578643 w 1728787"/>
                  <a:gd name="connsiteY6" fmla="*/ 154782 h 1778794"/>
                  <a:gd name="connsiteX7" fmla="*/ 597693 w 1728787"/>
                  <a:gd name="connsiteY7" fmla="*/ 126207 h 1778794"/>
                  <a:gd name="connsiteX8" fmla="*/ 628650 w 1728787"/>
                  <a:gd name="connsiteY8" fmla="*/ 111919 h 1778794"/>
                  <a:gd name="connsiteX9" fmla="*/ 661987 w 1728787"/>
                  <a:gd name="connsiteY9" fmla="*/ 100013 h 1778794"/>
                  <a:gd name="connsiteX10" fmla="*/ 688181 w 1728787"/>
                  <a:gd name="connsiteY10" fmla="*/ 78582 h 1778794"/>
                  <a:gd name="connsiteX11" fmla="*/ 719137 w 1728787"/>
                  <a:gd name="connsiteY11" fmla="*/ 57150 h 1778794"/>
                  <a:gd name="connsiteX12" fmla="*/ 766762 w 1728787"/>
                  <a:gd name="connsiteY12" fmla="*/ 45244 h 1778794"/>
                  <a:gd name="connsiteX13" fmla="*/ 804862 w 1728787"/>
                  <a:gd name="connsiteY13" fmla="*/ 54769 h 1778794"/>
                  <a:gd name="connsiteX14" fmla="*/ 840581 w 1728787"/>
                  <a:gd name="connsiteY14" fmla="*/ 69057 h 1778794"/>
                  <a:gd name="connsiteX15" fmla="*/ 907256 w 1728787"/>
                  <a:gd name="connsiteY15" fmla="*/ 71438 h 1778794"/>
                  <a:gd name="connsiteX16" fmla="*/ 945356 w 1728787"/>
                  <a:gd name="connsiteY16" fmla="*/ 71438 h 1778794"/>
                  <a:gd name="connsiteX17" fmla="*/ 976312 w 1728787"/>
                  <a:gd name="connsiteY17" fmla="*/ 69057 h 1778794"/>
                  <a:gd name="connsiteX18" fmla="*/ 992981 w 1728787"/>
                  <a:gd name="connsiteY18" fmla="*/ 57150 h 1778794"/>
                  <a:gd name="connsiteX19" fmla="*/ 1054893 w 1728787"/>
                  <a:gd name="connsiteY19" fmla="*/ 80963 h 1778794"/>
                  <a:gd name="connsiteX20" fmla="*/ 1095375 w 1728787"/>
                  <a:gd name="connsiteY20" fmla="*/ 69057 h 1778794"/>
                  <a:gd name="connsiteX21" fmla="*/ 1104900 w 1728787"/>
                  <a:gd name="connsiteY21" fmla="*/ 42863 h 1778794"/>
                  <a:gd name="connsiteX22" fmla="*/ 1112043 w 1728787"/>
                  <a:gd name="connsiteY22" fmla="*/ 26194 h 1778794"/>
                  <a:gd name="connsiteX23" fmla="*/ 1147762 w 1728787"/>
                  <a:gd name="connsiteY23" fmla="*/ 11907 h 1778794"/>
                  <a:gd name="connsiteX24" fmla="*/ 1169193 w 1728787"/>
                  <a:gd name="connsiteY24" fmla="*/ 0 h 1778794"/>
                  <a:gd name="connsiteX25" fmla="*/ 1195387 w 1728787"/>
                  <a:gd name="connsiteY25" fmla="*/ 30957 h 1778794"/>
                  <a:gd name="connsiteX26" fmla="*/ 1221581 w 1728787"/>
                  <a:gd name="connsiteY26" fmla="*/ 88107 h 1778794"/>
                  <a:gd name="connsiteX27" fmla="*/ 1216818 w 1728787"/>
                  <a:gd name="connsiteY27" fmla="*/ 135732 h 1778794"/>
                  <a:gd name="connsiteX28" fmla="*/ 1245393 w 1728787"/>
                  <a:gd name="connsiteY28" fmla="*/ 211932 h 1778794"/>
                  <a:gd name="connsiteX29" fmla="*/ 1259681 w 1728787"/>
                  <a:gd name="connsiteY29" fmla="*/ 228600 h 1778794"/>
                  <a:gd name="connsiteX30" fmla="*/ 1300162 w 1728787"/>
                  <a:gd name="connsiteY30" fmla="*/ 290513 h 1778794"/>
                  <a:gd name="connsiteX31" fmla="*/ 1333500 w 1728787"/>
                  <a:gd name="connsiteY31" fmla="*/ 319088 h 1778794"/>
                  <a:gd name="connsiteX32" fmla="*/ 1393031 w 1728787"/>
                  <a:gd name="connsiteY32" fmla="*/ 340519 h 1778794"/>
                  <a:gd name="connsiteX33" fmla="*/ 1393031 w 1728787"/>
                  <a:gd name="connsiteY33" fmla="*/ 354807 h 1778794"/>
                  <a:gd name="connsiteX34" fmla="*/ 1400175 w 1728787"/>
                  <a:gd name="connsiteY34" fmla="*/ 409575 h 1778794"/>
                  <a:gd name="connsiteX35" fmla="*/ 1409700 w 1728787"/>
                  <a:gd name="connsiteY35" fmla="*/ 438150 h 1778794"/>
                  <a:gd name="connsiteX36" fmla="*/ 1421606 w 1728787"/>
                  <a:gd name="connsiteY36" fmla="*/ 478632 h 1778794"/>
                  <a:gd name="connsiteX37" fmla="*/ 1431131 w 1728787"/>
                  <a:gd name="connsiteY37" fmla="*/ 514350 h 1778794"/>
                  <a:gd name="connsiteX38" fmla="*/ 1433512 w 1728787"/>
                  <a:gd name="connsiteY38" fmla="*/ 535782 h 1778794"/>
                  <a:gd name="connsiteX39" fmla="*/ 1431131 w 1728787"/>
                  <a:gd name="connsiteY39" fmla="*/ 573882 h 1778794"/>
                  <a:gd name="connsiteX40" fmla="*/ 1445418 w 1728787"/>
                  <a:gd name="connsiteY40" fmla="*/ 611982 h 1778794"/>
                  <a:gd name="connsiteX41" fmla="*/ 1457325 w 1728787"/>
                  <a:gd name="connsiteY41" fmla="*/ 650082 h 1778794"/>
                  <a:gd name="connsiteX42" fmla="*/ 1462087 w 1728787"/>
                  <a:gd name="connsiteY42" fmla="*/ 661988 h 1778794"/>
                  <a:gd name="connsiteX43" fmla="*/ 1483518 w 1728787"/>
                  <a:gd name="connsiteY43" fmla="*/ 676275 h 1778794"/>
                  <a:gd name="connsiteX44" fmla="*/ 1500187 w 1728787"/>
                  <a:gd name="connsiteY44" fmla="*/ 692944 h 1778794"/>
                  <a:gd name="connsiteX45" fmla="*/ 1512093 w 1728787"/>
                  <a:gd name="connsiteY45" fmla="*/ 731044 h 1778794"/>
                  <a:gd name="connsiteX46" fmla="*/ 1545431 w 1728787"/>
                  <a:gd name="connsiteY46" fmla="*/ 783432 h 1778794"/>
                  <a:gd name="connsiteX47" fmla="*/ 1571625 w 1728787"/>
                  <a:gd name="connsiteY47" fmla="*/ 792957 h 1778794"/>
                  <a:gd name="connsiteX48" fmla="*/ 1593056 w 1728787"/>
                  <a:gd name="connsiteY48" fmla="*/ 838200 h 1778794"/>
                  <a:gd name="connsiteX49" fmla="*/ 1640681 w 1728787"/>
                  <a:gd name="connsiteY49" fmla="*/ 912019 h 1778794"/>
                  <a:gd name="connsiteX50" fmla="*/ 1647825 w 1728787"/>
                  <a:gd name="connsiteY50" fmla="*/ 931069 h 1778794"/>
                  <a:gd name="connsiteX51" fmla="*/ 1652587 w 1728787"/>
                  <a:gd name="connsiteY51" fmla="*/ 952500 h 1778794"/>
                  <a:gd name="connsiteX52" fmla="*/ 1659731 w 1728787"/>
                  <a:gd name="connsiteY52" fmla="*/ 985838 h 1778794"/>
                  <a:gd name="connsiteX53" fmla="*/ 1688306 w 1728787"/>
                  <a:gd name="connsiteY53" fmla="*/ 1012032 h 1778794"/>
                  <a:gd name="connsiteX54" fmla="*/ 1695450 w 1728787"/>
                  <a:gd name="connsiteY54" fmla="*/ 1026319 h 1778794"/>
                  <a:gd name="connsiteX55" fmla="*/ 1685925 w 1728787"/>
                  <a:gd name="connsiteY55" fmla="*/ 1066800 h 1778794"/>
                  <a:gd name="connsiteX56" fmla="*/ 1664493 w 1728787"/>
                  <a:gd name="connsiteY56" fmla="*/ 1104900 h 1778794"/>
                  <a:gd name="connsiteX57" fmla="*/ 1657350 w 1728787"/>
                  <a:gd name="connsiteY57" fmla="*/ 1150144 h 1778794"/>
                  <a:gd name="connsiteX58" fmla="*/ 1671637 w 1728787"/>
                  <a:gd name="connsiteY58" fmla="*/ 1204913 h 1778794"/>
                  <a:gd name="connsiteX59" fmla="*/ 1676400 w 1728787"/>
                  <a:gd name="connsiteY59" fmla="*/ 1247775 h 1778794"/>
                  <a:gd name="connsiteX60" fmla="*/ 1690687 w 1728787"/>
                  <a:gd name="connsiteY60" fmla="*/ 1302544 h 1778794"/>
                  <a:gd name="connsiteX61" fmla="*/ 1728787 w 1728787"/>
                  <a:gd name="connsiteY61" fmla="*/ 1350169 h 1778794"/>
                  <a:gd name="connsiteX62" fmla="*/ 1716881 w 1728787"/>
                  <a:gd name="connsiteY62" fmla="*/ 1388269 h 1778794"/>
                  <a:gd name="connsiteX63" fmla="*/ 1704975 w 1728787"/>
                  <a:gd name="connsiteY63" fmla="*/ 1395413 h 1778794"/>
                  <a:gd name="connsiteX64" fmla="*/ 1645443 w 1728787"/>
                  <a:gd name="connsiteY64" fmla="*/ 1390650 h 1778794"/>
                  <a:gd name="connsiteX65" fmla="*/ 1595437 w 1728787"/>
                  <a:gd name="connsiteY65" fmla="*/ 1412082 h 1778794"/>
                  <a:gd name="connsiteX66" fmla="*/ 1559718 w 1728787"/>
                  <a:gd name="connsiteY66" fmla="*/ 1419225 h 1778794"/>
                  <a:gd name="connsiteX67" fmla="*/ 1521618 w 1728787"/>
                  <a:gd name="connsiteY67" fmla="*/ 1457325 h 1778794"/>
                  <a:gd name="connsiteX68" fmla="*/ 1493043 w 1728787"/>
                  <a:gd name="connsiteY68" fmla="*/ 1466850 h 1778794"/>
                  <a:gd name="connsiteX69" fmla="*/ 1476375 w 1728787"/>
                  <a:gd name="connsiteY69" fmla="*/ 1478757 h 1778794"/>
                  <a:gd name="connsiteX70" fmla="*/ 1452562 w 1728787"/>
                  <a:gd name="connsiteY70" fmla="*/ 1485900 h 1778794"/>
                  <a:gd name="connsiteX71" fmla="*/ 1416843 w 1728787"/>
                  <a:gd name="connsiteY71" fmla="*/ 1493044 h 1778794"/>
                  <a:gd name="connsiteX72" fmla="*/ 1416843 w 1728787"/>
                  <a:gd name="connsiteY72" fmla="*/ 1495425 h 1778794"/>
                  <a:gd name="connsiteX73" fmla="*/ 1378743 w 1728787"/>
                  <a:gd name="connsiteY73" fmla="*/ 1521619 h 1778794"/>
                  <a:gd name="connsiteX74" fmla="*/ 1340643 w 1728787"/>
                  <a:gd name="connsiteY74" fmla="*/ 1557338 h 1778794"/>
                  <a:gd name="connsiteX75" fmla="*/ 1290637 w 1728787"/>
                  <a:gd name="connsiteY75" fmla="*/ 1585913 h 1778794"/>
                  <a:gd name="connsiteX76" fmla="*/ 1266825 w 1728787"/>
                  <a:gd name="connsiteY76" fmla="*/ 1619250 h 1778794"/>
                  <a:gd name="connsiteX77" fmla="*/ 1252537 w 1728787"/>
                  <a:gd name="connsiteY77" fmla="*/ 1652588 h 1778794"/>
                  <a:gd name="connsiteX78" fmla="*/ 1250156 w 1728787"/>
                  <a:gd name="connsiteY78" fmla="*/ 1700213 h 1778794"/>
                  <a:gd name="connsiteX79" fmla="*/ 1250156 w 1728787"/>
                  <a:gd name="connsiteY79" fmla="*/ 1750219 h 1778794"/>
                  <a:gd name="connsiteX80" fmla="*/ 1250156 w 1728787"/>
                  <a:gd name="connsiteY80" fmla="*/ 1774032 h 1778794"/>
                  <a:gd name="connsiteX81" fmla="*/ 1214437 w 1728787"/>
                  <a:gd name="connsiteY81" fmla="*/ 1778794 h 1778794"/>
                  <a:gd name="connsiteX82" fmla="*/ 1202531 w 1728787"/>
                  <a:gd name="connsiteY82" fmla="*/ 1757363 h 1778794"/>
                  <a:gd name="connsiteX83" fmla="*/ 1162050 w 1728787"/>
                  <a:gd name="connsiteY83" fmla="*/ 1774032 h 1778794"/>
                  <a:gd name="connsiteX84" fmla="*/ 1126331 w 1728787"/>
                  <a:gd name="connsiteY84" fmla="*/ 1774032 h 1778794"/>
                  <a:gd name="connsiteX85" fmla="*/ 1102518 w 1728787"/>
                  <a:gd name="connsiteY85" fmla="*/ 1764507 h 1778794"/>
                  <a:gd name="connsiteX86" fmla="*/ 1095375 w 1728787"/>
                  <a:gd name="connsiteY86" fmla="*/ 1731169 h 1778794"/>
                  <a:gd name="connsiteX87" fmla="*/ 1073943 w 1728787"/>
                  <a:gd name="connsiteY87" fmla="*/ 1714500 h 1778794"/>
                  <a:gd name="connsiteX88" fmla="*/ 1040606 w 1728787"/>
                  <a:gd name="connsiteY88" fmla="*/ 1676400 h 1778794"/>
                  <a:gd name="connsiteX89" fmla="*/ 1012031 w 1728787"/>
                  <a:gd name="connsiteY89" fmla="*/ 1664494 h 1778794"/>
                  <a:gd name="connsiteX90" fmla="*/ 978693 w 1728787"/>
                  <a:gd name="connsiteY90" fmla="*/ 1645444 h 1778794"/>
                  <a:gd name="connsiteX91" fmla="*/ 945356 w 1728787"/>
                  <a:gd name="connsiteY91" fmla="*/ 1612107 h 1778794"/>
                  <a:gd name="connsiteX92" fmla="*/ 890587 w 1728787"/>
                  <a:gd name="connsiteY92" fmla="*/ 1585913 h 1778794"/>
                  <a:gd name="connsiteX93" fmla="*/ 847725 w 1728787"/>
                  <a:gd name="connsiteY93" fmla="*/ 1583532 h 1778794"/>
                  <a:gd name="connsiteX94" fmla="*/ 826293 w 1728787"/>
                  <a:gd name="connsiteY94" fmla="*/ 1562100 h 1778794"/>
                  <a:gd name="connsiteX95" fmla="*/ 809625 w 1728787"/>
                  <a:gd name="connsiteY95" fmla="*/ 1521619 h 1778794"/>
                  <a:gd name="connsiteX96" fmla="*/ 797718 w 1728787"/>
                  <a:gd name="connsiteY96" fmla="*/ 1488282 h 1778794"/>
                  <a:gd name="connsiteX97" fmla="*/ 795337 w 1728787"/>
                  <a:gd name="connsiteY97" fmla="*/ 1435894 h 1778794"/>
                  <a:gd name="connsiteX98" fmla="*/ 802481 w 1728787"/>
                  <a:gd name="connsiteY98" fmla="*/ 1366838 h 1778794"/>
                  <a:gd name="connsiteX99" fmla="*/ 776287 w 1728787"/>
                  <a:gd name="connsiteY99" fmla="*/ 1326357 h 1778794"/>
                  <a:gd name="connsiteX100" fmla="*/ 738187 w 1728787"/>
                  <a:gd name="connsiteY100" fmla="*/ 1295400 h 1778794"/>
                  <a:gd name="connsiteX101" fmla="*/ 707231 w 1728787"/>
                  <a:gd name="connsiteY101" fmla="*/ 1262063 h 1778794"/>
                  <a:gd name="connsiteX102" fmla="*/ 683418 w 1728787"/>
                  <a:gd name="connsiteY102" fmla="*/ 1250157 h 1778794"/>
                  <a:gd name="connsiteX103" fmla="*/ 652462 w 1728787"/>
                  <a:gd name="connsiteY103" fmla="*/ 1228725 h 1778794"/>
                  <a:gd name="connsiteX104" fmla="*/ 600075 w 1728787"/>
                  <a:gd name="connsiteY104" fmla="*/ 1212057 h 1778794"/>
                  <a:gd name="connsiteX105" fmla="*/ 550068 w 1728787"/>
                  <a:gd name="connsiteY105" fmla="*/ 1195388 h 1778794"/>
                  <a:gd name="connsiteX106" fmla="*/ 538162 w 1728787"/>
                  <a:gd name="connsiteY106" fmla="*/ 1164432 h 1778794"/>
                  <a:gd name="connsiteX107" fmla="*/ 528637 w 1728787"/>
                  <a:gd name="connsiteY107" fmla="*/ 1140619 h 1778794"/>
                  <a:gd name="connsiteX108" fmla="*/ 511968 w 1728787"/>
                  <a:gd name="connsiteY108" fmla="*/ 1107282 h 1778794"/>
                  <a:gd name="connsiteX109" fmla="*/ 485775 w 1728787"/>
                  <a:gd name="connsiteY109" fmla="*/ 1081088 h 1778794"/>
                  <a:gd name="connsiteX110" fmla="*/ 488156 w 1728787"/>
                  <a:gd name="connsiteY110" fmla="*/ 1052513 h 1778794"/>
                  <a:gd name="connsiteX111" fmla="*/ 516731 w 1728787"/>
                  <a:gd name="connsiteY111" fmla="*/ 1023938 h 1778794"/>
                  <a:gd name="connsiteX112" fmla="*/ 521493 w 1728787"/>
                  <a:gd name="connsiteY112" fmla="*/ 983457 h 1778794"/>
                  <a:gd name="connsiteX113" fmla="*/ 519112 w 1728787"/>
                  <a:gd name="connsiteY113" fmla="*/ 952500 h 1778794"/>
                  <a:gd name="connsiteX114" fmla="*/ 526256 w 1728787"/>
                  <a:gd name="connsiteY114" fmla="*/ 916782 h 1778794"/>
                  <a:gd name="connsiteX115" fmla="*/ 516731 w 1728787"/>
                  <a:gd name="connsiteY115" fmla="*/ 878682 h 1778794"/>
                  <a:gd name="connsiteX116" fmla="*/ 523875 w 1728787"/>
                  <a:gd name="connsiteY116" fmla="*/ 831057 h 1778794"/>
                  <a:gd name="connsiteX117" fmla="*/ 531018 w 1728787"/>
                  <a:gd name="connsiteY117" fmla="*/ 802482 h 1778794"/>
                  <a:gd name="connsiteX118" fmla="*/ 526256 w 1728787"/>
                  <a:gd name="connsiteY118" fmla="*/ 773907 h 1778794"/>
                  <a:gd name="connsiteX119" fmla="*/ 540543 w 1728787"/>
                  <a:gd name="connsiteY119" fmla="*/ 733425 h 1778794"/>
                  <a:gd name="connsiteX120" fmla="*/ 561975 w 1728787"/>
                  <a:gd name="connsiteY120" fmla="*/ 692944 h 1778794"/>
                  <a:gd name="connsiteX121" fmla="*/ 554831 w 1728787"/>
                  <a:gd name="connsiteY121" fmla="*/ 654844 h 1778794"/>
                  <a:gd name="connsiteX122" fmla="*/ 523875 w 1728787"/>
                  <a:gd name="connsiteY122" fmla="*/ 628650 h 1778794"/>
                  <a:gd name="connsiteX123" fmla="*/ 509587 w 1728787"/>
                  <a:gd name="connsiteY123" fmla="*/ 607219 h 1778794"/>
                  <a:gd name="connsiteX124" fmla="*/ 511968 w 1728787"/>
                  <a:gd name="connsiteY124" fmla="*/ 583407 h 1778794"/>
                  <a:gd name="connsiteX125" fmla="*/ 521493 w 1728787"/>
                  <a:gd name="connsiteY125" fmla="*/ 540544 h 1778794"/>
                  <a:gd name="connsiteX126" fmla="*/ 495300 w 1728787"/>
                  <a:gd name="connsiteY126" fmla="*/ 507207 h 1778794"/>
                  <a:gd name="connsiteX127" fmla="*/ 461962 w 1728787"/>
                  <a:gd name="connsiteY127" fmla="*/ 504825 h 1778794"/>
                  <a:gd name="connsiteX128" fmla="*/ 438150 w 1728787"/>
                  <a:gd name="connsiteY128" fmla="*/ 526257 h 1778794"/>
                  <a:gd name="connsiteX129" fmla="*/ 392906 w 1728787"/>
                  <a:gd name="connsiteY129" fmla="*/ 516732 h 1778794"/>
                  <a:gd name="connsiteX130" fmla="*/ 347662 w 1728787"/>
                  <a:gd name="connsiteY130" fmla="*/ 528638 h 1778794"/>
                  <a:gd name="connsiteX131" fmla="*/ 316706 w 1728787"/>
                  <a:gd name="connsiteY131" fmla="*/ 559594 h 1778794"/>
                  <a:gd name="connsiteX132" fmla="*/ 285750 w 1728787"/>
                  <a:gd name="connsiteY132" fmla="*/ 583407 h 1778794"/>
                  <a:gd name="connsiteX133" fmla="*/ 273843 w 1728787"/>
                  <a:gd name="connsiteY133" fmla="*/ 607219 h 1778794"/>
                  <a:gd name="connsiteX134" fmla="*/ 269081 w 1728787"/>
                  <a:gd name="connsiteY134" fmla="*/ 635794 h 1778794"/>
                  <a:gd name="connsiteX135" fmla="*/ 269081 w 1728787"/>
                  <a:gd name="connsiteY135" fmla="*/ 676275 h 1778794"/>
                  <a:gd name="connsiteX136" fmla="*/ 238125 w 1728787"/>
                  <a:gd name="connsiteY136" fmla="*/ 716757 h 1778794"/>
                  <a:gd name="connsiteX137" fmla="*/ 235743 w 1728787"/>
                  <a:gd name="connsiteY137" fmla="*/ 747713 h 1778794"/>
                  <a:gd name="connsiteX138" fmla="*/ 219075 w 1728787"/>
                  <a:gd name="connsiteY138" fmla="*/ 778669 h 1778794"/>
                  <a:gd name="connsiteX139" fmla="*/ 214312 w 1728787"/>
                  <a:gd name="connsiteY139" fmla="*/ 814388 h 1778794"/>
                  <a:gd name="connsiteX140" fmla="*/ 226218 w 1728787"/>
                  <a:gd name="connsiteY140" fmla="*/ 859632 h 1778794"/>
                  <a:gd name="connsiteX141" fmla="*/ 207168 w 1728787"/>
                  <a:gd name="connsiteY141" fmla="*/ 897732 h 1778794"/>
                  <a:gd name="connsiteX142" fmla="*/ 169068 w 1728787"/>
                  <a:gd name="connsiteY142" fmla="*/ 928688 h 1778794"/>
                  <a:gd name="connsiteX143" fmla="*/ 147637 w 1728787"/>
                  <a:gd name="connsiteY143" fmla="*/ 923925 h 1778794"/>
                  <a:gd name="connsiteX144" fmla="*/ 138112 w 1728787"/>
                  <a:gd name="connsiteY144" fmla="*/ 881063 h 1778794"/>
                  <a:gd name="connsiteX145" fmla="*/ 111918 w 1728787"/>
                  <a:gd name="connsiteY145" fmla="*/ 854869 h 1778794"/>
                  <a:gd name="connsiteX146" fmla="*/ 88106 w 1728787"/>
                  <a:gd name="connsiteY146" fmla="*/ 819150 h 1778794"/>
                  <a:gd name="connsiteX147" fmla="*/ 88106 w 1728787"/>
                  <a:gd name="connsiteY147" fmla="*/ 795338 h 1778794"/>
                  <a:gd name="connsiteX148" fmla="*/ 95250 w 1728787"/>
                  <a:gd name="connsiteY148" fmla="*/ 762000 h 1778794"/>
                  <a:gd name="connsiteX149" fmla="*/ 73818 w 1728787"/>
                  <a:gd name="connsiteY149" fmla="*/ 726282 h 1778794"/>
                  <a:gd name="connsiteX150" fmla="*/ 42862 w 1728787"/>
                  <a:gd name="connsiteY150" fmla="*/ 709613 h 1778794"/>
                  <a:gd name="connsiteX151" fmla="*/ 16668 w 1728787"/>
                  <a:gd name="connsiteY151" fmla="*/ 688182 h 1778794"/>
                  <a:gd name="connsiteX152" fmla="*/ 9525 w 1728787"/>
                  <a:gd name="connsiteY152" fmla="*/ 664369 h 1778794"/>
                  <a:gd name="connsiteX153" fmla="*/ 19050 w 1728787"/>
                  <a:gd name="connsiteY153" fmla="*/ 628650 h 1778794"/>
                  <a:gd name="connsiteX154" fmla="*/ 50006 w 1728787"/>
                  <a:gd name="connsiteY154" fmla="*/ 597694 h 1778794"/>
                  <a:gd name="connsiteX155" fmla="*/ 54768 w 1728787"/>
                  <a:gd name="connsiteY155" fmla="*/ 557213 h 1778794"/>
                  <a:gd name="connsiteX156" fmla="*/ 42862 w 1728787"/>
                  <a:gd name="connsiteY156" fmla="*/ 516732 h 1778794"/>
                  <a:gd name="connsiteX157" fmla="*/ 23812 w 1728787"/>
                  <a:gd name="connsiteY157" fmla="*/ 483394 h 1778794"/>
                  <a:gd name="connsiteX158" fmla="*/ 2381 w 1728787"/>
                  <a:gd name="connsiteY158" fmla="*/ 459582 h 1778794"/>
                  <a:gd name="connsiteX159" fmla="*/ 0 w 1728787"/>
                  <a:gd name="connsiteY159" fmla="*/ 433388 h 1778794"/>
                  <a:gd name="connsiteX160" fmla="*/ 23812 w 1728787"/>
                  <a:gd name="connsiteY160" fmla="*/ 402432 h 1778794"/>
                  <a:gd name="connsiteX161" fmla="*/ 23812 w 1728787"/>
                  <a:gd name="connsiteY161" fmla="*/ 378619 h 1778794"/>
                  <a:gd name="connsiteX162" fmla="*/ 23812 w 1728787"/>
                  <a:gd name="connsiteY162" fmla="*/ 347663 h 1778794"/>
                  <a:gd name="connsiteX163" fmla="*/ 30956 w 1728787"/>
                  <a:gd name="connsiteY163" fmla="*/ 314325 h 1778794"/>
                  <a:gd name="connsiteX164" fmla="*/ 38100 w 1728787"/>
                  <a:gd name="connsiteY164" fmla="*/ 295275 h 1778794"/>
                  <a:gd name="connsiteX165" fmla="*/ 52387 w 1728787"/>
                  <a:gd name="connsiteY165" fmla="*/ 276225 h 1778794"/>
                  <a:gd name="connsiteX166" fmla="*/ 85725 w 1728787"/>
                  <a:gd name="connsiteY166" fmla="*/ 245269 h 1778794"/>
                  <a:gd name="connsiteX167" fmla="*/ 119062 w 1728787"/>
                  <a:gd name="connsiteY167" fmla="*/ 233363 h 1778794"/>
                  <a:gd name="connsiteX168" fmla="*/ 135731 w 1728787"/>
                  <a:gd name="connsiteY168" fmla="*/ 221457 h 1778794"/>
                  <a:gd name="connsiteX169" fmla="*/ 145256 w 1728787"/>
                  <a:gd name="connsiteY169" fmla="*/ 197644 h 1778794"/>
                  <a:gd name="connsiteX170" fmla="*/ 152400 w 1728787"/>
                  <a:gd name="connsiteY170" fmla="*/ 159544 h 1778794"/>
                  <a:gd name="connsiteX171" fmla="*/ 176212 w 1728787"/>
                  <a:gd name="connsiteY171" fmla="*/ 130969 h 1778794"/>
                  <a:gd name="connsiteX172" fmla="*/ 188118 w 1728787"/>
                  <a:gd name="connsiteY172" fmla="*/ 104775 h 1778794"/>
                  <a:gd name="connsiteX173" fmla="*/ 214312 w 1728787"/>
                  <a:gd name="connsiteY173" fmla="*/ 100013 h 1778794"/>
                  <a:gd name="connsiteX174" fmla="*/ 247650 w 1728787"/>
                  <a:gd name="connsiteY174" fmla="*/ 83344 h 1778794"/>
                  <a:gd name="connsiteX175" fmla="*/ 297656 w 1728787"/>
                  <a:gd name="connsiteY175" fmla="*/ 80963 h 1778794"/>
                  <a:gd name="connsiteX176" fmla="*/ 319087 w 1728787"/>
                  <a:gd name="connsiteY176" fmla="*/ 80963 h 1778794"/>
                  <a:gd name="connsiteX177" fmla="*/ 373856 w 1728787"/>
                  <a:gd name="connsiteY177" fmla="*/ 121444 h 1778794"/>
                  <a:gd name="connsiteX0" fmla="*/ 373856 w 1728787"/>
                  <a:gd name="connsiteY0" fmla="*/ 121444 h 1778794"/>
                  <a:gd name="connsiteX1" fmla="*/ 428625 w 1728787"/>
                  <a:gd name="connsiteY1" fmla="*/ 128588 h 1778794"/>
                  <a:gd name="connsiteX2" fmla="*/ 454818 w 1728787"/>
                  <a:gd name="connsiteY2" fmla="*/ 150019 h 1778794"/>
                  <a:gd name="connsiteX3" fmla="*/ 466725 w 1728787"/>
                  <a:gd name="connsiteY3" fmla="*/ 173832 h 1778794"/>
                  <a:gd name="connsiteX4" fmla="*/ 504825 w 1728787"/>
                  <a:gd name="connsiteY4" fmla="*/ 180975 h 1778794"/>
                  <a:gd name="connsiteX5" fmla="*/ 547687 w 1728787"/>
                  <a:gd name="connsiteY5" fmla="*/ 178594 h 1778794"/>
                  <a:gd name="connsiteX6" fmla="*/ 578643 w 1728787"/>
                  <a:gd name="connsiteY6" fmla="*/ 154782 h 1778794"/>
                  <a:gd name="connsiteX7" fmla="*/ 597693 w 1728787"/>
                  <a:gd name="connsiteY7" fmla="*/ 126207 h 1778794"/>
                  <a:gd name="connsiteX8" fmla="*/ 628650 w 1728787"/>
                  <a:gd name="connsiteY8" fmla="*/ 111919 h 1778794"/>
                  <a:gd name="connsiteX9" fmla="*/ 661987 w 1728787"/>
                  <a:gd name="connsiteY9" fmla="*/ 100013 h 1778794"/>
                  <a:gd name="connsiteX10" fmla="*/ 688181 w 1728787"/>
                  <a:gd name="connsiteY10" fmla="*/ 78582 h 1778794"/>
                  <a:gd name="connsiteX11" fmla="*/ 719137 w 1728787"/>
                  <a:gd name="connsiteY11" fmla="*/ 57150 h 1778794"/>
                  <a:gd name="connsiteX12" fmla="*/ 766762 w 1728787"/>
                  <a:gd name="connsiteY12" fmla="*/ 45244 h 1778794"/>
                  <a:gd name="connsiteX13" fmla="*/ 804862 w 1728787"/>
                  <a:gd name="connsiteY13" fmla="*/ 54769 h 1778794"/>
                  <a:gd name="connsiteX14" fmla="*/ 840581 w 1728787"/>
                  <a:gd name="connsiteY14" fmla="*/ 69057 h 1778794"/>
                  <a:gd name="connsiteX15" fmla="*/ 907256 w 1728787"/>
                  <a:gd name="connsiteY15" fmla="*/ 71438 h 1778794"/>
                  <a:gd name="connsiteX16" fmla="*/ 945356 w 1728787"/>
                  <a:gd name="connsiteY16" fmla="*/ 71438 h 1778794"/>
                  <a:gd name="connsiteX17" fmla="*/ 976312 w 1728787"/>
                  <a:gd name="connsiteY17" fmla="*/ 69057 h 1778794"/>
                  <a:gd name="connsiteX18" fmla="*/ 992981 w 1728787"/>
                  <a:gd name="connsiteY18" fmla="*/ 57150 h 1778794"/>
                  <a:gd name="connsiteX19" fmla="*/ 1054893 w 1728787"/>
                  <a:gd name="connsiteY19" fmla="*/ 80963 h 1778794"/>
                  <a:gd name="connsiteX20" fmla="*/ 1095375 w 1728787"/>
                  <a:gd name="connsiteY20" fmla="*/ 69057 h 1778794"/>
                  <a:gd name="connsiteX21" fmla="*/ 1104900 w 1728787"/>
                  <a:gd name="connsiteY21" fmla="*/ 42863 h 1778794"/>
                  <a:gd name="connsiteX22" fmla="*/ 1112043 w 1728787"/>
                  <a:gd name="connsiteY22" fmla="*/ 26194 h 1778794"/>
                  <a:gd name="connsiteX23" fmla="*/ 1147762 w 1728787"/>
                  <a:gd name="connsiteY23" fmla="*/ 11907 h 1778794"/>
                  <a:gd name="connsiteX24" fmla="*/ 1169193 w 1728787"/>
                  <a:gd name="connsiteY24" fmla="*/ 0 h 1778794"/>
                  <a:gd name="connsiteX25" fmla="*/ 1195387 w 1728787"/>
                  <a:gd name="connsiteY25" fmla="*/ 30957 h 1778794"/>
                  <a:gd name="connsiteX26" fmla="*/ 1221581 w 1728787"/>
                  <a:gd name="connsiteY26" fmla="*/ 88107 h 1778794"/>
                  <a:gd name="connsiteX27" fmla="*/ 1216818 w 1728787"/>
                  <a:gd name="connsiteY27" fmla="*/ 135732 h 1778794"/>
                  <a:gd name="connsiteX28" fmla="*/ 1245393 w 1728787"/>
                  <a:gd name="connsiteY28" fmla="*/ 211932 h 1778794"/>
                  <a:gd name="connsiteX29" fmla="*/ 1259681 w 1728787"/>
                  <a:gd name="connsiteY29" fmla="*/ 228600 h 1778794"/>
                  <a:gd name="connsiteX30" fmla="*/ 1300162 w 1728787"/>
                  <a:gd name="connsiteY30" fmla="*/ 290513 h 1778794"/>
                  <a:gd name="connsiteX31" fmla="*/ 1333500 w 1728787"/>
                  <a:gd name="connsiteY31" fmla="*/ 319088 h 1778794"/>
                  <a:gd name="connsiteX32" fmla="*/ 1393031 w 1728787"/>
                  <a:gd name="connsiteY32" fmla="*/ 340519 h 1778794"/>
                  <a:gd name="connsiteX33" fmla="*/ 1393031 w 1728787"/>
                  <a:gd name="connsiteY33" fmla="*/ 354807 h 1778794"/>
                  <a:gd name="connsiteX34" fmla="*/ 1400175 w 1728787"/>
                  <a:gd name="connsiteY34" fmla="*/ 409575 h 1778794"/>
                  <a:gd name="connsiteX35" fmla="*/ 1409700 w 1728787"/>
                  <a:gd name="connsiteY35" fmla="*/ 438150 h 1778794"/>
                  <a:gd name="connsiteX36" fmla="*/ 1421606 w 1728787"/>
                  <a:gd name="connsiteY36" fmla="*/ 478632 h 1778794"/>
                  <a:gd name="connsiteX37" fmla="*/ 1431131 w 1728787"/>
                  <a:gd name="connsiteY37" fmla="*/ 514350 h 1778794"/>
                  <a:gd name="connsiteX38" fmla="*/ 1433512 w 1728787"/>
                  <a:gd name="connsiteY38" fmla="*/ 535782 h 1778794"/>
                  <a:gd name="connsiteX39" fmla="*/ 1431131 w 1728787"/>
                  <a:gd name="connsiteY39" fmla="*/ 573882 h 1778794"/>
                  <a:gd name="connsiteX40" fmla="*/ 1445418 w 1728787"/>
                  <a:gd name="connsiteY40" fmla="*/ 611982 h 1778794"/>
                  <a:gd name="connsiteX41" fmla="*/ 1457325 w 1728787"/>
                  <a:gd name="connsiteY41" fmla="*/ 650082 h 1778794"/>
                  <a:gd name="connsiteX42" fmla="*/ 1462087 w 1728787"/>
                  <a:gd name="connsiteY42" fmla="*/ 661988 h 1778794"/>
                  <a:gd name="connsiteX43" fmla="*/ 1483518 w 1728787"/>
                  <a:gd name="connsiteY43" fmla="*/ 676275 h 1778794"/>
                  <a:gd name="connsiteX44" fmla="*/ 1500187 w 1728787"/>
                  <a:gd name="connsiteY44" fmla="*/ 692944 h 1778794"/>
                  <a:gd name="connsiteX45" fmla="*/ 1512093 w 1728787"/>
                  <a:gd name="connsiteY45" fmla="*/ 731044 h 1778794"/>
                  <a:gd name="connsiteX46" fmla="*/ 1545431 w 1728787"/>
                  <a:gd name="connsiteY46" fmla="*/ 783432 h 1778794"/>
                  <a:gd name="connsiteX47" fmla="*/ 1571625 w 1728787"/>
                  <a:gd name="connsiteY47" fmla="*/ 792957 h 1778794"/>
                  <a:gd name="connsiteX48" fmla="*/ 1593056 w 1728787"/>
                  <a:gd name="connsiteY48" fmla="*/ 838200 h 1778794"/>
                  <a:gd name="connsiteX49" fmla="*/ 1640681 w 1728787"/>
                  <a:gd name="connsiteY49" fmla="*/ 912019 h 1778794"/>
                  <a:gd name="connsiteX50" fmla="*/ 1647825 w 1728787"/>
                  <a:gd name="connsiteY50" fmla="*/ 931069 h 1778794"/>
                  <a:gd name="connsiteX51" fmla="*/ 1652587 w 1728787"/>
                  <a:gd name="connsiteY51" fmla="*/ 952500 h 1778794"/>
                  <a:gd name="connsiteX52" fmla="*/ 1659731 w 1728787"/>
                  <a:gd name="connsiteY52" fmla="*/ 985838 h 1778794"/>
                  <a:gd name="connsiteX53" fmla="*/ 1688306 w 1728787"/>
                  <a:gd name="connsiteY53" fmla="*/ 1012032 h 1778794"/>
                  <a:gd name="connsiteX54" fmla="*/ 1695450 w 1728787"/>
                  <a:gd name="connsiteY54" fmla="*/ 1026319 h 1778794"/>
                  <a:gd name="connsiteX55" fmla="*/ 1685925 w 1728787"/>
                  <a:gd name="connsiteY55" fmla="*/ 1066800 h 1778794"/>
                  <a:gd name="connsiteX56" fmla="*/ 1664493 w 1728787"/>
                  <a:gd name="connsiteY56" fmla="*/ 1104900 h 1778794"/>
                  <a:gd name="connsiteX57" fmla="*/ 1657350 w 1728787"/>
                  <a:gd name="connsiteY57" fmla="*/ 1150144 h 1778794"/>
                  <a:gd name="connsiteX58" fmla="*/ 1671637 w 1728787"/>
                  <a:gd name="connsiteY58" fmla="*/ 1204913 h 1778794"/>
                  <a:gd name="connsiteX59" fmla="*/ 1676400 w 1728787"/>
                  <a:gd name="connsiteY59" fmla="*/ 1247775 h 1778794"/>
                  <a:gd name="connsiteX60" fmla="*/ 1690687 w 1728787"/>
                  <a:gd name="connsiteY60" fmla="*/ 1302544 h 1778794"/>
                  <a:gd name="connsiteX61" fmla="*/ 1728787 w 1728787"/>
                  <a:gd name="connsiteY61" fmla="*/ 1350169 h 1778794"/>
                  <a:gd name="connsiteX62" fmla="*/ 1716881 w 1728787"/>
                  <a:gd name="connsiteY62" fmla="*/ 1388269 h 1778794"/>
                  <a:gd name="connsiteX63" fmla="*/ 1704975 w 1728787"/>
                  <a:gd name="connsiteY63" fmla="*/ 1395413 h 1778794"/>
                  <a:gd name="connsiteX64" fmla="*/ 1645443 w 1728787"/>
                  <a:gd name="connsiteY64" fmla="*/ 1390650 h 1778794"/>
                  <a:gd name="connsiteX65" fmla="*/ 1595437 w 1728787"/>
                  <a:gd name="connsiteY65" fmla="*/ 1412082 h 1778794"/>
                  <a:gd name="connsiteX66" fmla="*/ 1559718 w 1728787"/>
                  <a:gd name="connsiteY66" fmla="*/ 1419225 h 1778794"/>
                  <a:gd name="connsiteX67" fmla="*/ 1521618 w 1728787"/>
                  <a:gd name="connsiteY67" fmla="*/ 1457325 h 1778794"/>
                  <a:gd name="connsiteX68" fmla="*/ 1493043 w 1728787"/>
                  <a:gd name="connsiteY68" fmla="*/ 1466850 h 1778794"/>
                  <a:gd name="connsiteX69" fmla="*/ 1476375 w 1728787"/>
                  <a:gd name="connsiteY69" fmla="*/ 1478757 h 1778794"/>
                  <a:gd name="connsiteX70" fmla="*/ 1452562 w 1728787"/>
                  <a:gd name="connsiteY70" fmla="*/ 1485900 h 1778794"/>
                  <a:gd name="connsiteX71" fmla="*/ 1416843 w 1728787"/>
                  <a:gd name="connsiteY71" fmla="*/ 1493044 h 1778794"/>
                  <a:gd name="connsiteX72" fmla="*/ 1416843 w 1728787"/>
                  <a:gd name="connsiteY72" fmla="*/ 1495425 h 1778794"/>
                  <a:gd name="connsiteX73" fmla="*/ 1378743 w 1728787"/>
                  <a:gd name="connsiteY73" fmla="*/ 1521619 h 1778794"/>
                  <a:gd name="connsiteX74" fmla="*/ 1340643 w 1728787"/>
                  <a:gd name="connsiteY74" fmla="*/ 1557338 h 1778794"/>
                  <a:gd name="connsiteX75" fmla="*/ 1290637 w 1728787"/>
                  <a:gd name="connsiteY75" fmla="*/ 1585913 h 1778794"/>
                  <a:gd name="connsiteX76" fmla="*/ 1266825 w 1728787"/>
                  <a:gd name="connsiteY76" fmla="*/ 1619250 h 1778794"/>
                  <a:gd name="connsiteX77" fmla="*/ 1252537 w 1728787"/>
                  <a:gd name="connsiteY77" fmla="*/ 1652588 h 1778794"/>
                  <a:gd name="connsiteX78" fmla="*/ 1250156 w 1728787"/>
                  <a:gd name="connsiteY78" fmla="*/ 1700213 h 1778794"/>
                  <a:gd name="connsiteX79" fmla="*/ 1250156 w 1728787"/>
                  <a:gd name="connsiteY79" fmla="*/ 1750219 h 1778794"/>
                  <a:gd name="connsiteX80" fmla="*/ 1250156 w 1728787"/>
                  <a:gd name="connsiteY80" fmla="*/ 1774032 h 1778794"/>
                  <a:gd name="connsiteX81" fmla="*/ 1214437 w 1728787"/>
                  <a:gd name="connsiteY81" fmla="*/ 1778794 h 1778794"/>
                  <a:gd name="connsiteX82" fmla="*/ 1202531 w 1728787"/>
                  <a:gd name="connsiteY82" fmla="*/ 1757363 h 1778794"/>
                  <a:gd name="connsiteX83" fmla="*/ 1162050 w 1728787"/>
                  <a:gd name="connsiteY83" fmla="*/ 1774032 h 1778794"/>
                  <a:gd name="connsiteX84" fmla="*/ 1126331 w 1728787"/>
                  <a:gd name="connsiteY84" fmla="*/ 1774032 h 1778794"/>
                  <a:gd name="connsiteX85" fmla="*/ 1102518 w 1728787"/>
                  <a:gd name="connsiteY85" fmla="*/ 1764507 h 1778794"/>
                  <a:gd name="connsiteX86" fmla="*/ 1095375 w 1728787"/>
                  <a:gd name="connsiteY86" fmla="*/ 1731169 h 1778794"/>
                  <a:gd name="connsiteX87" fmla="*/ 1073943 w 1728787"/>
                  <a:gd name="connsiteY87" fmla="*/ 1714500 h 1778794"/>
                  <a:gd name="connsiteX88" fmla="*/ 1040606 w 1728787"/>
                  <a:gd name="connsiteY88" fmla="*/ 1676400 h 1778794"/>
                  <a:gd name="connsiteX89" fmla="*/ 1012031 w 1728787"/>
                  <a:gd name="connsiteY89" fmla="*/ 1664494 h 1778794"/>
                  <a:gd name="connsiteX90" fmla="*/ 978693 w 1728787"/>
                  <a:gd name="connsiteY90" fmla="*/ 1645444 h 1778794"/>
                  <a:gd name="connsiteX91" fmla="*/ 945356 w 1728787"/>
                  <a:gd name="connsiteY91" fmla="*/ 1612107 h 1778794"/>
                  <a:gd name="connsiteX92" fmla="*/ 890587 w 1728787"/>
                  <a:gd name="connsiteY92" fmla="*/ 1585913 h 1778794"/>
                  <a:gd name="connsiteX93" fmla="*/ 847725 w 1728787"/>
                  <a:gd name="connsiteY93" fmla="*/ 1583532 h 1778794"/>
                  <a:gd name="connsiteX94" fmla="*/ 826293 w 1728787"/>
                  <a:gd name="connsiteY94" fmla="*/ 1562100 h 1778794"/>
                  <a:gd name="connsiteX95" fmla="*/ 809625 w 1728787"/>
                  <a:gd name="connsiteY95" fmla="*/ 1521619 h 1778794"/>
                  <a:gd name="connsiteX96" fmla="*/ 797718 w 1728787"/>
                  <a:gd name="connsiteY96" fmla="*/ 1488282 h 1778794"/>
                  <a:gd name="connsiteX97" fmla="*/ 795337 w 1728787"/>
                  <a:gd name="connsiteY97" fmla="*/ 1435894 h 1778794"/>
                  <a:gd name="connsiteX98" fmla="*/ 802481 w 1728787"/>
                  <a:gd name="connsiteY98" fmla="*/ 1366838 h 1778794"/>
                  <a:gd name="connsiteX99" fmla="*/ 776287 w 1728787"/>
                  <a:gd name="connsiteY99" fmla="*/ 1326357 h 1778794"/>
                  <a:gd name="connsiteX100" fmla="*/ 738187 w 1728787"/>
                  <a:gd name="connsiteY100" fmla="*/ 1295400 h 1778794"/>
                  <a:gd name="connsiteX101" fmla="*/ 707231 w 1728787"/>
                  <a:gd name="connsiteY101" fmla="*/ 1262063 h 1778794"/>
                  <a:gd name="connsiteX102" fmla="*/ 683418 w 1728787"/>
                  <a:gd name="connsiteY102" fmla="*/ 1250157 h 1778794"/>
                  <a:gd name="connsiteX103" fmla="*/ 652462 w 1728787"/>
                  <a:gd name="connsiteY103" fmla="*/ 1228725 h 1778794"/>
                  <a:gd name="connsiteX104" fmla="*/ 600075 w 1728787"/>
                  <a:gd name="connsiteY104" fmla="*/ 1212057 h 1778794"/>
                  <a:gd name="connsiteX105" fmla="*/ 550068 w 1728787"/>
                  <a:gd name="connsiteY105" fmla="*/ 1195388 h 1778794"/>
                  <a:gd name="connsiteX106" fmla="*/ 538162 w 1728787"/>
                  <a:gd name="connsiteY106" fmla="*/ 1164432 h 1778794"/>
                  <a:gd name="connsiteX107" fmla="*/ 528637 w 1728787"/>
                  <a:gd name="connsiteY107" fmla="*/ 1140619 h 1778794"/>
                  <a:gd name="connsiteX108" fmla="*/ 511968 w 1728787"/>
                  <a:gd name="connsiteY108" fmla="*/ 1107282 h 1778794"/>
                  <a:gd name="connsiteX109" fmla="*/ 485775 w 1728787"/>
                  <a:gd name="connsiteY109" fmla="*/ 1081088 h 1778794"/>
                  <a:gd name="connsiteX110" fmla="*/ 488156 w 1728787"/>
                  <a:gd name="connsiteY110" fmla="*/ 1052513 h 1778794"/>
                  <a:gd name="connsiteX111" fmla="*/ 516731 w 1728787"/>
                  <a:gd name="connsiteY111" fmla="*/ 1023938 h 1778794"/>
                  <a:gd name="connsiteX112" fmla="*/ 521493 w 1728787"/>
                  <a:gd name="connsiteY112" fmla="*/ 983457 h 1778794"/>
                  <a:gd name="connsiteX113" fmla="*/ 519112 w 1728787"/>
                  <a:gd name="connsiteY113" fmla="*/ 952500 h 1778794"/>
                  <a:gd name="connsiteX114" fmla="*/ 526256 w 1728787"/>
                  <a:gd name="connsiteY114" fmla="*/ 916782 h 1778794"/>
                  <a:gd name="connsiteX115" fmla="*/ 516731 w 1728787"/>
                  <a:gd name="connsiteY115" fmla="*/ 878682 h 1778794"/>
                  <a:gd name="connsiteX116" fmla="*/ 523875 w 1728787"/>
                  <a:gd name="connsiteY116" fmla="*/ 831057 h 1778794"/>
                  <a:gd name="connsiteX117" fmla="*/ 531018 w 1728787"/>
                  <a:gd name="connsiteY117" fmla="*/ 802482 h 1778794"/>
                  <a:gd name="connsiteX118" fmla="*/ 526256 w 1728787"/>
                  <a:gd name="connsiteY118" fmla="*/ 773907 h 1778794"/>
                  <a:gd name="connsiteX119" fmla="*/ 540543 w 1728787"/>
                  <a:gd name="connsiteY119" fmla="*/ 733425 h 1778794"/>
                  <a:gd name="connsiteX120" fmla="*/ 561975 w 1728787"/>
                  <a:gd name="connsiteY120" fmla="*/ 692944 h 1778794"/>
                  <a:gd name="connsiteX121" fmla="*/ 554831 w 1728787"/>
                  <a:gd name="connsiteY121" fmla="*/ 654844 h 1778794"/>
                  <a:gd name="connsiteX122" fmla="*/ 523875 w 1728787"/>
                  <a:gd name="connsiteY122" fmla="*/ 628650 h 1778794"/>
                  <a:gd name="connsiteX123" fmla="*/ 509587 w 1728787"/>
                  <a:gd name="connsiteY123" fmla="*/ 607219 h 1778794"/>
                  <a:gd name="connsiteX124" fmla="*/ 511968 w 1728787"/>
                  <a:gd name="connsiteY124" fmla="*/ 583407 h 1778794"/>
                  <a:gd name="connsiteX125" fmla="*/ 521493 w 1728787"/>
                  <a:gd name="connsiteY125" fmla="*/ 540544 h 1778794"/>
                  <a:gd name="connsiteX126" fmla="*/ 495300 w 1728787"/>
                  <a:gd name="connsiteY126" fmla="*/ 507207 h 1778794"/>
                  <a:gd name="connsiteX127" fmla="*/ 461962 w 1728787"/>
                  <a:gd name="connsiteY127" fmla="*/ 504825 h 1778794"/>
                  <a:gd name="connsiteX128" fmla="*/ 438150 w 1728787"/>
                  <a:gd name="connsiteY128" fmla="*/ 526257 h 1778794"/>
                  <a:gd name="connsiteX129" fmla="*/ 392906 w 1728787"/>
                  <a:gd name="connsiteY129" fmla="*/ 516732 h 1778794"/>
                  <a:gd name="connsiteX130" fmla="*/ 347662 w 1728787"/>
                  <a:gd name="connsiteY130" fmla="*/ 528638 h 1778794"/>
                  <a:gd name="connsiteX131" fmla="*/ 316706 w 1728787"/>
                  <a:gd name="connsiteY131" fmla="*/ 559594 h 1778794"/>
                  <a:gd name="connsiteX132" fmla="*/ 285750 w 1728787"/>
                  <a:gd name="connsiteY132" fmla="*/ 583407 h 1778794"/>
                  <a:gd name="connsiteX133" fmla="*/ 273843 w 1728787"/>
                  <a:gd name="connsiteY133" fmla="*/ 607219 h 1778794"/>
                  <a:gd name="connsiteX134" fmla="*/ 269081 w 1728787"/>
                  <a:gd name="connsiteY134" fmla="*/ 635794 h 1778794"/>
                  <a:gd name="connsiteX135" fmla="*/ 269081 w 1728787"/>
                  <a:gd name="connsiteY135" fmla="*/ 676275 h 1778794"/>
                  <a:gd name="connsiteX136" fmla="*/ 238125 w 1728787"/>
                  <a:gd name="connsiteY136" fmla="*/ 716757 h 1778794"/>
                  <a:gd name="connsiteX137" fmla="*/ 235743 w 1728787"/>
                  <a:gd name="connsiteY137" fmla="*/ 747713 h 1778794"/>
                  <a:gd name="connsiteX138" fmla="*/ 219075 w 1728787"/>
                  <a:gd name="connsiteY138" fmla="*/ 778669 h 1778794"/>
                  <a:gd name="connsiteX139" fmla="*/ 214312 w 1728787"/>
                  <a:gd name="connsiteY139" fmla="*/ 814388 h 1778794"/>
                  <a:gd name="connsiteX140" fmla="*/ 226218 w 1728787"/>
                  <a:gd name="connsiteY140" fmla="*/ 859632 h 1778794"/>
                  <a:gd name="connsiteX141" fmla="*/ 207168 w 1728787"/>
                  <a:gd name="connsiteY141" fmla="*/ 897732 h 1778794"/>
                  <a:gd name="connsiteX142" fmla="*/ 169068 w 1728787"/>
                  <a:gd name="connsiteY142" fmla="*/ 928688 h 1778794"/>
                  <a:gd name="connsiteX143" fmla="*/ 147637 w 1728787"/>
                  <a:gd name="connsiteY143" fmla="*/ 923925 h 1778794"/>
                  <a:gd name="connsiteX144" fmla="*/ 138112 w 1728787"/>
                  <a:gd name="connsiteY144" fmla="*/ 881063 h 1778794"/>
                  <a:gd name="connsiteX145" fmla="*/ 111918 w 1728787"/>
                  <a:gd name="connsiteY145" fmla="*/ 854869 h 1778794"/>
                  <a:gd name="connsiteX146" fmla="*/ 88106 w 1728787"/>
                  <a:gd name="connsiteY146" fmla="*/ 819150 h 1778794"/>
                  <a:gd name="connsiteX147" fmla="*/ 88106 w 1728787"/>
                  <a:gd name="connsiteY147" fmla="*/ 795338 h 1778794"/>
                  <a:gd name="connsiteX148" fmla="*/ 95250 w 1728787"/>
                  <a:gd name="connsiteY148" fmla="*/ 762000 h 1778794"/>
                  <a:gd name="connsiteX149" fmla="*/ 73818 w 1728787"/>
                  <a:gd name="connsiteY149" fmla="*/ 726282 h 1778794"/>
                  <a:gd name="connsiteX150" fmla="*/ 42862 w 1728787"/>
                  <a:gd name="connsiteY150" fmla="*/ 709613 h 1778794"/>
                  <a:gd name="connsiteX151" fmla="*/ 16668 w 1728787"/>
                  <a:gd name="connsiteY151" fmla="*/ 688182 h 1778794"/>
                  <a:gd name="connsiteX152" fmla="*/ 9525 w 1728787"/>
                  <a:gd name="connsiteY152" fmla="*/ 664369 h 1778794"/>
                  <a:gd name="connsiteX153" fmla="*/ 19050 w 1728787"/>
                  <a:gd name="connsiteY153" fmla="*/ 628650 h 1778794"/>
                  <a:gd name="connsiteX154" fmla="*/ 50006 w 1728787"/>
                  <a:gd name="connsiteY154" fmla="*/ 597694 h 1778794"/>
                  <a:gd name="connsiteX155" fmla="*/ 54768 w 1728787"/>
                  <a:gd name="connsiteY155" fmla="*/ 557213 h 1778794"/>
                  <a:gd name="connsiteX156" fmla="*/ 42862 w 1728787"/>
                  <a:gd name="connsiteY156" fmla="*/ 516732 h 1778794"/>
                  <a:gd name="connsiteX157" fmla="*/ 23812 w 1728787"/>
                  <a:gd name="connsiteY157" fmla="*/ 483394 h 1778794"/>
                  <a:gd name="connsiteX158" fmla="*/ 2381 w 1728787"/>
                  <a:gd name="connsiteY158" fmla="*/ 459582 h 1778794"/>
                  <a:gd name="connsiteX159" fmla="*/ 0 w 1728787"/>
                  <a:gd name="connsiteY159" fmla="*/ 433388 h 1778794"/>
                  <a:gd name="connsiteX160" fmla="*/ 23812 w 1728787"/>
                  <a:gd name="connsiteY160" fmla="*/ 402432 h 1778794"/>
                  <a:gd name="connsiteX161" fmla="*/ 23812 w 1728787"/>
                  <a:gd name="connsiteY161" fmla="*/ 378619 h 1778794"/>
                  <a:gd name="connsiteX162" fmla="*/ 23812 w 1728787"/>
                  <a:gd name="connsiteY162" fmla="*/ 347663 h 1778794"/>
                  <a:gd name="connsiteX163" fmla="*/ 30956 w 1728787"/>
                  <a:gd name="connsiteY163" fmla="*/ 314325 h 1778794"/>
                  <a:gd name="connsiteX164" fmla="*/ 38100 w 1728787"/>
                  <a:gd name="connsiteY164" fmla="*/ 295275 h 1778794"/>
                  <a:gd name="connsiteX165" fmla="*/ 52387 w 1728787"/>
                  <a:gd name="connsiteY165" fmla="*/ 276225 h 1778794"/>
                  <a:gd name="connsiteX166" fmla="*/ 85725 w 1728787"/>
                  <a:gd name="connsiteY166" fmla="*/ 245269 h 1778794"/>
                  <a:gd name="connsiteX167" fmla="*/ 119062 w 1728787"/>
                  <a:gd name="connsiteY167" fmla="*/ 233363 h 1778794"/>
                  <a:gd name="connsiteX168" fmla="*/ 135731 w 1728787"/>
                  <a:gd name="connsiteY168" fmla="*/ 221457 h 1778794"/>
                  <a:gd name="connsiteX169" fmla="*/ 145256 w 1728787"/>
                  <a:gd name="connsiteY169" fmla="*/ 197644 h 1778794"/>
                  <a:gd name="connsiteX170" fmla="*/ 152400 w 1728787"/>
                  <a:gd name="connsiteY170" fmla="*/ 159544 h 1778794"/>
                  <a:gd name="connsiteX171" fmla="*/ 176212 w 1728787"/>
                  <a:gd name="connsiteY171" fmla="*/ 130969 h 1778794"/>
                  <a:gd name="connsiteX172" fmla="*/ 188118 w 1728787"/>
                  <a:gd name="connsiteY172" fmla="*/ 104775 h 1778794"/>
                  <a:gd name="connsiteX173" fmla="*/ 214312 w 1728787"/>
                  <a:gd name="connsiteY173" fmla="*/ 100013 h 1778794"/>
                  <a:gd name="connsiteX174" fmla="*/ 247650 w 1728787"/>
                  <a:gd name="connsiteY174" fmla="*/ 83344 h 1778794"/>
                  <a:gd name="connsiteX175" fmla="*/ 297656 w 1728787"/>
                  <a:gd name="connsiteY175" fmla="*/ 80963 h 1778794"/>
                  <a:gd name="connsiteX176" fmla="*/ 319087 w 1728787"/>
                  <a:gd name="connsiteY176" fmla="*/ 80963 h 1778794"/>
                  <a:gd name="connsiteX177" fmla="*/ 361950 w 1728787"/>
                  <a:gd name="connsiteY177" fmla="*/ 88107 h 1778794"/>
                  <a:gd name="connsiteX178" fmla="*/ 373856 w 1728787"/>
                  <a:gd name="connsiteY178" fmla="*/ 121444 h 1778794"/>
                  <a:gd name="connsiteX0" fmla="*/ 385762 w 1728787"/>
                  <a:gd name="connsiteY0" fmla="*/ 116682 h 1778794"/>
                  <a:gd name="connsiteX1" fmla="*/ 428625 w 1728787"/>
                  <a:gd name="connsiteY1" fmla="*/ 128588 h 1778794"/>
                  <a:gd name="connsiteX2" fmla="*/ 454818 w 1728787"/>
                  <a:gd name="connsiteY2" fmla="*/ 150019 h 1778794"/>
                  <a:gd name="connsiteX3" fmla="*/ 466725 w 1728787"/>
                  <a:gd name="connsiteY3" fmla="*/ 173832 h 1778794"/>
                  <a:gd name="connsiteX4" fmla="*/ 504825 w 1728787"/>
                  <a:gd name="connsiteY4" fmla="*/ 180975 h 1778794"/>
                  <a:gd name="connsiteX5" fmla="*/ 547687 w 1728787"/>
                  <a:gd name="connsiteY5" fmla="*/ 178594 h 1778794"/>
                  <a:gd name="connsiteX6" fmla="*/ 578643 w 1728787"/>
                  <a:gd name="connsiteY6" fmla="*/ 154782 h 1778794"/>
                  <a:gd name="connsiteX7" fmla="*/ 597693 w 1728787"/>
                  <a:gd name="connsiteY7" fmla="*/ 126207 h 1778794"/>
                  <a:gd name="connsiteX8" fmla="*/ 628650 w 1728787"/>
                  <a:gd name="connsiteY8" fmla="*/ 111919 h 1778794"/>
                  <a:gd name="connsiteX9" fmla="*/ 661987 w 1728787"/>
                  <a:gd name="connsiteY9" fmla="*/ 100013 h 1778794"/>
                  <a:gd name="connsiteX10" fmla="*/ 688181 w 1728787"/>
                  <a:gd name="connsiteY10" fmla="*/ 78582 h 1778794"/>
                  <a:gd name="connsiteX11" fmla="*/ 719137 w 1728787"/>
                  <a:gd name="connsiteY11" fmla="*/ 57150 h 1778794"/>
                  <a:gd name="connsiteX12" fmla="*/ 766762 w 1728787"/>
                  <a:gd name="connsiteY12" fmla="*/ 45244 h 1778794"/>
                  <a:gd name="connsiteX13" fmla="*/ 804862 w 1728787"/>
                  <a:gd name="connsiteY13" fmla="*/ 54769 h 1778794"/>
                  <a:gd name="connsiteX14" fmla="*/ 840581 w 1728787"/>
                  <a:gd name="connsiteY14" fmla="*/ 69057 h 1778794"/>
                  <a:gd name="connsiteX15" fmla="*/ 907256 w 1728787"/>
                  <a:gd name="connsiteY15" fmla="*/ 71438 h 1778794"/>
                  <a:gd name="connsiteX16" fmla="*/ 945356 w 1728787"/>
                  <a:gd name="connsiteY16" fmla="*/ 71438 h 1778794"/>
                  <a:gd name="connsiteX17" fmla="*/ 976312 w 1728787"/>
                  <a:gd name="connsiteY17" fmla="*/ 69057 h 1778794"/>
                  <a:gd name="connsiteX18" fmla="*/ 992981 w 1728787"/>
                  <a:gd name="connsiteY18" fmla="*/ 57150 h 1778794"/>
                  <a:gd name="connsiteX19" fmla="*/ 1054893 w 1728787"/>
                  <a:gd name="connsiteY19" fmla="*/ 80963 h 1778794"/>
                  <a:gd name="connsiteX20" fmla="*/ 1095375 w 1728787"/>
                  <a:gd name="connsiteY20" fmla="*/ 69057 h 1778794"/>
                  <a:gd name="connsiteX21" fmla="*/ 1104900 w 1728787"/>
                  <a:gd name="connsiteY21" fmla="*/ 42863 h 1778794"/>
                  <a:gd name="connsiteX22" fmla="*/ 1112043 w 1728787"/>
                  <a:gd name="connsiteY22" fmla="*/ 26194 h 1778794"/>
                  <a:gd name="connsiteX23" fmla="*/ 1147762 w 1728787"/>
                  <a:gd name="connsiteY23" fmla="*/ 11907 h 1778794"/>
                  <a:gd name="connsiteX24" fmla="*/ 1169193 w 1728787"/>
                  <a:gd name="connsiteY24" fmla="*/ 0 h 1778794"/>
                  <a:gd name="connsiteX25" fmla="*/ 1195387 w 1728787"/>
                  <a:gd name="connsiteY25" fmla="*/ 30957 h 1778794"/>
                  <a:gd name="connsiteX26" fmla="*/ 1221581 w 1728787"/>
                  <a:gd name="connsiteY26" fmla="*/ 88107 h 1778794"/>
                  <a:gd name="connsiteX27" fmla="*/ 1216818 w 1728787"/>
                  <a:gd name="connsiteY27" fmla="*/ 135732 h 1778794"/>
                  <a:gd name="connsiteX28" fmla="*/ 1245393 w 1728787"/>
                  <a:gd name="connsiteY28" fmla="*/ 211932 h 1778794"/>
                  <a:gd name="connsiteX29" fmla="*/ 1259681 w 1728787"/>
                  <a:gd name="connsiteY29" fmla="*/ 228600 h 1778794"/>
                  <a:gd name="connsiteX30" fmla="*/ 1300162 w 1728787"/>
                  <a:gd name="connsiteY30" fmla="*/ 290513 h 1778794"/>
                  <a:gd name="connsiteX31" fmla="*/ 1333500 w 1728787"/>
                  <a:gd name="connsiteY31" fmla="*/ 319088 h 1778794"/>
                  <a:gd name="connsiteX32" fmla="*/ 1393031 w 1728787"/>
                  <a:gd name="connsiteY32" fmla="*/ 340519 h 1778794"/>
                  <a:gd name="connsiteX33" fmla="*/ 1393031 w 1728787"/>
                  <a:gd name="connsiteY33" fmla="*/ 354807 h 1778794"/>
                  <a:gd name="connsiteX34" fmla="*/ 1400175 w 1728787"/>
                  <a:gd name="connsiteY34" fmla="*/ 409575 h 1778794"/>
                  <a:gd name="connsiteX35" fmla="*/ 1409700 w 1728787"/>
                  <a:gd name="connsiteY35" fmla="*/ 438150 h 1778794"/>
                  <a:gd name="connsiteX36" fmla="*/ 1421606 w 1728787"/>
                  <a:gd name="connsiteY36" fmla="*/ 478632 h 1778794"/>
                  <a:gd name="connsiteX37" fmla="*/ 1431131 w 1728787"/>
                  <a:gd name="connsiteY37" fmla="*/ 514350 h 1778794"/>
                  <a:gd name="connsiteX38" fmla="*/ 1433512 w 1728787"/>
                  <a:gd name="connsiteY38" fmla="*/ 535782 h 1778794"/>
                  <a:gd name="connsiteX39" fmla="*/ 1431131 w 1728787"/>
                  <a:gd name="connsiteY39" fmla="*/ 573882 h 1778794"/>
                  <a:gd name="connsiteX40" fmla="*/ 1445418 w 1728787"/>
                  <a:gd name="connsiteY40" fmla="*/ 611982 h 1778794"/>
                  <a:gd name="connsiteX41" fmla="*/ 1457325 w 1728787"/>
                  <a:gd name="connsiteY41" fmla="*/ 650082 h 1778794"/>
                  <a:gd name="connsiteX42" fmla="*/ 1462087 w 1728787"/>
                  <a:gd name="connsiteY42" fmla="*/ 661988 h 1778794"/>
                  <a:gd name="connsiteX43" fmla="*/ 1483518 w 1728787"/>
                  <a:gd name="connsiteY43" fmla="*/ 676275 h 1778794"/>
                  <a:gd name="connsiteX44" fmla="*/ 1500187 w 1728787"/>
                  <a:gd name="connsiteY44" fmla="*/ 692944 h 1778794"/>
                  <a:gd name="connsiteX45" fmla="*/ 1512093 w 1728787"/>
                  <a:gd name="connsiteY45" fmla="*/ 731044 h 1778794"/>
                  <a:gd name="connsiteX46" fmla="*/ 1545431 w 1728787"/>
                  <a:gd name="connsiteY46" fmla="*/ 783432 h 1778794"/>
                  <a:gd name="connsiteX47" fmla="*/ 1571625 w 1728787"/>
                  <a:gd name="connsiteY47" fmla="*/ 792957 h 1778794"/>
                  <a:gd name="connsiteX48" fmla="*/ 1593056 w 1728787"/>
                  <a:gd name="connsiteY48" fmla="*/ 838200 h 1778794"/>
                  <a:gd name="connsiteX49" fmla="*/ 1640681 w 1728787"/>
                  <a:gd name="connsiteY49" fmla="*/ 912019 h 1778794"/>
                  <a:gd name="connsiteX50" fmla="*/ 1647825 w 1728787"/>
                  <a:gd name="connsiteY50" fmla="*/ 931069 h 1778794"/>
                  <a:gd name="connsiteX51" fmla="*/ 1652587 w 1728787"/>
                  <a:gd name="connsiteY51" fmla="*/ 952500 h 1778794"/>
                  <a:gd name="connsiteX52" fmla="*/ 1659731 w 1728787"/>
                  <a:gd name="connsiteY52" fmla="*/ 985838 h 1778794"/>
                  <a:gd name="connsiteX53" fmla="*/ 1688306 w 1728787"/>
                  <a:gd name="connsiteY53" fmla="*/ 1012032 h 1778794"/>
                  <a:gd name="connsiteX54" fmla="*/ 1695450 w 1728787"/>
                  <a:gd name="connsiteY54" fmla="*/ 1026319 h 1778794"/>
                  <a:gd name="connsiteX55" fmla="*/ 1685925 w 1728787"/>
                  <a:gd name="connsiteY55" fmla="*/ 1066800 h 1778794"/>
                  <a:gd name="connsiteX56" fmla="*/ 1664493 w 1728787"/>
                  <a:gd name="connsiteY56" fmla="*/ 1104900 h 1778794"/>
                  <a:gd name="connsiteX57" fmla="*/ 1657350 w 1728787"/>
                  <a:gd name="connsiteY57" fmla="*/ 1150144 h 1778794"/>
                  <a:gd name="connsiteX58" fmla="*/ 1671637 w 1728787"/>
                  <a:gd name="connsiteY58" fmla="*/ 1204913 h 1778794"/>
                  <a:gd name="connsiteX59" fmla="*/ 1676400 w 1728787"/>
                  <a:gd name="connsiteY59" fmla="*/ 1247775 h 1778794"/>
                  <a:gd name="connsiteX60" fmla="*/ 1690687 w 1728787"/>
                  <a:gd name="connsiteY60" fmla="*/ 1302544 h 1778794"/>
                  <a:gd name="connsiteX61" fmla="*/ 1728787 w 1728787"/>
                  <a:gd name="connsiteY61" fmla="*/ 1350169 h 1778794"/>
                  <a:gd name="connsiteX62" fmla="*/ 1716881 w 1728787"/>
                  <a:gd name="connsiteY62" fmla="*/ 1388269 h 1778794"/>
                  <a:gd name="connsiteX63" fmla="*/ 1704975 w 1728787"/>
                  <a:gd name="connsiteY63" fmla="*/ 1395413 h 1778794"/>
                  <a:gd name="connsiteX64" fmla="*/ 1645443 w 1728787"/>
                  <a:gd name="connsiteY64" fmla="*/ 1390650 h 1778794"/>
                  <a:gd name="connsiteX65" fmla="*/ 1595437 w 1728787"/>
                  <a:gd name="connsiteY65" fmla="*/ 1412082 h 1778794"/>
                  <a:gd name="connsiteX66" fmla="*/ 1559718 w 1728787"/>
                  <a:gd name="connsiteY66" fmla="*/ 1419225 h 1778794"/>
                  <a:gd name="connsiteX67" fmla="*/ 1521618 w 1728787"/>
                  <a:gd name="connsiteY67" fmla="*/ 1457325 h 1778794"/>
                  <a:gd name="connsiteX68" fmla="*/ 1493043 w 1728787"/>
                  <a:gd name="connsiteY68" fmla="*/ 1466850 h 1778794"/>
                  <a:gd name="connsiteX69" fmla="*/ 1476375 w 1728787"/>
                  <a:gd name="connsiteY69" fmla="*/ 1478757 h 1778794"/>
                  <a:gd name="connsiteX70" fmla="*/ 1452562 w 1728787"/>
                  <a:gd name="connsiteY70" fmla="*/ 1485900 h 1778794"/>
                  <a:gd name="connsiteX71" fmla="*/ 1416843 w 1728787"/>
                  <a:gd name="connsiteY71" fmla="*/ 1493044 h 1778794"/>
                  <a:gd name="connsiteX72" fmla="*/ 1416843 w 1728787"/>
                  <a:gd name="connsiteY72" fmla="*/ 1495425 h 1778794"/>
                  <a:gd name="connsiteX73" fmla="*/ 1378743 w 1728787"/>
                  <a:gd name="connsiteY73" fmla="*/ 1521619 h 1778794"/>
                  <a:gd name="connsiteX74" fmla="*/ 1340643 w 1728787"/>
                  <a:gd name="connsiteY74" fmla="*/ 1557338 h 1778794"/>
                  <a:gd name="connsiteX75" fmla="*/ 1290637 w 1728787"/>
                  <a:gd name="connsiteY75" fmla="*/ 1585913 h 1778794"/>
                  <a:gd name="connsiteX76" fmla="*/ 1266825 w 1728787"/>
                  <a:gd name="connsiteY76" fmla="*/ 1619250 h 1778794"/>
                  <a:gd name="connsiteX77" fmla="*/ 1252537 w 1728787"/>
                  <a:gd name="connsiteY77" fmla="*/ 1652588 h 1778794"/>
                  <a:gd name="connsiteX78" fmla="*/ 1250156 w 1728787"/>
                  <a:gd name="connsiteY78" fmla="*/ 1700213 h 1778794"/>
                  <a:gd name="connsiteX79" fmla="*/ 1250156 w 1728787"/>
                  <a:gd name="connsiteY79" fmla="*/ 1750219 h 1778794"/>
                  <a:gd name="connsiteX80" fmla="*/ 1250156 w 1728787"/>
                  <a:gd name="connsiteY80" fmla="*/ 1774032 h 1778794"/>
                  <a:gd name="connsiteX81" fmla="*/ 1214437 w 1728787"/>
                  <a:gd name="connsiteY81" fmla="*/ 1778794 h 1778794"/>
                  <a:gd name="connsiteX82" fmla="*/ 1202531 w 1728787"/>
                  <a:gd name="connsiteY82" fmla="*/ 1757363 h 1778794"/>
                  <a:gd name="connsiteX83" fmla="*/ 1162050 w 1728787"/>
                  <a:gd name="connsiteY83" fmla="*/ 1774032 h 1778794"/>
                  <a:gd name="connsiteX84" fmla="*/ 1126331 w 1728787"/>
                  <a:gd name="connsiteY84" fmla="*/ 1774032 h 1778794"/>
                  <a:gd name="connsiteX85" fmla="*/ 1102518 w 1728787"/>
                  <a:gd name="connsiteY85" fmla="*/ 1764507 h 1778794"/>
                  <a:gd name="connsiteX86" fmla="*/ 1095375 w 1728787"/>
                  <a:gd name="connsiteY86" fmla="*/ 1731169 h 1778794"/>
                  <a:gd name="connsiteX87" fmla="*/ 1073943 w 1728787"/>
                  <a:gd name="connsiteY87" fmla="*/ 1714500 h 1778794"/>
                  <a:gd name="connsiteX88" fmla="*/ 1040606 w 1728787"/>
                  <a:gd name="connsiteY88" fmla="*/ 1676400 h 1778794"/>
                  <a:gd name="connsiteX89" fmla="*/ 1012031 w 1728787"/>
                  <a:gd name="connsiteY89" fmla="*/ 1664494 h 1778794"/>
                  <a:gd name="connsiteX90" fmla="*/ 978693 w 1728787"/>
                  <a:gd name="connsiteY90" fmla="*/ 1645444 h 1778794"/>
                  <a:gd name="connsiteX91" fmla="*/ 945356 w 1728787"/>
                  <a:gd name="connsiteY91" fmla="*/ 1612107 h 1778794"/>
                  <a:gd name="connsiteX92" fmla="*/ 890587 w 1728787"/>
                  <a:gd name="connsiteY92" fmla="*/ 1585913 h 1778794"/>
                  <a:gd name="connsiteX93" fmla="*/ 847725 w 1728787"/>
                  <a:gd name="connsiteY93" fmla="*/ 1583532 h 1778794"/>
                  <a:gd name="connsiteX94" fmla="*/ 826293 w 1728787"/>
                  <a:gd name="connsiteY94" fmla="*/ 1562100 h 1778794"/>
                  <a:gd name="connsiteX95" fmla="*/ 809625 w 1728787"/>
                  <a:gd name="connsiteY95" fmla="*/ 1521619 h 1778794"/>
                  <a:gd name="connsiteX96" fmla="*/ 797718 w 1728787"/>
                  <a:gd name="connsiteY96" fmla="*/ 1488282 h 1778794"/>
                  <a:gd name="connsiteX97" fmla="*/ 795337 w 1728787"/>
                  <a:gd name="connsiteY97" fmla="*/ 1435894 h 1778794"/>
                  <a:gd name="connsiteX98" fmla="*/ 802481 w 1728787"/>
                  <a:gd name="connsiteY98" fmla="*/ 1366838 h 1778794"/>
                  <a:gd name="connsiteX99" fmla="*/ 776287 w 1728787"/>
                  <a:gd name="connsiteY99" fmla="*/ 1326357 h 1778794"/>
                  <a:gd name="connsiteX100" fmla="*/ 738187 w 1728787"/>
                  <a:gd name="connsiteY100" fmla="*/ 1295400 h 1778794"/>
                  <a:gd name="connsiteX101" fmla="*/ 707231 w 1728787"/>
                  <a:gd name="connsiteY101" fmla="*/ 1262063 h 1778794"/>
                  <a:gd name="connsiteX102" fmla="*/ 683418 w 1728787"/>
                  <a:gd name="connsiteY102" fmla="*/ 1250157 h 1778794"/>
                  <a:gd name="connsiteX103" fmla="*/ 652462 w 1728787"/>
                  <a:gd name="connsiteY103" fmla="*/ 1228725 h 1778794"/>
                  <a:gd name="connsiteX104" fmla="*/ 600075 w 1728787"/>
                  <a:gd name="connsiteY104" fmla="*/ 1212057 h 1778794"/>
                  <a:gd name="connsiteX105" fmla="*/ 550068 w 1728787"/>
                  <a:gd name="connsiteY105" fmla="*/ 1195388 h 1778794"/>
                  <a:gd name="connsiteX106" fmla="*/ 538162 w 1728787"/>
                  <a:gd name="connsiteY106" fmla="*/ 1164432 h 1778794"/>
                  <a:gd name="connsiteX107" fmla="*/ 528637 w 1728787"/>
                  <a:gd name="connsiteY107" fmla="*/ 1140619 h 1778794"/>
                  <a:gd name="connsiteX108" fmla="*/ 511968 w 1728787"/>
                  <a:gd name="connsiteY108" fmla="*/ 1107282 h 1778794"/>
                  <a:gd name="connsiteX109" fmla="*/ 485775 w 1728787"/>
                  <a:gd name="connsiteY109" fmla="*/ 1081088 h 1778794"/>
                  <a:gd name="connsiteX110" fmla="*/ 488156 w 1728787"/>
                  <a:gd name="connsiteY110" fmla="*/ 1052513 h 1778794"/>
                  <a:gd name="connsiteX111" fmla="*/ 516731 w 1728787"/>
                  <a:gd name="connsiteY111" fmla="*/ 1023938 h 1778794"/>
                  <a:gd name="connsiteX112" fmla="*/ 521493 w 1728787"/>
                  <a:gd name="connsiteY112" fmla="*/ 983457 h 1778794"/>
                  <a:gd name="connsiteX113" fmla="*/ 519112 w 1728787"/>
                  <a:gd name="connsiteY113" fmla="*/ 952500 h 1778794"/>
                  <a:gd name="connsiteX114" fmla="*/ 526256 w 1728787"/>
                  <a:gd name="connsiteY114" fmla="*/ 916782 h 1778794"/>
                  <a:gd name="connsiteX115" fmla="*/ 516731 w 1728787"/>
                  <a:gd name="connsiteY115" fmla="*/ 878682 h 1778794"/>
                  <a:gd name="connsiteX116" fmla="*/ 523875 w 1728787"/>
                  <a:gd name="connsiteY116" fmla="*/ 831057 h 1778794"/>
                  <a:gd name="connsiteX117" fmla="*/ 531018 w 1728787"/>
                  <a:gd name="connsiteY117" fmla="*/ 802482 h 1778794"/>
                  <a:gd name="connsiteX118" fmla="*/ 526256 w 1728787"/>
                  <a:gd name="connsiteY118" fmla="*/ 773907 h 1778794"/>
                  <a:gd name="connsiteX119" fmla="*/ 540543 w 1728787"/>
                  <a:gd name="connsiteY119" fmla="*/ 733425 h 1778794"/>
                  <a:gd name="connsiteX120" fmla="*/ 561975 w 1728787"/>
                  <a:gd name="connsiteY120" fmla="*/ 692944 h 1778794"/>
                  <a:gd name="connsiteX121" fmla="*/ 554831 w 1728787"/>
                  <a:gd name="connsiteY121" fmla="*/ 654844 h 1778794"/>
                  <a:gd name="connsiteX122" fmla="*/ 523875 w 1728787"/>
                  <a:gd name="connsiteY122" fmla="*/ 628650 h 1778794"/>
                  <a:gd name="connsiteX123" fmla="*/ 509587 w 1728787"/>
                  <a:gd name="connsiteY123" fmla="*/ 607219 h 1778794"/>
                  <a:gd name="connsiteX124" fmla="*/ 511968 w 1728787"/>
                  <a:gd name="connsiteY124" fmla="*/ 583407 h 1778794"/>
                  <a:gd name="connsiteX125" fmla="*/ 521493 w 1728787"/>
                  <a:gd name="connsiteY125" fmla="*/ 540544 h 1778794"/>
                  <a:gd name="connsiteX126" fmla="*/ 495300 w 1728787"/>
                  <a:gd name="connsiteY126" fmla="*/ 507207 h 1778794"/>
                  <a:gd name="connsiteX127" fmla="*/ 461962 w 1728787"/>
                  <a:gd name="connsiteY127" fmla="*/ 504825 h 1778794"/>
                  <a:gd name="connsiteX128" fmla="*/ 438150 w 1728787"/>
                  <a:gd name="connsiteY128" fmla="*/ 526257 h 1778794"/>
                  <a:gd name="connsiteX129" fmla="*/ 392906 w 1728787"/>
                  <a:gd name="connsiteY129" fmla="*/ 516732 h 1778794"/>
                  <a:gd name="connsiteX130" fmla="*/ 347662 w 1728787"/>
                  <a:gd name="connsiteY130" fmla="*/ 528638 h 1778794"/>
                  <a:gd name="connsiteX131" fmla="*/ 316706 w 1728787"/>
                  <a:gd name="connsiteY131" fmla="*/ 559594 h 1778794"/>
                  <a:gd name="connsiteX132" fmla="*/ 285750 w 1728787"/>
                  <a:gd name="connsiteY132" fmla="*/ 583407 h 1778794"/>
                  <a:gd name="connsiteX133" fmla="*/ 273843 w 1728787"/>
                  <a:gd name="connsiteY133" fmla="*/ 607219 h 1778794"/>
                  <a:gd name="connsiteX134" fmla="*/ 269081 w 1728787"/>
                  <a:gd name="connsiteY134" fmla="*/ 635794 h 1778794"/>
                  <a:gd name="connsiteX135" fmla="*/ 269081 w 1728787"/>
                  <a:gd name="connsiteY135" fmla="*/ 676275 h 1778794"/>
                  <a:gd name="connsiteX136" fmla="*/ 238125 w 1728787"/>
                  <a:gd name="connsiteY136" fmla="*/ 716757 h 1778794"/>
                  <a:gd name="connsiteX137" fmla="*/ 235743 w 1728787"/>
                  <a:gd name="connsiteY137" fmla="*/ 747713 h 1778794"/>
                  <a:gd name="connsiteX138" fmla="*/ 219075 w 1728787"/>
                  <a:gd name="connsiteY138" fmla="*/ 778669 h 1778794"/>
                  <a:gd name="connsiteX139" fmla="*/ 214312 w 1728787"/>
                  <a:gd name="connsiteY139" fmla="*/ 814388 h 1778794"/>
                  <a:gd name="connsiteX140" fmla="*/ 226218 w 1728787"/>
                  <a:gd name="connsiteY140" fmla="*/ 859632 h 1778794"/>
                  <a:gd name="connsiteX141" fmla="*/ 207168 w 1728787"/>
                  <a:gd name="connsiteY141" fmla="*/ 897732 h 1778794"/>
                  <a:gd name="connsiteX142" fmla="*/ 169068 w 1728787"/>
                  <a:gd name="connsiteY142" fmla="*/ 928688 h 1778794"/>
                  <a:gd name="connsiteX143" fmla="*/ 147637 w 1728787"/>
                  <a:gd name="connsiteY143" fmla="*/ 923925 h 1778794"/>
                  <a:gd name="connsiteX144" fmla="*/ 138112 w 1728787"/>
                  <a:gd name="connsiteY144" fmla="*/ 881063 h 1778794"/>
                  <a:gd name="connsiteX145" fmla="*/ 111918 w 1728787"/>
                  <a:gd name="connsiteY145" fmla="*/ 854869 h 1778794"/>
                  <a:gd name="connsiteX146" fmla="*/ 88106 w 1728787"/>
                  <a:gd name="connsiteY146" fmla="*/ 819150 h 1778794"/>
                  <a:gd name="connsiteX147" fmla="*/ 88106 w 1728787"/>
                  <a:gd name="connsiteY147" fmla="*/ 795338 h 1778794"/>
                  <a:gd name="connsiteX148" fmla="*/ 95250 w 1728787"/>
                  <a:gd name="connsiteY148" fmla="*/ 762000 h 1778794"/>
                  <a:gd name="connsiteX149" fmla="*/ 73818 w 1728787"/>
                  <a:gd name="connsiteY149" fmla="*/ 726282 h 1778794"/>
                  <a:gd name="connsiteX150" fmla="*/ 42862 w 1728787"/>
                  <a:gd name="connsiteY150" fmla="*/ 709613 h 1778794"/>
                  <a:gd name="connsiteX151" fmla="*/ 16668 w 1728787"/>
                  <a:gd name="connsiteY151" fmla="*/ 688182 h 1778794"/>
                  <a:gd name="connsiteX152" fmla="*/ 9525 w 1728787"/>
                  <a:gd name="connsiteY152" fmla="*/ 664369 h 1778794"/>
                  <a:gd name="connsiteX153" fmla="*/ 19050 w 1728787"/>
                  <a:gd name="connsiteY153" fmla="*/ 628650 h 1778794"/>
                  <a:gd name="connsiteX154" fmla="*/ 50006 w 1728787"/>
                  <a:gd name="connsiteY154" fmla="*/ 597694 h 1778794"/>
                  <a:gd name="connsiteX155" fmla="*/ 54768 w 1728787"/>
                  <a:gd name="connsiteY155" fmla="*/ 557213 h 1778794"/>
                  <a:gd name="connsiteX156" fmla="*/ 42862 w 1728787"/>
                  <a:gd name="connsiteY156" fmla="*/ 516732 h 1778794"/>
                  <a:gd name="connsiteX157" fmla="*/ 23812 w 1728787"/>
                  <a:gd name="connsiteY157" fmla="*/ 483394 h 1778794"/>
                  <a:gd name="connsiteX158" fmla="*/ 2381 w 1728787"/>
                  <a:gd name="connsiteY158" fmla="*/ 459582 h 1778794"/>
                  <a:gd name="connsiteX159" fmla="*/ 0 w 1728787"/>
                  <a:gd name="connsiteY159" fmla="*/ 433388 h 1778794"/>
                  <a:gd name="connsiteX160" fmla="*/ 23812 w 1728787"/>
                  <a:gd name="connsiteY160" fmla="*/ 402432 h 1778794"/>
                  <a:gd name="connsiteX161" fmla="*/ 23812 w 1728787"/>
                  <a:gd name="connsiteY161" fmla="*/ 378619 h 1778794"/>
                  <a:gd name="connsiteX162" fmla="*/ 23812 w 1728787"/>
                  <a:gd name="connsiteY162" fmla="*/ 347663 h 1778794"/>
                  <a:gd name="connsiteX163" fmla="*/ 30956 w 1728787"/>
                  <a:gd name="connsiteY163" fmla="*/ 314325 h 1778794"/>
                  <a:gd name="connsiteX164" fmla="*/ 38100 w 1728787"/>
                  <a:gd name="connsiteY164" fmla="*/ 295275 h 1778794"/>
                  <a:gd name="connsiteX165" fmla="*/ 52387 w 1728787"/>
                  <a:gd name="connsiteY165" fmla="*/ 276225 h 1778794"/>
                  <a:gd name="connsiteX166" fmla="*/ 85725 w 1728787"/>
                  <a:gd name="connsiteY166" fmla="*/ 245269 h 1778794"/>
                  <a:gd name="connsiteX167" fmla="*/ 119062 w 1728787"/>
                  <a:gd name="connsiteY167" fmla="*/ 233363 h 1778794"/>
                  <a:gd name="connsiteX168" fmla="*/ 135731 w 1728787"/>
                  <a:gd name="connsiteY168" fmla="*/ 221457 h 1778794"/>
                  <a:gd name="connsiteX169" fmla="*/ 145256 w 1728787"/>
                  <a:gd name="connsiteY169" fmla="*/ 197644 h 1778794"/>
                  <a:gd name="connsiteX170" fmla="*/ 152400 w 1728787"/>
                  <a:gd name="connsiteY170" fmla="*/ 159544 h 1778794"/>
                  <a:gd name="connsiteX171" fmla="*/ 176212 w 1728787"/>
                  <a:gd name="connsiteY171" fmla="*/ 130969 h 1778794"/>
                  <a:gd name="connsiteX172" fmla="*/ 188118 w 1728787"/>
                  <a:gd name="connsiteY172" fmla="*/ 104775 h 1778794"/>
                  <a:gd name="connsiteX173" fmla="*/ 214312 w 1728787"/>
                  <a:gd name="connsiteY173" fmla="*/ 100013 h 1778794"/>
                  <a:gd name="connsiteX174" fmla="*/ 247650 w 1728787"/>
                  <a:gd name="connsiteY174" fmla="*/ 83344 h 1778794"/>
                  <a:gd name="connsiteX175" fmla="*/ 297656 w 1728787"/>
                  <a:gd name="connsiteY175" fmla="*/ 80963 h 1778794"/>
                  <a:gd name="connsiteX176" fmla="*/ 319087 w 1728787"/>
                  <a:gd name="connsiteY176" fmla="*/ 80963 h 1778794"/>
                  <a:gd name="connsiteX177" fmla="*/ 361950 w 1728787"/>
                  <a:gd name="connsiteY177" fmla="*/ 88107 h 1778794"/>
                  <a:gd name="connsiteX178" fmla="*/ 385762 w 1728787"/>
                  <a:gd name="connsiteY178" fmla="*/ 116682 h 1778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</a:cxnLst>
                <a:rect l="l" t="t" r="r" b="b"/>
                <a:pathLst>
                  <a:path w="1728787" h="1778794">
                    <a:moveTo>
                      <a:pt x="385762" y="116682"/>
                    </a:moveTo>
                    <a:lnTo>
                      <a:pt x="428625" y="128588"/>
                    </a:lnTo>
                    <a:lnTo>
                      <a:pt x="454818" y="150019"/>
                    </a:lnTo>
                    <a:lnTo>
                      <a:pt x="466725" y="173832"/>
                    </a:lnTo>
                    <a:lnTo>
                      <a:pt x="504825" y="180975"/>
                    </a:lnTo>
                    <a:lnTo>
                      <a:pt x="547687" y="178594"/>
                    </a:lnTo>
                    <a:lnTo>
                      <a:pt x="578643" y="154782"/>
                    </a:lnTo>
                    <a:lnTo>
                      <a:pt x="597693" y="126207"/>
                    </a:lnTo>
                    <a:lnTo>
                      <a:pt x="628650" y="111919"/>
                    </a:lnTo>
                    <a:lnTo>
                      <a:pt x="661987" y="100013"/>
                    </a:lnTo>
                    <a:lnTo>
                      <a:pt x="688181" y="78582"/>
                    </a:lnTo>
                    <a:lnTo>
                      <a:pt x="719137" y="57150"/>
                    </a:lnTo>
                    <a:lnTo>
                      <a:pt x="766762" y="45244"/>
                    </a:lnTo>
                    <a:lnTo>
                      <a:pt x="804862" y="54769"/>
                    </a:lnTo>
                    <a:lnTo>
                      <a:pt x="840581" y="69057"/>
                    </a:lnTo>
                    <a:lnTo>
                      <a:pt x="907256" y="71438"/>
                    </a:lnTo>
                    <a:lnTo>
                      <a:pt x="945356" y="71438"/>
                    </a:lnTo>
                    <a:lnTo>
                      <a:pt x="976312" y="69057"/>
                    </a:lnTo>
                    <a:lnTo>
                      <a:pt x="992981" y="57150"/>
                    </a:lnTo>
                    <a:lnTo>
                      <a:pt x="1054893" y="80963"/>
                    </a:lnTo>
                    <a:lnTo>
                      <a:pt x="1095375" y="69057"/>
                    </a:lnTo>
                    <a:lnTo>
                      <a:pt x="1104900" y="42863"/>
                    </a:lnTo>
                    <a:lnTo>
                      <a:pt x="1112043" y="26194"/>
                    </a:lnTo>
                    <a:lnTo>
                      <a:pt x="1147762" y="11907"/>
                    </a:lnTo>
                    <a:lnTo>
                      <a:pt x="1169193" y="0"/>
                    </a:lnTo>
                    <a:lnTo>
                      <a:pt x="1195387" y="30957"/>
                    </a:lnTo>
                    <a:lnTo>
                      <a:pt x="1221581" y="88107"/>
                    </a:lnTo>
                    <a:lnTo>
                      <a:pt x="1216818" y="135732"/>
                    </a:lnTo>
                    <a:lnTo>
                      <a:pt x="1245393" y="211932"/>
                    </a:lnTo>
                    <a:lnTo>
                      <a:pt x="1259681" y="228600"/>
                    </a:lnTo>
                    <a:lnTo>
                      <a:pt x="1300162" y="290513"/>
                    </a:lnTo>
                    <a:lnTo>
                      <a:pt x="1333500" y="319088"/>
                    </a:lnTo>
                    <a:lnTo>
                      <a:pt x="1393031" y="340519"/>
                    </a:lnTo>
                    <a:lnTo>
                      <a:pt x="1393031" y="354807"/>
                    </a:lnTo>
                    <a:lnTo>
                      <a:pt x="1400175" y="409575"/>
                    </a:lnTo>
                    <a:lnTo>
                      <a:pt x="1409700" y="438150"/>
                    </a:lnTo>
                    <a:lnTo>
                      <a:pt x="1421606" y="478632"/>
                    </a:lnTo>
                    <a:lnTo>
                      <a:pt x="1431131" y="514350"/>
                    </a:lnTo>
                    <a:lnTo>
                      <a:pt x="1433512" y="535782"/>
                    </a:lnTo>
                    <a:lnTo>
                      <a:pt x="1431131" y="573882"/>
                    </a:lnTo>
                    <a:lnTo>
                      <a:pt x="1445418" y="611982"/>
                    </a:lnTo>
                    <a:cubicBezTo>
                      <a:pt x="1449387" y="624682"/>
                      <a:pt x="1453501" y="637337"/>
                      <a:pt x="1457325" y="650082"/>
                    </a:cubicBezTo>
                    <a:cubicBezTo>
                      <a:pt x="1460737" y="661455"/>
                      <a:pt x="1457132" y="657033"/>
                      <a:pt x="1462087" y="661988"/>
                    </a:cubicBezTo>
                    <a:lnTo>
                      <a:pt x="1483518" y="676275"/>
                    </a:lnTo>
                    <a:cubicBezTo>
                      <a:pt x="1498323" y="693547"/>
                      <a:pt x="1490488" y="692944"/>
                      <a:pt x="1500187" y="692944"/>
                    </a:cubicBezTo>
                    <a:lnTo>
                      <a:pt x="1512093" y="731044"/>
                    </a:lnTo>
                    <a:lnTo>
                      <a:pt x="1545431" y="783432"/>
                    </a:lnTo>
                    <a:lnTo>
                      <a:pt x="1571625" y="792957"/>
                    </a:lnTo>
                    <a:lnTo>
                      <a:pt x="1593056" y="838200"/>
                    </a:lnTo>
                    <a:lnTo>
                      <a:pt x="1640681" y="912019"/>
                    </a:lnTo>
                    <a:lnTo>
                      <a:pt x="1647825" y="931069"/>
                    </a:lnTo>
                    <a:lnTo>
                      <a:pt x="1652587" y="952500"/>
                    </a:lnTo>
                    <a:cubicBezTo>
                      <a:pt x="1657642" y="982826"/>
                      <a:pt x="1653032" y="972438"/>
                      <a:pt x="1659731" y="985838"/>
                    </a:cubicBezTo>
                    <a:lnTo>
                      <a:pt x="1688306" y="1012032"/>
                    </a:lnTo>
                    <a:lnTo>
                      <a:pt x="1695450" y="1026319"/>
                    </a:lnTo>
                    <a:lnTo>
                      <a:pt x="1685925" y="1066800"/>
                    </a:lnTo>
                    <a:lnTo>
                      <a:pt x="1664493" y="1104900"/>
                    </a:lnTo>
                    <a:lnTo>
                      <a:pt x="1657350" y="1150144"/>
                    </a:lnTo>
                    <a:lnTo>
                      <a:pt x="1671637" y="1204913"/>
                    </a:lnTo>
                    <a:lnTo>
                      <a:pt x="1676400" y="1247775"/>
                    </a:lnTo>
                    <a:lnTo>
                      <a:pt x="1690687" y="1302544"/>
                    </a:lnTo>
                    <a:lnTo>
                      <a:pt x="1728787" y="1350169"/>
                    </a:lnTo>
                    <a:lnTo>
                      <a:pt x="1716881" y="1388269"/>
                    </a:lnTo>
                    <a:lnTo>
                      <a:pt x="1704975" y="1395413"/>
                    </a:lnTo>
                    <a:lnTo>
                      <a:pt x="1645443" y="1390650"/>
                    </a:lnTo>
                    <a:lnTo>
                      <a:pt x="1595437" y="1412082"/>
                    </a:lnTo>
                    <a:lnTo>
                      <a:pt x="1559718" y="1419225"/>
                    </a:lnTo>
                    <a:lnTo>
                      <a:pt x="1521618" y="1457325"/>
                    </a:lnTo>
                    <a:cubicBezTo>
                      <a:pt x="1512093" y="1460500"/>
                      <a:pt x="1502117" y="1462552"/>
                      <a:pt x="1493043" y="1466850"/>
                    </a:cubicBezTo>
                    <a:cubicBezTo>
                      <a:pt x="1486872" y="1469773"/>
                      <a:pt x="1476375" y="1478757"/>
                      <a:pt x="1476375" y="1478757"/>
                    </a:cubicBezTo>
                    <a:lnTo>
                      <a:pt x="1452562" y="1485900"/>
                    </a:lnTo>
                    <a:cubicBezTo>
                      <a:pt x="1439094" y="1487397"/>
                      <a:pt x="1428903" y="1487015"/>
                      <a:pt x="1416843" y="1493044"/>
                    </a:cubicBezTo>
                    <a:cubicBezTo>
                      <a:pt x="1416133" y="1493399"/>
                      <a:pt x="1416843" y="1494631"/>
                      <a:pt x="1416843" y="1495425"/>
                    </a:cubicBezTo>
                    <a:lnTo>
                      <a:pt x="1378743" y="1521619"/>
                    </a:lnTo>
                    <a:lnTo>
                      <a:pt x="1340643" y="1557338"/>
                    </a:lnTo>
                    <a:lnTo>
                      <a:pt x="1290637" y="1585913"/>
                    </a:lnTo>
                    <a:lnTo>
                      <a:pt x="1266825" y="1619250"/>
                    </a:lnTo>
                    <a:lnTo>
                      <a:pt x="1252537" y="1652588"/>
                    </a:lnTo>
                    <a:lnTo>
                      <a:pt x="1250156" y="1700213"/>
                    </a:lnTo>
                    <a:lnTo>
                      <a:pt x="1250156" y="1750219"/>
                    </a:lnTo>
                    <a:lnTo>
                      <a:pt x="1250156" y="1774032"/>
                    </a:lnTo>
                    <a:lnTo>
                      <a:pt x="1214437" y="1778794"/>
                    </a:lnTo>
                    <a:lnTo>
                      <a:pt x="1202531" y="1757363"/>
                    </a:lnTo>
                    <a:lnTo>
                      <a:pt x="1162050" y="1774032"/>
                    </a:lnTo>
                    <a:lnTo>
                      <a:pt x="1126331" y="1774032"/>
                    </a:lnTo>
                    <a:lnTo>
                      <a:pt x="1102518" y="1764507"/>
                    </a:lnTo>
                    <a:lnTo>
                      <a:pt x="1095375" y="1731169"/>
                    </a:lnTo>
                    <a:lnTo>
                      <a:pt x="1073943" y="1714500"/>
                    </a:lnTo>
                    <a:lnTo>
                      <a:pt x="1040606" y="1676400"/>
                    </a:lnTo>
                    <a:lnTo>
                      <a:pt x="1012031" y="1664494"/>
                    </a:lnTo>
                    <a:lnTo>
                      <a:pt x="978693" y="1645444"/>
                    </a:lnTo>
                    <a:lnTo>
                      <a:pt x="945356" y="1612107"/>
                    </a:lnTo>
                    <a:lnTo>
                      <a:pt x="890587" y="1585913"/>
                    </a:lnTo>
                    <a:cubicBezTo>
                      <a:pt x="860457" y="1582900"/>
                      <a:pt x="874752" y="1583532"/>
                      <a:pt x="847725" y="1583532"/>
                    </a:cubicBezTo>
                    <a:lnTo>
                      <a:pt x="826293" y="1562100"/>
                    </a:lnTo>
                    <a:lnTo>
                      <a:pt x="809625" y="1521619"/>
                    </a:lnTo>
                    <a:lnTo>
                      <a:pt x="797718" y="1488282"/>
                    </a:lnTo>
                    <a:lnTo>
                      <a:pt x="795337" y="1435894"/>
                    </a:lnTo>
                    <a:lnTo>
                      <a:pt x="802481" y="1366838"/>
                    </a:lnTo>
                    <a:lnTo>
                      <a:pt x="776287" y="1326357"/>
                    </a:lnTo>
                    <a:lnTo>
                      <a:pt x="738187" y="1295400"/>
                    </a:lnTo>
                    <a:lnTo>
                      <a:pt x="707231" y="1262063"/>
                    </a:lnTo>
                    <a:cubicBezTo>
                      <a:pt x="685106" y="1249771"/>
                      <a:pt x="693972" y="1250157"/>
                      <a:pt x="683418" y="1250157"/>
                    </a:cubicBezTo>
                    <a:lnTo>
                      <a:pt x="652462" y="1228725"/>
                    </a:lnTo>
                    <a:lnTo>
                      <a:pt x="600075" y="1212057"/>
                    </a:lnTo>
                    <a:lnTo>
                      <a:pt x="550068" y="1195388"/>
                    </a:lnTo>
                    <a:lnTo>
                      <a:pt x="538162" y="1164432"/>
                    </a:lnTo>
                    <a:lnTo>
                      <a:pt x="528637" y="1140619"/>
                    </a:lnTo>
                    <a:lnTo>
                      <a:pt x="511968" y="1107282"/>
                    </a:lnTo>
                    <a:lnTo>
                      <a:pt x="485775" y="1081088"/>
                    </a:lnTo>
                    <a:lnTo>
                      <a:pt x="488156" y="1052513"/>
                    </a:lnTo>
                    <a:lnTo>
                      <a:pt x="516731" y="1023938"/>
                    </a:lnTo>
                    <a:lnTo>
                      <a:pt x="521493" y="983457"/>
                    </a:lnTo>
                    <a:lnTo>
                      <a:pt x="519112" y="952500"/>
                    </a:lnTo>
                    <a:lnTo>
                      <a:pt x="526256" y="916782"/>
                    </a:lnTo>
                    <a:lnTo>
                      <a:pt x="516731" y="878682"/>
                    </a:lnTo>
                    <a:lnTo>
                      <a:pt x="523875" y="831057"/>
                    </a:lnTo>
                    <a:lnTo>
                      <a:pt x="531018" y="802482"/>
                    </a:lnTo>
                    <a:lnTo>
                      <a:pt x="526256" y="773907"/>
                    </a:lnTo>
                    <a:lnTo>
                      <a:pt x="540543" y="733425"/>
                    </a:lnTo>
                    <a:lnTo>
                      <a:pt x="561975" y="692944"/>
                    </a:lnTo>
                    <a:lnTo>
                      <a:pt x="554831" y="654844"/>
                    </a:lnTo>
                    <a:lnTo>
                      <a:pt x="523875" y="628650"/>
                    </a:lnTo>
                    <a:lnTo>
                      <a:pt x="509587" y="607219"/>
                    </a:lnTo>
                    <a:lnTo>
                      <a:pt x="511968" y="583407"/>
                    </a:lnTo>
                    <a:lnTo>
                      <a:pt x="521493" y="540544"/>
                    </a:lnTo>
                    <a:lnTo>
                      <a:pt x="495300" y="507207"/>
                    </a:lnTo>
                    <a:lnTo>
                      <a:pt x="461962" y="504825"/>
                    </a:lnTo>
                    <a:lnTo>
                      <a:pt x="438150" y="526257"/>
                    </a:lnTo>
                    <a:lnTo>
                      <a:pt x="392906" y="516732"/>
                    </a:lnTo>
                    <a:lnTo>
                      <a:pt x="347662" y="528638"/>
                    </a:lnTo>
                    <a:lnTo>
                      <a:pt x="316706" y="559594"/>
                    </a:lnTo>
                    <a:lnTo>
                      <a:pt x="285750" y="583407"/>
                    </a:lnTo>
                    <a:lnTo>
                      <a:pt x="273843" y="607219"/>
                    </a:lnTo>
                    <a:cubicBezTo>
                      <a:pt x="268939" y="634194"/>
                      <a:pt x="269081" y="624539"/>
                      <a:pt x="269081" y="635794"/>
                    </a:cubicBezTo>
                    <a:lnTo>
                      <a:pt x="269081" y="676275"/>
                    </a:lnTo>
                    <a:lnTo>
                      <a:pt x="238125" y="716757"/>
                    </a:lnTo>
                    <a:lnTo>
                      <a:pt x="235743" y="747713"/>
                    </a:lnTo>
                    <a:lnTo>
                      <a:pt x="219075" y="778669"/>
                    </a:lnTo>
                    <a:lnTo>
                      <a:pt x="214312" y="814388"/>
                    </a:lnTo>
                    <a:lnTo>
                      <a:pt x="226218" y="859632"/>
                    </a:lnTo>
                    <a:lnTo>
                      <a:pt x="207168" y="897732"/>
                    </a:lnTo>
                    <a:lnTo>
                      <a:pt x="169068" y="928688"/>
                    </a:lnTo>
                    <a:lnTo>
                      <a:pt x="147637" y="923925"/>
                    </a:lnTo>
                    <a:lnTo>
                      <a:pt x="138112" y="881063"/>
                    </a:lnTo>
                    <a:lnTo>
                      <a:pt x="111918" y="854869"/>
                    </a:lnTo>
                    <a:lnTo>
                      <a:pt x="88106" y="819150"/>
                    </a:lnTo>
                    <a:lnTo>
                      <a:pt x="88106" y="795338"/>
                    </a:lnTo>
                    <a:lnTo>
                      <a:pt x="95250" y="762000"/>
                    </a:lnTo>
                    <a:lnTo>
                      <a:pt x="73818" y="726282"/>
                    </a:lnTo>
                    <a:lnTo>
                      <a:pt x="42862" y="709613"/>
                    </a:lnTo>
                    <a:lnTo>
                      <a:pt x="16668" y="688182"/>
                    </a:lnTo>
                    <a:lnTo>
                      <a:pt x="9525" y="664369"/>
                    </a:lnTo>
                    <a:lnTo>
                      <a:pt x="19050" y="628650"/>
                    </a:lnTo>
                    <a:lnTo>
                      <a:pt x="50006" y="597694"/>
                    </a:lnTo>
                    <a:lnTo>
                      <a:pt x="54768" y="557213"/>
                    </a:lnTo>
                    <a:lnTo>
                      <a:pt x="42862" y="516732"/>
                    </a:lnTo>
                    <a:lnTo>
                      <a:pt x="23812" y="483394"/>
                    </a:lnTo>
                    <a:lnTo>
                      <a:pt x="2381" y="459582"/>
                    </a:lnTo>
                    <a:lnTo>
                      <a:pt x="0" y="433388"/>
                    </a:lnTo>
                    <a:lnTo>
                      <a:pt x="23812" y="402432"/>
                    </a:lnTo>
                    <a:lnTo>
                      <a:pt x="23812" y="378619"/>
                    </a:lnTo>
                    <a:lnTo>
                      <a:pt x="23812" y="347663"/>
                    </a:lnTo>
                    <a:lnTo>
                      <a:pt x="30956" y="314325"/>
                    </a:lnTo>
                    <a:lnTo>
                      <a:pt x="38100" y="295275"/>
                    </a:lnTo>
                    <a:lnTo>
                      <a:pt x="52387" y="276225"/>
                    </a:lnTo>
                    <a:lnTo>
                      <a:pt x="85725" y="245269"/>
                    </a:lnTo>
                    <a:lnTo>
                      <a:pt x="119062" y="233363"/>
                    </a:lnTo>
                    <a:lnTo>
                      <a:pt x="135731" y="221457"/>
                    </a:lnTo>
                    <a:lnTo>
                      <a:pt x="145256" y="197644"/>
                    </a:lnTo>
                    <a:lnTo>
                      <a:pt x="152400" y="159544"/>
                    </a:lnTo>
                    <a:lnTo>
                      <a:pt x="176212" y="130969"/>
                    </a:lnTo>
                    <a:lnTo>
                      <a:pt x="188118" y="104775"/>
                    </a:lnTo>
                    <a:lnTo>
                      <a:pt x="214312" y="100013"/>
                    </a:lnTo>
                    <a:lnTo>
                      <a:pt x="247650" y="83344"/>
                    </a:lnTo>
                    <a:lnTo>
                      <a:pt x="297656" y="80963"/>
                    </a:lnTo>
                    <a:lnTo>
                      <a:pt x="319087" y="80963"/>
                    </a:lnTo>
                    <a:cubicBezTo>
                      <a:pt x="329406" y="88107"/>
                      <a:pt x="351631" y="80963"/>
                      <a:pt x="361950" y="88107"/>
                    </a:cubicBezTo>
                    <a:lnTo>
                      <a:pt x="385762" y="116682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19" name="태백시">
                <a:extLst>
                  <a:ext uri="{FF2B5EF4-FFF2-40B4-BE49-F238E27FC236}">
                    <a16:creationId xmlns:a16="http://schemas.microsoft.com/office/drawing/2014/main" id="{82B6E799-C658-E4EA-1172-B396DC78D2B9}"/>
                  </a:ext>
                </a:extLst>
              </p:cNvPr>
              <p:cNvSpPr/>
              <p:nvPr/>
            </p:nvSpPr>
            <p:spPr>
              <a:xfrm>
                <a:off x="6181725" y="5550694"/>
                <a:ext cx="797720" cy="1166812"/>
              </a:xfrm>
              <a:custGeom>
                <a:avLst/>
                <a:gdLst>
                  <a:gd name="connsiteX0" fmla="*/ 797719 w 797719"/>
                  <a:gd name="connsiteY0" fmla="*/ 1073944 h 1166812"/>
                  <a:gd name="connsiteX1" fmla="*/ 769144 w 797719"/>
                  <a:gd name="connsiteY1" fmla="*/ 1014412 h 1166812"/>
                  <a:gd name="connsiteX2" fmla="*/ 764381 w 797719"/>
                  <a:gd name="connsiteY2" fmla="*/ 985837 h 1166812"/>
                  <a:gd name="connsiteX3" fmla="*/ 762000 w 797719"/>
                  <a:gd name="connsiteY3" fmla="*/ 947737 h 1166812"/>
                  <a:gd name="connsiteX4" fmla="*/ 764381 w 797719"/>
                  <a:gd name="connsiteY4" fmla="*/ 902494 h 1166812"/>
                  <a:gd name="connsiteX5" fmla="*/ 773906 w 797719"/>
                  <a:gd name="connsiteY5" fmla="*/ 869156 h 1166812"/>
                  <a:gd name="connsiteX6" fmla="*/ 769144 w 797719"/>
                  <a:gd name="connsiteY6" fmla="*/ 842962 h 1166812"/>
                  <a:gd name="connsiteX7" fmla="*/ 750094 w 797719"/>
                  <a:gd name="connsiteY7" fmla="*/ 819150 h 1166812"/>
                  <a:gd name="connsiteX8" fmla="*/ 714375 w 797719"/>
                  <a:gd name="connsiteY8" fmla="*/ 795337 h 1166812"/>
                  <a:gd name="connsiteX9" fmla="*/ 697706 w 797719"/>
                  <a:gd name="connsiteY9" fmla="*/ 764381 h 1166812"/>
                  <a:gd name="connsiteX10" fmla="*/ 671513 w 797719"/>
                  <a:gd name="connsiteY10" fmla="*/ 747712 h 1166812"/>
                  <a:gd name="connsiteX11" fmla="*/ 635794 w 797719"/>
                  <a:gd name="connsiteY11" fmla="*/ 742950 h 1166812"/>
                  <a:gd name="connsiteX12" fmla="*/ 604838 w 797719"/>
                  <a:gd name="connsiteY12" fmla="*/ 723900 h 1166812"/>
                  <a:gd name="connsiteX13" fmla="*/ 569119 w 797719"/>
                  <a:gd name="connsiteY13" fmla="*/ 709612 h 1166812"/>
                  <a:gd name="connsiteX14" fmla="*/ 547688 w 797719"/>
                  <a:gd name="connsiteY14" fmla="*/ 704850 h 1166812"/>
                  <a:gd name="connsiteX15" fmla="*/ 531019 w 797719"/>
                  <a:gd name="connsiteY15" fmla="*/ 700087 h 1166812"/>
                  <a:gd name="connsiteX16" fmla="*/ 514350 w 797719"/>
                  <a:gd name="connsiteY16" fmla="*/ 676275 h 1166812"/>
                  <a:gd name="connsiteX17" fmla="*/ 511969 w 797719"/>
                  <a:gd name="connsiteY17" fmla="*/ 642937 h 1166812"/>
                  <a:gd name="connsiteX18" fmla="*/ 495300 w 797719"/>
                  <a:gd name="connsiteY18" fmla="*/ 604837 h 1166812"/>
                  <a:gd name="connsiteX19" fmla="*/ 469106 w 797719"/>
                  <a:gd name="connsiteY19" fmla="*/ 583406 h 1166812"/>
                  <a:gd name="connsiteX20" fmla="*/ 454819 w 797719"/>
                  <a:gd name="connsiteY20" fmla="*/ 552450 h 1166812"/>
                  <a:gd name="connsiteX21" fmla="*/ 461963 w 797719"/>
                  <a:gd name="connsiteY21" fmla="*/ 511969 h 1166812"/>
                  <a:gd name="connsiteX22" fmla="*/ 485775 w 797719"/>
                  <a:gd name="connsiteY22" fmla="*/ 485775 h 1166812"/>
                  <a:gd name="connsiteX23" fmla="*/ 495300 w 797719"/>
                  <a:gd name="connsiteY23" fmla="*/ 452437 h 1166812"/>
                  <a:gd name="connsiteX24" fmla="*/ 490538 w 797719"/>
                  <a:gd name="connsiteY24" fmla="*/ 416719 h 1166812"/>
                  <a:gd name="connsiteX25" fmla="*/ 492919 w 797719"/>
                  <a:gd name="connsiteY25" fmla="*/ 383381 h 1166812"/>
                  <a:gd name="connsiteX26" fmla="*/ 490538 w 797719"/>
                  <a:gd name="connsiteY26" fmla="*/ 338137 h 1166812"/>
                  <a:gd name="connsiteX27" fmla="*/ 500063 w 797719"/>
                  <a:gd name="connsiteY27" fmla="*/ 304800 h 1166812"/>
                  <a:gd name="connsiteX28" fmla="*/ 509588 w 797719"/>
                  <a:gd name="connsiteY28" fmla="*/ 259556 h 1166812"/>
                  <a:gd name="connsiteX29" fmla="*/ 502444 w 797719"/>
                  <a:gd name="connsiteY29" fmla="*/ 226219 h 1166812"/>
                  <a:gd name="connsiteX30" fmla="*/ 526256 w 797719"/>
                  <a:gd name="connsiteY30" fmla="*/ 185737 h 1166812"/>
                  <a:gd name="connsiteX31" fmla="*/ 540544 w 797719"/>
                  <a:gd name="connsiteY31" fmla="*/ 161925 h 1166812"/>
                  <a:gd name="connsiteX32" fmla="*/ 535781 w 797719"/>
                  <a:gd name="connsiteY32" fmla="*/ 135731 h 1166812"/>
                  <a:gd name="connsiteX33" fmla="*/ 502444 w 797719"/>
                  <a:gd name="connsiteY33" fmla="*/ 116681 h 1166812"/>
                  <a:gd name="connsiteX34" fmla="*/ 490538 w 797719"/>
                  <a:gd name="connsiteY34" fmla="*/ 92869 h 1166812"/>
                  <a:gd name="connsiteX35" fmla="*/ 488156 w 797719"/>
                  <a:gd name="connsiteY35" fmla="*/ 61912 h 1166812"/>
                  <a:gd name="connsiteX36" fmla="*/ 502444 w 797719"/>
                  <a:gd name="connsiteY36" fmla="*/ 35719 h 1166812"/>
                  <a:gd name="connsiteX37" fmla="*/ 502444 w 797719"/>
                  <a:gd name="connsiteY37" fmla="*/ 14287 h 1166812"/>
                  <a:gd name="connsiteX38" fmla="*/ 478631 w 797719"/>
                  <a:gd name="connsiteY38" fmla="*/ 0 h 1166812"/>
                  <a:gd name="connsiteX39" fmla="*/ 461963 w 797719"/>
                  <a:gd name="connsiteY39" fmla="*/ 14287 h 1166812"/>
                  <a:gd name="connsiteX40" fmla="*/ 421481 w 797719"/>
                  <a:gd name="connsiteY40" fmla="*/ 23812 h 1166812"/>
                  <a:gd name="connsiteX41" fmla="*/ 390525 w 797719"/>
                  <a:gd name="connsiteY41" fmla="*/ 23812 h 1166812"/>
                  <a:gd name="connsiteX42" fmla="*/ 366713 w 797719"/>
                  <a:gd name="connsiteY42" fmla="*/ 33337 h 1166812"/>
                  <a:gd name="connsiteX43" fmla="*/ 333375 w 797719"/>
                  <a:gd name="connsiteY43" fmla="*/ 59531 h 1166812"/>
                  <a:gd name="connsiteX44" fmla="*/ 309563 w 797719"/>
                  <a:gd name="connsiteY44" fmla="*/ 78581 h 1166812"/>
                  <a:gd name="connsiteX45" fmla="*/ 297656 w 797719"/>
                  <a:gd name="connsiteY45" fmla="*/ 111919 h 1166812"/>
                  <a:gd name="connsiteX46" fmla="*/ 295275 w 797719"/>
                  <a:gd name="connsiteY46" fmla="*/ 147637 h 1166812"/>
                  <a:gd name="connsiteX47" fmla="*/ 273844 w 797719"/>
                  <a:gd name="connsiteY47" fmla="*/ 197644 h 1166812"/>
                  <a:gd name="connsiteX48" fmla="*/ 257175 w 797719"/>
                  <a:gd name="connsiteY48" fmla="*/ 219075 h 1166812"/>
                  <a:gd name="connsiteX49" fmla="*/ 242888 w 797719"/>
                  <a:gd name="connsiteY49" fmla="*/ 264319 h 1166812"/>
                  <a:gd name="connsiteX50" fmla="*/ 242888 w 797719"/>
                  <a:gd name="connsiteY50" fmla="*/ 290512 h 1166812"/>
                  <a:gd name="connsiteX51" fmla="*/ 247650 w 797719"/>
                  <a:gd name="connsiteY51" fmla="*/ 335756 h 1166812"/>
                  <a:gd name="connsiteX52" fmla="*/ 233363 w 797719"/>
                  <a:gd name="connsiteY52" fmla="*/ 376237 h 1166812"/>
                  <a:gd name="connsiteX53" fmla="*/ 207169 w 797719"/>
                  <a:gd name="connsiteY53" fmla="*/ 414337 h 1166812"/>
                  <a:gd name="connsiteX54" fmla="*/ 180975 w 797719"/>
                  <a:gd name="connsiteY54" fmla="*/ 433387 h 1166812"/>
                  <a:gd name="connsiteX55" fmla="*/ 161925 w 797719"/>
                  <a:gd name="connsiteY55" fmla="*/ 471487 h 1166812"/>
                  <a:gd name="connsiteX56" fmla="*/ 173831 w 797719"/>
                  <a:gd name="connsiteY56" fmla="*/ 502444 h 1166812"/>
                  <a:gd name="connsiteX57" fmla="*/ 183356 w 797719"/>
                  <a:gd name="connsiteY57" fmla="*/ 550069 h 1166812"/>
                  <a:gd name="connsiteX58" fmla="*/ 173831 w 797719"/>
                  <a:gd name="connsiteY58" fmla="*/ 583406 h 1166812"/>
                  <a:gd name="connsiteX59" fmla="*/ 180975 w 797719"/>
                  <a:gd name="connsiteY59" fmla="*/ 626269 h 1166812"/>
                  <a:gd name="connsiteX60" fmla="*/ 190500 w 797719"/>
                  <a:gd name="connsiteY60" fmla="*/ 661987 h 1166812"/>
                  <a:gd name="connsiteX61" fmla="*/ 197644 w 797719"/>
                  <a:gd name="connsiteY61" fmla="*/ 709612 h 1166812"/>
                  <a:gd name="connsiteX62" fmla="*/ 188119 w 797719"/>
                  <a:gd name="connsiteY62" fmla="*/ 745331 h 1166812"/>
                  <a:gd name="connsiteX63" fmla="*/ 154781 w 797719"/>
                  <a:gd name="connsiteY63" fmla="*/ 762000 h 1166812"/>
                  <a:gd name="connsiteX64" fmla="*/ 119063 w 797719"/>
                  <a:gd name="connsiteY64" fmla="*/ 776287 h 1166812"/>
                  <a:gd name="connsiteX65" fmla="*/ 97631 w 797719"/>
                  <a:gd name="connsiteY65" fmla="*/ 823912 h 1166812"/>
                  <a:gd name="connsiteX66" fmla="*/ 61913 w 797719"/>
                  <a:gd name="connsiteY66" fmla="*/ 845344 h 1166812"/>
                  <a:gd name="connsiteX67" fmla="*/ 30956 w 797719"/>
                  <a:gd name="connsiteY67" fmla="*/ 881062 h 1166812"/>
                  <a:gd name="connsiteX68" fmla="*/ 28575 w 797719"/>
                  <a:gd name="connsiteY68" fmla="*/ 914400 h 1166812"/>
                  <a:gd name="connsiteX69" fmla="*/ 11906 w 797719"/>
                  <a:gd name="connsiteY69" fmla="*/ 954881 h 1166812"/>
                  <a:gd name="connsiteX70" fmla="*/ 0 w 797719"/>
                  <a:gd name="connsiteY70" fmla="*/ 983456 h 1166812"/>
                  <a:gd name="connsiteX71" fmla="*/ 9525 w 797719"/>
                  <a:gd name="connsiteY71" fmla="*/ 1014412 h 1166812"/>
                  <a:gd name="connsiteX72" fmla="*/ 45244 w 797719"/>
                  <a:gd name="connsiteY72" fmla="*/ 1019175 h 1166812"/>
                  <a:gd name="connsiteX73" fmla="*/ 78581 w 797719"/>
                  <a:gd name="connsiteY73" fmla="*/ 1052512 h 1166812"/>
                  <a:gd name="connsiteX74" fmla="*/ 78581 w 797719"/>
                  <a:gd name="connsiteY74" fmla="*/ 1092994 h 1166812"/>
                  <a:gd name="connsiteX75" fmla="*/ 64294 w 797719"/>
                  <a:gd name="connsiteY75" fmla="*/ 1112044 h 1166812"/>
                  <a:gd name="connsiteX76" fmla="*/ 71438 w 797719"/>
                  <a:gd name="connsiteY76" fmla="*/ 1152525 h 1166812"/>
                  <a:gd name="connsiteX77" fmla="*/ 119063 w 797719"/>
                  <a:gd name="connsiteY77" fmla="*/ 1166812 h 1166812"/>
                  <a:gd name="connsiteX78" fmla="*/ 142875 w 797719"/>
                  <a:gd name="connsiteY78" fmla="*/ 1145381 h 1166812"/>
                  <a:gd name="connsiteX79" fmla="*/ 183356 w 797719"/>
                  <a:gd name="connsiteY79" fmla="*/ 1097756 h 1166812"/>
                  <a:gd name="connsiteX80" fmla="*/ 171450 w 797719"/>
                  <a:gd name="connsiteY80" fmla="*/ 1062037 h 1166812"/>
                  <a:gd name="connsiteX81" fmla="*/ 197644 w 797719"/>
                  <a:gd name="connsiteY81" fmla="*/ 1028700 h 1166812"/>
                  <a:gd name="connsiteX82" fmla="*/ 230981 w 797719"/>
                  <a:gd name="connsiteY82" fmla="*/ 1000125 h 1166812"/>
                  <a:gd name="connsiteX83" fmla="*/ 295275 w 797719"/>
                  <a:gd name="connsiteY83" fmla="*/ 1007269 h 1166812"/>
                  <a:gd name="connsiteX84" fmla="*/ 319088 w 797719"/>
                  <a:gd name="connsiteY84" fmla="*/ 1062037 h 1166812"/>
                  <a:gd name="connsiteX85" fmla="*/ 359569 w 797719"/>
                  <a:gd name="connsiteY85" fmla="*/ 1081087 h 1166812"/>
                  <a:gd name="connsiteX86" fmla="*/ 388144 w 797719"/>
                  <a:gd name="connsiteY86" fmla="*/ 1092994 h 1166812"/>
                  <a:gd name="connsiteX87" fmla="*/ 423863 w 797719"/>
                  <a:gd name="connsiteY87" fmla="*/ 1069181 h 1166812"/>
                  <a:gd name="connsiteX88" fmla="*/ 473869 w 797719"/>
                  <a:gd name="connsiteY88" fmla="*/ 1069181 h 1166812"/>
                  <a:gd name="connsiteX89" fmla="*/ 497681 w 797719"/>
                  <a:gd name="connsiteY89" fmla="*/ 1090612 h 1166812"/>
                  <a:gd name="connsiteX90" fmla="*/ 545306 w 797719"/>
                  <a:gd name="connsiteY90" fmla="*/ 1100137 h 1166812"/>
                  <a:gd name="connsiteX91" fmla="*/ 569119 w 797719"/>
                  <a:gd name="connsiteY91" fmla="*/ 1092994 h 1166812"/>
                  <a:gd name="connsiteX92" fmla="*/ 609600 w 797719"/>
                  <a:gd name="connsiteY92" fmla="*/ 1107281 h 1166812"/>
                  <a:gd name="connsiteX93" fmla="*/ 657225 w 797719"/>
                  <a:gd name="connsiteY93" fmla="*/ 1116806 h 1166812"/>
                  <a:gd name="connsiteX94" fmla="*/ 714375 w 797719"/>
                  <a:gd name="connsiteY94" fmla="*/ 1114425 h 1166812"/>
                  <a:gd name="connsiteX95" fmla="*/ 742950 w 797719"/>
                  <a:gd name="connsiteY95" fmla="*/ 1109662 h 1166812"/>
                  <a:gd name="connsiteX96" fmla="*/ 797719 w 797719"/>
                  <a:gd name="connsiteY96" fmla="*/ 1073944 h 1166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797719" h="1166812">
                    <a:moveTo>
                      <a:pt x="797719" y="1073944"/>
                    </a:moveTo>
                    <a:lnTo>
                      <a:pt x="769144" y="1014412"/>
                    </a:lnTo>
                    <a:lnTo>
                      <a:pt x="764381" y="985837"/>
                    </a:lnTo>
                    <a:lnTo>
                      <a:pt x="762000" y="947737"/>
                    </a:lnTo>
                    <a:lnTo>
                      <a:pt x="764381" y="902494"/>
                    </a:lnTo>
                    <a:lnTo>
                      <a:pt x="773906" y="869156"/>
                    </a:lnTo>
                    <a:lnTo>
                      <a:pt x="769144" y="842962"/>
                    </a:lnTo>
                    <a:lnTo>
                      <a:pt x="750094" y="819150"/>
                    </a:lnTo>
                    <a:lnTo>
                      <a:pt x="714375" y="795337"/>
                    </a:lnTo>
                    <a:lnTo>
                      <a:pt x="697706" y="764381"/>
                    </a:lnTo>
                    <a:lnTo>
                      <a:pt x="671513" y="747712"/>
                    </a:lnTo>
                    <a:lnTo>
                      <a:pt x="635794" y="742950"/>
                    </a:lnTo>
                    <a:lnTo>
                      <a:pt x="604838" y="723900"/>
                    </a:lnTo>
                    <a:lnTo>
                      <a:pt x="569119" y="709612"/>
                    </a:lnTo>
                    <a:lnTo>
                      <a:pt x="547688" y="704850"/>
                    </a:lnTo>
                    <a:lnTo>
                      <a:pt x="531019" y="700087"/>
                    </a:lnTo>
                    <a:lnTo>
                      <a:pt x="514350" y="676275"/>
                    </a:lnTo>
                    <a:lnTo>
                      <a:pt x="511969" y="642937"/>
                    </a:lnTo>
                    <a:lnTo>
                      <a:pt x="495300" y="604837"/>
                    </a:lnTo>
                    <a:lnTo>
                      <a:pt x="469106" y="583406"/>
                    </a:lnTo>
                    <a:lnTo>
                      <a:pt x="454819" y="552450"/>
                    </a:lnTo>
                    <a:lnTo>
                      <a:pt x="461963" y="511969"/>
                    </a:lnTo>
                    <a:lnTo>
                      <a:pt x="485775" y="485775"/>
                    </a:lnTo>
                    <a:lnTo>
                      <a:pt x="495300" y="452437"/>
                    </a:lnTo>
                    <a:lnTo>
                      <a:pt x="490538" y="416719"/>
                    </a:lnTo>
                    <a:lnTo>
                      <a:pt x="492919" y="383381"/>
                    </a:lnTo>
                    <a:lnTo>
                      <a:pt x="490538" y="338137"/>
                    </a:lnTo>
                    <a:lnTo>
                      <a:pt x="500063" y="304800"/>
                    </a:lnTo>
                    <a:lnTo>
                      <a:pt x="509588" y="259556"/>
                    </a:lnTo>
                    <a:lnTo>
                      <a:pt x="502444" y="226219"/>
                    </a:lnTo>
                    <a:lnTo>
                      <a:pt x="526256" y="185737"/>
                    </a:lnTo>
                    <a:lnTo>
                      <a:pt x="540544" y="161925"/>
                    </a:lnTo>
                    <a:lnTo>
                      <a:pt x="535781" y="135731"/>
                    </a:lnTo>
                    <a:lnTo>
                      <a:pt x="502444" y="116681"/>
                    </a:lnTo>
                    <a:lnTo>
                      <a:pt x="490538" y="92869"/>
                    </a:lnTo>
                    <a:lnTo>
                      <a:pt x="488156" y="61912"/>
                    </a:lnTo>
                    <a:lnTo>
                      <a:pt x="502444" y="35719"/>
                    </a:lnTo>
                    <a:lnTo>
                      <a:pt x="502444" y="14287"/>
                    </a:lnTo>
                    <a:lnTo>
                      <a:pt x="478631" y="0"/>
                    </a:lnTo>
                    <a:lnTo>
                      <a:pt x="461963" y="14287"/>
                    </a:lnTo>
                    <a:lnTo>
                      <a:pt x="421481" y="23812"/>
                    </a:lnTo>
                    <a:lnTo>
                      <a:pt x="390525" y="23812"/>
                    </a:lnTo>
                    <a:lnTo>
                      <a:pt x="366713" y="33337"/>
                    </a:lnTo>
                    <a:lnTo>
                      <a:pt x="333375" y="59531"/>
                    </a:lnTo>
                    <a:lnTo>
                      <a:pt x="309563" y="78581"/>
                    </a:lnTo>
                    <a:lnTo>
                      <a:pt x="297656" y="111919"/>
                    </a:lnTo>
                    <a:lnTo>
                      <a:pt x="295275" y="147637"/>
                    </a:lnTo>
                    <a:lnTo>
                      <a:pt x="273844" y="197644"/>
                    </a:lnTo>
                    <a:lnTo>
                      <a:pt x="257175" y="219075"/>
                    </a:lnTo>
                    <a:lnTo>
                      <a:pt x="242888" y="264319"/>
                    </a:lnTo>
                    <a:lnTo>
                      <a:pt x="242888" y="290512"/>
                    </a:lnTo>
                    <a:lnTo>
                      <a:pt x="247650" y="335756"/>
                    </a:lnTo>
                    <a:lnTo>
                      <a:pt x="233363" y="376237"/>
                    </a:lnTo>
                    <a:lnTo>
                      <a:pt x="207169" y="414337"/>
                    </a:lnTo>
                    <a:lnTo>
                      <a:pt x="180975" y="433387"/>
                    </a:lnTo>
                    <a:lnTo>
                      <a:pt x="161925" y="471487"/>
                    </a:lnTo>
                    <a:lnTo>
                      <a:pt x="173831" y="502444"/>
                    </a:lnTo>
                    <a:lnTo>
                      <a:pt x="183356" y="550069"/>
                    </a:lnTo>
                    <a:lnTo>
                      <a:pt x="173831" y="583406"/>
                    </a:lnTo>
                    <a:lnTo>
                      <a:pt x="180975" y="626269"/>
                    </a:lnTo>
                    <a:lnTo>
                      <a:pt x="190500" y="661987"/>
                    </a:lnTo>
                    <a:lnTo>
                      <a:pt x="197644" y="709612"/>
                    </a:lnTo>
                    <a:lnTo>
                      <a:pt x="188119" y="745331"/>
                    </a:lnTo>
                    <a:lnTo>
                      <a:pt x="154781" y="762000"/>
                    </a:lnTo>
                    <a:lnTo>
                      <a:pt x="119063" y="776287"/>
                    </a:lnTo>
                    <a:lnTo>
                      <a:pt x="97631" y="823912"/>
                    </a:lnTo>
                    <a:lnTo>
                      <a:pt x="61913" y="845344"/>
                    </a:lnTo>
                    <a:lnTo>
                      <a:pt x="30956" y="881062"/>
                    </a:lnTo>
                    <a:lnTo>
                      <a:pt x="28575" y="914400"/>
                    </a:lnTo>
                    <a:lnTo>
                      <a:pt x="11906" y="954881"/>
                    </a:lnTo>
                    <a:lnTo>
                      <a:pt x="0" y="983456"/>
                    </a:lnTo>
                    <a:lnTo>
                      <a:pt x="9525" y="1014412"/>
                    </a:lnTo>
                    <a:lnTo>
                      <a:pt x="45244" y="1019175"/>
                    </a:lnTo>
                    <a:lnTo>
                      <a:pt x="78581" y="1052512"/>
                    </a:lnTo>
                    <a:lnTo>
                      <a:pt x="78581" y="1092994"/>
                    </a:lnTo>
                    <a:lnTo>
                      <a:pt x="64294" y="1112044"/>
                    </a:lnTo>
                    <a:lnTo>
                      <a:pt x="71438" y="1152525"/>
                    </a:lnTo>
                    <a:lnTo>
                      <a:pt x="119063" y="1166812"/>
                    </a:lnTo>
                    <a:lnTo>
                      <a:pt x="142875" y="1145381"/>
                    </a:lnTo>
                    <a:lnTo>
                      <a:pt x="183356" y="1097756"/>
                    </a:lnTo>
                    <a:lnTo>
                      <a:pt x="171450" y="1062037"/>
                    </a:lnTo>
                    <a:lnTo>
                      <a:pt x="197644" y="1028700"/>
                    </a:lnTo>
                    <a:lnTo>
                      <a:pt x="230981" y="1000125"/>
                    </a:lnTo>
                    <a:lnTo>
                      <a:pt x="295275" y="1007269"/>
                    </a:lnTo>
                    <a:lnTo>
                      <a:pt x="319088" y="1062037"/>
                    </a:lnTo>
                    <a:lnTo>
                      <a:pt x="359569" y="1081087"/>
                    </a:lnTo>
                    <a:lnTo>
                      <a:pt x="388144" y="1092994"/>
                    </a:lnTo>
                    <a:lnTo>
                      <a:pt x="423863" y="1069181"/>
                    </a:lnTo>
                    <a:lnTo>
                      <a:pt x="473869" y="1069181"/>
                    </a:lnTo>
                    <a:lnTo>
                      <a:pt x="497681" y="1090612"/>
                    </a:lnTo>
                    <a:lnTo>
                      <a:pt x="545306" y="1100137"/>
                    </a:lnTo>
                    <a:lnTo>
                      <a:pt x="569119" y="1092994"/>
                    </a:lnTo>
                    <a:lnTo>
                      <a:pt x="609600" y="1107281"/>
                    </a:lnTo>
                    <a:lnTo>
                      <a:pt x="657225" y="1116806"/>
                    </a:lnTo>
                    <a:lnTo>
                      <a:pt x="714375" y="1114425"/>
                    </a:lnTo>
                    <a:lnTo>
                      <a:pt x="742950" y="1109662"/>
                    </a:lnTo>
                    <a:lnTo>
                      <a:pt x="797719" y="1073944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0" name="영월군">
                <a:extLst>
                  <a:ext uri="{FF2B5EF4-FFF2-40B4-BE49-F238E27FC236}">
                    <a16:creationId xmlns:a16="http://schemas.microsoft.com/office/drawing/2014/main" id="{5C2BFB80-70B1-770F-2E68-10AC14CB2EB1}"/>
                  </a:ext>
                </a:extLst>
              </p:cNvPr>
              <p:cNvSpPr/>
              <p:nvPr/>
            </p:nvSpPr>
            <p:spPr>
              <a:xfrm>
                <a:off x="3693319" y="5088731"/>
                <a:ext cx="2588419" cy="1695450"/>
              </a:xfrm>
              <a:custGeom>
                <a:avLst/>
                <a:gdLst>
                  <a:gd name="connsiteX0" fmla="*/ 2588419 w 2588419"/>
                  <a:gd name="connsiteY0" fmla="*/ 1209675 h 1695450"/>
                  <a:gd name="connsiteX1" fmla="*/ 2574131 w 2588419"/>
                  <a:gd name="connsiteY1" fmla="*/ 1250157 h 1695450"/>
                  <a:gd name="connsiteX2" fmla="*/ 2545556 w 2588419"/>
                  <a:gd name="connsiteY2" fmla="*/ 1266825 h 1695450"/>
                  <a:gd name="connsiteX3" fmla="*/ 2521744 w 2588419"/>
                  <a:gd name="connsiteY3" fmla="*/ 1285875 h 1695450"/>
                  <a:gd name="connsiteX4" fmla="*/ 2500312 w 2588419"/>
                  <a:gd name="connsiteY4" fmla="*/ 1312069 h 1695450"/>
                  <a:gd name="connsiteX5" fmla="*/ 2488406 w 2588419"/>
                  <a:gd name="connsiteY5" fmla="*/ 1331119 h 1695450"/>
                  <a:gd name="connsiteX6" fmla="*/ 2488406 w 2588419"/>
                  <a:gd name="connsiteY6" fmla="*/ 1352550 h 1695450"/>
                  <a:gd name="connsiteX7" fmla="*/ 2471737 w 2588419"/>
                  <a:gd name="connsiteY7" fmla="*/ 1393032 h 1695450"/>
                  <a:gd name="connsiteX8" fmla="*/ 2455069 w 2588419"/>
                  <a:gd name="connsiteY8" fmla="*/ 1423988 h 1695450"/>
                  <a:gd name="connsiteX9" fmla="*/ 2452687 w 2588419"/>
                  <a:gd name="connsiteY9" fmla="*/ 1445419 h 1695450"/>
                  <a:gd name="connsiteX10" fmla="*/ 2459831 w 2588419"/>
                  <a:gd name="connsiteY10" fmla="*/ 1483519 h 1695450"/>
                  <a:gd name="connsiteX11" fmla="*/ 2483644 w 2588419"/>
                  <a:gd name="connsiteY11" fmla="*/ 1502569 h 1695450"/>
                  <a:gd name="connsiteX12" fmla="*/ 2505075 w 2588419"/>
                  <a:gd name="connsiteY12" fmla="*/ 1504950 h 1695450"/>
                  <a:gd name="connsiteX13" fmla="*/ 2505075 w 2588419"/>
                  <a:gd name="connsiteY13" fmla="*/ 1504950 h 1695450"/>
                  <a:gd name="connsiteX14" fmla="*/ 2533650 w 2588419"/>
                  <a:gd name="connsiteY14" fmla="*/ 1521619 h 1695450"/>
                  <a:gd name="connsiteX15" fmla="*/ 2538412 w 2588419"/>
                  <a:gd name="connsiteY15" fmla="*/ 1543050 h 1695450"/>
                  <a:gd name="connsiteX16" fmla="*/ 2528887 w 2588419"/>
                  <a:gd name="connsiteY16" fmla="*/ 1559719 h 1695450"/>
                  <a:gd name="connsiteX17" fmla="*/ 2526506 w 2588419"/>
                  <a:gd name="connsiteY17" fmla="*/ 1576388 h 1695450"/>
                  <a:gd name="connsiteX18" fmla="*/ 2538412 w 2588419"/>
                  <a:gd name="connsiteY18" fmla="*/ 1602582 h 1695450"/>
                  <a:gd name="connsiteX19" fmla="*/ 2533650 w 2588419"/>
                  <a:gd name="connsiteY19" fmla="*/ 1624013 h 1695450"/>
                  <a:gd name="connsiteX20" fmla="*/ 2514600 w 2588419"/>
                  <a:gd name="connsiteY20" fmla="*/ 1628775 h 1695450"/>
                  <a:gd name="connsiteX21" fmla="*/ 2466975 w 2588419"/>
                  <a:gd name="connsiteY21" fmla="*/ 1616869 h 1695450"/>
                  <a:gd name="connsiteX22" fmla="*/ 2447925 w 2588419"/>
                  <a:gd name="connsiteY22" fmla="*/ 1612107 h 1695450"/>
                  <a:gd name="connsiteX23" fmla="*/ 2438400 w 2588419"/>
                  <a:gd name="connsiteY23" fmla="*/ 1583532 h 1695450"/>
                  <a:gd name="connsiteX24" fmla="*/ 2412206 w 2588419"/>
                  <a:gd name="connsiteY24" fmla="*/ 1562100 h 1695450"/>
                  <a:gd name="connsiteX25" fmla="*/ 2405062 w 2588419"/>
                  <a:gd name="connsiteY25" fmla="*/ 1540669 h 1695450"/>
                  <a:gd name="connsiteX26" fmla="*/ 2376487 w 2588419"/>
                  <a:gd name="connsiteY26" fmla="*/ 1524000 h 1695450"/>
                  <a:gd name="connsiteX27" fmla="*/ 2343150 w 2588419"/>
                  <a:gd name="connsiteY27" fmla="*/ 1514475 h 1695450"/>
                  <a:gd name="connsiteX28" fmla="*/ 2314575 w 2588419"/>
                  <a:gd name="connsiteY28" fmla="*/ 1493044 h 1695450"/>
                  <a:gd name="connsiteX29" fmla="*/ 2276475 w 2588419"/>
                  <a:gd name="connsiteY29" fmla="*/ 1485900 h 1695450"/>
                  <a:gd name="connsiteX30" fmla="*/ 2231231 w 2588419"/>
                  <a:gd name="connsiteY30" fmla="*/ 1490663 h 1695450"/>
                  <a:gd name="connsiteX31" fmla="*/ 2221706 w 2588419"/>
                  <a:gd name="connsiteY31" fmla="*/ 1504950 h 1695450"/>
                  <a:gd name="connsiteX32" fmla="*/ 2212181 w 2588419"/>
                  <a:gd name="connsiteY32" fmla="*/ 1533525 h 1695450"/>
                  <a:gd name="connsiteX33" fmla="*/ 2190750 w 2588419"/>
                  <a:gd name="connsiteY33" fmla="*/ 1538288 h 1695450"/>
                  <a:gd name="connsiteX34" fmla="*/ 2183606 w 2588419"/>
                  <a:gd name="connsiteY34" fmla="*/ 1540669 h 1695450"/>
                  <a:gd name="connsiteX35" fmla="*/ 2183606 w 2588419"/>
                  <a:gd name="connsiteY35" fmla="*/ 1540669 h 1695450"/>
                  <a:gd name="connsiteX36" fmla="*/ 2176462 w 2588419"/>
                  <a:gd name="connsiteY36" fmla="*/ 1569244 h 1695450"/>
                  <a:gd name="connsiteX37" fmla="*/ 2178844 w 2588419"/>
                  <a:gd name="connsiteY37" fmla="*/ 1604963 h 1695450"/>
                  <a:gd name="connsiteX38" fmla="*/ 2166937 w 2588419"/>
                  <a:gd name="connsiteY38" fmla="*/ 1626394 h 1695450"/>
                  <a:gd name="connsiteX39" fmla="*/ 2181225 w 2588419"/>
                  <a:gd name="connsiteY39" fmla="*/ 1671638 h 1695450"/>
                  <a:gd name="connsiteX40" fmla="*/ 2162175 w 2588419"/>
                  <a:gd name="connsiteY40" fmla="*/ 1695450 h 1695450"/>
                  <a:gd name="connsiteX41" fmla="*/ 2133600 w 2588419"/>
                  <a:gd name="connsiteY41" fmla="*/ 1683544 h 1695450"/>
                  <a:gd name="connsiteX42" fmla="*/ 2114550 w 2588419"/>
                  <a:gd name="connsiteY42" fmla="*/ 1654969 h 1695450"/>
                  <a:gd name="connsiteX43" fmla="*/ 2074069 w 2588419"/>
                  <a:gd name="connsiteY43" fmla="*/ 1650207 h 1695450"/>
                  <a:gd name="connsiteX44" fmla="*/ 2040731 w 2588419"/>
                  <a:gd name="connsiteY44" fmla="*/ 1647825 h 1695450"/>
                  <a:gd name="connsiteX45" fmla="*/ 2002631 w 2588419"/>
                  <a:gd name="connsiteY45" fmla="*/ 1624013 h 1695450"/>
                  <a:gd name="connsiteX46" fmla="*/ 1962150 w 2588419"/>
                  <a:gd name="connsiteY46" fmla="*/ 1624013 h 1695450"/>
                  <a:gd name="connsiteX47" fmla="*/ 1931194 w 2588419"/>
                  <a:gd name="connsiteY47" fmla="*/ 1635919 h 1695450"/>
                  <a:gd name="connsiteX48" fmla="*/ 1902619 w 2588419"/>
                  <a:gd name="connsiteY48" fmla="*/ 1607344 h 1695450"/>
                  <a:gd name="connsiteX49" fmla="*/ 1864519 w 2588419"/>
                  <a:gd name="connsiteY49" fmla="*/ 1581150 h 1695450"/>
                  <a:gd name="connsiteX50" fmla="*/ 1826419 w 2588419"/>
                  <a:gd name="connsiteY50" fmla="*/ 1574007 h 1695450"/>
                  <a:gd name="connsiteX51" fmla="*/ 1788319 w 2588419"/>
                  <a:gd name="connsiteY51" fmla="*/ 1562100 h 1695450"/>
                  <a:gd name="connsiteX52" fmla="*/ 1764506 w 2588419"/>
                  <a:gd name="connsiteY52" fmla="*/ 1550194 h 1695450"/>
                  <a:gd name="connsiteX53" fmla="*/ 1743075 w 2588419"/>
                  <a:gd name="connsiteY53" fmla="*/ 1519238 h 1695450"/>
                  <a:gd name="connsiteX54" fmla="*/ 1738312 w 2588419"/>
                  <a:gd name="connsiteY54" fmla="*/ 1485900 h 1695450"/>
                  <a:gd name="connsiteX55" fmla="*/ 1700212 w 2588419"/>
                  <a:gd name="connsiteY55" fmla="*/ 1452563 h 1695450"/>
                  <a:gd name="connsiteX56" fmla="*/ 1685925 w 2588419"/>
                  <a:gd name="connsiteY56" fmla="*/ 1419225 h 1695450"/>
                  <a:gd name="connsiteX57" fmla="*/ 1650206 w 2588419"/>
                  <a:gd name="connsiteY57" fmla="*/ 1416844 h 1695450"/>
                  <a:gd name="connsiteX58" fmla="*/ 1635919 w 2588419"/>
                  <a:gd name="connsiteY58" fmla="*/ 1435894 h 1695450"/>
                  <a:gd name="connsiteX59" fmla="*/ 1595437 w 2588419"/>
                  <a:gd name="connsiteY59" fmla="*/ 1421607 h 1695450"/>
                  <a:gd name="connsiteX60" fmla="*/ 1543050 w 2588419"/>
                  <a:gd name="connsiteY60" fmla="*/ 1414463 h 1695450"/>
                  <a:gd name="connsiteX61" fmla="*/ 1488281 w 2588419"/>
                  <a:gd name="connsiteY61" fmla="*/ 1402557 h 1695450"/>
                  <a:gd name="connsiteX62" fmla="*/ 1462087 w 2588419"/>
                  <a:gd name="connsiteY62" fmla="*/ 1390650 h 1695450"/>
                  <a:gd name="connsiteX63" fmla="*/ 1390650 w 2588419"/>
                  <a:gd name="connsiteY63" fmla="*/ 1359694 h 1695450"/>
                  <a:gd name="connsiteX64" fmla="*/ 1359694 w 2588419"/>
                  <a:gd name="connsiteY64" fmla="*/ 1343025 h 1695450"/>
                  <a:gd name="connsiteX65" fmla="*/ 1309687 w 2588419"/>
                  <a:gd name="connsiteY65" fmla="*/ 1316832 h 1695450"/>
                  <a:gd name="connsiteX66" fmla="*/ 1300162 w 2588419"/>
                  <a:gd name="connsiteY66" fmla="*/ 1290638 h 1695450"/>
                  <a:gd name="connsiteX67" fmla="*/ 1288256 w 2588419"/>
                  <a:gd name="connsiteY67" fmla="*/ 1266825 h 1695450"/>
                  <a:gd name="connsiteX68" fmla="*/ 1300162 w 2588419"/>
                  <a:gd name="connsiteY68" fmla="*/ 1212057 h 1695450"/>
                  <a:gd name="connsiteX69" fmla="*/ 1288256 w 2588419"/>
                  <a:gd name="connsiteY69" fmla="*/ 1169194 h 1695450"/>
                  <a:gd name="connsiteX70" fmla="*/ 1252537 w 2588419"/>
                  <a:gd name="connsiteY70" fmla="*/ 1200150 h 1695450"/>
                  <a:gd name="connsiteX71" fmla="*/ 1228725 w 2588419"/>
                  <a:gd name="connsiteY71" fmla="*/ 1235869 h 1695450"/>
                  <a:gd name="connsiteX72" fmla="*/ 1209675 w 2588419"/>
                  <a:gd name="connsiteY72" fmla="*/ 1231107 h 1695450"/>
                  <a:gd name="connsiteX73" fmla="*/ 1145381 w 2588419"/>
                  <a:gd name="connsiteY73" fmla="*/ 1223963 h 1695450"/>
                  <a:gd name="connsiteX74" fmla="*/ 1102519 w 2588419"/>
                  <a:gd name="connsiteY74" fmla="*/ 1214438 h 1695450"/>
                  <a:gd name="connsiteX75" fmla="*/ 1076325 w 2588419"/>
                  <a:gd name="connsiteY75" fmla="*/ 1209675 h 1695450"/>
                  <a:gd name="connsiteX76" fmla="*/ 1042987 w 2588419"/>
                  <a:gd name="connsiteY76" fmla="*/ 1226344 h 1695450"/>
                  <a:gd name="connsiteX77" fmla="*/ 1042987 w 2588419"/>
                  <a:gd name="connsiteY77" fmla="*/ 1226344 h 1695450"/>
                  <a:gd name="connsiteX78" fmla="*/ 1026319 w 2588419"/>
                  <a:gd name="connsiteY78" fmla="*/ 1188244 h 1695450"/>
                  <a:gd name="connsiteX79" fmla="*/ 1033462 w 2588419"/>
                  <a:gd name="connsiteY79" fmla="*/ 1166813 h 1695450"/>
                  <a:gd name="connsiteX80" fmla="*/ 1004887 w 2588419"/>
                  <a:gd name="connsiteY80" fmla="*/ 1116807 h 1695450"/>
                  <a:gd name="connsiteX81" fmla="*/ 985837 w 2588419"/>
                  <a:gd name="connsiteY81" fmla="*/ 1088232 h 1695450"/>
                  <a:gd name="connsiteX82" fmla="*/ 938212 w 2588419"/>
                  <a:gd name="connsiteY82" fmla="*/ 1073944 h 1695450"/>
                  <a:gd name="connsiteX83" fmla="*/ 871537 w 2588419"/>
                  <a:gd name="connsiteY83" fmla="*/ 1073944 h 1695450"/>
                  <a:gd name="connsiteX84" fmla="*/ 826294 w 2588419"/>
                  <a:gd name="connsiteY84" fmla="*/ 1071563 h 1695450"/>
                  <a:gd name="connsiteX85" fmla="*/ 783431 w 2588419"/>
                  <a:gd name="connsiteY85" fmla="*/ 1090613 h 1695450"/>
                  <a:gd name="connsiteX86" fmla="*/ 738187 w 2588419"/>
                  <a:gd name="connsiteY86" fmla="*/ 1116807 h 1695450"/>
                  <a:gd name="connsiteX87" fmla="*/ 697706 w 2588419"/>
                  <a:gd name="connsiteY87" fmla="*/ 1123950 h 1695450"/>
                  <a:gd name="connsiteX88" fmla="*/ 657225 w 2588419"/>
                  <a:gd name="connsiteY88" fmla="*/ 1154907 h 1695450"/>
                  <a:gd name="connsiteX89" fmla="*/ 638175 w 2588419"/>
                  <a:gd name="connsiteY89" fmla="*/ 1154907 h 1695450"/>
                  <a:gd name="connsiteX90" fmla="*/ 616744 w 2588419"/>
                  <a:gd name="connsiteY90" fmla="*/ 1145382 h 1695450"/>
                  <a:gd name="connsiteX91" fmla="*/ 578644 w 2588419"/>
                  <a:gd name="connsiteY91" fmla="*/ 1121569 h 1695450"/>
                  <a:gd name="connsiteX92" fmla="*/ 535781 w 2588419"/>
                  <a:gd name="connsiteY92" fmla="*/ 1100138 h 1695450"/>
                  <a:gd name="connsiteX93" fmla="*/ 514350 w 2588419"/>
                  <a:gd name="connsiteY93" fmla="*/ 1081088 h 1695450"/>
                  <a:gd name="connsiteX94" fmla="*/ 535781 w 2588419"/>
                  <a:gd name="connsiteY94" fmla="*/ 1028700 h 1695450"/>
                  <a:gd name="connsiteX95" fmla="*/ 559594 w 2588419"/>
                  <a:gd name="connsiteY95" fmla="*/ 1004888 h 1695450"/>
                  <a:gd name="connsiteX96" fmla="*/ 578644 w 2588419"/>
                  <a:gd name="connsiteY96" fmla="*/ 1021557 h 1695450"/>
                  <a:gd name="connsiteX97" fmla="*/ 604837 w 2588419"/>
                  <a:gd name="connsiteY97" fmla="*/ 1023938 h 1695450"/>
                  <a:gd name="connsiteX98" fmla="*/ 607219 w 2588419"/>
                  <a:gd name="connsiteY98" fmla="*/ 1002507 h 1695450"/>
                  <a:gd name="connsiteX99" fmla="*/ 595312 w 2588419"/>
                  <a:gd name="connsiteY99" fmla="*/ 983457 h 1695450"/>
                  <a:gd name="connsiteX100" fmla="*/ 619125 w 2588419"/>
                  <a:gd name="connsiteY100" fmla="*/ 959644 h 1695450"/>
                  <a:gd name="connsiteX101" fmla="*/ 650081 w 2588419"/>
                  <a:gd name="connsiteY101" fmla="*/ 933450 h 1695450"/>
                  <a:gd name="connsiteX102" fmla="*/ 676275 w 2588419"/>
                  <a:gd name="connsiteY102" fmla="*/ 919163 h 1695450"/>
                  <a:gd name="connsiteX103" fmla="*/ 700087 w 2588419"/>
                  <a:gd name="connsiteY103" fmla="*/ 902494 h 1695450"/>
                  <a:gd name="connsiteX104" fmla="*/ 719137 w 2588419"/>
                  <a:gd name="connsiteY104" fmla="*/ 878682 h 1695450"/>
                  <a:gd name="connsiteX105" fmla="*/ 721519 w 2588419"/>
                  <a:gd name="connsiteY105" fmla="*/ 842963 h 1695450"/>
                  <a:gd name="connsiteX106" fmla="*/ 707231 w 2588419"/>
                  <a:gd name="connsiteY106" fmla="*/ 826294 h 1695450"/>
                  <a:gd name="connsiteX107" fmla="*/ 688181 w 2588419"/>
                  <a:gd name="connsiteY107" fmla="*/ 821532 h 1695450"/>
                  <a:gd name="connsiteX108" fmla="*/ 650081 w 2588419"/>
                  <a:gd name="connsiteY108" fmla="*/ 835819 h 1695450"/>
                  <a:gd name="connsiteX109" fmla="*/ 621506 w 2588419"/>
                  <a:gd name="connsiteY109" fmla="*/ 852488 h 1695450"/>
                  <a:gd name="connsiteX110" fmla="*/ 585787 w 2588419"/>
                  <a:gd name="connsiteY110" fmla="*/ 873919 h 1695450"/>
                  <a:gd name="connsiteX111" fmla="*/ 559594 w 2588419"/>
                  <a:gd name="connsiteY111" fmla="*/ 864394 h 1695450"/>
                  <a:gd name="connsiteX112" fmla="*/ 542925 w 2588419"/>
                  <a:gd name="connsiteY112" fmla="*/ 854869 h 1695450"/>
                  <a:gd name="connsiteX113" fmla="*/ 511969 w 2588419"/>
                  <a:gd name="connsiteY113" fmla="*/ 831057 h 1695450"/>
                  <a:gd name="connsiteX114" fmla="*/ 502444 w 2588419"/>
                  <a:gd name="connsiteY114" fmla="*/ 802482 h 1695450"/>
                  <a:gd name="connsiteX115" fmla="*/ 459581 w 2588419"/>
                  <a:gd name="connsiteY115" fmla="*/ 797719 h 1695450"/>
                  <a:gd name="connsiteX116" fmla="*/ 428625 w 2588419"/>
                  <a:gd name="connsiteY116" fmla="*/ 785813 h 1695450"/>
                  <a:gd name="connsiteX117" fmla="*/ 407194 w 2588419"/>
                  <a:gd name="connsiteY117" fmla="*/ 771525 h 1695450"/>
                  <a:gd name="connsiteX118" fmla="*/ 376237 w 2588419"/>
                  <a:gd name="connsiteY118" fmla="*/ 752475 h 1695450"/>
                  <a:gd name="connsiteX119" fmla="*/ 354806 w 2588419"/>
                  <a:gd name="connsiteY119" fmla="*/ 726282 h 1695450"/>
                  <a:gd name="connsiteX120" fmla="*/ 340519 w 2588419"/>
                  <a:gd name="connsiteY120" fmla="*/ 697707 h 1695450"/>
                  <a:gd name="connsiteX121" fmla="*/ 330994 w 2588419"/>
                  <a:gd name="connsiteY121" fmla="*/ 661988 h 1695450"/>
                  <a:gd name="connsiteX122" fmla="*/ 326231 w 2588419"/>
                  <a:gd name="connsiteY122" fmla="*/ 638175 h 1695450"/>
                  <a:gd name="connsiteX123" fmla="*/ 333375 w 2588419"/>
                  <a:gd name="connsiteY123" fmla="*/ 588169 h 1695450"/>
                  <a:gd name="connsiteX124" fmla="*/ 335756 w 2588419"/>
                  <a:gd name="connsiteY124" fmla="*/ 561975 h 1695450"/>
                  <a:gd name="connsiteX125" fmla="*/ 352425 w 2588419"/>
                  <a:gd name="connsiteY125" fmla="*/ 542925 h 1695450"/>
                  <a:gd name="connsiteX126" fmla="*/ 338137 w 2588419"/>
                  <a:gd name="connsiteY126" fmla="*/ 492919 h 1695450"/>
                  <a:gd name="connsiteX127" fmla="*/ 321469 w 2588419"/>
                  <a:gd name="connsiteY127" fmla="*/ 478632 h 1695450"/>
                  <a:gd name="connsiteX128" fmla="*/ 295275 w 2588419"/>
                  <a:gd name="connsiteY128" fmla="*/ 450057 h 1695450"/>
                  <a:gd name="connsiteX129" fmla="*/ 252412 w 2588419"/>
                  <a:gd name="connsiteY129" fmla="*/ 433388 h 1695450"/>
                  <a:gd name="connsiteX130" fmla="*/ 223837 w 2588419"/>
                  <a:gd name="connsiteY130" fmla="*/ 445294 h 1695450"/>
                  <a:gd name="connsiteX131" fmla="*/ 207169 w 2588419"/>
                  <a:gd name="connsiteY131" fmla="*/ 457200 h 1695450"/>
                  <a:gd name="connsiteX132" fmla="*/ 195262 w 2588419"/>
                  <a:gd name="connsiteY132" fmla="*/ 473869 h 1695450"/>
                  <a:gd name="connsiteX133" fmla="*/ 183356 w 2588419"/>
                  <a:gd name="connsiteY133" fmla="*/ 509588 h 1695450"/>
                  <a:gd name="connsiteX134" fmla="*/ 157162 w 2588419"/>
                  <a:gd name="connsiteY134" fmla="*/ 514350 h 1695450"/>
                  <a:gd name="connsiteX135" fmla="*/ 121444 w 2588419"/>
                  <a:gd name="connsiteY135" fmla="*/ 514350 h 1695450"/>
                  <a:gd name="connsiteX136" fmla="*/ 71437 w 2588419"/>
                  <a:gd name="connsiteY136" fmla="*/ 514350 h 1695450"/>
                  <a:gd name="connsiteX137" fmla="*/ 35719 w 2588419"/>
                  <a:gd name="connsiteY137" fmla="*/ 507207 h 1695450"/>
                  <a:gd name="connsiteX138" fmla="*/ 11906 w 2588419"/>
                  <a:gd name="connsiteY138" fmla="*/ 492919 h 1695450"/>
                  <a:gd name="connsiteX139" fmla="*/ 9525 w 2588419"/>
                  <a:gd name="connsiteY139" fmla="*/ 469107 h 1695450"/>
                  <a:gd name="connsiteX140" fmla="*/ 14287 w 2588419"/>
                  <a:gd name="connsiteY140" fmla="*/ 445294 h 1695450"/>
                  <a:gd name="connsiteX141" fmla="*/ 0 w 2588419"/>
                  <a:gd name="connsiteY141" fmla="*/ 421482 h 1695450"/>
                  <a:gd name="connsiteX142" fmla="*/ 0 w 2588419"/>
                  <a:gd name="connsiteY142" fmla="*/ 395288 h 1695450"/>
                  <a:gd name="connsiteX143" fmla="*/ 16669 w 2588419"/>
                  <a:gd name="connsiteY143" fmla="*/ 366713 h 1695450"/>
                  <a:gd name="connsiteX144" fmla="*/ 16669 w 2588419"/>
                  <a:gd name="connsiteY144" fmla="*/ 366713 h 1695450"/>
                  <a:gd name="connsiteX145" fmla="*/ 38100 w 2588419"/>
                  <a:gd name="connsiteY145" fmla="*/ 330994 h 1695450"/>
                  <a:gd name="connsiteX146" fmla="*/ 61912 w 2588419"/>
                  <a:gd name="connsiteY146" fmla="*/ 319088 h 1695450"/>
                  <a:gd name="connsiteX147" fmla="*/ 92869 w 2588419"/>
                  <a:gd name="connsiteY147" fmla="*/ 321469 h 1695450"/>
                  <a:gd name="connsiteX148" fmla="*/ 133350 w 2588419"/>
                  <a:gd name="connsiteY148" fmla="*/ 333375 h 1695450"/>
                  <a:gd name="connsiteX149" fmla="*/ 173831 w 2588419"/>
                  <a:gd name="connsiteY149" fmla="*/ 321469 h 1695450"/>
                  <a:gd name="connsiteX150" fmla="*/ 216694 w 2588419"/>
                  <a:gd name="connsiteY150" fmla="*/ 302419 h 1695450"/>
                  <a:gd name="connsiteX151" fmla="*/ 223837 w 2588419"/>
                  <a:gd name="connsiteY151" fmla="*/ 271463 h 1695450"/>
                  <a:gd name="connsiteX152" fmla="*/ 245269 w 2588419"/>
                  <a:gd name="connsiteY152" fmla="*/ 261938 h 1695450"/>
                  <a:gd name="connsiteX153" fmla="*/ 278606 w 2588419"/>
                  <a:gd name="connsiteY153" fmla="*/ 247650 h 1695450"/>
                  <a:gd name="connsiteX154" fmla="*/ 273844 w 2588419"/>
                  <a:gd name="connsiteY154" fmla="*/ 202407 h 1695450"/>
                  <a:gd name="connsiteX155" fmla="*/ 266700 w 2588419"/>
                  <a:gd name="connsiteY155" fmla="*/ 176213 h 1695450"/>
                  <a:gd name="connsiteX156" fmla="*/ 252412 w 2588419"/>
                  <a:gd name="connsiteY156" fmla="*/ 123825 h 1695450"/>
                  <a:gd name="connsiteX157" fmla="*/ 259556 w 2588419"/>
                  <a:gd name="connsiteY157" fmla="*/ 97632 h 1695450"/>
                  <a:gd name="connsiteX158" fmla="*/ 276225 w 2588419"/>
                  <a:gd name="connsiteY158" fmla="*/ 73819 h 1695450"/>
                  <a:gd name="connsiteX159" fmla="*/ 295275 w 2588419"/>
                  <a:gd name="connsiteY159" fmla="*/ 78582 h 1695450"/>
                  <a:gd name="connsiteX160" fmla="*/ 319087 w 2588419"/>
                  <a:gd name="connsiteY160" fmla="*/ 59532 h 1695450"/>
                  <a:gd name="connsiteX161" fmla="*/ 357187 w 2588419"/>
                  <a:gd name="connsiteY161" fmla="*/ 61913 h 1695450"/>
                  <a:gd name="connsiteX162" fmla="*/ 385762 w 2588419"/>
                  <a:gd name="connsiteY162" fmla="*/ 59532 h 1695450"/>
                  <a:gd name="connsiteX163" fmla="*/ 409575 w 2588419"/>
                  <a:gd name="connsiteY163" fmla="*/ 52388 h 1695450"/>
                  <a:gd name="connsiteX164" fmla="*/ 433387 w 2588419"/>
                  <a:gd name="connsiteY164" fmla="*/ 64294 h 1695450"/>
                  <a:gd name="connsiteX165" fmla="*/ 454819 w 2588419"/>
                  <a:gd name="connsiteY165" fmla="*/ 73819 h 1695450"/>
                  <a:gd name="connsiteX166" fmla="*/ 473869 w 2588419"/>
                  <a:gd name="connsiteY166" fmla="*/ 61913 h 1695450"/>
                  <a:gd name="connsiteX167" fmla="*/ 495300 w 2588419"/>
                  <a:gd name="connsiteY167" fmla="*/ 47625 h 1695450"/>
                  <a:gd name="connsiteX168" fmla="*/ 490537 w 2588419"/>
                  <a:gd name="connsiteY168" fmla="*/ 28575 h 1695450"/>
                  <a:gd name="connsiteX169" fmla="*/ 509587 w 2588419"/>
                  <a:gd name="connsiteY169" fmla="*/ 4763 h 1695450"/>
                  <a:gd name="connsiteX170" fmla="*/ 561975 w 2588419"/>
                  <a:gd name="connsiteY170" fmla="*/ 0 h 1695450"/>
                  <a:gd name="connsiteX171" fmla="*/ 592931 w 2588419"/>
                  <a:gd name="connsiteY171" fmla="*/ 26194 h 1695450"/>
                  <a:gd name="connsiteX172" fmla="*/ 633412 w 2588419"/>
                  <a:gd name="connsiteY172" fmla="*/ 42863 h 1695450"/>
                  <a:gd name="connsiteX173" fmla="*/ 631031 w 2588419"/>
                  <a:gd name="connsiteY173" fmla="*/ 73819 h 1695450"/>
                  <a:gd name="connsiteX174" fmla="*/ 657225 w 2588419"/>
                  <a:gd name="connsiteY174" fmla="*/ 104775 h 1695450"/>
                  <a:gd name="connsiteX175" fmla="*/ 700087 w 2588419"/>
                  <a:gd name="connsiteY175" fmla="*/ 130969 h 1695450"/>
                  <a:gd name="connsiteX176" fmla="*/ 707231 w 2588419"/>
                  <a:gd name="connsiteY176" fmla="*/ 159544 h 1695450"/>
                  <a:gd name="connsiteX177" fmla="*/ 702469 w 2588419"/>
                  <a:gd name="connsiteY177" fmla="*/ 200025 h 1695450"/>
                  <a:gd name="connsiteX178" fmla="*/ 692944 w 2588419"/>
                  <a:gd name="connsiteY178" fmla="*/ 235744 h 1695450"/>
                  <a:gd name="connsiteX179" fmla="*/ 673894 w 2588419"/>
                  <a:gd name="connsiteY179" fmla="*/ 259557 h 1695450"/>
                  <a:gd name="connsiteX180" fmla="*/ 685800 w 2588419"/>
                  <a:gd name="connsiteY180" fmla="*/ 288132 h 1695450"/>
                  <a:gd name="connsiteX181" fmla="*/ 690562 w 2588419"/>
                  <a:gd name="connsiteY181" fmla="*/ 319088 h 1695450"/>
                  <a:gd name="connsiteX182" fmla="*/ 681037 w 2588419"/>
                  <a:gd name="connsiteY182" fmla="*/ 354807 h 1695450"/>
                  <a:gd name="connsiteX183" fmla="*/ 683419 w 2588419"/>
                  <a:gd name="connsiteY183" fmla="*/ 411957 h 1695450"/>
                  <a:gd name="connsiteX184" fmla="*/ 704850 w 2588419"/>
                  <a:gd name="connsiteY184" fmla="*/ 435769 h 1695450"/>
                  <a:gd name="connsiteX185" fmla="*/ 723900 w 2588419"/>
                  <a:gd name="connsiteY185" fmla="*/ 454819 h 1695450"/>
                  <a:gd name="connsiteX186" fmla="*/ 750094 w 2588419"/>
                  <a:gd name="connsiteY186" fmla="*/ 457200 h 1695450"/>
                  <a:gd name="connsiteX187" fmla="*/ 785812 w 2588419"/>
                  <a:gd name="connsiteY187" fmla="*/ 447675 h 1695450"/>
                  <a:gd name="connsiteX188" fmla="*/ 826294 w 2588419"/>
                  <a:gd name="connsiteY188" fmla="*/ 461963 h 1695450"/>
                  <a:gd name="connsiteX189" fmla="*/ 857250 w 2588419"/>
                  <a:gd name="connsiteY189" fmla="*/ 488157 h 1695450"/>
                  <a:gd name="connsiteX190" fmla="*/ 864394 w 2588419"/>
                  <a:gd name="connsiteY190" fmla="*/ 516732 h 1695450"/>
                  <a:gd name="connsiteX191" fmla="*/ 892969 w 2588419"/>
                  <a:gd name="connsiteY191" fmla="*/ 528638 h 1695450"/>
                  <a:gd name="connsiteX192" fmla="*/ 931069 w 2588419"/>
                  <a:gd name="connsiteY192" fmla="*/ 523875 h 1695450"/>
                  <a:gd name="connsiteX193" fmla="*/ 969169 w 2588419"/>
                  <a:gd name="connsiteY193" fmla="*/ 507207 h 1695450"/>
                  <a:gd name="connsiteX194" fmla="*/ 990600 w 2588419"/>
                  <a:gd name="connsiteY194" fmla="*/ 488157 h 1695450"/>
                  <a:gd name="connsiteX195" fmla="*/ 1004887 w 2588419"/>
                  <a:gd name="connsiteY195" fmla="*/ 454819 h 1695450"/>
                  <a:gd name="connsiteX196" fmla="*/ 1004887 w 2588419"/>
                  <a:gd name="connsiteY196" fmla="*/ 431007 h 1695450"/>
                  <a:gd name="connsiteX197" fmla="*/ 997744 w 2588419"/>
                  <a:gd name="connsiteY197" fmla="*/ 397669 h 1695450"/>
                  <a:gd name="connsiteX198" fmla="*/ 1002506 w 2588419"/>
                  <a:gd name="connsiteY198" fmla="*/ 373857 h 1695450"/>
                  <a:gd name="connsiteX199" fmla="*/ 1000125 w 2588419"/>
                  <a:gd name="connsiteY199" fmla="*/ 352425 h 1695450"/>
                  <a:gd name="connsiteX200" fmla="*/ 1021556 w 2588419"/>
                  <a:gd name="connsiteY200" fmla="*/ 338138 h 1695450"/>
                  <a:gd name="connsiteX201" fmla="*/ 1040606 w 2588419"/>
                  <a:gd name="connsiteY201" fmla="*/ 323850 h 1695450"/>
                  <a:gd name="connsiteX202" fmla="*/ 1076325 w 2588419"/>
                  <a:gd name="connsiteY202" fmla="*/ 338138 h 1695450"/>
                  <a:gd name="connsiteX203" fmla="*/ 1109662 w 2588419"/>
                  <a:gd name="connsiteY203" fmla="*/ 366713 h 1695450"/>
                  <a:gd name="connsiteX204" fmla="*/ 1135856 w 2588419"/>
                  <a:gd name="connsiteY204" fmla="*/ 388144 h 1695450"/>
                  <a:gd name="connsiteX205" fmla="*/ 1140619 w 2588419"/>
                  <a:gd name="connsiteY205" fmla="*/ 431007 h 1695450"/>
                  <a:gd name="connsiteX206" fmla="*/ 1150144 w 2588419"/>
                  <a:gd name="connsiteY206" fmla="*/ 478632 h 1695450"/>
                  <a:gd name="connsiteX207" fmla="*/ 1185862 w 2588419"/>
                  <a:gd name="connsiteY207" fmla="*/ 500063 h 1695450"/>
                  <a:gd name="connsiteX208" fmla="*/ 1221581 w 2588419"/>
                  <a:gd name="connsiteY208" fmla="*/ 502444 h 1695450"/>
                  <a:gd name="connsiteX209" fmla="*/ 1245394 w 2588419"/>
                  <a:gd name="connsiteY209" fmla="*/ 523875 h 1695450"/>
                  <a:gd name="connsiteX210" fmla="*/ 1271587 w 2588419"/>
                  <a:gd name="connsiteY210" fmla="*/ 564357 h 1695450"/>
                  <a:gd name="connsiteX211" fmla="*/ 1314450 w 2588419"/>
                  <a:gd name="connsiteY211" fmla="*/ 588169 h 1695450"/>
                  <a:gd name="connsiteX212" fmla="*/ 1366837 w 2588419"/>
                  <a:gd name="connsiteY212" fmla="*/ 583407 h 1695450"/>
                  <a:gd name="connsiteX213" fmla="*/ 1395412 w 2588419"/>
                  <a:gd name="connsiteY213" fmla="*/ 592932 h 1695450"/>
                  <a:gd name="connsiteX214" fmla="*/ 1426369 w 2588419"/>
                  <a:gd name="connsiteY214" fmla="*/ 600075 h 1695450"/>
                  <a:gd name="connsiteX215" fmla="*/ 1466850 w 2588419"/>
                  <a:gd name="connsiteY215" fmla="*/ 623888 h 1695450"/>
                  <a:gd name="connsiteX216" fmla="*/ 1500187 w 2588419"/>
                  <a:gd name="connsiteY216" fmla="*/ 640557 h 1695450"/>
                  <a:gd name="connsiteX217" fmla="*/ 1504950 w 2588419"/>
                  <a:gd name="connsiteY217" fmla="*/ 650082 h 1695450"/>
                  <a:gd name="connsiteX218" fmla="*/ 1502569 w 2588419"/>
                  <a:gd name="connsiteY218" fmla="*/ 661988 h 1695450"/>
                  <a:gd name="connsiteX219" fmla="*/ 1473994 w 2588419"/>
                  <a:gd name="connsiteY219" fmla="*/ 673894 h 1695450"/>
                  <a:gd name="connsiteX220" fmla="*/ 1473994 w 2588419"/>
                  <a:gd name="connsiteY220" fmla="*/ 723900 h 1695450"/>
                  <a:gd name="connsiteX221" fmla="*/ 1490662 w 2588419"/>
                  <a:gd name="connsiteY221" fmla="*/ 738188 h 1695450"/>
                  <a:gd name="connsiteX222" fmla="*/ 1519237 w 2588419"/>
                  <a:gd name="connsiteY222" fmla="*/ 762000 h 1695450"/>
                  <a:gd name="connsiteX223" fmla="*/ 1521619 w 2588419"/>
                  <a:gd name="connsiteY223" fmla="*/ 783432 h 1695450"/>
                  <a:gd name="connsiteX224" fmla="*/ 1521619 w 2588419"/>
                  <a:gd name="connsiteY224" fmla="*/ 783432 h 1695450"/>
                  <a:gd name="connsiteX225" fmla="*/ 1519237 w 2588419"/>
                  <a:gd name="connsiteY225" fmla="*/ 838200 h 1695450"/>
                  <a:gd name="connsiteX226" fmla="*/ 1545431 w 2588419"/>
                  <a:gd name="connsiteY226" fmla="*/ 871538 h 1695450"/>
                  <a:gd name="connsiteX227" fmla="*/ 1574006 w 2588419"/>
                  <a:gd name="connsiteY227" fmla="*/ 897732 h 1695450"/>
                  <a:gd name="connsiteX228" fmla="*/ 1626394 w 2588419"/>
                  <a:gd name="connsiteY228" fmla="*/ 912019 h 1695450"/>
                  <a:gd name="connsiteX229" fmla="*/ 1643062 w 2588419"/>
                  <a:gd name="connsiteY229" fmla="*/ 909638 h 1695450"/>
                  <a:gd name="connsiteX230" fmla="*/ 1664494 w 2588419"/>
                  <a:gd name="connsiteY230" fmla="*/ 931069 h 1695450"/>
                  <a:gd name="connsiteX231" fmla="*/ 1671637 w 2588419"/>
                  <a:gd name="connsiteY231" fmla="*/ 966788 h 1695450"/>
                  <a:gd name="connsiteX232" fmla="*/ 1654969 w 2588419"/>
                  <a:gd name="connsiteY232" fmla="*/ 992982 h 1695450"/>
                  <a:gd name="connsiteX233" fmla="*/ 1695450 w 2588419"/>
                  <a:gd name="connsiteY233" fmla="*/ 1023938 h 1695450"/>
                  <a:gd name="connsiteX234" fmla="*/ 1750219 w 2588419"/>
                  <a:gd name="connsiteY234" fmla="*/ 1019175 h 1695450"/>
                  <a:gd name="connsiteX235" fmla="*/ 1793081 w 2588419"/>
                  <a:gd name="connsiteY235" fmla="*/ 1038225 h 1695450"/>
                  <a:gd name="connsiteX236" fmla="*/ 1852612 w 2588419"/>
                  <a:gd name="connsiteY236" fmla="*/ 1040607 h 1695450"/>
                  <a:gd name="connsiteX237" fmla="*/ 1890712 w 2588419"/>
                  <a:gd name="connsiteY237" fmla="*/ 1040607 h 1695450"/>
                  <a:gd name="connsiteX238" fmla="*/ 1952625 w 2588419"/>
                  <a:gd name="connsiteY238" fmla="*/ 1031082 h 1695450"/>
                  <a:gd name="connsiteX239" fmla="*/ 1971675 w 2588419"/>
                  <a:gd name="connsiteY239" fmla="*/ 1016794 h 1695450"/>
                  <a:gd name="connsiteX240" fmla="*/ 2005012 w 2588419"/>
                  <a:gd name="connsiteY240" fmla="*/ 990600 h 1695450"/>
                  <a:gd name="connsiteX241" fmla="*/ 2031206 w 2588419"/>
                  <a:gd name="connsiteY241" fmla="*/ 988219 h 1695450"/>
                  <a:gd name="connsiteX242" fmla="*/ 2057400 w 2588419"/>
                  <a:gd name="connsiteY242" fmla="*/ 983457 h 1695450"/>
                  <a:gd name="connsiteX243" fmla="*/ 2116931 w 2588419"/>
                  <a:gd name="connsiteY243" fmla="*/ 997744 h 1695450"/>
                  <a:gd name="connsiteX244" fmla="*/ 2171700 w 2588419"/>
                  <a:gd name="connsiteY244" fmla="*/ 981075 h 1695450"/>
                  <a:gd name="connsiteX245" fmla="*/ 2200275 w 2588419"/>
                  <a:gd name="connsiteY245" fmla="*/ 981075 h 1695450"/>
                  <a:gd name="connsiteX246" fmla="*/ 2240756 w 2588419"/>
                  <a:gd name="connsiteY246" fmla="*/ 997744 h 1695450"/>
                  <a:gd name="connsiteX247" fmla="*/ 2266950 w 2588419"/>
                  <a:gd name="connsiteY247" fmla="*/ 1007269 h 1695450"/>
                  <a:gd name="connsiteX248" fmla="*/ 2297906 w 2588419"/>
                  <a:gd name="connsiteY248" fmla="*/ 1026319 h 1695450"/>
                  <a:gd name="connsiteX249" fmla="*/ 2319337 w 2588419"/>
                  <a:gd name="connsiteY249" fmla="*/ 1059657 h 1695450"/>
                  <a:gd name="connsiteX250" fmla="*/ 2359819 w 2588419"/>
                  <a:gd name="connsiteY250" fmla="*/ 1090613 h 1695450"/>
                  <a:gd name="connsiteX251" fmla="*/ 2388394 w 2588419"/>
                  <a:gd name="connsiteY251" fmla="*/ 1126332 h 1695450"/>
                  <a:gd name="connsiteX252" fmla="*/ 2438400 w 2588419"/>
                  <a:gd name="connsiteY252" fmla="*/ 1138238 h 1695450"/>
                  <a:gd name="connsiteX253" fmla="*/ 2478881 w 2588419"/>
                  <a:gd name="connsiteY253" fmla="*/ 1133475 h 1695450"/>
                  <a:gd name="connsiteX254" fmla="*/ 2526506 w 2588419"/>
                  <a:gd name="connsiteY254" fmla="*/ 1128713 h 1695450"/>
                  <a:gd name="connsiteX255" fmla="*/ 2550319 w 2588419"/>
                  <a:gd name="connsiteY255" fmla="*/ 1128713 h 1695450"/>
                  <a:gd name="connsiteX256" fmla="*/ 2564606 w 2588419"/>
                  <a:gd name="connsiteY256" fmla="*/ 1162050 h 1695450"/>
                  <a:gd name="connsiteX257" fmla="*/ 2588419 w 2588419"/>
                  <a:gd name="connsiteY257" fmla="*/ 1209675 h 169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</a:cxnLst>
                <a:rect l="l" t="t" r="r" b="b"/>
                <a:pathLst>
                  <a:path w="2588419" h="1695450">
                    <a:moveTo>
                      <a:pt x="2588419" y="1209675"/>
                    </a:moveTo>
                    <a:lnTo>
                      <a:pt x="2574131" y="1250157"/>
                    </a:lnTo>
                    <a:lnTo>
                      <a:pt x="2545556" y="1266825"/>
                    </a:lnTo>
                    <a:lnTo>
                      <a:pt x="2521744" y="1285875"/>
                    </a:lnTo>
                    <a:lnTo>
                      <a:pt x="2500312" y="1312069"/>
                    </a:lnTo>
                    <a:lnTo>
                      <a:pt x="2488406" y="1331119"/>
                    </a:lnTo>
                    <a:lnTo>
                      <a:pt x="2488406" y="1352550"/>
                    </a:lnTo>
                    <a:lnTo>
                      <a:pt x="2471737" y="1393032"/>
                    </a:lnTo>
                    <a:lnTo>
                      <a:pt x="2455069" y="1423988"/>
                    </a:lnTo>
                    <a:lnTo>
                      <a:pt x="2452687" y="1445419"/>
                    </a:lnTo>
                    <a:lnTo>
                      <a:pt x="2459831" y="1483519"/>
                    </a:lnTo>
                    <a:lnTo>
                      <a:pt x="2483644" y="1502569"/>
                    </a:lnTo>
                    <a:lnTo>
                      <a:pt x="2505075" y="1504950"/>
                    </a:lnTo>
                    <a:lnTo>
                      <a:pt x="2505075" y="1504950"/>
                    </a:lnTo>
                    <a:lnTo>
                      <a:pt x="2533650" y="1521619"/>
                    </a:lnTo>
                    <a:lnTo>
                      <a:pt x="2538412" y="1543050"/>
                    </a:lnTo>
                    <a:lnTo>
                      <a:pt x="2528887" y="1559719"/>
                    </a:lnTo>
                    <a:lnTo>
                      <a:pt x="2526506" y="1576388"/>
                    </a:lnTo>
                    <a:lnTo>
                      <a:pt x="2538412" y="1602582"/>
                    </a:lnTo>
                    <a:lnTo>
                      <a:pt x="2533650" y="1624013"/>
                    </a:lnTo>
                    <a:lnTo>
                      <a:pt x="2514600" y="1628775"/>
                    </a:lnTo>
                    <a:lnTo>
                      <a:pt x="2466975" y="1616869"/>
                    </a:lnTo>
                    <a:lnTo>
                      <a:pt x="2447925" y="1612107"/>
                    </a:lnTo>
                    <a:lnTo>
                      <a:pt x="2438400" y="1583532"/>
                    </a:lnTo>
                    <a:lnTo>
                      <a:pt x="2412206" y="1562100"/>
                    </a:lnTo>
                    <a:lnTo>
                      <a:pt x="2405062" y="1540669"/>
                    </a:lnTo>
                    <a:lnTo>
                      <a:pt x="2376487" y="1524000"/>
                    </a:lnTo>
                    <a:lnTo>
                      <a:pt x="2343150" y="1514475"/>
                    </a:lnTo>
                    <a:lnTo>
                      <a:pt x="2314575" y="1493044"/>
                    </a:lnTo>
                    <a:lnTo>
                      <a:pt x="2276475" y="1485900"/>
                    </a:lnTo>
                    <a:lnTo>
                      <a:pt x="2231231" y="1490663"/>
                    </a:lnTo>
                    <a:lnTo>
                      <a:pt x="2221706" y="1504950"/>
                    </a:lnTo>
                    <a:lnTo>
                      <a:pt x="2212181" y="1533525"/>
                    </a:lnTo>
                    <a:cubicBezTo>
                      <a:pt x="2205037" y="1535113"/>
                      <a:pt x="2197849" y="1536513"/>
                      <a:pt x="2190750" y="1538288"/>
                    </a:cubicBezTo>
                    <a:cubicBezTo>
                      <a:pt x="2188315" y="1538897"/>
                      <a:pt x="2183606" y="1540669"/>
                      <a:pt x="2183606" y="1540669"/>
                    </a:cubicBezTo>
                    <a:lnTo>
                      <a:pt x="2183606" y="1540669"/>
                    </a:lnTo>
                    <a:lnTo>
                      <a:pt x="2176462" y="1569244"/>
                    </a:lnTo>
                    <a:lnTo>
                      <a:pt x="2178844" y="1604963"/>
                    </a:lnTo>
                    <a:lnTo>
                      <a:pt x="2166937" y="1626394"/>
                    </a:lnTo>
                    <a:lnTo>
                      <a:pt x="2181225" y="1671638"/>
                    </a:lnTo>
                    <a:lnTo>
                      <a:pt x="2162175" y="1695450"/>
                    </a:lnTo>
                    <a:lnTo>
                      <a:pt x="2133600" y="1683544"/>
                    </a:lnTo>
                    <a:lnTo>
                      <a:pt x="2114550" y="1654969"/>
                    </a:lnTo>
                    <a:lnTo>
                      <a:pt x="2074069" y="1650207"/>
                    </a:lnTo>
                    <a:lnTo>
                      <a:pt x="2040731" y="1647825"/>
                    </a:lnTo>
                    <a:lnTo>
                      <a:pt x="2002631" y="1624013"/>
                    </a:lnTo>
                    <a:lnTo>
                      <a:pt x="1962150" y="1624013"/>
                    </a:lnTo>
                    <a:lnTo>
                      <a:pt x="1931194" y="1635919"/>
                    </a:lnTo>
                    <a:lnTo>
                      <a:pt x="1902619" y="1607344"/>
                    </a:lnTo>
                    <a:lnTo>
                      <a:pt x="1864519" y="1581150"/>
                    </a:lnTo>
                    <a:lnTo>
                      <a:pt x="1826419" y="1574007"/>
                    </a:lnTo>
                    <a:lnTo>
                      <a:pt x="1788319" y="1562100"/>
                    </a:lnTo>
                    <a:lnTo>
                      <a:pt x="1764506" y="1550194"/>
                    </a:lnTo>
                    <a:lnTo>
                      <a:pt x="1743075" y="1519238"/>
                    </a:lnTo>
                    <a:lnTo>
                      <a:pt x="1738312" y="1485900"/>
                    </a:lnTo>
                    <a:lnTo>
                      <a:pt x="1700212" y="1452563"/>
                    </a:lnTo>
                    <a:lnTo>
                      <a:pt x="1685925" y="1419225"/>
                    </a:lnTo>
                    <a:lnTo>
                      <a:pt x="1650206" y="1416844"/>
                    </a:lnTo>
                    <a:lnTo>
                      <a:pt x="1635919" y="1435894"/>
                    </a:lnTo>
                    <a:lnTo>
                      <a:pt x="1595437" y="1421607"/>
                    </a:lnTo>
                    <a:lnTo>
                      <a:pt x="1543050" y="1414463"/>
                    </a:lnTo>
                    <a:lnTo>
                      <a:pt x="1488281" y="1402557"/>
                    </a:lnTo>
                    <a:lnTo>
                      <a:pt x="1462087" y="1390650"/>
                    </a:lnTo>
                    <a:lnTo>
                      <a:pt x="1390650" y="1359694"/>
                    </a:lnTo>
                    <a:lnTo>
                      <a:pt x="1359694" y="1343025"/>
                    </a:lnTo>
                    <a:lnTo>
                      <a:pt x="1309687" y="1316832"/>
                    </a:lnTo>
                    <a:lnTo>
                      <a:pt x="1300162" y="1290638"/>
                    </a:lnTo>
                    <a:lnTo>
                      <a:pt x="1288256" y="1266825"/>
                    </a:lnTo>
                    <a:lnTo>
                      <a:pt x="1300162" y="1212057"/>
                    </a:lnTo>
                    <a:lnTo>
                      <a:pt x="1288256" y="1169194"/>
                    </a:lnTo>
                    <a:lnTo>
                      <a:pt x="1252537" y="1200150"/>
                    </a:lnTo>
                    <a:lnTo>
                      <a:pt x="1228725" y="1235869"/>
                    </a:lnTo>
                    <a:lnTo>
                      <a:pt x="1209675" y="1231107"/>
                    </a:lnTo>
                    <a:lnTo>
                      <a:pt x="1145381" y="1223963"/>
                    </a:lnTo>
                    <a:lnTo>
                      <a:pt x="1102519" y="1214438"/>
                    </a:lnTo>
                    <a:lnTo>
                      <a:pt x="1076325" y="1209675"/>
                    </a:lnTo>
                    <a:lnTo>
                      <a:pt x="1042987" y="1226344"/>
                    </a:lnTo>
                    <a:lnTo>
                      <a:pt x="1042987" y="1226344"/>
                    </a:lnTo>
                    <a:lnTo>
                      <a:pt x="1026319" y="1188244"/>
                    </a:lnTo>
                    <a:lnTo>
                      <a:pt x="1033462" y="1166813"/>
                    </a:lnTo>
                    <a:lnTo>
                      <a:pt x="1004887" y="1116807"/>
                    </a:lnTo>
                    <a:lnTo>
                      <a:pt x="985837" y="1088232"/>
                    </a:lnTo>
                    <a:lnTo>
                      <a:pt x="938212" y="1073944"/>
                    </a:lnTo>
                    <a:lnTo>
                      <a:pt x="871537" y="1073944"/>
                    </a:lnTo>
                    <a:lnTo>
                      <a:pt x="826294" y="1071563"/>
                    </a:lnTo>
                    <a:lnTo>
                      <a:pt x="783431" y="1090613"/>
                    </a:lnTo>
                    <a:lnTo>
                      <a:pt x="738187" y="1116807"/>
                    </a:lnTo>
                    <a:lnTo>
                      <a:pt x="697706" y="1123950"/>
                    </a:lnTo>
                    <a:lnTo>
                      <a:pt x="657225" y="1154907"/>
                    </a:lnTo>
                    <a:lnTo>
                      <a:pt x="638175" y="1154907"/>
                    </a:lnTo>
                    <a:lnTo>
                      <a:pt x="616744" y="1145382"/>
                    </a:lnTo>
                    <a:lnTo>
                      <a:pt x="578644" y="1121569"/>
                    </a:lnTo>
                    <a:lnTo>
                      <a:pt x="535781" y="1100138"/>
                    </a:lnTo>
                    <a:lnTo>
                      <a:pt x="514350" y="1081088"/>
                    </a:lnTo>
                    <a:lnTo>
                      <a:pt x="535781" y="1028700"/>
                    </a:lnTo>
                    <a:lnTo>
                      <a:pt x="559594" y="1004888"/>
                    </a:lnTo>
                    <a:lnTo>
                      <a:pt x="578644" y="1021557"/>
                    </a:lnTo>
                    <a:lnTo>
                      <a:pt x="604837" y="1023938"/>
                    </a:lnTo>
                    <a:lnTo>
                      <a:pt x="607219" y="1002507"/>
                    </a:lnTo>
                    <a:lnTo>
                      <a:pt x="595312" y="983457"/>
                    </a:lnTo>
                    <a:lnTo>
                      <a:pt x="619125" y="959644"/>
                    </a:lnTo>
                    <a:lnTo>
                      <a:pt x="650081" y="933450"/>
                    </a:lnTo>
                    <a:lnTo>
                      <a:pt x="676275" y="919163"/>
                    </a:lnTo>
                    <a:lnTo>
                      <a:pt x="700087" y="902494"/>
                    </a:lnTo>
                    <a:lnTo>
                      <a:pt x="719137" y="878682"/>
                    </a:lnTo>
                    <a:lnTo>
                      <a:pt x="721519" y="842963"/>
                    </a:lnTo>
                    <a:lnTo>
                      <a:pt x="707231" y="826294"/>
                    </a:lnTo>
                    <a:lnTo>
                      <a:pt x="688181" y="821532"/>
                    </a:lnTo>
                    <a:lnTo>
                      <a:pt x="650081" y="835819"/>
                    </a:lnTo>
                    <a:lnTo>
                      <a:pt x="621506" y="852488"/>
                    </a:lnTo>
                    <a:lnTo>
                      <a:pt x="585787" y="873919"/>
                    </a:lnTo>
                    <a:cubicBezTo>
                      <a:pt x="560900" y="866452"/>
                      <a:pt x="567835" y="872635"/>
                      <a:pt x="559594" y="864394"/>
                    </a:cubicBezTo>
                    <a:lnTo>
                      <a:pt x="542925" y="854869"/>
                    </a:lnTo>
                    <a:lnTo>
                      <a:pt x="511969" y="831057"/>
                    </a:lnTo>
                    <a:lnTo>
                      <a:pt x="502444" y="802482"/>
                    </a:lnTo>
                    <a:lnTo>
                      <a:pt x="459581" y="797719"/>
                    </a:lnTo>
                    <a:lnTo>
                      <a:pt x="428625" y="785813"/>
                    </a:lnTo>
                    <a:lnTo>
                      <a:pt x="407194" y="771525"/>
                    </a:lnTo>
                    <a:lnTo>
                      <a:pt x="376237" y="752475"/>
                    </a:lnTo>
                    <a:lnTo>
                      <a:pt x="354806" y="726282"/>
                    </a:lnTo>
                    <a:lnTo>
                      <a:pt x="340519" y="697707"/>
                    </a:lnTo>
                    <a:lnTo>
                      <a:pt x="330994" y="661988"/>
                    </a:lnTo>
                    <a:lnTo>
                      <a:pt x="326231" y="638175"/>
                    </a:lnTo>
                    <a:lnTo>
                      <a:pt x="333375" y="588169"/>
                    </a:lnTo>
                    <a:lnTo>
                      <a:pt x="335756" y="561975"/>
                    </a:lnTo>
                    <a:lnTo>
                      <a:pt x="352425" y="542925"/>
                    </a:lnTo>
                    <a:lnTo>
                      <a:pt x="338137" y="492919"/>
                    </a:lnTo>
                    <a:lnTo>
                      <a:pt x="321469" y="478632"/>
                    </a:lnTo>
                    <a:lnTo>
                      <a:pt x="295275" y="450057"/>
                    </a:lnTo>
                    <a:lnTo>
                      <a:pt x="252412" y="433388"/>
                    </a:lnTo>
                    <a:lnTo>
                      <a:pt x="223837" y="445294"/>
                    </a:lnTo>
                    <a:lnTo>
                      <a:pt x="207169" y="457200"/>
                    </a:lnTo>
                    <a:lnTo>
                      <a:pt x="195262" y="473869"/>
                    </a:lnTo>
                    <a:lnTo>
                      <a:pt x="183356" y="509588"/>
                    </a:lnTo>
                    <a:cubicBezTo>
                      <a:pt x="158765" y="514506"/>
                      <a:pt x="167638" y="514350"/>
                      <a:pt x="157162" y="514350"/>
                    </a:cubicBezTo>
                    <a:lnTo>
                      <a:pt x="121444" y="514350"/>
                    </a:lnTo>
                    <a:lnTo>
                      <a:pt x="71437" y="514350"/>
                    </a:lnTo>
                    <a:lnTo>
                      <a:pt x="35719" y="507207"/>
                    </a:lnTo>
                    <a:lnTo>
                      <a:pt x="11906" y="492919"/>
                    </a:lnTo>
                    <a:lnTo>
                      <a:pt x="9525" y="469107"/>
                    </a:lnTo>
                    <a:lnTo>
                      <a:pt x="14287" y="445294"/>
                    </a:lnTo>
                    <a:lnTo>
                      <a:pt x="0" y="421482"/>
                    </a:lnTo>
                    <a:lnTo>
                      <a:pt x="0" y="395288"/>
                    </a:lnTo>
                    <a:lnTo>
                      <a:pt x="16669" y="366713"/>
                    </a:lnTo>
                    <a:lnTo>
                      <a:pt x="16669" y="366713"/>
                    </a:lnTo>
                    <a:lnTo>
                      <a:pt x="38100" y="330994"/>
                    </a:lnTo>
                    <a:lnTo>
                      <a:pt x="61912" y="319088"/>
                    </a:lnTo>
                    <a:lnTo>
                      <a:pt x="92869" y="321469"/>
                    </a:lnTo>
                    <a:lnTo>
                      <a:pt x="133350" y="333375"/>
                    </a:lnTo>
                    <a:lnTo>
                      <a:pt x="173831" y="321469"/>
                    </a:lnTo>
                    <a:lnTo>
                      <a:pt x="216694" y="302419"/>
                    </a:lnTo>
                    <a:lnTo>
                      <a:pt x="223837" y="271463"/>
                    </a:lnTo>
                    <a:lnTo>
                      <a:pt x="245269" y="261938"/>
                    </a:lnTo>
                    <a:lnTo>
                      <a:pt x="278606" y="247650"/>
                    </a:lnTo>
                    <a:lnTo>
                      <a:pt x="273844" y="202407"/>
                    </a:lnTo>
                    <a:lnTo>
                      <a:pt x="266700" y="176213"/>
                    </a:lnTo>
                    <a:lnTo>
                      <a:pt x="252412" y="123825"/>
                    </a:lnTo>
                    <a:lnTo>
                      <a:pt x="259556" y="97632"/>
                    </a:lnTo>
                    <a:lnTo>
                      <a:pt x="276225" y="73819"/>
                    </a:lnTo>
                    <a:lnTo>
                      <a:pt x="295275" y="78582"/>
                    </a:lnTo>
                    <a:lnTo>
                      <a:pt x="319087" y="59532"/>
                    </a:lnTo>
                    <a:lnTo>
                      <a:pt x="357187" y="61913"/>
                    </a:lnTo>
                    <a:lnTo>
                      <a:pt x="385762" y="59532"/>
                    </a:lnTo>
                    <a:lnTo>
                      <a:pt x="409575" y="52388"/>
                    </a:lnTo>
                    <a:lnTo>
                      <a:pt x="433387" y="64294"/>
                    </a:lnTo>
                    <a:lnTo>
                      <a:pt x="454819" y="73819"/>
                    </a:lnTo>
                    <a:lnTo>
                      <a:pt x="473869" y="61913"/>
                    </a:lnTo>
                    <a:lnTo>
                      <a:pt x="495300" y="47625"/>
                    </a:lnTo>
                    <a:lnTo>
                      <a:pt x="490537" y="28575"/>
                    </a:lnTo>
                    <a:lnTo>
                      <a:pt x="509587" y="4763"/>
                    </a:lnTo>
                    <a:lnTo>
                      <a:pt x="561975" y="0"/>
                    </a:lnTo>
                    <a:lnTo>
                      <a:pt x="592931" y="26194"/>
                    </a:lnTo>
                    <a:lnTo>
                      <a:pt x="633412" y="42863"/>
                    </a:lnTo>
                    <a:lnTo>
                      <a:pt x="631031" y="73819"/>
                    </a:lnTo>
                    <a:lnTo>
                      <a:pt x="657225" y="104775"/>
                    </a:lnTo>
                    <a:lnTo>
                      <a:pt x="700087" y="130969"/>
                    </a:lnTo>
                    <a:lnTo>
                      <a:pt x="707231" y="159544"/>
                    </a:lnTo>
                    <a:lnTo>
                      <a:pt x="702469" y="200025"/>
                    </a:lnTo>
                    <a:lnTo>
                      <a:pt x="692944" y="235744"/>
                    </a:lnTo>
                    <a:lnTo>
                      <a:pt x="673894" y="259557"/>
                    </a:lnTo>
                    <a:lnTo>
                      <a:pt x="685800" y="288132"/>
                    </a:lnTo>
                    <a:lnTo>
                      <a:pt x="690562" y="319088"/>
                    </a:lnTo>
                    <a:lnTo>
                      <a:pt x="681037" y="354807"/>
                    </a:lnTo>
                    <a:lnTo>
                      <a:pt x="683419" y="411957"/>
                    </a:lnTo>
                    <a:lnTo>
                      <a:pt x="704850" y="435769"/>
                    </a:lnTo>
                    <a:lnTo>
                      <a:pt x="723900" y="454819"/>
                    </a:lnTo>
                    <a:lnTo>
                      <a:pt x="750094" y="457200"/>
                    </a:lnTo>
                    <a:lnTo>
                      <a:pt x="785812" y="447675"/>
                    </a:lnTo>
                    <a:lnTo>
                      <a:pt x="826294" y="461963"/>
                    </a:lnTo>
                    <a:lnTo>
                      <a:pt x="857250" y="488157"/>
                    </a:lnTo>
                    <a:lnTo>
                      <a:pt x="864394" y="516732"/>
                    </a:lnTo>
                    <a:lnTo>
                      <a:pt x="892969" y="528638"/>
                    </a:lnTo>
                    <a:lnTo>
                      <a:pt x="931069" y="523875"/>
                    </a:lnTo>
                    <a:lnTo>
                      <a:pt x="969169" y="507207"/>
                    </a:lnTo>
                    <a:lnTo>
                      <a:pt x="990600" y="488157"/>
                    </a:lnTo>
                    <a:lnTo>
                      <a:pt x="1004887" y="454819"/>
                    </a:lnTo>
                    <a:lnTo>
                      <a:pt x="1004887" y="431007"/>
                    </a:lnTo>
                    <a:lnTo>
                      <a:pt x="997744" y="397669"/>
                    </a:lnTo>
                    <a:lnTo>
                      <a:pt x="1002506" y="373857"/>
                    </a:lnTo>
                    <a:lnTo>
                      <a:pt x="1000125" y="352425"/>
                    </a:lnTo>
                    <a:cubicBezTo>
                      <a:pt x="1020127" y="339924"/>
                      <a:pt x="1013880" y="345814"/>
                      <a:pt x="1021556" y="338138"/>
                    </a:cubicBezTo>
                    <a:lnTo>
                      <a:pt x="1040606" y="323850"/>
                    </a:lnTo>
                    <a:lnTo>
                      <a:pt x="1076325" y="338138"/>
                    </a:lnTo>
                    <a:lnTo>
                      <a:pt x="1109662" y="366713"/>
                    </a:lnTo>
                    <a:lnTo>
                      <a:pt x="1135856" y="388144"/>
                    </a:lnTo>
                    <a:lnTo>
                      <a:pt x="1140619" y="431007"/>
                    </a:lnTo>
                    <a:lnTo>
                      <a:pt x="1150144" y="478632"/>
                    </a:lnTo>
                    <a:lnTo>
                      <a:pt x="1185862" y="500063"/>
                    </a:lnTo>
                    <a:lnTo>
                      <a:pt x="1221581" y="502444"/>
                    </a:lnTo>
                    <a:lnTo>
                      <a:pt x="1245394" y="523875"/>
                    </a:lnTo>
                    <a:lnTo>
                      <a:pt x="1271587" y="564357"/>
                    </a:lnTo>
                    <a:lnTo>
                      <a:pt x="1314450" y="588169"/>
                    </a:lnTo>
                    <a:lnTo>
                      <a:pt x="1366837" y="583407"/>
                    </a:lnTo>
                    <a:lnTo>
                      <a:pt x="1395412" y="592932"/>
                    </a:lnTo>
                    <a:lnTo>
                      <a:pt x="1426369" y="600075"/>
                    </a:lnTo>
                    <a:lnTo>
                      <a:pt x="1466850" y="623888"/>
                    </a:lnTo>
                    <a:lnTo>
                      <a:pt x="1500187" y="640557"/>
                    </a:lnTo>
                    <a:lnTo>
                      <a:pt x="1504950" y="650082"/>
                    </a:lnTo>
                    <a:lnTo>
                      <a:pt x="1502569" y="661988"/>
                    </a:lnTo>
                    <a:lnTo>
                      <a:pt x="1473994" y="673894"/>
                    </a:lnTo>
                    <a:lnTo>
                      <a:pt x="1473994" y="723900"/>
                    </a:lnTo>
                    <a:cubicBezTo>
                      <a:pt x="1491308" y="736268"/>
                      <a:pt x="1490662" y="728979"/>
                      <a:pt x="1490662" y="738188"/>
                    </a:cubicBezTo>
                    <a:lnTo>
                      <a:pt x="1519237" y="762000"/>
                    </a:lnTo>
                    <a:lnTo>
                      <a:pt x="1521619" y="783432"/>
                    </a:lnTo>
                    <a:lnTo>
                      <a:pt x="1521619" y="783432"/>
                    </a:lnTo>
                    <a:lnTo>
                      <a:pt x="1519237" y="838200"/>
                    </a:lnTo>
                    <a:lnTo>
                      <a:pt x="1545431" y="871538"/>
                    </a:lnTo>
                    <a:lnTo>
                      <a:pt x="1574006" y="897732"/>
                    </a:lnTo>
                    <a:lnTo>
                      <a:pt x="1626394" y="912019"/>
                    </a:lnTo>
                    <a:lnTo>
                      <a:pt x="1643062" y="909638"/>
                    </a:lnTo>
                    <a:lnTo>
                      <a:pt x="1664494" y="931069"/>
                    </a:lnTo>
                    <a:lnTo>
                      <a:pt x="1671637" y="966788"/>
                    </a:lnTo>
                    <a:lnTo>
                      <a:pt x="1654969" y="992982"/>
                    </a:lnTo>
                    <a:lnTo>
                      <a:pt x="1695450" y="1023938"/>
                    </a:lnTo>
                    <a:lnTo>
                      <a:pt x="1750219" y="1019175"/>
                    </a:lnTo>
                    <a:lnTo>
                      <a:pt x="1793081" y="1038225"/>
                    </a:lnTo>
                    <a:lnTo>
                      <a:pt x="1852612" y="1040607"/>
                    </a:lnTo>
                    <a:lnTo>
                      <a:pt x="1890712" y="1040607"/>
                    </a:lnTo>
                    <a:lnTo>
                      <a:pt x="1952625" y="1031082"/>
                    </a:lnTo>
                    <a:lnTo>
                      <a:pt x="1971675" y="1016794"/>
                    </a:lnTo>
                    <a:lnTo>
                      <a:pt x="2005012" y="990600"/>
                    </a:lnTo>
                    <a:cubicBezTo>
                      <a:pt x="2028022" y="988044"/>
                      <a:pt x="2019256" y="988219"/>
                      <a:pt x="2031206" y="988219"/>
                    </a:cubicBezTo>
                    <a:lnTo>
                      <a:pt x="2057400" y="983457"/>
                    </a:lnTo>
                    <a:lnTo>
                      <a:pt x="2116931" y="997744"/>
                    </a:lnTo>
                    <a:lnTo>
                      <a:pt x="2171700" y="981075"/>
                    </a:lnTo>
                    <a:lnTo>
                      <a:pt x="2200275" y="981075"/>
                    </a:lnTo>
                    <a:lnTo>
                      <a:pt x="2240756" y="997744"/>
                    </a:lnTo>
                    <a:cubicBezTo>
                      <a:pt x="2263871" y="1005449"/>
                      <a:pt x="2255452" y="1001521"/>
                      <a:pt x="2266950" y="1007269"/>
                    </a:cubicBezTo>
                    <a:lnTo>
                      <a:pt x="2297906" y="1026319"/>
                    </a:lnTo>
                    <a:lnTo>
                      <a:pt x="2319337" y="1059657"/>
                    </a:lnTo>
                    <a:lnTo>
                      <a:pt x="2359819" y="1090613"/>
                    </a:lnTo>
                    <a:lnTo>
                      <a:pt x="2388394" y="1126332"/>
                    </a:lnTo>
                    <a:lnTo>
                      <a:pt x="2438400" y="1138238"/>
                    </a:lnTo>
                    <a:lnTo>
                      <a:pt x="2478881" y="1133475"/>
                    </a:lnTo>
                    <a:lnTo>
                      <a:pt x="2526506" y="1128713"/>
                    </a:lnTo>
                    <a:lnTo>
                      <a:pt x="2550319" y="1128713"/>
                    </a:lnTo>
                    <a:lnTo>
                      <a:pt x="2564606" y="1162050"/>
                    </a:lnTo>
                    <a:lnTo>
                      <a:pt x="2588419" y="120967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1" name="정선군">
                <a:extLst>
                  <a:ext uri="{FF2B5EF4-FFF2-40B4-BE49-F238E27FC236}">
                    <a16:creationId xmlns:a16="http://schemas.microsoft.com/office/drawing/2014/main" id="{DB87B29C-FDED-6283-91C8-5256B1CDD549}"/>
                  </a:ext>
                </a:extLst>
              </p:cNvPr>
              <p:cNvSpPr/>
              <p:nvPr/>
            </p:nvSpPr>
            <p:spPr>
              <a:xfrm>
                <a:off x="5057775" y="4471988"/>
                <a:ext cx="1566863" cy="1814512"/>
              </a:xfrm>
              <a:custGeom>
                <a:avLst/>
                <a:gdLst>
                  <a:gd name="connsiteX0" fmla="*/ 228600 w 1566863"/>
                  <a:gd name="connsiteY0" fmla="*/ 1216818 h 1814512"/>
                  <a:gd name="connsiteX1" fmla="*/ 207169 w 1566863"/>
                  <a:gd name="connsiteY1" fmla="*/ 1257300 h 1814512"/>
                  <a:gd name="connsiteX2" fmla="*/ 178594 w 1566863"/>
                  <a:gd name="connsiteY2" fmla="*/ 1264443 h 1814512"/>
                  <a:gd name="connsiteX3" fmla="*/ 169069 w 1566863"/>
                  <a:gd name="connsiteY3" fmla="*/ 1276350 h 1814512"/>
                  <a:gd name="connsiteX4" fmla="*/ 157163 w 1566863"/>
                  <a:gd name="connsiteY4" fmla="*/ 1302543 h 1814512"/>
                  <a:gd name="connsiteX5" fmla="*/ 138113 w 1566863"/>
                  <a:gd name="connsiteY5" fmla="*/ 1302543 h 1814512"/>
                  <a:gd name="connsiteX6" fmla="*/ 130969 w 1566863"/>
                  <a:gd name="connsiteY6" fmla="*/ 1321593 h 1814512"/>
                  <a:gd name="connsiteX7" fmla="*/ 140494 w 1566863"/>
                  <a:gd name="connsiteY7" fmla="*/ 1340643 h 1814512"/>
                  <a:gd name="connsiteX8" fmla="*/ 183356 w 1566863"/>
                  <a:gd name="connsiteY8" fmla="*/ 1354931 h 1814512"/>
                  <a:gd name="connsiteX9" fmla="*/ 183356 w 1566863"/>
                  <a:gd name="connsiteY9" fmla="*/ 1385887 h 1814512"/>
                  <a:gd name="connsiteX10" fmla="*/ 176213 w 1566863"/>
                  <a:gd name="connsiteY10" fmla="*/ 1426368 h 1814512"/>
                  <a:gd name="connsiteX11" fmla="*/ 200025 w 1566863"/>
                  <a:gd name="connsiteY11" fmla="*/ 1464468 h 1814512"/>
                  <a:gd name="connsiteX12" fmla="*/ 219075 w 1566863"/>
                  <a:gd name="connsiteY12" fmla="*/ 1481137 h 1814512"/>
                  <a:gd name="connsiteX13" fmla="*/ 266700 w 1566863"/>
                  <a:gd name="connsiteY13" fmla="*/ 1500187 h 1814512"/>
                  <a:gd name="connsiteX14" fmla="*/ 292894 w 1566863"/>
                  <a:gd name="connsiteY14" fmla="*/ 1495425 h 1814512"/>
                  <a:gd name="connsiteX15" fmla="*/ 326231 w 1566863"/>
                  <a:gd name="connsiteY15" fmla="*/ 1524000 h 1814512"/>
                  <a:gd name="connsiteX16" fmla="*/ 335756 w 1566863"/>
                  <a:gd name="connsiteY16" fmla="*/ 1552575 h 1814512"/>
                  <a:gd name="connsiteX17" fmla="*/ 328613 w 1566863"/>
                  <a:gd name="connsiteY17" fmla="*/ 1590675 h 1814512"/>
                  <a:gd name="connsiteX18" fmla="*/ 333375 w 1566863"/>
                  <a:gd name="connsiteY18" fmla="*/ 1614487 h 1814512"/>
                  <a:gd name="connsiteX19" fmla="*/ 366713 w 1566863"/>
                  <a:gd name="connsiteY19" fmla="*/ 1616868 h 1814512"/>
                  <a:gd name="connsiteX20" fmla="*/ 416719 w 1566863"/>
                  <a:gd name="connsiteY20" fmla="*/ 1619250 h 1814512"/>
                  <a:gd name="connsiteX21" fmla="*/ 464344 w 1566863"/>
                  <a:gd name="connsiteY21" fmla="*/ 1624012 h 1814512"/>
                  <a:gd name="connsiteX22" fmla="*/ 514350 w 1566863"/>
                  <a:gd name="connsiteY22" fmla="*/ 1631156 h 1814512"/>
                  <a:gd name="connsiteX23" fmla="*/ 535781 w 1566863"/>
                  <a:gd name="connsiteY23" fmla="*/ 1628775 h 1814512"/>
                  <a:gd name="connsiteX24" fmla="*/ 564356 w 1566863"/>
                  <a:gd name="connsiteY24" fmla="*/ 1616868 h 1814512"/>
                  <a:gd name="connsiteX25" fmla="*/ 590550 w 1566863"/>
                  <a:gd name="connsiteY25" fmla="*/ 1597818 h 1814512"/>
                  <a:gd name="connsiteX26" fmla="*/ 619125 w 1566863"/>
                  <a:gd name="connsiteY26" fmla="*/ 1581150 h 1814512"/>
                  <a:gd name="connsiteX27" fmla="*/ 683419 w 1566863"/>
                  <a:gd name="connsiteY27" fmla="*/ 1566862 h 1814512"/>
                  <a:gd name="connsiteX28" fmla="*/ 709613 w 1566863"/>
                  <a:gd name="connsiteY28" fmla="*/ 1559718 h 1814512"/>
                  <a:gd name="connsiteX29" fmla="*/ 745331 w 1566863"/>
                  <a:gd name="connsiteY29" fmla="*/ 1578768 h 1814512"/>
                  <a:gd name="connsiteX30" fmla="*/ 778669 w 1566863"/>
                  <a:gd name="connsiteY30" fmla="*/ 1571625 h 1814512"/>
                  <a:gd name="connsiteX31" fmla="*/ 802481 w 1566863"/>
                  <a:gd name="connsiteY31" fmla="*/ 1566862 h 1814512"/>
                  <a:gd name="connsiteX32" fmla="*/ 835819 w 1566863"/>
                  <a:gd name="connsiteY32" fmla="*/ 1564481 h 1814512"/>
                  <a:gd name="connsiteX33" fmla="*/ 859631 w 1566863"/>
                  <a:gd name="connsiteY33" fmla="*/ 1564481 h 1814512"/>
                  <a:gd name="connsiteX34" fmla="*/ 892969 w 1566863"/>
                  <a:gd name="connsiteY34" fmla="*/ 1581150 h 1814512"/>
                  <a:gd name="connsiteX35" fmla="*/ 942975 w 1566863"/>
                  <a:gd name="connsiteY35" fmla="*/ 1600200 h 1814512"/>
                  <a:gd name="connsiteX36" fmla="*/ 971550 w 1566863"/>
                  <a:gd name="connsiteY36" fmla="*/ 1624012 h 1814512"/>
                  <a:gd name="connsiteX37" fmla="*/ 983456 w 1566863"/>
                  <a:gd name="connsiteY37" fmla="*/ 1657350 h 1814512"/>
                  <a:gd name="connsiteX38" fmla="*/ 1014413 w 1566863"/>
                  <a:gd name="connsiteY38" fmla="*/ 1681162 h 1814512"/>
                  <a:gd name="connsiteX39" fmla="*/ 1038225 w 1566863"/>
                  <a:gd name="connsiteY39" fmla="*/ 1716881 h 1814512"/>
                  <a:gd name="connsiteX40" fmla="*/ 1076325 w 1566863"/>
                  <a:gd name="connsiteY40" fmla="*/ 1724025 h 1814512"/>
                  <a:gd name="connsiteX41" fmla="*/ 1112044 w 1566863"/>
                  <a:gd name="connsiteY41" fmla="*/ 1724025 h 1814512"/>
                  <a:gd name="connsiteX42" fmla="*/ 1152525 w 1566863"/>
                  <a:gd name="connsiteY42" fmla="*/ 1712118 h 1814512"/>
                  <a:gd name="connsiteX43" fmla="*/ 1188244 w 1566863"/>
                  <a:gd name="connsiteY43" fmla="*/ 1712118 h 1814512"/>
                  <a:gd name="connsiteX44" fmla="*/ 1209675 w 1566863"/>
                  <a:gd name="connsiteY44" fmla="*/ 1731168 h 1814512"/>
                  <a:gd name="connsiteX45" fmla="*/ 1235869 w 1566863"/>
                  <a:gd name="connsiteY45" fmla="*/ 1795462 h 1814512"/>
                  <a:gd name="connsiteX46" fmla="*/ 1257300 w 1566863"/>
                  <a:gd name="connsiteY46" fmla="*/ 1814512 h 1814512"/>
                  <a:gd name="connsiteX47" fmla="*/ 1278731 w 1566863"/>
                  <a:gd name="connsiteY47" fmla="*/ 1809750 h 1814512"/>
                  <a:gd name="connsiteX48" fmla="*/ 1293019 w 1566863"/>
                  <a:gd name="connsiteY48" fmla="*/ 1778793 h 1814512"/>
                  <a:gd name="connsiteX49" fmla="*/ 1281113 w 1566863"/>
                  <a:gd name="connsiteY49" fmla="*/ 1738312 h 1814512"/>
                  <a:gd name="connsiteX50" fmla="*/ 1276350 w 1566863"/>
                  <a:gd name="connsiteY50" fmla="*/ 1690687 h 1814512"/>
                  <a:gd name="connsiteX51" fmla="*/ 1266825 w 1566863"/>
                  <a:gd name="connsiteY51" fmla="*/ 1650206 h 1814512"/>
                  <a:gd name="connsiteX52" fmla="*/ 1281113 w 1566863"/>
                  <a:gd name="connsiteY52" fmla="*/ 1621631 h 1814512"/>
                  <a:gd name="connsiteX53" fmla="*/ 1273969 w 1566863"/>
                  <a:gd name="connsiteY53" fmla="*/ 1588293 h 1814512"/>
                  <a:gd name="connsiteX54" fmla="*/ 1257300 w 1566863"/>
                  <a:gd name="connsiteY54" fmla="*/ 1552575 h 1814512"/>
                  <a:gd name="connsiteX55" fmla="*/ 1257300 w 1566863"/>
                  <a:gd name="connsiteY55" fmla="*/ 1514475 h 1814512"/>
                  <a:gd name="connsiteX56" fmla="*/ 1257300 w 1566863"/>
                  <a:gd name="connsiteY56" fmla="*/ 1514475 h 1814512"/>
                  <a:gd name="connsiteX57" fmla="*/ 1243013 w 1566863"/>
                  <a:gd name="connsiteY57" fmla="*/ 1481137 h 1814512"/>
                  <a:gd name="connsiteX58" fmla="*/ 1240631 w 1566863"/>
                  <a:gd name="connsiteY58" fmla="*/ 1445418 h 1814512"/>
                  <a:gd name="connsiteX59" fmla="*/ 1209675 w 1566863"/>
                  <a:gd name="connsiteY59" fmla="*/ 1414462 h 1814512"/>
                  <a:gd name="connsiteX60" fmla="*/ 1188244 w 1566863"/>
                  <a:gd name="connsiteY60" fmla="*/ 1369218 h 1814512"/>
                  <a:gd name="connsiteX61" fmla="*/ 1188244 w 1566863"/>
                  <a:gd name="connsiteY61" fmla="*/ 1343025 h 1814512"/>
                  <a:gd name="connsiteX62" fmla="*/ 1190625 w 1566863"/>
                  <a:gd name="connsiteY62" fmla="*/ 1309687 h 1814512"/>
                  <a:gd name="connsiteX63" fmla="*/ 1181100 w 1566863"/>
                  <a:gd name="connsiteY63" fmla="*/ 1290637 h 1814512"/>
                  <a:gd name="connsiteX64" fmla="*/ 1159669 w 1566863"/>
                  <a:gd name="connsiteY64" fmla="*/ 1285875 h 1814512"/>
                  <a:gd name="connsiteX65" fmla="*/ 1128713 w 1566863"/>
                  <a:gd name="connsiteY65" fmla="*/ 1266825 h 1814512"/>
                  <a:gd name="connsiteX66" fmla="*/ 1112044 w 1566863"/>
                  <a:gd name="connsiteY66" fmla="*/ 1228725 h 1814512"/>
                  <a:gd name="connsiteX67" fmla="*/ 1109663 w 1566863"/>
                  <a:gd name="connsiteY67" fmla="*/ 1195387 h 1814512"/>
                  <a:gd name="connsiteX68" fmla="*/ 1126331 w 1566863"/>
                  <a:gd name="connsiteY68" fmla="*/ 1166812 h 1814512"/>
                  <a:gd name="connsiteX69" fmla="*/ 1147763 w 1566863"/>
                  <a:gd name="connsiteY69" fmla="*/ 1140618 h 1814512"/>
                  <a:gd name="connsiteX70" fmla="*/ 1147763 w 1566863"/>
                  <a:gd name="connsiteY70" fmla="*/ 1116806 h 1814512"/>
                  <a:gd name="connsiteX71" fmla="*/ 1143000 w 1566863"/>
                  <a:gd name="connsiteY71" fmla="*/ 1083468 h 1814512"/>
                  <a:gd name="connsiteX72" fmla="*/ 1116806 w 1566863"/>
                  <a:gd name="connsiteY72" fmla="*/ 1042987 h 1814512"/>
                  <a:gd name="connsiteX73" fmla="*/ 1104900 w 1566863"/>
                  <a:gd name="connsiteY73" fmla="*/ 1007268 h 1814512"/>
                  <a:gd name="connsiteX74" fmla="*/ 1109663 w 1566863"/>
                  <a:gd name="connsiteY74" fmla="*/ 964406 h 1814512"/>
                  <a:gd name="connsiteX75" fmla="*/ 1123950 w 1566863"/>
                  <a:gd name="connsiteY75" fmla="*/ 945356 h 1814512"/>
                  <a:gd name="connsiteX76" fmla="*/ 1128713 w 1566863"/>
                  <a:gd name="connsiteY76" fmla="*/ 907256 h 1814512"/>
                  <a:gd name="connsiteX77" fmla="*/ 1131094 w 1566863"/>
                  <a:gd name="connsiteY77" fmla="*/ 864393 h 1814512"/>
                  <a:gd name="connsiteX78" fmla="*/ 1150144 w 1566863"/>
                  <a:gd name="connsiteY78" fmla="*/ 819150 h 1814512"/>
                  <a:gd name="connsiteX79" fmla="*/ 1171575 w 1566863"/>
                  <a:gd name="connsiteY79" fmla="*/ 785812 h 1814512"/>
                  <a:gd name="connsiteX80" fmla="*/ 1212056 w 1566863"/>
                  <a:gd name="connsiteY80" fmla="*/ 773906 h 1814512"/>
                  <a:gd name="connsiteX81" fmla="*/ 1238250 w 1566863"/>
                  <a:gd name="connsiteY81" fmla="*/ 757237 h 1814512"/>
                  <a:gd name="connsiteX82" fmla="*/ 1252538 w 1566863"/>
                  <a:gd name="connsiteY82" fmla="*/ 723900 h 1814512"/>
                  <a:gd name="connsiteX83" fmla="*/ 1257300 w 1566863"/>
                  <a:gd name="connsiteY83" fmla="*/ 678656 h 1814512"/>
                  <a:gd name="connsiteX84" fmla="*/ 1288256 w 1566863"/>
                  <a:gd name="connsiteY84" fmla="*/ 645318 h 1814512"/>
                  <a:gd name="connsiteX85" fmla="*/ 1309688 w 1566863"/>
                  <a:gd name="connsiteY85" fmla="*/ 631031 h 1814512"/>
                  <a:gd name="connsiteX86" fmla="*/ 1373981 w 1566863"/>
                  <a:gd name="connsiteY86" fmla="*/ 614362 h 1814512"/>
                  <a:gd name="connsiteX87" fmla="*/ 1402556 w 1566863"/>
                  <a:gd name="connsiteY87" fmla="*/ 600075 h 1814512"/>
                  <a:gd name="connsiteX88" fmla="*/ 1457325 w 1566863"/>
                  <a:gd name="connsiteY88" fmla="*/ 609600 h 1814512"/>
                  <a:gd name="connsiteX89" fmla="*/ 1485900 w 1566863"/>
                  <a:gd name="connsiteY89" fmla="*/ 600075 h 1814512"/>
                  <a:gd name="connsiteX90" fmla="*/ 1493044 w 1566863"/>
                  <a:gd name="connsiteY90" fmla="*/ 573881 h 1814512"/>
                  <a:gd name="connsiteX91" fmla="*/ 1526381 w 1566863"/>
                  <a:gd name="connsiteY91" fmla="*/ 547687 h 1814512"/>
                  <a:gd name="connsiteX92" fmla="*/ 1552575 w 1566863"/>
                  <a:gd name="connsiteY92" fmla="*/ 521493 h 1814512"/>
                  <a:gd name="connsiteX93" fmla="*/ 1562100 w 1566863"/>
                  <a:gd name="connsiteY93" fmla="*/ 497681 h 1814512"/>
                  <a:gd name="connsiteX94" fmla="*/ 1562100 w 1566863"/>
                  <a:gd name="connsiteY94" fmla="*/ 497681 h 1814512"/>
                  <a:gd name="connsiteX95" fmla="*/ 1547813 w 1566863"/>
                  <a:gd name="connsiteY95" fmla="*/ 469106 h 1814512"/>
                  <a:gd name="connsiteX96" fmla="*/ 1533525 w 1566863"/>
                  <a:gd name="connsiteY96" fmla="*/ 450056 h 1814512"/>
                  <a:gd name="connsiteX97" fmla="*/ 1535906 w 1566863"/>
                  <a:gd name="connsiteY97" fmla="*/ 426243 h 1814512"/>
                  <a:gd name="connsiteX98" fmla="*/ 1552575 w 1566863"/>
                  <a:gd name="connsiteY98" fmla="*/ 409575 h 1814512"/>
                  <a:gd name="connsiteX99" fmla="*/ 1535906 w 1566863"/>
                  <a:gd name="connsiteY99" fmla="*/ 388143 h 1814512"/>
                  <a:gd name="connsiteX100" fmla="*/ 1531144 w 1566863"/>
                  <a:gd name="connsiteY100" fmla="*/ 359568 h 1814512"/>
                  <a:gd name="connsiteX101" fmla="*/ 1531144 w 1566863"/>
                  <a:gd name="connsiteY101" fmla="*/ 330993 h 1814512"/>
                  <a:gd name="connsiteX102" fmla="*/ 1538288 w 1566863"/>
                  <a:gd name="connsiteY102" fmla="*/ 307181 h 1814512"/>
                  <a:gd name="connsiteX103" fmla="*/ 1552575 w 1566863"/>
                  <a:gd name="connsiteY103" fmla="*/ 278606 h 1814512"/>
                  <a:gd name="connsiteX104" fmla="*/ 1566863 w 1566863"/>
                  <a:gd name="connsiteY104" fmla="*/ 259556 h 1814512"/>
                  <a:gd name="connsiteX105" fmla="*/ 1557338 w 1566863"/>
                  <a:gd name="connsiteY105" fmla="*/ 233362 h 1814512"/>
                  <a:gd name="connsiteX106" fmla="*/ 1540669 w 1566863"/>
                  <a:gd name="connsiteY106" fmla="*/ 221456 h 1814512"/>
                  <a:gd name="connsiteX107" fmla="*/ 1509713 w 1566863"/>
                  <a:gd name="connsiteY107" fmla="*/ 226218 h 1814512"/>
                  <a:gd name="connsiteX108" fmla="*/ 1462088 w 1566863"/>
                  <a:gd name="connsiteY108" fmla="*/ 235743 h 1814512"/>
                  <a:gd name="connsiteX109" fmla="*/ 1440656 w 1566863"/>
                  <a:gd name="connsiteY109" fmla="*/ 233362 h 1814512"/>
                  <a:gd name="connsiteX110" fmla="*/ 1407319 w 1566863"/>
                  <a:gd name="connsiteY110" fmla="*/ 219075 h 1814512"/>
                  <a:gd name="connsiteX111" fmla="*/ 1381125 w 1566863"/>
                  <a:gd name="connsiteY111" fmla="*/ 188118 h 1814512"/>
                  <a:gd name="connsiteX112" fmla="*/ 1362075 w 1566863"/>
                  <a:gd name="connsiteY112" fmla="*/ 157162 h 1814512"/>
                  <a:gd name="connsiteX113" fmla="*/ 1347788 w 1566863"/>
                  <a:gd name="connsiteY113" fmla="*/ 130968 h 1814512"/>
                  <a:gd name="connsiteX114" fmla="*/ 1350169 w 1566863"/>
                  <a:gd name="connsiteY114" fmla="*/ 90487 h 1814512"/>
                  <a:gd name="connsiteX115" fmla="*/ 1350169 w 1566863"/>
                  <a:gd name="connsiteY115" fmla="*/ 61912 h 1814512"/>
                  <a:gd name="connsiteX116" fmla="*/ 1338263 w 1566863"/>
                  <a:gd name="connsiteY116" fmla="*/ 28575 h 1814512"/>
                  <a:gd name="connsiteX117" fmla="*/ 1323975 w 1566863"/>
                  <a:gd name="connsiteY117" fmla="*/ 4762 h 1814512"/>
                  <a:gd name="connsiteX118" fmla="*/ 1312069 w 1566863"/>
                  <a:gd name="connsiteY118" fmla="*/ 0 h 1814512"/>
                  <a:gd name="connsiteX119" fmla="*/ 1293019 w 1566863"/>
                  <a:gd name="connsiteY119" fmla="*/ 33337 h 1814512"/>
                  <a:gd name="connsiteX120" fmla="*/ 1269206 w 1566863"/>
                  <a:gd name="connsiteY120" fmla="*/ 69056 h 1814512"/>
                  <a:gd name="connsiteX121" fmla="*/ 1243013 w 1566863"/>
                  <a:gd name="connsiteY121" fmla="*/ 121443 h 1814512"/>
                  <a:gd name="connsiteX122" fmla="*/ 1216819 w 1566863"/>
                  <a:gd name="connsiteY122" fmla="*/ 159543 h 1814512"/>
                  <a:gd name="connsiteX123" fmla="*/ 1209675 w 1566863"/>
                  <a:gd name="connsiteY123" fmla="*/ 195262 h 1814512"/>
                  <a:gd name="connsiteX124" fmla="*/ 1202531 w 1566863"/>
                  <a:gd name="connsiteY124" fmla="*/ 250031 h 1814512"/>
                  <a:gd name="connsiteX125" fmla="*/ 1178719 w 1566863"/>
                  <a:gd name="connsiteY125" fmla="*/ 316706 h 1814512"/>
                  <a:gd name="connsiteX126" fmla="*/ 1131094 w 1566863"/>
                  <a:gd name="connsiteY126" fmla="*/ 354806 h 1814512"/>
                  <a:gd name="connsiteX127" fmla="*/ 1078706 w 1566863"/>
                  <a:gd name="connsiteY127" fmla="*/ 366712 h 1814512"/>
                  <a:gd name="connsiteX128" fmla="*/ 1059656 w 1566863"/>
                  <a:gd name="connsiteY128" fmla="*/ 342900 h 1814512"/>
                  <a:gd name="connsiteX129" fmla="*/ 1054894 w 1566863"/>
                  <a:gd name="connsiteY129" fmla="*/ 292893 h 1814512"/>
                  <a:gd name="connsiteX130" fmla="*/ 1019175 w 1566863"/>
                  <a:gd name="connsiteY130" fmla="*/ 269081 h 1814512"/>
                  <a:gd name="connsiteX131" fmla="*/ 990600 w 1566863"/>
                  <a:gd name="connsiteY131" fmla="*/ 252412 h 1814512"/>
                  <a:gd name="connsiteX132" fmla="*/ 959644 w 1566863"/>
                  <a:gd name="connsiteY132" fmla="*/ 216693 h 1814512"/>
                  <a:gd name="connsiteX133" fmla="*/ 938213 w 1566863"/>
                  <a:gd name="connsiteY133" fmla="*/ 195262 h 1814512"/>
                  <a:gd name="connsiteX134" fmla="*/ 897731 w 1566863"/>
                  <a:gd name="connsiteY134" fmla="*/ 171450 h 1814512"/>
                  <a:gd name="connsiteX135" fmla="*/ 871538 w 1566863"/>
                  <a:gd name="connsiteY135" fmla="*/ 157162 h 1814512"/>
                  <a:gd name="connsiteX136" fmla="*/ 835819 w 1566863"/>
                  <a:gd name="connsiteY136" fmla="*/ 157162 h 1814512"/>
                  <a:gd name="connsiteX137" fmla="*/ 795338 w 1566863"/>
                  <a:gd name="connsiteY137" fmla="*/ 164306 h 1814512"/>
                  <a:gd name="connsiteX138" fmla="*/ 783431 w 1566863"/>
                  <a:gd name="connsiteY138" fmla="*/ 178593 h 1814512"/>
                  <a:gd name="connsiteX139" fmla="*/ 771525 w 1566863"/>
                  <a:gd name="connsiteY139" fmla="*/ 209550 h 1814512"/>
                  <a:gd name="connsiteX140" fmla="*/ 719138 w 1566863"/>
                  <a:gd name="connsiteY140" fmla="*/ 221456 h 1814512"/>
                  <a:gd name="connsiteX141" fmla="*/ 688181 w 1566863"/>
                  <a:gd name="connsiteY141" fmla="*/ 211931 h 1814512"/>
                  <a:gd name="connsiteX142" fmla="*/ 676275 w 1566863"/>
                  <a:gd name="connsiteY142" fmla="*/ 190500 h 1814512"/>
                  <a:gd name="connsiteX143" fmla="*/ 659606 w 1566863"/>
                  <a:gd name="connsiteY143" fmla="*/ 159543 h 1814512"/>
                  <a:gd name="connsiteX144" fmla="*/ 611981 w 1566863"/>
                  <a:gd name="connsiteY144" fmla="*/ 116681 h 1814512"/>
                  <a:gd name="connsiteX145" fmla="*/ 576263 w 1566863"/>
                  <a:gd name="connsiteY145" fmla="*/ 111918 h 1814512"/>
                  <a:gd name="connsiteX146" fmla="*/ 557213 w 1566863"/>
                  <a:gd name="connsiteY146" fmla="*/ 73818 h 1814512"/>
                  <a:gd name="connsiteX147" fmla="*/ 526256 w 1566863"/>
                  <a:gd name="connsiteY147" fmla="*/ 78581 h 1814512"/>
                  <a:gd name="connsiteX148" fmla="*/ 509588 w 1566863"/>
                  <a:gd name="connsiteY148" fmla="*/ 104775 h 1814512"/>
                  <a:gd name="connsiteX149" fmla="*/ 509588 w 1566863"/>
                  <a:gd name="connsiteY149" fmla="*/ 123825 h 1814512"/>
                  <a:gd name="connsiteX150" fmla="*/ 466725 w 1566863"/>
                  <a:gd name="connsiteY150" fmla="*/ 145256 h 1814512"/>
                  <a:gd name="connsiteX151" fmla="*/ 428625 w 1566863"/>
                  <a:gd name="connsiteY151" fmla="*/ 140493 h 1814512"/>
                  <a:gd name="connsiteX152" fmla="*/ 426244 w 1566863"/>
                  <a:gd name="connsiteY152" fmla="*/ 107156 h 1814512"/>
                  <a:gd name="connsiteX153" fmla="*/ 414338 w 1566863"/>
                  <a:gd name="connsiteY153" fmla="*/ 83343 h 1814512"/>
                  <a:gd name="connsiteX154" fmla="*/ 404813 w 1566863"/>
                  <a:gd name="connsiteY154" fmla="*/ 50006 h 1814512"/>
                  <a:gd name="connsiteX155" fmla="*/ 392906 w 1566863"/>
                  <a:gd name="connsiteY155" fmla="*/ 33337 h 1814512"/>
                  <a:gd name="connsiteX156" fmla="*/ 371475 w 1566863"/>
                  <a:gd name="connsiteY156" fmla="*/ 11906 h 1814512"/>
                  <a:gd name="connsiteX157" fmla="*/ 345281 w 1566863"/>
                  <a:gd name="connsiteY157" fmla="*/ 28575 h 1814512"/>
                  <a:gd name="connsiteX158" fmla="*/ 316706 w 1566863"/>
                  <a:gd name="connsiteY158" fmla="*/ 69056 h 1814512"/>
                  <a:gd name="connsiteX159" fmla="*/ 300038 w 1566863"/>
                  <a:gd name="connsiteY159" fmla="*/ 97631 h 1814512"/>
                  <a:gd name="connsiteX160" fmla="*/ 269081 w 1566863"/>
                  <a:gd name="connsiteY160" fmla="*/ 147637 h 1814512"/>
                  <a:gd name="connsiteX161" fmla="*/ 269081 w 1566863"/>
                  <a:gd name="connsiteY161" fmla="*/ 173831 h 1814512"/>
                  <a:gd name="connsiteX162" fmla="*/ 276225 w 1566863"/>
                  <a:gd name="connsiteY162" fmla="*/ 211931 h 1814512"/>
                  <a:gd name="connsiteX163" fmla="*/ 264319 w 1566863"/>
                  <a:gd name="connsiteY163" fmla="*/ 235743 h 1814512"/>
                  <a:gd name="connsiteX164" fmla="*/ 266700 w 1566863"/>
                  <a:gd name="connsiteY164" fmla="*/ 276225 h 1814512"/>
                  <a:gd name="connsiteX165" fmla="*/ 257175 w 1566863"/>
                  <a:gd name="connsiteY165" fmla="*/ 302418 h 1814512"/>
                  <a:gd name="connsiteX166" fmla="*/ 250031 w 1566863"/>
                  <a:gd name="connsiteY166" fmla="*/ 335756 h 1814512"/>
                  <a:gd name="connsiteX167" fmla="*/ 230981 w 1566863"/>
                  <a:gd name="connsiteY167" fmla="*/ 359568 h 1814512"/>
                  <a:gd name="connsiteX168" fmla="*/ 204788 w 1566863"/>
                  <a:gd name="connsiteY168" fmla="*/ 338137 h 1814512"/>
                  <a:gd name="connsiteX169" fmla="*/ 188119 w 1566863"/>
                  <a:gd name="connsiteY169" fmla="*/ 366712 h 1814512"/>
                  <a:gd name="connsiteX170" fmla="*/ 190500 w 1566863"/>
                  <a:gd name="connsiteY170" fmla="*/ 404812 h 1814512"/>
                  <a:gd name="connsiteX171" fmla="*/ 183356 w 1566863"/>
                  <a:gd name="connsiteY171" fmla="*/ 454818 h 1814512"/>
                  <a:gd name="connsiteX172" fmla="*/ 152400 w 1566863"/>
                  <a:gd name="connsiteY172" fmla="*/ 485775 h 1814512"/>
                  <a:gd name="connsiteX173" fmla="*/ 130969 w 1566863"/>
                  <a:gd name="connsiteY173" fmla="*/ 488156 h 1814512"/>
                  <a:gd name="connsiteX174" fmla="*/ 114300 w 1566863"/>
                  <a:gd name="connsiteY174" fmla="*/ 488156 h 1814512"/>
                  <a:gd name="connsiteX175" fmla="*/ 85725 w 1566863"/>
                  <a:gd name="connsiteY175" fmla="*/ 476250 h 1814512"/>
                  <a:gd name="connsiteX176" fmla="*/ 59531 w 1566863"/>
                  <a:gd name="connsiteY176" fmla="*/ 466725 h 1814512"/>
                  <a:gd name="connsiteX177" fmla="*/ 35719 w 1566863"/>
                  <a:gd name="connsiteY177" fmla="*/ 495300 h 1814512"/>
                  <a:gd name="connsiteX178" fmla="*/ 23813 w 1566863"/>
                  <a:gd name="connsiteY178" fmla="*/ 528637 h 1814512"/>
                  <a:gd name="connsiteX179" fmla="*/ 45244 w 1566863"/>
                  <a:gd name="connsiteY179" fmla="*/ 557212 h 1814512"/>
                  <a:gd name="connsiteX180" fmla="*/ 38100 w 1566863"/>
                  <a:gd name="connsiteY180" fmla="*/ 592931 h 1814512"/>
                  <a:gd name="connsiteX181" fmla="*/ 7144 w 1566863"/>
                  <a:gd name="connsiteY181" fmla="*/ 604837 h 1814512"/>
                  <a:gd name="connsiteX182" fmla="*/ 0 w 1566863"/>
                  <a:gd name="connsiteY182" fmla="*/ 640556 h 1814512"/>
                  <a:gd name="connsiteX183" fmla="*/ 14288 w 1566863"/>
                  <a:gd name="connsiteY183" fmla="*/ 673893 h 1814512"/>
                  <a:gd name="connsiteX184" fmla="*/ 50006 w 1566863"/>
                  <a:gd name="connsiteY184" fmla="*/ 685800 h 1814512"/>
                  <a:gd name="connsiteX185" fmla="*/ 88106 w 1566863"/>
                  <a:gd name="connsiteY185" fmla="*/ 716756 h 1814512"/>
                  <a:gd name="connsiteX186" fmla="*/ 107156 w 1566863"/>
                  <a:gd name="connsiteY186" fmla="*/ 754856 h 1814512"/>
                  <a:gd name="connsiteX187" fmla="*/ 116681 w 1566863"/>
                  <a:gd name="connsiteY187" fmla="*/ 804862 h 1814512"/>
                  <a:gd name="connsiteX188" fmla="*/ 133350 w 1566863"/>
                  <a:gd name="connsiteY188" fmla="*/ 835818 h 1814512"/>
                  <a:gd name="connsiteX189" fmla="*/ 130969 w 1566863"/>
                  <a:gd name="connsiteY189" fmla="*/ 878681 h 1814512"/>
                  <a:gd name="connsiteX190" fmla="*/ 157163 w 1566863"/>
                  <a:gd name="connsiteY190" fmla="*/ 919162 h 1814512"/>
                  <a:gd name="connsiteX191" fmla="*/ 176213 w 1566863"/>
                  <a:gd name="connsiteY191" fmla="*/ 947737 h 1814512"/>
                  <a:gd name="connsiteX192" fmla="*/ 176213 w 1566863"/>
                  <a:gd name="connsiteY192" fmla="*/ 969168 h 1814512"/>
                  <a:gd name="connsiteX193" fmla="*/ 176213 w 1566863"/>
                  <a:gd name="connsiteY193" fmla="*/ 997743 h 1814512"/>
                  <a:gd name="connsiteX194" fmla="*/ 173831 w 1566863"/>
                  <a:gd name="connsiteY194" fmla="*/ 1038225 h 1814512"/>
                  <a:gd name="connsiteX195" fmla="*/ 188119 w 1566863"/>
                  <a:gd name="connsiteY195" fmla="*/ 1081087 h 1814512"/>
                  <a:gd name="connsiteX196" fmla="*/ 190500 w 1566863"/>
                  <a:gd name="connsiteY196" fmla="*/ 1109662 h 1814512"/>
                  <a:gd name="connsiteX197" fmla="*/ 202406 w 1566863"/>
                  <a:gd name="connsiteY197" fmla="*/ 1140618 h 1814512"/>
                  <a:gd name="connsiteX198" fmla="*/ 209550 w 1566863"/>
                  <a:gd name="connsiteY198" fmla="*/ 1164431 h 1814512"/>
                  <a:gd name="connsiteX199" fmla="*/ 228600 w 1566863"/>
                  <a:gd name="connsiteY199" fmla="*/ 1216818 h 1814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</a:cxnLst>
                <a:rect l="l" t="t" r="r" b="b"/>
                <a:pathLst>
                  <a:path w="1566863" h="1814512">
                    <a:moveTo>
                      <a:pt x="228600" y="1216818"/>
                    </a:moveTo>
                    <a:lnTo>
                      <a:pt x="207169" y="1257300"/>
                    </a:lnTo>
                    <a:lnTo>
                      <a:pt x="178594" y="1264443"/>
                    </a:lnTo>
                    <a:lnTo>
                      <a:pt x="169069" y="1276350"/>
                    </a:lnTo>
                    <a:lnTo>
                      <a:pt x="157163" y="1302543"/>
                    </a:lnTo>
                    <a:lnTo>
                      <a:pt x="138113" y="1302543"/>
                    </a:lnTo>
                    <a:lnTo>
                      <a:pt x="130969" y="1321593"/>
                    </a:lnTo>
                    <a:lnTo>
                      <a:pt x="140494" y="1340643"/>
                    </a:lnTo>
                    <a:lnTo>
                      <a:pt x="183356" y="1354931"/>
                    </a:lnTo>
                    <a:lnTo>
                      <a:pt x="183356" y="1385887"/>
                    </a:lnTo>
                    <a:lnTo>
                      <a:pt x="176213" y="1426368"/>
                    </a:lnTo>
                    <a:lnTo>
                      <a:pt x="200025" y="1464468"/>
                    </a:lnTo>
                    <a:lnTo>
                      <a:pt x="219075" y="1481137"/>
                    </a:lnTo>
                    <a:lnTo>
                      <a:pt x="266700" y="1500187"/>
                    </a:lnTo>
                    <a:lnTo>
                      <a:pt x="292894" y="1495425"/>
                    </a:lnTo>
                    <a:lnTo>
                      <a:pt x="326231" y="1524000"/>
                    </a:lnTo>
                    <a:lnTo>
                      <a:pt x="335756" y="1552575"/>
                    </a:lnTo>
                    <a:lnTo>
                      <a:pt x="328613" y="1590675"/>
                    </a:lnTo>
                    <a:lnTo>
                      <a:pt x="333375" y="1614487"/>
                    </a:lnTo>
                    <a:lnTo>
                      <a:pt x="366713" y="1616868"/>
                    </a:lnTo>
                    <a:lnTo>
                      <a:pt x="416719" y="1619250"/>
                    </a:lnTo>
                    <a:lnTo>
                      <a:pt x="464344" y="1624012"/>
                    </a:lnTo>
                    <a:lnTo>
                      <a:pt x="514350" y="1631156"/>
                    </a:lnTo>
                    <a:lnTo>
                      <a:pt x="535781" y="1628775"/>
                    </a:lnTo>
                    <a:lnTo>
                      <a:pt x="564356" y="1616868"/>
                    </a:lnTo>
                    <a:lnTo>
                      <a:pt x="590550" y="1597818"/>
                    </a:lnTo>
                    <a:lnTo>
                      <a:pt x="619125" y="1581150"/>
                    </a:lnTo>
                    <a:lnTo>
                      <a:pt x="683419" y="1566862"/>
                    </a:lnTo>
                    <a:lnTo>
                      <a:pt x="709613" y="1559718"/>
                    </a:lnTo>
                    <a:lnTo>
                      <a:pt x="745331" y="1578768"/>
                    </a:lnTo>
                    <a:lnTo>
                      <a:pt x="778669" y="1571625"/>
                    </a:lnTo>
                    <a:cubicBezTo>
                      <a:pt x="800875" y="1566690"/>
                      <a:pt x="792782" y="1566862"/>
                      <a:pt x="802481" y="1566862"/>
                    </a:cubicBezTo>
                    <a:lnTo>
                      <a:pt x="835819" y="1564481"/>
                    </a:lnTo>
                    <a:lnTo>
                      <a:pt x="859631" y="1564481"/>
                    </a:lnTo>
                    <a:lnTo>
                      <a:pt x="892969" y="1581150"/>
                    </a:lnTo>
                    <a:lnTo>
                      <a:pt x="942975" y="1600200"/>
                    </a:lnTo>
                    <a:lnTo>
                      <a:pt x="971550" y="1624012"/>
                    </a:lnTo>
                    <a:lnTo>
                      <a:pt x="983456" y="1657350"/>
                    </a:lnTo>
                    <a:lnTo>
                      <a:pt x="1014413" y="1681162"/>
                    </a:lnTo>
                    <a:lnTo>
                      <a:pt x="1038225" y="1716881"/>
                    </a:lnTo>
                    <a:lnTo>
                      <a:pt x="1076325" y="1724025"/>
                    </a:lnTo>
                    <a:lnTo>
                      <a:pt x="1112044" y="1724025"/>
                    </a:lnTo>
                    <a:lnTo>
                      <a:pt x="1152525" y="1712118"/>
                    </a:lnTo>
                    <a:lnTo>
                      <a:pt x="1188244" y="1712118"/>
                    </a:lnTo>
                    <a:lnTo>
                      <a:pt x="1209675" y="1731168"/>
                    </a:lnTo>
                    <a:lnTo>
                      <a:pt x="1235869" y="1795462"/>
                    </a:lnTo>
                    <a:lnTo>
                      <a:pt x="1257300" y="1814512"/>
                    </a:lnTo>
                    <a:lnTo>
                      <a:pt x="1278731" y="1809750"/>
                    </a:lnTo>
                    <a:lnTo>
                      <a:pt x="1293019" y="1778793"/>
                    </a:lnTo>
                    <a:lnTo>
                      <a:pt x="1281113" y="1738312"/>
                    </a:lnTo>
                    <a:lnTo>
                      <a:pt x="1276350" y="1690687"/>
                    </a:lnTo>
                    <a:lnTo>
                      <a:pt x="1266825" y="1650206"/>
                    </a:lnTo>
                    <a:lnTo>
                      <a:pt x="1281113" y="1621631"/>
                    </a:lnTo>
                    <a:lnTo>
                      <a:pt x="1273969" y="1588293"/>
                    </a:lnTo>
                    <a:lnTo>
                      <a:pt x="1257300" y="1552575"/>
                    </a:lnTo>
                    <a:lnTo>
                      <a:pt x="1257300" y="1514475"/>
                    </a:lnTo>
                    <a:lnTo>
                      <a:pt x="1257300" y="1514475"/>
                    </a:lnTo>
                    <a:lnTo>
                      <a:pt x="1243013" y="1481137"/>
                    </a:lnTo>
                    <a:lnTo>
                      <a:pt x="1240631" y="1445418"/>
                    </a:lnTo>
                    <a:lnTo>
                      <a:pt x="1209675" y="1414462"/>
                    </a:lnTo>
                    <a:lnTo>
                      <a:pt x="1188244" y="1369218"/>
                    </a:lnTo>
                    <a:lnTo>
                      <a:pt x="1188244" y="1343025"/>
                    </a:lnTo>
                    <a:lnTo>
                      <a:pt x="1190625" y="1309687"/>
                    </a:lnTo>
                    <a:lnTo>
                      <a:pt x="1181100" y="1290637"/>
                    </a:lnTo>
                    <a:lnTo>
                      <a:pt x="1159669" y="1285875"/>
                    </a:lnTo>
                    <a:lnTo>
                      <a:pt x="1128713" y="1266825"/>
                    </a:lnTo>
                    <a:lnTo>
                      <a:pt x="1112044" y="1228725"/>
                    </a:lnTo>
                    <a:lnTo>
                      <a:pt x="1109663" y="1195387"/>
                    </a:lnTo>
                    <a:lnTo>
                      <a:pt x="1126331" y="1166812"/>
                    </a:lnTo>
                    <a:lnTo>
                      <a:pt x="1147763" y="1140618"/>
                    </a:lnTo>
                    <a:lnTo>
                      <a:pt x="1147763" y="1116806"/>
                    </a:lnTo>
                    <a:lnTo>
                      <a:pt x="1143000" y="1083468"/>
                    </a:lnTo>
                    <a:lnTo>
                      <a:pt x="1116806" y="1042987"/>
                    </a:lnTo>
                    <a:lnTo>
                      <a:pt x="1104900" y="1007268"/>
                    </a:lnTo>
                    <a:lnTo>
                      <a:pt x="1109663" y="964406"/>
                    </a:lnTo>
                    <a:lnTo>
                      <a:pt x="1123950" y="945356"/>
                    </a:lnTo>
                    <a:lnTo>
                      <a:pt x="1128713" y="907256"/>
                    </a:lnTo>
                    <a:lnTo>
                      <a:pt x="1131094" y="864393"/>
                    </a:lnTo>
                    <a:lnTo>
                      <a:pt x="1150144" y="819150"/>
                    </a:lnTo>
                    <a:lnTo>
                      <a:pt x="1171575" y="785812"/>
                    </a:lnTo>
                    <a:lnTo>
                      <a:pt x="1212056" y="773906"/>
                    </a:lnTo>
                    <a:lnTo>
                      <a:pt x="1238250" y="757237"/>
                    </a:lnTo>
                    <a:lnTo>
                      <a:pt x="1252538" y="723900"/>
                    </a:lnTo>
                    <a:lnTo>
                      <a:pt x="1257300" y="678656"/>
                    </a:lnTo>
                    <a:lnTo>
                      <a:pt x="1288256" y="645318"/>
                    </a:lnTo>
                    <a:lnTo>
                      <a:pt x="1309688" y="631031"/>
                    </a:lnTo>
                    <a:lnTo>
                      <a:pt x="1373981" y="614362"/>
                    </a:lnTo>
                    <a:lnTo>
                      <a:pt x="1402556" y="600075"/>
                    </a:lnTo>
                    <a:lnTo>
                      <a:pt x="1457325" y="609600"/>
                    </a:lnTo>
                    <a:lnTo>
                      <a:pt x="1485900" y="600075"/>
                    </a:lnTo>
                    <a:lnTo>
                      <a:pt x="1493044" y="573881"/>
                    </a:lnTo>
                    <a:lnTo>
                      <a:pt x="1526381" y="547687"/>
                    </a:lnTo>
                    <a:lnTo>
                      <a:pt x="1552575" y="521493"/>
                    </a:lnTo>
                    <a:lnTo>
                      <a:pt x="1562100" y="497681"/>
                    </a:lnTo>
                    <a:lnTo>
                      <a:pt x="1562100" y="497681"/>
                    </a:lnTo>
                    <a:lnTo>
                      <a:pt x="1547813" y="469106"/>
                    </a:lnTo>
                    <a:lnTo>
                      <a:pt x="1533525" y="450056"/>
                    </a:lnTo>
                    <a:lnTo>
                      <a:pt x="1535906" y="426243"/>
                    </a:lnTo>
                    <a:lnTo>
                      <a:pt x="1552575" y="409575"/>
                    </a:lnTo>
                    <a:lnTo>
                      <a:pt x="1535906" y="388143"/>
                    </a:lnTo>
                    <a:lnTo>
                      <a:pt x="1531144" y="359568"/>
                    </a:lnTo>
                    <a:lnTo>
                      <a:pt x="1531144" y="330993"/>
                    </a:lnTo>
                    <a:lnTo>
                      <a:pt x="1538288" y="307181"/>
                    </a:lnTo>
                    <a:lnTo>
                      <a:pt x="1552575" y="278606"/>
                    </a:lnTo>
                    <a:lnTo>
                      <a:pt x="1566863" y="259556"/>
                    </a:lnTo>
                    <a:lnTo>
                      <a:pt x="1557338" y="233362"/>
                    </a:lnTo>
                    <a:lnTo>
                      <a:pt x="1540669" y="221456"/>
                    </a:lnTo>
                    <a:lnTo>
                      <a:pt x="1509713" y="226218"/>
                    </a:lnTo>
                    <a:lnTo>
                      <a:pt x="1462088" y="235743"/>
                    </a:lnTo>
                    <a:lnTo>
                      <a:pt x="1440656" y="233362"/>
                    </a:lnTo>
                    <a:lnTo>
                      <a:pt x="1407319" y="219075"/>
                    </a:lnTo>
                    <a:lnTo>
                      <a:pt x="1381125" y="188118"/>
                    </a:lnTo>
                    <a:lnTo>
                      <a:pt x="1362075" y="157162"/>
                    </a:lnTo>
                    <a:lnTo>
                      <a:pt x="1347788" y="130968"/>
                    </a:lnTo>
                    <a:lnTo>
                      <a:pt x="1350169" y="90487"/>
                    </a:lnTo>
                    <a:lnTo>
                      <a:pt x="1350169" y="61912"/>
                    </a:lnTo>
                    <a:lnTo>
                      <a:pt x="1338263" y="28575"/>
                    </a:lnTo>
                    <a:lnTo>
                      <a:pt x="1323975" y="4762"/>
                    </a:lnTo>
                    <a:lnTo>
                      <a:pt x="1312069" y="0"/>
                    </a:lnTo>
                    <a:lnTo>
                      <a:pt x="1293019" y="33337"/>
                    </a:lnTo>
                    <a:lnTo>
                      <a:pt x="1269206" y="69056"/>
                    </a:lnTo>
                    <a:lnTo>
                      <a:pt x="1243013" y="121443"/>
                    </a:lnTo>
                    <a:lnTo>
                      <a:pt x="1216819" y="159543"/>
                    </a:lnTo>
                    <a:lnTo>
                      <a:pt x="1209675" y="195262"/>
                    </a:lnTo>
                    <a:lnTo>
                      <a:pt x="1202531" y="250031"/>
                    </a:lnTo>
                    <a:lnTo>
                      <a:pt x="1178719" y="316706"/>
                    </a:lnTo>
                    <a:lnTo>
                      <a:pt x="1131094" y="354806"/>
                    </a:lnTo>
                    <a:lnTo>
                      <a:pt x="1078706" y="366712"/>
                    </a:lnTo>
                    <a:lnTo>
                      <a:pt x="1059656" y="342900"/>
                    </a:lnTo>
                    <a:lnTo>
                      <a:pt x="1054894" y="292893"/>
                    </a:lnTo>
                    <a:lnTo>
                      <a:pt x="1019175" y="269081"/>
                    </a:lnTo>
                    <a:lnTo>
                      <a:pt x="990600" y="252412"/>
                    </a:lnTo>
                    <a:lnTo>
                      <a:pt x="959644" y="216693"/>
                    </a:lnTo>
                    <a:lnTo>
                      <a:pt x="938213" y="195262"/>
                    </a:lnTo>
                    <a:lnTo>
                      <a:pt x="897731" y="171450"/>
                    </a:lnTo>
                    <a:lnTo>
                      <a:pt x="871538" y="157162"/>
                    </a:lnTo>
                    <a:lnTo>
                      <a:pt x="835819" y="157162"/>
                    </a:lnTo>
                    <a:lnTo>
                      <a:pt x="795338" y="164306"/>
                    </a:lnTo>
                    <a:lnTo>
                      <a:pt x="783431" y="178593"/>
                    </a:lnTo>
                    <a:lnTo>
                      <a:pt x="771525" y="209550"/>
                    </a:lnTo>
                    <a:lnTo>
                      <a:pt x="719138" y="221456"/>
                    </a:lnTo>
                    <a:lnTo>
                      <a:pt x="688181" y="211931"/>
                    </a:lnTo>
                    <a:lnTo>
                      <a:pt x="676275" y="190500"/>
                    </a:lnTo>
                    <a:lnTo>
                      <a:pt x="659606" y="159543"/>
                    </a:lnTo>
                    <a:lnTo>
                      <a:pt x="611981" y="116681"/>
                    </a:lnTo>
                    <a:lnTo>
                      <a:pt x="576263" y="111918"/>
                    </a:lnTo>
                    <a:lnTo>
                      <a:pt x="557213" y="73818"/>
                    </a:lnTo>
                    <a:lnTo>
                      <a:pt x="526256" y="78581"/>
                    </a:lnTo>
                    <a:lnTo>
                      <a:pt x="509588" y="104775"/>
                    </a:lnTo>
                    <a:lnTo>
                      <a:pt x="509588" y="123825"/>
                    </a:lnTo>
                    <a:lnTo>
                      <a:pt x="466725" y="145256"/>
                    </a:lnTo>
                    <a:lnTo>
                      <a:pt x="428625" y="140493"/>
                    </a:lnTo>
                    <a:lnTo>
                      <a:pt x="426244" y="107156"/>
                    </a:lnTo>
                    <a:lnTo>
                      <a:pt x="414338" y="83343"/>
                    </a:lnTo>
                    <a:lnTo>
                      <a:pt x="404813" y="50006"/>
                    </a:lnTo>
                    <a:lnTo>
                      <a:pt x="392906" y="33337"/>
                    </a:lnTo>
                    <a:lnTo>
                      <a:pt x="371475" y="11906"/>
                    </a:lnTo>
                    <a:lnTo>
                      <a:pt x="345281" y="28575"/>
                    </a:lnTo>
                    <a:lnTo>
                      <a:pt x="316706" y="69056"/>
                    </a:lnTo>
                    <a:lnTo>
                      <a:pt x="300038" y="97631"/>
                    </a:lnTo>
                    <a:lnTo>
                      <a:pt x="269081" y="147637"/>
                    </a:lnTo>
                    <a:lnTo>
                      <a:pt x="269081" y="173831"/>
                    </a:lnTo>
                    <a:lnTo>
                      <a:pt x="276225" y="211931"/>
                    </a:lnTo>
                    <a:lnTo>
                      <a:pt x="264319" y="235743"/>
                    </a:lnTo>
                    <a:lnTo>
                      <a:pt x="266700" y="276225"/>
                    </a:lnTo>
                    <a:lnTo>
                      <a:pt x="257175" y="302418"/>
                    </a:lnTo>
                    <a:lnTo>
                      <a:pt x="250031" y="335756"/>
                    </a:lnTo>
                    <a:lnTo>
                      <a:pt x="230981" y="359568"/>
                    </a:lnTo>
                    <a:lnTo>
                      <a:pt x="204788" y="338137"/>
                    </a:lnTo>
                    <a:lnTo>
                      <a:pt x="188119" y="366712"/>
                    </a:lnTo>
                    <a:lnTo>
                      <a:pt x="190500" y="404812"/>
                    </a:lnTo>
                    <a:lnTo>
                      <a:pt x="183356" y="454818"/>
                    </a:lnTo>
                    <a:lnTo>
                      <a:pt x="152400" y="485775"/>
                    </a:lnTo>
                    <a:lnTo>
                      <a:pt x="130969" y="488156"/>
                    </a:lnTo>
                    <a:lnTo>
                      <a:pt x="114300" y="488156"/>
                    </a:lnTo>
                    <a:lnTo>
                      <a:pt x="85725" y="476250"/>
                    </a:lnTo>
                    <a:lnTo>
                      <a:pt x="59531" y="466725"/>
                    </a:lnTo>
                    <a:lnTo>
                      <a:pt x="35719" y="495300"/>
                    </a:lnTo>
                    <a:lnTo>
                      <a:pt x="23813" y="528637"/>
                    </a:lnTo>
                    <a:lnTo>
                      <a:pt x="45244" y="557212"/>
                    </a:lnTo>
                    <a:lnTo>
                      <a:pt x="38100" y="592931"/>
                    </a:lnTo>
                    <a:lnTo>
                      <a:pt x="7144" y="604837"/>
                    </a:lnTo>
                    <a:lnTo>
                      <a:pt x="0" y="640556"/>
                    </a:lnTo>
                    <a:lnTo>
                      <a:pt x="14288" y="673893"/>
                    </a:lnTo>
                    <a:lnTo>
                      <a:pt x="50006" y="685800"/>
                    </a:lnTo>
                    <a:lnTo>
                      <a:pt x="88106" y="716756"/>
                    </a:lnTo>
                    <a:lnTo>
                      <a:pt x="107156" y="754856"/>
                    </a:lnTo>
                    <a:lnTo>
                      <a:pt x="116681" y="804862"/>
                    </a:lnTo>
                    <a:lnTo>
                      <a:pt x="133350" y="835818"/>
                    </a:lnTo>
                    <a:lnTo>
                      <a:pt x="130969" y="878681"/>
                    </a:lnTo>
                    <a:lnTo>
                      <a:pt x="157163" y="919162"/>
                    </a:lnTo>
                    <a:lnTo>
                      <a:pt x="176213" y="947737"/>
                    </a:lnTo>
                    <a:lnTo>
                      <a:pt x="176213" y="969168"/>
                    </a:lnTo>
                    <a:lnTo>
                      <a:pt x="176213" y="997743"/>
                    </a:lnTo>
                    <a:lnTo>
                      <a:pt x="173831" y="1038225"/>
                    </a:lnTo>
                    <a:lnTo>
                      <a:pt x="188119" y="1081087"/>
                    </a:lnTo>
                    <a:lnTo>
                      <a:pt x="190500" y="1109662"/>
                    </a:lnTo>
                    <a:lnTo>
                      <a:pt x="202406" y="1140618"/>
                    </a:lnTo>
                    <a:lnTo>
                      <a:pt x="209550" y="1164431"/>
                    </a:lnTo>
                    <a:lnTo>
                      <a:pt x="228600" y="1216818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2" name="평창군">
                <a:extLst>
                  <a:ext uri="{FF2B5EF4-FFF2-40B4-BE49-F238E27FC236}">
                    <a16:creationId xmlns:a16="http://schemas.microsoft.com/office/drawing/2014/main" id="{09DFAE44-37F8-A591-F8F4-D339A4BA0A5C}"/>
                  </a:ext>
                </a:extLst>
              </p:cNvPr>
              <p:cNvSpPr/>
              <p:nvPr/>
            </p:nvSpPr>
            <p:spPr>
              <a:xfrm>
                <a:off x="4229100" y="3467100"/>
                <a:ext cx="1739899" cy="2241549"/>
              </a:xfrm>
              <a:custGeom>
                <a:avLst/>
                <a:gdLst>
                  <a:gd name="connsiteX0" fmla="*/ 1187450 w 1739900"/>
                  <a:gd name="connsiteY0" fmla="*/ 0 h 2241550"/>
                  <a:gd name="connsiteX1" fmla="*/ 1206500 w 1739900"/>
                  <a:gd name="connsiteY1" fmla="*/ 0 h 2241550"/>
                  <a:gd name="connsiteX2" fmla="*/ 1225550 w 1739900"/>
                  <a:gd name="connsiteY2" fmla="*/ 38100 h 2241550"/>
                  <a:gd name="connsiteX3" fmla="*/ 1225550 w 1739900"/>
                  <a:gd name="connsiteY3" fmla="*/ 38100 h 2241550"/>
                  <a:gd name="connsiteX4" fmla="*/ 1241425 w 1739900"/>
                  <a:gd name="connsiteY4" fmla="*/ 92075 h 2241550"/>
                  <a:gd name="connsiteX5" fmla="*/ 1254125 w 1739900"/>
                  <a:gd name="connsiteY5" fmla="*/ 120650 h 2241550"/>
                  <a:gd name="connsiteX6" fmla="*/ 1257300 w 1739900"/>
                  <a:gd name="connsiteY6" fmla="*/ 165100 h 2241550"/>
                  <a:gd name="connsiteX7" fmla="*/ 1254125 w 1739900"/>
                  <a:gd name="connsiteY7" fmla="*/ 190500 h 2241550"/>
                  <a:gd name="connsiteX8" fmla="*/ 1279525 w 1739900"/>
                  <a:gd name="connsiteY8" fmla="*/ 219075 h 2241550"/>
                  <a:gd name="connsiteX9" fmla="*/ 1320800 w 1739900"/>
                  <a:gd name="connsiteY9" fmla="*/ 228600 h 2241550"/>
                  <a:gd name="connsiteX10" fmla="*/ 1358900 w 1739900"/>
                  <a:gd name="connsiteY10" fmla="*/ 225425 h 2241550"/>
                  <a:gd name="connsiteX11" fmla="*/ 1387475 w 1739900"/>
                  <a:gd name="connsiteY11" fmla="*/ 209550 h 2241550"/>
                  <a:gd name="connsiteX12" fmla="*/ 1422400 w 1739900"/>
                  <a:gd name="connsiteY12" fmla="*/ 206375 h 2241550"/>
                  <a:gd name="connsiteX13" fmla="*/ 1460500 w 1739900"/>
                  <a:gd name="connsiteY13" fmla="*/ 222250 h 2241550"/>
                  <a:gd name="connsiteX14" fmla="*/ 1495425 w 1739900"/>
                  <a:gd name="connsiteY14" fmla="*/ 219075 h 2241550"/>
                  <a:gd name="connsiteX15" fmla="*/ 1536700 w 1739900"/>
                  <a:gd name="connsiteY15" fmla="*/ 228600 h 2241550"/>
                  <a:gd name="connsiteX16" fmla="*/ 1574800 w 1739900"/>
                  <a:gd name="connsiteY16" fmla="*/ 231775 h 2241550"/>
                  <a:gd name="connsiteX17" fmla="*/ 1606550 w 1739900"/>
                  <a:gd name="connsiteY17" fmla="*/ 257175 h 2241550"/>
                  <a:gd name="connsiteX18" fmla="*/ 1622425 w 1739900"/>
                  <a:gd name="connsiteY18" fmla="*/ 301625 h 2241550"/>
                  <a:gd name="connsiteX19" fmla="*/ 1647825 w 1739900"/>
                  <a:gd name="connsiteY19" fmla="*/ 330200 h 2241550"/>
                  <a:gd name="connsiteX20" fmla="*/ 1676400 w 1739900"/>
                  <a:gd name="connsiteY20" fmla="*/ 346075 h 2241550"/>
                  <a:gd name="connsiteX21" fmla="*/ 1679575 w 1739900"/>
                  <a:gd name="connsiteY21" fmla="*/ 403225 h 2241550"/>
                  <a:gd name="connsiteX22" fmla="*/ 1692275 w 1739900"/>
                  <a:gd name="connsiteY22" fmla="*/ 444500 h 2241550"/>
                  <a:gd name="connsiteX23" fmla="*/ 1698625 w 1739900"/>
                  <a:gd name="connsiteY23" fmla="*/ 479425 h 2241550"/>
                  <a:gd name="connsiteX24" fmla="*/ 1720850 w 1739900"/>
                  <a:gd name="connsiteY24" fmla="*/ 517525 h 2241550"/>
                  <a:gd name="connsiteX25" fmla="*/ 1736725 w 1739900"/>
                  <a:gd name="connsiteY25" fmla="*/ 542925 h 2241550"/>
                  <a:gd name="connsiteX26" fmla="*/ 1739900 w 1739900"/>
                  <a:gd name="connsiteY26" fmla="*/ 584200 h 2241550"/>
                  <a:gd name="connsiteX27" fmla="*/ 1704975 w 1739900"/>
                  <a:gd name="connsiteY27" fmla="*/ 635000 h 2241550"/>
                  <a:gd name="connsiteX28" fmla="*/ 1666875 w 1739900"/>
                  <a:gd name="connsiteY28" fmla="*/ 657225 h 2241550"/>
                  <a:gd name="connsiteX29" fmla="*/ 1628775 w 1739900"/>
                  <a:gd name="connsiteY29" fmla="*/ 682625 h 2241550"/>
                  <a:gd name="connsiteX30" fmla="*/ 1616075 w 1739900"/>
                  <a:gd name="connsiteY30" fmla="*/ 727075 h 2241550"/>
                  <a:gd name="connsiteX31" fmla="*/ 1628775 w 1739900"/>
                  <a:gd name="connsiteY31" fmla="*/ 762000 h 2241550"/>
                  <a:gd name="connsiteX32" fmla="*/ 1625600 w 1739900"/>
                  <a:gd name="connsiteY32" fmla="*/ 809625 h 2241550"/>
                  <a:gd name="connsiteX33" fmla="*/ 1606550 w 1739900"/>
                  <a:gd name="connsiteY33" fmla="*/ 850900 h 2241550"/>
                  <a:gd name="connsiteX34" fmla="*/ 1590675 w 1739900"/>
                  <a:gd name="connsiteY34" fmla="*/ 879475 h 2241550"/>
                  <a:gd name="connsiteX35" fmla="*/ 1558925 w 1739900"/>
                  <a:gd name="connsiteY35" fmla="*/ 895350 h 2241550"/>
                  <a:gd name="connsiteX36" fmla="*/ 1558925 w 1739900"/>
                  <a:gd name="connsiteY36" fmla="*/ 895350 h 2241550"/>
                  <a:gd name="connsiteX37" fmla="*/ 1536700 w 1739900"/>
                  <a:gd name="connsiteY37" fmla="*/ 936625 h 2241550"/>
                  <a:gd name="connsiteX38" fmla="*/ 1498600 w 1739900"/>
                  <a:gd name="connsiteY38" fmla="*/ 933450 h 2241550"/>
                  <a:gd name="connsiteX39" fmla="*/ 1447800 w 1739900"/>
                  <a:gd name="connsiteY39" fmla="*/ 942975 h 2241550"/>
                  <a:gd name="connsiteX40" fmla="*/ 1425575 w 1739900"/>
                  <a:gd name="connsiteY40" fmla="*/ 1000125 h 2241550"/>
                  <a:gd name="connsiteX41" fmla="*/ 1409700 w 1739900"/>
                  <a:gd name="connsiteY41" fmla="*/ 1019175 h 2241550"/>
                  <a:gd name="connsiteX42" fmla="*/ 1387475 w 1739900"/>
                  <a:gd name="connsiteY42" fmla="*/ 1031875 h 2241550"/>
                  <a:gd name="connsiteX43" fmla="*/ 1343025 w 1739900"/>
                  <a:gd name="connsiteY43" fmla="*/ 1044575 h 2241550"/>
                  <a:gd name="connsiteX44" fmla="*/ 1323975 w 1739900"/>
                  <a:gd name="connsiteY44" fmla="*/ 1060450 h 2241550"/>
                  <a:gd name="connsiteX45" fmla="*/ 1317625 w 1739900"/>
                  <a:gd name="connsiteY45" fmla="*/ 1101725 h 2241550"/>
                  <a:gd name="connsiteX46" fmla="*/ 1295400 w 1739900"/>
                  <a:gd name="connsiteY46" fmla="*/ 1114425 h 2241550"/>
                  <a:gd name="connsiteX47" fmla="*/ 1295400 w 1739900"/>
                  <a:gd name="connsiteY47" fmla="*/ 1114425 h 2241550"/>
                  <a:gd name="connsiteX48" fmla="*/ 1270000 w 1739900"/>
                  <a:gd name="connsiteY48" fmla="*/ 1069975 h 2241550"/>
                  <a:gd name="connsiteX49" fmla="*/ 1250950 w 1739900"/>
                  <a:gd name="connsiteY49" fmla="*/ 1035050 h 2241550"/>
                  <a:gd name="connsiteX50" fmla="*/ 1219200 w 1739900"/>
                  <a:gd name="connsiteY50" fmla="*/ 996950 h 2241550"/>
                  <a:gd name="connsiteX51" fmla="*/ 1200150 w 1739900"/>
                  <a:gd name="connsiteY51" fmla="*/ 987425 h 2241550"/>
                  <a:gd name="connsiteX52" fmla="*/ 1158875 w 1739900"/>
                  <a:gd name="connsiteY52" fmla="*/ 993775 h 2241550"/>
                  <a:gd name="connsiteX53" fmla="*/ 1139825 w 1739900"/>
                  <a:gd name="connsiteY53" fmla="*/ 1031875 h 2241550"/>
                  <a:gd name="connsiteX54" fmla="*/ 1092200 w 1739900"/>
                  <a:gd name="connsiteY54" fmla="*/ 1095375 h 2241550"/>
                  <a:gd name="connsiteX55" fmla="*/ 1069975 w 1739900"/>
                  <a:gd name="connsiteY55" fmla="*/ 1130300 h 2241550"/>
                  <a:gd name="connsiteX56" fmla="*/ 1066800 w 1739900"/>
                  <a:gd name="connsiteY56" fmla="*/ 1162050 h 2241550"/>
                  <a:gd name="connsiteX57" fmla="*/ 1073150 w 1739900"/>
                  <a:gd name="connsiteY57" fmla="*/ 1193800 h 2241550"/>
                  <a:gd name="connsiteX58" fmla="*/ 1073150 w 1739900"/>
                  <a:gd name="connsiteY58" fmla="*/ 1228725 h 2241550"/>
                  <a:gd name="connsiteX59" fmla="*/ 1073150 w 1739900"/>
                  <a:gd name="connsiteY59" fmla="*/ 1254125 h 2241550"/>
                  <a:gd name="connsiteX60" fmla="*/ 1066800 w 1739900"/>
                  <a:gd name="connsiteY60" fmla="*/ 1304925 h 2241550"/>
                  <a:gd name="connsiteX61" fmla="*/ 1047750 w 1739900"/>
                  <a:gd name="connsiteY61" fmla="*/ 1317625 h 2241550"/>
                  <a:gd name="connsiteX62" fmla="*/ 1022350 w 1739900"/>
                  <a:gd name="connsiteY62" fmla="*/ 1301750 h 2241550"/>
                  <a:gd name="connsiteX63" fmla="*/ 1003300 w 1739900"/>
                  <a:gd name="connsiteY63" fmla="*/ 1323975 h 2241550"/>
                  <a:gd name="connsiteX64" fmla="*/ 996950 w 1739900"/>
                  <a:gd name="connsiteY64" fmla="*/ 1381125 h 2241550"/>
                  <a:gd name="connsiteX65" fmla="*/ 990600 w 1739900"/>
                  <a:gd name="connsiteY65" fmla="*/ 1409700 h 2241550"/>
                  <a:gd name="connsiteX66" fmla="*/ 977900 w 1739900"/>
                  <a:gd name="connsiteY66" fmla="*/ 1450975 h 2241550"/>
                  <a:gd name="connsiteX67" fmla="*/ 958850 w 1739900"/>
                  <a:gd name="connsiteY67" fmla="*/ 1457325 h 2241550"/>
                  <a:gd name="connsiteX68" fmla="*/ 914400 w 1739900"/>
                  <a:gd name="connsiteY68" fmla="*/ 1441450 h 2241550"/>
                  <a:gd name="connsiteX69" fmla="*/ 876300 w 1739900"/>
                  <a:gd name="connsiteY69" fmla="*/ 1447800 h 2241550"/>
                  <a:gd name="connsiteX70" fmla="*/ 841375 w 1739900"/>
                  <a:gd name="connsiteY70" fmla="*/ 1485900 h 2241550"/>
                  <a:gd name="connsiteX71" fmla="*/ 822325 w 1739900"/>
                  <a:gd name="connsiteY71" fmla="*/ 1533525 h 2241550"/>
                  <a:gd name="connsiteX72" fmla="*/ 822325 w 1739900"/>
                  <a:gd name="connsiteY72" fmla="*/ 1533525 h 2241550"/>
                  <a:gd name="connsiteX73" fmla="*/ 841375 w 1739900"/>
                  <a:gd name="connsiteY73" fmla="*/ 1565275 h 2241550"/>
                  <a:gd name="connsiteX74" fmla="*/ 828675 w 1739900"/>
                  <a:gd name="connsiteY74" fmla="*/ 1593850 h 2241550"/>
                  <a:gd name="connsiteX75" fmla="*/ 800100 w 1739900"/>
                  <a:gd name="connsiteY75" fmla="*/ 1603375 h 2241550"/>
                  <a:gd name="connsiteX76" fmla="*/ 796925 w 1739900"/>
                  <a:gd name="connsiteY76" fmla="*/ 1635125 h 2241550"/>
                  <a:gd name="connsiteX77" fmla="*/ 806450 w 1739900"/>
                  <a:gd name="connsiteY77" fmla="*/ 1682750 h 2241550"/>
                  <a:gd name="connsiteX78" fmla="*/ 825500 w 1739900"/>
                  <a:gd name="connsiteY78" fmla="*/ 1708150 h 2241550"/>
                  <a:gd name="connsiteX79" fmla="*/ 860425 w 1739900"/>
                  <a:gd name="connsiteY79" fmla="*/ 1720850 h 2241550"/>
                  <a:gd name="connsiteX80" fmla="*/ 882650 w 1739900"/>
                  <a:gd name="connsiteY80" fmla="*/ 1746250 h 2241550"/>
                  <a:gd name="connsiteX81" fmla="*/ 901700 w 1739900"/>
                  <a:gd name="connsiteY81" fmla="*/ 1781175 h 2241550"/>
                  <a:gd name="connsiteX82" fmla="*/ 911225 w 1739900"/>
                  <a:gd name="connsiteY82" fmla="*/ 1822450 h 2241550"/>
                  <a:gd name="connsiteX83" fmla="*/ 927100 w 1739900"/>
                  <a:gd name="connsiteY83" fmla="*/ 1841500 h 2241550"/>
                  <a:gd name="connsiteX84" fmla="*/ 930275 w 1739900"/>
                  <a:gd name="connsiteY84" fmla="*/ 1870075 h 2241550"/>
                  <a:gd name="connsiteX85" fmla="*/ 930275 w 1739900"/>
                  <a:gd name="connsiteY85" fmla="*/ 1898650 h 2241550"/>
                  <a:gd name="connsiteX86" fmla="*/ 952500 w 1739900"/>
                  <a:gd name="connsiteY86" fmla="*/ 1930400 h 2241550"/>
                  <a:gd name="connsiteX87" fmla="*/ 974725 w 1739900"/>
                  <a:gd name="connsiteY87" fmla="*/ 1952625 h 2241550"/>
                  <a:gd name="connsiteX88" fmla="*/ 981075 w 1739900"/>
                  <a:gd name="connsiteY88" fmla="*/ 1990725 h 2241550"/>
                  <a:gd name="connsiteX89" fmla="*/ 977900 w 1739900"/>
                  <a:gd name="connsiteY89" fmla="*/ 2054225 h 2241550"/>
                  <a:gd name="connsiteX90" fmla="*/ 993775 w 1739900"/>
                  <a:gd name="connsiteY90" fmla="*/ 2108200 h 2241550"/>
                  <a:gd name="connsiteX91" fmla="*/ 1006475 w 1739900"/>
                  <a:gd name="connsiteY91" fmla="*/ 2136775 h 2241550"/>
                  <a:gd name="connsiteX92" fmla="*/ 1016000 w 1739900"/>
                  <a:gd name="connsiteY92" fmla="*/ 2181225 h 2241550"/>
                  <a:gd name="connsiteX93" fmla="*/ 1022350 w 1739900"/>
                  <a:gd name="connsiteY93" fmla="*/ 2209800 h 2241550"/>
                  <a:gd name="connsiteX94" fmla="*/ 1003300 w 1739900"/>
                  <a:gd name="connsiteY94" fmla="*/ 2232025 h 2241550"/>
                  <a:gd name="connsiteX95" fmla="*/ 981075 w 1739900"/>
                  <a:gd name="connsiteY95" fmla="*/ 2241550 h 2241550"/>
                  <a:gd name="connsiteX96" fmla="*/ 936625 w 1739900"/>
                  <a:gd name="connsiteY96" fmla="*/ 2222500 h 2241550"/>
                  <a:gd name="connsiteX97" fmla="*/ 898525 w 1739900"/>
                  <a:gd name="connsiteY97" fmla="*/ 2193925 h 2241550"/>
                  <a:gd name="connsiteX98" fmla="*/ 860425 w 1739900"/>
                  <a:gd name="connsiteY98" fmla="*/ 2181225 h 2241550"/>
                  <a:gd name="connsiteX99" fmla="*/ 806450 w 1739900"/>
                  <a:gd name="connsiteY99" fmla="*/ 2181225 h 2241550"/>
                  <a:gd name="connsiteX100" fmla="*/ 787400 w 1739900"/>
                  <a:gd name="connsiteY100" fmla="*/ 2187575 h 2241550"/>
                  <a:gd name="connsiteX101" fmla="*/ 752475 w 1739900"/>
                  <a:gd name="connsiteY101" fmla="*/ 2168525 h 2241550"/>
                  <a:gd name="connsiteX102" fmla="*/ 720725 w 1739900"/>
                  <a:gd name="connsiteY102" fmla="*/ 2130425 h 2241550"/>
                  <a:gd name="connsiteX103" fmla="*/ 704850 w 1739900"/>
                  <a:gd name="connsiteY103" fmla="*/ 2105025 h 2241550"/>
                  <a:gd name="connsiteX104" fmla="*/ 669925 w 1739900"/>
                  <a:gd name="connsiteY104" fmla="*/ 2098675 h 2241550"/>
                  <a:gd name="connsiteX105" fmla="*/ 638175 w 1739900"/>
                  <a:gd name="connsiteY105" fmla="*/ 2092325 h 2241550"/>
                  <a:gd name="connsiteX106" fmla="*/ 625475 w 1739900"/>
                  <a:gd name="connsiteY106" fmla="*/ 2073275 h 2241550"/>
                  <a:gd name="connsiteX107" fmla="*/ 625475 w 1739900"/>
                  <a:gd name="connsiteY107" fmla="*/ 2022475 h 2241550"/>
                  <a:gd name="connsiteX108" fmla="*/ 593725 w 1739900"/>
                  <a:gd name="connsiteY108" fmla="*/ 1968500 h 2241550"/>
                  <a:gd name="connsiteX109" fmla="*/ 546100 w 1739900"/>
                  <a:gd name="connsiteY109" fmla="*/ 1936750 h 2241550"/>
                  <a:gd name="connsiteX110" fmla="*/ 520700 w 1739900"/>
                  <a:gd name="connsiteY110" fmla="*/ 1911350 h 2241550"/>
                  <a:gd name="connsiteX111" fmla="*/ 469900 w 1739900"/>
                  <a:gd name="connsiteY111" fmla="*/ 1917700 h 2241550"/>
                  <a:gd name="connsiteX112" fmla="*/ 447675 w 1739900"/>
                  <a:gd name="connsiteY112" fmla="*/ 1943100 h 2241550"/>
                  <a:gd name="connsiteX113" fmla="*/ 431800 w 1739900"/>
                  <a:gd name="connsiteY113" fmla="*/ 1987550 h 2241550"/>
                  <a:gd name="connsiteX114" fmla="*/ 441325 w 1739900"/>
                  <a:gd name="connsiteY114" fmla="*/ 2016125 h 2241550"/>
                  <a:gd name="connsiteX115" fmla="*/ 441325 w 1739900"/>
                  <a:gd name="connsiteY115" fmla="*/ 2073275 h 2241550"/>
                  <a:gd name="connsiteX116" fmla="*/ 419100 w 1739900"/>
                  <a:gd name="connsiteY116" fmla="*/ 2101850 h 2241550"/>
                  <a:gd name="connsiteX117" fmla="*/ 390525 w 1739900"/>
                  <a:gd name="connsiteY117" fmla="*/ 2130425 h 2241550"/>
                  <a:gd name="connsiteX118" fmla="*/ 358775 w 1739900"/>
                  <a:gd name="connsiteY118" fmla="*/ 2124075 h 2241550"/>
                  <a:gd name="connsiteX119" fmla="*/ 352425 w 1739900"/>
                  <a:gd name="connsiteY119" fmla="*/ 2095500 h 2241550"/>
                  <a:gd name="connsiteX120" fmla="*/ 323850 w 1739900"/>
                  <a:gd name="connsiteY120" fmla="*/ 2066925 h 2241550"/>
                  <a:gd name="connsiteX121" fmla="*/ 285750 w 1739900"/>
                  <a:gd name="connsiteY121" fmla="*/ 2051050 h 2241550"/>
                  <a:gd name="connsiteX122" fmla="*/ 260350 w 1739900"/>
                  <a:gd name="connsiteY122" fmla="*/ 2041525 h 2241550"/>
                  <a:gd name="connsiteX123" fmla="*/ 260350 w 1739900"/>
                  <a:gd name="connsiteY123" fmla="*/ 2041525 h 2241550"/>
                  <a:gd name="connsiteX124" fmla="*/ 212725 w 1739900"/>
                  <a:gd name="connsiteY124" fmla="*/ 2060575 h 2241550"/>
                  <a:gd name="connsiteX125" fmla="*/ 184150 w 1739900"/>
                  <a:gd name="connsiteY125" fmla="*/ 2028825 h 2241550"/>
                  <a:gd name="connsiteX126" fmla="*/ 165100 w 1739900"/>
                  <a:gd name="connsiteY126" fmla="*/ 2000250 h 2241550"/>
                  <a:gd name="connsiteX127" fmla="*/ 177800 w 1739900"/>
                  <a:gd name="connsiteY127" fmla="*/ 1971675 h 2241550"/>
                  <a:gd name="connsiteX128" fmla="*/ 180975 w 1739900"/>
                  <a:gd name="connsiteY128" fmla="*/ 1930400 h 2241550"/>
                  <a:gd name="connsiteX129" fmla="*/ 161925 w 1739900"/>
                  <a:gd name="connsiteY129" fmla="*/ 1898650 h 2241550"/>
                  <a:gd name="connsiteX130" fmla="*/ 180975 w 1739900"/>
                  <a:gd name="connsiteY130" fmla="*/ 1866900 h 2241550"/>
                  <a:gd name="connsiteX131" fmla="*/ 193675 w 1739900"/>
                  <a:gd name="connsiteY131" fmla="*/ 1825625 h 2241550"/>
                  <a:gd name="connsiteX132" fmla="*/ 200025 w 1739900"/>
                  <a:gd name="connsiteY132" fmla="*/ 1781175 h 2241550"/>
                  <a:gd name="connsiteX133" fmla="*/ 187325 w 1739900"/>
                  <a:gd name="connsiteY133" fmla="*/ 1739900 h 2241550"/>
                  <a:gd name="connsiteX134" fmla="*/ 165100 w 1739900"/>
                  <a:gd name="connsiteY134" fmla="*/ 1720850 h 2241550"/>
                  <a:gd name="connsiteX135" fmla="*/ 117475 w 1739900"/>
                  <a:gd name="connsiteY135" fmla="*/ 1698625 h 2241550"/>
                  <a:gd name="connsiteX136" fmla="*/ 120650 w 1739900"/>
                  <a:gd name="connsiteY136" fmla="*/ 1663700 h 2241550"/>
                  <a:gd name="connsiteX137" fmla="*/ 107950 w 1739900"/>
                  <a:gd name="connsiteY137" fmla="*/ 1635125 h 2241550"/>
                  <a:gd name="connsiteX138" fmla="*/ 69850 w 1739900"/>
                  <a:gd name="connsiteY138" fmla="*/ 1635125 h 2241550"/>
                  <a:gd name="connsiteX139" fmla="*/ 41275 w 1739900"/>
                  <a:gd name="connsiteY139" fmla="*/ 1603375 h 2241550"/>
                  <a:gd name="connsiteX140" fmla="*/ 15875 w 1739900"/>
                  <a:gd name="connsiteY140" fmla="*/ 1574800 h 2241550"/>
                  <a:gd name="connsiteX141" fmla="*/ 15875 w 1739900"/>
                  <a:gd name="connsiteY141" fmla="*/ 1520825 h 2241550"/>
                  <a:gd name="connsiteX142" fmla="*/ 9525 w 1739900"/>
                  <a:gd name="connsiteY142" fmla="*/ 1466850 h 2241550"/>
                  <a:gd name="connsiteX143" fmla="*/ 22225 w 1739900"/>
                  <a:gd name="connsiteY143" fmla="*/ 1403350 h 2241550"/>
                  <a:gd name="connsiteX144" fmla="*/ 6350 w 1739900"/>
                  <a:gd name="connsiteY144" fmla="*/ 1349375 h 2241550"/>
                  <a:gd name="connsiteX145" fmla="*/ 0 w 1739900"/>
                  <a:gd name="connsiteY145" fmla="*/ 1314450 h 2241550"/>
                  <a:gd name="connsiteX146" fmla="*/ 28575 w 1739900"/>
                  <a:gd name="connsiteY146" fmla="*/ 1276350 h 2241550"/>
                  <a:gd name="connsiteX147" fmla="*/ 82550 w 1739900"/>
                  <a:gd name="connsiteY147" fmla="*/ 1244600 h 2241550"/>
                  <a:gd name="connsiteX148" fmla="*/ 130175 w 1739900"/>
                  <a:gd name="connsiteY148" fmla="*/ 1203325 h 2241550"/>
                  <a:gd name="connsiteX149" fmla="*/ 136525 w 1739900"/>
                  <a:gd name="connsiteY149" fmla="*/ 1174750 h 2241550"/>
                  <a:gd name="connsiteX150" fmla="*/ 168275 w 1739900"/>
                  <a:gd name="connsiteY150" fmla="*/ 1133475 h 2241550"/>
                  <a:gd name="connsiteX151" fmla="*/ 180975 w 1739900"/>
                  <a:gd name="connsiteY151" fmla="*/ 1085850 h 2241550"/>
                  <a:gd name="connsiteX152" fmla="*/ 177800 w 1739900"/>
                  <a:gd name="connsiteY152" fmla="*/ 1038225 h 2241550"/>
                  <a:gd name="connsiteX153" fmla="*/ 171450 w 1739900"/>
                  <a:gd name="connsiteY153" fmla="*/ 971550 h 2241550"/>
                  <a:gd name="connsiteX154" fmla="*/ 174625 w 1739900"/>
                  <a:gd name="connsiteY154" fmla="*/ 923925 h 2241550"/>
                  <a:gd name="connsiteX155" fmla="*/ 152400 w 1739900"/>
                  <a:gd name="connsiteY155" fmla="*/ 866775 h 2241550"/>
                  <a:gd name="connsiteX156" fmla="*/ 161925 w 1739900"/>
                  <a:gd name="connsiteY156" fmla="*/ 812800 h 2241550"/>
                  <a:gd name="connsiteX157" fmla="*/ 174625 w 1739900"/>
                  <a:gd name="connsiteY157" fmla="*/ 771525 h 2241550"/>
                  <a:gd name="connsiteX158" fmla="*/ 158750 w 1739900"/>
                  <a:gd name="connsiteY158" fmla="*/ 723900 h 2241550"/>
                  <a:gd name="connsiteX159" fmla="*/ 127000 w 1739900"/>
                  <a:gd name="connsiteY159" fmla="*/ 692150 h 2241550"/>
                  <a:gd name="connsiteX160" fmla="*/ 111125 w 1739900"/>
                  <a:gd name="connsiteY160" fmla="*/ 650875 h 2241550"/>
                  <a:gd name="connsiteX161" fmla="*/ 136525 w 1739900"/>
                  <a:gd name="connsiteY161" fmla="*/ 625475 h 2241550"/>
                  <a:gd name="connsiteX162" fmla="*/ 174625 w 1739900"/>
                  <a:gd name="connsiteY162" fmla="*/ 561975 h 2241550"/>
                  <a:gd name="connsiteX163" fmla="*/ 200025 w 1739900"/>
                  <a:gd name="connsiteY163" fmla="*/ 511175 h 2241550"/>
                  <a:gd name="connsiteX164" fmla="*/ 257175 w 1739900"/>
                  <a:gd name="connsiteY164" fmla="*/ 466725 h 2241550"/>
                  <a:gd name="connsiteX165" fmla="*/ 282575 w 1739900"/>
                  <a:gd name="connsiteY165" fmla="*/ 422275 h 2241550"/>
                  <a:gd name="connsiteX166" fmla="*/ 336550 w 1739900"/>
                  <a:gd name="connsiteY166" fmla="*/ 431800 h 2241550"/>
                  <a:gd name="connsiteX167" fmla="*/ 403225 w 1739900"/>
                  <a:gd name="connsiteY167" fmla="*/ 460375 h 2241550"/>
                  <a:gd name="connsiteX168" fmla="*/ 466725 w 1739900"/>
                  <a:gd name="connsiteY168" fmla="*/ 454025 h 2241550"/>
                  <a:gd name="connsiteX169" fmla="*/ 498475 w 1739900"/>
                  <a:gd name="connsiteY169" fmla="*/ 469900 h 2241550"/>
                  <a:gd name="connsiteX170" fmla="*/ 558800 w 1739900"/>
                  <a:gd name="connsiteY170" fmla="*/ 485775 h 2241550"/>
                  <a:gd name="connsiteX171" fmla="*/ 641350 w 1739900"/>
                  <a:gd name="connsiteY171" fmla="*/ 485775 h 2241550"/>
                  <a:gd name="connsiteX172" fmla="*/ 682625 w 1739900"/>
                  <a:gd name="connsiteY172" fmla="*/ 460375 h 2241550"/>
                  <a:gd name="connsiteX173" fmla="*/ 720725 w 1739900"/>
                  <a:gd name="connsiteY173" fmla="*/ 409575 h 2241550"/>
                  <a:gd name="connsiteX174" fmla="*/ 755650 w 1739900"/>
                  <a:gd name="connsiteY174" fmla="*/ 384175 h 2241550"/>
                  <a:gd name="connsiteX175" fmla="*/ 793750 w 1739900"/>
                  <a:gd name="connsiteY175" fmla="*/ 333375 h 2241550"/>
                  <a:gd name="connsiteX176" fmla="*/ 895350 w 1739900"/>
                  <a:gd name="connsiteY176" fmla="*/ 333375 h 2241550"/>
                  <a:gd name="connsiteX177" fmla="*/ 927100 w 1739900"/>
                  <a:gd name="connsiteY177" fmla="*/ 349250 h 2241550"/>
                  <a:gd name="connsiteX178" fmla="*/ 993775 w 1739900"/>
                  <a:gd name="connsiteY178" fmla="*/ 339725 h 2241550"/>
                  <a:gd name="connsiteX179" fmla="*/ 1022350 w 1739900"/>
                  <a:gd name="connsiteY179" fmla="*/ 288925 h 2241550"/>
                  <a:gd name="connsiteX180" fmla="*/ 1006475 w 1739900"/>
                  <a:gd name="connsiteY180" fmla="*/ 254000 h 2241550"/>
                  <a:gd name="connsiteX181" fmla="*/ 1016000 w 1739900"/>
                  <a:gd name="connsiteY181" fmla="*/ 212725 h 2241550"/>
                  <a:gd name="connsiteX182" fmla="*/ 1019175 w 1739900"/>
                  <a:gd name="connsiteY182" fmla="*/ 171450 h 2241550"/>
                  <a:gd name="connsiteX183" fmla="*/ 1031875 w 1739900"/>
                  <a:gd name="connsiteY183" fmla="*/ 133350 h 2241550"/>
                  <a:gd name="connsiteX184" fmla="*/ 1063625 w 1739900"/>
                  <a:gd name="connsiteY184" fmla="*/ 120650 h 2241550"/>
                  <a:gd name="connsiteX185" fmla="*/ 1098550 w 1739900"/>
                  <a:gd name="connsiteY185" fmla="*/ 92075 h 2241550"/>
                  <a:gd name="connsiteX186" fmla="*/ 1123950 w 1739900"/>
                  <a:gd name="connsiteY186" fmla="*/ 66675 h 2241550"/>
                  <a:gd name="connsiteX187" fmla="*/ 1187450 w 1739900"/>
                  <a:gd name="connsiteY187" fmla="*/ 0 h 2241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</a:cxnLst>
                <a:rect l="l" t="t" r="r" b="b"/>
                <a:pathLst>
                  <a:path w="1739900" h="2241550">
                    <a:moveTo>
                      <a:pt x="1187450" y="0"/>
                    </a:moveTo>
                    <a:lnTo>
                      <a:pt x="1206500" y="0"/>
                    </a:lnTo>
                    <a:lnTo>
                      <a:pt x="1225550" y="38100"/>
                    </a:lnTo>
                    <a:lnTo>
                      <a:pt x="1225550" y="38100"/>
                    </a:lnTo>
                    <a:lnTo>
                      <a:pt x="1241425" y="92075"/>
                    </a:lnTo>
                    <a:lnTo>
                      <a:pt x="1254125" y="120650"/>
                    </a:lnTo>
                    <a:lnTo>
                      <a:pt x="1257300" y="165100"/>
                    </a:lnTo>
                    <a:lnTo>
                      <a:pt x="1254125" y="190500"/>
                    </a:lnTo>
                    <a:lnTo>
                      <a:pt x="1279525" y="219075"/>
                    </a:lnTo>
                    <a:lnTo>
                      <a:pt x="1320800" y="228600"/>
                    </a:lnTo>
                    <a:lnTo>
                      <a:pt x="1358900" y="225425"/>
                    </a:lnTo>
                    <a:lnTo>
                      <a:pt x="1387475" y="209550"/>
                    </a:lnTo>
                    <a:lnTo>
                      <a:pt x="1422400" y="206375"/>
                    </a:lnTo>
                    <a:lnTo>
                      <a:pt x="1460500" y="222250"/>
                    </a:lnTo>
                    <a:lnTo>
                      <a:pt x="1495425" y="219075"/>
                    </a:lnTo>
                    <a:lnTo>
                      <a:pt x="1536700" y="228600"/>
                    </a:lnTo>
                    <a:lnTo>
                      <a:pt x="1574800" y="231775"/>
                    </a:lnTo>
                    <a:lnTo>
                      <a:pt x="1606550" y="257175"/>
                    </a:lnTo>
                    <a:lnTo>
                      <a:pt x="1622425" y="301625"/>
                    </a:lnTo>
                    <a:lnTo>
                      <a:pt x="1647825" y="330200"/>
                    </a:lnTo>
                    <a:lnTo>
                      <a:pt x="1676400" y="346075"/>
                    </a:lnTo>
                    <a:lnTo>
                      <a:pt x="1679575" y="403225"/>
                    </a:lnTo>
                    <a:lnTo>
                      <a:pt x="1692275" y="444500"/>
                    </a:lnTo>
                    <a:lnTo>
                      <a:pt x="1698625" y="479425"/>
                    </a:lnTo>
                    <a:lnTo>
                      <a:pt x="1720850" y="517525"/>
                    </a:lnTo>
                    <a:lnTo>
                      <a:pt x="1736725" y="542925"/>
                    </a:lnTo>
                    <a:lnTo>
                      <a:pt x="1739900" y="584200"/>
                    </a:lnTo>
                    <a:lnTo>
                      <a:pt x="1704975" y="635000"/>
                    </a:lnTo>
                    <a:lnTo>
                      <a:pt x="1666875" y="657225"/>
                    </a:lnTo>
                    <a:lnTo>
                      <a:pt x="1628775" y="682625"/>
                    </a:lnTo>
                    <a:lnTo>
                      <a:pt x="1616075" y="727075"/>
                    </a:lnTo>
                    <a:lnTo>
                      <a:pt x="1628775" y="762000"/>
                    </a:lnTo>
                    <a:lnTo>
                      <a:pt x="1625600" y="809625"/>
                    </a:lnTo>
                    <a:lnTo>
                      <a:pt x="1606550" y="850900"/>
                    </a:lnTo>
                    <a:lnTo>
                      <a:pt x="1590675" y="879475"/>
                    </a:lnTo>
                    <a:lnTo>
                      <a:pt x="1558925" y="895350"/>
                    </a:lnTo>
                    <a:lnTo>
                      <a:pt x="1558925" y="895350"/>
                    </a:lnTo>
                    <a:lnTo>
                      <a:pt x="1536700" y="936625"/>
                    </a:lnTo>
                    <a:lnTo>
                      <a:pt x="1498600" y="933450"/>
                    </a:lnTo>
                    <a:lnTo>
                      <a:pt x="1447800" y="942975"/>
                    </a:lnTo>
                    <a:lnTo>
                      <a:pt x="1425575" y="1000125"/>
                    </a:lnTo>
                    <a:lnTo>
                      <a:pt x="1409700" y="1019175"/>
                    </a:lnTo>
                    <a:lnTo>
                      <a:pt x="1387475" y="1031875"/>
                    </a:lnTo>
                    <a:lnTo>
                      <a:pt x="1343025" y="1044575"/>
                    </a:lnTo>
                    <a:lnTo>
                      <a:pt x="1323975" y="1060450"/>
                    </a:lnTo>
                    <a:lnTo>
                      <a:pt x="1317625" y="1101725"/>
                    </a:lnTo>
                    <a:lnTo>
                      <a:pt x="1295400" y="1114425"/>
                    </a:lnTo>
                    <a:lnTo>
                      <a:pt x="1295400" y="1114425"/>
                    </a:lnTo>
                    <a:lnTo>
                      <a:pt x="1270000" y="1069975"/>
                    </a:lnTo>
                    <a:lnTo>
                      <a:pt x="1250950" y="1035050"/>
                    </a:lnTo>
                    <a:lnTo>
                      <a:pt x="1219200" y="996950"/>
                    </a:lnTo>
                    <a:lnTo>
                      <a:pt x="1200150" y="987425"/>
                    </a:lnTo>
                    <a:lnTo>
                      <a:pt x="1158875" y="993775"/>
                    </a:lnTo>
                    <a:lnTo>
                      <a:pt x="1139825" y="1031875"/>
                    </a:lnTo>
                    <a:lnTo>
                      <a:pt x="1092200" y="1095375"/>
                    </a:lnTo>
                    <a:lnTo>
                      <a:pt x="1069975" y="1130300"/>
                    </a:lnTo>
                    <a:lnTo>
                      <a:pt x="1066800" y="1162050"/>
                    </a:lnTo>
                    <a:lnTo>
                      <a:pt x="1073150" y="1193800"/>
                    </a:lnTo>
                    <a:lnTo>
                      <a:pt x="1073150" y="1228725"/>
                    </a:lnTo>
                    <a:lnTo>
                      <a:pt x="1073150" y="1254125"/>
                    </a:lnTo>
                    <a:lnTo>
                      <a:pt x="1066800" y="1304925"/>
                    </a:lnTo>
                    <a:lnTo>
                      <a:pt x="1047750" y="1317625"/>
                    </a:lnTo>
                    <a:lnTo>
                      <a:pt x="1022350" y="1301750"/>
                    </a:lnTo>
                    <a:lnTo>
                      <a:pt x="1003300" y="1323975"/>
                    </a:lnTo>
                    <a:lnTo>
                      <a:pt x="996950" y="1381125"/>
                    </a:lnTo>
                    <a:lnTo>
                      <a:pt x="990600" y="1409700"/>
                    </a:lnTo>
                    <a:lnTo>
                      <a:pt x="977900" y="1450975"/>
                    </a:lnTo>
                    <a:lnTo>
                      <a:pt x="958850" y="1457325"/>
                    </a:lnTo>
                    <a:lnTo>
                      <a:pt x="914400" y="1441450"/>
                    </a:lnTo>
                    <a:lnTo>
                      <a:pt x="876300" y="1447800"/>
                    </a:lnTo>
                    <a:lnTo>
                      <a:pt x="841375" y="1485900"/>
                    </a:lnTo>
                    <a:lnTo>
                      <a:pt x="822325" y="1533525"/>
                    </a:lnTo>
                    <a:lnTo>
                      <a:pt x="822325" y="1533525"/>
                    </a:lnTo>
                    <a:lnTo>
                      <a:pt x="841375" y="1565275"/>
                    </a:lnTo>
                    <a:lnTo>
                      <a:pt x="828675" y="1593850"/>
                    </a:lnTo>
                    <a:lnTo>
                      <a:pt x="800100" y="1603375"/>
                    </a:lnTo>
                    <a:lnTo>
                      <a:pt x="796925" y="1635125"/>
                    </a:lnTo>
                    <a:lnTo>
                      <a:pt x="806450" y="1682750"/>
                    </a:lnTo>
                    <a:lnTo>
                      <a:pt x="825500" y="1708150"/>
                    </a:lnTo>
                    <a:lnTo>
                      <a:pt x="860425" y="1720850"/>
                    </a:lnTo>
                    <a:lnTo>
                      <a:pt x="882650" y="1746250"/>
                    </a:lnTo>
                    <a:lnTo>
                      <a:pt x="901700" y="1781175"/>
                    </a:lnTo>
                    <a:lnTo>
                      <a:pt x="911225" y="1822450"/>
                    </a:lnTo>
                    <a:lnTo>
                      <a:pt x="927100" y="1841500"/>
                    </a:lnTo>
                    <a:lnTo>
                      <a:pt x="930275" y="1870075"/>
                    </a:lnTo>
                    <a:lnTo>
                      <a:pt x="930275" y="1898650"/>
                    </a:lnTo>
                    <a:lnTo>
                      <a:pt x="952500" y="1930400"/>
                    </a:lnTo>
                    <a:lnTo>
                      <a:pt x="974725" y="1952625"/>
                    </a:lnTo>
                    <a:lnTo>
                      <a:pt x="981075" y="1990725"/>
                    </a:lnTo>
                    <a:lnTo>
                      <a:pt x="977900" y="2054225"/>
                    </a:lnTo>
                    <a:lnTo>
                      <a:pt x="993775" y="2108200"/>
                    </a:lnTo>
                    <a:lnTo>
                      <a:pt x="1006475" y="2136775"/>
                    </a:lnTo>
                    <a:lnTo>
                      <a:pt x="1016000" y="2181225"/>
                    </a:lnTo>
                    <a:lnTo>
                      <a:pt x="1022350" y="2209800"/>
                    </a:lnTo>
                    <a:lnTo>
                      <a:pt x="1003300" y="2232025"/>
                    </a:lnTo>
                    <a:lnTo>
                      <a:pt x="981075" y="2241550"/>
                    </a:lnTo>
                    <a:lnTo>
                      <a:pt x="936625" y="2222500"/>
                    </a:lnTo>
                    <a:lnTo>
                      <a:pt x="898525" y="2193925"/>
                    </a:lnTo>
                    <a:lnTo>
                      <a:pt x="860425" y="2181225"/>
                    </a:lnTo>
                    <a:lnTo>
                      <a:pt x="806450" y="2181225"/>
                    </a:lnTo>
                    <a:lnTo>
                      <a:pt x="787400" y="2187575"/>
                    </a:lnTo>
                    <a:lnTo>
                      <a:pt x="752475" y="2168525"/>
                    </a:lnTo>
                    <a:lnTo>
                      <a:pt x="720725" y="2130425"/>
                    </a:lnTo>
                    <a:lnTo>
                      <a:pt x="704850" y="2105025"/>
                    </a:lnTo>
                    <a:lnTo>
                      <a:pt x="669925" y="2098675"/>
                    </a:lnTo>
                    <a:lnTo>
                      <a:pt x="638175" y="2092325"/>
                    </a:lnTo>
                    <a:lnTo>
                      <a:pt x="625475" y="2073275"/>
                    </a:lnTo>
                    <a:lnTo>
                      <a:pt x="625475" y="2022475"/>
                    </a:lnTo>
                    <a:lnTo>
                      <a:pt x="593725" y="1968500"/>
                    </a:lnTo>
                    <a:lnTo>
                      <a:pt x="546100" y="1936750"/>
                    </a:lnTo>
                    <a:lnTo>
                      <a:pt x="520700" y="1911350"/>
                    </a:lnTo>
                    <a:lnTo>
                      <a:pt x="469900" y="1917700"/>
                    </a:lnTo>
                    <a:lnTo>
                      <a:pt x="447675" y="1943100"/>
                    </a:lnTo>
                    <a:lnTo>
                      <a:pt x="431800" y="1987550"/>
                    </a:lnTo>
                    <a:lnTo>
                      <a:pt x="441325" y="2016125"/>
                    </a:lnTo>
                    <a:lnTo>
                      <a:pt x="441325" y="2073275"/>
                    </a:lnTo>
                    <a:lnTo>
                      <a:pt x="419100" y="2101850"/>
                    </a:lnTo>
                    <a:lnTo>
                      <a:pt x="390525" y="2130425"/>
                    </a:lnTo>
                    <a:lnTo>
                      <a:pt x="358775" y="2124075"/>
                    </a:lnTo>
                    <a:lnTo>
                      <a:pt x="352425" y="2095500"/>
                    </a:lnTo>
                    <a:lnTo>
                      <a:pt x="323850" y="2066925"/>
                    </a:lnTo>
                    <a:lnTo>
                      <a:pt x="285750" y="2051050"/>
                    </a:lnTo>
                    <a:lnTo>
                      <a:pt x="260350" y="2041525"/>
                    </a:lnTo>
                    <a:lnTo>
                      <a:pt x="260350" y="2041525"/>
                    </a:lnTo>
                    <a:lnTo>
                      <a:pt x="212725" y="2060575"/>
                    </a:lnTo>
                    <a:lnTo>
                      <a:pt x="184150" y="2028825"/>
                    </a:lnTo>
                    <a:lnTo>
                      <a:pt x="165100" y="2000250"/>
                    </a:lnTo>
                    <a:lnTo>
                      <a:pt x="177800" y="1971675"/>
                    </a:lnTo>
                    <a:lnTo>
                      <a:pt x="180975" y="1930400"/>
                    </a:lnTo>
                    <a:lnTo>
                      <a:pt x="161925" y="1898650"/>
                    </a:lnTo>
                    <a:lnTo>
                      <a:pt x="180975" y="1866900"/>
                    </a:lnTo>
                    <a:lnTo>
                      <a:pt x="193675" y="1825625"/>
                    </a:lnTo>
                    <a:lnTo>
                      <a:pt x="200025" y="1781175"/>
                    </a:lnTo>
                    <a:lnTo>
                      <a:pt x="187325" y="1739900"/>
                    </a:lnTo>
                    <a:lnTo>
                      <a:pt x="165100" y="1720850"/>
                    </a:lnTo>
                    <a:lnTo>
                      <a:pt x="117475" y="1698625"/>
                    </a:lnTo>
                    <a:lnTo>
                      <a:pt x="120650" y="1663700"/>
                    </a:lnTo>
                    <a:lnTo>
                      <a:pt x="107950" y="1635125"/>
                    </a:lnTo>
                    <a:lnTo>
                      <a:pt x="69850" y="1635125"/>
                    </a:lnTo>
                    <a:lnTo>
                      <a:pt x="41275" y="1603375"/>
                    </a:lnTo>
                    <a:lnTo>
                      <a:pt x="15875" y="1574800"/>
                    </a:lnTo>
                    <a:lnTo>
                      <a:pt x="15875" y="1520825"/>
                    </a:lnTo>
                    <a:lnTo>
                      <a:pt x="9525" y="1466850"/>
                    </a:lnTo>
                    <a:lnTo>
                      <a:pt x="22225" y="1403350"/>
                    </a:lnTo>
                    <a:lnTo>
                      <a:pt x="6350" y="1349375"/>
                    </a:lnTo>
                    <a:lnTo>
                      <a:pt x="0" y="1314450"/>
                    </a:lnTo>
                    <a:lnTo>
                      <a:pt x="28575" y="1276350"/>
                    </a:lnTo>
                    <a:lnTo>
                      <a:pt x="82550" y="1244600"/>
                    </a:lnTo>
                    <a:lnTo>
                      <a:pt x="130175" y="1203325"/>
                    </a:lnTo>
                    <a:lnTo>
                      <a:pt x="136525" y="1174750"/>
                    </a:lnTo>
                    <a:lnTo>
                      <a:pt x="168275" y="1133475"/>
                    </a:lnTo>
                    <a:lnTo>
                      <a:pt x="180975" y="1085850"/>
                    </a:lnTo>
                    <a:lnTo>
                      <a:pt x="177800" y="1038225"/>
                    </a:lnTo>
                    <a:lnTo>
                      <a:pt x="171450" y="971550"/>
                    </a:lnTo>
                    <a:lnTo>
                      <a:pt x="174625" y="923925"/>
                    </a:lnTo>
                    <a:lnTo>
                      <a:pt x="152400" y="866775"/>
                    </a:lnTo>
                    <a:lnTo>
                      <a:pt x="161925" y="812800"/>
                    </a:lnTo>
                    <a:lnTo>
                      <a:pt x="174625" y="771525"/>
                    </a:lnTo>
                    <a:lnTo>
                      <a:pt x="158750" y="723900"/>
                    </a:lnTo>
                    <a:lnTo>
                      <a:pt x="127000" y="692150"/>
                    </a:lnTo>
                    <a:lnTo>
                      <a:pt x="111125" y="650875"/>
                    </a:lnTo>
                    <a:lnTo>
                      <a:pt x="136525" y="625475"/>
                    </a:lnTo>
                    <a:lnTo>
                      <a:pt x="174625" y="561975"/>
                    </a:lnTo>
                    <a:lnTo>
                      <a:pt x="200025" y="511175"/>
                    </a:lnTo>
                    <a:lnTo>
                      <a:pt x="257175" y="466725"/>
                    </a:lnTo>
                    <a:lnTo>
                      <a:pt x="282575" y="422275"/>
                    </a:lnTo>
                    <a:lnTo>
                      <a:pt x="336550" y="431800"/>
                    </a:lnTo>
                    <a:lnTo>
                      <a:pt x="403225" y="460375"/>
                    </a:lnTo>
                    <a:lnTo>
                      <a:pt x="466725" y="454025"/>
                    </a:lnTo>
                    <a:lnTo>
                      <a:pt x="498475" y="469900"/>
                    </a:lnTo>
                    <a:lnTo>
                      <a:pt x="558800" y="485775"/>
                    </a:lnTo>
                    <a:lnTo>
                      <a:pt x="641350" y="485775"/>
                    </a:lnTo>
                    <a:lnTo>
                      <a:pt x="682625" y="460375"/>
                    </a:lnTo>
                    <a:lnTo>
                      <a:pt x="720725" y="409575"/>
                    </a:lnTo>
                    <a:lnTo>
                      <a:pt x="755650" y="384175"/>
                    </a:lnTo>
                    <a:lnTo>
                      <a:pt x="793750" y="333375"/>
                    </a:lnTo>
                    <a:lnTo>
                      <a:pt x="895350" y="333375"/>
                    </a:lnTo>
                    <a:lnTo>
                      <a:pt x="927100" y="349250"/>
                    </a:lnTo>
                    <a:lnTo>
                      <a:pt x="993775" y="339725"/>
                    </a:lnTo>
                    <a:lnTo>
                      <a:pt x="1022350" y="288925"/>
                    </a:lnTo>
                    <a:lnTo>
                      <a:pt x="1006475" y="254000"/>
                    </a:lnTo>
                    <a:lnTo>
                      <a:pt x="1016000" y="212725"/>
                    </a:lnTo>
                    <a:lnTo>
                      <a:pt x="1019175" y="171450"/>
                    </a:lnTo>
                    <a:lnTo>
                      <a:pt x="1031875" y="133350"/>
                    </a:lnTo>
                    <a:lnTo>
                      <a:pt x="1063625" y="120650"/>
                    </a:lnTo>
                    <a:lnTo>
                      <a:pt x="1098550" y="92075"/>
                    </a:lnTo>
                    <a:lnTo>
                      <a:pt x="1123950" y="66675"/>
                    </a:lnTo>
                    <a:lnTo>
                      <a:pt x="118745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3" name="원주시">
                <a:extLst>
                  <a:ext uri="{FF2B5EF4-FFF2-40B4-BE49-F238E27FC236}">
                    <a16:creationId xmlns:a16="http://schemas.microsoft.com/office/drawing/2014/main" id="{5A10669A-2F60-26F6-C752-DA72FA52F778}"/>
                  </a:ext>
                </a:extLst>
              </p:cNvPr>
              <p:cNvSpPr/>
              <p:nvPr/>
            </p:nvSpPr>
            <p:spPr>
              <a:xfrm>
                <a:off x="2443163" y="4591050"/>
                <a:ext cx="1571626" cy="1564480"/>
              </a:xfrm>
              <a:custGeom>
                <a:avLst/>
                <a:gdLst>
                  <a:gd name="connsiteX0" fmla="*/ 1566862 w 1571625"/>
                  <a:gd name="connsiteY0" fmla="*/ 1200150 h 1564481"/>
                  <a:gd name="connsiteX1" fmla="*/ 1554956 w 1571625"/>
                  <a:gd name="connsiteY1" fmla="*/ 1133475 h 1564481"/>
                  <a:gd name="connsiteX2" fmla="*/ 1552575 w 1571625"/>
                  <a:gd name="connsiteY2" fmla="*/ 1092994 h 1564481"/>
                  <a:gd name="connsiteX3" fmla="*/ 1566862 w 1571625"/>
                  <a:gd name="connsiteY3" fmla="*/ 1062038 h 1564481"/>
                  <a:gd name="connsiteX4" fmla="*/ 1571625 w 1571625"/>
                  <a:gd name="connsiteY4" fmla="*/ 1040606 h 1564481"/>
                  <a:gd name="connsiteX5" fmla="*/ 1564481 w 1571625"/>
                  <a:gd name="connsiteY5" fmla="*/ 1014413 h 1564481"/>
                  <a:gd name="connsiteX6" fmla="*/ 1547812 w 1571625"/>
                  <a:gd name="connsiteY6" fmla="*/ 995363 h 1564481"/>
                  <a:gd name="connsiteX7" fmla="*/ 1524000 w 1571625"/>
                  <a:gd name="connsiteY7" fmla="*/ 976313 h 1564481"/>
                  <a:gd name="connsiteX8" fmla="*/ 1493043 w 1571625"/>
                  <a:gd name="connsiteY8" fmla="*/ 971550 h 1564481"/>
                  <a:gd name="connsiteX9" fmla="*/ 1471612 w 1571625"/>
                  <a:gd name="connsiteY9" fmla="*/ 983456 h 1564481"/>
                  <a:gd name="connsiteX10" fmla="*/ 1466850 w 1571625"/>
                  <a:gd name="connsiteY10" fmla="*/ 1014413 h 1564481"/>
                  <a:gd name="connsiteX11" fmla="*/ 1440656 w 1571625"/>
                  <a:gd name="connsiteY11" fmla="*/ 1038225 h 1564481"/>
                  <a:gd name="connsiteX12" fmla="*/ 1416843 w 1571625"/>
                  <a:gd name="connsiteY12" fmla="*/ 1038225 h 1564481"/>
                  <a:gd name="connsiteX13" fmla="*/ 1371600 w 1571625"/>
                  <a:gd name="connsiteY13" fmla="*/ 1042988 h 1564481"/>
                  <a:gd name="connsiteX14" fmla="*/ 1293018 w 1571625"/>
                  <a:gd name="connsiteY14" fmla="*/ 1038225 h 1564481"/>
                  <a:gd name="connsiteX15" fmla="*/ 1250156 w 1571625"/>
                  <a:gd name="connsiteY15" fmla="*/ 1031081 h 1564481"/>
                  <a:gd name="connsiteX16" fmla="*/ 1228725 w 1571625"/>
                  <a:gd name="connsiteY16" fmla="*/ 997744 h 1564481"/>
                  <a:gd name="connsiteX17" fmla="*/ 1219200 w 1571625"/>
                  <a:gd name="connsiteY17" fmla="*/ 962025 h 1564481"/>
                  <a:gd name="connsiteX18" fmla="*/ 1212056 w 1571625"/>
                  <a:gd name="connsiteY18" fmla="*/ 928688 h 1564481"/>
                  <a:gd name="connsiteX19" fmla="*/ 1209675 w 1571625"/>
                  <a:gd name="connsiteY19" fmla="*/ 890588 h 1564481"/>
                  <a:gd name="connsiteX20" fmla="*/ 1185862 w 1571625"/>
                  <a:gd name="connsiteY20" fmla="*/ 873919 h 1564481"/>
                  <a:gd name="connsiteX21" fmla="*/ 1135856 w 1571625"/>
                  <a:gd name="connsiteY21" fmla="*/ 878681 h 1564481"/>
                  <a:gd name="connsiteX22" fmla="*/ 1076325 w 1571625"/>
                  <a:gd name="connsiteY22" fmla="*/ 878681 h 1564481"/>
                  <a:gd name="connsiteX23" fmla="*/ 1040606 w 1571625"/>
                  <a:gd name="connsiteY23" fmla="*/ 866775 h 1564481"/>
                  <a:gd name="connsiteX24" fmla="*/ 1004887 w 1571625"/>
                  <a:gd name="connsiteY24" fmla="*/ 828675 h 1564481"/>
                  <a:gd name="connsiteX25" fmla="*/ 973931 w 1571625"/>
                  <a:gd name="connsiteY25" fmla="*/ 802481 h 1564481"/>
                  <a:gd name="connsiteX26" fmla="*/ 966787 w 1571625"/>
                  <a:gd name="connsiteY26" fmla="*/ 757238 h 1564481"/>
                  <a:gd name="connsiteX27" fmla="*/ 976312 w 1571625"/>
                  <a:gd name="connsiteY27" fmla="*/ 723900 h 1564481"/>
                  <a:gd name="connsiteX28" fmla="*/ 978693 w 1571625"/>
                  <a:gd name="connsiteY28" fmla="*/ 700088 h 1564481"/>
                  <a:gd name="connsiteX29" fmla="*/ 990600 w 1571625"/>
                  <a:gd name="connsiteY29" fmla="*/ 676275 h 1564481"/>
                  <a:gd name="connsiteX30" fmla="*/ 1002506 w 1571625"/>
                  <a:gd name="connsiteY30" fmla="*/ 640556 h 1564481"/>
                  <a:gd name="connsiteX31" fmla="*/ 1021556 w 1571625"/>
                  <a:gd name="connsiteY31" fmla="*/ 616744 h 1564481"/>
                  <a:gd name="connsiteX32" fmla="*/ 1057275 w 1571625"/>
                  <a:gd name="connsiteY32" fmla="*/ 607219 h 1564481"/>
                  <a:gd name="connsiteX33" fmla="*/ 1092993 w 1571625"/>
                  <a:gd name="connsiteY33" fmla="*/ 607219 h 1564481"/>
                  <a:gd name="connsiteX34" fmla="*/ 1116806 w 1571625"/>
                  <a:gd name="connsiteY34" fmla="*/ 590550 h 1564481"/>
                  <a:gd name="connsiteX35" fmla="*/ 1116806 w 1571625"/>
                  <a:gd name="connsiteY35" fmla="*/ 552450 h 1564481"/>
                  <a:gd name="connsiteX36" fmla="*/ 1114425 w 1571625"/>
                  <a:gd name="connsiteY36" fmla="*/ 507206 h 1564481"/>
                  <a:gd name="connsiteX37" fmla="*/ 1133475 w 1571625"/>
                  <a:gd name="connsiteY37" fmla="*/ 478631 h 1564481"/>
                  <a:gd name="connsiteX38" fmla="*/ 1166812 w 1571625"/>
                  <a:gd name="connsiteY38" fmla="*/ 471488 h 1564481"/>
                  <a:gd name="connsiteX39" fmla="*/ 1207293 w 1571625"/>
                  <a:gd name="connsiteY39" fmla="*/ 452438 h 1564481"/>
                  <a:gd name="connsiteX40" fmla="*/ 1209675 w 1571625"/>
                  <a:gd name="connsiteY40" fmla="*/ 416719 h 1564481"/>
                  <a:gd name="connsiteX41" fmla="*/ 1181100 w 1571625"/>
                  <a:gd name="connsiteY41" fmla="*/ 407194 h 1564481"/>
                  <a:gd name="connsiteX42" fmla="*/ 1171575 w 1571625"/>
                  <a:gd name="connsiteY42" fmla="*/ 378619 h 1564481"/>
                  <a:gd name="connsiteX43" fmla="*/ 1157287 w 1571625"/>
                  <a:gd name="connsiteY43" fmla="*/ 352425 h 1564481"/>
                  <a:gd name="connsiteX44" fmla="*/ 1121568 w 1571625"/>
                  <a:gd name="connsiteY44" fmla="*/ 338138 h 1564481"/>
                  <a:gd name="connsiteX45" fmla="*/ 1119187 w 1571625"/>
                  <a:gd name="connsiteY45" fmla="*/ 295275 h 1564481"/>
                  <a:gd name="connsiteX46" fmla="*/ 1092993 w 1571625"/>
                  <a:gd name="connsiteY46" fmla="*/ 285750 h 1564481"/>
                  <a:gd name="connsiteX47" fmla="*/ 1052512 w 1571625"/>
                  <a:gd name="connsiteY47" fmla="*/ 278606 h 1564481"/>
                  <a:gd name="connsiteX48" fmla="*/ 1038225 w 1571625"/>
                  <a:gd name="connsiteY48" fmla="*/ 250031 h 1564481"/>
                  <a:gd name="connsiteX49" fmla="*/ 1000125 w 1571625"/>
                  <a:gd name="connsiteY49" fmla="*/ 252413 h 1564481"/>
                  <a:gd name="connsiteX50" fmla="*/ 947737 w 1571625"/>
                  <a:gd name="connsiteY50" fmla="*/ 257175 h 1564481"/>
                  <a:gd name="connsiteX51" fmla="*/ 914400 w 1571625"/>
                  <a:gd name="connsiteY51" fmla="*/ 235744 h 1564481"/>
                  <a:gd name="connsiteX52" fmla="*/ 885825 w 1571625"/>
                  <a:gd name="connsiteY52" fmla="*/ 219075 h 1564481"/>
                  <a:gd name="connsiteX53" fmla="*/ 847725 w 1571625"/>
                  <a:gd name="connsiteY53" fmla="*/ 209550 h 1564481"/>
                  <a:gd name="connsiteX54" fmla="*/ 802481 w 1571625"/>
                  <a:gd name="connsiteY54" fmla="*/ 223838 h 1564481"/>
                  <a:gd name="connsiteX55" fmla="*/ 771525 w 1571625"/>
                  <a:gd name="connsiteY55" fmla="*/ 219075 h 1564481"/>
                  <a:gd name="connsiteX56" fmla="*/ 747712 w 1571625"/>
                  <a:gd name="connsiteY56" fmla="*/ 207169 h 1564481"/>
                  <a:gd name="connsiteX57" fmla="*/ 723900 w 1571625"/>
                  <a:gd name="connsiteY57" fmla="*/ 169069 h 1564481"/>
                  <a:gd name="connsiteX58" fmla="*/ 716756 w 1571625"/>
                  <a:gd name="connsiteY58" fmla="*/ 145256 h 1564481"/>
                  <a:gd name="connsiteX59" fmla="*/ 702468 w 1571625"/>
                  <a:gd name="connsiteY59" fmla="*/ 130969 h 1564481"/>
                  <a:gd name="connsiteX60" fmla="*/ 714375 w 1571625"/>
                  <a:gd name="connsiteY60" fmla="*/ 71438 h 1564481"/>
                  <a:gd name="connsiteX61" fmla="*/ 731043 w 1571625"/>
                  <a:gd name="connsiteY61" fmla="*/ 47625 h 1564481"/>
                  <a:gd name="connsiteX62" fmla="*/ 726281 w 1571625"/>
                  <a:gd name="connsiteY62" fmla="*/ 9525 h 1564481"/>
                  <a:gd name="connsiteX63" fmla="*/ 688181 w 1571625"/>
                  <a:gd name="connsiteY63" fmla="*/ 0 h 1564481"/>
                  <a:gd name="connsiteX64" fmla="*/ 654843 w 1571625"/>
                  <a:gd name="connsiteY64" fmla="*/ 40481 h 1564481"/>
                  <a:gd name="connsiteX65" fmla="*/ 633412 w 1571625"/>
                  <a:gd name="connsiteY65" fmla="*/ 78581 h 1564481"/>
                  <a:gd name="connsiteX66" fmla="*/ 600075 w 1571625"/>
                  <a:gd name="connsiteY66" fmla="*/ 109538 h 1564481"/>
                  <a:gd name="connsiteX67" fmla="*/ 576262 w 1571625"/>
                  <a:gd name="connsiteY67" fmla="*/ 128588 h 1564481"/>
                  <a:gd name="connsiteX68" fmla="*/ 569118 w 1571625"/>
                  <a:gd name="connsiteY68" fmla="*/ 147638 h 1564481"/>
                  <a:gd name="connsiteX69" fmla="*/ 557212 w 1571625"/>
                  <a:gd name="connsiteY69" fmla="*/ 166688 h 1564481"/>
                  <a:gd name="connsiteX70" fmla="*/ 519112 w 1571625"/>
                  <a:gd name="connsiteY70" fmla="*/ 161925 h 1564481"/>
                  <a:gd name="connsiteX71" fmla="*/ 481012 w 1571625"/>
                  <a:gd name="connsiteY71" fmla="*/ 183356 h 1564481"/>
                  <a:gd name="connsiteX72" fmla="*/ 485775 w 1571625"/>
                  <a:gd name="connsiteY72" fmla="*/ 238125 h 1564481"/>
                  <a:gd name="connsiteX73" fmla="*/ 469106 w 1571625"/>
                  <a:gd name="connsiteY73" fmla="*/ 276225 h 1564481"/>
                  <a:gd name="connsiteX74" fmla="*/ 473868 w 1571625"/>
                  <a:gd name="connsiteY74" fmla="*/ 350044 h 1564481"/>
                  <a:gd name="connsiteX75" fmla="*/ 483393 w 1571625"/>
                  <a:gd name="connsiteY75" fmla="*/ 371475 h 1564481"/>
                  <a:gd name="connsiteX76" fmla="*/ 481012 w 1571625"/>
                  <a:gd name="connsiteY76" fmla="*/ 423863 h 1564481"/>
                  <a:gd name="connsiteX77" fmla="*/ 450056 w 1571625"/>
                  <a:gd name="connsiteY77" fmla="*/ 447675 h 1564481"/>
                  <a:gd name="connsiteX78" fmla="*/ 409575 w 1571625"/>
                  <a:gd name="connsiteY78" fmla="*/ 440531 h 1564481"/>
                  <a:gd name="connsiteX79" fmla="*/ 395287 w 1571625"/>
                  <a:gd name="connsiteY79" fmla="*/ 419100 h 1564481"/>
                  <a:gd name="connsiteX80" fmla="*/ 392906 w 1571625"/>
                  <a:gd name="connsiteY80" fmla="*/ 378619 h 1564481"/>
                  <a:gd name="connsiteX81" fmla="*/ 371475 w 1571625"/>
                  <a:gd name="connsiteY81" fmla="*/ 352425 h 1564481"/>
                  <a:gd name="connsiteX82" fmla="*/ 378618 w 1571625"/>
                  <a:gd name="connsiteY82" fmla="*/ 321469 h 1564481"/>
                  <a:gd name="connsiteX83" fmla="*/ 366712 w 1571625"/>
                  <a:gd name="connsiteY83" fmla="*/ 285750 h 1564481"/>
                  <a:gd name="connsiteX84" fmla="*/ 338137 w 1571625"/>
                  <a:gd name="connsiteY84" fmla="*/ 252413 h 1564481"/>
                  <a:gd name="connsiteX85" fmla="*/ 304800 w 1571625"/>
                  <a:gd name="connsiteY85" fmla="*/ 242888 h 1564481"/>
                  <a:gd name="connsiteX86" fmla="*/ 266700 w 1571625"/>
                  <a:gd name="connsiteY86" fmla="*/ 235744 h 1564481"/>
                  <a:gd name="connsiteX87" fmla="*/ 252412 w 1571625"/>
                  <a:gd name="connsiteY87" fmla="*/ 264319 h 1564481"/>
                  <a:gd name="connsiteX88" fmla="*/ 264318 w 1571625"/>
                  <a:gd name="connsiteY88" fmla="*/ 292894 h 1564481"/>
                  <a:gd name="connsiteX89" fmla="*/ 242887 w 1571625"/>
                  <a:gd name="connsiteY89" fmla="*/ 354806 h 1564481"/>
                  <a:gd name="connsiteX90" fmla="*/ 242887 w 1571625"/>
                  <a:gd name="connsiteY90" fmla="*/ 392906 h 1564481"/>
                  <a:gd name="connsiteX91" fmla="*/ 219075 w 1571625"/>
                  <a:gd name="connsiteY91" fmla="*/ 447675 h 1564481"/>
                  <a:gd name="connsiteX92" fmla="*/ 197643 w 1571625"/>
                  <a:gd name="connsiteY92" fmla="*/ 492919 h 1564481"/>
                  <a:gd name="connsiteX93" fmla="*/ 197643 w 1571625"/>
                  <a:gd name="connsiteY93" fmla="*/ 528638 h 1564481"/>
                  <a:gd name="connsiteX94" fmla="*/ 166687 w 1571625"/>
                  <a:gd name="connsiteY94" fmla="*/ 550069 h 1564481"/>
                  <a:gd name="connsiteX95" fmla="*/ 147637 w 1571625"/>
                  <a:gd name="connsiteY95" fmla="*/ 595313 h 1564481"/>
                  <a:gd name="connsiteX96" fmla="*/ 102393 w 1571625"/>
                  <a:gd name="connsiteY96" fmla="*/ 595313 h 1564481"/>
                  <a:gd name="connsiteX97" fmla="*/ 73818 w 1571625"/>
                  <a:gd name="connsiteY97" fmla="*/ 588169 h 1564481"/>
                  <a:gd name="connsiteX98" fmla="*/ 50006 w 1571625"/>
                  <a:gd name="connsiteY98" fmla="*/ 602456 h 1564481"/>
                  <a:gd name="connsiteX99" fmla="*/ 59531 w 1571625"/>
                  <a:gd name="connsiteY99" fmla="*/ 640556 h 1564481"/>
                  <a:gd name="connsiteX100" fmla="*/ 78581 w 1571625"/>
                  <a:gd name="connsiteY100" fmla="*/ 673894 h 1564481"/>
                  <a:gd name="connsiteX101" fmla="*/ 76200 w 1571625"/>
                  <a:gd name="connsiteY101" fmla="*/ 716756 h 1564481"/>
                  <a:gd name="connsiteX102" fmla="*/ 88106 w 1571625"/>
                  <a:gd name="connsiteY102" fmla="*/ 766763 h 1564481"/>
                  <a:gd name="connsiteX103" fmla="*/ 90487 w 1571625"/>
                  <a:gd name="connsiteY103" fmla="*/ 814388 h 1564481"/>
                  <a:gd name="connsiteX104" fmla="*/ 83343 w 1571625"/>
                  <a:gd name="connsiteY104" fmla="*/ 871538 h 1564481"/>
                  <a:gd name="connsiteX105" fmla="*/ 80962 w 1571625"/>
                  <a:gd name="connsiteY105" fmla="*/ 919163 h 1564481"/>
                  <a:gd name="connsiteX106" fmla="*/ 45243 w 1571625"/>
                  <a:gd name="connsiteY106" fmla="*/ 931069 h 1564481"/>
                  <a:gd name="connsiteX107" fmla="*/ 19050 w 1571625"/>
                  <a:gd name="connsiteY107" fmla="*/ 966788 h 1564481"/>
                  <a:gd name="connsiteX108" fmla="*/ 2381 w 1571625"/>
                  <a:gd name="connsiteY108" fmla="*/ 973931 h 1564481"/>
                  <a:gd name="connsiteX109" fmla="*/ 0 w 1571625"/>
                  <a:gd name="connsiteY109" fmla="*/ 1016794 h 1564481"/>
                  <a:gd name="connsiteX110" fmla="*/ 16668 w 1571625"/>
                  <a:gd name="connsiteY110" fmla="*/ 1066800 h 1564481"/>
                  <a:gd name="connsiteX111" fmla="*/ 14287 w 1571625"/>
                  <a:gd name="connsiteY111" fmla="*/ 1121569 h 1564481"/>
                  <a:gd name="connsiteX112" fmla="*/ 7143 w 1571625"/>
                  <a:gd name="connsiteY112" fmla="*/ 1164431 h 1564481"/>
                  <a:gd name="connsiteX113" fmla="*/ 14287 w 1571625"/>
                  <a:gd name="connsiteY113" fmla="*/ 1188244 h 1564481"/>
                  <a:gd name="connsiteX114" fmla="*/ 23812 w 1571625"/>
                  <a:gd name="connsiteY114" fmla="*/ 1221581 h 1564481"/>
                  <a:gd name="connsiteX115" fmla="*/ 14287 w 1571625"/>
                  <a:gd name="connsiteY115" fmla="*/ 1262063 h 1564481"/>
                  <a:gd name="connsiteX116" fmla="*/ 2381 w 1571625"/>
                  <a:gd name="connsiteY116" fmla="*/ 1283494 h 1564481"/>
                  <a:gd name="connsiteX117" fmla="*/ 4762 w 1571625"/>
                  <a:gd name="connsiteY117" fmla="*/ 1307306 h 1564481"/>
                  <a:gd name="connsiteX118" fmla="*/ 16668 w 1571625"/>
                  <a:gd name="connsiteY118" fmla="*/ 1350169 h 1564481"/>
                  <a:gd name="connsiteX119" fmla="*/ 26193 w 1571625"/>
                  <a:gd name="connsiteY119" fmla="*/ 1388269 h 1564481"/>
                  <a:gd name="connsiteX120" fmla="*/ 35718 w 1571625"/>
                  <a:gd name="connsiteY120" fmla="*/ 1438275 h 1564481"/>
                  <a:gd name="connsiteX121" fmla="*/ 54768 w 1571625"/>
                  <a:gd name="connsiteY121" fmla="*/ 1490663 h 1564481"/>
                  <a:gd name="connsiteX122" fmla="*/ 90487 w 1571625"/>
                  <a:gd name="connsiteY122" fmla="*/ 1526381 h 1564481"/>
                  <a:gd name="connsiteX123" fmla="*/ 116681 w 1571625"/>
                  <a:gd name="connsiteY123" fmla="*/ 1557338 h 1564481"/>
                  <a:gd name="connsiteX124" fmla="*/ 154781 w 1571625"/>
                  <a:gd name="connsiteY124" fmla="*/ 1564481 h 1564481"/>
                  <a:gd name="connsiteX125" fmla="*/ 180975 w 1571625"/>
                  <a:gd name="connsiteY125" fmla="*/ 1562100 h 1564481"/>
                  <a:gd name="connsiteX126" fmla="*/ 226218 w 1571625"/>
                  <a:gd name="connsiteY126" fmla="*/ 1545431 h 1564481"/>
                  <a:gd name="connsiteX127" fmla="*/ 278606 w 1571625"/>
                  <a:gd name="connsiteY127" fmla="*/ 1543050 h 1564481"/>
                  <a:gd name="connsiteX128" fmla="*/ 340518 w 1571625"/>
                  <a:gd name="connsiteY128" fmla="*/ 1533525 h 1564481"/>
                  <a:gd name="connsiteX129" fmla="*/ 366712 w 1571625"/>
                  <a:gd name="connsiteY129" fmla="*/ 1507331 h 1564481"/>
                  <a:gd name="connsiteX130" fmla="*/ 433387 w 1571625"/>
                  <a:gd name="connsiteY130" fmla="*/ 1502569 h 1564481"/>
                  <a:gd name="connsiteX131" fmla="*/ 473868 w 1571625"/>
                  <a:gd name="connsiteY131" fmla="*/ 1524000 h 1564481"/>
                  <a:gd name="connsiteX132" fmla="*/ 540543 w 1571625"/>
                  <a:gd name="connsiteY132" fmla="*/ 1531144 h 1564481"/>
                  <a:gd name="connsiteX133" fmla="*/ 547687 w 1571625"/>
                  <a:gd name="connsiteY133" fmla="*/ 1557338 h 1564481"/>
                  <a:gd name="connsiteX134" fmla="*/ 573881 w 1571625"/>
                  <a:gd name="connsiteY134" fmla="*/ 1557338 h 1564481"/>
                  <a:gd name="connsiteX135" fmla="*/ 585787 w 1571625"/>
                  <a:gd name="connsiteY135" fmla="*/ 1528763 h 1564481"/>
                  <a:gd name="connsiteX136" fmla="*/ 607218 w 1571625"/>
                  <a:gd name="connsiteY136" fmla="*/ 1504950 h 1564481"/>
                  <a:gd name="connsiteX137" fmla="*/ 640556 w 1571625"/>
                  <a:gd name="connsiteY137" fmla="*/ 1471613 h 1564481"/>
                  <a:gd name="connsiteX138" fmla="*/ 664368 w 1571625"/>
                  <a:gd name="connsiteY138" fmla="*/ 1490663 h 1564481"/>
                  <a:gd name="connsiteX139" fmla="*/ 678656 w 1571625"/>
                  <a:gd name="connsiteY139" fmla="*/ 1469231 h 1564481"/>
                  <a:gd name="connsiteX140" fmla="*/ 669131 w 1571625"/>
                  <a:gd name="connsiteY140" fmla="*/ 1421606 h 1564481"/>
                  <a:gd name="connsiteX141" fmla="*/ 685800 w 1571625"/>
                  <a:gd name="connsiteY141" fmla="*/ 1388269 h 1564481"/>
                  <a:gd name="connsiteX142" fmla="*/ 690562 w 1571625"/>
                  <a:gd name="connsiteY142" fmla="*/ 1328738 h 1564481"/>
                  <a:gd name="connsiteX143" fmla="*/ 676275 w 1571625"/>
                  <a:gd name="connsiteY143" fmla="*/ 1271588 h 1564481"/>
                  <a:gd name="connsiteX144" fmla="*/ 659606 w 1571625"/>
                  <a:gd name="connsiteY144" fmla="*/ 1254919 h 1564481"/>
                  <a:gd name="connsiteX145" fmla="*/ 645318 w 1571625"/>
                  <a:gd name="connsiteY145" fmla="*/ 1235869 h 1564481"/>
                  <a:gd name="connsiteX146" fmla="*/ 650081 w 1571625"/>
                  <a:gd name="connsiteY146" fmla="*/ 1212056 h 1564481"/>
                  <a:gd name="connsiteX147" fmla="*/ 678656 w 1571625"/>
                  <a:gd name="connsiteY147" fmla="*/ 1195388 h 1564481"/>
                  <a:gd name="connsiteX148" fmla="*/ 695325 w 1571625"/>
                  <a:gd name="connsiteY148" fmla="*/ 1162050 h 1564481"/>
                  <a:gd name="connsiteX149" fmla="*/ 723900 w 1571625"/>
                  <a:gd name="connsiteY149" fmla="*/ 1154906 h 1564481"/>
                  <a:gd name="connsiteX150" fmla="*/ 754856 w 1571625"/>
                  <a:gd name="connsiteY150" fmla="*/ 1145381 h 1564481"/>
                  <a:gd name="connsiteX151" fmla="*/ 792956 w 1571625"/>
                  <a:gd name="connsiteY151" fmla="*/ 1116806 h 1564481"/>
                  <a:gd name="connsiteX152" fmla="*/ 814387 w 1571625"/>
                  <a:gd name="connsiteY152" fmla="*/ 1114425 h 1564481"/>
                  <a:gd name="connsiteX153" fmla="*/ 847725 w 1571625"/>
                  <a:gd name="connsiteY153" fmla="*/ 1109663 h 1564481"/>
                  <a:gd name="connsiteX154" fmla="*/ 888206 w 1571625"/>
                  <a:gd name="connsiteY154" fmla="*/ 1114425 h 1564481"/>
                  <a:gd name="connsiteX155" fmla="*/ 912018 w 1571625"/>
                  <a:gd name="connsiteY155" fmla="*/ 1126331 h 1564481"/>
                  <a:gd name="connsiteX156" fmla="*/ 928687 w 1571625"/>
                  <a:gd name="connsiteY156" fmla="*/ 1162050 h 1564481"/>
                  <a:gd name="connsiteX157" fmla="*/ 969168 w 1571625"/>
                  <a:gd name="connsiteY157" fmla="*/ 1188244 h 1564481"/>
                  <a:gd name="connsiteX158" fmla="*/ 969168 w 1571625"/>
                  <a:gd name="connsiteY158" fmla="*/ 1226344 h 1564481"/>
                  <a:gd name="connsiteX159" fmla="*/ 976312 w 1571625"/>
                  <a:gd name="connsiteY159" fmla="*/ 1278731 h 1564481"/>
                  <a:gd name="connsiteX160" fmla="*/ 997743 w 1571625"/>
                  <a:gd name="connsiteY160" fmla="*/ 1307306 h 1564481"/>
                  <a:gd name="connsiteX161" fmla="*/ 971550 w 1571625"/>
                  <a:gd name="connsiteY161" fmla="*/ 1357313 h 1564481"/>
                  <a:gd name="connsiteX162" fmla="*/ 988218 w 1571625"/>
                  <a:gd name="connsiteY162" fmla="*/ 1404938 h 1564481"/>
                  <a:gd name="connsiteX163" fmla="*/ 1023937 w 1571625"/>
                  <a:gd name="connsiteY163" fmla="*/ 1416844 h 1564481"/>
                  <a:gd name="connsiteX164" fmla="*/ 1059656 w 1571625"/>
                  <a:gd name="connsiteY164" fmla="*/ 1404938 h 1564481"/>
                  <a:gd name="connsiteX165" fmla="*/ 1071562 w 1571625"/>
                  <a:gd name="connsiteY165" fmla="*/ 1388269 h 1564481"/>
                  <a:gd name="connsiteX166" fmla="*/ 1119187 w 1571625"/>
                  <a:gd name="connsiteY166" fmla="*/ 1390650 h 1564481"/>
                  <a:gd name="connsiteX167" fmla="*/ 1200150 w 1571625"/>
                  <a:gd name="connsiteY167" fmla="*/ 1373981 h 1564481"/>
                  <a:gd name="connsiteX168" fmla="*/ 1226343 w 1571625"/>
                  <a:gd name="connsiteY168" fmla="*/ 1345406 h 1564481"/>
                  <a:gd name="connsiteX169" fmla="*/ 1254918 w 1571625"/>
                  <a:gd name="connsiteY169" fmla="*/ 1309688 h 1564481"/>
                  <a:gd name="connsiteX170" fmla="*/ 1283493 w 1571625"/>
                  <a:gd name="connsiteY170" fmla="*/ 1290638 h 1564481"/>
                  <a:gd name="connsiteX171" fmla="*/ 1283493 w 1571625"/>
                  <a:gd name="connsiteY171" fmla="*/ 1264444 h 1564481"/>
                  <a:gd name="connsiteX172" fmla="*/ 1314450 w 1571625"/>
                  <a:gd name="connsiteY172" fmla="*/ 1243013 h 1564481"/>
                  <a:gd name="connsiteX173" fmla="*/ 1328737 w 1571625"/>
                  <a:gd name="connsiteY173" fmla="*/ 1254919 h 1564481"/>
                  <a:gd name="connsiteX174" fmla="*/ 1371600 w 1571625"/>
                  <a:gd name="connsiteY174" fmla="*/ 1281113 h 1564481"/>
                  <a:gd name="connsiteX175" fmla="*/ 1395412 w 1571625"/>
                  <a:gd name="connsiteY175" fmla="*/ 1312069 h 1564481"/>
                  <a:gd name="connsiteX176" fmla="*/ 1433512 w 1571625"/>
                  <a:gd name="connsiteY176" fmla="*/ 1319213 h 1564481"/>
                  <a:gd name="connsiteX177" fmla="*/ 1471612 w 1571625"/>
                  <a:gd name="connsiteY177" fmla="*/ 1302544 h 1564481"/>
                  <a:gd name="connsiteX178" fmla="*/ 1473993 w 1571625"/>
                  <a:gd name="connsiteY178" fmla="*/ 1271588 h 1564481"/>
                  <a:gd name="connsiteX179" fmla="*/ 1519237 w 1571625"/>
                  <a:gd name="connsiteY179" fmla="*/ 1254919 h 1564481"/>
                  <a:gd name="connsiteX180" fmla="*/ 1566862 w 1571625"/>
                  <a:gd name="connsiteY180" fmla="*/ 1200150 h 1564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</a:cxnLst>
                <a:rect l="l" t="t" r="r" b="b"/>
                <a:pathLst>
                  <a:path w="1571625" h="1564481">
                    <a:moveTo>
                      <a:pt x="1566862" y="1200150"/>
                    </a:moveTo>
                    <a:lnTo>
                      <a:pt x="1554956" y="1133475"/>
                    </a:lnTo>
                    <a:lnTo>
                      <a:pt x="1552575" y="1092994"/>
                    </a:lnTo>
                    <a:lnTo>
                      <a:pt x="1566862" y="1062038"/>
                    </a:lnTo>
                    <a:lnTo>
                      <a:pt x="1571625" y="1040606"/>
                    </a:lnTo>
                    <a:lnTo>
                      <a:pt x="1564481" y="1014413"/>
                    </a:lnTo>
                    <a:lnTo>
                      <a:pt x="1547812" y="995363"/>
                    </a:lnTo>
                    <a:lnTo>
                      <a:pt x="1524000" y="976313"/>
                    </a:lnTo>
                    <a:lnTo>
                      <a:pt x="1493043" y="971550"/>
                    </a:lnTo>
                    <a:lnTo>
                      <a:pt x="1471612" y="983456"/>
                    </a:lnTo>
                    <a:lnTo>
                      <a:pt x="1466850" y="1014413"/>
                    </a:lnTo>
                    <a:lnTo>
                      <a:pt x="1440656" y="1038225"/>
                    </a:lnTo>
                    <a:lnTo>
                      <a:pt x="1416843" y="1038225"/>
                    </a:lnTo>
                    <a:lnTo>
                      <a:pt x="1371600" y="1042988"/>
                    </a:lnTo>
                    <a:lnTo>
                      <a:pt x="1293018" y="1038225"/>
                    </a:lnTo>
                    <a:lnTo>
                      <a:pt x="1250156" y="1031081"/>
                    </a:lnTo>
                    <a:lnTo>
                      <a:pt x="1228725" y="997744"/>
                    </a:lnTo>
                    <a:lnTo>
                      <a:pt x="1219200" y="962025"/>
                    </a:lnTo>
                    <a:lnTo>
                      <a:pt x="1212056" y="928688"/>
                    </a:lnTo>
                    <a:lnTo>
                      <a:pt x="1209675" y="890588"/>
                    </a:lnTo>
                    <a:lnTo>
                      <a:pt x="1185862" y="873919"/>
                    </a:lnTo>
                    <a:lnTo>
                      <a:pt x="1135856" y="878681"/>
                    </a:lnTo>
                    <a:lnTo>
                      <a:pt x="1076325" y="878681"/>
                    </a:lnTo>
                    <a:lnTo>
                      <a:pt x="1040606" y="866775"/>
                    </a:lnTo>
                    <a:lnTo>
                      <a:pt x="1004887" y="828675"/>
                    </a:lnTo>
                    <a:lnTo>
                      <a:pt x="973931" y="802481"/>
                    </a:lnTo>
                    <a:lnTo>
                      <a:pt x="966787" y="757238"/>
                    </a:lnTo>
                    <a:lnTo>
                      <a:pt x="976312" y="723900"/>
                    </a:lnTo>
                    <a:lnTo>
                      <a:pt x="978693" y="700088"/>
                    </a:lnTo>
                    <a:lnTo>
                      <a:pt x="990600" y="676275"/>
                    </a:lnTo>
                    <a:lnTo>
                      <a:pt x="1002506" y="640556"/>
                    </a:lnTo>
                    <a:lnTo>
                      <a:pt x="1021556" y="616744"/>
                    </a:lnTo>
                    <a:lnTo>
                      <a:pt x="1057275" y="607219"/>
                    </a:lnTo>
                    <a:lnTo>
                      <a:pt x="1092993" y="607219"/>
                    </a:lnTo>
                    <a:lnTo>
                      <a:pt x="1116806" y="590550"/>
                    </a:lnTo>
                    <a:lnTo>
                      <a:pt x="1116806" y="552450"/>
                    </a:lnTo>
                    <a:lnTo>
                      <a:pt x="1114425" y="507206"/>
                    </a:lnTo>
                    <a:lnTo>
                      <a:pt x="1133475" y="478631"/>
                    </a:lnTo>
                    <a:lnTo>
                      <a:pt x="1166812" y="471488"/>
                    </a:lnTo>
                    <a:lnTo>
                      <a:pt x="1207293" y="452438"/>
                    </a:lnTo>
                    <a:lnTo>
                      <a:pt x="1209675" y="416719"/>
                    </a:lnTo>
                    <a:lnTo>
                      <a:pt x="1181100" y="407194"/>
                    </a:lnTo>
                    <a:lnTo>
                      <a:pt x="1171575" y="378619"/>
                    </a:lnTo>
                    <a:lnTo>
                      <a:pt x="1157287" y="352425"/>
                    </a:lnTo>
                    <a:lnTo>
                      <a:pt x="1121568" y="338138"/>
                    </a:lnTo>
                    <a:lnTo>
                      <a:pt x="1119187" y="295275"/>
                    </a:lnTo>
                    <a:lnTo>
                      <a:pt x="1092993" y="285750"/>
                    </a:lnTo>
                    <a:lnTo>
                      <a:pt x="1052512" y="278606"/>
                    </a:lnTo>
                    <a:lnTo>
                      <a:pt x="1038225" y="250031"/>
                    </a:lnTo>
                    <a:lnTo>
                      <a:pt x="1000125" y="252413"/>
                    </a:lnTo>
                    <a:lnTo>
                      <a:pt x="947737" y="257175"/>
                    </a:lnTo>
                    <a:lnTo>
                      <a:pt x="914400" y="235744"/>
                    </a:lnTo>
                    <a:lnTo>
                      <a:pt x="885825" y="219075"/>
                    </a:lnTo>
                    <a:lnTo>
                      <a:pt x="847725" y="209550"/>
                    </a:lnTo>
                    <a:lnTo>
                      <a:pt x="802481" y="223838"/>
                    </a:lnTo>
                    <a:lnTo>
                      <a:pt x="771525" y="219075"/>
                    </a:lnTo>
                    <a:lnTo>
                      <a:pt x="747712" y="207169"/>
                    </a:lnTo>
                    <a:lnTo>
                      <a:pt x="723900" y="169069"/>
                    </a:lnTo>
                    <a:lnTo>
                      <a:pt x="716756" y="145256"/>
                    </a:lnTo>
                    <a:lnTo>
                      <a:pt x="702468" y="130969"/>
                    </a:lnTo>
                    <a:lnTo>
                      <a:pt x="714375" y="71438"/>
                    </a:lnTo>
                    <a:lnTo>
                      <a:pt x="731043" y="47625"/>
                    </a:lnTo>
                    <a:lnTo>
                      <a:pt x="726281" y="9525"/>
                    </a:lnTo>
                    <a:lnTo>
                      <a:pt x="688181" y="0"/>
                    </a:lnTo>
                    <a:lnTo>
                      <a:pt x="654843" y="40481"/>
                    </a:lnTo>
                    <a:lnTo>
                      <a:pt x="633412" y="78581"/>
                    </a:lnTo>
                    <a:lnTo>
                      <a:pt x="600075" y="109538"/>
                    </a:lnTo>
                    <a:lnTo>
                      <a:pt x="576262" y="128588"/>
                    </a:lnTo>
                    <a:lnTo>
                      <a:pt x="569118" y="147638"/>
                    </a:lnTo>
                    <a:lnTo>
                      <a:pt x="557212" y="166688"/>
                    </a:lnTo>
                    <a:lnTo>
                      <a:pt x="519112" y="161925"/>
                    </a:lnTo>
                    <a:lnTo>
                      <a:pt x="481012" y="183356"/>
                    </a:lnTo>
                    <a:lnTo>
                      <a:pt x="485775" y="238125"/>
                    </a:lnTo>
                    <a:lnTo>
                      <a:pt x="469106" y="276225"/>
                    </a:lnTo>
                    <a:lnTo>
                      <a:pt x="473868" y="350044"/>
                    </a:lnTo>
                    <a:lnTo>
                      <a:pt x="483393" y="371475"/>
                    </a:lnTo>
                    <a:lnTo>
                      <a:pt x="481012" y="423863"/>
                    </a:lnTo>
                    <a:lnTo>
                      <a:pt x="450056" y="447675"/>
                    </a:lnTo>
                    <a:lnTo>
                      <a:pt x="409575" y="440531"/>
                    </a:lnTo>
                    <a:lnTo>
                      <a:pt x="395287" y="419100"/>
                    </a:lnTo>
                    <a:lnTo>
                      <a:pt x="392906" y="378619"/>
                    </a:lnTo>
                    <a:lnTo>
                      <a:pt x="371475" y="352425"/>
                    </a:lnTo>
                    <a:lnTo>
                      <a:pt x="378618" y="321469"/>
                    </a:lnTo>
                    <a:lnTo>
                      <a:pt x="366712" y="285750"/>
                    </a:lnTo>
                    <a:lnTo>
                      <a:pt x="338137" y="252413"/>
                    </a:lnTo>
                    <a:lnTo>
                      <a:pt x="304800" y="242888"/>
                    </a:lnTo>
                    <a:lnTo>
                      <a:pt x="266700" y="235744"/>
                    </a:lnTo>
                    <a:lnTo>
                      <a:pt x="252412" y="264319"/>
                    </a:lnTo>
                    <a:lnTo>
                      <a:pt x="264318" y="292894"/>
                    </a:lnTo>
                    <a:lnTo>
                      <a:pt x="242887" y="354806"/>
                    </a:lnTo>
                    <a:lnTo>
                      <a:pt x="242887" y="392906"/>
                    </a:lnTo>
                    <a:lnTo>
                      <a:pt x="219075" y="447675"/>
                    </a:lnTo>
                    <a:lnTo>
                      <a:pt x="197643" y="492919"/>
                    </a:lnTo>
                    <a:lnTo>
                      <a:pt x="197643" y="528638"/>
                    </a:lnTo>
                    <a:lnTo>
                      <a:pt x="166687" y="550069"/>
                    </a:lnTo>
                    <a:lnTo>
                      <a:pt x="147637" y="595313"/>
                    </a:lnTo>
                    <a:lnTo>
                      <a:pt x="102393" y="595313"/>
                    </a:lnTo>
                    <a:lnTo>
                      <a:pt x="73818" y="588169"/>
                    </a:lnTo>
                    <a:cubicBezTo>
                      <a:pt x="49296" y="600430"/>
                      <a:pt x="50006" y="591201"/>
                      <a:pt x="50006" y="602456"/>
                    </a:cubicBezTo>
                    <a:lnTo>
                      <a:pt x="59531" y="640556"/>
                    </a:lnTo>
                    <a:lnTo>
                      <a:pt x="78581" y="673894"/>
                    </a:lnTo>
                    <a:lnTo>
                      <a:pt x="76200" y="716756"/>
                    </a:lnTo>
                    <a:lnTo>
                      <a:pt x="88106" y="766763"/>
                    </a:lnTo>
                    <a:lnTo>
                      <a:pt x="90487" y="814388"/>
                    </a:lnTo>
                    <a:lnTo>
                      <a:pt x="83343" y="871538"/>
                    </a:lnTo>
                    <a:lnTo>
                      <a:pt x="80962" y="919163"/>
                    </a:lnTo>
                    <a:lnTo>
                      <a:pt x="45243" y="931069"/>
                    </a:lnTo>
                    <a:lnTo>
                      <a:pt x="19050" y="966788"/>
                    </a:lnTo>
                    <a:lnTo>
                      <a:pt x="2381" y="973931"/>
                    </a:lnTo>
                    <a:lnTo>
                      <a:pt x="0" y="1016794"/>
                    </a:lnTo>
                    <a:lnTo>
                      <a:pt x="16668" y="1066800"/>
                    </a:lnTo>
                    <a:cubicBezTo>
                      <a:pt x="15874" y="1085056"/>
                      <a:pt x="15081" y="1103313"/>
                      <a:pt x="14287" y="1121569"/>
                    </a:cubicBezTo>
                    <a:lnTo>
                      <a:pt x="7143" y="1164431"/>
                    </a:lnTo>
                    <a:lnTo>
                      <a:pt x="14287" y="1188244"/>
                    </a:lnTo>
                    <a:lnTo>
                      <a:pt x="23812" y="1221581"/>
                    </a:lnTo>
                    <a:lnTo>
                      <a:pt x="14287" y="1262063"/>
                    </a:lnTo>
                    <a:lnTo>
                      <a:pt x="2381" y="1283494"/>
                    </a:lnTo>
                    <a:lnTo>
                      <a:pt x="4762" y="1307306"/>
                    </a:lnTo>
                    <a:lnTo>
                      <a:pt x="16668" y="1350169"/>
                    </a:lnTo>
                    <a:lnTo>
                      <a:pt x="26193" y="1388269"/>
                    </a:lnTo>
                    <a:lnTo>
                      <a:pt x="35718" y="1438275"/>
                    </a:lnTo>
                    <a:lnTo>
                      <a:pt x="54768" y="1490663"/>
                    </a:lnTo>
                    <a:lnTo>
                      <a:pt x="90487" y="1526381"/>
                    </a:lnTo>
                    <a:lnTo>
                      <a:pt x="116681" y="1557338"/>
                    </a:lnTo>
                    <a:lnTo>
                      <a:pt x="154781" y="1564481"/>
                    </a:lnTo>
                    <a:lnTo>
                      <a:pt x="180975" y="1562100"/>
                    </a:lnTo>
                    <a:lnTo>
                      <a:pt x="226218" y="1545431"/>
                    </a:lnTo>
                    <a:lnTo>
                      <a:pt x="278606" y="1543050"/>
                    </a:lnTo>
                    <a:lnTo>
                      <a:pt x="340518" y="1533525"/>
                    </a:lnTo>
                    <a:lnTo>
                      <a:pt x="366712" y="1507331"/>
                    </a:lnTo>
                    <a:lnTo>
                      <a:pt x="433387" y="1502569"/>
                    </a:lnTo>
                    <a:lnTo>
                      <a:pt x="473868" y="1524000"/>
                    </a:lnTo>
                    <a:lnTo>
                      <a:pt x="540543" y="1531144"/>
                    </a:lnTo>
                    <a:lnTo>
                      <a:pt x="547687" y="1557338"/>
                    </a:lnTo>
                    <a:lnTo>
                      <a:pt x="573881" y="1557338"/>
                    </a:lnTo>
                    <a:lnTo>
                      <a:pt x="585787" y="1528763"/>
                    </a:lnTo>
                    <a:lnTo>
                      <a:pt x="607218" y="1504950"/>
                    </a:lnTo>
                    <a:lnTo>
                      <a:pt x="640556" y="1471613"/>
                    </a:lnTo>
                    <a:lnTo>
                      <a:pt x="664368" y="1490663"/>
                    </a:lnTo>
                    <a:lnTo>
                      <a:pt x="678656" y="1469231"/>
                    </a:lnTo>
                    <a:lnTo>
                      <a:pt x="669131" y="1421606"/>
                    </a:lnTo>
                    <a:lnTo>
                      <a:pt x="685800" y="1388269"/>
                    </a:lnTo>
                    <a:lnTo>
                      <a:pt x="690562" y="1328738"/>
                    </a:lnTo>
                    <a:lnTo>
                      <a:pt x="676275" y="1271588"/>
                    </a:lnTo>
                    <a:lnTo>
                      <a:pt x="659606" y="1254919"/>
                    </a:lnTo>
                    <a:lnTo>
                      <a:pt x="645318" y="1235869"/>
                    </a:lnTo>
                    <a:lnTo>
                      <a:pt x="650081" y="1212056"/>
                    </a:lnTo>
                    <a:lnTo>
                      <a:pt x="678656" y="1195388"/>
                    </a:lnTo>
                    <a:lnTo>
                      <a:pt x="695325" y="1162050"/>
                    </a:lnTo>
                    <a:lnTo>
                      <a:pt x="723900" y="1154906"/>
                    </a:lnTo>
                    <a:lnTo>
                      <a:pt x="754856" y="1145381"/>
                    </a:lnTo>
                    <a:lnTo>
                      <a:pt x="792956" y="1116806"/>
                    </a:lnTo>
                    <a:lnTo>
                      <a:pt x="814387" y="1114425"/>
                    </a:lnTo>
                    <a:lnTo>
                      <a:pt x="847725" y="1109663"/>
                    </a:lnTo>
                    <a:lnTo>
                      <a:pt x="888206" y="1114425"/>
                    </a:lnTo>
                    <a:cubicBezTo>
                      <a:pt x="912755" y="1124245"/>
                      <a:pt x="912018" y="1115401"/>
                      <a:pt x="912018" y="1126331"/>
                    </a:cubicBezTo>
                    <a:lnTo>
                      <a:pt x="928687" y="1162050"/>
                    </a:lnTo>
                    <a:lnTo>
                      <a:pt x="969168" y="1188244"/>
                    </a:lnTo>
                    <a:lnTo>
                      <a:pt x="969168" y="1226344"/>
                    </a:lnTo>
                    <a:lnTo>
                      <a:pt x="976312" y="1278731"/>
                    </a:lnTo>
                    <a:lnTo>
                      <a:pt x="997743" y="1307306"/>
                    </a:lnTo>
                    <a:lnTo>
                      <a:pt x="971550" y="1357313"/>
                    </a:lnTo>
                    <a:lnTo>
                      <a:pt x="988218" y="1404938"/>
                    </a:lnTo>
                    <a:lnTo>
                      <a:pt x="1023937" y="1416844"/>
                    </a:lnTo>
                    <a:lnTo>
                      <a:pt x="1059656" y="1404938"/>
                    </a:lnTo>
                    <a:lnTo>
                      <a:pt x="1071562" y="1388269"/>
                    </a:lnTo>
                    <a:lnTo>
                      <a:pt x="1119187" y="1390650"/>
                    </a:lnTo>
                    <a:lnTo>
                      <a:pt x="1200150" y="1373981"/>
                    </a:lnTo>
                    <a:lnTo>
                      <a:pt x="1226343" y="1345406"/>
                    </a:lnTo>
                    <a:lnTo>
                      <a:pt x="1254918" y="1309688"/>
                    </a:lnTo>
                    <a:lnTo>
                      <a:pt x="1283493" y="1290638"/>
                    </a:lnTo>
                    <a:lnTo>
                      <a:pt x="1283493" y="1264444"/>
                    </a:lnTo>
                    <a:lnTo>
                      <a:pt x="1314450" y="1243013"/>
                    </a:lnTo>
                    <a:lnTo>
                      <a:pt x="1328737" y="1254919"/>
                    </a:lnTo>
                    <a:lnTo>
                      <a:pt x="1371600" y="1281113"/>
                    </a:lnTo>
                    <a:lnTo>
                      <a:pt x="1395412" y="1312069"/>
                    </a:lnTo>
                    <a:lnTo>
                      <a:pt x="1433512" y="1319213"/>
                    </a:lnTo>
                    <a:lnTo>
                      <a:pt x="1471612" y="1302544"/>
                    </a:lnTo>
                    <a:lnTo>
                      <a:pt x="1473993" y="1271588"/>
                    </a:lnTo>
                    <a:lnTo>
                      <a:pt x="1519237" y="1254919"/>
                    </a:lnTo>
                    <a:lnTo>
                      <a:pt x="1566862" y="1200150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4" name="횡성군">
                <a:extLst>
                  <a:ext uri="{FF2B5EF4-FFF2-40B4-BE49-F238E27FC236}">
                    <a16:creationId xmlns:a16="http://schemas.microsoft.com/office/drawing/2014/main" id="{E7316C84-56A4-71DD-EB4D-5BFB50B2EBD3}"/>
                  </a:ext>
                </a:extLst>
              </p:cNvPr>
              <p:cNvSpPr/>
              <p:nvPr/>
            </p:nvSpPr>
            <p:spPr>
              <a:xfrm>
                <a:off x="2602706" y="3926681"/>
                <a:ext cx="1778794" cy="1514475"/>
              </a:xfrm>
              <a:custGeom>
                <a:avLst/>
                <a:gdLst>
                  <a:gd name="connsiteX0" fmla="*/ 1057275 w 1778794"/>
                  <a:gd name="connsiteY0" fmla="*/ 1514475 h 1514475"/>
                  <a:gd name="connsiteX1" fmla="*/ 992982 w 1778794"/>
                  <a:gd name="connsiteY1" fmla="*/ 1504950 h 1514475"/>
                  <a:gd name="connsiteX2" fmla="*/ 935832 w 1778794"/>
                  <a:gd name="connsiteY2" fmla="*/ 1514475 h 1514475"/>
                  <a:gd name="connsiteX3" fmla="*/ 895350 w 1778794"/>
                  <a:gd name="connsiteY3" fmla="*/ 1497807 h 1514475"/>
                  <a:gd name="connsiteX4" fmla="*/ 871538 w 1778794"/>
                  <a:gd name="connsiteY4" fmla="*/ 1473994 h 1514475"/>
                  <a:gd name="connsiteX5" fmla="*/ 842963 w 1778794"/>
                  <a:gd name="connsiteY5" fmla="*/ 1457325 h 1514475"/>
                  <a:gd name="connsiteX6" fmla="*/ 833438 w 1778794"/>
                  <a:gd name="connsiteY6" fmla="*/ 1433513 h 1514475"/>
                  <a:gd name="connsiteX7" fmla="*/ 852488 w 1778794"/>
                  <a:gd name="connsiteY7" fmla="*/ 1397794 h 1514475"/>
                  <a:gd name="connsiteX8" fmla="*/ 854869 w 1778794"/>
                  <a:gd name="connsiteY8" fmla="*/ 1354932 h 1514475"/>
                  <a:gd name="connsiteX9" fmla="*/ 864394 w 1778794"/>
                  <a:gd name="connsiteY9" fmla="*/ 1321594 h 1514475"/>
                  <a:gd name="connsiteX10" fmla="*/ 892969 w 1778794"/>
                  <a:gd name="connsiteY10" fmla="*/ 1309688 h 1514475"/>
                  <a:gd name="connsiteX11" fmla="*/ 916782 w 1778794"/>
                  <a:gd name="connsiteY11" fmla="*/ 1302544 h 1514475"/>
                  <a:gd name="connsiteX12" fmla="*/ 952500 w 1778794"/>
                  <a:gd name="connsiteY12" fmla="*/ 1300163 h 1514475"/>
                  <a:gd name="connsiteX13" fmla="*/ 983457 w 1778794"/>
                  <a:gd name="connsiteY13" fmla="*/ 1276350 h 1514475"/>
                  <a:gd name="connsiteX14" fmla="*/ 990600 w 1778794"/>
                  <a:gd name="connsiteY14" fmla="*/ 1250157 h 1514475"/>
                  <a:gd name="connsiteX15" fmla="*/ 983457 w 1778794"/>
                  <a:gd name="connsiteY15" fmla="*/ 1195388 h 1514475"/>
                  <a:gd name="connsiteX16" fmla="*/ 995363 w 1778794"/>
                  <a:gd name="connsiteY16" fmla="*/ 1173957 h 1514475"/>
                  <a:gd name="connsiteX17" fmla="*/ 1033463 w 1778794"/>
                  <a:gd name="connsiteY17" fmla="*/ 1162050 h 1514475"/>
                  <a:gd name="connsiteX18" fmla="*/ 1088232 w 1778794"/>
                  <a:gd name="connsiteY18" fmla="*/ 1121569 h 1514475"/>
                  <a:gd name="connsiteX19" fmla="*/ 1088232 w 1778794"/>
                  <a:gd name="connsiteY19" fmla="*/ 1092994 h 1514475"/>
                  <a:gd name="connsiteX20" fmla="*/ 1083469 w 1778794"/>
                  <a:gd name="connsiteY20" fmla="*/ 1066800 h 1514475"/>
                  <a:gd name="connsiteX21" fmla="*/ 1064419 w 1778794"/>
                  <a:gd name="connsiteY21" fmla="*/ 1050132 h 1514475"/>
                  <a:gd name="connsiteX22" fmla="*/ 1038225 w 1778794"/>
                  <a:gd name="connsiteY22" fmla="*/ 1028700 h 1514475"/>
                  <a:gd name="connsiteX23" fmla="*/ 1023938 w 1778794"/>
                  <a:gd name="connsiteY23" fmla="*/ 1002507 h 1514475"/>
                  <a:gd name="connsiteX24" fmla="*/ 995363 w 1778794"/>
                  <a:gd name="connsiteY24" fmla="*/ 988219 h 1514475"/>
                  <a:gd name="connsiteX25" fmla="*/ 995363 w 1778794"/>
                  <a:gd name="connsiteY25" fmla="*/ 952500 h 1514475"/>
                  <a:gd name="connsiteX26" fmla="*/ 978694 w 1778794"/>
                  <a:gd name="connsiteY26" fmla="*/ 926307 h 1514475"/>
                  <a:gd name="connsiteX27" fmla="*/ 945357 w 1778794"/>
                  <a:gd name="connsiteY27" fmla="*/ 921544 h 1514475"/>
                  <a:gd name="connsiteX28" fmla="*/ 909638 w 1778794"/>
                  <a:gd name="connsiteY28" fmla="*/ 907257 h 1514475"/>
                  <a:gd name="connsiteX29" fmla="*/ 897732 w 1778794"/>
                  <a:gd name="connsiteY29" fmla="*/ 883444 h 1514475"/>
                  <a:gd name="connsiteX30" fmla="*/ 857250 w 1778794"/>
                  <a:gd name="connsiteY30" fmla="*/ 876300 h 1514475"/>
                  <a:gd name="connsiteX31" fmla="*/ 823913 w 1778794"/>
                  <a:gd name="connsiteY31" fmla="*/ 883444 h 1514475"/>
                  <a:gd name="connsiteX32" fmla="*/ 783432 w 1778794"/>
                  <a:gd name="connsiteY32" fmla="*/ 881063 h 1514475"/>
                  <a:gd name="connsiteX33" fmla="*/ 740569 w 1778794"/>
                  <a:gd name="connsiteY33" fmla="*/ 854869 h 1514475"/>
                  <a:gd name="connsiteX34" fmla="*/ 700088 w 1778794"/>
                  <a:gd name="connsiteY34" fmla="*/ 842963 h 1514475"/>
                  <a:gd name="connsiteX35" fmla="*/ 666750 w 1778794"/>
                  <a:gd name="connsiteY35" fmla="*/ 850107 h 1514475"/>
                  <a:gd name="connsiteX36" fmla="*/ 626269 w 1778794"/>
                  <a:gd name="connsiteY36" fmla="*/ 850107 h 1514475"/>
                  <a:gd name="connsiteX37" fmla="*/ 597694 w 1778794"/>
                  <a:gd name="connsiteY37" fmla="*/ 816769 h 1514475"/>
                  <a:gd name="connsiteX38" fmla="*/ 573882 w 1778794"/>
                  <a:gd name="connsiteY38" fmla="*/ 800100 h 1514475"/>
                  <a:gd name="connsiteX39" fmla="*/ 569119 w 1778794"/>
                  <a:gd name="connsiteY39" fmla="*/ 776288 h 1514475"/>
                  <a:gd name="connsiteX40" fmla="*/ 581025 w 1778794"/>
                  <a:gd name="connsiteY40" fmla="*/ 745332 h 1514475"/>
                  <a:gd name="connsiteX41" fmla="*/ 592932 w 1778794"/>
                  <a:gd name="connsiteY41" fmla="*/ 723900 h 1514475"/>
                  <a:gd name="connsiteX42" fmla="*/ 602457 w 1778794"/>
                  <a:gd name="connsiteY42" fmla="*/ 692944 h 1514475"/>
                  <a:gd name="connsiteX43" fmla="*/ 590550 w 1778794"/>
                  <a:gd name="connsiteY43" fmla="*/ 659607 h 1514475"/>
                  <a:gd name="connsiteX44" fmla="*/ 545307 w 1778794"/>
                  <a:gd name="connsiteY44" fmla="*/ 642938 h 1514475"/>
                  <a:gd name="connsiteX45" fmla="*/ 514350 w 1778794"/>
                  <a:gd name="connsiteY45" fmla="*/ 640557 h 1514475"/>
                  <a:gd name="connsiteX46" fmla="*/ 492919 w 1778794"/>
                  <a:gd name="connsiteY46" fmla="*/ 664369 h 1514475"/>
                  <a:gd name="connsiteX47" fmla="*/ 461963 w 1778794"/>
                  <a:gd name="connsiteY47" fmla="*/ 697707 h 1514475"/>
                  <a:gd name="connsiteX48" fmla="*/ 442913 w 1778794"/>
                  <a:gd name="connsiteY48" fmla="*/ 726282 h 1514475"/>
                  <a:gd name="connsiteX49" fmla="*/ 426244 w 1778794"/>
                  <a:gd name="connsiteY49" fmla="*/ 752475 h 1514475"/>
                  <a:gd name="connsiteX50" fmla="*/ 400050 w 1778794"/>
                  <a:gd name="connsiteY50" fmla="*/ 764382 h 1514475"/>
                  <a:gd name="connsiteX51" fmla="*/ 390525 w 1778794"/>
                  <a:gd name="connsiteY51" fmla="*/ 792957 h 1514475"/>
                  <a:gd name="connsiteX52" fmla="*/ 352425 w 1778794"/>
                  <a:gd name="connsiteY52" fmla="*/ 795338 h 1514475"/>
                  <a:gd name="connsiteX53" fmla="*/ 328613 w 1778794"/>
                  <a:gd name="connsiteY53" fmla="*/ 814388 h 1514475"/>
                  <a:gd name="connsiteX54" fmla="*/ 297657 w 1778794"/>
                  <a:gd name="connsiteY54" fmla="*/ 842963 h 1514475"/>
                  <a:gd name="connsiteX55" fmla="*/ 300038 w 1778794"/>
                  <a:gd name="connsiteY55" fmla="*/ 873919 h 1514475"/>
                  <a:gd name="connsiteX56" fmla="*/ 292894 w 1778794"/>
                  <a:gd name="connsiteY56" fmla="*/ 904875 h 1514475"/>
                  <a:gd name="connsiteX57" fmla="*/ 283369 w 1778794"/>
                  <a:gd name="connsiteY57" fmla="*/ 933450 h 1514475"/>
                  <a:gd name="connsiteX58" fmla="*/ 285750 w 1778794"/>
                  <a:gd name="connsiteY58" fmla="*/ 978694 h 1514475"/>
                  <a:gd name="connsiteX59" fmla="*/ 292894 w 1778794"/>
                  <a:gd name="connsiteY59" fmla="*/ 1026319 h 1514475"/>
                  <a:gd name="connsiteX60" fmla="*/ 302419 w 1778794"/>
                  <a:gd name="connsiteY60" fmla="*/ 1057275 h 1514475"/>
                  <a:gd name="connsiteX61" fmla="*/ 288132 w 1778794"/>
                  <a:gd name="connsiteY61" fmla="*/ 1085850 h 1514475"/>
                  <a:gd name="connsiteX62" fmla="*/ 266700 w 1778794"/>
                  <a:gd name="connsiteY62" fmla="*/ 1071563 h 1514475"/>
                  <a:gd name="connsiteX63" fmla="*/ 254794 w 1778794"/>
                  <a:gd name="connsiteY63" fmla="*/ 1033463 h 1514475"/>
                  <a:gd name="connsiteX64" fmla="*/ 238125 w 1778794"/>
                  <a:gd name="connsiteY64" fmla="*/ 1007269 h 1514475"/>
                  <a:gd name="connsiteX65" fmla="*/ 240507 w 1778794"/>
                  <a:gd name="connsiteY65" fmla="*/ 983457 h 1514475"/>
                  <a:gd name="connsiteX66" fmla="*/ 233363 w 1778794"/>
                  <a:gd name="connsiteY66" fmla="*/ 940594 h 1514475"/>
                  <a:gd name="connsiteX67" fmla="*/ 207169 w 1778794"/>
                  <a:gd name="connsiteY67" fmla="*/ 902494 h 1514475"/>
                  <a:gd name="connsiteX68" fmla="*/ 178594 w 1778794"/>
                  <a:gd name="connsiteY68" fmla="*/ 892969 h 1514475"/>
                  <a:gd name="connsiteX69" fmla="*/ 116682 w 1778794"/>
                  <a:gd name="connsiteY69" fmla="*/ 878682 h 1514475"/>
                  <a:gd name="connsiteX70" fmla="*/ 100013 w 1778794"/>
                  <a:gd name="connsiteY70" fmla="*/ 857250 h 1514475"/>
                  <a:gd name="connsiteX71" fmla="*/ 104775 w 1778794"/>
                  <a:gd name="connsiteY71" fmla="*/ 819150 h 1514475"/>
                  <a:gd name="connsiteX72" fmla="*/ 95250 w 1778794"/>
                  <a:gd name="connsiteY72" fmla="*/ 785813 h 1514475"/>
                  <a:gd name="connsiteX73" fmla="*/ 50007 w 1778794"/>
                  <a:gd name="connsiteY73" fmla="*/ 740569 h 1514475"/>
                  <a:gd name="connsiteX74" fmla="*/ 30957 w 1778794"/>
                  <a:gd name="connsiteY74" fmla="*/ 711994 h 1514475"/>
                  <a:gd name="connsiteX75" fmla="*/ 0 w 1778794"/>
                  <a:gd name="connsiteY75" fmla="*/ 702469 h 1514475"/>
                  <a:gd name="connsiteX76" fmla="*/ 9525 w 1778794"/>
                  <a:gd name="connsiteY76" fmla="*/ 673894 h 1514475"/>
                  <a:gd name="connsiteX77" fmla="*/ 40482 w 1778794"/>
                  <a:gd name="connsiteY77" fmla="*/ 659607 h 1514475"/>
                  <a:gd name="connsiteX78" fmla="*/ 47625 w 1778794"/>
                  <a:gd name="connsiteY78" fmla="*/ 623888 h 1514475"/>
                  <a:gd name="connsiteX79" fmla="*/ 76200 w 1778794"/>
                  <a:gd name="connsiteY79" fmla="*/ 590550 h 1514475"/>
                  <a:gd name="connsiteX80" fmla="*/ 111919 w 1778794"/>
                  <a:gd name="connsiteY80" fmla="*/ 585788 h 1514475"/>
                  <a:gd name="connsiteX81" fmla="*/ 152400 w 1778794"/>
                  <a:gd name="connsiteY81" fmla="*/ 538163 h 1514475"/>
                  <a:gd name="connsiteX82" fmla="*/ 169069 w 1778794"/>
                  <a:gd name="connsiteY82" fmla="*/ 519113 h 1514475"/>
                  <a:gd name="connsiteX83" fmla="*/ 228600 w 1778794"/>
                  <a:gd name="connsiteY83" fmla="*/ 519113 h 1514475"/>
                  <a:gd name="connsiteX84" fmla="*/ 276225 w 1778794"/>
                  <a:gd name="connsiteY84" fmla="*/ 507207 h 1514475"/>
                  <a:gd name="connsiteX85" fmla="*/ 290513 w 1778794"/>
                  <a:gd name="connsiteY85" fmla="*/ 476250 h 1514475"/>
                  <a:gd name="connsiteX86" fmla="*/ 338138 w 1778794"/>
                  <a:gd name="connsiteY86" fmla="*/ 464344 h 1514475"/>
                  <a:gd name="connsiteX87" fmla="*/ 364332 w 1778794"/>
                  <a:gd name="connsiteY87" fmla="*/ 428625 h 1514475"/>
                  <a:gd name="connsiteX88" fmla="*/ 402432 w 1778794"/>
                  <a:gd name="connsiteY88" fmla="*/ 407194 h 1514475"/>
                  <a:gd name="connsiteX89" fmla="*/ 435769 w 1778794"/>
                  <a:gd name="connsiteY89" fmla="*/ 385763 h 1514475"/>
                  <a:gd name="connsiteX90" fmla="*/ 450057 w 1778794"/>
                  <a:gd name="connsiteY90" fmla="*/ 345282 h 1514475"/>
                  <a:gd name="connsiteX91" fmla="*/ 466725 w 1778794"/>
                  <a:gd name="connsiteY91" fmla="*/ 314325 h 1514475"/>
                  <a:gd name="connsiteX92" fmla="*/ 481013 w 1778794"/>
                  <a:gd name="connsiteY92" fmla="*/ 285750 h 1514475"/>
                  <a:gd name="connsiteX93" fmla="*/ 514350 w 1778794"/>
                  <a:gd name="connsiteY93" fmla="*/ 280988 h 1514475"/>
                  <a:gd name="connsiteX94" fmla="*/ 545307 w 1778794"/>
                  <a:gd name="connsiteY94" fmla="*/ 252413 h 1514475"/>
                  <a:gd name="connsiteX95" fmla="*/ 561975 w 1778794"/>
                  <a:gd name="connsiteY95" fmla="*/ 238125 h 1514475"/>
                  <a:gd name="connsiteX96" fmla="*/ 578644 w 1778794"/>
                  <a:gd name="connsiteY96" fmla="*/ 235744 h 1514475"/>
                  <a:gd name="connsiteX97" fmla="*/ 623888 w 1778794"/>
                  <a:gd name="connsiteY97" fmla="*/ 240507 h 1514475"/>
                  <a:gd name="connsiteX98" fmla="*/ 664369 w 1778794"/>
                  <a:gd name="connsiteY98" fmla="*/ 228600 h 1514475"/>
                  <a:gd name="connsiteX99" fmla="*/ 697707 w 1778794"/>
                  <a:gd name="connsiteY99" fmla="*/ 202407 h 1514475"/>
                  <a:gd name="connsiteX100" fmla="*/ 733425 w 1778794"/>
                  <a:gd name="connsiteY100" fmla="*/ 190500 h 1514475"/>
                  <a:gd name="connsiteX101" fmla="*/ 740569 w 1778794"/>
                  <a:gd name="connsiteY101" fmla="*/ 164307 h 1514475"/>
                  <a:gd name="connsiteX102" fmla="*/ 759619 w 1778794"/>
                  <a:gd name="connsiteY102" fmla="*/ 152400 h 1514475"/>
                  <a:gd name="connsiteX103" fmla="*/ 807244 w 1778794"/>
                  <a:gd name="connsiteY103" fmla="*/ 154782 h 1514475"/>
                  <a:gd name="connsiteX104" fmla="*/ 840582 w 1778794"/>
                  <a:gd name="connsiteY104" fmla="*/ 169069 h 1514475"/>
                  <a:gd name="connsiteX105" fmla="*/ 873919 w 1778794"/>
                  <a:gd name="connsiteY105" fmla="*/ 188119 h 1514475"/>
                  <a:gd name="connsiteX106" fmla="*/ 881063 w 1778794"/>
                  <a:gd name="connsiteY106" fmla="*/ 235744 h 1514475"/>
                  <a:gd name="connsiteX107" fmla="*/ 904875 w 1778794"/>
                  <a:gd name="connsiteY107" fmla="*/ 242888 h 1514475"/>
                  <a:gd name="connsiteX108" fmla="*/ 931069 w 1778794"/>
                  <a:gd name="connsiteY108" fmla="*/ 207169 h 1514475"/>
                  <a:gd name="connsiteX109" fmla="*/ 962025 w 1778794"/>
                  <a:gd name="connsiteY109" fmla="*/ 183357 h 1514475"/>
                  <a:gd name="connsiteX110" fmla="*/ 990600 w 1778794"/>
                  <a:gd name="connsiteY110" fmla="*/ 180975 h 1514475"/>
                  <a:gd name="connsiteX111" fmla="*/ 1019175 w 1778794"/>
                  <a:gd name="connsiteY111" fmla="*/ 157163 h 1514475"/>
                  <a:gd name="connsiteX112" fmla="*/ 1054894 w 1778794"/>
                  <a:gd name="connsiteY112" fmla="*/ 138113 h 1514475"/>
                  <a:gd name="connsiteX113" fmla="*/ 1092994 w 1778794"/>
                  <a:gd name="connsiteY113" fmla="*/ 111919 h 1514475"/>
                  <a:gd name="connsiteX114" fmla="*/ 1133475 w 1778794"/>
                  <a:gd name="connsiteY114" fmla="*/ 109538 h 1514475"/>
                  <a:gd name="connsiteX115" fmla="*/ 1178719 w 1778794"/>
                  <a:gd name="connsiteY115" fmla="*/ 97632 h 1514475"/>
                  <a:gd name="connsiteX116" fmla="*/ 1197769 w 1778794"/>
                  <a:gd name="connsiteY116" fmla="*/ 73819 h 1514475"/>
                  <a:gd name="connsiteX117" fmla="*/ 1221582 w 1778794"/>
                  <a:gd name="connsiteY117" fmla="*/ 42863 h 1514475"/>
                  <a:gd name="connsiteX118" fmla="*/ 1228725 w 1778794"/>
                  <a:gd name="connsiteY118" fmla="*/ 16669 h 1514475"/>
                  <a:gd name="connsiteX119" fmla="*/ 1259682 w 1778794"/>
                  <a:gd name="connsiteY119" fmla="*/ 0 h 1514475"/>
                  <a:gd name="connsiteX120" fmla="*/ 1300163 w 1778794"/>
                  <a:gd name="connsiteY120" fmla="*/ 11907 h 1514475"/>
                  <a:gd name="connsiteX121" fmla="*/ 1340644 w 1778794"/>
                  <a:gd name="connsiteY121" fmla="*/ 52388 h 1514475"/>
                  <a:gd name="connsiteX122" fmla="*/ 1350169 w 1778794"/>
                  <a:gd name="connsiteY122" fmla="*/ 73819 h 1514475"/>
                  <a:gd name="connsiteX123" fmla="*/ 1388269 w 1778794"/>
                  <a:gd name="connsiteY123" fmla="*/ 90488 h 1514475"/>
                  <a:gd name="connsiteX124" fmla="*/ 1433513 w 1778794"/>
                  <a:gd name="connsiteY124" fmla="*/ 92869 h 1514475"/>
                  <a:gd name="connsiteX125" fmla="*/ 1473994 w 1778794"/>
                  <a:gd name="connsiteY125" fmla="*/ 104775 h 1514475"/>
                  <a:gd name="connsiteX126" fmla="*/ 1497807 w 1778794"/>
                  <a:gd name="connsiteY126" fmla="*/ 135732 h 1514475"/>
                  <a:gd name="connsiteX127" fmla="*/ 1533525 w 1778794"/>
                  <a:gd name="connsiteY127" fmla="*/ 126207 h 1514475"/>
                  <a:gd name="connsiteX128" fmla="*/ 1557338 w 1778794"/>
                  <a:gd name="connsiteY128" fmla="*/ 135732 h 1514475"/>
                  <a:gd name="connsiteX129" fmla="*/ 1590675 w 1778794"/>
                  <a:gd name="connsiteY129" fmla="*/ 183357 h 1514475"/>
                  <a:gd name="connsiteX130" fmla="*/ 1640682 w 1778794"/>
                  <a:gd name="connsiteY130" fmla="*/ 209550 h 1514475"/>
                  <a:gd name="connsiteX131" fmla="*/ 1681163 w 1778794"/>
                  <a:gd name="connsiteY131" fmla="*/ 209550 h 1514475"/>
                  <a:gd name="connsiteX132" fmla="*/ 1712119 w 1778794"/>
                  <a:gd name="connsiteY132" fmla="*/ 221457 h 1514475"/>
                  <a:gd name="connsiteX133" fmla="*/ 1721644 w 1778794"/>
                  <a:gd name="connsiteY133" fmla="*/ 257175 h 1514475"/>
                  <a:gd name="connsiteX134" fmla="*/ 1743075 w 1778794"/>
                  <a:gd name="connsiteY134" fmla="*/ 273844 h 1514475"/>
                  <a:gd name="connsiteX135" fmla="*/ 1764507 w 1778794"/>
                  <a:gd name="connsiteY135" fmla="*/ 307182 h 1514475"/>
                  <a:gd name="connsiteX136" fmla="*/ 1764507 w 1778794"/>
                  <a:gd name="connsiteY136" fmla="*/ 335757 h 1514475"/>
                  <a:gd name="connsiteX137" fmla="*/ 1743075 w 1778794"/>
                  <a:gd name="connsiteY137" fmla="*/ 390525 h 1514475"/>
                  <a:gd name="connsiteX138" fmla="*/ 1747838 w 1778794"/>
                  <a:gd name="connsiteY138" fmla="*/ 428625 h 1514475"/>
                  <a:gd name="connsiteX139" fmla="*/ 1766888 w 1778794"/>
                  <a:gd name="connsiteY139" fmla="*/ 447675 h 1514475"/>
                  <a:gd name="connsiteX140" fmla="*/ 1771650 w 1778794"/>
                  <a:gd name="connsiteY140" fmla="*/ 488157 h 1514475"/>
                  <a:gd name="connsiteX141" fmla="*/ 1769269 w 1778794"/>
                  <a:gd name="connsiteY141" fmla="*/ 516732 h 1514475"/>
                  <a:gd name="connsiteX142" fmla="*/ 1776413 w 1778794"/>
                  <a:gd name="connsiteY142" fmla="*/ 552450 h 1514475"/>
                  <a:gd name="connsiteX143" fmla="*/ 1778794 w 1778794"/>
                  <a:gd name="connsiteY143" fmla="*/ 588169 h 1514475"/>
                  <a:gd name="connsiteX144" fmla="*/ 1776413 w 1778794"/>
                  <a:gd name="connsiteY144" fmla="*/ 616744 h 1514475"/>
                  <a:gd name="connsiteX145" fmla="*/ 1769269 w 1778794"/>
                  <a:gd name="connsiteY145" fmla="*/ 654844 h 1514475"/>
                  <a:gd name="connsiteX146" fmla="*/ 1743075 w 1778794"/>
                  <a:gd name="connsiteY146" fmla="*/ 683419 h 1514475"/>
                  <a:gd name="connsiteX147" fmla="*/ 1738313 w 1778794"/>
                  <a:gd name="connsiteY147" fmla="*/ 704850 h 1514475"/>
                  <a:gd name="connsiteX148" fmla="*/ 1719263 w 1778794"/>
                  <a:gd name="connsiteY148" fmla="*/ 733425 h 1514475"/>
                  <a:gd name="connsiteX149" fmla="*/ 1685925 w 1778794"/>
                  <a:gd name="connsiteY149" fmla="*/ 757238 h 1514475"/>
                  <a:gd name="connsiteX150" fmla="*/ 1645444 w 1778794"/>
                  <a:gd name="connsiteY150" fmla="*/ 790575 h 1514475"/>
                  <a:gd name="connsiteX151" fmla="*/ 1621632 w 1778794"/>
                  <a:gd name="connsiteY151" fmla="*/ 807244 h 1514475"/>
                  <a:gd name="connsiteX152" fmla="*/ 1597819 w 1778794"/>
                  <a:gd name="connsiteY152" fmla="*/ 831057 h 1514475"/>
                  <a:gd name="connsiteX153" fmla="*/ 1588294 w 1778794"/>
                  <a:gd name="connsiteY153" fmla="*/ 864394 h 1514475"/>
                  <a:gd name="connsiteX154" fmla="*/ 1595438 w 1778794"/>
                  <a:gd name="connsiteY154" fmla="*/ 902494 h 1514475"/>
                  <a:gd name="connsiteX155" fmla="*/ 1607344 w 1778794"/>
                  <a:gd name="connsiteY155" fmla="*/ 942975 h 1514475"/>
                  <a:gd name="connsiteX156" fmla="*/ 1604963 w 1778794"/>
                  <a:gd name="connsiteY156" fmla="*/ 978694 h 1514475"/>
                  <a:gd name="connsiteX157" fmla="*/ 1595438 w 1778794"/>
                  <a:gd name="connsiteY157" fmla="*/ 1000125 h 1514475"/>
                  <a:gd name="connsiteX158" fmla="*/ 1595438 w 1778794"/>
                  <a:gd name="connsiteY158" fmla="*/ 1023938 h 1514475"/>
                  <a:gd name="connsiteX159" fmla="*/ 1600200 w 1778794"/>
                  <a:gd name="connsiteY159" fmla="*/ 1062038 h 1514475"/>
                  <a:gd name="connsiteX160" fmla="*/ 1607344 w 1778794"/>
                  <a:gd name="connsiteY160" fmla="*/ 1112044 h 1514475"/>
                  <a:gd name="connsiteX161" fmla="*/ 1607344 w 1778794"/>
                  <a:gd name="connsiteY161" fmla="*/ 1138238 h 1514475"/>
                  <a:gd name="connsiteX162" fmla="*/ 1569244 w 1778794"/>
                  <a:gd name="connsiteY162" fmla="*/ 1145382 h 1514475"/>
                  <a:gd name="connsiteX163" fmla="*/ 1559719 w 1778794"/>
                  <a:gd name="connsiteY163" fmla="*/ 1181100 h 1514475"/>
                  <a:gd name="connsiteX164" fmla="*/ 1559719 w 1778794"/>
                  <a:gd name="connsiteY164" fmla="*/ 1181100 h 1514475"/>
                  <a:gd name="connsiteX165" fmla="*/ 1540669 w 1778794"/>
                  <a:gd name="connsiteY165" fmla="*/ 1202532 h 1514475"/>
                  <a:gd name="connsiteX166" fmla="*/ 1519238 w 1778794"/>
                  <a:gd name="connsiteY166" fmla="*/ 1185863 h 1514475"/>
                  <a:gd name="connsiteX167" fmla="*/ 1485900 w 1778794"/>
                  <a:gd name="connsiteY167" fmla="*/ 1181100 h 1514475"/>
                  <a:gd name="connsiteX168" fmla="*/ 1459707 w 1778794"/>
                  <a:gd name="connsiteY168" fmla="*/ 1193007 h 1514475"/>
                  <a:gd name="connsiteX169" fmla="*/ 1426369 w 1778794"/>
                  <a:gd name="connsiteY169" fmla="*/ 1195388 h 1514475"/>
                  <a:gd name="connsiteX170" fmla="*/ 1390650 w 1778794"/>
                  <a:gd name="connsiteY170" fmla="*/ 1185863 h 1514475"/>
                  <a:gd name="connsiteX171" fmla="*/ 1362075 w 1778794"/>
                  <a:gd name="connsiteY171" fmla="*/ 1195388 h 1514475"/>
                  <a:gd name="connsiteX172" fmla="*/ 1319213 w 1778794"/>
                  <a:gd name="connsiteY172" fmla="*/ 1221582 h 1514475"/>
                  <a:gd name="connsiteX173" fmla="*/ 1319213 w 1778794"/>
                  <a:gd name="connsiteY173" fmla="*/ 1257300 h 1514475"/>
                  <a:gd name="connsiteX174" fmla="*/ 1307307 w 1778794"/>
                  <a:gd name="connsiteY174" fmla="*/ 1302544 h 1514475"/>
                  <a:gd name="connsiteX175" fmla="*/ 1323975 w 1778794"/>
                  <a:gd name="connsiteY175" fmla="*/ 1328738 h 1514475"/>
                  <a:gd name="connsiteX176" fmla="*/ 1328738 w 1778794"/>
                  <a:gd name="connsiteY176" fmla="*/ 1376363 h 1514475"/>
                  <a:gd name="connsiteX177" fmla="*/ 1319213 w 1778794"/>
                  <a:gd name="connsiteY177" fmla="*/ 1400175 h 1514475"/>
                  <a:gd name="connsiteX178" fmla="*/ 1297782 w 1778794"/>
                  <a:gd name="connsiteY178" fmla="*/ 1414463 h 1514475"/>
                  <a:gd name="connsiteX179" fmla="*/ 1290638 w 1778794"/>
                  <a:gd name="connsiteY179" fmla="*/ 1440657 h 1514475"/>
                  <a:gd name="connsiteX180" fmla="*/ 1240632 w 1778794"/>
                  <a:gd name="connsiteY180" fmla="*/ 1457325 h 1514475"/>
                  <a:gd name="connsiteX181" fmla="*/ 1193007 w 1778794"/>
                  <a:gd name="connsiteY181" fmla="*/ 1447800 h 1514475"/>
                  <a:gd name="connsiteX182" fmla="*/ 1162050 w 1778794"/>
                  <a:gd name="connsiteY182" fmla="*/ 1445419 h 1514475"/>
                  <a:gd name="connsiteX183" fmla="*/ 1131094 w 1778794"/>
                  <a:gd name="connsiteY183" fmla="*/ 1454944 h 1514475"/>
                  <a:gd name="connsiteX184" fmla="*/ 1057275 w 1778794"/>
                  <a:gd name="connsiteY184" fmla="*/ 1514475 h 151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</a:cxnLst>
                <a:rect l="l" t="t" r="r" b="b"/>
                <a:pathLst>
                  <a:path w="1778794" h="1514475">
                    <a:moveTo>
                      <a:pt x="1057275" y="1514475"/>
                    </a:moveTo>
                    <a:lnTo>
                      <a:pt x="992982" y="1504950"/>
                    </a:lnTo>
                    <a:lnTo>
                      <a:pt x="935832" y="1514475"/>
                    </a:lnTo>
                    <a:lnTo>
                      <a:pt x="895350" y="1497807"/>
                    </a:lnTo>
                    <a:lnTo>
                      <a:pt x="871538" y="1473994"/>
                    </a:lnTo>
                    <a:lnTo>
                      <a:pt x="842963" y="1457325"/>
                    </a:lnTo>
                    <a:lnTo>
                      <a:pt x="833438" y="1433513"/>
                    </a:lnTo>
                    <a:lnTo>
                      <a:pt x="852488" y="1397794"/>
                    </a:lnTo>
                    <a:lnTo>
                      <a:pt x="854869" y="1354932"/>
                    </a:lnTo>
                    <a:lnTo>
                      <a:pt x="864394" y="1321594"/>
                    </a:lnTo>
                    <a:lnTo>
                      <a:pt x="892969" y="1309688"/>
                    </a:lnTo>
                    <a:lnTo>
                      <a:pt x="916782" y="1302544"/>
                    </a:lnTo>
                    <a:lnTo>
                      <a:pt x="952500" y="1300163"/>
                    </a:lnTo>
                    <a:lnTo>
                      <a:pt x="983457" y="1276350"/>
                    </a:lnTo>
                    <a:lnTo>
                      <a:pt x="990600" y="1250157"/>
                    </a:lnTo>
                    <a:lnTo>
                      <a:pt x="983457" y="1195388"/>
                    </a:lnTo>
                    <a:lnTo>
                      <a:pt x="995363" y="1173957"/>
                    </a:lnTo>
                    <a:lnTo>
                      <a:pt x="1033463" y="1162050"/>
                    </a:lnTo>
                    <a:lnTo>
                      <a:pt x="1088232" y="1121569"/>
                    </a:lnTo>
                    <a:lnTo>
                      <a:pt x="1088232" y="1092994"/>
                    </a:lnTo>
                    <a:lnTo>
                      <a:pt x="1083469" y="1066800"/>
                    </a:lnTo>
                    <a:lnTo>
                      <a:pt x="1064419" y="1050132"/>
                    </a:lnTo>
                    <a:lnTo>
                      <a:pt x="1038225" y="1028700"/>
                    </a:lnTo>
                    <a:lnTo>
                      <a:pt x="1023938" y="1002507"/>
                    </a:lnTo>
                    <a:lnTo>
                      <a:pt x="995363" y="988219"/>
                    </a:lnTo>
                    <a:lnTo>
                      <a:pt x="995363" y="952500"/>
                    </a:lnTo>
                    <a:lnTo>
                      <a:pt x="978694" y="926307"/>
                    </a:lnTo>
                    <a:lnTo>
                      <a:pt x="945357" y="921544"/>
                    </a:lnTo>
                    <a:lnTo>
                      <a:pt x="909638" y="907257"/>
                    </a:lnTo>
                    <a:lnTo>
                      <a:pt x="897732" y="883444"/>
                    </a:lnTo>
                    <a:lnTo>
                      <a:pt x="857250" y="876300"/>
                    </a:lnTo>
                    <a:lnTo>
                      <a:pt x="823913" y="883444"/>
                    </a:lnTo>
                    <a:lnTo>
                      <a:pt x="783432" y="881063"/>
                    </a:lnTo>
                    <a:lnTo>
                      <a:pt x="740569" y="854869"/>
                    </a:lnTo>
                    <a:lnTo>
                      <a:pt x="700088" y="842963"/>
                    </a:lnTo>
                    <a:lnTo>
                      <a:pt x="666750" y="850107"/>
                    </a:lnTo>
                    <a:lnTo>
                      <a:pt x="626269" y="850107"/>
                    </a:lnTo>
                    <a:lnTo>
                      <a:pt x="597694" y="816769"/>
                    </a:lnTo>
                    <a:lnTo>
                      <a:pt x="573882" y="800100"/>
                    </a:lnTo>
                    <a:lnTo>
                      <a:pt x="569119" y="776288"/>
                    </a:lnTo>
                    <a:lnTo>
                      <a:pt x="581025" y="745332"/>
                    </a:lnTo>
                    <a:lnTo>
                      <a:pt x="592932" y="723900"/>
                    </a:lnTo>
                    <a:lnTo>
                      <a:pt x="602457" y="692944"/>
                    </a:lnTo>
                    <a:lnTo>
                      <a:pt x="590550" y="659607"/>
                    </a:lnTo>
                    <a:lnTo>
                      <a:pt x="545307" y="642938"/>
                    </a:lnTo>
                    <a:lnTo>
                      <a:pt x="514350" y="640557"/>
                    </a:lnTo>
                    <a:lnTo>
                      <a:pt x="492919" y="664369"/>
                    </a:lnTo>
                    <a:lnTo>
                      <a:pt x="461963" y="697707"/>
                    </a:lnTo>
                    <a:lnTo>
                      <a:pt x="442913" y="726282"/>
                    </a:lnTo>
                    <a:lnTo>
                      <a:pt x="426244" y="752475"/>
                    </a:lnTo>
                    <a:lnTo>
                      <a:pt x="400050" y="764382"/>
                    </a:lnTo>
                    <a:lnTo>
                      <a:pt x="390525" y="792957"/>
                    </a:lnTo>
                    <a:lnTo>
                      <a:pt x="352425" y="795338"/>
                    </a:lnTo>
                    <a:lnTo>
                      <a:pt x="328613" y="814388"/>
                    </a:lnTo>
                    <a:lnTo>
                      <a:pt x="297657" y="842963"/>
                    </a:lnTo>
                    <a:lnTo>
                      <a:pt x="300038" y="873919"/>
                    </a:lnTo>
                    <a:lnTo>
                      <a:pt x="292894" y="904875"/>
                    </a:lnTo>
                    <a:lnTo>
                      <a:pt x="283369" y="933450"/>
                    </a:lnTo>
                    <a:lnTo>
                      <a:pt x="285750" y="978694"/>
                    </a:lnTo>
                    <a:lnTo>
                      <a:pt x="292894" y="1026319"/>
                    </a:lnTo>
                    <a:lnTo>
                      <a:pt x="302419" y="1057275"/>
                    </a:lnTo>
                    <a:lnTo>
                      <a:pt x="288132" y="1085850"/>
                    </a:lnTo>
                    <a:lnTo>
                      <a:pt x="266700" y="1071563"/>
                    </a:lnTo>
                    <a:lnTo>
                      <a:pt x="254794" y="1033463"/>
                    </a:lnTo>
                    <a:lnTo>
                      <a:pt x="238125" y="1007269"/>
                    </a:lnTo>
                    <a:lnTo>
                      <a:pt x="240507" y="983457"/>
                    </a:lnTo>
                    <a:lnTo>
                      <a:pt x="233363" y="940594"/>
                    </a:lnTo>
                    <a:lnTo>
                      <a:pt x="207169" y="902494"/>
                    </a:lnTo>
                    <a:lnTo>
                      <a:pt x="178594" y="892969"/>
                    </a:lnTo>
                    <a:lnTo>
                      <a:pt x="116682" y="878682"/>
                    </a:lnTo>
                    <a:lnTo>
                      <a:pt x="100013" y="857250"/>
                    </a:lnTo>
                    <a:lnTo>
                      <a:pt x="104775" y="819150"/>
                    </a:lnTo>
                    <a:lnTo>
                      <a:pt x="95250" y="785813"/>
                    </a:lnTo>
                    <a:lnTo>
                      <a:pt x="50007" y="740569"/>
                    </a:lnTo>
                    <a:lnTo>
                      <a:pt x="30957" y="711994"/>
                    </a:lnTo>
                    <a:lnTo>
                      <a:pt x="0" y="702469"/>
                    </a:lnTo>
                    <a:lnTo>
                      <a:pt x="9525" y="673894"/>
                    </a:lnTo>
                    <a:lnTo>
                      <a:pt x="40482" y="659607"/>
                    </a:lnTo>
                    <a:lnTo>
                      <a:pt x="47625" y="623888"/>
                    </a:lnTo>
                    <a:lnTo>
                      <a:pt x="76200" y="590550"/>
                    </a:lnTo>
                    <a:lnTo>
                      <a:pt x="111919" y="585788"/>
                    </a:lnTo>
                    <a:lnTo>
                      <a:pt x="152400" y="538163"/>
                    </a:lnTo>
                    <a:lnTo>
                      <a:pt x="169069" y="519113"/>
                    </a:lnTo>
                    <a:lnTo>
                      <a:pt x="228600" y="519113"/>
                    </a:lnTo>
                    <a:lnTo>
                      <a:pt x="276225" y="507207"/>
                    </a:lnTo>
                    <a:lnTo>
                      <a:pt x="290513" y="476250"/>
                    </a:lnTo>
                    <a:lnTo>
                      <a:pt x="338138" y="464344"/>
                    </a:lnTo>
                    <a:lnTo>
                      <a:pt x="364332" y="428625"/>
                    </a:lnTo>
                    <a:lnTo>
                      <a:pt x="402432" y="407194"/>
                    </a:lnTo>
                    <a:lnTo>
                      <a:pt x="435769" y="385763"/>
                    </a:lnTo>
                    <a:lnTo>
                      <a:pt x="450057" y="345282"/>
                    </a:lnTo>
                    <a:lnTo>
                      <a:pt x="466725" y="314325"/>
                    </a:lnTo>
                    <a:lnTo>
                      <a:pt x="481013" y="285750"/>
                    </a:lnTo>
                    <a:lnTo>
                      <a:pt x="514350" y="280988"/>
                    </a:lnTo>
                    <a:lnTo>
                      <a:pt x="545307" y="252413"/>
                    </a:lnTo>
                    <a:lnTo>
                      <a:pt x="561975" y="238125"/>
                    </a:lnTo>
                    <a:lnTo>
                      <a:pt x="578644" y="235744"/>
                    </a:lnTo>
                    <a:lnTo>
                      <a:pt x="623888" y="240507"/>
                    </a:lnTo>
                    <a:lnTo>
                      <a:pt x="664369" y="228600"/>
                    </a:lnTo>
                    <a:lnTo>
                      <a:pt x="697707" y="202407"/>
                    </a:lnTo>
                    <a:lnTo>
                      <a:pt x="733425" y="190500"/>
                    </a:lnTo>
                    <a:lnTo>
                      <a:pt x="740569" y="164307"/>
                    </a:lnTo>
                    <a:lnTo>
                      <a:pt x="759619" y="152400"/>
                    </a:lnTo>
                    <a:lnTo>
                      <a:pt x="807244" y="154782"/>
                    </a:lnTo>
                    <a:lnTo>
                      <a:pt x="840582" y="169069"/>
                    </a:lnTo>
                    <a:lnTo>
                      <a:pt x="873919" y="188119"/>
                    </a:lnTo>
                    <a:lnTo>
                      <a:pt x="881063" y="235744"/>
                    </a:lnTo>
                    <a:lnTo>
                      <a:pt x="904875" y="242888"/>
                    </a:lnTo>
                    <a:lnTo>
                      <a:pt x="931069" y="207169"/>
                    </a:lnTo>
                    <a:lnTo>
                      <a:pt x="962025" y="183357"/>
                    </a:lnTo>
                    <a:lnTo>
                      <a:pt x="990600" y="180975"/>
                    </a:lnTo>
                    <a:lnTo>
                      <a:pt x="1019175" y="157163"/>
                    </a:lnTo>
                    <a:lnTo>
                      <a:pt x="1054894" y="138113"/>
                    </a:lnTo>
                    <a:lnTo>
                      <a:pt x="1092994" y="111919"/>
                    </a:lnTo>
                    <a:lnTo>
                      <a:pt x="1133475" y="109538"/>
                    </a:lnTo>
                    <a:lnTo>
                      <a:pt x="1178719" y="97632"/>
                    </a:lnTo>
                    <a:lnTo>
                      <a:pt x="1197769" y="73819"/>
                    </a:lnTo>
                    <a:lnTo>
                      <a:pt x="1221582" y="42863"/>
                    </a:lnTo>
                    <a:lnTo>
                      <a:pt x="1228725" y="16669"/>
                    </a:lnTo>
                    <a:lnTo>
                      <a:pt x="1259682" y="0"/>
                    </a:lnTo>
                    <a:lnTo>
                      <a:pt x="1300163" y="11907"/>
                    </a:lnTo>
                    <a:lnTo>
                      <a:pt x="1340644" y="52388"/>
                    </a:lnTo>
                    <a:lnTo>
                      <a:pt x="1350169" y="73819"/>
                    </a:lnTo>
                    <a:lnTo>
                      <a:pt x="1388269" y="90488"/>
                    </a:lnTo>
                    <a:lnTo>
                      <a:pt x="1433513" y="92869"/>
                    </a:lnTo>
                    <a:lnTo>
                      <a:pt x="1473994" y="104775"/>
                    </a:lnTo>
                    <a:lnTo>
                      <a:pt x="1497807" y="135732"/>
                    </a:lnTo>
                    <a:lnTo>
                      <a:pt x="1533525" y="126207"/>
                    </a:lnTo>
                    <a:lnTo>
                      <a:pt x="1557338" y="135732"/>
                    </a:lnTo>
                    <a:lnTo>
                      <a:pt x="1590675" y="183357"/>
                    </a:lnTo>
                    <a:lnTo>
                      <a:pt x="1640682" y="209550"/>
                    </a:lnTo>
                    <a:lnTo>
                      <a:pt x="1681163" y="209550"/>
                    </a:lnTo>
                    <a:lnTo>
                      <a:pt x="1712119" y="221457"/>
                    </a:lnTo>
                    <a:lnTo>
                      <a:pt x="1721644" y="257175"/>
                    </a:lnTo>
                    <a:lnTo>
                      <a:pt x="1743075" y="273844"/>
                    </a:lnTo>
                    <a:lnTo>
                      <a:pt x="1764507" y="307182"/>
                    </a:lnTo>
                    <a:lnTo>
                      <a:pt x="1764507" y="335757"/>
                    </a:lnTo>
                    <a:lnTo>
                      <a:pt x="1743075" y="390525"/>
                    </a:lnTo>
                    <a:lnTo>
                      <a:pt x="1747838" y="428625"/>
                    </a:lnTo>
                    <a:lnTo>
                      <a:pt x="1766888" y="447675"/>
                    </a:lnTo>
                    <a:lnTo>
                      <a:pt x="1771650" y="488157"/>
                    </a:lnTo>
                    <a:lnTo>
                      <a:pt x="1769269" y="516732"/>
                    </a:lnTo>
                    <a:lnTo>
                      <a:pt x="1776413" y="552450"/>
                    </a:lnTo>
                    <a:lnTo>
                      <a:pt x="1778794" y="588169"/>
                    </a:lnTo>
                    <a:lnTo>
                      <a:pt x="1776413" y="616744"/>
                    </a:lnTo>
                    <a:lnTo>
                      <a:pt x="1769269" y="654844"/>
                    </a:lnTo>
                    <a:lnTo>
                      <a:pt x="1743075" y="683419"/>
                    </a:lnTo>
                    <a:lnTo>
                      <a:pt x="1738313" y="704850"/>
                    </a:lnTo>
                    <a:lnTo>
                      <a:pt x="1719263" y="733425"/>
                    </a:lnTo>
                    <a:lnTo>
                      <a:pt x="1685925" y="757238"/>
                    </a:lnTo>
                    <a:lnTo>
                      <a:pt x="1645444" y="790575"/>
                    </a:lnTo>
                    <a:lnTo>
                      <a:pt x="1621632" y="807244"/>
                    </a:lnTo>
                    <a:lnTo>
                      <a:pt x="1597819" y="831057"/>
                    </a:lnTo>
                    <a:lnTo>
                      <a:pt x="1588294" y="864394"/>
                    </a:lnTo>
                    <a:lnTo>
                      <a:pt x="1595438" y="902494"/>
                    </a:lnTo>
                    <a:lnTo>
                      <a:pt x="1607344" y="942975"/>
                    </a:lnTo>
                    <a:lnTo>
                      <a:pt x="1604963" y="978694"/>
                    </a:lnTo>
                    <a:lnTo>
                      <a:pt x="1595438" y="1000125"/>
                    </a:lnTo>
                    <a:lnTo>
                      <a:pt x="1595438" y="1023938"/>
                    </a:lnTo>
                    <a:lnTo>
                      <a:pt x="1600200" y="1062038"/>
                    </a:lnTo>
                    <a:lnTo>
                      <a:pt x="1607344" y="1112044"/>
                    </a:lnTo>
                    <a:lnTo>
                      <a:pt x="1607344" y="1138238"/>
                    </a:lnTo>
                    <a:lnTo>
                      <a:pt x="1569244" y="1145382"/>
                    </a:lnTo>
                    <a:lnTo>
                      <a:pt x="1559719" y="1181100"/>
                    </a:lnTo>
                    <a:lnTo>
                      <a:pt x="1559719" y="1181100"/>
                    </a:lnTo>
                    <a:lnTo>
                      <a:pt x="1540669" y="1202532"/>
                    </a:lnTo>
                    <a:lnTo>
                      <a:pt x="1519238" y="1185863"/>
                    </a:lnTo>
                    <a:lnTo>
                      <a:pt x="1485900" y="1181100"/>
                    </a:lnTo>
                    <a:lnTo>
                      <a:pt x="1459707" y="1193007"/>
                    </a:lnTo>
                    <a:lnTo>
                      <a:pt x="1426369" y="1195388"/>
                    </a:lnTo>
                    <a:lnTo>
                      <a:pt x="1390650" y="1185863"/>
                    </a:lnTo>
                    <a:lnTo>
                      <a:pt x="1362075" y="1195388"/>
                    </a:lnTo>
                    <a:lnTo>
                      <a:pt x="1319213" y="1221582"/>
                    </a:lnTo>
                    <a:lnTo>
                      <a:pt x="1319213" y="1257300"/>
                    </a:lnTo>
                    <a:lnTo>
                      <a:pt x="1307307" y="1302544"/>
                    </a:lnTo>
                    <a:lnTo>
                      <a:pt x="1323975" y="1328738"/>
                    </a:lnTo>
                    <a:lnTo>
                      <a:pt x="1328738" y="1376363"/>
                    </a:lnTo>
                    <a:lnTo>
                      <a:pt x="1319213" y="1400175"/>
                    </a:lnTo>
                    <a:lnTo>
                      <a:pt x="1297782" y="1414463"/>
                    </a:lnTo>
                    <a:lnTo>
                      <a:pt x="1290638" y="1440657"/>
                    </a:lnTo>
                    <a:lnTo>
                      <a:pt x="1240632" y="1457325"/>
                    </a:lnTo>
                    <a:lnTo>
                      <a:pt x="1193007" y="1447800"/>
                    </a:lnTo>
                    <a:lnTo>
                      <a:pt x="1162050" y="1445419"/>
                    </a:lnTo>
                    <a:lnTo>
                      <a:pt x="1131094" y="1454944"/>
                    </a:lnTo>
                    <a:lnTo>
                      <a:pt x="1057275" y="1514475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5" name="홍천군">
                <a:extLst>
                  <a:ext uri="{FF2B5EF4-FFF2-40B4-BE49-F238E27FC236}">
                    <a16:creationId xmlns:a16="http://schemas.microsoft.com/office/drawing/2014/main" id="{A4157B47-A18C-88FD-BB97-B282DB7E2A3E}"/>
                  </a:ext>
                </a:extLst>
              </p:cNvPr>
              <p:cNvSpPr/>
              <p:nvPr/>
            </p:nvSpPr>
            <p:spPr>
              <a:xfrm>
                <a:off x="1932213" y="2792186"/>
                <a:ext cx="3497036" cy="1567543"/>
              </a:xfrm>
              <a:custGeom>
                <a:avLst/>
                <a:gdLst>
                  <a:gd name="connsiteX0" fmla="*/ 944336 w 3497036"/>
                  <a:gd name="connsiteY0" fmla="*/ 1567543 h 1567543"/>
                  <a:gd name="connsiteX1" fmla="*/ 998765 w 3497036"/>
                  <a:gd name="connsiteY1" fmla="*/ 1543050 h 1567543"/>
                  <a:gd name="connsiteX2" fmla="*/ 1025979 w 3497036"/>
                  <a:gd name="connsiteY2" fmla="*/ 1521278 h 1567543"/>
                  <a:gd name="connsiteX3" fmla="*/ 1055915 w 3497036"/>
                  <a:gd name="connsiteY3" fmla="*/ 1510393 h 1567543"/>
                  <a:gd name="connsiteX4" fmla="*/ 1077686 w 3497036"/>
                  <a:gd name="connsiteY4" fmla="*/ 1499507 h 1567543"/>
                  <a:gd name="connsiteX5" fmla="*/ 1096736 w 3497036"/>
                  <a:gd name="connsiteY5" fmla="*/ 1445078 h 1567543"/>
                  <a:gd name="connsiteX6" fmla="*/ 1121229 w 3497036"/>
                  <a:gd name="connsiteY6" fmla="*/ 1406978 h 1567543"/>
                  <a:gd name="connsiteX7" fmla="*/ 1134836 w 3497036"/>
                  <a:gd name="connsiteY7" fmla="*/ 1382485 h 1567543"/>
                  <a:gd name="connsiteX8" fmla="*/ 1170215 w 3497036"/>
                  <a:gd name="connsiteY8" fmla="*/ 1377043 h 1567543"/>
                  <a:gd name="connsiteX9" fmla="*/ 1208315 w 3497036"/>
                  <a:gd name="connsiteY9" fmla="*/ 1344385 h 1567543"/>
                  <a:gd name="connsiteX10" fmla="*/ 1243693 w 3497036"/>
                  <a:gd name="connsiteY10" fmla="*/ 1328057 h 1567543"/>
                  <a:gd name="connsiteX11" fmla="*/ 1284515 w 3497036"/>
                  <a:gd name="connsiteY11" fmla="*/ 1336221 h 1567543"/>
                  <a:gd name="connsiteX12" fmla="*/ 1325336 w 3497036"/>
                  <a:gd name="connsiteY12" fmla="*/ 1325335 h 1567543"/>
                  <a:gd name="connsiteX13" fmla="*/ 1357993 w 3497036"/>
                  <a:gd name="connsiteY13" fmla="*/ 1314450 h 1567543"/>
                  <a:gd name="connsiteX14" fmla="*/ 1382486 w 3497036"/>
                  <a:gd name="connsiteY14" fmla="*/ 1276350 h 1567543"/>
                  <a:gd name="connsiteX15" fmla="*/ 1412422 w 3497036"/>
                  <a:gd name="connsiteY15" fmla="*/ 1254578 h 1567543"/>
                  <a:gd name="connsiteX16" fmla="*/ 1461407 w 3497036"/>
                  <a:gd name="connsiteY16" fmla="*/ 1251857 h 1567543"/>
                  <a:gd name="connsiteX17" fmla="*/ 1510393 w 3497036"/>
                  <a:gd name="connsiteY17" fmla="*/ 1254578 h 1567543"/>
                  <a:gd name="connsiteX18" fmla="*/ 1556657 w 3497036"/>
                  <a:gd name="connsiteY18" fmla="*/ 1281793 h 1567543"/>
                  <a:gd name="connsiteX19" fmla="*/ 1567543 w 3497036"/>
                  <a:gd name="connsiteY19" fmla="*/ 1306285 h 1567543"/>
                  <a:gd name="connsiteX20" fmla="*/ 1570265 w 3497036"/>
                  <a:gd name="connsiteY20" fmla="*/ 1325335 h 1567543"/>
                  <a:gd name="connsiteX21" fmla="*/ 1570265 w 3497036"/>
                  <a:gd name="connsiteY21" fmla="*/ 1325335 h 1567543"/>
                  <a:gd name="connsiteX22" fmla="*/ 1597479 w 3497036"/>
                  <a:gd name="connsiteY22" fmla="*/ 1303564 h 1567543"/>
                  <a:gd name="connsiteX23" fmla="*/ 1624693 w 3497036"/>
                  <a:gd name="connsiteY23" fmla="*/ 1287235 h 1567543"/>
                  <a:gd name="connsiteX24" fmla="*/ 1662793 w 3497036"/>
                  <a:gd name="connsiteY24" fmla="*/ 1281793 h 1567543"/>
                  <a:gd name="connsiteX25" fmla="*/ 1698172 w 3497036"/>
                  <a:gd name="connsiteY25" fmla="*/ 1246414 h 1567543"/>
                  <a:gd name="connsiteX26" fmla="*/ 1738993 w 3497036"/>
                  <a:gd name="connsiteY26" fmla="*/ 1227364 h 1567543"/>
                  <a:gd name="connsiteX27" fmla="*/ 1766207 w 3497036"/>
                  <a:gd name="connsiteY27" fmla="*/ 1221921 h 1567543"/>
                  <a:gd name="connsiteX28" fmla="*/ 1831522 w 3497036"/>
                  <a:gd name="connsiteY28" fmla="*/ 1208314 h 1567543"/>
                  <a:gd name="connsiteX29" fmla="*/ 1850572 w 3497036"/>
                  <a:gd name="connsiteY29" fmla="*/ 1189264 h 1567543"/>
                  <a:gd name="connsiteX30" fmla="*/ 1872343 w 3497036"/>
                  <a:gd name="connsiteY30" fmla="*/ 1145721 h 1567543"/>
                  <a:gd name="connsiteX31" fmla="*/ 1905000 w 3497036"/>
                  <a:gd name="connsiteY31" fmla="*/ 1110343 h 1567543"/>
                  <a:gd name="connsiteX32" fmla="*/ 1953986 w 3497036"/>
                  <a:gd name="connsiteY32" fmla="*/ 1110343 h 1567543"/>
                  <a:gd name="connsiteX33" fmla="*/ 1986643 w 3497036"/>
                  <a:gd name="connsiteY33" fmla="*/ 1123950 h 1567543"/>
                  <a:gd name="connsiteX34" fmla="*/ 2022022 w 3497036"/>
                  <a:gd name="connsiteY34" fmla="*/ 1159328 h 1567543"/>
                  <a:gd name="connsiteX35" fmla="*/ 2043793 w 3497036"/>
                  <a:gd name="connsiteY35" fmla="*/ 1186543 h 1567543"/>
                  <a:gd name="connsiteX36" fmla="*/ 2079172 w 3497036"/>
                  <a:gd name="connsiteY36" fmla="*/ 1197428 h 1567543"/>
                  <a:gd name="connsiteX37" fmla="*/ 2125436 w 3497036"/>
                  <a:gd name="connsiteY37" fmla="*/ 1205593 h 1567543"/>
                  <a:gd name="connsiteX38" fmla="*/ 2160815 w 3497036"/>
                  <a:gd name="connsiteY38" fmla="*/ 1213757 h 1567543"/>
                  <a:gd name="connsiteX39" fmla="*/ 2171700 w 3497036"/>
                  <a:gd name="connsiteY39" fmla="*/ 1238250 h 1567543"/>
                  <a:gd name="connsiteX40" fmla="*/ 2215243 w 3497036"/>
                  <a:gd name="connsiteY40" fmla="*/ 1230085 h 1567543"/>
                  <a:gd name="connsiteX41" fmla="*/ 2253343 w 3497036"/>
                  <a:gd name="connsiteY41" fmla="*/ 1260021 h 1567543"/>
                  <a:gd name="connsiteX42" fmla="*/ 2269672 w 3497036"/>
                  <a:gd name="connsiteY42" fmla="*/ 1284514 h 1567543"/>
                  <a:gd name="connsiteX43" fmla="*/ 2318657 w 3497036"/>
                  <a:gd name="connsiteY43" fmla="*/ 1314450 h 1567543"/>
                  <a:gd name="connsiteX44" fmla="*/ 2345872 w 3497036"/>
                  <a:gd name="connsiteY44" fmla="*/ 1317171 h 1567543"/>
                  <a:gd name="connsiteX45" fmla="*/ 2373086 w 3497036"/>
                  <a:gd name="connsiteY45" fmla="*/ 1322614 h 1567543"/>
                  <a:gd name="connsiteX46" fmla="*/ 2397579 w 3497036"/>
                  <a:gd name="connsiteY46" fmla="*/ 1303564 h 1567543"/>
                  <a:gd name="connsiteX47" fmla="*/ 2419350 w 3497036"/>
                  <a:gd name="connsiteY47" fmla="*/ 1268185 h 1567543"/>
                  <a:gd name="connsiteX48" fmla="*/ 2452007 w 3497036"/>
                  <a:gd name="connsiteY48" fmla="*/ 1208314 h 1567543"/>
                  <a:gd name="connsiteX49" fmla="*/ 2476500 w 3497036"/>
                  <a:gd name="connsiteY49" fmla="*/ 1172935 h 1567543"/>
                  <a:gd name="connsiteX50" fmla="*/ 2506436 w 3497036"/>
                  <a:gd name="connsiteY50" fmla="*/ 1143000 h 1567543"/>
                  <a:gd name="connsiteX51" fmla="*/ 2536372 w 3497036"/>
                  <a:gd name="connsiteY51" fmla="*/ 1121228 h 1567543"/>
                  <a:gd name="connsiteX52" fmla="*/ 2558143 w 3497036"/>
                  <a:gd name="connsiteY52" fmla="*/ 1072243 h 1567543"/>
                  <a:gd name="connsiteX53" fmla="*/ 2604407 w 3497036"/>
                  <a:gd name="connsiteY53" fmla="*/ 1058635 h 1567543"/>
                  <a:gd name="connsiteX54" fmla="*/ 2656115 w 3497036"/>
                  <a:gd name="connsiteY54" fmla="*/ 1077685 h 1567543"/>
                  <a:gd name="connsiteX55" fmla="*/ 2715986 w 3497036"/>
                  <a:gd name="connsiteY55" fmla="*/ 1099457 h 1567543"/>
                  <a:gd name="connsiteX56" fmla="*/ 2745922 w 3497036"/>
                  <a:gd name="connsiteY56" fmla="*/ 1091293 h 1567543"/>
                  <a:gd name="connsiteX57" fmla="*/ 2773136 w 3497036"/>
                  <a:gd name="connsiteY57" fmla="*/ 1088571 h 1567543"/>
                  <a:gd name="connsiteX58" fmla="*/ 2808515 w 3497036"/>
                  <a:gd name="connsiteY58" fmla="*/ 1102178 h 1567543"/>
                  <a:gd name="connsiteX59" fmla="*/ 2849336 w 3497036"/>
                  <a:gd name="connsiteY59" fmla="*/ 1123950 h 1567543"/>
                  <a:gd name="connsiteX60" fmla="*/ 2879272 w 3497036"/>
                  <a:gd name="connsiteY60" fmla="*/ 1129393 h 1567543"/>
                  <a:gd name="connsiteX61" fmla="*/ 2925536 w 3497036"/>
                  <a:gd name="connsiteY61" fmla="*/ 1121228 h 1567543"/>
                  <a:gd name="connsiteX62" fmla="*/ 2955472 w 3497036"/>
                  <a:gd name="connsiteY62" fmla="*/ 1110343 h 1567543"/>
                  <a:gd name="connsiteX63" fmla="*/ 2979965 w 3497036"/>
                  <a:gd name="connsiteY63" fmla="*/ 1085850 h 1567543"/>
                  <a:gd name="connsiteX64" fmla="*/ 3004457 w 3497036"/>
                  <a:gd name="connsiteY64" fmla="*/ 1058635 h 1567543"/>
                  <a:gd name="connsiteX65" fmla="*/ 3039836 w 3497036"/>
                  <a:gd name="connsiteY65" fmla="*/ 1039585 h 1567543"/>
                  <a:gd name="connsiteX66" fmla="*/ 3050722 w 3497036"/>
                  <a:gd name="connsiteY66" fmla="*/ 993321 h 1567543"/>
                  <a:gd name="connsiteX67" fmla="*/ 3083379 w 3497036"/>
                  <a:gd name="connsiteY67" fmla="*/ 974271 h 1567543"/>
                  <a:gd name="connsiteX68" fmla="*/ 3151415 w 3497036"/>
                  <a:gd name="connsiteY68" fmla="*/ 974271 h 1567543"/>
                  <a:gd name="connsiteX69" fmla="*/ 3203122 w 3497036"/>
                  <a:gd name="connsiteY69" fmla="*/ 979714 h 1567543"/>
                  <a:gd name="connsiteX70" fmla="*/ 3233057 w 3497036"/>
                  <a:gd name="connsiteY70" fmla="*/ 996043 h 1567543"/>
                  <a:gd name="connsiteX71" fmla="*/ 3276600 w 3497036"/>
                  <a:gd name="connsiteY71" fmla="*/ 987878 h 1567543"/>
                  <a:gd name="connsiteX72" fmla="*/ 3301093 w 3497036"/>
                  <a:gd name="connsiteY72" fmla="*/ 966107 h 1567543"/>
                  <a:gd name="connsiteX73" fmla="*/ 3284765 w 3497036"/>
                  <a:gd name="connsiteY73" fmla="*/ 947057 h 1567543"/>
                  <a:gd name="connsiteX74" fmla="*/ 3284765 w 3497036"/>
                  <a:gd name="connsiteY74" fmla="*/ 908957 h 1567543"/>
                  <a:gd name="connsiteX75" fmla="*/ 3290207 w 3497036"/>
                  <a:gd name="connsiteY75" fmla="*/ 862693 h 1567543"/>
                  <a:gd name="connsiteX76" fmla="*/ 3301093 w 3497036"/>
                  <a:gd name="connsiteY76" fmla="*/ 810985 h 1567543"/>
                  <a:gd name="connsiteX77" fmla="*/ 3322865 w 3497036"/>
                  <a:gd name="connsiteY77" fmla="*/ 778328 h 1567543"/>
                  <a:gd name="connsiteX78" fmla="*/ 3355522 w 3497036"/>
                  <a:gd name="connsiteY78" fmla="*/ 759278 h 1567543"/>
                  <a:gd name="connsiteX79" fmla="*/ 3396343 w 3497036"/>
                  <a:gd name="connsiteY79" fmla="*/ 721178 h 1567543"/>
                  <a:gd name="connsiteX80" fmla="*/ 3412672 w 3497036"/>
                  <a:gd name="connsiteY80" fmla="*/ 699407 h 1567543"/>
                  <a:gd name="connsiteX81" fmla="*/ 3453493 w 3497036"/>
                  <a:gd name="connsiteY81" fmla="*/ 669471 h 1567543"/>
                  <a:gd name="connsiteX82" fmla="*/ 3469822 w 3497036"/>
                  <a:gd name="connsiteY82" fmla="*/ 639535 h 1567543"/>
                  <a:gd name="connsiteX83" fmla="*/ 3494315 w 3497036"/>
                  <a:gd name="connsiteY83" fmla="*/ 639535 h 1567543"/>
                  <a:gd name="connsiteX84" fmla="*/ 3491593 w 3497036"/>
                  <a:gd name="connsiteY84" fmla="*/ 595993 h 1567543"/>
                  <a:gd name="connsiteX85" fmla="*/ 3483429 w 3497036"/>
                  <a:gd name="connsiteY85" fmla="*/ 555171 h 1567543"/>
                  <a:gd name="connsiteX86" fmla="*/ 3491593 w 3497036"/>
                  <a:gd name="connsiteY86" fmla="*/ 511628 h 1567543"/>
                  <a:gd name="connsiteX87" fmla="*/ 3497036 w 3497036"/>
                  <a:gd name="connsiteY87" fmla="*/ 478971 h 1567543"/>
                  <a:gd name="connsiteX88" fmla="*/ 3480707 w 3497036"/>
                  <a:gd name="connsiteY88" fmla="*/ 454478 h 1567543"/>
                  <a:gd name="connsiteX89" fmla="*/ 3456215 w 3497036"/>
                  <a:gd name="connsiteY89" fmla="*/ 438150 h 1567543"/>
                  <a:gd name="connsiteX90" fmla="*/ 3431722 w 3497036"/>
                  <a:gd name="connsiteY90" fmla="*/ 424543 h 1567543"/>
                  <a:gd name="connsiteX91" fmla="*/ 3418115 w 3497036"/>
                  <a:gd name="connsiteY91" fmla="*/ 386443 h 1567543"/>
                  <a:gd name="connsiteX92" fmla="*/ 3399065 w 3497036"/>
                  <a:gd name="connsiteY92" fmla="*/ 367393 h 1567543"/>
                  <a:gd name="connsiteX93" fmla="*/ 3369129 w 3497036"/>
                  <a:gd name="connsiteY93" fmla="*/ 359228 h 1567543"/>
                  <a:gd name="connsiteX94" fmla="*/ 3369129 w 3497036"/>
                  <a:gd name="connsiteY94" fmla="*/ 359228 h 1567543"/>
                  <a:gd name="connsiteX95" fmla="*/ 3325586 w 3497036"/>
                  <a:gd name="connsiteY95" fmla="*/ 381000 h 1567543"/>
                  <a:gd name="connsiteX96" fmla="*/ 3287486 w 3497036"/>
                  <a:gd name="connsiteY96" fmla="*/ 375557 h 1567543"/>
                  <a:gd name="connsiteX97" fmla="*/ 3260272 w 3497036"/>
                  <a:gd name="connsiteY97" fmla="*/ 353785 h 1567543"/>
                  <a:gd name="connsiteX98" fmla="*/ 3227615 w 3497036"/>
                  <a:gd name="connsiteY98" fmla="*/ 345621 h 1567543"/>
                  <a:gd name="connsiteX99" fmla="*/ 3186793 w 3497036"/>
                  <a:gd name="connsiteY99" fmla="*/ 332014 h 1567543"/>
                  <a:gd name="connsiteX100" fmla="*/ 3154136 w 3497036"/>
                  <a:gd name="connsiteY100" fmla="*/ 326571 h 1567543"/>
                  <a:gd name="connsiteX101" fmla="*/ 3135086 w 3497036"/>
                  <a:gd name="connsiteY101" fmla="*/ 334735 h 1567543"/>
                  <a:gd name="connsiteX102" fmla="*/ 3121479 w 3497036"/>
                  <a:gd name="connsiteY102" fmla="*/ 367393 h 1567543"/>
                  <a:gd name="connsiteX103" fmla="*/ 3088822 w 3497036"/>
                  <a:gd name="connsiteY103" fmla="*/ 408214 h 1567543"/>
                  <a:gd name="connsiteX104" fmla="*/ 3045279 w 3497036"/>
                  <a:gd name="connsiteY104" fmla="*/ 421821 h 1567543"/>
                  <a:gd name="connsiteX105" fmla="*/ 3004457 w 3497036"/>
                  <a:gd name="connsiteY105" fmla="*/ 419100 h 1567543"/>
                  <a:gd name="connsiteX106" fmla="*/ 2985407 w 3497036"/>
                  <a:gd name="connsiteY106" fmla="*/ 389164 h 1567543"/>
                  <a:gd name="connsiteX107" fmla="*/ 2958193 w 3497036"/>
                  <a:gd name="connsiteY107" fmla="*/ 383721 h 1567543"/>
                  <a:gd name="connsiteX108" fmla="*/ 2947307 w 3497036"/>
                  <a:gd name="connsiteY108" fmla="*/ 400050 h 1567543"/>
                  <a:gd name="connsiteX109" fmla="*/ 2906486 w 3497036"/>
                  <a:gd name="connsiteY109" fmla="*/ 424543 h 1567543"/>
                  <a:gd name="connsiteX110" fmla="*/ 2884715 w 3497036"/>
                  <a:gd name="connsiteY110" fmla="*/ 435428 h 1567543"/>
                  <a:gd name="connsiteX111" fmla="*/ 2860222 w 3497036"/>
                  <a:gd name="connsiteY111" fmla="*/ 443593 h 1567543"/>
                  <a:gd name="connsiteX112" fmla="*/ 2854779 w 3497036"/>
                  <a:gd name="connsiteY112" fmla="*/ 470807 h 1567543"/>
                  <a:gd name="connsiteX113" fmla="*/ 2852057 w 3497036"/>
                  <a:gd name="connsiteY113" fmla="*/ 481693 h 1567543"/>
                  <a:gd name="connsiteX114" fmla="*/ 2822122 w 3497036"/>
                  <a:gd name="connsiteY114" fmla="*/ 508907 h 1567543"/>
                  <a:gd name="connsiteX115" fmla="*/ 2786743 w 3497036"/>
                  <a:gd name="connsiteY115" fmla="*/ 538843 h 1567543"/>
                  <a:gd name="connsiteX116" fmla="*/ 2754086 w 3497036"/>
                  <a:gd name="connsiteY116" fmla="*/ 555171 h 1567543"/>
                  <a:gd name="connsiteX117" fmla="*/ 2713265 w 3497036"/>
                  <a:gd name="connsiteY117" fmla="*/ 544285 h 1567543"/>
                  <a:gd name="connsiteX118" fmla="*/ 2680607 w 3497036"/>
                  <a:gd name="connsiteY118" fmla="*/ 536121 h 1567543"/>
                  <a:gd name="connsiteX119" fmla="*/ 2623457 w 3497036"/>
                  <a:gd name="connsiteY119" fmla="*/ 522514 h 1567543"/>
                  <a:gd name="connsiteX120" fmla="*/ 2601686 w 3497036"/>
                  <a:gd name="connsiteY120" fmla="*/ 503464 h 1567543"/>
                  <a:gd name="connsiteX121" fmla="*/ 2596243 w 3497036"/>
                  <a:gd name="connsiteY121" fmla="*/ 468085 h 1567543"/>
                  <a:gd name="connsiteX122" fmla="*/ 2582636 w 3497036"/>
                  <a:gd name="connsiteY122" fmla="*/ 427264 h 1567543"/>
                  <a:gd name="connsiteX123" fmla="*/ 2563586 w 3497036"/>
                  <a:gd name="connsiteY123" fmla="*/ 402771 h 1567543"/>
                  <a:gd name="connsiteX124" fmla="*/ 2541815 w 3497036"/>
                  <a:gd name="connsiteY124" fmla="*/ 386443 h 1567543"/>
                  <a:gd name="connsiteX125" fmla="*/ 2511879 w 3497036"/>
                  <a:gd name="connsiteY125" fmla="*/ 389164 h 1567543"/>
                  <a:gd name="connsiteX126" fmla="*/ 2503715 w 3497036"/>
                  <a:gd name="connsiteY126" fmla="*/ 413657 h 1567543"/>
                  <a:gd name="connsiteX127" fmla="*/ 2479222 w 3497036"/>
                  <a:gd name="connsiteY127" fmla="*/ 429985 h 1567543"/>
                  <a:gd name="connsiteX128" fmla="*/ 2454729 w 3497036"/>
                  <a:gd name="connsiteY128" fmla="*/ 451757 h 1567543"/>
                  <a:gd name="connsiteX129" fmla="*/ 2454729 w 3497036"/>
                  <a:gd name="connsiteY129" fmla="*/ 487135 h 1567543"/>
                  <a:gd name="connsiteX130" fmla="*/ 2422072 w 3497036"/>
                  <a:gd name="connsiteY130" fmla="*/ 519793 h 1567543"/>
                  <a:gd name="connsiteX131" fmla="*/ 2364922 w 3497036"/>
                  <a:gd name="connsiteY131" fmla="*/ 566057 h 1567543"/>
                  <a:gd name="connsiteX132" fmla="*/ 2324100 w 3497036"/>
                  <a:gd name="connsiteY132" fmla="*/ 595993 h 1567543"/>
                  <a:gd name="connsiteX133" fmla="*/ 2277836 w 3497036"/>
                  <a:gd name="connsiteY133" fmla="*/ 598714 h 1567543"/>
                  <a:gd name="connsiteX134" fmla="*/ 2239736 w 3497036"/>
                  <a:gd name="connsiteY134" fmla="*/ 582385 h 1567543"/>
                  <a:gd name="connsiteX135" fmla="*/ 2220686 w 3497036"/>
                  <a:gd name="connsiteY135" fmla="*/ 571500 h 1567543"/>
                  <a:gd name="connsiteX136" fmla="*/ 2220686 w 3497036"/>
                  <a:gd name="connsiteY136" fmla="*/ 544285 h 1567543"/>
                  <a:gd name="connsiteX137" fmla="*/ 2204357 w 3497036"/>
                  <a:gd name="connsiteY137" fmla="*/ 525235 h 1567543"/>
                  <a:gd name="connsiteX138" fmla="*/ 2182586 w 3497036"/>
                  <a:gd name="connsiteY138" fmla="*/ 508907 h 1567543"/>
                  <a:gd name="connsiteX139" fmla="*/ 2160815 w 3497036"/>
                  <a:gd name="connsiteY139" fmla="*/ 470807 h 1567543"/>
                  <a:gd name="connsiteX140" fmla="*/ 2141765 w 3497036"/>
                  <a:gd name="connsiteY140" fmla="*/ 427264 h 1567543"/>
                  <a:gd name="connsiteX141" fmla="*/ 2128157 w 3497036"/>
                  <a:gd name="connsiteY141" fmla="*/ 386443 h 1567543"/>
                  <a:gd name="connsiteX142" fmla="*/ 2136322 w 3497036"/>
                  <a:gd name="connsiteY142" fmla="*/ 351064 h 1567543"/>
                  <a:gd name="connsiteX143" fmla="*/ 2147207 w 3497036"/>
                  <a:gd name="connsiteY143" fmla="*/ 310243 h 1567543"/>
                  <a:gd name="connsiteX144" fmla="*/ 2141765 w 3497036"/>
                  <a:gd name="connsiteY144" fmla="*/ 274864 h 1567543"/>
                  <a:gd name="connsiteX145" fmla="*/ 2119993 w 3497036"/>
                  <a:gd name="connsiteY145" fmla="*/ 242207 h 1567543"/>
                  <a:gd name="connsiteX146" fmla="*/ 2095500 w 3497036"/>
                  <a:gd name="connsiteY146" fmla="*/ 231321 h 1567543"/>
                  <a:gd name="connsiteX147" fmla="*/ 2046515 w 3497036"/>
                  <a:gd name="connsiteY147" fmla="*/ 212271 h 1567543"/>
                  <a:gd name="connsiteX148" fmla="*/ 2002972 w 3497036"/>
                  <a:gd name="connsiteY148" fmla="*/ 209550 h 1567543"/>
                  <a:gd name="connsiteX149" fmla="*/ 1975757 w 3497036"/>
                  <a:gd name="connsiteY149" fmla="*/ 220435 h 1567543"/>
                  <a:gd name="connsiteX150" fmla="*/ 1934936 w 3497036"/>
                  <a:gd name="connsiteY150" fmla="*/ 228600 h 1567543"/>
                  <a:gd name="connsiteX151" fmla="*/ 1872343 w 3497036"/>
                  <a:gd name="connsiteY151" fmla="*/ 201385 h 1567543"/>
                  <a:gd name="connsiteX152" fmla="*/ 1834243 w 3497036"/>
                  <a:gd name="connsiteY152" fmla="*/ 190500 h 1567543"/>
                  <a:gd name="connsiteX153" fmla="*/ 1817915 w 3497036"/>
                  <a:gd name="connsiteY153" fmla="*/ 163285 h 1567543"/>
                  <a:gd name="connsiteX154" fmla="*/ 1809750 w 3497036"/>
                  <a:gd name="connsiteY154" fmla="*/ 138793 h 1567543"/>
                  <a:gd name="connsiteX155" fmla="*/ 1774372 w 3497036"/>
                  <a:gd name="connsiteY155" fmla="*/ 100693 h 1567543"/>
                  <a:gd name="connsiteX156" fmla="*/ 1752600 w 3497036"/>
                  <a:gd name="connsiteY156" fmla="*/ 81643 h 1567543"/>
                  <a:gd name="connsiteX157" fmla="*/ 1725386 w 3497036"/>
                  <a:gd name="connsiteY157" fmla="*/ 48985 h 1567543"/>
                  <a:gd name="connsiteX158" fmla="*/ 1709057 w 3497036"/>
                  <a:gd name="connsiteY158" fmla="*/ 29935 h 1567543"/>
                  <a:gd name="connsiteX159" fmla="*/ 1706336 w 3497036"/>
                  <a:gd name="connsiteY159" fmla="*/ 0 h 1567543"/>
                  <a:gd name="connsiteX160" fmla="*/ 1706336 w 3497036"/>
                  <a:gd name="connsiteY160" fmla="*/ 0 h 1567543"/>
                  <a:gd name="connsiteX161" fmla="*/ 1676400 w 3497036"/>
                  <a:gd name="connsiteY161" fmla="*/ 13607 h 1567543"/>
                  <a:gd name="connsiteX162" fmla="*/ 1632857 w 3497036"/>
                  <a:gd name="connsiteY162" fmla="*/ 24493 h 1567543"/>
                  <a:gd name="connsiteX163" fmla="*/ 1605643 w 3497036"/>
                  <a:gd name="connsiteY163" fmla="*/ 16328 h 1567543"/>
                  <a:gd name="connsiteX164" fmla="*/ 1581150 w 3497036"/>
                  <a:gd name="connsiteY164" fmla="*/ 21771 h 1567543"/>
                  <a:gd name="connsiteX165" fmla="*/ 1572986 w 3497036"/>
                  <a:gd name="connsiteY165" fmla="*/ 48985 h 1567543"/>
                  <a:gd name="connsiteX166" fmla="*/ 1553936 w 3497036"/>
                  <a:gd name="connsiteY166" fmla="*/ 84364 h 1567543"/>
                  <a:gd name="connsiteX167" fmla="*/ 1551215 w 3497036"/>
                  <a:gd name="connsiteY167" fmla="*/ 119743 h 1567543"/>
                  <a:gd name="connsiteX168" fmla="*/ 1510393 w 3497036"/>
                  <a:gd name="connsiteY168" fmla="*/ 168728 h 1567543"/>
                  <a:gd name="connsiteX169" fmla="*/ 1494065 w 3497036"/>
                  <a:gd name="connsiteY169" fmla="*/ 204107 h 1567543"/>
                  <a:gd name="connsiteX170" fmla="*/ 1472293 w 3497036"/>
                  <a:gd name="connsiteY170" fmla="*/ 236764 h 1567543"/>
                  <a:gd name="connsiteX171" fmla="*/ 1469572 w 3497036"/>
                  <a:gd name="connsiteY171" fmla="*/ 263978 h 1567543"/>
                  <a:gd name="connsiteX172" fmla="*/ 1453243 w 3497036"/>
                  <a:gd name="connsiteY172" fmla="*/ 283028 h 1567543"/>
                  <a:gd name="connsiteX173" fmla="*/ 1426029 w 3497036"/>
                  <a:gd name="connsiteY173" fmla="*/ 285750 h 1567543"/>
                  <a:gd name="connsiteX174" fmla="*/ 1398815 w 3497036"/>
                  <a:gd name="connsiteY174" fmla="*/ 326571 h 1567543"/>
                  <a:gd name="connsiteX175" fmla="*/ 1382486 w 3497036"/>
                  <a:gd name="connsiteY175" fmla="*/ 375557 h 1567543"/>
                  <a:gd name="connsiteX176" fmla="*/ 1374322 w 3497036"/>
                  <a:gd name="connsiteY176" fmla="*/ 424543 h 1567543"/>
                  <a:gd name="connsiteX177" fmla="*/ 1368879 w 3497036"/>
                  <a:gd name="connsiteY177" fmla="*/ 465364 h 1567543"/>
                  <a:gd name="connsiteX178" fmla="*/ 1363436 w 3497036"/>
                  <a:gd name="connsiteY178" fmla="*/ 503464 h 1567543"/>
                  <a:gd name="connsiteX179" fmla="*/ 1341665 w 3497036"/>
                  <a:gd name="connsiteY179" fmla="*/ 489857 h 1567543"/>
                  <a:gd name="connsiteX180" fmla="*/ 1314450 w 3497036"/>
                  <a:gd name="connsiteY180" fmla="*/ 454478 h 1567543"/>
                  <a:gd name="connsiteX181" fmla="*/ 1300843 w 3497036"/>
                  <a:gd name="connsiteY181" fmla="*/ 429985 h 1567543"/>
                  <a:gd name="connsiteX182" fmla="*/ 1281793 w 3497036"/>
                  <a:gd name="connsiteY182" fmla="*/ 402771 h 1567543"/>
                  <a:gd name="connsiteX183" fmla="*/ 1273629 w 3497036"/>
                  <a:gd name="connsiteY183" fmla="*/ 356507 h 1567543"/>
                  <a:gd name="connsiteX184" fmla="*/ 1249136 w 3497036"/>
                  <a:gd name="connsiteY184" fmla="*/ 337457 h 1567543"/>
                  <a:gd name="connsiteX185" fmla="*/ 1238250 w 3497036"/>
                  <a:gd name="connsiteY185" fmla="*/ 307521 h 1567543"/>
                  <a:gd name="connsiteX186" fmla="*/ 1202872 w 3497036"/>
                  <a:gd name="connsiteY186" fmla="*/ 296635 h 1567543"/>
                  <a:gd name="connsiteX187" fmla="*/ 1183822 w 3497036"/>
                  <a:gd name="connsiteY187" fmla="*/ 310243 h 1567543"/>
                  <a:gd name="connsiteX188" fmla="*/ 1148443 w 3497036"/>
                  <a:gd name="connsiteY188" fmla="*/ 312964 h 1567543"/>
                  <a:gd name="connsiteX189" fmla="*/ 1134836 w 3497036"/>
                  <a:gd name="connsiteY189" fmla="*/ 370114 h 1567543"/>
                  <a:gd name="connsiteX190" fmla="*/ 1080407 w 3497036"/>
                  <a:gd name="connsiteY190" fmla="*/ 400050 h 1567543"/>
                  <a:gd name="connsiteX191" fmla="*/ 1047750 w 3497036"/>
                  <a:gd name="connsiteY191" fmla="*/ 367393 h 1567543"/>
                  <a:gd name="connsiteX192" fmla="*/ 990600 w 3497036"/>
                  <a:gd name="connsiteY192" fmla="*/ 359228 h 1567543"/>
                  <a:gd name="connsiteX193" fmla="*/ 963386 w 3497036"/>
                  <a:gd name="connsiteY193" fmla="*/ 356507 h 1567543"/>
                  <a:gd name="connsiteX194" fmla="*/ 944336 w 3497036"/>
                  <a:gd name="connsiteY194" fmla="*/ 389164 h 1567543"/>
                  <a:gd name="connsiteX195" fmla="*/ 968829 w 3497036"/>
                  <a:gd name="connsiteY195" fmla="*/ 416378 h 1567543"/>
                  <a:gd name="connsiteX196" fmla="*/ 998765 w 3497036"/>
                  <a:gd name="connsiteY196" fmla="*/ 446314 h 1567543"/>
                  <a:gd name="connsiteX197" fmla="*/ 990600 w 3497036"/>
                  <a:gd name="connsiteY197" fmla="*/ 489857 h 1567543"/>
                  <a:gd name="connsiteX198" fmla="*/ 976993 w 3497036"/>
                  <a:gd name="connsiteY198" fmla="*/ 522514 h 1567543"/>
                  <a:gd name="connsiteX199" fmla="*/ 1017815 w 3497036"/>
                  <a:gd name="connsiteY199" fmla="*/ 566057 h 1567543"/>
                  <a:gd name="connsiteX200" fmla="*/ 1031422 w 3497036"/>
                  <a:gd name="connsiteY200" fmla="*/ 585107 h 1567543"/>
                  <a:gd name="connsiteX201" fmla="*/ 1047750 w 3497036"/>
                  <a:gd name="connsiteY201" fmla="*/ 612321 h 1567543"/>
                  <a:gd name="connsiteX202" fmla="*/ 1061357 w 3497036"/>
                  <a:gd name="connsiteY202" fmla="*/ 669471 h 1567543"/>
                  <a:gd name="connsiteX203" fmla="*/ 1050472 w 3497036"/>
                  <a:gd name="connsiteY203" fmla="*/ 699407 h 1567543"/>
                  <a:gd name="connsiteX204" fmla="*/ 1050472 w 3497036"/>
                  <a:gd name="connsiteY204" fmla="*/ 699407 h 1567543"/>
                  <a:gd name="connsiteX205" fmla="*/ 1034143 w 3497036"/>
                  <a:gd name="connsiteY205" fmla="*/ 740228 h 1567543"/>
                  <a:gd name="connsiteX206" fmla="*/ 1015093 w 3497036"/>
                  <a:gd name="connsiteY206" fmla="*/ 756557 h 1567543"/>
                  <a:gd name="connsiteX207" fmla="*/ 1001486 w 3497036"/>
                  <a:gd name="connsiteY207" fmla="*/ 762000 h 1567543"/>
                  <a:gd name="connsiteX208" fmla="*/ 990600 w 3497036"/>
                  <a:gd name="connsiteY208" fmla="*/ 767443 h 1567543"/>
                  <a:gd name="connsiteX209" fmla="*/ 922565 w 3497036"/>
                  <a:gd name="connsiteY209" fmla="*/ 745671 h 1567543"/>
                  <a:gd name="connsiteX210" fmla="*/ 895350 w 3497036"/>
                  <a:gd name="connsiteY210" fmla="*/ 751114 h 1567543"/>
                  <a:gd name="connsiteX211" fmla="*/ 857250 w 3497036"/>
                  <a:gd name="connsiteY211" fmla="*/ 786493 h 1567543"/>
                  <a:gd name="connsiteX212" fmla="*/ 827315 w 3497036"/>
                  <a:gd name="connsiteY212" fmla="*/ 775607 h 1567543"/>
                  <a:gd name="connsiteX213" fmla="*/ 791936 w 3497036"/>
                  <a:gd name="connsiteY213" fmla="*/ 762000 h 1567543"/>
                  <a:gd name="connsiteX214" fmla="*/ 756557 w 3497036"/>
                  <a:gd name="connsiteY214" fmla="*/ 775607 h 1567543"/>
                  <a:gd name="connsiteX215" fmla="*/ 745672 w 3497036"/>
                  <a:gd name="connsiteY215" fmla="*/ 791935 h 1567543"/>
                  <a:gd name="connsiteX216" fmla="*/ 715736 w 3497036"/>
                  <a:gd name="connsiteY216" fmla="*/ 797378 h 1567543"/>
                  <a:gd name="connsiteX217" fmla="*/ 702129 w 3497036"/>
                  <a:gd name="connsiteY217" fmla="*/ 781050 h 1567543"/>
                  <a:gd name="connsiteX218" fmla="*/ 658586 w 3497036"/>
                  <a:gd name="connsiteY218" fmla="*/ 772885 h 1567543"/>
                  <a:gd name="connsiteX219" fmla="*/ 628650 w 3497036"/>
                  <a:gd name="connsiteY219" fmla="*/ 808264 h 1567543"/>
                  <a:gd name="connsiteX220" fmla="*/ 574222 w 3497036"/>
                  <a:gd name="connsiteY220" fmla="*/ 832757 h 1567543"/>
                  <a:gd name="connsiteX221" fmla="*/ 536122 w 3497036"/>
                  <a:gd name="connsiteY221" fmla="*/ 843643 h 1567543"/>
                  <a:gd name="connsiteX222" fmla="*/ 500743 w 3497036"/>
                  <a:gd name="connsiteY222" fmla="*/ 830035 h 1567543"/>
                  <a:gd name="connsiteX223" fmla="*/ 478972 w 3497036"/>
                  <a:gd name="connsiteY223" fmla="*/ 859971 h 1567543"/>
                  <a:gd name="connsiteX224" fmla="*/ 451757 w 3497036"/>
                  <a:gd name="connsiteY224" fmla="*/ 900793 h 1567543"/>
                  <a:gd name="connsiteX225" fmla="*/ 405493 w 3497036"/>
                  <a:gd name="connsiteY225" fmla="*/ 914400 h 1567543"/>
                  <a:gd name="connsiteX226" fmla="*/ 378279 w 3497036"/>
                  <a:gd name="connsiteY226" fmla="*/ 925285 h 1567543"/>
                  <a:gd name="connsiteX227" fmla="*/ 342900 w 3497036"/>
                  <a:gd name="connsiteY227" fmla="*/ 933450 h 1567543"/>
                  <a:gd name="connsiteX228" fmla="*/ 337457 w 3497036"/>
                  <a:gd name="connsiteY228" fmla="*/ 966107 h 1567543"/>
                  <a:gd name="connsiteX229" fmla="*/ 332015 w 3497036"/>
                  <a:gd name="connsiteY229" fmla="*/ 1012371 h 1567543"/>
                  <a:gd name="connsiteX230" fmla="*/ 291193 w 3497036"/>
                  <a:gd name="connsiteY230" fmla="*/ 1012371 h 1567543"/>
                  <a:gd name="connsiteX231" fmla="*/ 299357 w 3497036"/>
                  <a:gd name="connsiteY231" fmla="*/ 976993 h 1567543"/>
                  <a:gd name="connsiteX232" fmla="*/ 288472 w 3497036"/>
                  <a:gd name="connsiteY232" fmla="*/ 936171 h 1567543"/>
                  <a:gd name="connsiteX233" fmla="*/ 253093 w 3497036"/>
                  <a:gd name="connsiteY233" fmla="*/ 933450 h 1567543"/>
                  <a:gd name="connsiteX234" fmla="*/ 234043 w 3497036"/>
                  <a:gd name="connsiteY234" fmla="*/ 979714 h 1567543"/>
                  <a:gd name="connsiteX235" fmla="*/ 201386 w 3497036"/>
                  <a:gd name="connsiteY235" fmla="*/ 990600 h 1567543"/>
                  <a:gd name="connsiteX236" fmla="*/ 160565 w 3497036"/>
                  <a:gd name="connsiteY236" fmla="*/ 966107 h 1567543"/>
                  <a:gd name="connsiteX237" fmla="*/ 155122 w 3497036"/>
                  <a:gd name="connsiteY237" fmla="*/ 930728 h 1567543"/>
                  <a:gd name="connsiteX238" fmla="*/ 174172 w 3497036"/>
                  <a:gd name="connsiteY238" fmla="*/ 914400 h 1567543"/>
                  <a:gd name="connsiteX239" fmla="*/ 182336 w 3497036"/>
                  <a:gd name="connsiteY239" fmla="*/ 876300 h 1567543"/>
                  <a:gd name="connsiteX240" fmla="*/ 149679 w 3497036"/>
                  <a:gd name="connsiteY240" fmla="*/ 868135 h 1567543"/>
                  <a:gd name="connsiteX241" fmla="*/ 149679 w 3497036"/>
                  <a:gd name="connsiteY241" fmla="*/ 838200 h 1567543"/>
                  <a:gd name="connsiteX242" fmla="*/ 136072 w 3497036"/>
                  <a:gd name="connsiteY242" fmla="*/ 813707 h 1567543"/>
                  <a:gd name="connsiteX243" fmla="*/ 138793 w 3497036"/>
                  <a:gd name="connsiteY243" fmla="*/ 783771 h 1567543"/>
                  <a:gd name="connsiteX244" fmla="*/ 100693 w 3497036"/>
                  <a:gd name="connsiteY244" fmla="*/ 764721 h 1567543"/>
                  <a:gd name="connsiteX245" fmla="*/ 62593 w 3497036"/>
                  <a:gd name="connsiteY245" fmla="*/ 808264 h 1567543"/>
                  <a:gd name="connsiteX246" fmla="*/ 51707 w 3497036"/>
                  <a:gd name="connsiteY246" fmla="*/ 854528 h 1567543"/>
                  <a:gd name="connsiteX247" fmla="*/ 54429 w 3497036"/>
                  <a:gd name="connsiteY247" fmla="*/ 876300 h 1567543"/>
                  <a:gd name="connsiteX248" fmla="*/ 40822 w 3497036"/>
                  <a:gd name="connsiteY248" fmla="*/ 941614 h 1567543"/>
                  <a:gd name="connsiteX249" fmla="*/ 46265 w 3497036"/>
                  <a:gd name="connsiteY249" fmla="*/ 993321 h 1567543"/>
                  <a:gd name="connsiteX250" fmla="*/ 24493 w 3497036"/>
                  <a:gd name="connsiteY250" fmla="*/ 1042307 h 1567543"/>
                  <a:gd name="connsiteX251" fmla="*/ 13607 w 3497036"/>
                  <a:gd name="connsiteY251" fmla="*/ 1080407 h 1567543"/>
                  <a:gd name="connsiteX252" fmla="*/ 19050 w 3497036"/>
                  <a:gd name="connsiteY252" fmla="*/ 1118507 h 1567543"/>
                  <a:gd name="connsiteX253" fmla="*/ 32657 w 3497036"/>
                  <a:gd name="connsiteY253" fmla="*/ 1151164 h 1567543"/>
                  <a:gd name="connsiteX254" fmla="*/ 0 w 3497036"/>
                  <a:gd name="connsiteY254" fmla="*/ 1181100 h 1567543"/>
                  <a:gd name="connsiteX255" fmla="*/ 16329 w 3497036"/>
                  <a:gd name="connsiteY255" fmla="*/ 1219200 h 1567543"/>
                  <a:gd name="connsiteX256" fmla="*/ 43543 w 3497036"/>
                  <a:gd name="connsiteY256" fmla="*/ 1213757 h 1567543"/>
                  <a:gd name="connsiteX257" fmla="*/ 51707 w 3497036"/>
                  <a:gd name="connsiteY257" fmla="*/ 1249135 h 1567543"/>
                  <a:gd name="connsiteX258" fmla="*/ 87086 w 3497036"/>
                  <a:gd name="connsiteY258" fmla="*/ 1249135 h 1567543"/>
                  <a:gd name="connsiteX259" fmla="*/ 117022 w 3497036"/>
                  <a:gd name="connsiteY259" fmla="*/ 1205593 h 1567543"/>
                  <a:gd name="connsiteX260" fmla="*/ 155122 w 3497036"/>
                  <a:gd name="connsiteY260" fmla="*/ 1189264 h 1567543"/>
                  <a:gd name="connsiteX261" fmla="*/ 204107 w 3497036"/>
                  <a:gd name="connsiteY261" fmla="*/ 1197428 h 1567543"/>
                  <a:gd name="connsiteX262" fmla="*/ 231322 w 3497036"/>
                  <a:gd name="connsiteY262" fmla="*/ 1202871 h 1567543"/>
                  <a:gd name="connsiteX263" fmla="*/ 247650 w 3497036"/>
                  <a:gd name="connsiteY263" fmla="*/ 1230085 h 1567543"/>
                  <a:gd name="connsiteX264" fmla="*/ 304800 w 3497036"/>
                  <a:gd name="connsiteY264" fmla="*/ 1254578 h 1567543"/>
                  <a:gd name="connsiteX265" fmla="*/ 332015 w 3497036"/>
                  <a:gd name="connsiteY265" fmla="*/ 1260021 h 1567543"/>
                  <a:gd name="connsiteX266" fmla="*/ 340179 w 3497036"/>
                  <a:gd name="connsiteY266" fmla="*/ 1262743 h 1567543"/>
                  <a:gd name="connsiteX267" fmla="*/ 342900 w 3497036"/>
                  <a:gd name="connsiteY267" fmla="*/ 1265464 h 1567543"/>
                  <a:gd name="connsiteX268" fmla="*/ 367393 w 3497036"/>
                  <a:gd name="connsiteY268" fmla="*/ 1295400 h 1567543"/>
                  <a:gd name="connsiteX269" fmla="*/ 402772 w 3497036"/>
                  <a:gd name="connsiteY269" fmla="*/ 1330778 h 1567543"/>
                  <a:gd name="connsiteX270" fmla="*/ 424543 w 3497036"/>
                  <a:gd name="connsiteY270" fmla="*/ 1344385 h 1567543"/>
                  <a:gd name="connsiteX271" fmla="*/ 432707 w 3497036"/>
                  <a:gd name="connsiteY271" fmla="*/ 1347107 h 1567543"/>
                  <a:gd name="connsiteX272" fmla="*/ 459922 w 3497036"/>
                  <a:gd name="connsiteY272" fmla="*/ 1360714 h 1567543"/>
                  <a:gd name="connsiteX273" fmla="*/ 484415 w 3497036"/>
                  <a:gd name="connsiteY273" fmla="*/ 1398814 h 1567543"/>
                  <a:gd name="connsiteX274" fmla="*/ 484415 w 3497036"/>
                  <a:gd name="connsiteY274" fmla="*/ 1398814 h 1567543"/>
                  <a:gd name="connsiteX275" fmla="*/ 503465 w 3497036"/>
                  <a:gd name="connsiteY275" fmla="*/ 1436914 h 1567543"/>
                  <a:gd name="connsiteX276" fmla="*/ 563336 w 3497036"/>
                  <a:gd name="connsiteY276" fmla="*/ 1458685 h 1567543"/>
                  <a:gd name="connsiteX277" fmla="*/ 595993 w 3497036"/>
                  <a:gd name="connsiteY277" fmla="*/ 1453243 h 1567543"/>
                  <a:gd name="connsiteX278" fmla="*/ 661307 w 3497036"/>
                  <a:gd name="connsiteY278" fmla="*/ 1464128 h 1567543"/>
                  <a:gd name="connsiteX279" fmla="*/ 693965 w 3497036"/>
                  <a:gd name="connsiteY279" fmla="*/ 1428750 h 1567543"/>
                  <a:gd name="connsiteX280" fmla="*/ 732065 w 3497036"/>
                  <a:gd name="connsiteY280" fmla="*/ 1434193 h 1567543"/>
                  <a:gd name="connsiteX281" fmla="*/ 756557 w 3497036"/>
                  <a:gd name="connsiteY281" fmla="*/ 1423307 h 1567543"/>
                  <a:gd name="connsiteX282" fmla="*/ 781050 w 3497036"/>
                  <a:gd name="connsiteY282" fmla="*/ 1455964 h 1567543"/>
                  <a:gd name="connsiteX283" fmla="*/ 775607 w 3497036"/>
                  <a:gd name="connsiteY283" fmla="*/ 1491343 h 1567543"/>
                  <a:gd name="connsiteX284" fmla="*/ 816429 w 3497036"/>
                  <a:gd name="connsiteY284" fmla="*/ 1507671 h 1567543"/>
                  <a:gd name="connsiteX285" fmla="*/ 832757 w 3497036"/>
                  <a:gd name="connsiteY285" fmla="*/ 1526721 h 1567543"/>
                  <a:gd name="connsiteX286" fmla="*/ 835479 w 3497036"/>
                  <a:gd name="connsiteY286" fmla="*/ 1548493 h 1567543"/>
                  <a:gd name="connsiteX287" fmla="*/ 944336 w 3497036"/>
                  <a:gd name="connsiteY287" fmla="*/ 1567543 h 156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</a:cxnLst>
                <a:rect l="l" t="t" r="r" b="b"/>
                <a:pathLst>
                  <a:path w="3497036" h="1567543">
                    <a:moveTo>
                      <a:pt x="944336" y="1567543"/>
                    </a:moveTo>
                    <a:lnTo>
                      <a:pt x="998765" y="1543050"/>
                    </a:lnTo>
                    <a:lnTo>
                      <a:pt x="1025979" y="1521278"/>
                    </a:lnTo>
                    <a:lnTo>
                      <a:pt x="1055915" y="1510393"/>
                    </a:lnTo>
                    <a:lnTo>
                      <a:pt x="1077686" y="1499507"/>
                    </a:lnTo>
                    <a:lnTo>
                      <a:pt x="1096736" y="1445078"/>
                    </a:lnTo>
                    <a:lnTo>
                      <a:pt x="1121229" y="1406978"/>
                    </a:lnTo>
                    <a:lnTo>
                      <a:pt x="1134836" y="1382485"/>
                    </a:lnTo>
                    <a:lnTo>
                      <a:pt x="1170215" y="1377043"/>
                    </a:lnTo>
                    <a:lnTo>
                      <a:pt x="1208315" y="1344385"/>
                    </a:lnTo>
                    <a:lnTo>
                      <a:pt x="1243693" y="1328057"/>
                    </a:lnTo>
                    <a:lnTo>
                      <a:pt x="1284515" y="1336221"/>
                    </a:lnTo>
                    <a:lnTo>
                      <a:pt x="1325336" y="1325335"/>
                    </a:lnTo>
                    <a:lnTo>
                      <a:pt x="1357993" y="1314450"/>
                    </a:lnTo>
                    <a:lnTo>
                      <a:pt x="1382486" y="1276350"/>
                    </a:lnTo>
                    <a:lnTo>
                      <a:pt x="1412422" y="1254578"/>
                    </a:lnTo>
                    <a:lnTo>
                      <a:pt x="1461407" y="1251857"/>
                    </a:lnTo>
                    <a:lnTo>
                      <a:pt x="1510393" y="1254578"/>
                    </a:lnTo>
                    <a:lnTo>
                      <a:pt x="1556657" y="1281793"/>
                    </a:lnTo>
                    <a:lnTo>
                      <a:pt x="1567543" y="1306285"/>
                    </a:lnTo>
                    <a:lnTo>
                      <a:pt x="1570265" y="1325335"/>
                    </a:lnTo>
                    <a:lnTo>
                      <a:pt x="1570265" y="1325335"/>
                    </a:lnTo>
                    <a:lnTo>
                      <a:pt x="1597479" y="1303564"/>
                    </a:lnTo>
                    <a:lnTo>
                      <a:pt x="1624693" y="1287235"/>
                    </a:lnTo>
                    <a:lnTo>
                      <a:pt x="1662793" y="1281793"/>
                    </a:lnTo>
                    <a:lnTo>
                      <a:pt x="1698172" y="1246414"/>
                    </a:lnTo>
                    <a:lnTo>
                      <a:pt x="1738993" y="1227364"/>
                    </a:lnTo>
                    <a:lnTo>
                      <a:pt x="1766207" y="1221921"/>
                    </a:lnTo>
                    <a:lnTo>
                      <a:pt x="1831522" y="1208314"/>
                    </a:lnTo>
                    <a:lnTo>
                      <a:pt x="1850572" y="1189264"/>
                    </a:lnTo>
                    <a:lnTo>
                      <a:pt x="1872343" y="1145721"/>
                    </a:lnTo>
                    <a:lnTo>
                      <a:pt x="1905000" y="1110343"/>
                    </a:lnTo>
                    <a:lnTo>
                      <a:pt x="1953986" y="1110343"/>
                    </a:lnTo>
                    <a:lnTo>
                      <a:pt x="1986643" y="1123950"/>
                    </a:lnTo>
                    <a:lnTo>
                      <a:pt x="2022022" y="1159328"/>
                    </a:lnTo>
                    <a:lnTo>
                      <a:pt x="2043793" y="1186543"/>
                    </a:lnTo>
                    <a:lnTo>
                      <a:pt x="2079172" y="1197428"/>
                    </a:lnTo>
                    <a:lnTo>
                      <a:pt x="2125436" y="1205593"/>
                    </a:lnTo>
                    <a:lnTo>
                      <a:pt x="2160815" y="1213757"/>
                    </a:lnTo>
                    <a:lnTo>
                      <a:pt x="2171700" y="1238250"/>
                    </a:lnTo>
                    <a:lnTo>
                      <a:pt x="2215243" y="1230085"/>
                    </a:lnTo>
                    <a:lnTo>
                      <a:pt x="2253343" y="1260021"/>
                    </a:lnTo>
                    <a:lnTo>
                      <a:pt x="2269672" y="1284514"/>
                    </a:lnTo>
                    <a:lnTo>
                      <a:pt x="2318657" y="1314450"/>
                    </a:lnTo>
                    <a:lnTo>
                      <a:pt x="2345872" y="1317171"/>
                    </a:lnTo>
                    <a:lnTo>
                      <a:pt x="2373086" y="1322614"/>
                    </a:lnTo>
                    <a:lnTo>
                      <a:pt x="2397579" y="1303564"/>
                    </a:lnTo>
                    <a:lnTo>
                      <a:pt x="2419350" y="1268185"/>
                    </a:lnTo>
                    <a:lnTo>
                      <a:pt x="2452007" y="1208314"/>
                    </a:lnTo>
                    <a:lnTo>
                      <a:pt x="2476500" y="1172935"/>
                    </a:lnTo>
                    <a:lnTo>
                      <a:pt x="2506436" y="1143000"/>
                    </a:lnTo>
                    <a:lnTo>
                      <a:pt x="2536372" y="1121228"/>
                    </a:lnTo>
                    <a:lnTo>
                      <a:pt x="2558143" y="1072243"/>
                    </a:lnTo>
                    <a:lnTo>
                      <a:pt x="2604407" y="1058635"/>
                    </a:lnTo>
                    <a:lnTo>
                      <a:pt x="2656115" y="1077685"/>
                    </a:lnTo>
                    <a:lnTo>
                      <a:pt x="2715986" y="1099457"/>
                    </a:lnTo>
                    <a:lnTo>
                      <a:pt x="2745922" y="1091293"/>
                    </a:lnTo>
                    <a:lnTo>
                      <a:pt x="2773136" y="1088571"/>
                    </a:lnTo>
                    <a:lnTo>
                      <a:pt x="2808515" y="1102178"/>
                    </a:lnTo>
                    <a:lnTo>
                      <a:pt x="2849336" y="1123950"/>
                    </a:lnTo>
                    <a:lnTo>
                      <a:pt x="2879272" y="1129393"/>
                    </a:lnTo>
                    <a:lnTo>
                      <a:pt x="2925536" y="1121228"/>
                    </a:lnTo>
                    <a:lnTo>
                      <a:pt x="2955472" y="1110343"/>
                    </a:lnTo>
                    <a:lnTo>
                      <a:pt x="2979965" y="1085850"/>
                    </a:lnTo>
                    <a:lnTo>
                      <a:pt x="3004457" y="1058635"/>
                    </a:lnTo>
                    <a:lnTo>
                      <a:pt x="3039836" y="1039585"/>
                    </a:lnTo>
                    <a:lnTo>
                      <a:pt x="3050722" y="993321"/>
                    </a:lnTo>
                    <a:lnTo>
                      <a:pt x="3083379" y="974271"/>
                    </a:lnTo>
                    <a:lnTo>
                      <a:pt x="3151415" y="974271"/>
                    </a:lnTo>
                    <a:lnTo>
                      <a:pt x="3203122" y="979714"/>
                    </a:lnTo>
                    <a:lnTo>
                      <a:pt x="3233057" y="996043"/>
                    </a:lnTo>
                    <a:lnTo>
                      <a:pt x="3276600" y="987878"/>
                    </a:lnTo>
                    <a:lnTo>
                      <a:pt x="3301093" y="966107"/>
                    </a:lnTo>
                    <a:lnTo>
                      <a:pt x="3284765" y="947057"/>
                    </a:lnTo>
                    <a:lnTo>
                      <a:pt x="3284765" y="908957"/>
                    </a:lnTo>
                    <a:lnTo>
                      <a:pt x="3290207" y="862693"/>
                    </a:lnTo>
                    <a:lnTo>
                      <a:pt x="3301093" y="810985"/>
                    </a:lnTo>
                    <a:lnTo>
                      <a:pt x="3322865" y="778328"/>
                    </a:lnTo>
                    <a:lnTo>
                      <a:pt x="3355522" y="759278"/>
                    </a:lnTo>
                    <a:lnTo>
                      <a:pt x="3396343" y="721178"/>
                    </a:lnTo>
                    <a:lnTo>
                      <a:pt x="3412672" y="699407"/>
                    </a:lnTo>
                    <a:lnTo>
                      <a:pt x="3453493" y="669471"/>
                    </a:lnTo>
                    <a:lnTo>
                      <a:pt x="3469822" y="639535"/>
                    </a:lnTo>
                    <a:lnTo>
                      <a:pt x="3494315" y="639535"/>
                    </a:lnTo>
                    <a:lnTo>
                      <a:pt x="3491593" y="595993"/>
                    </a:lnTo>
                    <a:lnTo>
                      <a:pt x="3483429" y="555171"/>
                    </a:lnTo>
                    <a:lnTo>
                      <a:pt x="3491593" y="511628"/>
                    </a:lnTo>
                    <a:lnTo>
                      <a:pt x="3497036" y="478971"/>
                    </a:lnTo>
                    <a:lnTo>
                      <a:pt x="3480707" y="454478"/>
                    </a:lnTo>
                    <a:lnTo>
                      <a:pt x="3456215" y="438150"/>
                    </a:lnTo>
                    <a:lnTo>
                      <a:pt x="3431722" y="424543"/>
                    </a:lnTo>
                    <a:lnTo>
                      <a:pt x="3418115" y="386443"/>
                    </a:lnTo>
                    <a:lnTo>
                      <a:pt x="3399065" y="367393"/>
                    </a:lnTo>
                    <a:lnTo>
                      <a:pt x="3369129" y="359228"/>
                    </a:lnTo>
                    <a:lnTo>
                      <a:pt x="3369129" y="359228"/>
                    </a:lnTo>
                    <a:lnTo>
                      <a:pt x="3325586" y="381000"/>
                    </a:lnTo>
                    <a:lnTo>
                      <a:pt x="3287486" y="375557"/>
                    </a:lnTo>
                    <a:lnTo>
                      <a:pt x="3260272" y="353785"/>
                    </a:lnTo>
                    <a:lnTo>
                      <a:pt x="3227615" y="345621"/>
                    </a:lnTo>
                    <a:lnTo>
                      <a:pt x="3186793" y="332014"/>
                    </a:lnTo>
                    <a:lnTo>
                      <a:pt x="3154136" y="326571"/>
                    </a:lnTo>
                    <a:lnTo>
                      <a:pt x="3135086" y="334735"/>
                    </a:lnTo>
                    <a:lnTo>
                      <a:pt x="3121479" y="367393"/>
                    </a:lnTo>
                    <a:lnTo>
                      <a:pt x="3088822" y="408214"/>
                    </a:lnTo>
                    <a:lnTo>
                      <a:pt x="3045279" y="421821"/>
                    </a:lnTo>
                    <a:lnTo>
                      <a:pt x="3004457" y="419100"/>
                    </a:lnTo>
                    <a:lnTo>
                      <a:pt x="2985407" y="389164"/>
                    </a:lnTo>
                    <a:lnTo>
                      <a:pt x="2958193" y="383721"/>
                    </a:lnTo>
                    <a:lnTo>
                      <a:pt x="2947307" y="400050"/>
                    </a:lnTo>
                    <a:lnTo>
                      <a:pt x="2906486" y="424543"/>
                    </a:lnTo>
                    <a:lnTo>
                      <a:pt x="2884715" y="435428"/>
                    </a:lnTo>
                    <a:lnTo>
                      <a:pt x="2860222" y="443593"/>
                    </a:lnTo>
                    <a:lnTo>
                      <a:pt x="2854779" y="470807"/>
                    </a:lnTo>
                    <a:lnTo>
                      <a:pt x="2852057" y="481693"/>
                    </a:lnTo>
                    <a:lnTo>
                      <a:pt x="2822122" y="508907"/>
                    </a:lnTo>
                    <a:lnTo>
                      <a:pt x="2786743" y="538843"/>
                    </a:lnTo>
                    <a:lnTo>
                      <a:pt x="2754086" y="555171"/>
                    </a:lnTo>
                    <a:lnTo>
                      <a:pt x="2713265" y="544285"/>
                    </a:lnTo>
                    <a:lnTo>
                      <a:pt x="2680607" y="536121"/>
                    </a:lnTo>
                    <a:lnTo>
                      <a:pt x="2623457" y="522514"/>
                    </a:lnTo>
                    <a:lnTo>
                      <a:pt x="2601686" y="503464"/>
                    </a:lnTo>
                    <a:lnTo>
                      <a:pt x="2596243" y="468085"/>
                    </a:lnTo>
                    <a:lnTo>
                      <a:pt x="2582636" y="427264"/>
                    </a:lnTo>
                    <a:lnTo>
                      <a:pt x="2563586" y="402771"/>
                    </a:lnTo>
                    <a:lnTo>
                      <a:pt x="2541815" y="386443"/>
                    </a:lnTo>
                    <a:lnTo>
                      <a:pt x="2511879" y="389164"/>
                    </a:lnTo>
                    <a:lnTo>
                      <a:pt x="2503715" y="413657"/>
                    </a:lnTo>
                    <a:lnTo>
                      <a:pt x="2479222" y="429985"/>
                    </a:lnTo>
                    <a:lnTo>
                      <a:pt x="2454729" y="451757"/>
                    </a:lnTo>
                    <a:lnTo>
                      <a:pt x="2454729" y="487135"/>
                    </a:lnTo>
                    <a:lnTo>
                      <a:pt x="2422072" y="519793"/>
                    </a:lnTo>
                    <a:lnTo>
                      <a:pt x="2364922" y="566057"/>
                    </a:lnTo>
                    <a:lnTo>
                      <a:pt x="2324100" y="595993"/>
                    </a:lnTo>
                    <a:lnTo>
                      <a:pt x="2277836" y="598714"/>
                    </a:lnTo>
                    <a:lnTo>
                      <a:pt x="2239736" y="582385"/>
                    </a:lnTo>
                    <a:lnTo>
                      <a:pt x="2220686" y="571500"/>
                    </a:lnTo>
                    <a:lnTo>
                      <a:pt x="2220686" y="544285"/>
                    </a:lnTo>
                    <a:lnTo>
                      <a:pt x="2204357" y="525235"/>
                    </a:lnTo>
                    <a:lnTo>
                      <a:pt x="2182586" y="508907"/>
                    </a:lnTo>
                    <a:lnTo>
                      <a:pt x="2160815" y="470807"/>
                    </a:lnTo>
                    <a:lnTo>
                      <a:pt x="2141765" y="427264"/>
                    </a:lnTo>
                    <a:lnTo>
                      <a:pt x="2128157" y="386443"/>
                    </a:lnTo>
                    <a:lnTo>
                      <a:pt x="2136322" y="351064"/>
                    </a:lnTo>
                    <a:lnTo>
                      <a:pt x="2147207" y="310243"/>
                    </a:lnTo>
                    <a:lnTo>
                      <a:pt x="2141765" y="274864"/>
                    </a:lnTo>
                    <a:lnTo>
                      <a:pt x="2119993" y="242207"/>
                    </a:lnTo>
                    <a:lnTo>
                      <a:pt x="2095500" y="231321"/>
                    </a:lnTo>
                    <a:lnTo>
                      <a:pt x="2046515" y="212271"/>
                    </a:lnTo>
                    <a:lnTo>
                      <a:pt x="2002972" y="209550"/>
                    </a:lnTo>
                    <a:lnTo>
                      <a:pt x="1975757" y="220435"/>
                    </a:lnTo>
                    <a:lnTo>
                      <a:pt x="1934936" y="228600"/>
                    </a:lnTo>
                    <a:lnTo>
                      <a:pt x="1872343" y="201385"/>
                    </a:lnTo>
                    <a:lnTo>
                      <a:pt x="1834243" y="190500"/>
                    </a:lnTo>
                    <a:lnTo>
                      <a:pt x="1817915" y="163285"/>
                    </a:lnTo>
                    <a:lnTo>
                      <a:pt x="1809750" y="138793"/>
                    </a:lnTo>
                    <a:lnTo>
                      <a:pt x="1774372" y="100693"/>
                    </a:lnTo>
                    <a:lnTo>
                      <a:pt x="1752600" y="81643"/>
                    </a:lnTo>
                    <a:lnTo>
                      <a:pt x="1725386" y="48985"/>
                    </a:lnTo>
                    <a:lnTo>
                      <a:pt x="1709057" y="29935"/>
                    </a:lnTo>
                    <a:lnTo>
                      <a:pt x="1706336" y="0"/>
                    </a:lnTo>
                    <a:lnTo>
                      <a:pt x="1706336" y="0"/>
                    </a:lnTo>
                    <a:lnTo>
                      <a:pt x="1676400" y="13607"/>
                    </a:lnTo>
                    <a:lnTo>
                      <a:pt x="1632857" y="24493"/>
                    </a:lnTo>
                    <a:lnTo>
                      <a:pt x="1605643" y="16328"/>
                    </a:lnTo>
                    <a:lnTo>
                      <a:pt x="1581150" y="21771"/>
                    </a:lnTo>
                    <a:lnTo>
                      <a:pt x="1572986" y="48985"/>
                    </a:lnTo>
                    <a:lnTo>
                      <a:pt x="1553936" y="84364"/>
                    </a:lnTo>
                    <a:lnTo>
                      <a:pt x="1551215" y="119743"/>
                    </a:lnTo>
                    <a:lnTo>
                      <a:pt x="1510393" y="168728"/>
                    </a:lnTo>
                    <a:lnTo>
                      <a:pt x="1494065" y="204107"/>
                    </a:lnTo>
                    <a:lnTo>
                      <a:pt x="1472293" y="236764"/>
                    </a:lnTo>
                    <a:lnTo>
                      <a:pt x="1469572" y="263978"/>
                    </a:lnTo>
                    <a:lnTo>
                      <a:pt x="1453243" y="283028"/>
                    </a:lnTo>
                    <a:lnTo>
                      <a:pt x="1426029" y="285750"/>
                    </a:lnTo>
                    <a:lnTo>
                      <a:pt x="1398815" y="326571"/>
                    </a:lnTo>
                    <a:lnTo>
                      <a:pt x="1382486" y="375557"/>
                    </a:lnTo>
                    <a:lnTo>
                      <a:pt x="1374322" y="424543"/>
                    </a:lnTo>
                    <a:lnTo>
                      <a:pt x="1368879" y="465364"/>
                    </a:lnTo>
                    <a:lnTo>
                      <a:pt x="1363436" y="503464"/>
                    </a:lnTo>
                    <a:lnTo>
                      <a:pt x="1341665" y="489857"/>
                    </a:lnTo>
                    <a:lnTo>
                      <a:pt x="1314450" y="454478"/>
                    </a:lnTo>
                    <a:lnTo>
                      <a:pt x="1300843" y="429985"/>
                    </a:lnTo>
                    <a:lnTo>
                      <a:pt x="1281793" y="402771"/>
                    </a:lnTo>
                    <a:lnTo>
                      <a:pt x="1273629" y="356507"/>
                    </a:lnTo>
                    <a:lnTo>
                      <a:pt x="1249136" y="337457"/>
                    </a:lnTo>
                    <a:lnTo>
                      <a:pt x="1238250" y="307521"/>
                    </a:lnTo>
                    <a:lnTo>
                      <a:pt x="1202872" y="296635"/>
                    </a:lnTo>
                    <a:lnTo>
                      <a:pt x="1183822" y="310243"/>
                    </a:lnTo>
                    <a:lnTo>
                      <a:pt x="1148443" y="312964"/>
                    </a:lnTo>
                    <a:lnTo>
                      <a:pt x="1134836" y="370114"/>
                    </a:lnTo>
                    <a:lnTo>
                      <a:pt x="1080407" y="400050"/>
                    </a:lnTo>
                    <a:lnTo>
                      <a:pt x="1047750" y="367393"/>
                    </a:lnTo>
                    <a:lnTo>
                      <a:pt x="990600" y="359228"/>
                    </a:lnTo>
                    <a:lnTo>
                      <a:pt x="963386" y="356507"/>
                    </a:lnTo>
                    <a:lnTo>
                      <a:pt x="944336" y="389164"/>
                    </a:lnTo>
                    <a:lnTo>
                      <a:pt x="968829" y="416378"/>
                    </a:lnTo>
                    <a:lnTo>
                      <a:pt x="998765" y="446314"/>
                    </a:lnTo>
                    <a:lnTo>
                      <a:pt x="990600" y="489857"/>
                    </a:lnTo>
                    <a:lnTo>
                      <a:pt x="976993" y="522514"/>
                    </a:lnTo>
                    <a:lnTo>
                      <a:pt x="1017815" y="566057"/>
                    </a:lnTo>
                    <a:lnTo>
                      <a:pt x="1031422" y="585107"/>
                    </a:lnTo>
                    <a:lnTo>
                      <a:pt x="1047750" y="612321"/>
                    </a:lnTo>
                    <a:lnTo>
                      <a:pt x="1061357" y="669471"/>
                    </a:lnTo>
                    <a:lnTo>
                      <a:pt x="1050472" y="699407"/>
                    </a:lnTo>
                    <a:lnTo>
                      <a:pt x="1050472" y="699407"/>
                    </a:lnTo>
                    <a:lnTo>
                      <a:pt x="1034143" y="740228"/>
                    </a:lnTo>
                    <a:cubicBezTo>
                      <a:pt x="1027793" y="745671"/>
                      <a:pt x="1022052" y="751918"/>
                      <a:pt x="1015093" y="756557"/>
                    </a:cubicBezTo>
                    <a:cubicBezTo>
                      <a:pt x="1011028" y="759267"/>
                      <a:pt x="1001486" y="762000"/>
                      <a:pt x="1001486" y="762000"/>
                    </a:cubicBezTo>
                    <a:lnTo>
                      <a:pt x="990600" y="767443"/>
                    </a:lnTo>
                    <a:lnTo>
                      <a:pt x="922565" y="745671"/>
                    </a:lnTo>
                    <a:lnTo>
                      <a:pt x="895350" y="751114"/>
                    </a:lnTo>
                    <a:lnTo>
                      <a:pt x="857250" y="786493"/>
                    </a:lnTo>
                    <a:lnTo>
                      <a:pt x="827315" y="775607"/>
                    </a:lnTo>
                    <a:lnTo>
                      <a:pt x="791936" y="762000"/>
                    </a:lnTo>
                    <a:lnTo>
                      <a:pt x="756557" y="775607"/>
                    </a:lnTo>
                    <a:lnTo>
                      <a:pt x="745672" y="791935"/>
                    </a:lnTo>
                    <a:lnTo>
                      <a:pt x="715736" y="797378"/>
                    </a:lnTo>
                    <a:lnTo>
                      <a:pt x="702129" y="781050"/>
                    </a:lnTo>
                    <a:lnTo>
                      <a:pt x="658586" y="772885"/>
                    </a:lnTo>
                    <a:lnTo>
                      <a:pt x="628650" y="808264"/>
                    </a:lnTo>
                    <a:lnTo>
                      <a:pt x="574222" y="832757"/>
                    </a:lnTo>
                    <a:lnTo>
                      <a:pt x="536122" y="843643"/>
                    </a:lnTo>
                    <a:lnTo>
                      <a:pt x="500743" y="830035"/>
                    </a:lnTo>
                    <a:lnTo>
                      <a:pt x="478972" y="859971"/>
                    </a:lnTo>
                    <a:lnTo>
                      <a:pt x="451757" y="900793"/>
                    </a:lnTo>
                    <a:lnTo>
                      <a:pt x="405493" y="914400"/>
                    </a:lnTo>
                    <a:lnTo>
                      <a:pt x="378279" y="925285"/>
                    </a:lnTo>
                    <a:lnTo>
                      <a:pt x="342900" y="933450"/>
                    </a:lnTo>
                    <a:lnTo>
                      <a:pt x="337457" y="966107"/>
                    </a:lnTo>
                    <a:lnTo>
                      <a:pt x="332015" y="1012371"/>
                    </a:lnTo>
                    <a:lnTo>
                      <a:pt x="291193" y="1012371"/>
                    </a:lnTo>
                    <a:lnTo>
                      <a:pt x="299357" y="976993"/>
                    </a:lnTo>
                    <a:lnTo>
                      <a:pt x="288472" y="936171"/>
                    </a:lnTo>
                    <a:lnTo>
                      <a:pt x="253093" y="933450"/>
                    </a:lnTo>
                    <a:lnTo>
                      <a:pt x="234043" y="979714"/>
                    </a:lnTo>
                    <a:lnTo>
                      <a:pt x="201386" y="990600"/>
                    </a:lnTo>
                    <a:lnTo>
                      <a:pt x="160565" y="966107"/>
                    </a:lnTo>
                    <a:lnTo>
                      <a:pt x="155122" y="930728"/>
                    </a:lnTo>
                    <a:lnTo>
                      <a:pt x="174172" y="914400"/>
                    </a:lnTo>
                    <a:lnTo>
                      <a:pt x="182336" y="876300"/>
                    </a:lnTo>
                    <a:lnTo>
                      <a:pt x="149679" y="868135"/>
                    </a:lnTo>
                    <a:lnTo>
                      <a:pt x="149679" y="838200"/>
                    </a:lnTo>
                    <a:lnTo>
                      <a:pt x="136072" y="813707"/>
                    </a:lnTo>
                    <a:lnTo>
                      <a:pt x="138793" y="783771"/>
                    </a:lnTo>
                    <a:lnTo>
                      <a:pt x="100693" y="764721"/>
                    </a:lnTo>
                    <a:lnTo>
                      <a:pt x="62593" y="808264"/>
                    </a:lnTo>
                    <a:lnTo>
                      <a:pt x="51707" y="854528"/>
                    </a:lnTo>
                    <a:lnTo>
                      <a:pt x="54429" y="876300"/>
                    </a:lnTo>
                    <a:lnTo>
                      <a:pt x="40822" y="941614"/>
                    </a:lnTo>
                    <a:lnTo>
                      <a:pt x="46265" y="993321"/>
                    </a:lnTo>
                    <a:lnTo>
                      <a:pt x="24493" y="1042307"/>
                    </a:lnTo>
                    <a:lnTo>
                      <a:pt x="13607" y="1080407"/>
                    </a:lnTo>
                    <a:lnTo>
                      <a:pt x="19050" y="1118507"/>
                    </a:lnTo>
                    <a:lnTo>
                      <a:pt x="32657" y="1151164"/>
                    </a:lnTo>
                    <a:lnTo>
                      <a:pt x="0" y="1181100"/>
                    </a:lnTo>
                    <a:lnTo>
                      <a:pt x="16329" y="1219200"/>
                    </a:lnTo>
                    <a:lnTo>
                      <a:pt x="43543" y="1213757"/>
                    </a:lnTo>
                    <a:lnTo>
                      <a:pt x="51707" y="1249135"/>
                    </a:lnTo>
                    <a:lnTo>
                      <a:pt x="87086" y="1249135"/>
                    </a:lnTo>
                    <a:lnTo>
                      <a:pt x="117022" y="1205593"/>
                    </a:lnTo>
                    <a:lnTo>
                      <a:pt x="155122" y="1189264"/>
                    </a:lnTo>
                    <a:lnTo>
                      <a:pt x="204107" y="1197428"/>
                    </a:lnTo>
                    <a:cubicBezTo>
                      <a:pt x="229875" y="1200292"/>
                      <a:pt x="222790" y="1194342"/>
                      <a:pt x="231322" y="1202871"/>
                    </a:cubicBezTo>
                    <a:lnTo>
                      <a:pt x="247650" y="1230085"/>
                    </a:lnTo>
                    <a:lnTo>
                      <a:pt x="304800" y="1254578"/>
                    </a:lnTo>
                    <a:cubicBezTo>
                      <a:pt x="313872" y="1256392"/>
                      <a:pt x="323001" y="1257941"/>
                      <a:pt x="332015" y="1260021"/>
                    </a:cubicBezTo>
                    <a:cubicBezTo>
                      <a:pt x="334810" y="1260666"/>
                      <a:pt x="337613" y="1261460"/>
                      <a:pt x="340179" y="1262743"/>
                    </a:cubicBezTo>
                    <a:cubicBezTo>
                      <a:pt x="341326" y="1263317"/>
                      <a:pt x="341993" y="1264557"/>
                      <a:pt x="342900" y="1265464"/>
                    </a:cubicBezTo>
                    <a:lnTo>
                      <a:pt x="367393" y="1295400"/>
                    </a:lnTo>
                    <a:lnTo>
                      <a:pt x="402772" y="1330778"/>
                    </a:lnTo>
                    <a:cubicBezTo>
                      <a:pt x="410029" y="1335314"/>
                      <a:pt x="417030" y="1340287"/>
                      <a:pt x="424543" y="1344385"/>
                    </a:cubicBezTo>
                    <a:cubicBezTo>
                      <a:pt x="427061" y="1345759"/>
                      <a:pt x="432707" y="1347107"/>
                      <a:pt x="432707" y="1347107"/>
                    </a:cubicBezTo>
                    <a:lnTo>
                      <a:pt x="459922" y="1360714"/>
                    </a:lnTo>
                    <a:lnTo>
                      <a:pt x="484415" y="1398814"/>
                    </a:lnTo>
                    <a:lnTo>
                      <a:pt x="484415" y="1398814"/>
                    </a:lnTo>
                    <a:lnTo>
                      <a:pt x="503465" y="1436914"/>
                    </a:lnTo>
                    <a:lnTo>
                      <a:pt x="563336" y="1458685"/>
                    </a:lnTo>
                    <a:lnTo>
                      <a:pt x="595993" y="1453243"/>
                    </a:lnTo>
                    <a:lnTo>
                      <a:pt x="661307" y="1464128"/>
                    </a:lnTo>
                    <a:lnTo>
                      <a:pt x="693965" y="1428750"/>
                    </a:lnTo>
                    <a:lnTo>
                      <a:pt x="732065" y="1434193"/>
                    </a:lnTo>
                    <a:lnTo>
                      <a:pt x="756557" y="1423307"/>
                    </a:lnTo>
                    <a:lnTo>
                      <a:pt x="781050" y="1455964"/>
                    </a:lnTo>
                    <a:lnTo>
                      <a:pt x="775607" y="1491343"/>
                    </a:lnTo>
                    <a:lnTo>
                      <a:pt x="816429" y="1507671"/>
                    </a:lnTo>
                    <a:lnTo>
                      <a:pt x="832757" y="1526721"/>
                    </a:lnTo>
                    <a:lnTo>
                      <a:pt x="835479" y="1548493"/>
                    </a:lnTo>
                    <a:lnTo>
                      <a:pt x="944336" y="1567543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  <p:sp>
            <p:nvSpPr>
              <p:cNvPr id="26" name="춘천시">
                <a:extLst>
                  <a:ext uri="{FF2B5EF4-FFF2-40B4-BE49-F238E27FC236}">
                    <a16:creationId xmlns:a16="http://schemas.microsoft.com/office/drawing/2014/main" id="{E2BE51C0-F538-F23E-A528-661AF6D89F60}"/>
                  </a:ext>
                </a:extLst>
              </p:cNvPr>
              <p:cNvSpPr/>
              <p:nvPr/>
            </p:nvSpPr>
            <p:spPr>
              <a:xfrm>
                <a:off x="1769270" y="2069306"/>
                <a:ext cx="1859755" cy="1693069"/>
              </a:xfrm>
              <a:custGeom>
                <a:avLst/>
                <a:gdLst>
                  <a:gd name="connsiteX0" fmla="*/ 202406 w 1859756"/>
                  <a:gd name="connsiteY0" fmla="*/ 416719 h 1693069"/>
                  <a:gd name="connsiteX1" fmla="*/ 219075 w 1859756"/>
                  <a:gd name="connsiteY1" fmla="*/ 466725 h 1693069"/>
                  <a:gd name="connsiteX2" fmla="*/ 238125 w 1859756"/>
                  <a:gd name="connsiteY2" fmla="*/ 519113 h 1693069"/>
                  <a:gd name="connsiteX3" fmla="*/ 257175 w 1859756"/>
                  <a:gd name="connsiteY3" fmla="*/ 542925 h 1693069"/>
                  <a:gd name="connsiteX4" fmla="*/ 269081 w 1859756"/>
                  <a:gd name="connsiteY4" fmla="*/ 554832 h 1693069"/>
                  <a:gd name="connsiteX5" fmla="*/ 300037 w 1859756"/>
                  <a:gd name="connsiteY5" fmla="*/ 545307 h 1693069"/>
                  <a:gd name="connsiteX6" fmla="*/ 354806 w 1859756"/>
                  <a:gd name="connsiteY6" fmla="*/ 566738 h 1693069"/>
                  <a:gd name="connsiteX7" fmla="*/ 385762 w 1859756"/>
                  <a:gd name="connsiteY7" fmla="*/ 569119 h 1693069"/>
                  <a:gd name="connsiteX8" fmla="*/ 426244 w 1859756"/>
                  <a:gd name="connsiteY8" fmla="*/ 597694 h 1693069"/>
                  <a:gd name="connsiteX9" fmla="*/ 433387 w 1859756"/>
                  <a:gd name="connsiteY9" fmla="*/ 628650 h 1693069"/>
                  <a:gd name="connsiteX10" fmla="*/ 423862 w 1859756"/>
                  <a:gd name="connsiteY10" fmla="*/ 692944 h 1693069"/>
                  <a:gd name="connsiteX11" fmla="*/ 433387 w 1859756"/>
                  <a:gd name="connsiteY11" fmla="*/ 745332 h 1693069"/>
                  <a:gd name="connsiteX12" fmla="*/ 450056 w 1859756"/>
                  <a:gd name="connsiteY12" fmla="*/ 776288 h 1693069"/>
                  <a:gd name="connsiteX13" fmla="*/ 433387 w 1859756"/>
                  <a:gd name="connsiteY13" fmla="*/ 797719 h 1693069"/>
                  <a:gd name="connsiteX14" fmla="*/ 411956 w 1859756"/>
                  <a:gd name="connsiteY14" fmla="*/ 838200 h 1693069"/>
                  <a:gd name="connsiteX15" fmla="*/ 411956 w 1859756"/>
                  <a:gd name="connsiteY15" fmla="*/ 866775 h 1693069"/>
                  <a:gd name="connsiteX16" fmla="*/ 400050 w 1859756"/>
                  <a:gd name="connsiteY16" fmla="*/ 890588 h 1693069"/>
                  <a:gd name="connsiteX17" fmla="*/ 369094 w 1859756"/>
                  <a:gd name="connsiteY17" fmla="*/ 907257 h 1693069"/>
                  <a:gd name="connsiteX18" fmla="*/ 352425 w 1859756"/>
                  <a:gd name="connsiteY18" fmla="*/ 919163 h 1693069"/>
                  <a:gd name="connsiteX19" fmla="*/ 314325 w 1859756"/>
                  <a:gd name="connsiteY19" fmla="*/ 938213 h 1693069"/>
                  <a:gd name="connsiteX20" fmla="*/ 288131 w 1859756"/>
                  <a:gd name="connsiteY20" fmla="*/ 945357 h 1693069"/>
                  <a:gd name="connsiteX21" fmla="*/ 252412 w 1859756"/>
                  <a:gd name="connsiteY21" fmla="*/ 973932 h 1693069"/>
                  <a:gd name="connsiteX22" fmla="*/ 238125 w 1859756"/>
                  <a:gd name="connsiteY22" fmla="*/ 995363 h 1693069"/>
                  <a:gd name="connsiteX23" fmla="*/ 228600 w 1859756"/>
                  <a:gd name="connsiteY23" fmla="*/ 1047750 h 1693069"/>
                  <a:gd name="connsiteX24" fmla="*/ 190500 w 1859756"/>
                  <a:gd name="connsiteY24" fmla="*/ 1095375 h 1693069"/>
                  <a:gd name="connsiteX25" fmla="*/ 145256 w 1859756"/>
                  <a:gd name="connsiteY25" fmla="*/ 1119188 h 1693069"/>
                  <a:gd name="connsiteX26" fmla="*/ 121444 w 1859756"/>
                  <a:gd name="connsiteY26" fmla="*/ 1147763 h 1693069"/>
                  <a:gd name="connsiteX27" fmla="*/ 116681 w 1859756"/>
                  <a:gd name="connsiteY27" fmla="*/ 1197769 h 1693069"/>
                  <a:gd name="connsiteX28" fmla="*/ 119062 w 1859756"/>
                  <a:gd name="connsiteY28" fmla="*/ 1226344 h 1693069"/>
                  <a:gd name="connsiteX29" fmla="*/ 116681 w 1859756"/>
                  <a:gd name="connsiteY29" fmla="*/ 1231107 h 1693069"/>
                  <a:gd name="connsiteX30" fmla="*/ 114300 w 1859756"/>
                  <a:gd name="connsiteY30" fmla="*/ 1290638 h 1693069"/>
                  <a:gd name="connsiteX31" fmla="*/ 126206 w 1859756"/>
                  <a:gd name="connsiteY31" fmla="*/ 1300163 h 1693069"/>
                  <a:gd name="connsiteX32" fmla="*/ 159544 w 1859756"/>
                  <a:gd name="connsiteY32" fmla="*/ 1328738 h 1693069"/>
                  <a:gd name="connsiteX33" fmla="*/ 157162 w 1859756"/>
                  <a:gd name="connsiteY33" fmla="*/ 1366838 h 1693069"/>
                  <a:gd name="connsiteX34" fmla="*/ 119062 w 1859756"/>
                  <a:gd name="connsiteY34" fmla="*/ 1388269 h 1693069"/>
                  <a:gd name="connsiteX35" fmla="*/ 109537 w 1859756"/>
                  <a:gd name="connsiteY35" fmla="*/ 1407319 h 1693069"/>
                  <a:gd name="connsiteX36" fmla="*/ 109537 w 1859756"/>
                  <a:gd name="connsiteY36" fmla="*/ 1423988 h 1693069"/>
                  <a:gd name="connsiteX37" fmla="*/ 83344 w 1859756"/>
                  <a:gd name="connsiteY37" fmla="*/ 1452563 h 1693069"/>
                  <a:gd name="connsiteX38" fmla="*/ 38100 w 1859756"/>
                  <a:gd name="connsiteY38" fmla="*/ 1483519 h 1693069"/>
                  <a:gd name="connsiteX39" fmla="*/ 4762 w 1859756"/>
                  <a:gd name="connsiteY39" fmla="*/ 1514475 h 1693069"/>
                  <a:gd name="connsiteX40" fmla="*/ 0 w 1859756"/>
                  <a:gd name="connsiteY40" fmla="*/ 1550194 h 1693069"/>
                  <a:gd name="connsiteX41" fmla="*/ 33337 w 1859756"/>
                  <a:gd name="connsiteY41" fmla="*/ 1588294 h 1693069"/>
                  <a:gd name="connsiteX42" fmla="*/ 80962 w 1859756"/>
                  <a:gd name="connsiteY42" fmla="*/ 1585913 h 1693069"/>
                  <a:gd name="connsiteX43" fmla="*/ 116681 w 1859756"/>
                  <a:gd name="connsiteY43" fmla="*/ 1543050 h 1693069"/>
                  <a:gd name="connsiteX44" fmla="*/ 157162 w 1859756"/>
                  <a:gd name="connsiteY44" fmla="*/ 1559719 h 1693069"/>
                  <a:gd name="connsiteX45" fmla="*/ 195262 w 1859756"/>
                  <a:gd name="connsiteY45" fmla="*/ 1538288 h 1693069"/>
                  <a:gd name="connsiteX46" fmla="*/ 197644 w 1859756"/>
                  <a:gd name="connsiteY46" fmla="*/ 1502569 h 1693069"/>
                  <a:gd name="connsiteX47" fmla="*/ 226219 w 1859756"/>
                  <a:gd name="connsiteY47" fmla="*/ 1478757 h 1693069"/>
                  <a:gd name="connsiteX48" fmla="*/ 266700 w 1859756"/>
                  <a:gd name="connsiteY48" fmla="*/ 1452563 h 1693069"/>
                  <a:gd name="connsiteX49" fmla="*/ 335756 w 1859756"/>
                  <a:gd name="connsiteY49" fmla="*/ 1488282 h 1693069"/>
                  <a:gd name="connsiteX50" fmla="*/ 335756 w 1859756"/>
                  <a:gd name="connsiteY50" fmla="*/ 1531144 h 1693069"/>
                  <a:gd name="connsiteX51" fmla="*/ 350044 w 1859756"/>
                  <a:gd name="connsiteY51" fmla="*/ 1569244 h 1693069"/>
                  <a:gd name="connsiteX52" fmla="*/ 357187 w 1859756"/>
                  <a:gd name="connsiteY52" fmla="*/ 1585913 h 1693069"/>
                  <a:gd name="connsiteX53" fmla="*/ 381000 w 1859756"/>
                  <a:gd name="connsiteY53" fmla="*/ 1616869 h 1693069"/>
                  <a:gd name="connsiteX54" fmla="*/ 345281 w 1859756"/>
                  <a:gd name="connsiteY54" fmla="*/ 1652588 h 1693069"/>
                  <a:gd name="connsiteX55" fmla="*/ 354806 w 1859756"/>
                  <a:gd name="connsiteY55" fmla="*/ 1683544 h 1693069"/>
                  <a:gd name="connsiteX56" fmla="*/ 378619 w 1859756"/>
                  <a:gd name="connsiteY56" fmla="*/ 1683544 h 1693069"/>
                  <a:gd name="connsiteX57" fmla="*/ 414337 w 1859756"/>
                  <a:gd name="connsiteY57" fmla="*/ 1638300 h 1693069"/>
                  <a:gd name="connsiteX58" fmla="*/ 433387 w 1859756"/>
                  <a:gd name="connsiteY58" fmla="*/ 1609725 h 1693069"/>
                  <a:gd name="connsiteX59" fmla="*/ 471487 w 1859756"/>
                  <a:gd name="connsiteY59" fmla="*/ 1635919 h 1693069"/>
                  <a:gd name="connsiteX60" fmla="*/ 476250 w 1859756"/>
                  <a:gd name="connsiteY60" fmla="*/ 1693069 h 1693069"/>
                  <a:gd name="connsiteX61" fmla="*/ 485775 w 1859756"/>
                  <a:gd name="connsiteY61" fmla="*/ 1693069 h 1693069"/>
                  <a:gd name="connsiteX62" fmla="*/ 504825 w 1859756"/>
                  <a:gd name="connsiteY62" fmla="*/ 1624013 h 1693069"/>
                  <a:gd name="connsiteX63" fmla="*/ 550069 w 1859756"/>
                  <a:gd name="connsiteY63" fmla="*/ 1614488 h 1693069"/>
                  <a:gd name="connsiteX64" fmla="*/ 609600 w 1859756"/>
                  <a:gd name="connsiteY64" fmla="*/ 1593057 h 1693069"/>
                  <a:gd name="connsiteX65" fmla="*/ 628650 w 1859756"/>
                  <a:gd name="connsiteY65" fmla="*/ 1562100 h 1693069"/>
                  <a:gd name="connsiteX66" fmla="*/ 650081 w 1859756"/>
                  <a:gd name="connsiteY66" fmla="*/ 1535907 h 1693069"/>
                  <a:gd name="connsiteX67" fmla="*/ 700087 w 1859756"/>
                  <a:gd name="connsiteY67" fmla="*/ 1543050 h 1693069"/>
                  <a:gd name="connsiteX68" fmla="*/ 742950 w 1859756"/>
                  <a:gd name="connsiteY68" fmla="*/ 1516857 h 1693069"/>
                  <a:gd name="connsiteX69" fmla="*/ 764381 w 1859756"/>
                  <a:gd name="connsiteY69" fmla="*/ 1514475 h 1693069"/>
                  <a:gd name="connsiteX70" fmla="*/ 785812 w 1859756"/>
                  <a:gd name="connsiteY70" fmla="*/ 1483519 h 1693069"/>
                  <a:gd name="connsiteX71" fmla="*/ 812006 w 1859756"/>
                  <a:gd name="connsiteY71" fmla="*/ 1466850 h 1693069"/>
                  <a:gd name="connsiteX72" fmla="*/ 866775 w 1859756"/>
                  <a:gd name="connsiteY72" fmla="*/ 1471613 h 1693069"/>
                  <a:gd name="connsiteX73" fmla="*/ 876300 w 1859756"/>
                  <a:gd name="connsiteY73" fmla="*/ 1488282 h 1693069"/>
                  <a:gd name="connsiteX74" fmla="*/ 904875 w 1859756"/>
                  <a:gd name="connsiteY74" fmla="*/ 1488282 h 1693069"/>
                  <a:gd name="connsiteX75" fmla="*/ 935831 w 1859756"/>
                  <a:gd name="connsiteY75" fmla="*/ 1457325 h 1693069"/>
                  <a:gd name="connsiteX76" fmla="*/ 971550 w 1859756"/>
                  <a:gd name="connsiteY76" fmla="*/ 1459707 h 1693069"/>
                  <a:gd name="connsiteX77" fmla="*/ 1007269 w 1859756"/>
                  <a:gd name="connsiteY77" fmla="*/ 1478757 h 1693069"/>
                  <a:gd name="connsiteX78" fmla="*/ 1045369 w 1859756"/>
                  <a:gd name="connsiteY78" fmla="*/ 1440657 h 1693069"/>
                  <a:gd name="connsiteX79" fmla="*/ 1083469 w 1859756"/>
                  <a:gd name="connsiteY79" fmla="*/ 1440657 h 1693069"/>
                  <a:gd name="connsiteX80" fmla="*/ 1119187 w 1859756"/>
                  <a:gd name="connsiteY80" fmla="*/ 1459707 h 1693069"/>
                  <a:gd name="connsiteX81" fmla="*/ 1169194 w 1859756"/>
                  <a:gd name="connsiteY81" fmla="*/ 1464469 h 1693069"/>
                  <a:gd name="connsiteX82" fmla="*/ 1197769 w 1859756"/>
                  <a:gd name="connsiteY82" fmla="*/ 1409700 h 1693069"/>
                  <a:gd name="connsiteX83" fmla="*/ 1197769 w 1859756"/>
                  <a:gd name="connsiteY83" fmla="*/ 1371600 h 1693069"/>
                  <a:gd name="connsiteX84" fmla="*/ 1183481 w 1859756"/>
                  <a:gd name="connsiteY84" fmla="*/ 1343025 h 1693069"/>
                  <a:gd name="connsiteX85" fmla="*/ 1150144 w 1859756"/>
                  <a:gd name="connsiteY85" fmla="*/ 1300163 h 1693069"/>
                  <a:gd name="connsiteX86" fmla="*/ 1116806 w 1859756"/>
                  <a:gd name="connsiteY86" fmla="*/ 1266825 h 1693069"/>
                  <a:gd name="connsiteX87" fmla="*/ 1114425 w 1859756"/>
                  <a:gd name="connsiteY87" fmla="*/ 1231107 h 1693069"/>
                  <a:gd name="connsiteX88" fmla="*/ 1133475 w 1859756"/>
                  <a:gd name="connsiteY88" fmla="*/ 1195388 h 1693069"/>
                  <a:gd name="connsiteX89" fmla="*/ 1119187 w 1859756"/>
                  <a:gd name="connsiteY89" fmla="*/ 1162050 h 1693069"/>
                  <a:gd name="connsiteX90" fmla="*/ 1085850 w 1859756"/>
                  <a:gd name="connsiteY90" fmla="*/ 1138238 h 1693069"/>
                  <a:gd name="connsiteX91" fmla="*/ 1083469 w 1859756"/>
                  <a:gd name="connsiteY91" fmla="*/ 1092994 h 1693069"/>
                  <a:gd name="connsiteX92" fmla="*/ 1100137 w 1859756"/>
                  <a:gd name="connsiteY92" fmla="*/ 1057275 h 1693069"/>
                  <a:gd name="connsiteX93" fmla="*/ 1159669 w 1859756"/>
                  <a:gd name="connsiteY93" fmla="*/ 1057275 h 1693069"/>
                  <a:gd name="connsiteX94" fmla="*/ 1209675 w 1859756"/>
                  <a:gd name="connsiteY94" fmla="*/ 1062038 h 1693069"/>
                  <a:gd name="connsiteX95" fmla="*/ 1238250 w 1859756"/>
                  <a:gd name="connsiteY95" fmla="*/ 1085850 h 1693069"/>
                  <a:gd name="connsiteX96" fmla="*/ 1273969 w 1859756"/>
                  <a:gd name="connsiteY96" fmla="*/ 1078707 h 1693069"/>
                  <a:gd name="connsiteX97" fmla="*/ 1281112 w 1859756"/>
                  <a:gd name="connsiteY97" fmla="*/ 1033463 h 1693069"/>
                  <a:gd name="connsiteX98" fmla="*/ 1307306 w 1859756"/>
                  <a:gd name="connsiteY98" fmla="*/ 1012032 h 1693069"/>
                  <a:gd name="connsiteX99" fmla="*/ 1335881 w 1859756"/>
                  <a:gd name="connsiteY99" fmla="*/ 1012032 h 1693069"/>
                  <a:gd name="connsiteX100" fmla="*/ 1354931 w 1859756"/>
                  <a:gd name="connsiteY100" fmla="*/ 990600 h 1693069"/>
                  <a:gd name="connsiteX101" fmla="*/ 1383506 w 1859756"/>
                  <a:gd name="connsiteY101" fmla="*/ 992982 h 1693069"/>
                  <a:gd name="connsiteX102" fmla="*/ 1414462 w 1859756"/>
                  <a:gd name="connsiteY102" fmla="*/ 1016794 h 1693069"/>
                  <a:gd name="connsiteX103" fmla="*/ 1438275 w 1859756"/>
                  <a:gd name="connsiteY103" fmla="*/ 1052513 h 1693069"/>
                  <a:gd name="connsiteX104" fmla="*/ 1464469 w 1859756"/>
                  <a:gd name="connsiteY104" fmla="*/ 1081088 h 1693069"/>
                  <a:gd name="connsiteX105" fmla="*/ 1464469 w 1859756"/>
                  <a:gd name="connsiteY105" fmla="*/ 1116807 h 1693069"/>
                  <a:gd name="connsiteX106" fmla="*/ 1507331 w 1859756"/>
                  <a:gd name="connsiteY106" fmla="*/ 1178719 h 1693069"/>
                  <a:gd name="connsiteX107" fmla="*/ 1507331 w 1859756"/>
                  <a:gd name="connsiteY107" fmla="*/ 1178719 h 1693069"/>
                  <a:gd name="connsiteX108" fmla="*/ 1526381 w 1859756"/>
                  <a:gd name="connsiteY108" fmla="*/ 1083469 h 1693069"/>
                  <a:gd name="connsiteX109" fmla="*/ 1533525 w 1859756"/>
                  <a:gd name="connsiteY109" fmla="*/ 1054894 h 1693069"/>
                  <a:gd name="connsiteX110" fmla="*/ 1559719 w 1859756"/>
                  <a:gd name="connsiteY110" fmla="*/ 1007269 h 1693069"/>
                  <a:gd name="connsiteX111" fmla="*/ 1585912 w 1859756"/>
                  <a:gd name="connsiteY111" fmla="*/ 990600 h 1693069"/>
                  <a:gd name="connsiteX112" fmla="*/ 1607344 w 1859756"/>
                  <a:gd name="connsiteY112" fmla="*/ 959644 h 1693069"/>
                  <a:gd name="connsiteX113" fmla="*/ 1614487 w 1859756"/>
                  <a:gd name="connsiteY113" fmla="*/ 921544 h 1693069"/>
                  <a:gd name="connsiteX114" fmla="*/ 1619250 w 1859756"/>
                  <a:gd name="connsiteY114" fmla="*/ 897732 h 1693069"/>
                  <a:gd name="connsiteX115" fmla="*/ 1638300 w 1859756"/>
                  <a:gd name="connsiteY115" fmla="*/ 864394 h 1693069"/>
                  <a:gd name="connsiteX116" fmla="*/ 1666875 w 1859756"/>
                  <a:gd name="connsiteY116" fmla="*/ 840582 h 1693069"/>
                  <a:gd name="connsiteX117" fmla="*/ 1678781 w 1859756"/>
                  <a:gd name="connsiteY117" fmla="*/ 812007 h 1693069"/>
                  <a:gd name="connsiteX118" fmla="*/ 1695450 w 1859756"/>
                  <a:gd name="connsiteY118" fmla="*/ 778669 h 1693069"/>
                  <a:gd name="connsiteX119" fmla="*/ 1721644 w 1859756"/>
                  <a:gd name="connsiteY119" fmla="*/ 750094 h 1693069"/>
                  <a:gd name="connsiteX120" fmla="*/ 1721644 w 1859756"/>
                  <a:gd name="connsiteY120" fmla="*/ 714375 h 1693069"/>
                  <a:gd name="connsiteX121" fmla="*/ 1704975 w 1859756"/>
                  <a:gd name="connsiteY121" fmla="*/ 676275 h 1693069"/>
                  <a:gd name="connsiteX122" fmla="*/ 1693069 w 1859756"/>
                  <a:gd name="connsiteY122" fmla="*/ 621507 h 1693069"/>
                  <a:gd name="connsiteX123" fmla="*/ 1693069 w 1859756"/>
                  <a:gd name="connsiteY123" fmla="*/ 583407 h 1693069"/>
                  <a:gd name="connsiteX124" fmla="*/ 1695450 w 1859756"/>
                  <a:gd name="connsiteY124" fmla="*/ 542925 h 1693069"/>
                  <a:gd name="connsiteX125" fmla="*/ 1709737 w 1859756"/>
                  <a:gd name="connsiteY125" fmla="*/ 516732 h 1693069"/>
                  <a:gd name="connsiteX126" fmla="*/ 1740694 w 1859756"/>
                  <a:gd name="connsiteY126" fmla="*/ 497682 h 1693069"/>
                  <a:gd name="connsiteX127" fmla="*/ 1769269 w 1859756"/>
                  <a:gd name="connsiteY127" fmla="*/ 495300 h 1693069"/>
                  <a:gd name="connsiteX128" fmla="*/ 1788319 w 1859756"/>
                  <a:gd name="connsiteY128" fmla="*/ 466725 h 1693069"/>
                  <a:gd name="connsiteX129" fmla="*/ 1816894 w 1859756"/>
                  <a:gd name="connsiteY129" fmla="*/ 459582 h 1693069"/>
                  <a:gd name="connsiteX130" fmla="*/ 1845469 w 1859756"/>
                  <a:gd name="connsiteY130" fmla="*/ 445294 h 1693069"/>
                  <a:gd name="connsiteX131" fmla="*/ 1859756 w 1859756"/>
                  <a:gd name="connsiteY131" fmla="*/ 414338 h 1693069"/>
                  <a:gd name="connsiteX132" fmla="*/ 1859756 w 1859756"/>
                  <a:gd name="connsiteY132" fmla="*/ 414338 h 1693069"/>
                  <a:gd name="connsiteX133" fmla="*/ 1809750 w 1859756"/>
                  <a:gd name="connsiteY133" fmla="*/ 400050 h 1693069"/>
                  <a:gd name="connsiteX134" fmla="*/ 1790700 w 1859756"/>
                  <a:gd name="connsiteY134" fmla="*/ 409575 h 1693069"/>
                  <a:gd name="connsiteX135" fmla="*/ 1750219 w 1859756"/>
                  <a:gd name="connsiteY135" fmla="*/ 447675 h 1693069"/>
                  <a:gd name="connsiteX136" fmla="*/ 1702594 w 1859756"/>
                  <a:gd name="connsiteY136" fmla="*/ 431007 h 1693069"/>
                  <a:gd name="connsiteX137" fmla="*/ 1693069 w 1859756"/>
                  <a:gd name="connsiteY137" fmla="*/ 411957 h 1693069"/>
                  <a:gd name="connsiteX138" fmla="*/ 1697831 w 1859756"/>
                  <a:gd name="connsiteY138" fmla="*/ 381000 h 1693069"/>
                  <a:gd name="connsiteX139" fmla="*/ 1700212 w 1859756"/>
                  <a:gd name="connsiteY139" fmla="*/ 347663 h 1693069"/>
                  <a:gd name="connsiteX140" fmla="*/ 1666875 w 1859756"/>
                  <a:gd name="connsiteY140" fmla="*/ 330994 h 1693069"/>
                  <a:gd name="connsiteX141" fmla="*/ 1666875 w 1859756"/>
                  <a:gd name="connsiteY141" fmla="*/ 330994 h 1693069"/>
                  <a:gd name="connsiteX142" fmla="*/ 1593056 w 1859756"/>
                  <a:gd name="connsiteY142" fmla="*/ 376238 h 1693069"/>
                  <a:gd name="connsiteX143" fmla="*/ 1538287 w 1859756"/>
                  <a:gd name="connsiteY143" fmla="*/ 383382 h 1693069"/>
                  <a:gd name="connsiteX144" fmla="*/ 1507331 w 1859756"/>
                  <a:gd name="connsiteY144" fmla="*/ 371475 h 1693069"/>
                  <a:gd name="connsiteX145" fmla="*/ 1502569 w 1859756"/>
                  <a:gd name="connsiteY145" fmla="*/ 338138 h 1693069"/>
                  <a:gd name="connsiteX146" fmla="*/ 1476375 w 1859756"/>
                  <a:gd name="connsiteY146" fmla="*/ 328613 h 1693069"/>
                  <a:gd name="connsiteX147" fmla="*/ 1452562 w 1859756"/>
                  <a:gd name="connsiteY147" fmla="*/ 314325 h 1693069"/>
                  <a:gd name="connsiteX148" fmla="*/ 1438275 w 1859756"/>
                  <a:gd name="connsiteY148" fmla="*/ 278607 h 1693069"/>
                  <a:gd name="connsiteX149" fmla="*/ 1423987 w 1859756"/>
                  <a:gd name="connsiteY149" fmla="*/ 254794 h 1693069"/>
                  <a:gd name="connsiteX150" fmla="*/ 1381125 w 1859756"/>
                  <a:gd name="connsiteY150" fmla="*/ 245269 h 1693069"/>
                  <a:gd name="connsiteX151" fmla="*/ 1354931 w 1859756"/>
                  <a:gd name="connsiteY151" fmla="*/ 214313 h 1693069"/>
                  <a:gd name="connsiteX152" fmla="*/ 1333500 w 1859756"/>
                  <a:gd name="connsiteY152" fmla="*/ 233363 h 1693069"/>
                  <a:gd name="connsiteX153" fmla="*/ 1328737 w 1859756"/>
                  <a:gd name="connsiteY153" fmla="*/ 280988 h 1693069"/>
                  <a:gd name="connsiteX154" fmla="*/ 1323975 w 1859756"/>
                  <a:gd name="connsiteY154" fmla="*/ 311944 h 1693069"/>
                  <a:gd name="connsiteX155" fmla="*/ 1319212 w 1859756"/>
                  <a:gd name="connsiteY155" fmla="*/ 347663 h 1693069"/>
                  <a:gd name="connsiteX156" fmla="*/ 1266825 w 1859756"/>
                  <a:gd name="connsiteY156" fmla="*/ 395288 h 1693069"/>
                  <a:gd name="connsiteX157" fmla="*/ 1238250 w 1859756"/>
                  <a:gd name="connsiteY157" fmla="*/ 397669 h 1693069"/>
                  <a:gd name="connsiteX158" fmla="*/ 1195387 w 1859756"/>
                  <a:gd name="connsiteY158" fmla="*/ 402432 h 1693069"/>
                  <a:gd name="connsiteX159" fmla="*/ 1162050 w 1859756"/>
                  <a:gd name="connsiteY159" fmla="*/ 431007 h 1693069"/>
                  <a:gd name="connsiteX160" fmla="*/ 1121569 w 1859756"/>
                  <a:gd name="connsiteY160" fmla="*/ 445294 h 1693069"/>
                  <a:gd name="connsiteX161" fmla="*/ 1078706 w 1859756"/>
                  <a:gd name="connsiteY161" fmla="*/ 419100 h 1693069"/>
                  <a:gd name="connsiteX162" fmla="*/ 1054894 w 1859756"/>
                  <a:gd name="connsiteY162" fmla="*/ 381000 h 1693069"/>
                  <a:gd name="connsiteX163" fmla="*/ 1045369 w 1859756"/>
                  <a:gd name="connsiteY163" fmla="*/ 347663 h 1693069"/>
                  <a:gd name="connsiteX164" fmla="*/ 1038225 w 1859756"/>
                  <a:gd name="connsiteY164" fmla="*/ 307182 h 1693069"/>
                  <a:gd name="connsiteX165" fmla="*/ 1009650 w 1859756"/>
                  <a:gd name="connsiteY165" fmla="*/ 280988 h 1693069"/>
                  <a:gd name="connsiteX166" fmla="*/ 983456 w 1859756"/>
                  <a:gd name="connsiteY166" fmla="*/ 254794 h 1693069"/>
                  <a:gd name="connsiteX167" fmla="*/ 947737 w 1859756"/>
                  <a:gd name="connsiteY167" fmla="*/ 245269 h 1693069"/>
                  <a:gd name="connsiteX168" fmla="*/ 912019 w 1859756"/>
                  <a:gd name="connsiteY168" fmla="*/ 269082 h 1693069"/>
                  <a:gd name="connsiteX169" fmla="*/ 883444 w 1859756"/>
                  <a:gd name="connsiteY169" fmla="*/ 309563 h 1693069"/>
                  <a:gd name="connsiteX170" fmla="*/ 840581 w 1859756"/>
                  <a:gd name="connsiteY170" fmla="*/ 300038 h 1693069"/>
                  <a:gd name="connsiteX171" fmla="*/ 816769 w 1859756"/>
                  <a:gd name="connsiteY171" fmla="*/ 250032 h 1693069"/>
                  <a:gd name="connsiteX172" fmla="*/ 781050 w 1859756"/>
                  <a:gd name="connsiteY172" fmla="*/ 242888 h 1693069"/>
                  <a:gd name="connsiteX173" fmla="*/ 754856 w 1859756"/>
                  <a:gd name="connsiteY173" fmla="*/ 245269 h 1693069"/>
                  <a:gd name="connsiteX174" fmla="*/ 719137 w 1859756"/>
                  <a:gd name="connsiteY174" fmla="*/ 261938 h 1693069"/>
                  <a:gd name="connsiteX175" fmla="*/ 666750 w 1859756"/>
                  <a:gd name="connsiteY175" fmla="*/ 259557 h 1693069"/>
                  <a:gd name="connsiteX176" fmla="*/ 638175 w 1859756"/>
                  <a:gd name="connsiteY176" fmla="*/ 235744 h 1693069"/>
                  <a:gd name="connsiteX177" fmla="*/ 635794 w 1859756"/>
                  <a:gd name="connsiteY177" fmla="*/ 200025 h 1693069"/>
                  <a:gd name="connsiteX178" fmla="*/ 631031 w 1859756"/>
                  <a:gd name="connsiteY178" fmla="*/ 173832 h 1693069"/>
                  <a:gd name="connsiteX179" fmla="*/ 611981 w 1859756"/>
                  <a:gd name="connsiteY179" fmla="*/ 147638 h 1693069"/>
                  <a:gd name="connsiteX180" fmla="*/ 578644 w 1859756"/>
                  <a:gd name="connsiteY180" fmla="*/ 133350 h 1693069"/>
                  <a:gd name="connsiteX181" fmla="*/ 533400 w 1859756"/>
                  <a:gd name="connsiteY181" fmla="*/ 116682 h 1693069"/>
                  <a:gd name="connsiteX182" fmla="*/ 511969 w 1859756"/>
                  <a:gd name="connsiteY182" fmla="*/ 88107 h 1693069"/>
                  <a:gd name="connsiteX183" fmla="*/ 511969 w 1859756"/>
                  <a:gd name="connsiteY183" fmla="*/ 61913 h 1693069"/>
                  <a:gd name="connsiteX184" fmla="*/ 500062 w 1859756"/>
                  <a:gd name="connsiteY184" fmla="*/ 40482 h 1693069"/>
                  <a:gd name="connsiteX185" fmla="*/ 457200 w 1859756"/>
                  <a:gd name="connsiteY185" fmla="*/ 19050 h 1693069"/>
                  <a:gd name="connsiteX186" fmla="*/ 438150 w 1859756"/>
                  <a:gd name="connsiteY186" fmla="*/ 0 h 1693069"/>
                  <a:gd name="connsiteX187" fmla="*/ 402431 w 1859756"/>
                  <a:gd name="connsiteY187" fmla="*/ 4763 h 1693069"/>
                  <a:gd name="connsiteX188" fmla="*/ 378619 w 1859756"/>
                  <a:gd name="connsiteY188" fmla="*/ 52388 h 1693069"/>
                  <a:gd name="connsiteX189" fmla="*/ 414337 w 1859756"/>
                  <a:gd name="connsiteY189" fmla="*/ 90488 h 1693069"/>
                  <a:gd name="connsiteX190" fmla="*/ 419100 w 1859756"/>
                  <a:gd name="connsiteY190" fmla="*/ 150019 h 1693069"/>
                  <a:gd name="connsiteX191" fmla="*/ 419100 w 1859756"/>
                  <a:gd name="connsiteY191" fmla="*/ 202407 h 1693069"/>
                  <a:gd name="connsiteX192" fmla="*/ 395287 w 1859756"/>
                  <a:gd name="connsiteY192" fmla="*/ 240507 h 1693069"/>
                  <a:gd name="connsiteX193" fmla="*/ 366712 w 1859756"/>
                  <a:gd name="connsiteY193" fmla="*/ 254794 h 1693069"/>
                  <a:gd name="connsiteX194" fmla="*/ 328612 w 1859756"/>
                  <a:gd name="connsiteY194" fmla="*/ 290513 h 1693069"/>
                  <a:gd name="connsiteX195" fmla="*/ 300037 w 1859756"/>
                  <a:gd name="connsiteY195" fmla="*/ 307182 h 1693069"/>
                  <a:gd name="connsiteX196" fmla="*/ 269081 w 1859756"/>
                  <a:gd name="connsiteY196" fmla="*/ 361950 h 1693069"/>
                  <a:gd name="connsiteX197" fmla="*/ 202406 w 1859756"/>
                  <a:gd name="connsiteY197" fmla="*/ 416719 h 1693069"/>
                  <a:gd name="connsiteX0" fmla="*/ 202406 w 1859756"/>
                  <a:gd name="connsiteY0" fmla="*/ 416719 h 1693069"/>
                  <a:gd name="connsiteX1" fmla="*/ 219075 w 1859756"/>
                  <a:gd name="connsiteY1" fmla="*/ 466725 h 1693069"/>
                  <a:gd name="connsiteX2" fmla="*/ 238125 w 1859756"/>
                  <a:gd name="connsiteY2" fmla="*/ 519113 h 1693069"/>
                  <a:gd name="connsiteX3" fmla="*/ 257175 w 1859756"/>
                  <a:gd name="connsiteY3" fmla="*/ 542925 h 1693069"/>
                  <a:gd name="connsiteX4" fmla="*/ 269081 w 1859756"/>
                  <a:gd name="connsiteY4" fmla="*/ 554832 h 1693069"/>
                  <a:gd name="connsiteX5" fmla="*/ 300037 w 1859756"/>
                  <a:gd name="connsiteY5" fmla="*/ 545307 h 1693069"/>
                  <a:gd name="connsiteX6" fmla="*/ 354806 w 1859756"/>
                  <a:gd name="connsiteY6" fmla="*/ 566738 h 1693069"/>
                  <a:gd name="connsiteX7" fmla="*/ 385762 w 1859756"/>
                  <a:gd name="connsiteY7" fmla="*/ 569119 h 1693069"/>
                  <a:gd name="connsiteX8" fmla="*/ 426244 w 1859756"/>
                  <a:gd name="connsiteY8" fmla="*/ 597694 h 1693069"/>
                  <a:gd name="connsiteX9" fmla="*/ 433387 w 1859756"/>
                  <a:gd name="connsiteY9" fmla="*/ 628650 h 1693069"/>
                  <a:gd name="connsiteX10" fmla="*/ 423862 w 1859756"/>
                  <a:gd name="connsiteY10" fmla="*/ 692944 h 1693069"/>
                  <a:gd name="connsiteX11" fmla="*/ 433387 w 1859756"/>
                  <a:gd name="connsiteY11" fmla="*/ 745332 h 1693069"/>
                  <a:gd name="connsiteX12" fmla="*/ 450056 w 1859756"/>
                  <a:gd name="connsiteY12" fmla="*/ 776288 h 1693069"/>
                  <a:gd name="connsiteX13" fmla="*/ 433387 w 1859756"/>
                  <a:gd name="connsiteY13" fmla="*/ 797719 h 1693069"/>
                  <a:gd name="connsiteX14" fmla="*/ 411956 w 1859756"/>
                  <a:gd name="connsiteY14" fmla="*/ 838200 h 1693069"/>
                  <a:gd name="connsiteX15" fmla="*/ 411956 w 1859756"/>
                  <a:gd name="connsiteY15" fmla="*/ 866775 h 1693069"/>
                  <a:gd name="connsiteX16" fmla="*/ 400050 w 1859756"/>
                  <a:gd name="connsiteY16" fmla="*/ 890588 h 1693069"/>
                  <a:gd name="connsiteX17" fmla="*/ 369094 w 1859756"/>
                  <a:gd name="connsiteY17" fmla="*/ 907257 h 1693069"/>
                  <a:gd name="connsiteX18" fmla="*/ 352425 w 1859756"/>
                  <a:gd name="connsiteY18" fmla="*/ 919163 h 1693069"/>
                  <a:gd name="connsiteX19" fmla="*/ 314325 w 1859756"/>
                  <a:gd name="connsiteY19" fmla="*/ 938213 h 1693069"/>
                  <a:gd name="connsiteX20" fmla="*/ 288131 w 1859756"/>
                  <a:gd name="connsiteY20" fmla="*/ 945357 h 1693069"/>
                  <a:gd name="connsiteX21" fmla="*/ 252412 w 1859756"/>
                  <a:gd name="connsiteY21" fmla="*/ 973932 h 1693069"/>
                  <a:gd name="connsiteX22" fmla="*/ 238125 w 1859756"/>
                  <a:gd name="connsiteY22" fmla="*/ 995363 h 1693069"/>
                  <a:gd name="connsiteX23" fmla="*/ 228600 w 1859756"/>
                  <a:gd name="connsiteY23" fmla="*/ 1047750 h 1693069"/>
                  <a:gd name="connsiteX24" fmla="*/ 190500 w 1859756"/>
                  <a:gd name="connsiteY24" fmla="*/ 1095375 h 1693069"/>
                  <a:gd name="connsiteX25" fmla="*/ 145256 w 1859756"/>
                  <a:gd name="connsiteY25" fmla="*/ 1119188 h 1693069"/>
                  <a:gd name="connsiteX26" fmla="*/ 121444 w 1859756"/>
                  <a:gd name="connsiteY26" fmla="*/ 1147763 h 1693069"/>
                  <a:gd name="connsiteX27" fmla="*/ 116681 w 1859756"/>
                  <a:gd name="connsiteY27" fmla="*/ 1197769 h 1693069"/>
                  <a:gd name="connsiteX28" fmla="*/ 119062 w 1859756"/>
                  <a:gd name="connsiteY28" fmla="*/ 1226344 h 1693069"/>
                  <a:gd name="connsiteX29" fmla="*/ 116681 w 1859756"/>
                  <a:gd name="connsiteY29" fmla="*/ 1231107 h 1693069"/>
                  <a:gd name="connsiteX30" fmla="*/ 114300 w 1859756"/>
                  <a:gd name="connsiteY30" fmla="*/ 1290638 h 1693069"/>
                  <a:gd name="connsiteX31" fmla="*/ 126206 w 1859756"/>
                  <a:gd name="connsiteY31" fmla="*/ 1300163 h 1693069"/>
                  <a:gd name="connsiteX32" fmla="*/ 159544 w 1859756"/>
                  <a:gd name="connsiteY32" fmla="*/ 1328738 h 1693069"/>
                  <a:gd name="connsiteX33" fmla="*/ 157162 w 1859756"/>
                  <a:gd name="connsiteY33" fmla="*/ 1366838 h 1693069"/>
                  <a:gd name="connsiteX34" fmla="*/ 119062 w 1859756"/>
                  <a:gd name="connsiteY34" fmla="*/ 1388269 h 1693069"/>
                  <a:gd name="connsiteX35" fmla="*/ 109537 w 1859756"/>
                  <a:gd name="connsiteY35" fmla="*/ 1407319 h 1693069"/>
                  <a:gd name="connsiteX36" fmla="*/ 109537 w 1859756"/>
                  <a:gd name="connsiteY36" fmla="*/ 1423988 h 1693069"/>
                  <a:gd name="connsiteX37" fmla="*/ 83344 w 1859756"/>
                  <a:gd name="connsiteY37" fmla="*/ 1452563 h 1693069"/>
                  <a:gd name="connsiteX38" fmla="*/ 38100 w 1859756"/>
                  <a:gd name="connsiteY38" fmla="*/ 1483519 h 1693069"/>
                  <a:gd name="connsiteX39" fmla="*/ 4762 w 1859756"/>
                  <a:gd name="connsiteY39" fmla="*/ 1514475 h 1693069"/>
                  <a:gd name="connsiteX40" fmla="*/ 0 w 1859756"/>
                  <a:gd name="connsiteY40" fmla="*/ 1550194 h 1693069"/>
                  <a:gd name="connsiteX41" fmla="*/ 33337 w 1859756"/>
                  <a:gd name="connsiteY41" fmla="*/ 1588294 h 1693069"/>
                  <a:gd name="connsiteX42" fmla="*/ 80962 w 1859756"/>
                  <a:gd name="connsiteY42" fmla="*/ 1585913 h 1693069"/>
                  <a:gd name="connsiteX43" fmla="*/ 116681 w 1859756"/>
                  <a:gd name="connsiteY43" fmla="*/ 1543050 h 1693069"/>
                  <a:gd name="connsiteX44" fmla="*/ 157162 w 1859756"/>
                  <a:gd name="connsiteY44" fmla="*/ 1559719 h 1693069"/>
                  <a:gd name="connsiteX45" fmla="*/ 195262 w 1859756"/>
                  <a:gd name="connsiteY45" fmla="*/ 1538288 h 1693069"/>
                  <a:gd name="connsiteX46" fmla="*/ 197644 w 1859756"/>
                  <a:gd name="connsiteY46" fmla="*/ 1502569 h 1693069"/>
                  <a:gd name="connsiteX47" fmla="*/ 226219 w 1859756"/>
                  <a:gd name="connsiteY47" fmla="*/ 1478757 h 1693069"/>
                  <a:gd name="connsiteX48" fmla="*/ 266700 w 1859756"/>
                  <a:gd name="connsiteY48" fmla="*/ 1452563 h 1693069"/>
                  <a:gd name="connsiteX49" fmla="*/ 335756 w 1859756"/>
                  <a:gd name="connsiteY49" fmla="*/ 1488282 h 1693069"/>
                  <a:gd name="connsiteX50" fmla="*/ 335756 w 1859756"/>
                  <a:gd name="connsiteY50" fmla="*/ 1531144 h 1693069"/>
                  <a:gd name="connsiteX51" fmla="*/ 350044 w 1859756"/>
                  <a:gd name="connsiteY51" fmla="*/ 1569244 h 1693069"/>
                  <a:gd name="connsiteX52" fmla="*/ 357187 w 1859756"/>
                  <a:gd name="connsiteY52" fmla="*/ 1585913 h 1693069"/>
                  <a:gd name="connsiteX53" fmla="*/ 381000 w 1859756"/>
                  <a:gd name="connsiteY53" fmla="*/ 1616869 h 1693069"/>
                  <a:gd name="connsiteX54" fmla="*/ 345281 w 1859756"/>
                  <a:gd name="connsiteY54" fmla="*/ 1652588 h 1693069"/>
                  <a:gd name="connsiteX55" fmla="*/ 354806 w 1859756"/>
                  <a:gd name="connsiteY55" fmla="*/ 1683544 h 1693069"/>
                  <a:gd name="connsiteX56" fmla="*/ 378619 w 1859756"/>
                  <a:gd name="connsiteY56" fmla="*/ 1683544 h 1693069"/>
                  <a:gd name="connsiteX57" fmla="*/ 414337 w 1859756"/>
                  <a:gd name="connsiteY57" fmla="*/ 1638300 h 1693069"/>
                  <a:gd name="connsiteX58" fmla="*/ 433387 w 1859756"/>
                  <a:gd name="connsiteY58" fmla="*/ 1609725 h 1693069"/>
                  <a:gd name="connsiteX59" fmla="*/ 471487 w 1859756"/>
                  <a:gd name="connsiteY59" fmla="*/ 1635919 h 1693069"/>
                  <a:gd name="connsiteX60" fmla="*/ 476250 w 1859756"/>
                  <a:gd name="connsiteY60" fmla="*/ 1693069 h 1693069"/>
                  <a:gd name="connsiteX61" fmla="*/ 485775 w 1859756"/>
                  <a:gd name="connsiteY61" fmla="*/ 1693069 h 1693069"/>
                  <a:gd name="connsiteX62" fmla="*/ 504825 w 1859756"/>
                  <a:gd name="connsiteY62" fmla="*/ 1624013 h 1693069"/>
                  <a:gd name="connsiteX63" fmla="*/ 550069 w 1859756"/>
                  <a:gd name="connsiteY63" fmla="*/ 1614488 h 1693069"/>
                  <a:gd name="connsiteX64" fmla="*/ 609600 w 1859756"/>
                  <a:gd name="connsiteY64" fmla="*/ 1593057 h 1693069"/>
                  <a:gd name="connsiteX65" fmla="*/ 628650 w 1859756"/>
                  <a:gd name="connsiteY65" fmla="*/ 1562100 h 1693069"/>
                  <a:gd name="connsiteX66" fmla="*/ 650081 w 1859756"/>
                  <a:gd name="connsiteY66" fmla="*/ 1535907 h 1693069"/>
                  <a:gd name="connsiteX67" fmla="*/ 700087 w 1859756"/>
                  <a:gd name="connsiteY67" fmla="*/ 1543050 h 1693069"/>
                  <a:gd name="connsiteX68" fmla="*/ 742950 w 1859756"/>
                  <a:gd name="connsiteY68" fmla="*/ 1516857 h 1693069"/>
                  <a:gd name="connsiteX69" fmla="*/ 764381 w 1859756"/>
                  <a:gd name="connsiteY69" fmla="*/ 1514475 h 1693069"/>
                  <a:gd name="connsiteX70" fmla="*/ 785812 w 1859756"/>
                  <a:gd name="connsiteY70" fmla="*/ 1483519 h 1693069"/>
                  <a:gd name="connsiteX71" fmla="*/ 812006 w 1859756"/>
                  <a:gd name="connsiteY71" fmla="*/ 1466850 h 1693069"/>
                  <a:gd name="connsiteX72" fmla="*/ 866775 w 1859756"/>
                  <a:gd name="connsiteY72" fmla="*/ 1471613 h 1693069"/>
                  <a:gd name="connsiteX73" fmla="*/ 876300 w 1859756"/>
                  <a:gd name="connsiteY73" fmla="*/ 1488282 h 1693069"/>
                  <a:gd name="connsiteX74" fmla="*/ 904875 w 1859756"/>
                  <a:gd name="connsiteY74" fmla="*/ 1488282 h 1693069"/>
                  <a:gd name="connsiteX75" fmla="*/ 935831 w 1859756"/>
                  <a:gd name="connsiteY75" fmla="*/ 1457325 h 1693069"/>
                  <a:gd name="connsiteX76" fmla="*/ 971550 w 1859756"/>
                  <a:gd name="connsiteY76" fmla="*/ 1459707 h 1693069"/>
                  <a:gd name="connsiteX77" fmla="*/ 1007269 w 1859756"/>
                  <a:gd name="connsiteY77" fmla="*/ 1478757 h 1693069"/>
                  <a:gd name="connsiteX78" fmla="*/ 1045369 w 1859756"/>
                  <a:gd name="connsiteY78" fmla="*/ 1440657 h 1693069"/>
                  <a:gd name="connsiteX79" fmla="*/ 1083469 w 1859756"/>
                  <a:gd name="connsiteY79" fmla="*/ 1440657 h 1693069"/>
                  <a:gd name="connsiteX80" fmla="*/ 1119187 w 1859756"/>
                  <a:gd name="connsiteY80" fmla="*/ 1459707 h 1693069"/>
                  <a:gd name="connsiteX81" fmla="*/ 1169194 w 1859756"/>
                  <a:gd name="connsiteY81" fmla="*/ 1464469 h 1693069"/>
                  <a:gd name="connsiteX82" fmla="*/ 1197769 w 1859756"/>
                  <a:gd name="connsiteY82" fmla="*/ 1409700 h 1693069"/>
                  <a:gd name="connsiteX83" fmla="*/ 1197769 w 1859756"/>
                  <a:gd name="connsiteY83" fmla="*/ 1371600 h 1693069"/>
                  <a:gd name="connsiteX84" fmla="*/ 1183481 w 1859756"/>
                  <a:gd name="connsiteY84" fmla="*/ 1343025 h 1693069"/>
                  <a:gd name="connsiteX85" fmla="*/ 1150144 w 1859756"/>
                  <a:gd name="connsiteY85" fmla="*/ 1300163 h 1693069"/>
                  <a:gd name="connsiteX86" fmla="*/ 1116806 w 1859756"/>
                  <a:gd name="connsiteY86" fmla="*/ 1266825 h 1693069"/>
                  <a:gd name="connsiteX87" fmla="*/ 1114425 w 1859756"/>
                  <a:gd name="connsiteY87" fmla="*/ 1231107 h 1693069"/>
                  <a:gd name="connsiteX88" fmla="*/ 1133475 w 1859756"/>
                  <a:gd name="connsiteY88" fmla="*/ 1195388 h 1693069"/>
                  <a:gd name="connsiteX89" fmla="*/ 1119187 w 1859756"/>
                  <a:gd name="connsiteY89" fmla="*/ 1162050 h 1693069"/>
                  <a:gd name="connsiteX90" fmla="*/ 1085850 w 1859756"/>
                  <a:gd name="connsiteY90" fmla="*/ 1138238 h 1693069"/>
                  <a:gd name="connsiteX91" fmla="*/ 1083469 w 1859756"/>
                  <a:gd name="connsiteY91" fmla="*/ 1092994 h 1693069"/>
                  <a:gd name="connsiteX92" fmla="*/ 1100137 w 1859756"/>
                  <a:gd name="connsiteY92" fmla="*/ 1057275 h 1693069"/>
                  <a:gd name="connsiteX93" fmla="*/ 1159669 w 1859756"/>
                  <a:gd name="connsiteY93" fmla="*/ 1057275 h 1693069"/>
                  <a:gd name="connsiteX94" fmla="*/ 1209675 w 1859756"/>
                  <a:gd name="connsiteY94" fmla="*/ 1062038 h 1693069"/>
                  <a:gd name="connsiteX95" fmla="*/ 1238250 w 1859756"/>
                  <a:gd name="connsiteY95" fmla="*/ 1085850 h 1693069"/>
                  <a:gd name="connsiteX96" fmla="*/ 1273969 w 1859756"/>
                  <a:gd name="connsiteY96" fmla="*/ 1078707 h 1693069"/>
                  <a:gd name="connsiteX97" fmla="*/ 1281112 w 1859756"/>
                  <a:gd name="connsiteY97" fmla="*/ 1033463 h 1693069"/>
                  <a:gd name="connsiteX98" fmla="*/ 1307306 w 1859756"/>
                  <a:gd name="connsiteY98" fmla="*/ 1012032 h 1693069"/>
                  <a:gd name="connsiteX99" fmla="*/ 1335881 w 1859756"/>
                  <a:gd name="connsiteY99" fmla="*/ 1012032 h 1693069"/>
                  <a:gd name="connsiteX100" fmla="*/ 1354931 w 1859756"/>
                  <a:gd name="connsiteY100" fmla="*/ 990600 h 1693069"/>
                  <a:gd name="connsiteX101" fmla="*/ 1383506 w 1859756"/>
                  <a:gd name="connsiteY101" fmla="*/ 992982 h 1693069"/>
                  <a:gd name="connsiteX102" fmla="*/ 1414462 w 1859756"/>
                  <a:gd name="connsiteY102" fmla="*/ 1016794 h 1693069"/>
                  <a:gd name="connsiteX103" fmla="*/ 1438275 w 1859756"/>
                  <a:gd name="connsiteY103" fmla="*/ 1052513 h 1693069"/>
                  <a:gd name="connsiteX104" fmla="*/ 1464469 w 1859756"/>
                  <a:gd name="connsiteY104" fmla="*/ 1081088 h 1693069"/>
                  <a:gd name="connsiteX105" fmla="*/ 1464469 w 1859756"/>
                  <a:gd name="connsiteY105" fmla="*/ 1116807 h 1693069"/>
                  <a:gd name="connsiteX106" fmla="*/ 1507331 w 1859756"/>
                  <a:gd name="connsiteY106" fmla="*/ 1178719 h 1693069"/>
                  <a:gd name="connsiteX107" fmla="*/ 1507331 w 1859756"/>
                  <a:gd name="connsiteY107" fmla="*/ 1178719 h 1693069"/>
                  <a:gd name="connsiteX108" fmla="*/ 1526381 w 1859756"/>
                  <a:gd name="connsiteY108" fmla="*/ 1083469 h 1693069"/>
                  <a:gd name="connsiteX109" fmla="*/ 1533525 w 1859756"/>
                  <a:gd name="connsiteY109" fmla="*/ 1054894 h 1693069"/>
                  <a:gd name="connsiteX110" fmla="*/ 1559719 w 1859756"/>
                  <a:gd name="connsiteY110" fmla="*/ 1007269 h 1693069"/>
                  <a:gd name="connsiteX111" fmla="*/ 1585912 w 1859756"/>
                  <a:gd name="connsiteY111" fmla="*/ 990600 h 1693069"/>
                  <a:gd name="connsiteX112" fmla="*/ 1607344 w 1859756"/>
                  <a:gd name="connsiteY112" fmla="*/ 959644 h 1693069"/>
                  <a:gd name="connsiteX113" fmla="*/ 1614487 w 1859756"/>
                  <a:gd name="connsiteY113" fmla="*/ 921544 h 1693069"/>
                  <a:gd name="connsiteX114" fmla="*/ 1619250 w 1859756"/>
                  <a:gd name="connsiteY114" fmla="*/ 897732 h 1693069"/>
                  <a:gd name="connsiteX115" fmla="*/ 1638300 w 1859756"/>
                  <a:gd name="connsiteY115" fmla="*/ 864394 h 1693069"/>
                  <a:gd name="connsiteX116" fmla="*/ 1666875 w 1859756"/>
                  <a:gd name="connsiteY116" fmla="*/ 840582 h 1693069"/>
                  <a:gd name="connsiteX117" fmla="*/ 1678781 w 1859756"/>
                  <a:gd name="connsiteY117" fmla="*/ 812007 h 1693069"/>
                  <a:gd name="connsiteX118" fmla="*/ 1695450 w 1859756"/>
                  <a:gd name="connsiteY118" fmla="*/ 778669 h 1693069"/>
                  <a:gd name="connsiteX119" fmla="*/ 1721644 w 1859756"/>
                  <a:gd name="connsiteY119" fmla="*/ 750094 h 1693069"/>
                  <a:gd name="connsiteX120" fmla="*/ 1721644 w 1859756"/>
                  <a:gd name="connsiteY120" fmla="*/ 714375 h 1693069"/>
                  <a:gd name="connsiteX121" fmla="*/ 1704975 w 1859756"/>
                  <a:gd name="connsiteY121" fmla="*/ 676275 h 1693069"/>
                  <a:gd name="connsiteX122" fmla="*/ 1693069 w 1859756"/>
                  <a:gd name="connsiteY122" fmla="*/ 621507 h 1693069"/>
                  <a:gd name="connsiteX123" fmla="*/ 1693069 w 1859756"/>
                  <a:gd name="connsiteY123" fmla="*/ 583407 h 1693069"/>
                  <a:gd name="connsiteX124" fmla="*/ 1695450 w 1859756"/>
                  <a:gd name="connsiteY124" fmla="*/ 542925 h 1693069"/>
                  <a:gd name="connsiteX125" fmla="*/ 1709737 w 1859756"/>
                  <a:gd name="connsiteY125" fmla="*/ 516732 h 1693069"/>
                  <a:gd name="connsiteX126" fmla="*/ 1740694 w 1859756"/>
                  <a:gd name="connsiteY126" fmla="*/ 497682 h 1693069"/>
                  <a:gd name="connsiteX127" fmla="*/ 1769269 w 1859756"/>
                  <a:gd name="connsiteY127" fmla="*/ 495300 h 1693069"/>
                  <a:gd name="connsiteX128" fmla="*/ 1788319 w 1859756"/>
                  <a:gd name="connsiteY128" fmla="*/ 466725 h 1693069"/>
                  <a:gd name="connsiteX129" fmla="*/ 1816894 w 1859756"/>
                  <a:gd name="connsiteY129" fmla="*/ 459582 h 1693069"/>
                  <a:gd name="connsiteX130" fmla="*/ 1845469 w 1859756"/>
                  <a:gd name="connsiteY130" fmla="*/ 445294 h 1693069"/>
                  <a:gd name="connsiteX131" fmla="*/ 1859756 w 1859756"/>
                  <a:gd name="connsiteY131" fmla="*/ 414338 h 1693069"/>
                  <a:gd name="connsiteX132" fmla="*/ 1859756 w 1859756"/>
                  <a:gd name="connsiteY132" fmla="*/ 414338 h 1693069"/>
                  <a:gd name="connsiteX133" fmla="*/ 1809750 w 1859756"/>
                  <a:gd name="connsiteY133" fmla="*/ 400050 h 1693069"/>
                  <a:gd name="connsiteX134" fmla="*/ 1790700 w 1859756"/>
                  <a:gd name="connsiteY134" fmla="*/ 409575 h 1693069"/>
                  <a:gd name="connsiteX135" fmla="*/ 1750219 w 1859756"/>
                  <a:gd name="connsiteY135" fmla="*/ 447675 h 1693069"/>
                  <a:gd name="connsiteX136" fmla="*/ 1702594 w 1859756"/>
                  <a:gd name="connsiteY136" fmla="*/ 431007 h 1693069"/>
                  <a:gd name="connsiteX137" fmla="*/ 1693069 w 1859756"/>
                  <a:gd name="connsiteY137" fmla="*/ 411957 h 1693069"/>
                  <a:gd name="connsiteX138" fmla="*/ 1697831 w 1859756"/>
                  <a:gd name="connsiteY138" fmla="*/ 381000 h 1693069"/>
                  <a:gd name="connsiteX139" fmla="*/ 1700212 w 1859756"/>
                  <a:gd name="connsiteY139" fmla="*/ 347663 h 1693069"/>
                  <a:gd name="connsiteX140" fmla="*/ 1666875 w 1859756"/>
                  <a:gd name="connsiteY140" fmla="*/ 330994 h 1693069"/>
                  <a:gd name="connsiteX141" fmla="*/ 1666875 w 1859756"/>
                  <a:gd name="connsiteY141" fmla="*/ 330994 h 1693069"/>
                  <a:gd name="connsiteX142" fmla="*/ 1593056 w 1859756"/>
                  <a:gd name="connsiteY142" fmla="*/ 376238 h 1693069"/>
                  <a:gd name="connsiteX143" fmla="*/ 1538287 w 1859756"/>
                  <a:gd name="connsiteY143" fmla="*/ 383382 h 1693069"/>
                  <a:gd name="connsiteX144" fmla="*/ 1507331 w 1859756"/>
                  <a:gd name="connsiteY144" fmla="*/ 371475 h 1693069"/>
                  <a:gd name="connsiteX145" fmla="*/ 1502569 w 1859756"/>
                  <a:gd name="connsiteY145" fmla="*/ 338138 h 1693069"/>
                  <a:gd name="connsiteX146" fmla="*/ 1476375 w 1859756"/>
                  <a:gd name="connsiteY146" fmla="*/ 328613 h 1693069"/>
                  <a:gd name="connsiteX147" fmla="*/ 1452562 w 1859756"/>
                  <a:gd name="connsiteY147" fmla="*/ 314325 h 1693069"/>
                  <a:gd name="connsiteX148" fmla="*/ 1438275 w 1859756"/>
                  <a:gd name="connsiteY148" fmla="*/ 278607 h 1693069"/>
                  <a:gd name="connsiteX149" fmla="*/ 1423987 w 1859756"/>
                  <a:gd name="connsiteY149" fmla="*/ 254794 h 1693069"/>
                  <a:gd name="connsiteX150" fmla="*/ 1381125 w 1859756"/>
                  <a:gd name="connsiteY150" fmla="*/ 245269 h 1693069"/>
                  <a:gd name="connsiteX151" fmla="*/ 1354931 w 1859756"/>
                  <a:gd name="connsiteY151" fmla="*/ 214313 h 1693069"/>
                  <a:gd name="connsiteX152" fmla="*/ 1333500 w 1859756"/>
                  <a:gd name="connsiteY152" fmla="*/ 233363 h 1693069"/>
                  <a:gd name="connsiteX153" fmla="*/ 1328737 w 1859756"/>
                  <a:gd name="connsiteY153" fmla="*/ 280988 h 1693069"/>
                  <a:gd name="connsiteX154" fmla="*/ 1323975 w 1859756"/>
                  <a:gd name="connsiteY154" fmla="*/ 311944 h 1693069"/>
                  <a:gd name="connsiteX155" fmla="*/ 1319212 w 1859756"/>
                  <a:gd name="connsiteY155" fmla="*/ 347663 h 1693069"/>
                  <a:gd name="connsiteX156" fmla="*/ 1266825 w 1859756"/>
                  <a:gd name="connsiteY156" fmla="*/ 395288 h 1693069"/>
                  <a:gd name="connsiteX157" fmla="*/ 1238250 w 1859756"/>
                  <a:gd name="connsiteY157" fmla="*/ 397669 h 1693069"/>
                  <a:gd name="connsiteX158" fmla="*/ 1195387 w 1859756"/>
                  <a:gd name="connsiteY158" fmla="*/ 402432 h 1693069"/>
                  <a:gd name="connsiteX159" fmla="*/ 1162050 w 1859756"/>
                  <a:gd name="connsiteY159" fmla="*/ 431007 h 1693069"/>
                  <a:gd name="connsiteX160" fmla="*/ 1121569 w 1859756"/>
                  <a:gd name="connsiteY160" fmla="*/ 445294 h 1693069"/>
                  <a:gd name="connsiteX161" fmla="*/ 1078706 w 1859756"/>
                  <a:gd name="connsiteY161" fmla="*/ 419100 h 1693069"/>
                  <a:gd name="connsiteX162" fmla="*/ 1054894 w 1859756"/>
                  <a:gd name="connsiteY162" fmla="*/ 381000 h 1693069"/>
                  <a:gd name="connsiteX163" fmla="*/ 1045369 w 1859756"/>
                  <a:gd name="connsiteY163" fmla="*/ 347663 h 1693069"/>
                  <a:gd name="connsiteX164" fmla="*/ 1038225 w 1859756"/>
                  <a:gd name="connsiteY164" fmla="*/ 307182 h 1693069"/>
                  <a:gd name="connsiteX165" fmla="*/ 1009650 w 1859756"/>
                  <a:gd name="connsiteY165" fmla="*/ 280988 h 1693069"/>
                  <a:gd name="connsiteX166" fmla="*/ 983456 w 1859756"/>
                  <a:gd name="connsiteY166" fmla="*/ 254794 h 1693069"/>
                  <a:gd name="connsiteX167" fmla="*/ 947737 w 1859756"/>
                  <a:gd name="connsiteY167" fmla="*/ 245269 h 1693069"/>
                  <a:gd name="connsiteX168" fmla="*/ 912019 w 1859756"/>
                  <a:gd name="connsiteY168" fmla="*/ 269082 h 1693069"/>
                  <a:gd name="connsiteX169" fmla="*/ 883444 w 1859756"/>
                  <a:gd name="connsiteY169" fmla="*/ 309563 h 1693069"/>
                  <a:gd name="connsiteX170" fmla="*/ 840581 w 1859756"/>
                  <a:gd name="connsiteY170" fmla="*/ 300038 h 1693069"/>
                  <a:gd name="connsiteX171" fmla="*/ 816769 w 1859756"/>
                  <a:gd name="connsiteY171" fmla="*/ 250032 h 1693069"/>
                  <a:gd name="connsiteX172" fmla="*/ 781050 w 1859756"/>
                  <a:gd name="connsiteY172" fmla="*/ 242888 h 1693069"/>
                  <a:gd name="connsiteX173" fmla="*/ 754856 w 1859756"/>
                  <a:gd name="connsiteY173" fmla="*/ 245269 h 1693069"/>
                  <a:gd name="connsiteX174" fmla="*/ 719137 w 1859756"/>
                  <a:gd name="connsiteY174" fmla="*/ 261938 h 1693069"/>
                  <a:gd name="connsiteX175" fmla="*/ 666750 w 1859756"/>
                  <a:gd name="connsiteY175" fmla="*/ 259557 h 1693069"/>
                  <a:gd name="connsiteX176" fmla="*/ 638175 w 1859756"/>
                  <a:gd name="connsiteY176" fmla="*/ 235744 h 1693069"/>
                  <a:gd name="connsiteX177" fmla="*/ 635794 w 1859756"/>
                  <a:gd name="connsiteY177" fmla="*/ 200025 h 1693069"/>
                  <a:gd name="connsiteX178" fmla="*/ 631031 w 1859756"/>
                  <a:gd name="connsiteY178" fmla="*/ 173832 h 1693069"/>
                  <a:gd name="connsiteX179" fmla="*/ 611981 w 1859756"/>
                  <a:gd name="connsiteY179" fmla="*/ 147638 h 1693069"/>
                  <a:gd name="connsiteX180" fmla="*/ 578644 w 1859756"/>
                  <a:gd name="connsiteY180" fmla="*/ 133350 h 1693069"/>
                  <a:gd name="connsiteX181" fmla="*/ 533400 w 1859756"/>
                  <a:gd name="connsiteY181" fmla="*/ 116682 h 1693069"/>
                  <a:gd name="connsiteX182" fmla="*/ 511969 w 1859756"/>
                  <a:gd name="connsiteY182" fmla="*/ 88107 h 1693069"/>
                  <a:gd name="connsiteX183" fmla="*/ 511969 w 1859756"/>
                  <a:gd name="connsiteY183" fmla="*/ 61913 h 1693069"/>
                  <a:gd name="connsiteX184" fmla="*/ 500062 w 1859756"/>
                  <a:gd name="connsiteY184" fmla="*/ 40482 h 1693069"/>
                  <a:gd name="connsiteX185" fmla="*/ 457200 w 1859756"/>
                  <a:gd name="connsiteY185" fmla="*/ 19050 h 1693069"/>
                  <a:gd name="connsiteX186" fmla="*/ 438150 w 1859756"/>
                  <a:gd name="connsiteY186" fmla="*/ 0 h 1693069"/>
                  <a:gd name="connsiteX187" fmla="*/ 402431 w 1859756"/>
                  <a:gd name="connsiteY187" fmla="*/ 4763 h 1693069"/>
                  <a:gd name="connsiteX188" fmla="*/ 378619 w 1859756"/>
                  <a:gd name="connsiteY188" fmla="*/ 52388 h 1693069"/>
                  <a:gd name="connsiteX189" fmla="*/ 414337 w 1859756"/>
                  <a:gd name="connsiteY189" fmla="*/ 90488 h 1693069"/>
                  <a:gd name="connsiteX190" fmla="*/ 419100 w 1859756"/>
                  <a:gd name="connsiteY190" fmla="*/ 150019 h 1693069"/>
                  <a:gd name="connsiteX191" fmla="*/ 419100 w 1859756"/>
                  <a:gd name="connsiteY191" fmla="*/ 202407 h 1693069"/>
                  <a:gd name="connsiteX192" fmla="*/ 395287 w 1859756"/>
                  <a:gd name="connsiteY192" fmla="*/ 240507 h 1693069"/>
                  <a:gd name="connsiteX193" fmla="*/ 366712 w 1859756"/>
                  <a:gd name="connsiteY193" fmla="*/ 254794 h 1693069"/>
                  <a:gd name="connsiteX194" fmla="*/ 328612 w 1859756"/>
                  <a:gd name="connsiteY194" fmla="*/ 290513 h 1693069"/>
                  <a:gd name="connsiteX195" fmla="*/ 300037 w 1859756"/>
                  <a:gd name="connsiteY195" fmla="*/ 307182 h 1693069"/>
                  <a:gd name="connsiteX196" fmla="*/ 269081 w 1859756"/>
                  <a:gd name="connsiteY196" fmla="*/ 361950 h 1693069"/>
                  <a:gd name="connsiteX197" fmla="*/ 230981 w 1859756"/>
                  <a:gd name="connsiteY197" fmla="*/ 409575 h 1693069"/>
                  <a:gd name="connsiteX198" fmla="*/ 202406 w 1859756"/>
                  <a:gd name="connsiteY198" fmla="*/ 416719 h 1693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</a:cxnLst>
                <a:rect l="l" t="t" r="r" b="b"/>
                <a:pathLst>
                  <a:path w="1859756" h="1693069">
                    <a:moveTo>
                      <a:pt x="202406" y="416719"/>
                    </a:moveTo>
                    <a:lnTo>
                      <a:pt x="219075" y="466725"/>
                    </a:lnTo>
                    <a:lnTo>
                      <a:pt x="238125" y="519113"/>
                    </a:lnTo>
                    <a:cubicBezTo>
                      <a:pt x="253759" y="539959"/>
                      <a:pt x="246799" y="532551"/>
                      <a:pt x="257175" y="542925"/>
                    </a:cubicBezTo>
                    <a:lnTo>
                      <a:pt x="269081" y="554832"/>
                    </a:lnTo>
                    <a:lnTo>
                      <a:pt x="300037" y="545307"/>
                    </a:lnTo>
                    <a:lnTo>
                      <a:pt x="354806" y="566738"/>
                    </a:lnTo>
                    <a:lnTo>
                      <a:pt x="385762" y="569119"/>
                    </a:lnTo>
                    <a:lnTo>
                      <a:pt x="426244" y="597694"/>
                    </a:lnTo>
                    <a:lnTo>
                      <a:pt x="433387" y="628650"/>
                    </a:lnTo>
                    <a:lnTo>
                      <a:pt x="423862" y="692944"/>
                    </a:lnTo>
                    <a:lnTo>
                      <a:pt x="433387" y="745332"/>
                    </a:lnTo>
                    <a:lnTo>
                      <a:pt x="450056" y="776288"/>
                    </a:lnTo>
                    <a:cubicBezTo>
                      <a:pt x="436845" y="794784"/>
                      <a:pt x="442979" y="788129"/>
                      <a:pt x="433387" y="797719"/>
                    </a:cubicBezTo>
                    <a:lnTo>
                      <a:pt x="411956" y="838200"/>
                    </a:lnTo>
                    <a:lnTo>
                      <a:pt x="411956" y="866775"/>
                    </a:lnTo>
                    <a:lnTo>
                      <a:pt x="400050" y="890588"/>
                    </a:lnTo>
                    <a:lnTo>
                      <a:pt x="369094" y="907257"/>
                    </a:lnTo>
                    <a:lnTo>
                      <a:pt x="352425" y="919163"/>
                    </a:lnTo>
                    <a:lnTo>
                      <a:pt x="314325" y="938213"/>
                    </a:lnTo>
                    <a:lnTo>
                      <a:pt x="288131" y="945357"/>
                    </a:lnTo>
                    <a:lnTo>
                      <a:pt x="252412" y="973932"/>
                    </a:lnTo>
                    <a:cubicBezTo>
                      <a:pt x="239911" y="993934"/>
                      <a:pt x="245801" y="987687"/>
                      <a:pt x="238125" y="995363"/>
                    </a:cubicBezTo>
                    <a:lnTo>
                      <a:pt x="228600" y="1047750"/>
                    </a:lnTo>
                    <a:lnTo>
                      <a:pt x="190500" y="1095375"/>
                    </a:lnTo>
                    <a:lnTo>
                      <a:pt x="145256" y="1119188"/>
                    </a:lnTo>
                    <a:lnTo>
                      <a:pt x="121444" y="1147763"/>
                    </a:lnTo>
                    <a:lnTo>
                      <a:pt x="116681" y="1197769"/>
                    </a:lnTo>
                    <a:lnTo>
                      <a:pt x="119062" y="1226344"/>
                    </a:lnTo>
                    <a:lnTo>
                      <a:pt x="116681" y="1231107"/>
                    </a:lnTo>
                    <a:cubicBezTo>
                      <a:pt x="111028" y="1276339"/>
                      <a:pt x="110506" y="1256486"/>
                      <a:pt x="114300" y="1290638"/>
                    </a:cubicBezTo>
                    <a:lnTo>
                      <a:pt x="126206" y="1300163"/>
                    </a:lnTo>
                    <a:lnTo>
                      <a:pt x="159544" y="1328738"/>
                    </a:lnTo>
                    <a:lnTo>
                      <a:pt x="157162" y="1366838"/>
                    </a:lnTo>
                    <a:lnTo>
                      <a:pt x="119062" y="1388269"/>
                    </a:lnTo>
                    <a:lnTo>
                      <a:pt x="109537" y="1407319"/>
                    </a:lnTo>
                    <a:lnTo>
                      <a:pt x="109537" y="1423988"/>
                    </a:lnTo>
                    <a:lnTo>
                      <a:pt x="83344" y="1452563"/>
                    </a:lnTo>
                    <a:lnTo>
                      <a:pt x="38100" y="1483519"/>
                    </a:lnTo>
                    <a:lnTo>
                      <a:pt x="4762" y="1514475"/>
                    </a:lnTo>
                    <a:lnTo>
                      <a:pt x="0" y="1550194"/>
                    </a:lnTo>
                    <a:lnTo>
                      <a:pt x="33337" y="1588294"/>
                    </a:lnTo>
                    <a:lnTo>
                      <a:pt x="80962" y="1585913"/>
                    </a:lnTo>
                    <a:lnTo>
                      <a:pt x="116681" y="1543050"/>
                    </a:lnTo>
                    <a:lnTo>
                      <a:pt x="157162" y="1559719"/>
                    </a:lnTo>
                    <a:lnTo>
                      <a:pt x="195262" y="1538288"/>
                    </a:lnTo>
                    <a:lnTo>
                      <a:pt x="197644" y="1502569"/>
                    </a:lnTo>
                    <a:lnTo>
                      <a:pt x="226219" y="1478757"/>
                    </a:lnTo>
                    <a:lnTo>
                      <a:pt x="266700" y="1452563"/>
                    </a:lnTo>
                    <a:lnTo>
                      <a:pt x="335756" y="1488282"/>
                    </a:lnTo>
                    <a:lnTo>
                      <a:pt x="335756" y="1531144"/>
                    </a:lnTo>
                    <a:lnTo>
                      <a:pt x="350044" y="1569244"/>
                    </a:lnTo>
                    <a:lnTo>
                      <a:pt x="357187" y="1585913"/>
                    </a:lnTo>
                    <a:lnTo>
                      <a:pt x="381000" y="1616869"/>
                    </a:lnTo>
                    <a:lnTo>
                      <a:pt x="345281" y="1652588"/>
                    </a:lnTo>
                    <a:lnTo>
                      <a:pt x="354806" y="1683544"/>
                    </a:lnTo>
                    <a:lnTo>
                      <a:pt x="378619" y="1683544"/>
                    </a:lnTo>
                    <a:lnTo>
                      <a:pt x="414337" y="1638300"/>
                    </a:lnTo>
                    <a:lnTo>
                      <a:pt x="433387" y="1609725"/>
                    </a:lnTo>
                    <a:lnTo>
                      <a:pt x="471487" y="1635919"/>
                    </a:lnTo>
                    <a:lnTo>
                      <a:pt x="476250" y="1693069"/>
                    </a:lnTo>
                    <a:lnTo>
                      <a:pt x="485775" y="1693069"/>
                    </a:lnTo>
                    <a:lnTo>
                      <a:pt x="504825" y="1624013"/>
                    </a:lnTo>
                    <a:lnTo>
                      <a:pt x="550069" y="1614488"/>
                    </a:lnTo>
                    <a:lnTo>
                      <a:pt x="609600" y="1593057"/>
                    </a:lnTo>
                    <a:lnTo>
                      <a:pt x="628650" y="1562100"/>
                    </a:lnTo>
                    <a:lnTo>
                      <a:pt x="650081" y="1535907"/>
                    </a:lnTo>
                    <a:lnTo>
                      <a:pt x="700087" y="1543050"/>
                    </a:lnTo>
                    <a:lnTo>
                      <a:pt x="742950" y="1516857"/>
                    </a:lnTo>
                    <a:lnTo>
                      <a:pt x="764381" y="1514475"/>
                    </a:lnTo>
                    <a:lnTo>
                      <a:pt x="785812" y="1483519"/>
                    </a:lnTo>
                    <a:lnTo>
                      <a:pt x="812006" y="1466850"/>
                    </a:lnTo>
                    <a:lnTo>
                      <a:pt x="866775" y="1471613"/>
                    </a:lnTo>
                    <a:lnTo>
                      <a:pt x="876300" y="1488282"/>
                    </a:lnTo>
                    <a:lnTo>
                      <a:pt x="904875" y="1488282"/>
                    </a:lnTo>
                    <a:lnTo>
                      <a:pt x="935831" y="1457325"/>
                    </a:lnTo>
                    <a:lnTo>
                      <a:pt x="971550" y="1459707"/>
                    </a:lnTo>
                    <a:lnTo>
                      <a:pt x="1007269" y="1478757"/>
                    </a:lnTo>
                    <a:lnTo>
                      <a:pt x="1045369" y="1440657"/>
                    </a:lnTo>
                    <a:lnTo>
                      <a:pt x="1083469" y="1440657"/>
                    </a:lnTo>
                    <a:lnTo>
                      <a:pt x="1119187" y="1459707"/>
                    </a:lnTo>
                    <a:lnTo>
                      <a:pt x="1169194" y="1464469"/>
                    </a:lnTo>
                    <a:lnTo>
                      <a:pt x="1197769" y="1409700"/>
                    </a:lnTo>
                    <a:lnTo>
                      <a:pt x="1197769" y="1371600"/>
                    </a:lnTo>
                    <a:lnTo>
                      <a:pt x="1183481" y="1343025"/>
                    </a:lnTo>
                    <a:lnTo>
                      <a:pt x="1150144" y="1300163"/>
                    </a:lnTo>
                    <a:lnTo>
                      <a:pt x="1116806" y="1266825"/>
                    </a:lnTo>
                    <a:lnTo>
                      <a:pt x="1114425" y="1231107"/>
                    </a:lnTo>
                    <a:lnTo>
                      <a:pt x="1133475" y="1195388"/>
                    </a:lnTo>
                    <a:lnTo>
                      <a:pt x="1119187" y="1162050"/>
                    </a:lnTo>
                    <a:lnTo>
                      <a:pt x="1085850" y="1138238"/>
                    </a:lnTo>
                    <a:lnTo>
                      <a:pt x="1083469" y="1092994"/>
                    </a:lnTo>
                    <a:lnTo>
                      <a:pt x="1100137" y="1057275"/>
                    </a:lnTo>
                    <a:lnTo>
                      <a:pt x="1159669" y="1057275"/>
                    </a:lnTo>
                    <a:lnTo>
                      <a:pt x="1209675" y="1062038"/>
                    </a:lnTo>
                    <a:lnTo>
                      <a:pt x="1238250" y="1085850"/>
                    </a:lnTo>
                    <a:lnTo>
                      <a:pt x="1273969" y="1078707"/>
                    </a:lnTo>
                    <a:lnTo>
                      <a:pt x="1281112" y="1033463"/>
                    </a:lnTo>
                    <a:lnTo>
                      <a:pt x="1307306" y="1012032"/>
                    </a:lnTo>
                    <a:lnTo>
                      <a:pt x="1335881" y="1012032"/>
                    </a:lnTo>
                    <a:lnTo>
                      <a:pt x="1354931" y="990600"/>
                    </a:lnTo>
                    <a:lnTo>
                      <a:pt x="1383506" y="992982"/>
                    </a:lnTo>
                    <a:lnTo>
                      <a:pt x="1414462" y="1016794"/>
                    </a:lnTo>
                    <a:lnTo>
                      <a:pt x="1438275" y="1052513"/>
                    </a:lnTo>
                    <a:lnTo>
                      <a:pt x="1464469" y="1081088"/>
                    </a:lnTo>
                    <a:lnTo>
                      <a:pt x="1464469" y="1116807"/>
                    </a:lnTo>
                    <a:lnTo>
                      <a:pt x="1507331" y="1178719"/>
                    </a:lnTo>
                    <a:lnTo>
                      <a:pt x="1507331" y="1178719"/>
                    </a:lnTo>
                    <a:lnTo>
                      <a:pt x="1526381" y="1083469"/>
                    </a:lnTo>
                    <a:cubicBezTo>
                      <a:pt x="1534278" y="1059779"/>
                      <a:pt x="1533525" y="1069568"/>
                      <a:pt x="1533525" y="1054894"/>
                    </a:cubicBezTo>
                    <a:lnTo>
                      <a:pt x="1559719" y="1007269"/>
                    </a:lnTo>
                    <a:lnTo>
                      <a:pt x="1585912" y="990600"/>
                    </a:lnTo>
                    <a:lnTo>
                      <a:pt x="1607344" y="959644"/>
                    </a:lnTo>
                    <a:lnTo>
                      <a:pt x="1614487" y="921544"/>
                    </a:lnTo>
                    <a:lnTo>
                      <a:pt x="1619250" y="897732"/>
                    </a:lnTo>
                    <a:lnTo>
                      <a:pt x="1638300" y="864394"/>
                    </a:lnTo>
                    <a:lnTo>
                      <a:pt x="1666875" y="840582"/>
                    </a:lnTo>
                    <a:lnTo>
                      <a:pt x="1678781" y="812007"/>
                    </a:lnTo>
                    <a:lnTo>
                      <a:pt x="1695450" y="778669"/>
                    </a:lnTo>
                    <a:lnTo>
                      <a:pt x="1721644" y="750094"/>
                    </a:lnTo>
                    <a:lnTo>
                      <a:pt x="1721644" y="714375"/>
                    </a:lnTo>
                    <a:lnTo>
                      <a:pt x="1704975" y="676275"/>
                    </a:lnTo>
                    <a:lnTo>
                      <a:pt x="1693069" y="621507"/>
                    </a:lnTo>
                    <a:lnTo>
                      <a:pt x="1693069" y="583407"/>
                    </a:lnTo>
                    <a:lnTo>
                      <a:pt x="1695450" y="542925"/>
                    </a:lnTo>
                    <a:lnTo>
                      <a:pt x="1709737" y="516732"/>
                    </a:lnTo>
                    <a:lnTo>
                      <a:pt x="1740694" y="497682"/>
                    </a:lnTo>
                    <a:lnTo>
                      <a:pt x="1769269" y="495300"/>
                    </a:lnTo>
                    <a:lnTo>
                      <a:pt x="1788319" y="466725"/>
                    </a:lnTo>
                    <a:lnTo>
                      <a:pt x="1816894" y="459582"/>
                    </a:lnTo>
                    <a:lnTo>
                      <a:pt x="1845469" y="445294"/>
                    </a:lnTo>
                    <a:lnTo>
                      <a:pt x="1859756" y="414338"/>
                    </a:lnTo>
                    <a:lnTo>
                      <a:pt x="1859756" y="414338"/>
                    </a:lnTo>
                    <a:lnTo>
                      <a:pt x="1809750" y="400050"/>
                    </a:lnTo>
                    <a:lnTo>
                      <a:pt x="1790700" y="409575"/>
                    </a:lnTo>
                    <a:lnTo>
                      <a:pt x="1750219" y="447675"/>
                    </a:lnTo>
                    <a:lnTo>
                      <a:pt x="1702594" y="431007"/>
                    </a:lnTo>
                    <a:lnTo>
                      <a:pt x="1693069" y="411957"/>
                    </a:lnTo>
                    <a:lnTo>
                      <a:pt x="1697831" y="381000"/>
                    </a:lnTo>
                    <a:lnTo>
                      <a:pt x="1700212" y="347663"/>
                    </a:lnTo>
                    <a:lnTo>
                      <a:pt x="1666875" y="330994"/>
                    </a:lnTo>
                    <a:lnTo>
                      <a:pt x="1666875" y="330994"/>
                    </a:lnTo>
                    <a:lnTo>
                      <a:pt x="1593056" y="376238"/>
                    </a:lnTo>
                    <a:lnTo>
                      <a:pt x="1538287" y="383382"/>
                    </a:lnTo>
                    <a:lnTo>
                      <a:pt x="1507331" y="371475"/>
                    </a:lnTo>
                    <a:lnTo>
                      <a:pt x="1502569" y="338138"/>
                    </a:lnTo>
                    <a:lnTo>
                      <a:pt x="1476375" y="328613"/>
                    </a:lnTo>
                    <a:lnTo>
                      <a:pt x="1452562" y="314325"/>
                    </a:lnTo>
                    <a:lnTo>
                      <a:pt x="1438275" y="278607"/>
                    </a:lnTo>
                    <a:lnTo>
                      <a:pt x="1423987" y="254794"/>
                    </a:lnTo>
                    <a:lnTo>
                      <a:pt x="1381125" y="245269"/>
                    </a:lnTo>
                    <a:lnTo>
                      <a:pt x="1354931" y="214313"/>
                    </a:lnTo>
                    <a:lnTo>
                      <a:pt x="1333500" y="233363"/>
                    </a:lnTo>
                    <a:lnTo>
                      <a:pt x="1328737" y="280988"/>
                    </a:lnTo>
                    <a:lnTo>
                      <a:pt x="1323975" y="311944"/>
                    </a:lnTo>
                    <a:lnTo>
                      <a:pt x="1319212" y="347663"/>
                    </a:lnTo>
                    <a:lnTo>
                      <a:pt x="1266825" y="395288"/>
                    </a:lnTo>
                    <a:lnTo>
                      <a:pt x="1238250" y="397669"/>
                    </a:lnTo>
                    <a:lnTo>
                      <a:pt x="1195387" y="402432"/>
                    </a:lnTo>
                    <a:lnTo>
                      <a:pt x="1162050" y="431007"/>
                    </a:lnTo>
                    <a:lnTo>
                      <a:pt x="1121569" y="445294"/>
                    </a:lnTo>
                    <a:lnTo>
                      <a:pt x="1078706" y="419100"/>
                    </a:lnTo>
                    <a:lnTo>
                      <a:pt x="1054894" y="381000"/>
                    </a:lnTo>
                    <a:lnTo>
                      <a:pt x="1045369" y="347663"/>
                    </a:lnTo>
                    <a:lnTo>
                      <a:pt x="1038225" y="307182"/>
                    </a:lnTo>
                    <a:lnTo>
                      <a:pt x="1009650" y="280988"/>
                    </a:lnTo>
                    <a:lnTo>
                      <a:pt x="983456" y="254794"/>
                    </a:lnTo>
                    <a:lnTo>
                      <a:pt x="947737" y="245269"/>
                    </a:lnTo>
                    <a:lnTo>
                      <a:pt x="912019" y="269082"/>
                    </a:lnTo>
                    <a:lnTo>
                      <a:pt x="883444" y="309563"/>
                    </a:lnTo>
                    <a:lnTo>
                      <a:pt x="840581" y="300038"/>
                    </a:lnTo>
                    <a:lnTo>
                      <a:pt x="816769" y="250032"/>
                    </a:lnTo>
                    <a:lnTo>
                      <a:pt x="781050" y="242888"/>
                    </a:lnTo>
                    <a:lnTo>
                      <a:pt x="754856" y="245269"/>
                    </a:lnTo>
                    <a:lnTo>
                      <a:pt x="719137" y="261938"/>
                    </a:lnTo>
                    <a:lnTo>
                      <a:pt x="666750" y="259557"/>
                    </a:lnTo>
                    <a:lnTo>
                      <a:pt x="638175" y="235744"/>
                    </a:lnTo>
                    <a:lnTo>
                      <a:pt x="635794" y="200025"/>
                    </a:lnTo>
                    <a:lnTo>
                      <a:pt x="631031" y="173832"/>
                    </a:lnTo>
                    <a:lnTo>
                      <a:pt x="611981" y="147638"/>
                    </a:lnTo>
                    <a:lnTo>
                      <a:pt x="578644" y="133350"/>
                    </a:lnTo>
                    <a:lnTo>
                      <a:pt x="533400" y="116682"/>
                    </a:lnTo>
                    <a:lnTo>
                      <a:pt x="511969" y="88107"/>
                    </a:lnTo>
                    <a:lnTo>
                      <a:pt x="511969" y="61913"/>
                    </a:lnTo>
                    <a:lnTo>
                      <a:pt x="500062" y="40482"/>
                    </a:lnTo>
                    <a:lnTo>
                      <a:pt x="457200" y="19050"/>
                    </a:lnTo>
                    <a:lnTo>
                      <a:pt x="438150" y="0"/>
                    </a:lnTo>
                    <a:lnTo>
                      <a:pt x="402431" y="4763"/>
                    </a:lnTo>
                    <a:lnTo>
                      <a:pt x="378619" y="52388"/>
                    </a:lnTo>
                    <a:lnTo>
                      <a:pt x="414337" y="90488"/>
                    </a:lnTo>
                    <a:lnTo>
                      <a:pt x="419100" y="150019"/>
                    </a:lnTo>
                    <a:lnTo>
                      <a:pt x="419100" y="202407"/>
                    </a:lnTo>
                    <a:lnTo>
                      <a:pt x="395287" y="240507"/>
                    </a:lnTo>
                    <a:lnTo>
                      <a:pt x="366712" y="254794"/>
                    </a:lnTo>
                    <a:lnTo>
                      <a:pt x="328612" y="290513"/>
                    </a:lnTo>
                    <a:lnTo>
                      <a:pt x="300037" y="307182"/>
                    </a:lnTo>
                    <a:lnTo>
                      <a:pt x="269081" y="361950"/>
                    </a:lnTo>
                    <a:cubicBezTo>
                      <a:pt x="254794" y="373856"/>
                      <a:pt x="245268" y="397669"/>
                      <a:pt x="230981" y="409575"/>
                    </a:cubicBezTo>
                    <a:lnTo>
                      <a:pt x="202406" y="41671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1200">
                  <a:ln>
                    <a:solidFill>
                      <a:schemeClr val="accent1">
                        <a:alpha val="0"/>
                      </a:schemeClr>
                    </a:solidFill>
                  </a:ln>
                </a:endParaRPr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72D74D-93B7-757A-CDD2-343E337C10BF}"/>
                </a:ext>
              </a:extLst>
            </p:cNvPr>
            <p:cNvSpPr txBox="1"/>
            <p:nvPr/>
          </p:nvSpPr>
          <p:spPr>
            <a:xfrm>
              <a:off x="5994450" y="4674400"/>
              <a:ext cx="1281120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+mn-ea"/>
                </a:rPr>
                <a:t>1. PyeongChang</a:t>
              </a:r>
              <a:endParaRPr lang="ko-KR" altLang="en-US" sz="11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+mn-ea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D3D0AFE-7E1D-28E4-7540-227CC3DDBCC8}"/>
                </a:ext>
              </a:extLst>
            </p:cNvPr>
            <p:cNvSpPr txBox="1"/>
            <p:nvPr/>
          </p:nvSpPr>
          <p:spPr>
            <a:xfrm>
              <a:off x="6251482" y="2307135"/>
              <a:ext cx="949299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i="0" dirty="0">
                  <a:effectLst/>
                </a:rPr>
                <a:t>2. </a:t>
              </a:r>
              <a:r>
                <a:rPr lang="en-US" altLang="ko-KR" sz="1100" b="1" i="0" dirty="0" err="1">
                  <a:effectLst/>
                </a:rPr>
                <a:t>Goseong</a:t>
              </a:r>
              <a:endParaRPr lang="ko-KR" altLang="en-US" sz="1100" b="1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66184DF-C582-CF5F-B405-BE915826AEE3}"/>
                </a:ext>
              </a:extLst>
            </p:cNvPr>
            <p:cNvSpPr txBox="1"/>
            <p:nvPr/>
          </p:nvSpPr>
          <p:spPr>
            <a:xfrm>
              <a:off x="7231642" y="4199322"/>
              <a:ext cx="1132041" cy="2616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b="1" i="0" dirty="0">
                  <a:effectLst/>
                </a:rPr>
                <a:t>3. Gangneung</a:t>
              </a:r>
              <a:endParaRPr lang="ko-KR" altLang="en-US" sz="1100" b="1" dirty="0"/>
            </a:p>
          </p:txBody>
        </p:sp>
        <p:cxnSp>
          <p:nvCxnSpPr>
            <p:cNvPr id="28" name="직선 화살표 연결선 27">
              <a:extLst>
                <a:ext uri="{FF2B5EF4-FFF2-40B4-BE49-F238E27FC236}">
                  <a16:creationId xmlns:a16="http://schemas.microsoft.com/office/drawing/2014/main" id="{459F5E0D-BDA3-1CD8-7BB5-A0F0C615FD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1645" y="2613352"/>
              <a:ext cx="244218" cy="201754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화살표 연결선 30">
              <a:extLst>
                <a:ext uri="{FF2B5EF4-FFF2-40B4-BE49-F238E27FC236}">
                  <a16:creationId xmlns:a16="http://schemas.microsoft.com/office/drawing/2014/main" id="{798BAB90-ADDE-F76A-18C9-21901F7B508C}"/>
                </a:ext>
              </a:extLst>
            </p:cNvPr>
            <p:cNvCxnSpPr>
              <a:cxnSpLocks/>
              <a:endCxn id="8" idx="0"/>
            </p:cNvCxnSpPr>
            <p:nvPr/>
          </p:nvCxnSpPr>
          <p:spPr>
            <a:xfrm>
              <a:off x="6843355" y="2646340"/>
              <a:ext cx="954308" cy="1552982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직선 화살표 연결선 33">
              <a:extLst>
                <a:ext uri="{FF2B5EF4-FFF2-40B4-BE49-F238E27FC236}">
                  <a16:creationId xmlns:a16="http://schemas.microsoft.com/office/drawing/2014/main" id="{2E25F59B-657F-EE38-5F60-DA95F63A340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98499" y="4467679"/>
              <a:ext cx="541504" cy="346623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그룹 26">
            <a:extLst>
              <a:ext uri="{FF2B5EF4-FFF2-40B4-BE49-F238E27FC236}">
                <a16:creationId xmlns:a16="http://schemas.microsoft.com/office/drawing/2014/main" id="{5EE06E95-7519-1AE4-6100-5F67D21287A5}"/>
              </a:ext>
            </a:extLst>
          </p:cNvPr>
          <p:cNvGrpSpPr/>
          <p:nvPr/>
        </p:nvGrpSpPr>
        <p:grpSpPr>
          <a:xfrm>
            <a:off x="5661178" y="617420"/>
            <a:ext cx="2574616" cy="833622"/>
            <a:chOff x="6197730" y="535543"/>
            <a:chExt cx="2574616" cy="833622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CC627A4-49C2-D065-C3E4-220171636BDC}"/>
                </a:ext>
              </a:extLst>
            </p:cNvPr>
            <p:cNvSpPr txBox="1"/>
            <p:nvPr/>
          </p:nvSpPr>
          <p:spPr>
            <a:xfrm>
              <a:off x="6197730" y="535543"/>
              <a:ext cx="2574616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+mn-ea"/>
                </a:rPr>
                <a:t>1. PyeongChang</a:t>
              </a:r>
              <a:endParaRPr lang="ko-KR" altLang="en-US" sz="2400" b="1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+mn-ea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9149A2C-680C-06D1-2087-DBA464080F62}"/>
                </a:ext>
              </a:extLst>
            </p:cNvPr>
            <p:cNvSpPr txBox="1"/>
            <p:nvPr/>
          </p:nvSpPr>
          <p:spPr>
            <a:xfrm>
              <a:off x="6257332" y="999833"/>
              <a:ext cx="2232406" cy="369332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9:00 am Departure </a:t>
              </a:r>
              <a:endParaRPr lang="ko-KR" altLang="en-US" dirty="0"/>
            </a:p>
          </p:txBody>
        </p:sp>
      </p:grpSp>
      <p:cxnSp>
        <p:nvCxnSpPr>
          <p:cNvPr id="50" name="직선 화살표 연결선 49">
            <a:extLst>
              <a:ext uri="{FF2B5EF4-FFF2-40B4-BE49-F238E27FC236}">
                <a16:creationId xmlns:a16="http://schemas.microsoft.com/office/drawing/2014/main" id="{925C81F5-9CD3-3239-27F2-FDFFC77BDB8C}"/>
              </a:ext>
            </a:extLst>
          </p:cNvPr>
          <p:cNvCxnSpPr>
            <a:cxnSpLocks/>
          </p:cNvCxnSpPr>
          <p:nvPr/>
        </p:nvCxnSpPr>
        <p:spPr>
          <a:xfrm>
            <a:off x="8251034" y="1710639"/>
            <a:ext cx="0" cy="65001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2">
            <a:extLst>
              <a:ext uri="{FF2B5EF4-FFF2-40B4-BE49-F238E27FC236}">
                <a16:creationId xmlns:a16="http://schemas.microsoft.com/office/drawing/2014/main" id="{5CAFD5D6-E6FD-5629-0469-2F961E639115}"/>
              </a:ext>
            </a:extLst>
          </p:cNvPr>
          <p:cNvGrpSpPr/>
          <p:nvPr/>
        </p:nvGrpSpPr>
        <p:grpSpPr>
          <a:xfrm>
            <a:off x="5661178" y="2577243"/>
            <a:ext cx="4395755" cy="1393491"/>
            <a:chOff x="6585568" y="2601904"/>
            <a:chExt cx="4395755" cy="1393491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2FF1542-10B1-BA63-0FF2-211F5825BF7E}"/>
                </a:ext>
              </a:extLst>
            </p:cNvPr>
            <p:cNvSpPr txBox="1"/>
            <p:nvPr/>
          </p:nvSpPr>
          <p:spPr>
            <a:xfrm>
              <a:off x="6585569" y="2601904"/>
              <a:ext cx="1848583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i="0" dirty="0">
                  <a:effectLst/>
                </a:rPr>
                <a:t>2. </a:t>
              </a:r>
              <a:r>
                <a:rPr lang="en-US" altLang="ko-KR" sz="2400" b="1" i="0" dirty="0" err="1">
                  <a:effectLst/>
                </a:rPr>
                <a:t>Goseong</a:t>
              </a:r>
              <a:endParaRPr lang="ko-KR" altLang="en-US" sz="2400" b="1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78FB9D3-4F7A-39D8-7A36-A30D17686219}"/>
                </a:ext>
              </a:extLst>
            </p:cNvPr>
            <p:cNvSpPr txBox="1"/>
            <p:nvPr/>
          </p:nvSpPr>
          <p:spPr>
            <a:xfrm>
              <a:off x="6585568" y="3072065"/>
              <a:ext cx="4395755" cy="923330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11:00 ~ 12:00 DMZ museum</a:t>
              </a:r>
            </a:p>
            <a:p>
              <a:r>
                <a:rPr lang="en-US" altLang="ko-KR" dirty="0"/>
                <a:t>12:00 ~ 13:00 </a:t>
              </a:r>
              <a:r>
                <a:rPr lang="en-US" altLang="ko-KR" sz="1800" i="0" dirty="0">
                  <a:solidFill>
                    <a:srgbClr val="202020"/>
                  </a:solidFill>
                  <a:effectLst/>
                  <a:latin typeface="+mj-lt"/>
                </a:rPr>
                <a:t>Unification Observatory</a:t>
              </a:r>
              <a:endParaRPr lang="en-US" altLang="ko-KR" dirty="0"/>
            </a:p>
            <a:p>
              <a:r>
                <a:rPr lang="en-US" altLang="ko-KR" dirty="0"/>
                <a:t>13:30 ~ 14:30 Lunch (</a:t>
              </a:r>
              <a:r>
                <a:rPr lang="ko-KR" altLang="en-US" dirty="0" err="1"/>
                <a:t>화진포박포수가든</a:t>
              </a:r>
              <a:r>
                <a:rPr lang="en-US" altLang="ko-KR" dirty="0"/>
                <a:t>)</a:t>
              </a:r>
              <a:endParaRPr lang="ko-KR" altLang="en-US" dirty="0"/>
            </a:p>
          </p:txBody>
        </p:sp>
      </p:grpSp>
      <p:cxnSp>
        <p:nvCxnSpPr>
          <p:cNvPr id="56" name="직선 화살표 연결선 55">
            <a:extLst>
              <a:ext uri="{FF2B5EF4-FFF2-40B4-BE49-F238E27FC236}">
                <a16:creationId xmlns:a16="http://schemas.microsoft.com/office/drawing/2014/main" id="{1B6B5A41-5753-5D06-ABC6-BA4BA5CE5497}"/>
              </a:ext>
            </a:extLst>
          </p:cNvPr>
          <p:cNvCxnSpPr>
            <a:cxnSpLocks/>
          </p:cNvCxnSpPr>
          <p:nvPr/>
        </p:nvCxnSpPr>
        <p:spPr>
          <a:xfrm>
            <a:off x="8259032" y="4190421"/>
            <a:ext cx="0" cy="65001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그룹 3">
            <a:extLst>
              <a:ext uri="{FF2B5EF4-FFF2-40B4-BE49-F238E27FC236}">
                <a16:creationId xmlns:a16="http://schemas.microsoft.com/office/drawing/2014/main" id="{B53585A9-71A6-7B51-83FC-945BA48AC403}"/>
              </a:ext>
            </a:extLst>
          </p:cNvPr>
          <p:cNvGrpSpPr/>
          <p:nvPr/>
        </p:nvGrpSpPr>
        <p:grpSpPr>
          <a:xfrm>
            <a:off x="5640014" y="4809541"/>
            <a:ext cx="6551986" cy="1357337"/>
            <a:chOff x="5640014" y="5365674"/>
            <a:chExt cx="6551986" cy="1357337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ED836885-896A-FCEE-AEC5-3AA4B2ED6F39}"/>
                </a:ext>
              </a:extLst>
            </p:cNvPr>
            <p:cNvSpPr txBox="1"/>
            <p:nvPr/>
          </p:nvSpPr>
          <p:spPr>
            <a:xfrm>
              <a:off x="5695140" y="5365674"/>
              <a:ext cx="2246128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2400" b="1" i="0" dirty="0">
                  <a:effectLst/>
                </a:rPr>
                <a:t>3. Gangneung</a:t>
              </a:r>
              <a:endParaRPr lang="ko-KR" altLang="en-US" sz="2400" b="1" dirty="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B515827E-32AA-29C1-898A-20F547ABCEA4}"/>
                </a:ext>
              </a:extLst>
            </p:cNvPr>
            <p:cNvSpPr txBox="1"/>
            <p:nvPr/>
          </p:nvSpPr>
          <p:spPr>
            <a:xfrm>
              <a:off x="5640014" y="5799681"/>
              <a:ext cx="6551986" cy="923330"/>
            </a:xfrm>
            <a:prstGeom prst="rect">
              <a:avLst/>
            </a:prstGeom>
            <a:solidFill>
              <a:schemeClr val="bg1">
                <a:alpha val="72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14:30 ~ 16:30 Moving to </a:t>
              </a:r>
              <a:r>
                <a:rPr lang="en-US" altLang="ko-KR" dirty="0" err="1"/>
                <a:t>Gangneung</a:t>
              </a:r>
              <a:endParaRPr lang="en-US" altLang="ko-KR" dirty="0"/>
            </a:p>
            <a:p>
              <a:r>
                <a:rPr lang="en-US" altLang="ko-KR" dirty="0"/>
                <a:t>16:30 ~ 18:20 Coffee </a:t>
              </a:r>
              <a:r>
                <a:rPr lang="en-US" altLang="ko-KR" dirty="0" err="1"/>
                <a:t>street&amp;Anmok</a:t>
              </a:r>
              <a:r>
                <a:rPr lang="en-US" altLang="ko-KR" dirty="0"/>
                <a:t> Beach (free time)</a:t>
              </a:r>
            </a:p>
            <a:p>
              <a:r>
                <a:rPr lang="en-US" altLang="ko-KR" dirty="0"/>
                <a:t>18:30 ~ 20:00 Dinner at Tofu restaurant(</a:t>
              </a:r>
              <a:r>
                <a:rPr lang="ko-KR" altLang="en-US" dirty="0" err="1"/>
                <a:t>소나무집초당순두부</a:t>
              </a:r>
              <a:r>
                <a:rPr lang="en-US" altLang="ko-KR" dirty="0"/>
                <a:t>)</a:t>
              </a:r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4367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>
            <a:extLst>
              <a:ext uri="{FF2B5EF4-FFF2-40B4-BE49-F238E27FC236}">
                <a16:creationId xmlns:a16="http://schemas.microsoft.com/office/drawing/2014/main" id="{99CB0447-BCBA-8436-002A-483284E58AC7}"/>
              </a:ext>
            </a:extLst>
          </p:cNvPr>
          <p:cNvSpPr/>
          <p:nvPr/>
        </p:nvSpPr>
        <p:spPr>
          <a:xfrm>
            <a:off x="-1" y="438189"/>
            <a:ext cx="5474825" cy="693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0" name="고성군">
            <a:extLst>
              <a:ext uri="{FF2B5EF4-FFF2-40B4-BE49-F238E27FC236}">
                <a16:creationId xmlns:a16="http://schemas.microsoft.com/office/drawing/2014/main" id="{2134C1B0-123A-E083-5982-781B13963609}"/>
              </a:ext>
            </a:extLst>
          </p:cNvPr>
          <p:cNvSpPr/>
          <p:nvPr/>
        </p:nvSpPr>
        <p:spPr>
          <a:xfrm>
            <a:off x="92039" y="118523"/>
            <a:ext cx="786668" cy="1256370"/>
          </a:xfrm>
          <a:custGeom>
            <a:avLst/>
            <a:gdLst>
              <a:gd name="connsiteX0" fmla="*/ 61912 w 1140618"/>
              <a:gd name="connsiteY0" fmla="*/ 940593 h 1821656"/>
              <a:gd name="connsiteX1" fmla="*/ 23812 w 1140618"/>
              <a:gd name="connsiteY1" fmla="*/ 902493 h 1821656"/>
              <a:gd name="connsiteX2" fmla="*/ 28575 w 1140618"/>
              <a:gd name="connsiteY2" fmla="*/ 885825 h 1821656"/>
              <a:gd name="connsiteX3" fmla="*/ 0 w 1140618"/>
              <a:gd name="connsiteY3" fmla="*/ 864393 h 1821656"/>
              <a:gd name="connsiteX4" fmla="*/ 2381 w 1140618"/>
              <a:gd name="connsiteY4" fmla="*/ 845343 h 1821656"/>
              <a:gd name="connsiteX5" fmla="*/ 30956 w 1140618"/>
              <a:gd name="connsiteY5" fmla="*/ 835818 h 1821656"/>
              <a:gd name="connsiteX6" fmla="*/ 76200 w 1140618"/>
              <a:gd name="connsiteY6" fmla="*/ 816768 h 1821656"/>
              <a:gd name="connsiteX7" fmla="*/ 109537 w 1140618"/>
              <a:gd name="connsiteY7" fmla="*/ 778668 h 1821656"/>
              <a:gd name="connsiteX8" fmla="*/ 128587 w 1140618"/>
              <a:gd name="connsiteY8" fmla="*/ 764381 h 1821656"/>
              <a:gd name="connsiteX9" fmla="*/ 161925 w 1140618"/>
              <a:gd name="connsiteY9" fmla="*/ 745331 h 1821656"/>
              <a:gd name="connsiteX10" fmla="*/ 188118 w 1140618"/>
              <a:gd name="connsiteY10" fmla="*/ 700087 h 1821656"/>
              <a:gd name="connsiteX11" fmla="*/ 214312 w 1140618"/>
              <a:gd name="connsiteY11" fmla="*/ 681037 h 1821656"/>
              <a:gd name="connsiteX12" fmla="*/ 223837 w 1140618"/>
              <a:gd name="connsiteY12" fmla="*/ 652462 h 1821656"/>
              <a:gd name="connsiteX13" fmla="*/ 226218 w 1140618"/>
              <a:gd name="connsiteY13" fmla="*/ 619125 h 1821656"/>
              <a:gd name="connsiteX14" fmla="*/ 250031 w 1140618"/>
              <a:gd name="connsiteY14" fmla="*/ 576262 h 1821656"/>
              <a:gd name="connsiteX15" fmla="*/ 254793 w 1140618"/>
              <a:gd name="connsiteY15" fmla="*/ 538162 h 1821656"/>
              <a:gd name="connsiteX16" fmla="*/ 254793 w 1140618"/>
              <a:gd name="connsiteY16" fmla="*/ 497681 h 1821656"/>
              <a:gd name="connsiteX17" fmla="*/ 271462 w 1140618"/>
              <a:gd name="connsiteY17" fmla="*/ 454818 h 1821656"/>
              <a:gd name="connsiteX18" fmla="*/ 300037 w 1140618"/>
              <a:gd name="connsiteY18" fmla="*/ 411956 h 1821656"/>
              <a:gd name="connsiteX19" fmla="*/ 326231 w 1140618"/>
              <a:gd name="connsiteY19" fmla="*/ 371475 h 1821656"/>
              <a:gd name="connsiteX20" fmla="*/ 328612 w 1140618"/>
              <a:gd name="connsiteY20" fmla="*/ 350043 h 1821656"/>
              <a:gd name="connsiteX21" fmla="*/ 335756 w 1140618"/>
              <a:gd name="connsiteY21" fmla="*/ 300037 h 1821656"/>
              <a:gd name="connsiteX22" fmla="*/ 340518 w 1140618"/>
              <a:gd name="connsiteY22" fmla="*/ 233362 h 1821656"/>
              <a:gd name="connsiteX23" fmla="*/ 340518 w 1140618"/>
              <a:gd name="connsiteY23" fmla="*/ 166687 h 1821656"/>
              <a:gd name="connsiteX24" fmla="*/ 357187 w 1140618"/>
              <a:gd name="connsiteY24" fmla="*/ 109537 h 1821656"/>
              <a:gd name="connsiteX25" fmla="*/ 357187 w 1140618"/>
              <a:gd name="connsiteY25" fmla="*/ 69056 h 1821656"/>
              <a:gd name="connsiteX26" fmla="*/ 381000 w 1140618"/>
              <a:gd name="connsiteY26" fmla="*/ 57150 h 1821656"/>
              <a:gd name="connsiteX27" fmla="*/ 445293 w 1140618"/>
              <a:gd name="connsiteY27" fmla="*/ 38100 h 1821656"/>
              <a:gd name="connsiteX28" fmla="*/ 464343 w 1140618"/>
              <a:gd name="connsiteY28" fmla="*/ 9525 h 1821656"/>
              <a:gd name="connsiteX29" fmla="*/ 502443 w 1140618"/>
              <a:gd name="connsiteY29" fmla="*/ 0 h 1821656"/>
              <a:gd name="connsiteX30" fmla="*/ 521493 w 1140618"/>
              <a:gd name="connsiteY30" fmla="*/ 50006 h 1821656"/>
              <a:gd name="connsiteX31" fmla="*/ 559593 w 1140618"/>
              <a:gd name="connsiteY31" fmla="*/ 145256 h 1821656"/>
              <a:gd name="connsiteX32" fmla="*/ 595312 w 1140618"/>
              <a:gd name="connsiteY32" fmla="*/ 207168 h 1821656"/>
              <a:gd name="connsiteX33" fmla="*/ 626268 w 1140618"/>
              <a:gd name="connsiteY33" fmla="*/ 230981 h 1821656"/>
              <a:gd name="connsiteX34" fmla="*/ 631031 w 1140618"/>
              <a:gd name="connsiteY34" fmla="*/ 254793 h 1821656"/>
              <a:gd name="connsiteX35" fmla="*/ 638175 w 1140618"/>
              <a:gd name="connsiteY35" fmla="*/ 292893 h 1821656"/>
              <a:gd name="connsiteX36" fmla="*/ 628650 w 1140618"/>
              <a:gd name="connsiteY36" fmla="*/ 347662 h 1821656"/>
              <a:gd name="connsiteX37" fmla="*/ 640556 w 1140618"/>
              <a:gd name="connsiteY37" fmla="*/ 366712 h 1821656"/>
              <a:gd name="connsiteX38" fmla="*/ 676275 w 1140618"/>
              <a:gd name="connsiteY38" fmla="*/ 473868 h 1821656"/>
              <a:gd name="connsiteX39" fmla="*/ 738187 w 1140618"/>
              <a:gd name="connsiteY39" fmla="*/ 581025 h 1821656"/>
              <a:gd name="connsiteX40" fmla="*/ 742950 w 1140618"/>
              <a:gd name="connsiteY40" fmla="*/ 602456 h 1821656"/>
              <a:gd name="connsiteX41" fmla="*/ 788193 w 1140618"/>
              <a:gd name="connsiteY41" fmla="*/ 657225 h 1821656"/>
              <a:gd name="connsiteX42" fmla="*/ 800100 w 1140618"/>
              <a:gd name="connsiteY42" fmla="*/ 704850 h 1821656"/>
              <a:gd name="connsiteX43" fmla="*/ 788193 w 1140618"/>
              <a:gd name="connsiteY43" fmla="*/ 769143 h 1821656"/>
              <a:gd name="connsiteX44" fmla="*/ 778668 w 1140618"/>
              <a:gd name="connsiteY44" fmla="*/ 876300 h 1821656"/>
              <a:gd name="connsiteX45" fmla="*/ 807243 w 1140618"/>
              <a:gd name="connsiteY45" fmla="*/ 909637 h 1821656"/>
              <a:gd name="connsiteX46" fmla="*/ 866775 w 1140618"/>
              <a:gd name="connsiteY46" fmla="*/ 992981 h 1821656"/>
              <a:gd name="connsiteX47" fmla="*/ 895350 w 1140618"/>
              <a:gd name="connsiteY47" fmla="*/ 1052512 h 1821656"/>
              <a:gd name="connsiteX48" fmla="*/ 935831 w 1140618"/>
              <a:gd name="connsiteY48" fmla="*/ 1085850 h 1821656"/>
              <a:gd name="connsiteX49" fmla="*/ 957262 w 1140618"/>
              <a:gd name="connsiteY49" fmla="*/ 1126331 h 1821656"/>
              <a:gd name="connsiteX50" fmla="*/ 962025 w 1140618"/>
              <a:gd name="connsiteY50" fmla="*/ 1176337 h 1821656"/>
              <a:gd name="connsiteX51" fmla="*/ 988218 w 1140618"/>
              <a:gd name="connsiteY51" fmla="*/ 1219200 h 1821656"/>
              <a:gd name="connsiteX52" fmla="*/ 1023937 w 1140618"/>
              <a:gd name="connsiteY52" fmla="*/ 1285875 h 1821656"/>
              <a:gd name="connsiteX53" fmla="*/ 1050131 w 1140618"/>
              <a:gd name="connsiteY53" fmla="*/ 1366837 h 1821656"/>
              <a:gd name="connsiteX54" fmla="*/ 1057275 w 1140618"/>
              <a:gd name="connsiteY54" fmla="*/ 1412081 h 1821656"/>
              <a:gd name="connsiteX55" fmla="*/ 1052512 w 1140618"/>
              <a:gd name="connsiteY55" fmla="*/ 1445418 h 1821656"/>
              <a:gd name="connsiteX56" fmla="*/ 1085850 w 1140618"/>
              <a:gd name="connsiteY56" fmla="*/ 1531143 h 1821656"/>
              <a:gd name="connsiteX57" fmla="*/ 1109662 w 1140618"/>
              <a:gd name="connsiteY57" fmla="*/ 1593056 h 1821656"/>
              <a:gd name="connsiteX58" fmla="*/ 1128712 w 1140618"/>
              <a:gd name="connsiteY58" fmla="*/ 1626393 h 1821656"/>
              <a:gd name="connsiteX59" fmla="*/ 1140618 w 1140618"/>
              <a:gd name="connsiteY59" fmla="*/ 1671637 h 1821656"/>
              <a:gd name="connsiteX60" fmla="*/ 1104900 w 1140618"/>
              <a:gd name="connsiteY60" fmla="*/ 1690687 h 1821656"/>
              <a:gd name="connsiteX61" fmla="*/ 1064418 w 1140618"/>
              <a:gd name="connsiteY61" fmla="*/ 1714500 h 1821656"/>
              <a:gd name="connsiteX62" fmla="*/ 973931 w 1140618"/>
              <a:gd name="connsiteY62" fmla="*/ 1735931 h 1821656"/>
              <a:gd name="connsiteX63" fmla="*/ 931068 w 1140618"/>
              <a:gd name="connsiteY63" fmla="*/ 1745456 h 1821656"/>
              <a:gd name="connsiteX64" fmla="*/ 897731 w 1140618"/>
              <a:gd name="connsiteY64" fmla="*/ 1757362 h 1821656"/>
              <a:gd name="connsiteX65" fmla="*/ 897731 w 1140618"/>
              <a:gd name="connsiteY65" fmla="*/ 1757362 h 1821656"/>
              <a:gd name="connsiteX66" fmla="*/ 871537 w 1140618"/>
              <a:gd name="connsiteY66" fmla="*/ 1819275 h 1821656"/>
              <a:gd name="connsiteX67" fmla="*/ 857250 w 1140618"/>
              <a:gd name="connsiteY67" fmla="*/ 1821656 h 1821656"/>
              <a:gd name="connsiteX68" fmla="*/ 847725 w 1140618"/>
              <a:gd name="connsiteY68" fmla="*/ 1785937 h 1821656"/>
              <a:gd name="connsiteX69" fmla="*/ 823912 w 1140618"/>
              <a:gd name="connsiteY69" fmla="*/ 1766887 h 1821656"/>
              <a:gd name="connsiteX70" fmla="*/ 800100 w 1140618"/>
              <a:gd name="connsiteY70" fmla="*/ 1759743 h 1821656"/>
              <a:gd name="connsiteX71" fmla="*/ 783431 w 1140618"/>
              <a:gd name="connsiteY71" fmla="*/ 1774031 h 1821656"/>
              <a:gd name="connsiteX72" fmla="*/ 745331 w 1140618"/>
              <a:gd name="connsiteY72" fmla="*/ 1754981 h 1821656"/>
              <a:gd name="connsiteX73" fmla="*/ 719137 w 1140618"/>
              <a:gd name="connsiteY73" fmla="*/ 1740693 h 1821656"/>
              <a:gd name="connsiteX74" fmla="*/ 716756 w 1140618"/>
              <a:gd name="connsiteY74" fmla="*/ 1719262 h 1821656"/>
              <a:gd name="connsiteX75" fmla="*/ 702468 w 1140618"/>
              <a:gd name="connsiteY75" fmla="*/ 1690687 h 1821656"/>
              <a:gd name="connsiteX76" fmla="*/ 709612 w 1140618"/>
              <a:gd name="connsiteY76" fmla="*/ 1659731 h 1821656"/>
              <a:gd name="connsiteX77" fmla="*/ 707231 w 1140618"/>
              <a:gd name="connsiteY77" fmla="*/ 1621631 h 1821656"/>
              <a:gd name="connsiteX78" fmla="*/ 697706 w 1140618"/>
              <a:gd name="connsiteY78" fmla="*/ 1578768 h 1821656"/>
              <a:gd name="connsiteX79" fmla="*/ 661987 w 1140618"/>
              <a:gd name="connsiteY79" fmla="*/ 1547812 h 1821656"/>
              <a:gd name="connsiteX80" fmla="*/ 635793 w 1140618"/>
              <a:gd name="connsiteY80" fmla="*/ 1538287 h 1821656"/>
              <a:gd name="connsiteX81" fmla="*/ 614362 w 1140618"/>
              <a:gd name="connsiteY81" fmla="*/ 1540668 h 1821656"/>
              <a:gd name="connsiteX82" fmla="*/ 600075 w 1140618"/>
              <a:gd name="connsiteY82" fmla="*/ 1569243 h 1821656"/>
              <a:gd name="connsiteX83" fmla="*/ 566737 w 1140618"/>
              <a:gd name="connsiteY83" fmla="*/ 1571625 h 1821656"/>
              <a:gd name="connsiteX84" fmla="*/ 542925 w 1140618"/>
              <a:gd name="connsiteY84" fmla="*/ 1583531 h 1821656"/>
              <a:gd name="connsiteX85" fmla="*/ 521493 w 1140618"/>
              <a:gd name="connsiteY85" fmla="*/ 1607343 h 1821656"/>
              <a:gd name="connsiteX86" fmla="*/ 495300 w 1140618"/>
              <a:gd name="connsiteY86" fmla="*/ 1600200 h 1821656"/>
              <a:gd name="connsiteX87" fmla="*/ 483393 w 1140618"/>
              <a:gd name="connsiteY87" fmla="*/ 1557337 h 1821656"/>
              <a:gd name="connsiteX88" fmla="*/ 454818 w 1140618"/>
              <a:gd name="connsiteY88" fmla="*/ 1550193 h 1821656"/>
              <a:gd name="connsiteX89" fmla="*/ 452437 w 1140618"/>
              <a:gd name="connsiteY89" fmla="*/ 1514475 h 1821656"/>
              <a:gd name="connsiteX90" fmla="*/ 416718 w 1140618"/>
              <a:gd name="connsiteY90" fmla="*/ 1478756 h 1821656"/>
              <a:gd name="connsiteX91" fmla="*/ 397668 w 1140618"/>
              <a:gd name="connsiteY91" fmla="*/ 1471612 h 1821656"/>
              <a:gd name="connsiteX92" fmla="*/ 369093 w 1140618"/>
              <a:gd name="connsiteY92" fmla="*/ 1478756 h 1821656"/>
              <a:gd name="connsiteX93" fmla="*/ 345281 w 1140618"/>
              <a:gd name="connsiteY93" fmla="*/ 1493043 h 1821656"/>
              <a:gd name="connsiteX94" fmla="*/ 345281 w 1140618"/>
              <a:gd name="connsiteY94" fmla="*/ 1493043 h 1821656"/>
              <a:gd name="connsiteX95" fmla="*/ 335756 w 1140618"/>
              <a:gd name="connsiteY95" fmla="*/ 1454943 h 1821656"/>
              <a:gd name="connsiteX96" fmla="*/ 319087 w 1140618"/>
              <a:gd name="connsiteY96" fmla="*/ 1414462 h 1821656"/>
              <a:gd name="connsiteX97" fmla="*/ 319087 w 1140618"/>
              <a:gd name="connsiteY97" fmla="*/ 1383506 h 1821656"/>
              <a:gd name="connsiteX98" fmla="*/ 321468 w 1140618"/>
              <a:gd name="connsiteY98" fmla="*/ 1343025 h 1821656"/>
              <a:gd name="connsiteX99" fmla="*/ 285750 w 1140618"/>
              <a:gd name="connsiteY99" fmla="*/ 1281112 h 1821656"/>
              <a:gd name="connsiteX100" fmla="*/ 259556 w 1140618"/>
              <a:gd name="connsiteY100" fmla="*/ 1266825 h 1821656"/>
              <a:gd name="connsiteX101" fmla="*/ 228600 w 1140618"/>
              <a:gd name="connsiteY101" fmla="*/ 1243012 h 1821656"/>
              <a:gd name="connsiteX102" fmla="*/ 192881 w 1140618"/>
              <a:gd name="connsiteY102" fmla="*/ 1190625 h 1821656"/>
              <a:gd name="connsiteX103" fmla="*/ 195262 w 1140618"/>
              <a:gd name="connsiteY103" fmla="*/ 1116806 h 1821656"/>
              <a:gd name="connsiteX104" fmla="*/ 202406 w 1140618"/>
              <a:gd name="connsiteY104" fmla="*/ 1088231 h 1821656"/>
              <a:gd name="connsiteX105" fmla="*/ 207168 w 1140618"/>
              <a:gd name="connsiteY105" fmla="*/ 1064418 h 1821656"/>
              <a:gd name="connsiteX106" fmla="*/ 176212 w 1140618"/>
              <a:gd name="connsiteY106" fmla="*/ 1031081 h 1821656"/>
              <a:gd name="connsiteX107" fmla="*/ 147637 w 1140618"/>
              <a:gd name="connsiteY107" fmla="*/ 1002506 h 1821656"/>
              <a:gd name="connsiteX108" fmla="*/ 119062 w 1140618"/>
              <a:gd name="connsiteY108" fmla="*/ 1004887 h 1821656"/>
              <a:gd name="connsiteX109" fmla="*/ 61912 w 1140618"/>
              <a:gd name="connsiteY109" fmla="*/ 940593 h 1821656"/>
              <a:gd name="connsiteX0" fmla="*/ 61912 w 1140618"/>
              <a:gd name="connsiteY0" fmla="*/ 940593 h 1821656"/>
              <a:gd name="connsiteX1" fmla="*/ 23812 w 1140618"/>
              <a:gd name="connsiteY1" fmla="*/ 902493 h 1821656"/>
              <a:gd name="connsiteX2" fmla="*/ 28575 w 1140618"/>
              <a:gd name="connsiteY2" fmla="*/ 885825 h 1821656"/>
              <a:gd name="connsiteX3" fmla="*/ 0 w 1140618"/>
              <a:gd name="connsiteY3" fmla="*/ 864393 h 1821656"/>
              <a:gd name="connsiteX4" fmla="*/ 2381 w 1140618"/>
              <a:gd name="connsiteY4" fmla="*/ 845343 h 1821656"/>
              <a:gd name="connsiteX5" fmla="*/ 30956 w 1140618"/>
              <a:gd name="connsiteY5" fmla="*/ 835818 h 1821656"/>
              <a:gd name="connsiteX6" fmla="*/ 76200 w 1140618"/>
              <a:gd name="connsiteY6" fmla="*/ 816768 h 1821656"/>
              <a:gd name="connsiteX7" fmla="*/ 109537 w 1140618"/>
              <a:gd name="connsiteY7" fmla="*/ 778668 h 1821656"/>
              <a:gd name="connsiteX8" fmla="*/ 128587 w 1140618"/>
              <a:gd name="connsiteY8" fmla="*/ 764381 h 1821656"/>
              <a:gd name="connsiteX9" fmla="*/ 161925 w 1140618"/>
              <a:gd name="connsiteY9" fmla="*/ 745331 h 1821656"/>
              <a:gd name="connsiteX10" fmla="*/ 188118 w 1140618"/>
              <a:gd name="connsiteY10" fmla="*/ 700087 h 1821656"/>
              <a:gd name="connsiteX11" fmla="*/ 214312 w 1140618"/>
              <a:gd name="connsiteY11" fmla="*/ 681037 h 1821656"/>
              <a:gd name="connsiteX12" fmla="*/ 223837 w 1140618"/>
              <a:gd name="connsiteY12" fmla="*/ 652462 h 1821656"/>
              <a:gd name="connsiteX13" fmla="*/ 226218 w 1140618"/>
              <a:gd name="connsiteY13" fmla="*/ 619125 h 1821656"/>
              <a:gd name="connsiteX14" fmla="*/ 250031 w 1140618"/>
              <a:gd name="connsiteY14" fmla="*/ 576262 h 1821656"/>
              <a:gd name="connsiteX15" fmla="*/ 254793 w 1140618"/>
              <a:gd name="connsiteY15" fmla="*/ 538162 h 1821656"/>
              <a:gd name="connsiteX16" fmla="*/ 254793 w 1140618"/>
              <a:gd name="connsiteY16" fmla="*/ 497681 h 1821656"/>
              <a:gd name="connsiteX17" fmla="*/ 271462 w 1140618"/>
              <a:gd name="connsiteY17" fmla="*/ 454818 h 1821656"/>
              <a:gd name="connsiteX18" fmla="*/ 300037 w 1140618"/>
              <a:gd name="connsiteY18" fmla="*/ 411956 h 1821656"/>
              <a:gd name="connsiteX19" fmla="*/ 326231 w 1140618"/>
              <a:gd name="connsiteY19" fmla="*/ 371475 h 1821656"/>
              <a:gd name="connsiteX20" fmla="*/ 328612 w 1140618"/>
              <a:gd name="connsiteY20" fmla="*/ 350043 h 1821656"/>
              <a:gd name="connsiteX21" fmla="*/ 335756 w 1140618"/>
              <a:gd name="connsiteY21" fmla="*/ 300037 h 1821656"/>
              <a:gd name="connsiteX22" fmla="*/ 340518 w 1140618"/>
              <a:gd name="connsiteY22" fmla="*/ 233362 h 1821656"/>
              <a:gd name="connsiteX23" fmla="*/ 340518 w 1140618"/>
              <a:gd name="connsiteY23" fmla="*/ 166687 h 1821656"/>
              <a:gd name="connsiteX24" fmla="*/ 357187 w 1140618"/>
              <a:gd name="connsiteY24" fmla="*/ 109537 h 1821656"/>
              <a:gd name="connsiteX25" fmla="*/ 357187 w 1140618"/>
              <a:gd name="connsiteY25" fmla="*/ 69056 h 1821656"/>
              <a:gd name="connsiteX26" fmla="*/ 381000 w 1140618"/>
              <a:gd name="connsiteY26" fmla="*/ 57150 h 1821656"/>
              <a:gd name="connsiteX27" fmla="*/ 445293 w 1140618"/>
              <a:gd name="connsiteY27" fmla="*/ 38100 h 1821656"/>
              <a:gd name="connsiteX28" fmla="*/ 464343 w 1140618"/>
              <a:gd name="connsiteY28" fmla="*/ 9525 h 1821656"/>
              <a:gd name="connsiteX29" fmla="*/ 502443 w 1140618"/>
              <a:gd name="connsiteY29" fmla="*/ 0 h 1821656"/>
              <a:gd name="connsiteX30" fmla="*/ 521493 w 1140618"/>
              <a:gd name="connsiteY30" fmla="*/ 50006 h 1821656"/>
              <a:gd name="connsiteX31" fmla="*/ 559593 w 1140618"/>
              <a:gd name="connsiteY31" fmla="*/ 145256 h 1821656"/>
              <a:gd name="connsiteX32" fmla="*/ 595312 w 1140618"/>
              <a:gd name="connsiteY32" fmla="*/ 207168 h 1821656"/>
              <a:gd name="connsiteX33" fmla="*/ 626268 w 1140618"/>
              <a:gd name="connsiteY33" fmla="*/ 230981 h 1821656"/>
              <a:gd name="connsiteX34" fmla="*/ 631031 w 1140618"/>
              <a:gd name="connsiteY34" fmla="*/ 254793 h 1821656"/>
              <a:gd name="connsiteX35" fmla="*/ 638175 w 1140618"/>
              <a:gd name="connsiteY35" fmla="*/ 292893 h 1821656"/>
              <a:gd name="connsiteX36" fmla="*/ 628650 w 1140618"/>
              <a:gd name="connsiteY36" fmla="*/ 347662 h 1821656"/>
              <a:gd name="connsiteX37" fmla="*/ 640556 w 1140618"/>
              <a:gd name="connsiteY37" fmla="*/ 366712 h 1821656"/>
              <a:gd name="connsiteX38" fmla="*/ 676275 w 1140618"/>
              <a:gd name="connsiteY38" fmla="*/ 473868 h 1821656"/>
              <a:gd name="connsiteX39" fmla="*/ 738187 w 1140618"/>
              <a:gd name="connsiteY39" fmla="*/ 581025 h 1821656"/>
              <a:gd name="connsiteX40" fmla="*/ 742950 w 1140618"/>
              <a:gd name="connsiteY40" fmla="*/ 602456 h 1821656"/>
              <a:gd name="connsiteX41" fmla="*/ 788193 w 1140618"/>
              <a:gd name="connsiteY41" fmla="*/ 657225 h 1821656"/>
              <a:gd name="connsiteX42" fmla="*/ 800100 w 1140618"/>
              <a:gd name="connsiteY42" fmla="*/ 704850 h 1821656"/>
              <a:gd name="connsiteX43" fmla="*/ 788193 w 1140618"/>
              <a:gd name="connsiteY43" fmla="*/ 769143 h 1821656"/>
              <a:gd name="connsiteX44" fmla="*/ 778668 w 1140618"/>
              <a:gd name="connsiteY44" fmla="*/ 876300 h 1821656"/>
              <a:gd name="connsiteX45" fmla="*/ 807243 w 1140618"/>
              <a:gd name="connsiteY45" fmla="*/ 909637 h 1821656"/>
              <a:gd name="connsiteX46" fmla="*/ 866775 w 1140618"/>
              <a:gd name="connsiteY46" fmla="*/ 992981 h 1821656"/>
              <a:gd name="connsiteX47" fmla="*/ 895350 w 1140618"/>
              <a:gd name="connsiteY47" fmla="*/ 1052512 h 1821656"/>
              <a:gd name="connsiteX48" fmla="*/ 935831 w 1140618"/>
              <a:gd name="connsiteY48" fmla="*/ 1085850 h 1821656"/>
              <a:gd name="connsiteX49" fmla="*/ 957262 w 1140618"/>
              <a:gd name="connsiteY49" fmla="*/ 1126331 h 1821656"/>
              <a:gd name="connsiteX50" fmla="*/ 962025 w 1140618"/>
              <a:gd name="connsiteY50" fmla="*/ 1176337 h 1821656"/>
              <a:gd name="connsiteX51" fmla="*/ 988218 w 1140618"/>
              <a:gd name="connsiteY51" fmla="*/ 1219200 h 1821656"/>
              <a:gd name="connsiteX52" fmla="*/ 1023937 w 1140618"/>
              <a:gd name="connsiteY52" fmla="*/ 1285875 h 1821656"/>
              <a:gd name="connsiteX53" fmla="*/ 1050131 w 1140618"/>
              <a:gd name="connsiteY53" fmla="*/ 1366837 h 1821656"/>
              <a:gd name="connsiteX54" fmla="*/ 1057275 w 1140618"/>
              <a:gd name="connsiteY54" fmla="*/ 1412081 h 1821656"/>
              <a:gd name="connsiteX55" fmla="*/ 1052512 w 1140618"/>
              <a:gd name="connsiteY55" fmla="*/ 1445418 h 1821656"/>
              <a:gd name="connsiteX56" fmla="*/ 1085850 w 1140618"/>
              <a:gd name="connsiteY56" fmla="*/ 1531143 h 1821656"/>
              <a:gd name="connsiteX57" fmla="*/ 1109662 w 1140618"/>
              <a:gd name="connsiteY57" fmla="*/ 1593056 h 1821656"/>
              <a:gd name="connsiteX58" fmla="*/ 1128712 w 1140618"/>
              <a:gd name="connsiteY58" fmla="*/ 1626393 h 1821656"/>
              <a:gd name="connsiteX59" fmla="*/ 1140618 w 1140618"/>
              <a:gd name="connsiteY59" fmla="*/ 1671637 h 1821656"/>
              <a:gd name="connsiteX60" fmla="*/ 1104900 w 1140618"/>
              <a:gd name="connsiteY60" fmla="*/ 1690687 h 1821656"/>
              <a:gd name="connsiteX61" fmla="*/ 1064418 w 1140618"/>
              <a:gd name="connsiteY61" fmla="*/ 1714500 h 1821656"/>
              <a:gd name="connsiteX62" fmla="*/ 973931 w 1140618"/>
              <a:gd name="connsiteY62" fmla="*/ 1735931 h 1821656"/>
              <a:gd name="connsiteX63" fmla="*/ 931068 w 1140618"/>
              <a:gd name="connsiteY63" fmla="*/ 1745456 h 1821656"/>
              <a:gd name="connsiteX64" fmla="*/ 897731 w 1140618"/>
              <a:gd name="connsiteY64" fmla="*/ 1757362 h 1821656"/>
              <a:gd name="connsiteX65" fmla="*/ 897731 w 1140618"/>
              <a:gd name="connsiteY65" fmla="*/ 1757362 h 1821656"/>
              <a:gd name="connsiteX66" fmla="*/ 871537 w 1140618"/>
              <a:gd name="connsiteY66" fmla="*/ 1819275 h 1821656"/>
              <a:gd name="connsiteX67" fmla="*/ 857250 w 1140618"/>
              <a:gd name="connsiteY67" fmla="*/ 1821656 h 1821656"/>
              <a:gd name="connsiteX68" fmla="*/ 847725 w 1140618"/>
              <a:gd name="connsiteY68" fmla="*/ 1785937 h 1821656"/>
              <a:gd name="connsiteX69" fmla="*/ 823912 w 1140618"/>
              <a:gd name="connsiteY69" fmla="*/ 1766887 h 1821656"/>
              <a:gd name="connsiteX70" fmla="*/ 800100 w 1140618"/>
              <a:gd name="connsiteY70" fmla="*/ 1759743 h 1821656"/>
              <a:gd name="connsiteX71" fmla="*/ 783431 w 1140618"/>
              <a:gd name="connsiteY71" fmla="*/ 1774031 h 1821656"/>
              <a:gd name="connsiteX72" fmla="*/ 745331 w 1140618"/>
              <a:gd name="connsiteY72" fmla="*/ 1754981 h 1821656"/>
              <a:gd name="connsiteX73" fmla="*/ 719137 w 1140618"/>
              <a:gd name="connsiteY73" fmla="*/ 1740693 h 1821656"/>
              <a:gd name="connsiteX74" fmla="*/ 716756 w 1140618"/>
              <a:gd name="connsiteY74" fmla="*/ 1719262 h 1821656"/>
              <a:gd name="connsiteX75" fmla="*/ 702468 w 1140618"/>
              <a:gd name="connsiteY75" fmla="*/ 1690687 h 1821656"/>
              <a:gd name="connsiteX76" fmla="*/ 709612 w 1140618"/>
              <a:gd name="connsiteY76" fmla="*/ 1659731 h 1821656"/>
              <a:gd name="connsiteX77" fmla="*/ 707231 w 1140618"/>
              <a:gd name="connsiteY77" fmla="*/ 1621631 h 1821656"/>
              <a:gd name="connsiteX78" fmla="*/ 697706 w 1140618"/>
              <a:gd name="connsiteY78" fmla="*/ 1578768 h 1821656"/>
              <a:gd name="connsiteX79" fmla="*/ 661987 w 1140618"/>
              <a:gd name="connsiteY79" fmla="*/ 1547812 h 1821656"/>
              <a:gd name="connsiteX80" fmla="*/ 635793 w 1140618"/>
              <a:gd name="connsiteY80" fmla="*/ 1538287 h 1821656"/>
              <a:gd name="connsiteX81" fmla="*/ 614362 w 1140618"/>
              <a:gd name="connsiteY81" fmla="*/ 1540668 h 1821656"/>
              <a:gd name="connsiteX82" fmla="*/ 600075 w 1140618"/>
              <a:gd name="connsiteY82" fmla="*/ 1569243 h 1821656"/>
              <a:gd name="connsiteX83" fmla="*/ 566737 w 1140618"/>
              <a:gd name="connsiteY83" fmla="*/ 1571625 h 1821656"/>
              <a:gd name="connsiteX84" fmla="*/ 542925 w 1140618"/>
              <a:gd name="connsiteY84" fmla="*/ 1583531 h 1821656"/>
              <a:gd name="connsiteX85" fmla="*/ 521493 w 1140618"/>
              <a:gd name="connsiteY85" fmla="*/ 1607343 h 1821656"/>
              <a:gd name="connsiteX86" fmla="*/ 495300 w 1140618"/>
              <a:gd name="connsiteY86" fmla="*/ 1600200 h 1821656"/>
              <a:gd name="connsiteX87" fmla="*/ 483393 w 1140618"/>
              <a:gd name="connsiteY87" fmla="*/ 1557337 h 1821656"/>
              <a:gd name="connsiteX88" fmla="*/ 454818 w 1140618"/>
              <a:gd name="connsiteY88" fmla="*/ 1550193 h 1821656"/>
              <a:gd name="connsiteX89" fmla="*/ 452437 w 1140618"/>
              <a:gd name="connsiteY89" fmla="*/ 1514475 h 1821656"/>
              <a:gd name="connsiteX90" fmla="*/ 416718 w 1140618"/>
              <a:gd name="connsiteY90" fmla="*/ 1478756 h 1821656"/>
              <a:gd name="connsiteX91" fmla="*/ 397668 w 1140618"/>
              <a:gd name="connsiteY91" fmla="*/ 1471612 h 1821656"/>
              <a:gd name="connsiteX92" fmla="*/ 369093 w 1140618"/>
              <a:gd name="connsiteY92" fmla="*/ 1478756 h 1821656"/>
              <a:gd name="connsiteX93" fmla="*/ 345281 w 1140618"/>
              <a:gd name="connsiteY93" fmla="*/ 1493043 h 1821656"/>
              <a:gd name="connsiteX94" fmla="*/ 345281 w 1140618"/>
              <a:gd name="connsiteY94" fmla="*/ 1493043 h 1821656"/>
              <a:gd name="connsiteX95" fmla="*/ 335756 w 1140618"/>
              <a:gd name="connsiteY95" fmla="*/ 1454943 h 1821656"/>
              <a:gd name="connsiteX96" fmla="*/ 319087 w 1140618"/>
              <a:gd name="connsiteY96" fmla="*/ 1414462 h 1821656"/>
              <a:gd name="connsiteX97" fmla="*/ 319087 w 1140618"/>
              <a:gd name="connsiteY97" fmla="*/ 1383506 h 1821656"/>
              <a:gd name="connsiteX98" fmla="*/ 321468 w 1140618"/>
              <a:gd name="connsiteY98" fmla="*/ 1343025 h 1821656"/>
              <a:gd name="connsiteX99" fmla="*/ 285750 w 1140618"/>
              <a:gd name="connsiteY99" fmla="*/ 1281112 h 1821656"/>
              <a:gd name="connsiteX100" fmla="*/ 259556 w 1140618"/>
              <a:gd name="connsiteY100" fmla="*/ 1266825 h 1821656"/>
              <a:gd name="connsiteX101" fmla="*/ 228600 w 1140618"/>
              <a:gd name="connsiteY101" fmla="*/ 1243012 h 1821656"/>
              <a:gd name="connsiteX102" fmla="*/ 192881 w 1140618"/>
              <a:gd name="connsiteY102" fmla="*/ 1190625 h 1821656"/>
              <a:gd name="connsiteX103" fmla="*/ 195262 w 1140618"/>
              <a:gd name="connsiteY103" fmla="*/ 1116806 h 1821656"/>
              <a:gd name="connsiteX104" fmla="*/ 202406 w 1140618"/>
              <a:gd name="connsiteY104" fmla="*/ 1088231 h 1821656"/>
              <a:gd name="connsiteX105" fmla="*/ 207168 w 1140618"/>
              <a:gd name="connsiteY105" fmla="*/ 1064418 h 1821656"/>
              <a:gd name="connsiteX106" fmla="*/ 176212 w 1140618"/>
              <a:gd name="connsiteY106" fmla="*/ 1031081 h 1821656"/>
              <a:gd name="connsiteX107" fmla="*/ 147637 w 1140618"/>
              <a:gd name="connsiteY107" fmla="*/ 1002506 h 1821656"/>
              <a:gd name="connsiteX108" fmla="*/ 119062 w 1140618"/>
              <a:gd name="connsiteY108" fmla="*/ 1004887 h 1821656"/>
              <a:gd name="connsiteX109" fmla="*/ 97631 w 1140618"/>
              <a:gd name="connsiteY109" fmla="*/ 957262 h 1821656"/>
              <a:gd name="connsiteX110" fmla="*/ 61912 w 1140618"/>
              <a:gd name="connsiteY110" fmla="*/ 940593 h 18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140618" h="1821656">
                <a:moveTo>
                  <a:pt x="61912" y="940593"/>
                </a:moveTo>
                <a:lnTo>
                  <a:pt x="23812" y="902493"/>
                </a:lnTo>
                <a:lnTo>
                  <a:pt x="28575" y="885825"/>
                </a:lnTo>
                <a:lnTo>
                  <a:pt x="0" y="864393"/>
                </a:lnTo>
                <a:lnTo>
                  <a:pt x="2381" y="845343"/>
                </a:lnTo>
                <a:lnTo>
                  <a:pt x="30956" y="835818"/>
                </a:lnTo>
                <a:lnTo>
                  <a:pt x="76200" y="816768"/>
                </a:lnTo>
                <a:lnTo>
                  <a:pt x="109537" y="778668"/>
                </a:lnTo>
                <a:lnTo>
                  <a:pt x="128587" y="764381"/>
                </a:lnTo>
                <a:lnTo>
                  <a:pt x="161925" y="745331"/>
                </a:lnTo>
                <a:lnTo>
                  <a:pt x="188118" y="700087"/>
                </a:lnTo>
                <a:lnTo>
                  <a:pt x="214312" y="681037"/>
                </a:lnTo>
                <a:lnTo>
                  <a:pt x="223837" y="652462"/>
                </a:lnTo>
                <a:lnTo>
                  <a:pt x="226218" y="619125"/>
                </a:lnTo>
                <a:lnTo>
                  <a:pt x="250031" y="576262"/>
                </a:lnTo>
                <a:lnTo>
                  <a:pt x="254793" y="538162"/>
                </a:lnTo>
                <a:lnTo>
                  <a:pt x="254793" y="497681"/>
                </a:lnTo>
                <a:lnTo>
                  <a:pt x="271462" y="454818"/>
                </a:lnTo>
                <a:lnTo>
                  <a:pt x="300037" y="411956"/>
                </a:lnTo>
                <a:lnTo>
                  <a:pt x="326231" y="371475"/>
                </a:lnTo>
                <a:lnTo>
                  <a:pt x="328612" y="350043"/>
                </a:lnTo>
                <a:lnTo>
                  <a:pt x="335756" y="300037"/>
                </a:lnTo>
                <a:lnTo>
                  <a:pt x="340518" y="233362"/>
                </a:lnTo>
                <a:lnTo>
                  <a:pt x="340518" y="166687"/>
                </a:lnTo>
                <a:lnTo>
                  <a:pt x="357187" y="109537"/>
                </a:lnTo>
                <a:lnTo>
                  <a:pt x="357187" y="69056"/>
                </a:lnTo>
                <a:lnTo>
                  <a:pt x="381000" y="57150"/>
                </a:lnTo>
                <a:lnTo>
                  <a:pt x="445293" y="38100"/>
                </a:lnTo>
                <a:lnTo>
                  <a:pt x="464343" y="9525"/>
                </a:lnTo>
                <a:lnTo>
                  <a:pt x="502443" y="0"/>
                </a:lnTo>
                <a:lnTo>
                  <a:pt x="521493" y="50006"/>
                </a:lnTo>
                <a:lnTo>
                  <a:pt x="559593" y="145256"/>
                </a:lnTo>
                <a:lnTo>
                  <a:pt x="595312" y="207168"/>
                </a:lnTo>
                <a:lnTo>
                  <a:pt x="626268" y="230981"/>
                </a:lnTo>
                <a:lnTo>
                  <a:pt x="631031" y="254793"/>
                </a:lnTo>
                <a:lnTo>
                  <a:pt x="638175" y="292893"/>
                </a:lnTo>
                <a:lnTo>
                  <a:pt x="628650" y="347662"/>
                </a:lnTo>
                <a:lnTo>
                  <a:pt x="640556" y="366712"/>
                </a:lnTo>
                <a:lnTo>
                  <a:pt x="676275" y="473868"/>
                </a:lnTo>
                <a:lnTo>
                  <a:pt x="738187" y="581025"/>
                </a:lnTo>
                <a:lnTo>
                  <a:pt x="742950" y="602456"/>
                </a:lnTo>
                <a:lnTo>
                  <a:pt x="788193" y="657225"/>
                </a:lnTo>
                <a:lnTo>
                  <a:pt x="800100" y="704850"/>
                </a:lnTo>
                <a:lnTo>
                  <a:pt x="788193" y="769143"/>
                </a:lnTo>
                <a:lnTo>
                  <a:pt x="778668" y="876300"/>
                </a:lnTo>
                <a:lnTo>
                  <a:pt x="807243" y="909637"/>
                </a:lnTo>
                <a:lnTo>
                  <a:pt x="866775" y="992981"/>
                </a:lnTo>
                <a:lnTo>
                  <a:pt x="895350" y="1052512"/>
                </a:lnTo>
                <a:lnTo>
                  <a:pt x="935831" y="1085850"/>
                </a:lnTo>
                <a:lnTo>
                  <a:pt x="957262" y="1126331"/>
                </a:lnTo>
                <a:lnTo>
                  <a:pt x="962025" y="1176337"/>
                </a:lnTo>
                <a:lnTo>
                  <a:pt x="988218" y="1219200"/>
                </a:lnTo>
                <a:lnTo>
                  <a:pt x="1023937" y="1285875"/>
                </a:lnTo>
                <a:lnTo>
                  <a:pt x="1050131" y="1366837"/>
                </a:lnTo>
                <a:lnTo>
                  <a:pt x="1057275" y="1412081"/>
                </a:lnTo>
                <a:lnTo>
                  <a:pt x="1052512" y="1445418"/>
                </a:lnTo>
                <a:lnTo>
                  <a:pt x="1085850" y="1531143"/>
                </a:lnTo>
                <a:lnTo>
                  <a:pt x="1109662" y="1593056"/>
                </a:lnTo>
                <a:lnTo>
                  <a:pt x="1128712" y="1626393"/>
                </a:lnTo>
                <a:lnTo>
                  <a:pt x="1140618" y="1671637"/>
                </a:lnTo>
                <a:lnTo>
                  <a:pt x="1104900" y="1690687"/>
                </a:lnTo>
                <a:lnTo>
                  <a:pt x="1064418" y="1714500"/>
                </a:lnTo>
                <a:lnTo>
                  <a:pt x="973931" y="1735931"/>
                </a:lnTo>
                <a:lnTo>
                  <a:pt x="931068" y="1745456"/>
                </a:lnTo>
                <a:lnTo>
                  <a:pt x="897731" y="1757362"/>
                </a:lnTo>
                <a:lnTo>
                  <a:pt x="897731" y="1757362"/>
                </a:lnTo>
                <a:lnTo>
                  <a:pt x="871537" y="1819275"/>
                </a:lnTo>
                <a:lnTo>
                  <a:pt x="857250" y="1821656"/>
                </a:lnTo>
                <a:lnTo>
                  <a:pt x="847725" y="1785937"/>
                </a:lnTo>
                <a:lnTo>
                  <a:pt x="823912" y="1766887"/>
                </a:lnTo>
                <a:lnTo>
                  <a:pt x="800100" y="1759743"/>
                </a:lnTo>
                <a:lnTo>
                  <a:pt x="783431" y="1774031"/>
                </a:lnTo>
                <a:lnTo>
                  <a:pt x="745331" y="1754981"/>
                </a:lnTo>
                <a:lnTo>
                  <a:pt x="719137" y="1740693"/>
                </a:lnTo>
                <a:lnTo>
                  <a:pt x="716756" y="1719262"/>
                </a:lnTo>
                <a:lnTo>
                  <a:pt x="702468" y="1690687"/>
                </a:lnTo>
                <a:lnTo>
                  <a:pt x="709612" y="1659731"/>
                </a:lnTo>
                <a:lnTo>
                  <a:pt x="707231" y="1621631"/>
                </a:lnTo>
                <a:lnTo>
                  <a:pt x="697706" y="1578768"/>
                </a:lnTo>
                <a:lnTo>
                  <a:pt x="661987" y="1547812"/>
                </a:lnTo>
                <a:lnTo>
                  <a:pt x="635793" y="1538287"/>
                </a:lnTo>
                <a:lnTo>
                  <a:pt x="614362" y="1540668"/>
                </a:lnTo>
                <a:lnTo>
                  <a:pt x="600075" y="1569243"/>
                </a:lnTo>
                <a:lnTo>
                  <a:pt x="566737" y="1571625"/>
                </a:lnTo>
                <a:lnTo>
                  <a:pt x="542925" y="1583531"/>
                </a:lnTo>
                <a:lnTo>
                  <a:pt x="521493" y="1607343"/>
                </a:lnTo>
                <a:lnTo>
                  <a:pt x="495300" y="1600200"/>
                </a:lnTo>
                <a:lnTo>
                  <a:pt x="483393" y="1557337"/>
                </a:lnTo>
                <a:lnTo>
                  <a:pt x="454818" y="1550193"/>
                </a:lnTo>
                <a:lnTo>
                  <a:pt x="452437" y="1514475"/>
                </a:lnTo>
                <a:lnTo>
                  <a:pt x="416718" y="1478756"/>
                </a:lnTo>
                <a:lnTo>
                  <a:pt x="397668" y="1471612"/>
                </a:lnTo>
                <a:lnTo>
                  <a:pt x="369093" y="1478756"/>
                </a:lnTo>
                <a:lnTo>
                  <a:pt x="345281" y="1493043"/>
                </a:lnTo>
                <a:lnTo>
                  <a:pt x="345281" y="1493043"/>
                </a:lnTo>
                <a:lnTo>
                  <a:pt x="335756" y="1454943"/>
                </a:lnTo>
                <a:lnTo>
                  <a:pt x="319087" y="1414462"/>
                </a:lnTo>
                <a:lnTo>
                  <a:pt x="319087" y="1383506"/>
                </a:lnTo>
                <a:lnTo>
                  <a:pt x="321468" y="1343025"/>
                </a:lnTo>
                <a:lnTo>
                  <a:pt x="285750" y="1281112"/>
                </a:lnTo>
                <a:lnTo>
                  <a:pt x="259556" y="1266825"/>
                </a:lnTo>
                <a:lnTo>
                  <a:pt x="228600" y="1243012"/>
                </a:lnTo>
                <a:lnTo>
                  <a:pt x="192881" y="1190625"/>
                </a:lnTo>
                <a:cubicBezTo>
                  <a:pt x="193675" y="1166019"/>
                  <a:pt x="194468" y="1141412"/>
                  <a:pt x="195262" y="1116806"/>
                </a:cubicBezTo>
                <a:lnTo>
                  <a:pt x="202406" y="1088231"/>
                </a:lnTo>
                <a:lnTo>
                  <a:pt x="207168" y="1064418"/>
                </a:lnTo>
                <a:lnTo>
                  <a:pt x="176212" y="1031081"/>
                </a:lnTo>
                <a:lnTo>
                  <a:pt x="147637" y="1002506"/>
                </a:lnTo>
                <a:lnTo>
                  <a:pt x="119062" y="1004887"/>
                </a:lnTo>
                <a:cubicBezTo>
                  <a:pt x="111125" y="992981"/>
                  <a:pt x="105568" y="969168"/>
                  <a:pt x="97631" y="957262"/>
                </a:cubicBezTo>
                <a:lnTo>
                  <a:pt x="61912" y="94059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4B4C8D3-B6DC-FF42-F0C2-6F3DE8F01B92}"/>
              </a:ext>
            </a:extLst>
          </p:cNvPr>
          <p:cNvSpPr txBox="1"/>
          <p:nvPr/>
        </p:nvSpPr>
        <p:spPr>
          <a:xfrm>
            <a:off x="878707" y="119220"/>
            <a:ext cx="595389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 i="0" dirty="0" err="1">
                <a:solidFill>
                  <a:schemeClr val="tx1"/>
                </a:solidFill>
                <a:effectLst/>
                <a:latin typeface="+mj-lt"/>
              </a:rPr>
              <a:t>Goseong</a:t>
            </a:r>
            <a:r>
              <a:rPr lang="en-US" altLang="ko-KR" sz="3200" b="1" i="0" dirty="0">
                <a:solidFill>
                  <a:schemeClr val="tx1"/>
                </a:solidFill>
                <a:effectLst/>
                <a:latin typeface="+mj-lt"/>
              </a:rPr>
              <a:t> – </a:t>
            </a:r>
            <a:r>
              <a:rPr lang="en-US" altLang="ko-KR" sz="2400" b="1" dirty="0"/>
              <a:t>DMZ museum</a:t>
            </a:r>
            <a:endParaRPr lang="en-US" altLang="ko-KR" sz="1800" b="1" i="0" dirty="0">
              <a:solidFill>
                <a:srgbClr val="202020"/>
              </a:solidFill>
              <a:effectLst/>
              <a:latin typeface="+mj-lt"/>
            </a:endParaRPr>
          </a:p>
          <a:p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그림 2" descr="지도이(가) 표시된 사진&#10;&#10;자동 생성된 설명">
            <a:extLst>
              <a:ext uri="{FF2B5EF4-FFF2-40B4-BE49-F238E27FC236}">
                <a16:creationId xmlns:a16="http://schemas.microsoft.com/office/drawing/2014/main" id="{06E8429A-3486-6C42-B7EE-7F62625A0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747" y="980994"/>
            <a:ext cx="7297416" cy="5509549"/>
          </a:xfrm>
          <a:prstGeom prst="rect">
            <a:avLst/>
          </a:prstGeom>
        </p:spPr>
      </p:pic>
      <p:grpSp>
        <p:nvGrpSpPr>
          <p:cNvPr id="7" name="그룹 6">
            <a:extLst>
              <a:ext uri="{FF2B5EF4-FFF2-40B4-BE49-F238E27FC236}">
                <a16:creationId xmlns:a16="http://schemas.microsoft.com/office/drawing/2014/main" id="{93E9BD6E-CC10-42E5-EDC5-B34D8A73998F}"/>
              </a:ext>
            </a:extLst>
          </p:cNvPr>
          <p:cNvGrpSpPr/>
          <p:nvPr/>
        </p:nvGrpSpPr>
        <p:grpSpPr>
          <a:xfrm>
            <a:off x="2034492" y="3908915"/>
            <a:ext cx="914400" cy="914400"/>
            <a:chOff x="9048750" y="7115103"/>
            <a:chExt cx="914400" cy="914400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4227A06E-25FC-F156-E999-58A9E07EBD65}"/>
                </a:ext>
              </a:extLst>
            </p:cNvPr>
            <p:cNvSpPr/>
            <p:nvPr/>
          </p:nvSpPr>
          <p:spPr>
            <a:xfrm>
              <a:off x="9262110" y="7338060"/>
              <a:ext cx="487680" cy="468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5" name="그래픽 4" descr="새 배지 단색으로 채워진">
              <a:extLst>
                <a:ext uri="{FF2B5EF4-FFF2-40B4-BE49-F238E27FC236}">
                  <a16:creationId xmlns:a16="http://schemas.microsoft.com/office/drawing/2014/main" id="{6D0032F0-04FB-6BEA-5B8E-1E22AE8BEC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048750" y="7115103"/>
              <a:ext cx="914400" cy="914400"/>
            </a:xfrm>
            <a:prstGeom prst="rect">
              <a:avLst/>
            </a:prstGeom>
          </p:spPr>
        </p:pic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E6747476-10FE-BFE0-4475-4C3562026AD5}"/>
              </a:ext>
            </a:extLst>
          </p:cNvPr>
          <p:cNvGrpSpPr/>
          <p:nvPr/>
        </p:nvGrpSpPr>
        <p:grpSpPr>
          <a:xfrm>
            <a:off x="8363779" y="4600359"/>
            <a:ext cx="3753573" cy="914400"/>
            <a:chOff x="8874708" y="3074881"/>
            <a:chExt cx="3753573" cy="914400"/>
          </a:xfrm>
        </p:grpSpPr>
        <p:pic>
          <p:nvPicPr>
            <p:cNvPr id="8" name="그래픽 7" descr="새 배지 단색으로 채워진">
              <a:extLst>
                <a:ext uri="{FF2B5EF4-FFF2-40B4-BE49-F238E27FC236}">
                  <a16:creationId xmlns:a16="http://schemas.microsoft.com/office/drawing/2014/main" id="{4B75D3A8-9772-5995-8399-F8A6E3C2B3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74708" y="3074881"/>
              <a:ext cx="914400" cy="9144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53A06FB-A86F-3F15-8244-30E4062DCADE}"/>
                </a:ext>
              </a:extLst>
            </p:cNvPr>
            <p:cNvSpPr txBox="1"/>
            <p:nvPr/>
          </p:nvSpPr>
          <p:spPr>
            <a:xfrm>
              <a:off x="9629255" y="3312020"/>
              <a:ext cx="29990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/>
                <a:t>Meeting Point at 12:00</a:t>
              </a:r>
              <a:endParaRPr lang="ko-KR" altLang="en-US" sz="2000" b="1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FD8E9F1-0326-AB83-AE02-06465CC57F65}"/>
              </a:ext>
            </a:extLst>
          </p:cNvPr>
          <p:cNvSpPr txBox="1"/>
          <p:nvPr/>
        </p:nvSpPr>
        <p:spPr>
          <a:xfrm>
            <a:off x="8355071" y="959394"/>
            <a:ext cx="324244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2400" b="1" i="0" dirty="0">
                <a:solidFill>
                  <a:srgbClr val="333333"/>
                </a:solidFill>
                <a:effectLst/>
                <a:latin typeface="+mj-lt"/>
                <a:ea typeface="나눔고딕" panose="020D0604000000000000" pitchFamily="50" charset="-127"/>
              </a:rPr>
              <a:t>DMZ</a:t>
            </a:r>
          </a:p>
          <a:p>
            <a:r>
              <a:rPr lang="en-US" altLang="ko-KR" sz="2400" b="0" i="0" dirty="0">
                <a:solidFill>
                  <a:srgbClr val="333333"/>
                </a:solidFill>
                <a:effectLst/>
                <a:latin typeface="+mj-lt"/>
                <a:ea typeface="나눔고딕" panose="020D0604000000000000" pitchFamily="50" charset="-127"/>
              </a:rPr>
              <a:t>: Demilitarized Zone</a:t>
            </a:r>
            <a:endParaRPr lang="ko-KR" altLang="en-US" sz="2400" dirty="0">
              <a:latin typeface="+mj-lt"/>
            </a:endParaRPr>
          </a:p>
        </p:txBody>
      </p:sp>
      <p:pic>
        <p:nvPicPr>
          <p:cNvPr id="12" name="그림 11" descr="지도이(가) 표시된 사진&#10;&#10;자동 생성된 설명">
            <a:extLst>
              <a:ext uri="{FF2B5EF4-FFF2-40B4-BE49-F238E27FC236}">
                <a16:creationId xmlns:a16="http://schemas.microsoft.com/office/drawing/2014/main" id="{87FE688B-BCAB-E808-B5DF-0C437EBFD6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3093" y="1917489"/>
            <a:ext cx="3522599" cy="2337269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CCAAE724-C472-D62F-E3CC-9CF56997FD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3009" y="90348"/>
            <a:ext cx="727710" cy="72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37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>
            <a:extLst>
              <a:ext uri="{FF2B5EF4-FFF2-40B4-BE49-F238E27FC236}">
                <a16:creationId xmlns:a16="http://schemas.microsoft.com/office/drawing/2014/main" id="{99CB0447-BCBA-8436-002A-483284E58AC7}"/>
              </a:ext>
            </a:extLst>
          </p:cNvPr>
          <p:cNvSpPr/>
          <p:nvPr/>
        </p:nvSpPr>
        <p:spPr>
          <a:xfrm>
            <a:off x="0" y="438189"/>
            <a:ext cx="5185458" cy="693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C0E71734-6C0B-4AF2-CE49-558EC7A4BC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4524" y="80542"/>
            <a:ext cx="4293681" cy="2211363"/>
          </a:xfrm>
          <a:prstGeom prst="rect">
            <a:avLst/>
          </a:prstGeom>
        </p:spPr>
      </p:pic>
      <p:grpSp>
        <p:nvGrpSpPr>
          <p:cNvPr id="63" name="그룹 62">
            <a:extLst>
              <a:ext uri="{FF2B5EF4-FFF2-40B4-BE49-F238E27FC236}">
                <a16:creationId xmlns:a16="http://schemas.microsoft.com/office/drawing/2014/main" id="{B8C4256C-741E-16C7-BF15-24BE1E942B31}"/>
              </a:ext>
            </a:extLst>
          </p:cNvPr>
          <p:cNvGrpSpPr/>
          <p:nvPr/>
        </p:nvGrpSpPr>
        <p:grpSpPr>
          <a:xfrm>
            <a:off x="35926" y="1238434"/>
            <a:ext cx="7091035" cy="4552397"/>
            <a:chOff x="35926" y="1238434"/>
            <a:chExt cx="7091035" cy="4552397"/>
          </a:xfrm>
        </p:grpSpPr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CEA80CD2-CA53-8475-B9BB-9BFA68644A1B}"/>
                </a:ext>
              </a:extLst>
            </p:cNvPr>
            <p:cNvGrpSpPr/>
            <p:nvPr/>
          </p:nvGrpSpPr>
          <p:grpSpPr>
            <a:xfrm>
              <a:off x="35926" y="1238434"/>
              <a:ext cx="7091035" cy="4552397"/>
              <a:chOff x="756212" y="1724158"/>
              <a:chExt cx="8009921" cy="5142316"/>
            </a:xfrm>
          </p:grpSpPr>
          <p:grpSp>
            <p:nvGrpSpPr>
              <p:cNvPr id="31" name="그룹 30">
                <a:extLst>
                  <a:ext uri="{FF2B5EF4-FFF2-40B4-BE49-F238E27FC236}">
                    <a16:creationId xmlns:a16="http://schemas.microsoft.com/office/drawing/2014/main" id="{6FB55AE3-C955-6641-595E-6AB4C8AA3A8F}"/>
                  </a:ext>
                </a:extLst>
              </p:cNvPr>
              <p:cNvGrpSpPr/>
              <p:nvPr/>
            </p:nvGrpSpPr>
            <p:grpSpPr>
              <a:xfrm>
                <a:off x="879433" y="2303999"/>
                <a:ext cx="7886700" cy="4562475"/>
                <a:chOff x="879433" y="2303999"/>
                <a:chExt cx="7886700" cy="4562475"/>
              </a:xfrm>
            </p:grpSpPr>
            <p:pic>
              <p:nvPicPr>
                <p:cNvPr id="20" name="그림 19">
                  <a:extLst>
                    <a:ext uri="{FF2B5EF4-FFF2-40B4-BE49-F238E27FC236}">
                      <a16:creationId xmlns:a16="http://schemas.microsoft.com/office/drawing/2014/main" id="{0D6497DD-C331-2FE2-FB40-F5EDB854806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879433" y="2303999"/>
                  <a:ext cx="7886700" cy="4562475"/>
                </a:xfrm>
                <a:prstGeom prst="rect">
                  <a:avLst/>
                </a:prstGeom>
                <a:ln>
                  <a:noFill/>
                </a:ln>
              </p:spPr>
            </p:pic>
            <p:pic>
              <p:nvPicPr>
                <p:cNvPr id="25" name="그래픽 24" descr="배지 단색으로 채워진">
                  <a:extLst>
                    <a:ext uri="{FF2B5EF4-FFF2-40B4-BE49-F238E27FC236}">
                      <a16:creationId xmlns:a16="http://schemas.microsoft.com/office/drawing/2014/main" id="{845FE597-28C9-9F15-48F3-7BC4FB391BC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96DAC541-7B7A-43D3-8B79-37D633B846F1}">
                      <asvg:svgBlip xmlns:asvg="http://schemas.microsoft.com/office/drawing/2016/SVG/main" r:embed="rId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43782" y="5474826"/>
                  <a:ext cx="721489" cy="721489"/>
                </a:xfrm>
                <a:prstGeom prst="rect">
                  <a:avLst/>
                </a:prstGeom>
              </p:spPr>
            </p:pic>
            <p:pic>
              <p:nvPicPr>
                <p:cNvPr id="27" name="그래픽 26" descr="배지 1 단색으로 채워진">
                  <a:extLst>
                    <a:ext uri="{FF2B5EF4-FFF2-40B4-BE49-F238E27FC236}">
                      <a16:creationId xmlns:a16="http://schemas.microsoft.com/office/drawing/2014/main" id="{590C78CC-88EC-77C1-B7D3-BFE9CB17C36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74511" y="4718612"/>
                  <a:ext cx="721489" cy="721489"/>
                </a:xfrm>
                <a:prstGeom prst="rect">
                  <a:avLst/>
                </a:prstGeom>
              </p:spPr>
            </p:pic>
            <p:cxnSp>
              <p:nvCxnSpPr>
                <p:cNvPr id="29" name="직선 화살표 연결선 28">
                  <a:extLst>
                    <a:ext uri="{FF2B5EF4-FFF2-40B4-BE49-F238E27FC236}">
                      <a16:creationId xmlns:a16="http://schemas.microsoft.com/office/drawing/2014/main" id="{E37FDF41-1A73-FC48-551B-73CBD638BC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08294" y="5220182"/>
                  <a:ext cx="266217" cy="115747"/>
                </a:xfrm>
                <a:prstGeom prst="straightConnector1">
                  <a:avLst/>
                </a:prstGeom>
                <a:ln w="57150">
                  <a:noFill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3" name="그래픽 32" descr="플래그 단색으로 채워진">
                <a:extLst>
                  <a:ext uri="{FF2B5EF4-FFF2-40B4-BE49-F238E27FC236}">
                    <a16:creationId xmlns:a16="http://schemas.microsoft.com/office/drawing/2014/main" id="{9D01F762-EB2E-F8DF-9A01-499AB0411D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291829" y="1724158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4" name="그래픽 33" descr="플래그 단색으로 채워진">
                <a:extLst>
                  <a:ext uri="{FF2B5EF4-FFF2-40B4-BE49-F238E27FC236}">
                    <a16:creationId xmlns:a16="http://schemas.microsoft.com/office/drawing/2014/main" id="{6D07632B-AE03-927C-C2E3-680B285D78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756212" y="5079356"/>
                <a:ext cx="914400" cy="914400"/>
              </a:xfrm>
              <a:prstGeom prst="rect">
                <a:avLst/>
              </a:prstGeom>
            </p:spPr>
          </p:pic>
        </p:grpSp>
        <p:cxnSp>
          <p:nvCxnSpPr>
            <p:cNvPr id="38" name="직선 화살표 연결선 37">
              <a:extLst>
                <a:ext uri="{FF2B5EF4-FFF2-40B4-BE49-F238E27FC236}">
                  <a16:creationId xmlns:a16="http://schemas.microsoft.com/office/drawing/2014/main" id="{AFD1108F-7BD7-4F93-1CFA-53AF7A3B97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7665" y="4308358"/>
              <a:ext cx="312516" cy="115747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5" name="그래픽 44" descr="배지 1 단색으로 채워진">
            <a:extLst>
              <a:ext uri="{FF2B5EF4-FFF2-40B4-BE49-F238E27FC236}">
                <a16:creationId xmlns:a16="http://schemas.microsoft.com/office/drawing/2014/main" id="{0C822EDF-2A0B-1549-A622-99F3F2FD2E9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279816" y="2296386"/>
            <a:ext cx="555779" cy="555779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749AEBB-370A-B275-9AA6-79EE6EAB82C4}"/>
              </a:ext>
            </a:extLst>
          </p:cNvPr>
          <p:cNvSpPr txBox="1"/>
          <p:nvPr/>
        </p:nvSpPr>
        <p:spPr>
          <a:xfrm>
            <a:off x="7591067" y="2367722"/>
            <a:ext cx="4196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   Unification Observatory Tower</a:t>
            </a:r>
            <a:endParaRPr lang="ko-KR" altLang="en-US" sz="20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91738D-5B78-B9C2-E40C-626A37E25CE6}"/>
              </a:ext>
            </a:extLst>
          </p:cNvPr>
          <p:cNvSpPr txBox="1"/>
          <p:nvPr/>
        </p:nvSpPr>
        <p:spPr>
          <a:xfrm>
            <a:off x="7279816" y="2707483"/>
            <a:ext cx="4444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An observatory where you can see Mt. </a:t>
            </a:r>
            <a:r>
              <a:rPr lang="en-US" altLang="ko-KR" dirty="0" err="1"/>
              <a:t>Geumgang</a:t>
            </a:r>
            <a:r>
              <a:rPr lang="en-US" altLang="ko-KR" dirty="0"/>
              <a:t> &amp; Haegeum river in North Korea at a glance.</a:t>
            </a:r>
            <a:endParaRPr lang="ko-KR" altLang="en-US" dirty="0"/>
          </a:p>
        </p:txBody>
      </p:sp>
      <p:pic>
        <p:nvPicPr>
          <p:cNvPr id="52" name="그래픽 51" descr="배지 단색으로 채워진">
            <a:extLst>
              <a:ext uri="{FF2B5EF4-FFF2-40B4-BE49-F238E27FC236}">
                <a16:creationId xmlns:a16="http://schemas.microsoft.com/office/drawing/2014/main" id="{6047A2D5-6CF7-C387-69DA-E572EF5C52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79815" y="5318263"/>
            <a:ext cx="555779" cy="555779"/>
          </a:xfrm>
          <a:prstGeom prst="rect">
            <a:avLst/>
          </a:prstGeom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id="{B1EA604D-362C-A492-D24D-92ED6AB9EB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0906" y="3653644"/>
            <a:ext cx="4297299" cy="1688484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4B9D9BAF-7741-12C6-0546-861E6049A40B}"/>
              </a:ext>
            </a:extLst>
          </p:cNvPr>
          <p:cNvSpPr txBox="1"/>
          <p:nvPr/>
        </p:nvSpPr>
        <p:spPr>
          <a:xfrm>
            <a:off x="7477761" y="5396394"/>
            <a:ext cx="3874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spc="-100" dirty="0"/>
              <a:t>   The Korean War Exhibition Hall</a:t>
            </a:r>
            <a:endParaRPr lang="ko-KR" altLang="en-US" sz="2000" b="1" spc="-100" dirty="0"/>
          </a:p>
        </p:txBody>
      </p:sp>
      <p:sp>
        <p:nvSpPr>
          <p:cNvPr id="60" name="고성군">
            <a:extLst>
              <a:ext uri="{FF2B5EF4-FFF2-40B4-BE49-F238E27FC236}">
                <a16:creationId xmlns:a16="http://schemas.microsoft.com/office/drawing/2014/main" id="{2134C1B0-123A-E083-5982-781B13963609}"/>
              </a:ext>
            </a:extLst>
          </p:cNvPr>
          <p:cNvSpPr/>
          <p:nvPr/>
        </p:nvSpPr>
        <p:spPr>
          <a:xfrm>
            <a:off x="92039" y="118523"/>
            <a:ext cx="786668" cy="1256370"/>
          </a:xfrm>
          <a:custGeom>
            <a:avLst/>
            <a:gdLst>
              <a:gd name="connsiteX0" fmla="*/ 61912 w 1140618"/>
              <a:gd name="connsiteY0" fmla="*/ 940593 h 1821656"/>
              <a:gd name="connsiteX1" fmla="*/ 23812 w 1140618"/>
              <a:gd name="connsiteY1" fmla="*/ 902493 h 1821656"/>
              <a:gd name="connsiteX2" fmla="*/ 28575 w 1140618"/>
              <a:gd name="connsiteY2" fmla="*/ 885825 h 1821656"/>
              <a:gd name="connsiteX3" fmla="*/ 0 w 1140618"/>
              <a:gd name="connsiteY3" fmla="*/ 864393 h 1821656"/>
              <a:gd name="connsiteX4" fmla="*/ 2381 w 1140618"/>
              <a:gd name="connsiteY4" fmla="*/ 845343 h 1821656"/>
              <a:gd name="connsiteX5" fmla="*/ 30956 w 1140618"/>
              <a:gd name="connsiteY5" fmla="*/ 835818 h 1821656"/>
              <a:gd name="connsiteX6" fmla="*/ 76200 w 1140618"/>
              <a:gd name="connsiteY6" fmla="*/ 816768 h 1821656"/>
              <a:gd name="connsiteX7" fmla="*/ 109537 w 1140618"/>
              <a:gd name="connsiteY7" fmla="*/ 778668 h 1821656"/>
              <a:gd name="connsiteX8" fmla="*/ 128587 w 1140618"/>
              <a:gd name="connsiteY8" fmla="*/ 764381 h 1821656"/>
              <a:gd name="connsiteX9" fmla="*/ 161925 w 1140618"/>
              <a:gd name="connsiteY9" fmla="*/ 745331 h 1821656"/>
              <a:gd name="connsiteX10" fmla="*/ 188118 w 1140618"/>
              <a:gd name="connsiteY10" fmla="*/ 700087 h 1821656"/>
              <a:gd name="connsiteX11" fmla="*/ 214312 w 1140618"/>
              <a:gd name="connsiteY11" fmla="*/ 681037 h 1821656"/>
              <a:gd name="connsiteX12" fmla="*/ 223837 w 1140618"/>
              <a:gd name="connsiteY12" fmla="*/ 652462 h 1821656"/>
              <a:gd name="connsiteX13" fmla="*/ 226218 w 1140618"/>
              <a:gd name="connsiteY13" fmla="*/ 619125 h 1821656"/>
              <a:gd name="connsiteX14" fmla="*/ 250031 w 1140618"/>
              <a:gd name="connsiteY14" fmla="*/ 576262 h 1821656"/>
              <a:gd name="connsiteX15" fmla="*/ 254793 w 1140618"/>
              <a:gd name="connsiteY15" fmla="*/ 538162 h 1821656"/>
              <a:gd name="connsiteX16" fmla="*/ 254793 w 1140618"/>
              <a:gd name="connsiteY16" fmla="*/ 497681 h 1821656"/>
              <a:gd name="connsiteX17" fmla="*/ 271462 w 1140618"/>
              <a:gd name="connsiteY17" fmla="*/ 454818 h 1821656"/>
              <a:gd name="connsiteX18" fmla="*/ 300037 w 1140618"/>
              <a:gd name="connsiteY18" fmla="*/ 411956 h 1821656"/>
              <a:gd name="connsiteX19" fmla="*/ 326231 w 1140618"/>
              <a:gd name="connsiteY19" fmla="*/ 371475 h 1821656"/>
              <a:gd name="connsiteX20" fmla="*/ 328612 w 1140618"/>
              <a:gd name="connsiteY20" fmla="*/ 350043 h 1821656"/>
              <a:gd name="connsiteX21" fmla="*/ 335756 w 1140618"/>
              <a:gd name="connsiteY21" fmla="*/ 300037 h 1821656"/>
              <a:gd name="connsiteX22" fmla="*/ 340518 w 1140618"/>
              <a:gd name="connsiteY22" fmla="*/ 233362 h 1821656"/>
              <a:gd name="connsiteX23" fmla="*/ 340518 w 1140618"/>
              <a:gd name="connsiteY23" fmla="*/ 166687 h 1821656"/>
              <a:gd name="connsiteX24" fmla="*/ 357187 w 1140618"/>
              <a:gd name="connsiteY24" fmla="*/ 109537 h 1821656"/>
              <a:gd name="connsiteX25" fmla="*/ 357187 w 1140618"/>
              <a:gd name="connsiteY25" fmla="*/ 69056 h 1821656"/>
              <a:gd name="connsiteX26" fmla="*/ 381000 w 1140618"/>
              <a:gd name="connsiteY26" fmla="*/ 57150 h 1821656"/>
              <a:gd name="connsiteX27" fmla="*/ 445293 w 1140618"/>
              <a:gd name="connsiteY27" fmla="*/ 38100 h 1821656"/>
              <a:gd name="connsiteX28" fmla="*/ 464343 w 1140618"/>
              <a:gd name="connsiteY28" fmla="*/ 9525 h 1821656"/>
              <a:gd name="connsiteX29" fmla="*/ 502443 w 1140618"/>
              <a:gd name="connsiteY29" fmla="*/ 0 h 1821656"/>
              <a:gd name="connsiteX30" fmla="*/ 521493 w 1140618"/>
              <a:gd name="connsiteY30" fmla="*/ 50006 h 1821656"/>
              <a:gd name="connsiteX31" fmla="*/ 559593 w 1140618"/>
              <a:gd name="connsiteY31" fmla="*/ 145256 h 1821656"/>
              <a:gd name="connsiteX32" fmla="*/ 595312 w 1140618"/>
              <a:gd name="connsiteY32" fmla="*/ 207168 h 1821656"/>
              <a:gd name="connsiteX33" fmla="*/ 626268 w 1140618"/>
              <a:gd name="connsiteY33" fmla="*/ 230981 h 1821656"/>
              <a:gd name="connsiteX34" fmla="*/ 631031 w 1140618"/>
              <a:gd name="connsiteY34" fmla="*/ 254793 h 1821656"/>
              <a:gd name="connsiteX35" fmla="*/ 638175 w 1140618"/>
              <a:gd name="connsiteY35" fmla="*/ 292893 h 1821656"/>
              <a:gd name="connsiteX36" fmla="*/ 628650 w 1140618"/>
              <a:gd name="connsiteY36" fmla="*/ 347662 h 1821656"/>
              <a:gd name="connsiteX37" fmla="*/ 640556 w 1140618"/>
              <a:gd name="connsiteY37" fmla="*/ 366712 h 1821656"/>
              <a:gd name="connsiteX38" fmla="*/ 676275 w 1140618"/>
              <a:gd name="connsiteY38" fmla="*/ 473868 h 1821656"/>
              <a:gd name="connsiteX39" fmla="*/ 738187 w 1140618"/>
              <a:gd name="connsiteY39" fmla="*/ 581025 h 1821656"/>
              <a:gd name="connsiteX40" fmla="*/ 742950 w 1140618"/>
              <a:gd name="connsiteY40" fmla="*/ 602456 h 1821656"/>
              <a:gd name="connsiteX41" fmla="*/ 788193 w 1140618"/>
              <a:gd name="connsiteY41" fmla="*/ 657225 h 1821656"/>
              <a:gd name="connsiteX42" fmla="*/ 800100 w 1140618"/>
              <a:gd name="connsiteY42" fmla="*/ 704850 h 1821656"/>
              <a:gd name="connsiteX43" fmla="*/ 788193 w 1140618"/>
              <a:gd name="connsiteY43" fmla="*/ 769143 h 1821656"/>
              <a:gd name="connsiteX44" fmla="*/ 778668 w 1140618"/>
              <a:gd name="connsiteY44" fmla="*/ 876300 h 1821656"/>
              <a:gd name="connsiteX45" fmla="*/ 807243 w 1140618"/>
              <a:gd name="connsiteY45" fmla="*/ 909637 h 1821656"/>
              <a:gd name="connsiteX46" fmla="*/ 866775 w 1140618"/>
              <a:gd name="connsiteY46" fmla="*/ 992981 h 1821656"/>
              <a:gd name="connsiteX47" fmla="*/ 895350 w 1140618"/>
              <a:gd name="connsiteY47" fmla="*/ 1052512 h 1821656"/>
              <a:gd name="connsiteX48" fmla="*/ 935831 w 1140618"/>
              <a:gd name="connsiteY48" fmla="*/ 1085850 h 1821656"/>
              <a:gd name="connsiteX49" fmla="*/ 957262 w 1140618"/>
              <a:gd name="connsiteY49" fmla="*/ 1126331 h 1821656"/>
              <a:gd name="connsiteX50" fmla="*/ 962025 w 1140618"/>
              <a:gd name="connsiteY50" fmla="*/ 1176337 h 1821656"/>
              <a:gd name="connsiteX51" fmla="*/ 988218 w 1140618"/>
              <a:gd name="connsiteY51" fmla="*/ 1219200 h 1821656"/>
              <a:gd name="connsiteX52" fmla="*/ 1023937 w 1140618"/>
              <a:gd name="connsiteY52" fmla="*/ 1285875 h 1821656"/>
              <a:gd name="connsiteX53" fmla="*/ 1050131 w 1140618"/>
              <a:gd name="connsiteY53" fmla="*/ 1366837 h 1821656"/>
              <a:gd name="connsiteX54" fmla="*/ 1057275 w 1140618"/>
              <a:gd name="connsiteY54" fmla="*/ 1412081 h 1821656"/>
              <a:gd name="connsiteX55" fmla="*/ 1052512 w 1140618"/>
              <a:gd name="connsiteY55" fmla="*/ 1445418 h 1821656"/>
              <a:gd name="connsiteX56" fmla="*/ 1085850 w 1140618"/>
              <a:gd name="connsiteY56" fmla="*/ 1531143 h 1821656"/>
              <a:gd name="connsiteX57" fmla="*/ 1109662 w 1140618"/>
              <a:gd name="connsiteY57" fmla="*/ 1593056 h 1821656"/>
              <a:gd name="connsiteX58" fmla="*/ 1128712 w 1140618"/>
              <a:gd name="connsiteY58" fmla="*/ 1626393 h 1821656"/>
              <a:gd name="connsiteX59" fmla="*/ 1140618 w 1140618"/>
              <a:gd name="connsiteY59" fmla="*/ 1671637 h 1821656"/>
              <a:gd name="connsiteX60" fmla="*/ 1104900 w 1140618"/>
              <a:gd name="connsiteY60" fmla="*/ 1690687 h 1821656"/>
              <a:gd name="connsiteX61" fmla="*/ 1064418 w 1140618"/>
              <a:gd name="connsiteY61" fmla="*/ 1714500 h 1821656"/>
              <a:gd name="connsiteX62" fmla="*/ 973931 w 1140618"/>
              <a:gd name="connsiteY62" fmla="*/ 1735931 h 1821656"/>
              <a:gd name="connsiteX63" fmla="*/ 931068 w 1140618"/>
              <a:gd name="connsiteY63" fmla="*/ 1745456 h 1821656"/>
              <a:gd name="connsiteX64" fmla="*/ 897731 w 1140618"/>
              <a:gd name="connsiteY64" fmla="*/ 1757362 h 1821656"/>
              <a:gd name="connsiteX65" fmla="*/ 897731 w 1140618"/>
              <a:gd name="connsiteY65" fmla="*/ 1757362 h 1821656"/>
              <a:gd name="connsiteX66" fmla="*/ 871537 w 1140618"/>
              <a:gd name="connsiteY66" fmla="*/ 1819275 h 1821656"/>
              <a:gd name="connsiteX67" fmla="*/ 857250 w 1140618"/>
              <a:gd name="connsiteY67" fmla="*/ 1821656 h 1821656"/>
              <a:gd name="connsiteX68" fmla="*/ 847725 w 1140618"/>
              <a:gd name="connsiteY68" fmla="*/ 1785937 h 1821656"/>
              <a:gd name="connsiteX69" fmla="*/ 823912 w 1140618"/>
              <a:gd name="connsiteY69" fmla="*/ 1766887 h 1821656"/>
              <a:gd name="connsiteX70" fmla="*/ 800100 w 1140618"/>
              <a:gd name="connsiteY70" fmla="*/ 1759743 h 1821656"/>
              <a:gd name="connsiteX71" fmla="*/ 783431 w 1140618"/>
              <a:gd name="connsiteY71" fmla="*/ 1774031 h 1821656"/>
              <a:gd name="connsiteX72" fmla="*/ 745331 w 1140618"/>
              <a:gd name="connsiteY72" fmla="*/ 1754981 h 1821656"/>
              <a:gd name="connsiteX73" fmla="*/ 719137 w 1140618"/>
              <a:gd name="connsiteY73" fmla="*/ 1740693 h 1821656"/>
              <a:gd name="connsiteX74" fmla="*/ 716756 w 1140618"/>
              <a:gd name="connsiteY74" fmla="*/ 1719262 h 1821656"/>
              <a:gd name="connsiteX75" fmla="*/ 702468 w 1140618"/>
              <a:gd name="connsiteY75" fmla="*/ 1690687 h 1821656"/>
              <a:gd name="connsiteX76" fmla="*/ 709612 w 1140618"/>
              <a:gd name="connsiteY76" fmla="*/ 1659731 h 1821656"/>
              <a:gd name="connsiteX77" fmla="*/ 707231 w 1140618"/>
              <a:gd name="connsiteY77" fmla="*/ 1621631 h 1821656"/>
              <a:gd name="connsiteX78" fmla="*/ 697706 w 1140618"/>
              <a:gd name="connsiteY78" fmla="*/ 1578768 h 1821656"/>
              <a:gd name="connsiteX79" fmla="*/ 661987 w 1140618"/>
              <a:gd name="connsiteY79" fmla="*/ 1547812 h 1821656"/>
              <a:gd name="connsiteX80" fmla="*/ 635793 w 1140618"/>
              <a:gd name="connsiteY80" fmla="*/ 1538287 h 1821656"/>
              <a:gd name="connsiteX81" fmla="*/ 614362 w 1140618"/>
              <a:gd name="connsiteY81" fmla="*/ 1540668 h 1821656"/>
              <a:gd name="connsiteX82" fmla="*/ 600075 w 1140618"/>
              <a:gd name="connsiteY82" fmla="*/ 1569243 h 1821656"/>
              <a:gd name="connsiteX83" fmla="*/ 566737 w 1140618"/>
              <a:gd name="connsiteY83" fmla="*/ 1571625 h 1821656"/>
              <a:gd name="connsiteX84" fmla="*/ 542925 w 1140618"/>
              <a:gd name="connsiteY84" fmla="*/ 1583531 h 1821656"/>
              <a:gd name="connsiteX85" fmla="*/ 521493 w 1140618"/>
              <a:gd name="connsiteY85" fmla="*/ 1607343 h 1821656"/>
              <a:gd name="connsiteX86" fmla="*/ 495300 w 1140618"/>
              <a:gd name="connsiteY86" fmla="*/ 1600200 h 1821656"/>
              <a:gd name="connsiteX87" fmla="*/ 483393 w 1140618"/>
              <a:gd name="connsiteY87" fmla="*/ 1557337 h 1821656"/>
              <a:gd name="connsiteX88" fmla="*/ 454818 w 1140618"/>
              <a:gd name="connsiteY88" fmla="*/ 1550193 h 1821656"/>
              <a:gd name="connsiteX89" fmla="*/ 452437 w 1140618"/>
              <a:gd name="connsiteY89" fmla="*/ 1514475 h 1821656"/>
              <a:gd name="connsiteX90" fmla="*/ 416718 w 1140618"/>
              <a:gd name="connsiteY90" fmla="*/ 1478756 h 1821656"/>
              <a:gd name="connsiteX91" fmla="*/ 397668 w 1140618"/>
              <a:gd name="connsiteY91" fmla="*/ 1471612 h 1821656"/>
              <a:gd name="connsiteX92" fmla="*/ 369093 w 1140618"/>
              <a:gd name="connsiteY92" fmla="*/ 1478756 h 1821656"/>
              <a:gd name="connsiteX93" fmla="*/ 345281 w 1140618"/>
              <a:gd name="connsiteY93" fmla="*/ 1493043 h 1821656"/>
              <a:gd name="connsiteX94" fmla="*/ 345281 w 1140618"/>
              <a:gd name="connsiteY94" fmla="*/ 1493043 h 1821656"/>
              <a:gd name="connsiteX95" fmla="*/ 335756 w 1140618"/>
              <a:gd name="connsiteY95" fmla="*/ 1454943 h 1821656"/>
              <a:gd name="connsiteX96" fmla="*/ 319087 w 1140618"/>
              <a:gd name="connsiteY96" fmla="*/ 1414462 h 1821656"/>
              <a:gd name="connsiteX97" fmla="*/ 319087 w 1140618"/>
              <a:gd name="connsiteY97" fmla="*/ 1383506 h 1821656"/>
              <a:gd name="connsiteX98" fmla="*/ 321468 w 1140618"/>
              <a:gd name="connsiteY98" fmla="*/ 1343025 h 1821656"/>
              <a:gd name="connsiteX99" fmla="*/ 285750 w 1140618"/>
              <a:gd name="connsiteY99" fmla="*/ 1281112 h 1821656"/>
              <a:gd name="connsiteX100" fmla="*/ 259556 w 1140618"/>
              <a:gd name="connsiteY100" fmla="*/ 1266825 h 1821656"/>
              <a:gd name="connsiteX101" fmla="*/ 228600 w 1140618"/>
              <a:gd name="connsiteY101" fmla="*/ 1243012 h 1821656"/>
              <a:gd name="connsiteX102" fmla="*/ 192881 w 1140618"/>
              <a:gd name="connsiteY102" fmla="*/ 1190625 h 1821656"/>
              <a:gd name="connsiteX103" fmla="*/ 195262 w 1140618"/>
              <a:gd name="connsiteY103" fmla="*/ 1116806 h 1821656"/>
              <a:gd name="connsiteX104" fmla="*/ 202406 w 1140618"/>
              <a:gd name="connsiteY104" fmla="*/ 1088231 h 1821656"/>
              <a:gd name="connsiteX105" fmla="*/ 207168 w 1140618"/>
              <a:gd name="connsiteY105" fmla="*/ 1064418 h 1821656"/>
              <a:gd name="connsiteX106" fmla="*/ 176212 w 1140618"/>
              <a:gd name="connsiteY106" fmla="*/ 1031081 h 1821656"/>
              <a:gd name="connsiteX107" fmla="*/ 147637 w 1140618"/>
              <a:gd name="connsiteY107" fmla="*/ 1002506 h 1821656"/>
              <a:gd name="connsiteX108" fmla="*/ 119062 w 1140618"/>
              <a:gd name="connsiteY108" fmla="*/ 1004887 h 1821656"/>
              <a:gd name="connsiteX109" fmla="*/ 61912 w 1140618"/>
              <a:gd name="connsiteY109" fmla="*/ 940593 h 1821656"/>
              <a:gd name="connsiteX0" fmla="*/ 61912 w 1140618"/>
              <a:gd name="connsiteY0" fmla="*/ 940593 h 1821656"/>
              <a:gd name="connsiteX1" fmla="*/ 23812 w 1140618"/>
              <a:gd name="connsiteY1" fmla="*/ 902493 h 1821656"/>
              <a:gd name="connsiteX2" fmla="*/ 28575 w 1140618"/>
              <a:gd name="connsiteY2" fmla="*/ 885825 h 1821656"/>
              <a:gd name="connsiteX3" fmla="*/ 0 w 1140618"/>
              <a:gd name="connsiteY3" fmla="*/ 864393 h 1821656"/>
              <a:gd name="connsiteX4" fmla="*/ 2381 w 1140618"/>
              <a:gd name="connsiteY4" fmla="*/ 845343 h 1821656"/>
              <a:gd name="connsiteX5" fmla="*/ 30956 w 1140618"/>
              <a:gd name="connsiteY5" fmla="*/ 835818 h 1821656"/>
              <a:gd name="connsiteX6" fmla="*/ 76200 w 1140618"/>
              <a:gd name="connsiteY6" fmla="*/ 816768 h 1821656"/>
              <a:gd name="connsiteX7" fmla="*/ 109537 w 1140618"/>
              <a:gd name="connsiteY7" fmla="*/ 778668 h 1821656"/>
              <a:gd name="connsiteX8" fmla="*/ 128587 w 1140618"/>
              <a:gd name="connsiteY8" fmla="*/ 764381 h 1821656"/>
              <a:gd name="connsiteX9" fmla="*/ 161925 w 1140618"/>
              <a:gd name="connsiteY9" fmla="*/ 745331 h 1821656"/>
              <a:gd name="connsiteX10" fmla="*/ 188118 w 1140618"/>
              <a:gd name="connsiteY10" fmla="*/ 700087 h 1821656"/>
              <a:gd name="connsiteX11" fmla="*/ 214312 w 1140618"/>
              <a:gd name="connsiteY11" fmla="*/ 681037 h 1821656"/>
              <a:gd name="connsiteX12" fmla="*/ 223837 w 1140618"/>
              <a:gd name="connsiteY12" fmla="*/ 652462 h 1821656"/>
              <a:gd name="connsiteX13" fmla="*/ 226218 w 1140618"/>
              <a:gd name="connsiteY13" fmla="*/ 619125 h 1821656"/>
              <a:gd name="connsiteX14" fmla="*/ 250031 w 1140618"/>
              <a:gd name="connsiteY14" fmla="*/ 576262 h 1821656"/>
              <a:gd name="connsiteX15" fmla="*/ 254793 w 1140618"/>
              <a:gd name="connsiteY15" fmla="*/ 538162 h 1821656"/>
              <a:gd name="connsiteX16" fmla="*/ 254793 w 1140618"/>
              <a:gd name="connsiteY16" fmla="*/ 497681 h 1821656"/>
              <a:gd name="connsiteX17" fmla="*/ 271462 w 1140618"/>
              <a:gd name="connsiteY17" fmla="*/ 454818 h 1821656"/>
              <a:gd name="connsiteX18" fmla="*/ 300037 w 1140618"/>
              <a:gd name="connsiteY18" fmla="*/ 411956 h 1821656"/>
              <a:gd name="connsiteX19" fmla="*/ 326231 w 1140618"/>
              <a:gd name="connsiteY19" fmla="*/ 371475 h 1821656"/>
              <a:gd name="connsiteX20" fmla="*/ 328612 w 1140618"/>
              <a:gd name="connsiteY20" fmla="*/ 350043 h 1821656"/>
              <a:gd name="connsiteX21" fmla="*/ 335756 w 1140618"/>
              <a:gd name="connsiteY21" fmla="*/ 300037 h 1821656"/>
              <a:gd name="connsiteX22" fmla="*/ 340518 w 1140618"/>
              <a:gd name="connsiteY22" fmla="*/ 233362 h 1821656"/>
              <a:gd name="connsiteX23" fmla="*/ 340518 w 1140618"/>
              <a:gd name="connsiteY23" fmla="*/ 166687 h 1821656"/>
              <a:gd name="connsiteX24" fmla="*/ 357187 w 1140618"/>
              <a:gd name="connsiteY24" fmla="*/ 109537 h 1821656"/>
              <a:gd name="connsiteX25" fmla="*/ 357187 w 1140618"/>
              <a:gd name="connsiteY25" fmla="*/ 69056 h 1821656"/>
              <a:gd name="connsiteX26" fmla="*/ 381000 w 1140618"/>
              <a:gd name="connsiteY26" fmla="*/ 57150 h 1821656"/>
              <a:gd name="connsiteX27" fmla="*/ 445293 w 1140618"/>
              <a:gd name="connsiteY27" fmla="*/ 38100 h 1821656"/>
              <a:gd name="connsiteX28" fmla="*/ 464343 w 1140618"/>
              <a:gd name="connsiteY28" fmla="*/ 9525 h 1821656"/>
              <a:gd name="connsiteX29" fmla="*/ 502443 w 1140618"/>
              <a:gd name="connsiteY29" fmla="*/ 0 h 1821656"/>
              <a:gd name="connsiteX30" fmla="*/ 521493 w 1140618"/>
              <a:gd name="connsiteY30" fmla="*/ 50006 h 1821656"/>
              <a:gd name="connsiteX31" fmla="*/ 559593 w 1140618"/>
              <a:gd name="connsiteY31" fmla="*/ 145256 h 1821656"/>
              <a:gd name="connsiteX32" fmla="*/ 595312 w 1140618"/>
              <a:gd name="connsiteY32" fmla="*/ 207168 h 1821656"/>
              <a:gd name="connsiteX33" fmla="*/ 626268 w 1140618"/>
              <a:gd name="connsiteY33" fmla="*/ 230981 h 1821656"/>
              <a:gd name="connsiteX34" fmla="*/ 631031 w 1140618"/>
              <a:gd name="connsiteY34" fmla="*/ 254793 h 1821656"/>
              <a:gd name="connsiteX35" fmla="*/ 638175 w 1140618"/>
              <a:gd name="connsiteY35" fmla="*/ 292893 h 1821656"/>
              <a:gd name="connsiteX36" fmla="*/ 628650 w 1140618"/>
              <a:gd name="connsiteY36" fmla="*/ 347662 h 1821656"/>
              <a:gd name="connsiteX37" fmla="*/ 640556 w 1140618"/>
              <a:gd name="connsiteY37" fmla="*/ 366712 h 1821656"/>
              <a:gd name="connsiteX38" fmla="*/ 676275 w 1140618"/>
              <a:gd name="connsiteY38" fmla="*/ 473868 h 1821656"/>
              <a:gd name="connsiteX39" fmla="*/ 738187 w 1140618"/>
              <a:gd name="connsiteY39" fmla="*/ 581025 h 1821656"/>
              <a:gd name="connsiteX40" fmla="*/ 742950 w 1140618"/>
              <a:gd name="connsiteY40" fmla="*/ 602456 h 1821656"/>
              <a:gd name="connsiteX41" fmla="*/ 788193 w 1140618"/>
              <a:gd name="connsiteY41" fmla="*/ 657225 h 1821656"/>
              <a:gd name="connsiteX42" fmla="*/ 800100 w 1140618"/>
              <a:gd name="connsiteY42" fmla="*/ 704850 h 1821656"/>
              <a:gd name="connsiteX43" fmla="*/ 788193 w 1140618"/>
              <a:gd name="connsiteY43" fmla="*/ 769143 h 1821656"/>
              <a:gd name="connsiteX44" fmla="*/ 778668 w 1140618"/>
              <a:gd name="connsiteY44" fmla="*/ 876300 h 1821656"/>
              <a:gd name="connsiteX45" fmla="*/ 807243 w 1140618"/>
              <a:gd name="connsiteY45" fmla="*/ 909637 h 1821656"/>
              <a:gd name="connsiteX46" fmla="*/ 866775 w 1140618"/>
              <a:gd name="connsiteY46" fmla="*/ 992981 h 1821656"/>
              <a:gd name="connsiteX47" fmla="*/ 895350 w 1140618"/>
              <a:gd name="connsiteY47" fmla="*/ 1052512 h 1821656"/>
              <a:gd name="connsiteX48" fmla="*/ 935831 w 1140618"/>
              <a:gd name="connsiteY48" fmla="*/ 1085850 h 1821656"/>
              <a:gd name="connsiteX49" fmla="*/ 957262 w 1140618"/>
              <a:gd name="connsiteY49" fmla="*/ 1126331 h 1821656"/>
              <a:gd name="connsiteX50" fmla="*/ 962025 w 1140618"/>
              <a:gd name="connsiteY50" fmla="*/ 1176337 h 1821656"/>
              <a:gd name="connsiteX51" fmla="*/ 988218 w 1140618"/>
              <a:gd name="connsiteY51" fmla="*/ 1219200 h 1821656"/>
              <a:gd name="connsiteX52" fmla="*/ 1023937 w 1140618"/>
              <a:gd name="connsiteY52" fmla="*/ 1285875 h 1821656"/>
              <a:gd name="connsiteX53" fmla="*/ 1050131 w 1140618"/>
              <a:gd name="connsiteY53" fmla="*/ 1366837 h 1821656"/>
              <a:gd name="connsiteX54" fmla="*/ 1057275 w 1140618"/>
              <a:gd name="connsiteY54" fmla="*/ 1412081 h 1821656"/>
              <a:gd name="connsiteX55" fmla="*/ 1052512 w 1140618"/>
              <a:gd name="connsiteY55" fmla="*/ 1445418 h 1821656"/>
              <a:gd name="connsiteX56" fmla="*/ 1085850 w 1140618"/>
              <a:gd name="connsiteY56" fmla="*/ 1531143 h 1821656"/>
              <a:gd name="connsiteX57" fmla="*/ 1109662 w 1140618"/>
              <a:gd name="connsiteY57" fmla="*/ 1593056 h 1821656"/>
              <a:gd name="connsiteX58" fmla="*/ 1128712 w 1140618"/>
              <a:gd name="connsiteY58" fmla="*/ 1626393 h 1821656"/>
              <a:gd name="connsiteX59" fmla="*/ 1140618 w 1140618"/>
              <a:gd name="connsiteY59" fmla="*/ 1671637 h 1821656"/>
              <a:gd name="connsiteX60" fmla="*/ 1104900 w 1140618"/>
              <a:gd name="connsiteY60" fmla="*/ 1690687 h 1821656"/>
              <a:gd name="connsiteX61" fmla="*/ 1064418 w 1140618"/>
              <a:gd name="connsiteY61" fmla="*/ 1714500 h 1821656"/>
              <a:gd name="connsiteX62" fmla="*/ 973931 w 1140618"/>
              <a:gd name="connsiteY62" fmla="*/ 1735931 h 1821656"/>
              <a:gd name="connsiteX63" fmla="*/ 931068 w 1140618"/>
              <a:gd name="connsiteY63" fmla="*/ 1745456 h 1821656"/>
              <a:gd name="connsiteX64" fmla="*/ 897731 w 1140618"/>
              <a:gd name="connsiteY64" fmla="*/ 1757362 h 1821656"/>
              <a:gd name="connsiteX65" fmla="*/ 897731 w 1140618"/>
              <a:gd name="connsiteY65" fmla="*/ 1757362 h 1821656"/>
              <a:gd name="connsiteX66" fmla="*/ 871537 w 1140618"/>
              <a:gd name="connsiteY66" fmla="*/ 1819275 h 1821656"/>
              <a:gd name="connsiteX67" fmla="*/ 857250 w 1140618"/>
              <a:gd name="connsiteY67" fmla="*/ 1821656 h 1821656"/>
              <a:gd name="connsiteX68" fmla="*/ 847725 w 1140618"/>
              <a:gd name="connsiteY68" fmla="*/ 1785937 h 1821656"/>
              <a:gd name="connsiteX69" fmla="*/ 823912 w 1140618"/>
              <a:gd name="connsiteY69" fmla="*/ 1766887 h 1821656"/>
              <a:gd name="connsiteX70" fmla="*/ 800100 w 1140618"/>
              <a:gd name="connsiteY70" fmla="*/ 1759743 h 1821656"/>
              <a:gd name="connsiteX71" fmla="*/ 783431 w 1140618"/>
              <a:gd name="connsiteY71" fmla="*/ 1774031 h 1821656"/>
              <a:gd name="connsiteX72" fmla="*/ 745331 w 1140618"/>
              <a:gd name="connsiteY72" fmla="*/ 1754981 h 1821656"/>
              <a:gd name="connsiteX73" fmla="*/ 719137 w 1140618"/>
              <a:gd name="connsiteY73" fmla="*/ 1740693 h 1821656"/>
              <a:gd name="connsiteX74" fmla="*/ 716756 w 1140618"/>
              <a:gd name="connsiteY74" fmla="*/ 1719262 h 1821656"/>
              <a:gd name="connsiteX75" fmla="*/ 702468 w 1140618"/>
              <a:gd name="connsiteY75" fmla="*/ 1690687 h 1821656"/>
              <a:gd name="connsiteX76" fmla="*/ 709612 w 1140618"/>
              <a:gd name="connsiteY76" fmla="*/ 1659731 h 1821656"/>
              <a:gd name="connsiteX77" fmla="*/ 707231 w 1140618"/>
              <a:gd name="connsiteY77" fmla="*/ 1621631 h 1821656"/>
              <a:gd name="connsiteX78" fmla="*/ 697706 w 1140618"/>
              <a:gd name="connsiteY78" fmla="*/ 1578768 h 1821656"/>
              <a:gd name="connsiteX79" fmla="*/ 661987 w 1140618"/>
              <a:gd name="connsiteY79" fmla="*/ 1547812 h 1821656"/>
              <a:gd name="connsiteX80" fmla="*/ 635793 w 1140618"/>
              <a:gd name="connsiteY80" fmla="*/ 1538287 h 1821656"/>
              <a:gd name="connsiteX81" fmla="*/ 614362 w 1140618"/>
              <a:gd name="connsiteY81" fmla="*/ 1540668 h 1821656"/>
              <a:gd name="connsiteX82" fmla="*/ 600075 w 1140618"/>
              <a:gd name="connsiteY82" fmla="*/ 1569243 h 1821656"/>
              <a:gd name="connsiteX83" fmla="*/ 566737 w 1140618"/>
              <a:gd name="connsiteY83" fmla="*/ 1571625 h 1821656"/>
              <a:gd name="connsiteX84" fmla="*/ 542925 w 1140618"/>
              <a:gd name="connsiteY84" fmla="*/ 1583531 h 1821656"/>
              <a:gd name="connsiteX85" fmla="*/ 521493 w 1140618"/>
              <a:gd name="connsiteY85" fmla="*/ 1607343 h 1821656"/>
              <a:gd name="connsiteX86" fmla="*/ 495300 w 1140618"/>
              <a:gd name="connsiteY86" fmla="*/ 1600200 h 1821656"/>
              <a:gd name="connsiteX87" fmla="*/ 483393 w 1140618"/>
              <a:gd name="connsiteY87" fmla="*/ 1557337 h 1821656"/>
              <a:gd name="connsiteX88" fmla="*/ 454818 w 1140618"/>
              <a:gd name="connsiteY88" fmla="*/ 1550193 h 1821656"/>
              <a:gd name="connsiteX89" fmla="*/ 452437 w 1140618"/>
              <a:gd name="connsiteY89" fmla="*/ 1514475 h 1821656"/>
              <a:gd name="connsiteX90" fmla="*/ 416718 w 1140618"/>
              <a:gd name="connsiteY90" fmla="*/ 1478756 h 1821656"/>
              <a:gd name="connsiteX91" fmla="*/ 397668 w 1140618"/>
              <a:gd name="connsiteY91" fmla="*/ 1471612 h 1821656"/>
              <a:gd name="connsiteX92" fmla="*/ 369093 w 1140618"/>
              <a:gd name="connsiteY92" fmla="*/ 1478756 h 1821656"/>
              <a:gd name="connsiteX93" fmla="*/ 345281 w 1140618"/>
              <a:gd name="connsiteY93" fmla="*/ 1493043 h 1821656"/>
              <a:gd name="connsiteX94" fmla="*/ 345281 w 1140618"/>
              <a:gd name="connsiteY94" fmla="*/ 1493043 h 1821656"/>
              <a:gd name="connsiteX95" fmla="*/ 335756 w 1140618"/>
              <a:gd name="connsiteY95" fmla="*/ 1454943 h 1821656"/>
              <a:gd name="connsiteX96" fmla="*/ 319087 w 1140618"/>
              <a:gd name="connsiteY96" fmla="*/ 1414462 h 1821656"/>
              <a:gd name="connsiteX97" fmla="*/ 319087 w 1140618"/>
              <a:gd name="connsiteY97" fmla="*/ 1383506 h 1821656"/>
              <a:gd name="connsiteX98" fmla="*/ 321468 w 1140618"/>
              <a:gd name="connsiteY98" fmla="*/ 1343025 h 1821656"/>
              <a:gd name="connsiteX99" fmla="*/ 285750 w 1140618"/>
              <a:gd name="connsiteY99" fmla="*/ 1281112 h 1821656"/>
              <a:gd name="connsiteX100" fmla="*/ 259556 w 1140618"/>
              <a:gd name="connsiteY100" fmla="*/ 1266825 h 1821656"/>
              <a:gd name="connsiteX101" fmla="*/ 228600 w 1140618"/>
              <a:gd name="connsiteY101" fmla="*/ 1243012 h 1821656"/>
              <a:gd name="connsiteX102" fmla="*/ 192881 w 1140618"/>
              <a:gd name="connsiteY102" fmla="*/ 1190625 h 1821656"/>
              <a:gd name="connsiteX103" fmla="*/ 195262 w 1140618"/>
              <a:gd name="connsiteY103" fmla="*/ 1116806 h 1821656"/>
              <a:gd name="connsiteX104" fmla="*/ 202406 w 1140618"/>
              <a:gd name="connsiteY104" fmla="*/ 1088231 h 1821656"/>
              <a:gd name="connsiteX105" fmla="*/ 207168 w 1140618"/>
              <a:gd name="connsiteY105" fmla="*/ 1064418 h 1821656"/>
              <a:gd name="connsiteX106" fmla="*/ 176212 w 1140618"/>
              <a:gd name="connsiteY106" fmla="*/ 1031081 h 1821656"/>
              <a:gd name="connsiteX107" fmla="*/ 147637 w 1140618"/>
              <a:gd name="connsiteY107" fmla="*/ 1002506 h 1821656"/>
              <a:gd name="connsiteX108" fmla="*/ 119062 w 1140618"/>
              <a:gd name="connsiteY108" fmla="*/ 1004887 h 1821656"/>
              <a:gd name="connsiteX109" fmla="*/ 97631 w 1140618"/>
              <a:gd name="connsiteY109" fmla="*/ 957262 h 1821656"/>
              <a:gd name="connsiteX110" fmla="*/ 61912 w 1140618"/>
              <a:gd name="connsiteY110" fmla="*/ 940593 h 18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140618" h="1821656">
                <a:moveTo>
                  <a:pt x="61912" y="940593"/>
                </a:moveTo>
                <a:lnTo>
                  <a:pt x="23812" y="902493"/>
                </a:lnTo>
                <a:lnTo>
                  <a:pt x="28575" y="885825"/>
                </a:lnTo>
                <a:lnTo>
                  <a:pt x="0" y="864393"/>
                </a:lnTo>
                <a:lnTo>
                  <a:pt x="2381" y="845343"/>
                </a:lnTo>
                <a:lnTo>
                  <a:pt x="30956" y="835818"/>
                </a:lnTo>
                <a:lnTo>
                  <a:pt x="76200" y="816768"/>
                </a:lnTo>
                <a:lnTo>
                  <a:pt x="109537" y="778668"/>
                </a:lnTo>
                <a:lnTo>
                  <a:pt x="128587" y="764381"/>
                </a:lnTo>
                <a:lnTo>
                  <a:pt x="161925" y="745331"/>
                </a:lnTo>
                <a:lnTo>
                  <a:pt x="188118" y="700087"/>
                </a:lnTo>
                <a:lnTo>
                  <a:pt x="214312" y="681037"/>
                </a:lnTo>
                <a:lnTo>
                  <a:pt x="223837" y="652462"/>
                </a:lnTo>
                <a:lnTo>
                  <a:pt x="226218" y="619125"/>
                </a:lnTo>
                <a:lnTo>
                  <a:pt x="250031" y="576262"/>
                </a:lnTo>
                <a:lnTo>
                  <a:pt x="254793" y="538162"/>
                </a:lnTo>
                <a:lnTo>
                  <a:pt x="254793" y="497681"/>
                </a:lnTo>
                <a:lnTo>
                  <a:pt x="271462" y="454818"/>
                </a:lnTo>
                <a:lnTo>
                  <a:pt x="300037" y="411956"/>
                </a:lnTo>
                <a:lnTo>
                  <a:pt x="326231" y="371475"/>
                </a:lnTo>
                <a:lnTo>
                  <a:pt x="328612" y="350043"/>
                </a:lnTo>
                <a:lnTo>
                  <a:pt x="335756" y="300037"/>
                </a:lnTo>
                <a:lnTo>
                  <a:pt x="340518" y="233362"/>
                </a:lnTo>
                <a:lnTo>
                  <a:pt x="340518" y="166687"/>
                </a:lnTo>
                <a:lnTo>
                  <a:pt x="357187" y="109537"/>
                </a:lnTo>
                <a:lnTo>
                  <a:pt x="357187" y="69056"/>
                </a:lnTo>
                <a:lnTo>
                  <a:pt x="381000" y="57150"/>
                </a:lnTo>
                <a:lnTo>
                  <a:pt x="445293" y="38100"/>
                </a:lnTo>
                <a:lnTo>
                  <a:pt x="464343" y="9525"/>
                </a:lnTo>
                <a:lnTo>
                  <a:pt x="502443" y="0"/>
                </a:lnTo>
                <a:lnTo>
                  <a:pt x="521493" y="50006"/>
                </a:lnTo>
                <a:lnTo>
                  <a:pt x="559593" y="145256"/>
                </a:lnTo>
                <a:lnTo>
                  <a:pt x="595312" y="207168"/>
                </a:lnTo>
                <a:lnTo>
                  <a:pt x="626268" y="230981"/>
                </a:lnTo>
                <a:lnTo>
                  <a:pt x="631031" y="254793"/>
                </a:lnTo>
                <a:lnTo>
                  <a:pt x="638175" y="292893"/>
                </a:lnTo>
                <a:lnTo>
                  <a:pt x="628650" y="347662"/>
                </a:lnTo>
                <a:lnTo>
                  <a:pt x="640556" y="366712"/>
                </a:lnTo>
                <a:lnTo>
                  <a:pt x="676275" y="473868"/>
                </a:lnTo>
                <a:lnTo>
                  <a:pt x="738187" y="581025"/>
                </a:lnTo>
                <a:lnTo>
                  <a:pt x="742950" y="602456"/>
                </a:lnTo>
                <a:lnTo>
                  <a:pt x="788193" y="657225"/>
                </a:lnTo>
                <a:lnTo>
                  <a:pt x="800100" y="704850"/>
                </a:lnTo>
                <a:lnTo>
                  <a:pt x="788193" y="769143"/>
                </a:lnTo>
                <a:lnTo>
                  <a:pt x="778668" y="876300"/>
                </a:lnTo>
                <a:lnTo>
                  <a:pt x="807243" y="909637"/>
                </a:lnTo>
                <a:lnTo>
                  <a:pt x="866775" y="992981"/>
                </a:lnTo>
                <a:lnTo>
                  <a:pt x="895350" y="1052512"/>
                </a:lnTo>
                <a:lnTo>
                  <a:pt x="935831" y="1085850"/>
                </a:lnTo>
                <a:lnTo>
                  <a:pt x="957262" y="1126331"/>
                </a:lnTo>
                <a:lnTo>
                  <a:pt x="962025" y="1176337"/>
                </a:lnTo>
                <a:lnTo>
                  <a:pt x="988218" y="1219200"/>
                </a:lnTo>
                <a:lnTo>
                  <a:pt x="1023937" y="1285875"/>
                </a:lnTo>
                <a:lnTo>
                  <a:pt x="1050131" y="1366837"/>
                </a:lnTo>
                <a:lnTo>
                  <a:pt x="1057275" y="1412081"/>
                </a:lnTo>
                <a:lnTo>
                  <a:pt x="1052512" y="1445418"/>
                </a:lnTo>
                <a:lnTo>
                  <a:pt x="1085850" y="1531143"/>
                </a:lnTo>
                <a:lnTo>
                  <a:pt x="1109662" y="1593056"/>
                </a:lnTo>
                <a:lnTo>
                  <a:pt x="1128712" y="1626393"/>
                </a:lnTo>
                <a:lnTo>
                  <a:pt x="1140618" y="1671637"/>
                </a:lnTo>
                <a:lnTo>
                  <a:pt x="1104900" y="1690687"/>
                </a:lnTo>
                <a:lnTo>
                  <a:pt x="1064418" y="1714500"/>
                </a:lnTo>
                <a:lnTo>
                  <a:pt x="973931" y="1735931"/>
                </a:lnTo>
                <a:lnTo>
                  <a:pt x="931068" y="1745456"/>
                </a:lnTo>
                <a:lnTo>
                  <a:pt x="897731" y="1757362"/>
                </a:lnTo>
                <a:lnTo>
                  <a:pt x="897731" y="1757362"/>
                </a:lnTo>
                <a:lnTo>
                  <a:pt x="871537" y="1819275"/>
                </a:lnTo>
                <a:lnTo>
                  <a:pt x="857250" y="1821656"/>
                </a:lnTo>
                <a:lnTo>
                  <a:pt x="847725" y="1785937"/>
                </a:lnTo>
                <a:lnTo>
                  <a:pt x="823912" y="1766887"/>
                </a:lnTo>
                <a:lnTo>
                  <a:pt x="800100" y="1759743"/>
                </a:lnTo>
                <a:lnTo>
                  <a:pt x="783431" y="1774031"/>
                </a:lnTo>
                <a:lnTo>
                  <a:pt x="745331" y="1754981"/>
                </a:lnTo>
                <a:lnTo>
                  <a:pt x="719137" y="1740693"/>
                </a:lnTo>
                <a:lnTo>
                  <a:pt x="716756" y="1719262"/>
                </a:lnTo>
                <a:lnTo>
                  <a:pt x="702468" y="1690687"/>
                </a:lnTo>
                <a:lnTo>
                  <a:pt x="709612" y="1659731"/>
                </a:lnTo>
                <a:lnTo>
                  <a:pt x="707231" y="1621631"/>
                </a:lnTo>
                <a:lnTo>
                  <a:pt x="697706" y="1578768"/>
                </a:lnTo>
                <a:lnTo>
                  <a:pt x="661987" y="1547812"/>
                </a:lnTo>
                <a:lnTo>
                  <a:pt x="635793" y="1538287"/>
                </a:lnTo>
                <a:lnTo>
                  <a:pt x="614362" y="1540668"/>
                </a:lnTo>
                <a:lnTo>
                  <a:pt x="600075" y="1569243"/>
                </a:lnTo>
                <a:lnTo>
                  <a:pt x="566737" y="1571625"/>
                </a:lnTo>
                <a:lnTo>
                  <a:pt x="542925" y="1583531"/>
                </a:lnTo>
                <a:lnTo>
                  <a:pt x="521493" y="1607343"/>
                </a:lnTo>
                <a:lnTo>
                  <a:pt x="495300" y="1600200"/>
                </a:lnTo>
                <a:lnTo>
                  <a:pt x="483393" y="1557337"/>
                </a:lnTo>
                <a:lnTo>
                  <a:pt x="454818" y="1550193"/>
                </a:lnTo>
                <a:lnTo>
                  <a:pt x="452437" y="1514475"/>
                </a:lnTo>
                <a:lnTo>
                  <a:pt x="416718" y="1478756"/>
                </a:lnTo>
                <a:lnTo>
                  <a:pt x="397668" y="1471612"/>
                </a:lnTo>
                <a:lnTo>
                  <a:pt x="369093" y="1478756"/>
                </a:lnTo>
                <a:lnTo>
                  <a:pt x="345281" y="1493043"/>
                </a:lnTo>
                <a:lnTo>
                  <a:pt x="345281" y="1493043"/>
                </a:lnTo>
                <a:lnTo>
                  <a:pt x="335756" y="1454943"/>
                </a:lnTo>
                <a:lnTo>
                  <a:pt x="319087" y="1414462"/>
                </a:lnTo>
                <a:lnTo>
                  <a:pt x="319087" y="1383506"/>
                </a:lnTo>
                <a:lnTo>
                  <a:pt x="321468" y="1343025"/>
                </a:lnTo>
                <a:lnTo>
                  <a:pt x="285750" y="1281112"/>
                </a:lnTo>
                <a:lnTo>
                  <a:pt x="259556" y="1266825"/>
                </a:lnTo>
                <a:lnTo>
                  <a:pt x="228600" y="1243012"/>
                </a:lnTo>
                <a:lnTo>
                  <a:pt x="192881" y="1190625"/>
                </a:lnTo>
                <a:cubicBezTo>
                  <a:pt x="193675" y="1166019"/>
                  <a:pt x="194468" y="1141412"/>
                  <a:pt x="195262" y="1116806"/>
                </a:cubicBezTo>
                <a:lnTo>
                  <a:pt x="202406" y="1088231"/>
                </a:lnTo>
                <a:lnTo>
                  <a:pt x="207168" y="1064418"/>
                </a:lnTo>
                <a:lnTo>
                  <a:pt x="176212" y="1031081"/>
                </a:lnTo>
                <a:lnTo>
                  <a:pt x="147637" y="1002506"/>
                </a:lnTo>
                <a:lnTo>
                  <a:pt x="119062" y="1004887"/>
                </a:lnTo>
                <a:cubicBezTo>
                  <a:pt x="111125" y="992981"/>
                  <a:pt x="105568" y="969168"/>
                  <a:pt x="97631" y="957262"/>
                </a:cubicBezTo>
                <a:lnTo>
                  <a:pt x="61912" y="940593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0F7BEAA-9A2B-CE5B-EF95-A1A38DCC1025}"/>
              </a:ext>
            </a:extLst>
          </p:cNvPr>
          <p:cNvSpPr txBox="1"/>
          <p:nvPr/>
        </p:nvSpPr>
        <p:spPr>
          <a:xfrm>
            <a:off x="7279815" y="5790831"/>
            <a:ext cx="49121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dirty="0">
                <a:latin typeface="+mj-lt"/>
              </a:rPr>
              <a:t>You</a:t>
            </a:r>
            <a:r>
              <a:rPr lang="en-US" altLang="ko-KR" b="0" i="0" dirty="0">
                <a:effectLst/>
                <a:latin typeface="+mj-lt"/>
              </a:rPr>
              <a:t> can experience the Korean war</a:t>
            </a:r>
            <a:r>
              <a:rPr lang="en-US" altLang="ko-KR" dirty="0">
                <a:latin typeface="+mj-lt"/>
              </a:rPr>
              <a:t> </a:t>
            </a:r>
            <a:r>
              <a:rPr lang="en-US" altLang="ko-KR" b="0" i="0" dirty="0">
                <a:effectLst/>
                <a:latin typeface="+mj-lt"/>
              </a:rPr>
              <a:t>to learn from the tragedy of the war and desire for peaceful unification.  </a:t>
            </a:r>
            <a:endParaRPr lang="ko-KR" altLang="en-US" dirty="0"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4B4C8D3-B6DC-FF42-F0C2-6F3DE8F01B92}"/>
              </a:ext>
            </a:extLst>
          </p:cNvPr>
          <p:cNvSpPr txBox="1"/>
          <p:nvPr/>
        </p:nvSpPr>
        <p:spPr>
          <a:xfrm>
            <a:off x="878707" y="119220"/>
            <a:ext cx="5953893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 i="0" dirty="0" err="1">
                <a:solidFill>
                  <a:schemeClr val="tx1"/>
                </a:solidFill>
                <a:effectLst/>
                <a:latin typeface="+mj-lt"/>
              </a:rPr>
              <a:t>Goseong</a:t>
            </a:r>
            <a:r>
              <a:rPr lang="en-US" altLang="ko-KR" sz="3200" b="1" i="0" dirty="0">
                <a:solidFill>
                  <a:schemeClr val="tx1"/>
                </a:solidFill>
                <a:effectLst/>
                <a:latin typeface="+mj-lt"/>
              </a:rPr>
              <a:t> - </a:t>
            </a:r>
            <a:r>
              <a:rPr lang="en-US" altLang="ko-KR" sz="2400" b="1" i="0" dirty="0">
                <a:solidFill>
                  <a:srgbClr val="202020"/>
                </a:solidFill>
                <a:effectLst/>
                <a:latin typeface="+mj-lt"/>
              </a:rPr>
              <a:t>Unification Observatory</a:t>
            </a:r>
            <a:endParaRPr lang="en-US" altLang="ko-KR" sz="1800" b="1" i="0" dirty="0">
              <a:solidFill>
                <a:srgbClr val="202020"/>
              </a:solidFill>
              <a:effectLst/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800" b="1" i="0" dirty="0">
                <a:solidFill>
                  <a:srgbClr val="002060"/>
                </a:solidFill>
                <a:effectLst/>
                <a:latin typeface="+mj-lt"/>
              </a:rPr>
              <a:t>Unification Observatory Tower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800" b="1" i="0" dirty="0">
                <a:solidFill>
                  <a:srgbClr val="002060"/>
                </a:solidFill>
                <a:effectLst/>
                <a:latin typeface="+mj-lt"/>
              </a:rPr>
              <a:t>The Korean War Exhibition Hall</a:t>
            </a:r>
          </a:p>
          <a:p>
            <a:pPr marL="285750" indent="-285750">
              <a:buFontTx/>
              <a:buChar char="-"/>
            </a:pP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grpSp>
        <p:nvGrpSpPr>
          <p:cNvPr id="2" name="그룹 1">
            <a:extLst>
              <a:ext uri="{FF2B5EF4-FFF2-40B4-BE49-F238E27FC236}">
                <a16:creationId xmlns:a16="http://schemas.microsoft.com/office/drawing/2014/main" id="{6FED9595-05E2-6D93-FB6D-3426199D7477}"/>
              </a:ext>
            </a:extLst>
          </p:cNvPr>
          <p:cNvGrpSpPr/>
          <p:nvPr/>
        </p:nvGrpSpPr>
        <p:grpSpPr>
          <a:xfrm>
            <a:off x="1277635" y="4974882"/>
            <a:ext cx="914400" cy="914400"/>
            <a:chOff x="9048750" y="7115103"/>
            <a:chExt cx="914400" cy="914400"/>
          </a:xfrm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6599778F-C354-3FEA-3A2D-2062E7B808A6}"/>
                </a:ext>
              </a:extLst>
            </p:cNvPr>
            <p:cNvSpPr/>
            <p:nvPr/>
          </p:nvSpPr>
          <p:spPr>
            <a:xfrm>
              <a:off x="9262110" y="7338060"/>
              <a:ext cx="487680" cy="468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4" name="그래픽 3" descr="새 배지 단색으로 채워진">
              <a:extLst>
                <a:ext uri="{FF2B5EF4-FFF2-40B4-BE49-F238E27FC236}">
                  <a16:creationId xmlns:a16="http://schemas.microsoft.com/office/drawing/2014/main" id="{8A83DE0C-23BD-4A72-8814-1D6ACABE4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048750" y="7115103"/>
              <a:ext cx="914400" cy="914400"/>
            </a:xfrm>
            <a:prstGeom prst="rect">
              <a:avLst/>
            </a:prstGeom>
          </p:spPr>
        </p:pic>
      </p:grpSp>
      <p:grpSp>
        <p:nvGrpSpPr>
          <p:cNvPr id="5" name="그룹 4">
            <a:extLst>
              <a:ext uri="{FF2B5EF4-FFF2-40B4-BE49-F238E27FC236}">
                <a16:creationId xmlns:a16="http://schemas.microsoft.com/office/drawing/2014/main" id="{962D06C8-6B54-A0F2-5C76-C22E8B8DA2AA}"/>
              </a:ext>
            </a:extLst>
          </p:cNvPr>
          <p:cNvGrpSpPr/>
          <p:nvPr/>
        </p:nvGrpSpPr>
        <p:grpSpPr>
          <a:xfrm>
            <a:off x="35926" y="5915200"/>
            <a:ext cx="914400" cy="914400"/>
            <a:chOff x="9048750" y="7115103"/>
            <a:chExt cx="914400" cy="914400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A762F7E0-6F8C-E5D0-F035-A3847253DDAD}"/>
                </a:ext>
              </a:extLst>
            </p:cNvPr>
            <p:cNvSpPr/>
            <p:nvPr/>
          </p:nvSpPr>
          <p:spPr>
            <a:xfrm>
              <a:off x="9262110" y="7338060"/>
              <a:ext cx="487680" cy="468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7" name="그래픽 6" descr="새 배지 단색으로 채워진">
              <a:extLst>
                <a:ext uri="{FF2B5EF4-FFF2-40B4-BE49-F238E27FC236}">
                  <a16:creationId xmlns:a16="http://schemas.microsoft.com/office/drawing/2014/main" id="{7D475D98-5A83-FDB1-1088-41C03F5B04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048750" y="7115103"/>
              <a:ext cx="914400" cy="914400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6A4DAD4-195B-65CB-334C-DBCAB3FD8D10}"/>
              </a:ext>
            </a:extLst>
          </p:cNvPr>
          <p:cNvSpPr txBox="1"/>
          <p:nvPr/>
        </p:nvSpPr>
        <p:spPr>
          <a:xfrm>
            <a:off x="845427" y="6182093"/>
            <a:ext cx="2999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Meeting Point at 13:00</a:t>
            </a:r>
            <a:endParaRPr lang="ko-KR" altLang="en-US" sz="2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772322-36DC-AB35-5375-D326EE50923E}"/>
              </a:ext>
            </a:extLst>
          </p:cNvPr>
          <p:cNvSpPr txBox="1"/>
          <p:nvPr/>
        </p:nvSpPr>
        <p:spPr>
          <a:xfrm>
            <a:off x="3736554" y="4467966"/>
            <a:ext cx="537272" cy="3270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KR" dirty="0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31F9D18C-E522-0273-6317-3F9BB3D812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80541" y="677783"/>
            <a:ext cx="658283" cy="65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347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A960CC4-45A0-5376-B20C-6C49A3F48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50" y="1547134"/>
            <a:ext cx="6733962" cy="4872677"/>
          </a:xfrm>
          <a:prstGeom prst="rect">
            <a:avLst/>
          </a:prstGeom>
        </p:spPr>
      </p:pic>
      <p:sp>
        <p:nvSpPr>
          <p:cNvPr id="36" name="직사각형 35">
            <a:extLst>
              <a:ext uri="{FF2B5EF4-FFF2-40B4-BE49-F238E27FC236}">
                <a16:creationId xmlns:a16="http://schemas.microsoft.com/office/drawing/2014/main" id="{99CB0447-BCBA-8436-002A-483284E58AC7}"/>
              </a:ext>
            </a:extLst>
          </p:cNvPr>
          <p:cNvSpPr/>
          <p:nvPr/>
        </p:nvSpPr>
        <p:spPr>
          <a:xfrm>
            <a:off x="0" y="438189"/>
            <a:ext cx="5173884" cy="6932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5" name="그래픽 44" descr="배지 1 단색으로 채워진">
            <a:extLst>
              <a:ext uri="{FF2B5EF4-FFF2-40B4-BE49-F238E27FC236}">
                <a16:creationId xmlns:a16="http://schemas.microsoft.com/office/drawing/2014/main" id="{0C822EDF-2A0B-1549-A622-99F3F2FD2E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15381" y="3727848"/>
            <a:ext cx="707219" cy="707219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749AEBB-370A-B275-9AA6-79EE6EAB82C4}"/>
              </a:ext>
            </a:extLst>
          </p:cNvPr>
          <p:cNvSpPr txBox="1"/>
          <p:nvPr/>
        </p:nvSpPr>
        <p:spPr>
          <a:xfrm>
            <a:off x="7498727" y="1669912"/>
            <a:ext cx="24288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dirty="0"/>
              <a:t>   </a:t>
            </a:r>
            <a:r>
              <a:rPr lang="en-US" altLang="ko-KR" sz="2400" b="1" dirty="0" err="1"/>
              <a:t>Anmokbeach</a:t>
            </a:r>
            <a:endParaRPr lang="ko-KR" altLang="en-US" sz="2400" b="1" dirty="0"/>
          </a:p>
        </p:txBody>
      </p:sp>
      <p:pic>
        <p:nvPicPr>
          <p:cNvPr id="52" name="그래픽 51" descr="배지 단색으로 채워진">
            <a:extLst>
              <a:ext uri="{FF2B5EF4-FFF2-40B4-BE49-F238E27FC236}">
                <a16:creationId xmlns:a16="http://schemas.microsoft.com/office/drawing/2014/main" id="{6047A2D5-6CF7-C387-69DA-E572EF5C52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145118" y="2316243"/>
            <a:ext cx="707219" cy="707219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4B9D9BAF-7741-12C6-0546-861E6049A40B}"/>
              </a:ext>
            </a:extLst>
          </p:cNvPr>
          <p:cNvSpPr txBox="1"/>
          <p:nvPr/>
        </p:nvSpPr>
        <p:spPr>
          <a:xfrm>
            <a:off x="7453007" y="2400455"/>
            <a:ext cx="35427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spc="-100" dirty="0"/>
              <a:t>   </a:t>
            </a:r>
            <a:r>
              <a:rPr lang="en-US" altLang="ko-KR" sz="2400" b="1" i="0" spc="-200" dirty="0">
                <a:effectLst/>
              </a:rPr>
              <a:t>Gangneung coffee street</a:t>
            </a:r>
            <a:endParaRPr lang="ko-KR" altLang="en-US" sz="2400" b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4B4C8D3-B6DC-FF42-F0C2-6F3DE8F01B92}"/>
              </a:ext>
            </a:extLst>
          </p:cNvPr>
          <p:cNvSpPr txBox="1"/>
          <p:nvPr/>
        </p:nvSpPr>
        <p:spPr>
          <a:xfrm>
            <a:off x="1191225" y="119220"/>
            <a:ext cx="5953893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sz="3200" b="1" i="0" dirty="0">
                <a:effectLst/>
              </a:rPr>
              <a:t>Gangneung</a:t>
            </a:r>
            <a:endParaRPr lang="en-US" altLang="ko-KR" sz="2400" b="1" i="0" spc="-200" dirty="0">
              <a:effectLst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sz="1800" b="1" i="0" dirty="0">
                <a:solidFill>
                  <a:srgbClr val="002060"/>
                </a:solidFill>
                <a:effectLst/>
              </a:rPr>
              <a:t>Gangneung coffee street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b="1" dirty="0" err="1">
                <a:solidFill>
                  <a:srgbClr val="002060"/>
                </a:solidFill>
                <a:latin typeface="+mj-lt"/>
              </a:rPr>
              <a:t>Anmok</a:t>
            </a:r>
            <a:r>
              <a:rPr lang="en-US" altLang="ko-KR" b="1" dirty="0">
                <a:solidFill>
                  <a:srgbClr val="002060"/>
                </a:solidFill>
                <a:latin typeface="+mj-lt"/>
              </a:rPr>
              <a:t> Beach</a:t>
            </a:r>
            <a:endParaRPr lang="en-US" altLang="ko-KR" sz="1800" b="1" i="0" dirty="0">
              <a:solidFill>
                <a:srgbClr val="002060"/>
              </a:solidFill>
              <a:effectLst/>
              <a:latin typeface="+mj-lt"/>
            </a:endParaRPr>
          </a:p>
          <a:p>
            <a:pPr marL="285750" indent="-285750">
              <a:buFontTx/>
              <a:buChar char="-"/>
            </a:pPr>
            <a:endParaRPr lang="ko-KR" altLang="en-US" sz="1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" name="강릉시">
            <a:extLst>
              <a:ext uri="{FF2B5EF4-FFF2-40B4-BE49-F238E27FC236}">
                <a16:creationId xmlns:a16="http://schemas.microsoft.com/office/drawing/2014/main" id="{19652958-3617-2CFC-9F68-F58823FA87C7}"/>
              </a:ext>
            </a:extLst>
          </p:cNvPr>
          <p:cNvSpPr/>
          <p:nvPr/>
        </p:nvSpPr>
        <p:spPr>
          <a:xfrm>
            <a:off x="106676" y="119220"/>
            <a:ext cx="1092139" cy="1182466"/>
          </a:xfrm>
          <a:custGeom>
            <a:avLst/>
            <a:gdLst>
              <a:gd name="connsiteX0" fmla="*/ 21431 w 1583531"/>
              <a:gd name="connsiteY0" fmla="*/ 178594 h 1714500"/>
              <a:gd name="connsiteX1" fmla="*/ 95250 w 1583531"/>
              <a:gd name="connsiteY1" fmla="*/ 171450 h 1714500"/>
              <a:gd name="connsiteX2" fmla="*/ 140493 w 1583531"/>
              <a:gd name="connsiteY2" fmla="*/ 157163 h 1714500"/>
              <a:gd name="connsiteX3" fmla="*/ 161925 w 1583531"/>
              <a:gd name="connsiteY3" fmla="*/ 133350 h 1714500"/>
              <a:gd name="connsiteX4" fmla="*/ 185737 w 1583531"/>
              <a:gd name="connsiteY4" fmla="*/ 95250 h 1714500"/>
              <a:gd name="connsiteX5" fmla="*/ 197643 w 1583531"/>
              <a:gd name="connsiteY5" fmla="*/ 83344 h 1714500"/>
              <a:gd name="connsiteX6" fmla="*/ 238125 w 1583531"/>
              <a:gd name="connsiteY6" fmla="*/ 92869 h 1714500"/>
              <a:gd name="connsiteX7" fmla="*/ 307181 w 1583531"/>
              <a:gd name="connsiteY7" fmla="*/ 92869 h 1714500"/>
              <a:gd name="connsiteX8" fmla="*/ 328612 w 1583531"/>
              <a:gd name="connsiteY8" fmla="*/ 88106 h 1714500"/>
              <a:gd name="connsiteX9" fmla="*/ 371475 w 1583531"/>
              <a:gd name="connsiteY9" fmla="*/ 85725 h 1714500"/>
              <a:gd name="connsiteX10" fmla="*/ 431006 w 1583531"/>
              <a:gd name="connsiteY10" fmla="*/ 73819 h 1714500"/>
              <a:gd name="connsiteX11" fmla="*/ 464343 w 1583531"/>
              <a:gd name="connsiteY11" fmla="*/ 71438 h 1714500"/>
              <a:gd name="connsiteX12" fmla="*/ 507206 w 1583531"/>
              <a:gd name="connsiteY12" fmla="*/ 54769 h 1714500"/>
              <a:gd name="connsiteX13" fmla="*/ 547687 w 1583531"/>
              <a:gd name="connsiteY13" fmla="*/ 30956 h 1714500"/>
              <a:gd name="connsiteX14" fmla="*/ 561975 w 1583531"/>
              <a:gd name="connsiteY14" fmla="*/ 9525 h 1714500"/>
              <a:gd name="connsiteX15" fmla="*/ 581025 w 1583531"/>
              <a:gd name="connsiteY15" fmla="*/ 0 h 1714500"/>
              <a:gd name="connsiteX16" fmla="*/ 614362 w 1583531"/>
              <a:gd name="connsiteY16" fmla="*/ 11906 h 1714500"/>
              <a:gd name="connsiteX17" fmla="*/ 664368 w 1583531"/>
              <a:gd name="connsiteY17" fmla="*/ 23813 h 1714500"/>
              <a:gd name="connsiteX18" fmla="*/ 740568 w 1583531"/>
              <a:gd name="connsiteY18" fmla="*/ 23813 h 1714500"/>
              <a:gd name="connsiteX19" fmla="*/ 764381 w 1583531"/>
              <a:gd name="connsiteY19" fmla="*/ 21431 h 1714500"/>
              <a:gd name="connsiteX20" fmla="*/ 802481 w 1583531"/>
              <a:gd name="connsiteY20" fmla="*/ 11906 h 1714500"/>
              <a:gd name="connsiteX21" fmla="*/ 852487 w 1583531"/>
              <a:gd name="connsiteY21" fmla="*/ 26194 h 1714500"/>
              <a:gd name="connsiteX22" fmla="*/ 852487 w 1583531"/>
              <a:gd name="connsiteY22" fmla="*/ 78581 h 1714500"/>
              <a:gd name="connsiteX23" fmla="*/ 869156 w 1583531"/>
              <a:gd name="connsiteY23" fmla="*/ 138113 h 1714500"/>
              <a:gd name="connsiteX24" fmla="*/ 878681 w 1583531"/>
              <a:gd name="connsiteY24" fmla="*/ 159544 h 1714500"/>
              <a:gd name="connsiteX25" fmla="*/ 892968 w 1583531"/>
              <a:gd name="connsiteY25" fmla="*/ 188119 h 1714500"/>
              <a:gd name="connsiteX26" fmla="*/ 933450 w 1583531"/>
              <a:gd name="connsiteY26" fmla="*/ 242888 h 1714500"/>
              <a:gd name="connsiteX27" fmla="*/ 935831 w 1583531"/>
              <a:gd name="connsiteY27" fmla="*/ 280988 h 1714500"/>
              <a:gd name="connsiteX28" fmla="*/ 983456 w 1583531"/>
              <a:gd name="connsiteY28" fmla="*/ 316706 h 1714500"/>
              <a:gd name="connsiteX29" fmla="*/ 995362 w 1583531"/>
              <a:gd name="connsiteY29" fmla="*/ 323850 h 1714500"/>
              <a:gd name="connsiteX30" fmla="*/ 1057275 w 1583531"/>
              <a:gd name="connsiteY30" fmla="*/ 395288 h 1714500"/>
              <a:gd name="connsiteX31" fmla="*/ 1085850 w 1583531"/>
              <a:gd name="connsiteY31" fmla="*/ 457200 h 1714500"/>
              <a:gd name="connsiteX32" fmla="*/ 1104900 w 1583531"/>
              <a:gd name="connsiteY32" fmla="*/ 478631 h 1714500"/>
              <a:gd name="connsiteX33" fmla="*/ 1128712 w 1583531"/>
              <a:gd name="connsiteY33" fmla="*/ 526256 h 1714500"/>
              <a:gd name="connsiteX34" fmla="*/ 1143000 w 1583531"/>
              <a:gd name="connsiteY34" fmla="*/ 554831 h 1714500"/>
              <a:gd name="connsiteX35" fmla="*/ 1171575 w 1583531"/>
              <a:gd name="connsiteY35" fmla="*/ 614363 h 1714500"/>
              <a:gd name="connsiteX36" fmla="*/ 1216818 w 1583531"/>
              <a:gd name="connsiteY36" fmla="*/ 661988 h 1714500"/>
              <a:gd name="connsiteX37" fmla="*/ 1240631 w 1583531"/>
              <a:gd name="connsiteY37" fmla="*/ 676275 h 1714500"/>
              <a:gd name="connsiteX38" fmla="*/ 1250156 w 1583531"/>
              <a:gd name="connsiteY38" fmla="*/ 681038 h 1714500"/>
              <a:gd name="connsiteX39" fmla="*/ 1269206 w 1583531"/>
              <a:gd name="connsiteY39" fmla="*/ 702469 h 1714500"/>
              <a:gd name="connsiteX40" fmla="*/ 1273968 w 1583531"/>
              <a:gd name="connsiteY40" fmla="*/ 709613 h 1714500"/>
              <a:gd name="connsiteX41" fmla="*/ 1302543 w 1583531"/>
              <a:gd name="connsiteY41" fmla="*/ 769144 h 1714500"/>
              <a:gd name="connsiteX42" fmla="*/ 1357312 w 1583531"/>
              <a:gd name="connsiteY42" fmla="*/ 823913 h 1714500"/>
              <a:gd name="connsiteX43" fmla="*/ 1378743 w 1583531"/>
              <a:gd name="connsiteY43" fmla="*/ 873919 h 1714500"/>
              <a:gd name="connsiteX44" fmla="*/ 1433512 w 1583531"/>
              <a:gd name="connsiteY44" fmla="*/ 914400 h 1714500"/>
              <a:gd name="connsiteX45" fmla="*/ 1445418 w 1583531"/>
              <a:gd name="connsiteY45" fmla="*/ 928688 h 1714500"/>
              <a:gd name="connsiteX46" fmla="*/ 1507331 w 1583531"/>
              <a:gd name="connsiteY46" fmla="*/ 990600 h 1714500"/>
              <a:gd name="connsiteX47" fmla="*/ 1531143 w 1583531"/>
              <a:gd name="connsiteY47" fmla="*/ 1002506 h 1714500"/>
              <a:gd name="connsiteX48" fmla="*/ 1538287 w 1583531"/>
              <a:gd name="connsiteY48" fmla="*/ 1038225 h 1714500"/>
              <a:gd name="connsiteX49" fmla="*/ 1526381 w 1583531"/>
              <a:gd name="connsiteY49" fmla="*/ 1054894 h 1714500"/>
              <a:gd name="connsiteX50" fmla="*/ 1543050 w 1583531"/>
              <a:gd name="connsiteY50" fmla="*/ 1100138 h 1714500"/>
              <a:gd name="connsiteX51" fmla="*/ 1519237 w 1583531"/>
              <a:gd name="connsiteY51" fmla="*/ 1116806 h 1714500"/>
              <a:gd name="connsiteX52" fmla="*/ 1507331 w 1583531"/>
              <a:gd name="connsiteY52" fmla="*/ 1152525 h 1714500"/>
              <a:gd name="connsiteX53" fmla="*/ 1512093 w 1583531"/>
              <a:gd name="connsiteY53" fmla="*/ 1195388 h 1714500"/>
              <a:gd name="connsiteX54" fmla="*/ 1543050 w 1583531"/>
              <a:gd name="connsiteY54" fmla="*/ 1233488 h 1714500"/>
              <a:gd name="connsiteX55" fmla="*/ 1545431 w 1583531"/>
              <a:gd name="connsiteY55" fmla="*/ 1264444 h 1714500"/>
              <a:gd name="connsiteX56" fmla="*/ 1583531 w 1583531"/>
              <a:gd name="connsiteY56" fmla="*/ 1285875 h 1714500"/>
              <a:gd name="connsiteX57" fmla="*/ 1566862 w 1583531"/>
              <a:gd name="connsiteY57" fmla="*/ 1312069 h 1714500"/>
              <a:gd name="connsiteX58" fmla="*/ 1528762 w 1583531"/>
              <a:gd name="connsiteY58" fmla="*/ 1333500 h 1714500"/>
              <a:gd name="connsiteX59" fmla="*/ 1490662 w 1583531"/>
              <a:gd name="connsiteY59" fmla="*/ 1381125 h 1714500"/>
              <a:gd name="connsiteX60" fmla="*/ 1469231 w 1583531"/>
              <a:gd name="connsiteY60" fmla="*/ 1414463 h 1714500"/>
              <a:gd name="connsiteX61" fmla="*/ 1454943 w 1583531"/>
              <a:gd name="connsiteY61" fmla="*/ 1478756 h 1714500"/>
              <a:gd name="connsiteX62" fmla="*/ 1457325 w 1583531"/>
              <a:gd name="connsiteY62" fmla="*/ 1509713 h 1714500"/>
              <a:gd name="connsiteX63" fmla="*/ 1438275 w 1583531"/>
              <a:gd name="connsiteY63" fmla="*/ 1535906 h 1714500"/>
              <a:gd name="connsiteX64" fmla="*/ 1438275 w 1583531"/>
              <a:gd name="connsiteY64" fmla="*/ 1571625 h 1714500"/>
              <a:gd name="connsiteX65" fmla="*/ 1404937 w 1583531"/>
              <a:gd name="connsiteY65" fmla="*/ 1590675 h 1714500"/>
              <a:gd name="connsiteX66" fmla="*/ 1362075 w 1583531"/>
              <a:gd name="connsiteY66" fmla="*/ 1585913 h 1714500"/>
              <a:gd name="connsiteX67" fmla="*/ 1323975 w 1583531"/>
              <a:gd name="connsiteY67" fmla="*/ 1590675 h 1714500"/>
              <a:gd name="connsiteX68" fmla="*/ 1300162 w 1583531"/>
              <a:gd name="connsiteY68" fmla="*/ 1595438 h 1714500"/>
              <a:gd name="connsiteX69" fmla="*/ 1250156 w 1583531"/>
              <a:gd name="connsiteY69" fmla="*/ 1595438 h 1714500"/>
              <a:gd name="connsiteX70" fmla="*/ 1207293 w 1583531"/>
              <a:gd name="connsiteY70" fmla="*/ 1619250 h 1714500"/>
              <a:gd name="connsiteX71" fmla="*/ 1190625 w 1583531"/>
              <a:gd name="connsiteY71" fmla="*/ 1593056 h 1714500"/>
              <a:gd name="connsiteX72" fmla="*/ 1166812 w 1583531"/>
              <a:gd name="connsiteY72" fmla="*/ 1576388 h 1714500"/>
              <a:gd name="connsiteX73" fmla="*/ 1145381 w 1583531"/>
              <a:gd name="connsiteY73" fmla="*/ 1574006 h 1714500"/>
              <a:gd name="connsiteX74" fmla="*/ 1112043 w 1583531"/>
              <a:gd name="connsiteY74" fmla="*/ 1578769 h 1714500"/>
              <a:gd name="connsiteX75" fmla="*/ 1069181 w 1583531"/>
              <a:gd name="connsiteY75" fmla="*/ 1590675 h 1714500"/>
              <a:gd name="connsiteX76" fmla="*/ 1023937 w 1583531"/>
              <a:gd name="connsiteY76" fmla="*/ 1554956 h 1714500"/>
              <a:gd name="connsiteX77" fmla="*/ 995362 w 1583531"/>
              <a:gd name="connsiteY77" fmla="*/ 1526381 h 1714500"/>
              <a:gd name="connsiteX78" fmla="*/ 983456 w 1583531"/>
              <a:gd name="connsiteY78" fmla="*/ 1493044 h 1714500"/>
              <a:gd name="connsiteX79" fmla="*/ 985837 w 1583531"/>
              <a:gd name="connsiteY79" fmla="*/ 1471613 h 1714500"/>
              <a:gd name="connsiteX80" fmla="*/ 990600 w 1583531"/>
              <a:gd name="connsiteY80" fmla="*/ 1431131 h 1714500"/>
              <a:gd name="connsiteX81" fmla="*/ 966787 w 1583531"/>
              <a:gd name="connsiteY81" fmla="*/ 1383506 h 1714500"/>
              <a:gd name="connsiteX82" fmla="*/ 942975 w 1583531"/>
              <a:gd name="connsiteY82" fmla="*/ 1343025 h 1714500"/>
              <a:gd name="connsiteX83" fmla="*/ 907256 w 1583531"/>
              <a:gd name="connsiteY83" fmla="*/ 1350169 h 1714500"/>
              <a:gd name="connsiteX84" fmla="*/ 883443 w 1583531"/>
              <a:gd name="connsiteY84" fmla="*/ 1388269 h 1714500"/>
              <a:gd name="connsiteX85" fmla="*/ 859631 w 1583531"/>
              <a:gd name="connsiteY85" fmla="*/ 1443038 h 1714500"/>
              <a:gd name="connsiteX86" fmla="*/ 852487 w 1583531"/>
              <a:gd name="connsiteY86" fmla="*/ 1464469 h 1714500"/>
              <a:gd name="connsiteX87" fmla="*/ 826293 w 1583531"/>
              <a:gd name="connsiteY87" fmla="*/ 1495425 h 1714500"/>
              <a:gd name="connsiteX88" fmla="*/ 812006 w 1583531"/>
              <a:gd name="connsiteY88" fmla="*/ 1538288 h 1714500"/>
              <a:gd name="connsiteX89" fmla="*/ 795337 w 1583531"/>
              <a:gd name="connsiteY89" fmla="*/ 1569244 h 1714500"/>
              <a:gd name="connsiteX90" fmla="*/ 797718 w 1583531"/>
              <a:gd name="connsiteY90" fmla="*/ 1616869 h 1714500"/>
              <a:gd name="connsiteX91" fmla="*/ 785812 w 1583531"/>
              <a:gd name="connsiteY91" fmla="*/ 1657350 h 1714500"/>
              <a:gd name="connsiteX92" fmla="*/ 745331 w 1583531"/>
              <a:gd name="connsiteY92" fmla="*/ 1704975 h 1714500"/>
              <a:gd name="connsiteX93" fmla="*/ 702468 w 1583531"/>
              <a:gd name="connsiteY93" fmla="*/ 1714500 h 1714500"/>
              <a:gd name="connsiteX94" fmla="*/ 692943 w 1583531"/>
              <a:gd name="connsiteY94" fmla="*/ 1693069 h 1714500"/>
              <a:gd name="connsiteX95" fmla="*/ 683418 w 1583531"/>
              <a:gd name="connsiteY95" fmla="*/ 1650206 h 1714500"/>
              <a:gd name="connsiteX96" fmla="*/ 633412 w 1583531"/>
              <a:gd name="connsiteY96" fmla="*/ 1628775 h 1714500"/>
              <a:gd name="connsiteX97" fmla="*/ 607218 w 1583531"/>
              <a:gd name="connsiteY97" fmla="*/ 1597819 h 1714500"/>
              <a:gd name="connsiteX98" fmla="*/ 592931 w 1583531"/>
              <a:gd name="connsiteY98" fmla="*/ 1581150 h 1714500"/>
              <a:gd name="connsiteX99" fmla="*/ 564356 w 1583531"/>
              <a:gd name="connsiteY99" fmla="*/ 1554956 h 1714500"/>
              <a:gd name="connsiteX100" fmla="*/ 526256 w 1583531"/>
              <a:gd name="connsiteY100" fmla="*/ 1533525 h 1714500"/>
              <a:gd name="connsiteX101" fmla="*/ 488156 w 1583531"/>
              <a:gd name="connsiteY101" fmla="*/ 1514475 h 1714500"/>
              <a:gd name="connsiteX102" fmla="*/ 440531 w 1583531"/>
              <a:gd name="connsiteY102" fmla="*/ 1519238 h 1714500"/>
              <a:gd name="connsiteX103" fmla="*/ 404812 w 1583531"/>
              <a:gd name="connsiteY103" fmla="*/ 1519238 h 1714500"/>
              <a:gd name="connsiteX104" fmla="*/ 376237 w 1583531"/>
              <a:gd name="connsiteY104" fmla="*/ 1531144 h 1714500"/>
              <a:gd name="connsiteX105" fmla="*/ 359568 w 1583531"/>
              <a:gd name="connsiteY105" fmla="*/ 1569244 h 1714500"/>
              <a:gd name="connsiteX106" fmla="*/ 323850 w 1583531"/>
              <a:gd name="connsiteY106" fmla="*/ 1576388 h 1714500"/>
              <a:gd name="connsiteX107" fmla="*/ 314325 w 1583531"/>
              <a:gd name="connsiteY107" fmla="*/ 1547813 h 1714500"/>
              <a:gd name="connsiteX108" fmla="*/ 288131 w 1583531"/>
              <a:gd name="connsiteY108" fmla="*/ 1524000 h 1714500"/>
              <a:gd name="connsiteX109" fmla="*/ 259556 w 1583531"/>
              <a:gd name="connsiteY109" fmla="*/ 1500188 h 1714500"/>
              <a:gd name="connsiteX110" fmla="*/ 235743 w 1583531"/>
              <a:gd name="connsiteY110" fmla="*/ 1471613 h 1714500"/>
              <a:gd name="connsiteX111" fmla="*/ 200025 w 1583531"/>
              <a:gd name="connsiteY111" fmla="*/ 1471613 h 1714500"/>
              <a:gd name="connsiteX112" fmla="*/ 195262 w 1583531"/>
              <a:gd name="connsiteY112" fmla="*/ 1443038 h 1714500"/>
              <a:gd name="connsiteX113" fmla="*/ 219075 w 1583531"/>
              <a:gd name="connsiteY113" fmla="*/ 1426369 h 1714500"/>
              <a:gd name="connsiteX114" fmla="*/ 247650 w 1583531"/>
              <a:gd name="connsiteY114" fmla="*/ 1402556 h 1714500"/>
              <a:gd name="connsiteX115" fmla="*/ 250031 w 1583531"/>
              <a:gd name="connsiteY115" fmla="*/ 1366838 h 1714500"/>
              <a:gd name="connsiteX116" fmla="*/ 302418 w 1583531"/>
              <a:gd name="connsiteY116" fmla="*/ 1350169 h 1714500"/>
              <a:gd name="connsiteX117" fmla="*/ 338137 w 1583531"/>
              <a:gd name="connsiteY117" fmla="*/ 1350169 h 1714500"/>
              <a:gd name="connsiteX118" fmla="*/ 352425 w 1583531"/>
              <a:gd name="connsiteY118" fmla="*/ 1314450 h 1714500"/>
              <a:gd name="connsiteX119" fmla="*/ 378618 w 1583531"/>
              <a:gd name="connsiteY119" fmla="*/ 1297781 h 1714500"/>
              <a:gd name="connsiteX120" fmla="*/ 411956 w 1583531"/>
              <a:gd name="connsiteY120" fmla="*/ 1276350 h 1714500"/>
              <a:gd name="connsiteX121" fmla="*/ 433387 w 1583531"/>
              <a:gd name="connsiteY121" fmla="*/ 1245394 h 1714500"/>
              <a:gd name="connsiteX122" fmla="*/ 440531 w 1583531"/>
              <a:gd name="connsiteY122" fmla="*/ 1212056 h 1714500"/>
              <a:gd name="connsiteX123" fmla="*/ 447675 w 1583531"/>
              <a:gd name="connsiteY123" fmla="*/ 1183481 h 1714500"/>
              <a:gd name="connsiteX124" fmla="*/ 447675 w 1583531"/>
              <a:gd name="connsiteY124" fmla="*/ 1133475 h 1714500"/>
              <a:gd name="connsiteX125" fmla="*/ 447675 w 1583531"/>
              <a:gd name="connsiteY125" fmla="*/ 1092994 h 1714500"/>
              <a:gd name="connsiteX126" fmla="*/ 473868 w 1583531"/>
              <a:gd name="connsiteY126" fmla="*/ 1073944 h 1714500"/>
              <a:gd name="connsiteX127" fmla="*/ 500062 w 1583531"/>
              <a:gd name="connsiteY127" fmla="*/ 1045369 h 1714500"/>
              <a:gd name="connsiteX128" fmla="*/ 528637 w 1583531"/>
              <a:gd name="connsiteY128" fmla="*/ 1019175 h 1714500"/>
              <a:gd name="connsiteX129" fmla="*/ 554831 w 1583531"/>
              <a:gd name="connsiteY129" fmla="*/ 973931 h 1714500"/>
              <a:gd name="connsiteX130" fmla="*/ 554831 w 1583531"/>
              <a:gd name="connsiteY130" fmla="*/ 928688 h 1714500"/>
              <a:gd name="connsiteX131" fmla="*/ 533400 w 1583531"/>
              <a:gd name="connsiteY131" fmla="*/ 897731 h 1714500"/>
              <a:gd name="connsiteX132" fmla="*/ 519112 w 1583531"/>
              <a:gd name="connsiteY132" fmla="*/ 854869 h 1714500"/>
              <a:gd name="connsiteX133" fmla="*/ 509587 w 1583531"/>
              <a:gd name="connsiteY133" fmla="*/ 823913 h 1714500"/>
              <a:gd name="connsiteX134" fmla="*/ 507206 w 1583531"/>
              <a:gd name="connsiteY134" fmla="*/ 790575 h 1714500"/>
              <a:gd name="connsiteX135" fmla="*/ 500062 w 1583531"/>
              <a:gd name="connsiteY135" fmla="*/ 762000 h 1714500"/>
              <a:gd name="connsiteX136" fmla="*/ 478631 w 1583531"/>
              <a:gd name="connsiteY136" fmla="*/ 704850 h 1714500"/>
              <a:gd name="connsiteX137" fmla="*/ 442912 w 1583531"/>
              <a:gd name="connsiteY137" fmla="*/ 676275 h 1714500"/>
              <a:gd name="connsiteX138" fmla="*/ 421481 w 1583531"/>
              <a:gd name="connsiteY138" fmla="*/ 628650 h 1714500"/>
              <a:gd name="connsiteX139" fmla="*/ 397668 w 1583531"/>
              <a:gd name="connsiteY139" fmla="*/ 600075 h 1714500"/>
              <a:gd name="connsiteX140" fmla="*/ 352425 w 1583531"/>
              <a:gd name="connsiteY140" fmla="*/ 578644 h 1714500"/>
              <a:gd name="connsiteX141" fmla="*/ 288131 w 1583531"/>
              <a:gd name="connsiteY141" fmla="*/ 573881 h 1714500"/>
              <a:gd name="connsiteX142" fmla="*/ 273843 w 1583531"/>
              <a:gd name="connsiteY142" fmla="*/ 566738 h 1714500"/>
              <a:gd name="connsiteX143" fmla="*/ 223837 w 1583531"/>
              <a:gd name="connsiteY143" fmla="*/ 566738 h 1714500"/>
              <a:gd name="connsiteX144" fmla="*/ 190500 w 1583531"/>
              <a:gd name="connsiteY144" fmla="*/ 547688 h 1714500"/>
              <a:gd name="connsiteX145" fmla="*/ 164306 w 1583531"/>
              <a:gd name="connsiteY145" fmla="*/ 550069 h 1714500"/>
              <a:gd name="connsiteX146" fmla="*/ 142875 w 1583531"/>
              <a:gd name="connsiteY146" fmla="*/ 573881 h 1714500"/>
              <a:gd name="connsiteX147" fmla="*/ 121443 w 1583531"/>
              <a:gd name="connsiteY147" fmla="*/ 578644 h 1714500"/>
              <a:gd name="connsiteX148" fmla="*/ 78581 w 1583531"/>
              <a:gd name="connsiteY148" fmla="*/ 573881 h 1714500"/>
              <a:gd name="connsiteX149" fmla="*/ 69056 w 1583531"/>
              <a:gd name="connsiteY149" fmla="*/ 550069 h 1714500"/>
              <a:gd name="connsiteX150" fmla="*/ 73818 w 1583531"/>
              <a:gd name="connsiteY150" fmla="*/ 516731 h 1714500"/>
              <a:gd name="connsiteX151" fmla="*/ 59531 w 1583531"/>
              <a:gd name="connsiteY151" fmla="*/ 485775 h 1714500"/>
              <a:gd name="connsiteX152" fmla="*/ 64293 w 1583531"/>
              <a:gd name="connsiteY152" fmla="*/ 435769 h 1714500"/>
              <a:gd name="connsiteX153" fmla="*/ 59531 w 1583531"/>
              <a:gd name="connsiteY153" fmla="*/ 407194 h 1714500"/>
              <a:gd name="connsiteX154" fmla="*/ 42862 w 1583531"/>
              <a:gd name="connsiteY154" fmla="*/ 376238 h 1714500"/>
              <a:gd name="connsiteX155" fmla="*/ 11906 w 1583531"/>
              <a:gd name="connsiteY155" fmla="*/ 357188 h 1714500"/>
              <a:gd name="connsiteX156" fmla="*/ 7143 w 1583531"/>
              <a:gd name="connsiteY156" fmla="*/ 333375 h 1714500"/>
              <a:gd name="connsiteX157" fmla="*/ 7143 w 1583531"/>
              <a:gd name="connsiteY157" fmla="*/ 290513 h 1714500"/>
              <a:gd name="connsiteX158" fmla="*/ 0 w 1583531"/>
              <a:gd name="connsiteY158" fmla="*/ 261938 h 1714500"/>
              <a:gd name="connsiteX159" fmla="*/ 21431 w 1583531"/>
              <a:gd name="connsiteY159" fmla="*/ 178594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</a:cxnLst>
            <a:rect l="l" t="t" r="r" b="b"/>
            <a:pathLst>
              <a:path w="1583531" h="1714500">
                <a:moveTo>
                  <a:pt x="21431" y="178594"/>
                </a:moveTo>
                <a:lnTo>
                  <a:pt x="95250" y="171450"/>
                </a:lnTo>
                <a:lnTo>
                  <a:pt x="140493" y="157163"/>
                </a:lnTo>
                <a:lnTo>
                  <a:pt x="161925" y="133350"/>
                </a:lnTo>
                <a:lnTo>
                  <a:pt x="185737" y="95250"/>
                </a:lnTo>
                <a:lnTo>
                  <a:pt x="197643" y="83344"/>
                </a:lnTo>
                <a:lnTo>
                  <a:pt x="238125" y="92869"/>
                </a:lnTo>
                <a:lnTo>
                  <a:pt x="307181" y="92869"/>
                </a:lnTo>
                <a:lnTo>
                  <a:pt x="328612" y="88106"/>
                </a:lnTo>
                <a:lnTo>
                  <a:pt x="371475" y="85725"/>
                </a:lnTo>
                <a:lnTo>
                  <a:pt x="431006" y="73819"/>
                </a:lnTo>
                <a:lnTo>
                  <a:pt x="464343" y="71438"/>
                </a:lnTo>
                <a:lnTo>
                  <a:pt x="507206" y="54769"/>
                </a:lnTo>
                <a:lnTo>
                  <a:pt x="547687" y="30956"/>
                </a:lnTo>
                <a:lnTo>
                  <a:pt x="561975" y="9525"/>
                </a:lnTo>
                <a:lnTo>
                  <a:pt x="581025" y="0"/>
                </a:lnTo>
                <a:lnTo>
                  <a:pt x="614362" y="11906"/>
                </a:lnTo>
                <a:lnTo>
                  <a:pt x="664368" y="23813"/>
                </a:lnTo>
                <a:lnTo>
                  <a:pt x="740568" y="23813"/>
                </a:lnTo>
                <a:lnTo>
                  <a:pt x="764381" y="21431"/>
                </a:lnTo>
                <a:lnTo>
                  <a:pt x="802481" y="11906"/>
                </a:lnTo>
                <a:lnTo>
                  <a:pt x="852487" y="26194"/>
                </a:lnTo>
                <a:lnTo>
                  <a:pt x="852487" y="78581"/>
                </a:lnTo>
                <a:lnTo>
                  <a:pt x="869156" y="138113"/>
                </a:lnTo>
                <a:cubicBezTo>
                  <a:pt x="879036" y="157873"/>
                  <a:pt x="878681" y="150063"/>
                  <a:pt x="878681" y="159544"/>
                </a:cubicBezTo>
                <a:lnTo>
                  <a:pt x="892968" y="188119"/>
                </a:lnTo>
                <a:lnTo>
                  <a:pt x="933450" y="242888"/>
                </a:lnTo>
                <a:lnTo>
                  <a:pt x="935831" y="280988"/>
                </a:lnTo>
                <a:lnTo>
                  <a:pt x="983456" y="316706"/>
                </a:lnTo>
                <a:lnTo>
                  <a:pt x="995362" y="323850"/>
                </a:lnTo>
                <a:lnTo>
                  <a:pt x="1057275" y="395288"/>
                </a:lnTo>
                <a:lnTo>
                  <a:pt x="1085850" y="457200"/>
                </a:lnTo>
                <a:cubicBezTo>
                  <a:pt x="1105461" y="476811"/>
                  <a:pt x="1104900" y="467270"/>
                  <a:pt x="1104900" y="478631"/>
                </a:cubicBezTo>
                <a:lnTo>
                  <a:pt x="1128712" y="526256"/>
                </a:lnTo>
                <a:cubicBezTo>
                  <a:pt x="1141083" y="553472"/>
                  <a:pt x="1133835" y="545670"/>
                  <a:pt x="1143000" y="554831"/>
                </a:cubicBezTo>
                <a:lnTo>
                  <a:pt x="1171575" y="614363"/>
                </a:lnTo>
                <a:lnTo>
                  <a:pt x="1216818" y="661988"/>
                </a:lnTo>
                <a:cubicBezTo>
                  <a:pt x="1238910" y="676715"/>
                  <a:pt x="1229664" y="676275"/>
                  <a:pt x="1240631" y="676275"/>
                </a:cubicBezTo>
                <a:lnTo>
                  <a:pt x="1250156" y="681038"/>
                </a:lnTo>
                <a:cubicBezTo>
                  <a:pt x="1256506" y="688182"/>
                  <a:pt x="1263087" y="695126"/>
                  <a:pt x="1269206" y="702469"/>
                </a:cubicBezTo>
                <a:cubicBezTo>
                  <a:pt x="1271038" y="704668"/>
                  <a:pt x="1273968" y="709613"/>
                  <a:pt x="1273968" y="709613"/>
                </a:cubicBezTo>
                <a:lnTo>
                  <a:pt x="1302543" y="769144"/>
                </a:lnTo>
                <a:lnTo>
                  <a:pt x="1357312" y="823913"/>
                </a:lnTo>
                <a:lnTo>
                  <a:pt x="1378743" y="873919"/>
                </a:lnTo>
                <a:lnTo>
                  <a:pt x="1433512" y="914400"/>
                </a:lnTo>
                <a:lnTo>
                  <a:pt x="1445418" y="928688"/>
                </a:lnTo>
                <a:lnTo>
                  <a:pt x="1507331" y="990600"/>
                </a:lnTo>
                <a:lnTo>
                  <a:pt x="1531143" y="1002506"/>
                </a:lnTo>
                <a:lnTo>
                  <a:pt x="1538287" y="1038225"/>
                </a:lnTo>
                <a:lnTo>
                  <a:pt x="1526381" y="1054894"/>
                </a:lnTo>
                <a:lnTo>
                  <a:pt x="1543050" y="1100138"/>
                </a:lnTo>
                <a:lnTo>
                  <a:pt x="1519237" y="1116806"/>
                </a:lnTo>
                <a:lnTo>
                  <a:pt x="1507331" y="1152525"/>
                </a:lnTo>
                <a:lnTo>
                  <a:pt x="1512093" y="1195388"/>
                </a:lnTo>
                <a:lnTo>
                  <a:pt x="1543050" y="1233488"/>
                </a:lnTo>
                <a:lnTo>
                  <a:pt x="1545431" y="1264444"/>
                </a:lnTo>
                <a:lnTo>
                  <a:pt x="1583531" y="1285875"/>
                </a:lnTo>
                <a:lnTo>
                  <a:pt x="1566862" y="1312069"/>
                </a:lnTo>
                <a:lnTo>
                  <a:pt x="1528762" y="1333500"/>
                </a:lnTo>
                <a:lnTo>
                  <a:pt x="1490662" y="1381125"/>
                </a:lnTo>
                <a:lnTo>
                  <a:pt x="1469231" y="1414463"/>
                </a:lnTo>
                <a:lnTo>
                  <a:pt x="1454943" y="1478756"/>
                </a:lnTo>
                <a:lnTo>
                  <a:pt x="1457325" y="1509713"/>
                </a:lnTo>
                <a:lnTo>
                  <a:pt x="1438275" y="1535906"/>
                </a:lnTo>
                <a:lnTo>
                  <a:pt x="1438275" y="1571625"/>
                </a:lnTo>
                <a:lnTo>
                  <a:pt x="1404937" y="1590675"/>
                </a:lnTo>
                <a:lnTo>
                  <a:pt x="1362075" y="1585913"/>
                </a:lnTo>
                <a:lnTo>
                  <a:pt x="1323975" y="1590675"/>
                </a:lnTo>
                <a:cubicBezTo>
                  <a:pt x="1301768" y="1595610"/>
                  <a:pt x="1309861" y="1595438"/>
                  <a:pt x="1300162" y="1595438"/>
                </a:cubicBezTo>
                <a:lnTo>
                  <a:pt x="1250156" y="1595438"/>
                </a:lnTo>
                <a:lnTo>
                  <a:pt x="1207293" y="1619250"/>
                </a:lnTo>
                <a:lnTo>
                  <a:pt x="1190625" y="1593056"/>
                </a:lnTo>
                <a:lnTo>
                  <a:pt x="1166812" y="1576388"/>
                </a:lnTo>
                <a:lnTo>
                  <a:pt x="1145381" y="1574006"/>
                </a:lnTo>
                <a:lnTo>
                  <a:pt x="1112043" y="1578769"/>
                </a:lnTo>
                <a:lnTo>
                  <a:pt x="1069181" y="1590675"/>
                </a:lnTo>
                <a:lnTo>
                  <a:pt x="1023937" y="1554956"/>
                </a:lnTo>
                <a:lnTo>
                  <a:pt x="995362" y="1526381"/>
                </a:lnTo>
                <a:lnTo>
                  <a:pt x="983456" y="1493044"/>
                </a:lnTo>
                <a:lnTo>
                  <a:pt x="985837" y="1471613"/>
                </a:lnTo>
                <a:lnTo>
                  <a:pt x="990600" y="1431131"/>
                </a:lnTo>
                <a:lnTo>
                  <a:pt x="966787" y="1383506"/>
                </a:lnTo>
                <a:lnTo>
                  <a:pt x="942975" y="1343025"/>
                </a:lnTo>
                <a:lnTo>
                  <a:pt x="907256" y="1350169"/>
                </a:lnTo>
                <a:lnTo>
                  <a:pt x="883443" y="1388269"/>
                </a:lnTo>
                <a:lnTo>
                  <a:pt x="859631" y="1443038"/>
                </a:lnTo>
                <a:cubicBezTo>
                  <a:pt x="852208" y="1462831"/>
                  <a:pt x="852487" y="1455306"/>
                  <a:pt x="852487" y="1464469"/>
                </a:cubicBezTo>
                <a:lnTo>
                  <a:pt x="826293" y="1495425"/>
                </a:lnTo>
                <a:lnTo>
                  <a:pt x="812006" y="1538288"/>
                </a:lnTo>
                <a:lnTo>
                  <a:pt x="795337" y="1569244"/>
                </a:lnTo>
                <a:lnTo>
                  <a:pt x="797718" y="1616869"/>
                </a:lnTo>
                <a:lnTo>
                  <a:pt x="785812" y="1657350"/>
                </a:lnTo>
                <a:lnTo>
                  <a:pt x="745331" y="1704975"/>
                </a:lnTo>
                <a:lnTo>
                  <a:pt x="702468" y="1714500"/>
                </a:lnTo>
                <a:lnTo>
                  <a:pt x="692943" y="1693069"/>
                </a:lnTo>
                <a:lnTo>
                  <a:pt x="683418" y="1650206"/>
                </a:lnTo>
                <a:lnTo>
                  <a:pt x="633412" y="1628775"/>
                </a:lnTo>
                <a:lnTo>
                  <a:pt x="607218" y="1597819"/>
                </a:lnTo>
                <a:lnTo>
                  <a:pt x="592931" y="1581150"/>
                </a:lnTo>
                <a:lnTo>
                  <a:pt x="564356" y="1554956"/>
                </a:lnTo>
                <a:lnTo>
                  <a:pt x="526256" y="1533525"/>
                </a:lnTo>
                <a:lnTo>
                  <a:pt x="488156" y="1514475"/>
                </a:lnTo>
                <a:lnTo>
                  <a:pt x="440531" y="1519238"/>
                </a:lnTo>
                <a:lnTo>
                  <a:pt x="404812" y="1519238"/>
                </a:lnTo>
                <a:lnTo>
                  <a:pt x="376237" y="1531144"/>
                </a:lnTo>
                <a:lnTo>
                  <a:pt x="359568" y="1569244"/>
                </a:lnTo>
                <a:lnTo>
                  <a:pt x="323850" y="1576388"/>
                </a:lnTo>
                <a:lnTo>
                  <a:pt x="314325" y="1547813"/>
                </a:lnTo>
                <a:lnTo>
                  <a:pt x="288131" y="1524000"/>
                </a:lnTo>
                <a:lnTo>
                  <a:pt x="259556" y="1500188"/>
                </a:lnTo>
                <a:lnTo>
                  <a:pt x="235743" y="1471613"/>
                </a:lnTo>
                <a:lnTo>
                  <a:pt x="200025" y="1471613"/>
                </a:lnTo>
                <a:lnTo>
                  <a:pt x="195262" y="1443038"/>
                </a:lnTo>
                <a:lnTo>
                  <a:pt x="219075" y="1426369"/>
                </a:lnTo>
                <a:lnTo>
                  <a:pt x="247650" y="1402556"/>
                </a:lnTo>
                <a:lnTo>
                  <a:pt x="250031" y="1366838"/>
                </a:lnTo>
                <a:lnTo>
                  <a:pt x="302418" y="1350169"/>
                </a:lnTo>
                <a:lnTo>
                  <a:pt x="338137" y="1350169"/>
                </a:lnTo>
                <a:lnTo>
                  <a:pt x="352425" y="1314450"/>
                </a:lnTo>
                <a:lnTo>
                  <a:pt x="378618" y="1297781"/>
                </a:lnTo>
                <a:lnTo>
                  <a:pt x="411956" y="1276350"/>
                </a:lnTo>
                <a:lnTo>
                  <a:pt x="433387" y="1245394"/>
                </a:lnTo>
                <a:lnTo>
                  <a:pt x="440531" y="1212056"/>
                </a:lnTo>
                <a:lnTo>
                  <a:pt x="447675" y="1183481"/>
                </a:lnTo>
                <a:lnTo>
                  <a:pt x="447675" y="1133475"/>
                </a:lnTo>
                <a:lnTo>
                  <a:pt x="447675" y="1092994"/>
                </a:lnTo>
                <a:lnTo>
                  <a:pt x="473868" y="1073944"/>
                </a:lnTo>
                <a:lnTo>
                  <a:pt x="500062" y="1045369"/>
                </a:lnTo>
                <a:lnTo>
                  <a:pt x="528637" y="1019175"/>
                </a:lnTo>
                <a:lnTo>
                  <a:pt x="554831" y="973931"/>
                </a:lnTo>
                <a:lnTo>
                  <a:pt x="554831" y="928688"/>
                </a:lnTo>
                <a:lnTo>
                  <a:pt x="533400" y="897731"/>
                </a:lnTo>
                <a:lnTo>
                  <a:pt x="519112" y="854869"/>
                </a:lnTo>
                <a:lnTo>
                  <a:pt x="509587" y="823913"/>
                </a:lnTo>
                <a:lnTo>
                  <a:pt x="507206" y="790575"/>
                </a:lnTo>
                <a:lnTo>
                  <a:pt x="500062" y="762000"/>
                </a:lnTo>
                <a:lnTo>
                  <a:pt x="478631" y="704850"/>
                </a:lnTo>
                <a:lnTo>
                  <a:pt x="442912" y="676275"/>
                </a:lnTo>
                <a:lnTo>
                  <a:pt x="421481" y="628650"/>
                </a:lnTo>
                <a:lnTo>
                  <a:pt x="397668" y="600075"/>
                </a:lnTo>
                <a:lnTo>
                  <a:pt x="352425" y="578644"/>
                </a:lnTo>
                <a:lnTo>
                  <a:pt x="288131" y="573881"/>
                </a:lnTo>
                <a:lnTo>
                  <a:pt x="273843" y="566738"/>
                </a:lnTo>
                <a:lnTo>
                  <a:pt x="223837" y="566738"/>
                </a:lnTo>
                <a:lnTo>
                  <a:pt x="190500" y="547688"/>
                </a:lnTo>
                <a:lnTo>
                  <a:pt x="164306" y="550069"/>
                </a:lnTo>
                <a:lnTo>
                  <a:pt x="142875" y="573881"/>
                </a:lnTo>
                <a:lnTo>
                  <a:pt x="121443" y="578644"/>
                </a:lnTo>
                <a:lnTo>
                  <a:pt x="78581" y="573881"/>
                </a:lnTo>
                <a:lnTo>
                  <a:pt x="69056" y="550069"/>
                </a:lnTo>
                <a:lnTo>
                  <a:pt x="73818" y="516731"/>
                </a:lnTo>
                <a:lnTo>
                  <a:pt x="59531" y="485775"/>
                </a:lnTo>
                <a:lnTo>
                  <a:pt x="64293" y="435769"/>
                </a:lnTo>
                <a:lnTo>
                  <a:pt x="59531" y="407194"/>
                </a:lnTo>
                <a:lnTo>
                  <a:pt x="42862" y="376238"/>
                </a:lnTo>
                <a:lnTo>
                  <a:pt x="11906" y="357188"/>
                </a:lnTo>
                <a:lnTo>
                  <a:pt x="7143" y="333375"/>
                </a:lnTo>
                <a:lnTo>
                  <a:pt x="7143" y="290513"/>
                </a:lnTo>
                <a:lnTo>
                  <a:pt x="0" y="261938"/>
                </a:lnTo>
                <a:lnTo>
                  <a:pt x="21431" y="178594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1200" b="1" dirty="0">
              <a:ln>
                <a:solidFill>
                  <a:schemeClr val="accent1">
                    <a:alpha val="0"/>
                  </a:schemeClr>
                </a:solidFill>
              </a:ln>
            </a:endParaRPr>
          </a:p>
        </p:txBody>
      </p:sp>
      <p:pic>
        <p:nvPicPr>
          <p:cNvPr id="6" name="그래픽 5" descr="배지 단색으로 채워진">
            <a:extLst>
              <a:ext uri="{FF2B5EF4-FFF2-40B4-BE49-F238E27FC236}">
                <a16:creationId xmlns:a16="http://schemas.microsoft.com/office/drawing/2014/main" id="{425A2A8E-6A0C-5A50-A7DB-541293536ED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01769" y="3187958"/>
            <a:ext cx="707219" cy="707219"/>
          </a:xfrm>
          <a:prstGeom prst="rect">
            <a:avLst/>
          </a:prstGeom>
        </p:spPr>
      </p:pic>
      <p:pic>
        <p:nvPicPr>
          <p:cNvPr id="7" name="그래픽 6" descr="배지 1 단색으로 채워진">
            <a:extLst>
              <a:ext uri="{FF2B5EF4-FFF2-40B4-BE49-F238E27FC236}">
                <a16:creationId xmlns:a16="http://schemas.microsoft.com/office/drawing/2014/main" id="{E2870EBF-99D6-2265-35A6-3A43FF2D05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150198" y="1547134"/>
            <a:ext cx="707219" cy="7072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91FA53-BAC5-4591-BD73-36E8ABC494E8}"/>
              </a:ext>
            </a:extLst>
          </p:cNvPr>
          <p:cNvSpPr txBox="1"/>
          <p:nvPr/>
        </p:nvSpPr>
        <p:spPr>
          <a:xfrm>
            <a:off x="2668990" y="3310734"/>
            <a:ext cx="2210862" cy="461665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2400" b="1" dirty="0" err="1"/>
              <a:t>Anmok</a:t>
            </a:r>
            <a:r>
              <a:rPr lang="en-US" altLang="ko-KR" sz="2400" b="1" dirty="0"/>
              <a:t> beach</a:t>
            </a:r>
            <a:endParaRPr lang="ko-KR" altLang="en-US" sz="24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6B8A86-653B-7AEA-2A46-A8ADEAA5140A}"/>
              </a:ext>
            </a:extLst>
          </p:cNvPr>
          <p:cNvSpPr txBox="1"/>
          <p:nvPr/>
        </p:nvSpPr>
        <p:spPr>
          <a:xfrm>
            <a:off x="2963700" y="3837407"/>
            <a:ext cx="3254224" cy="461665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ko-KR" sz="2400" b="1" i="0" spc="-200" dirty="0">
                <a:effectLst/>
              </a:rPr>
              <a:t>Gangneung coffee street</a:t>
            </a:r>
            <a:endParaRPr lang="ko-KR" altLang="en-US" sz="2400" b="1" dirty="0"/>
          </a:p>
        </p:txBody>
      </p:sp>
      <p:pic>
        <p:nvPicPr>
          <p:cNvPr id="28" name="그래픽 27" descr="플래그 단색으로 채워진">
            <a:extLst>
              <a:ext uri="{FF2B5EF4-FFF2-40B4-BE49-F238E27FC236}">
                <a16:creationId xmlns:a16="http://schemas.microsoft.com/office/drawing/2014/main" id="{FD204097-4E89-0966-FC4A-0696A4B8754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2745" y="1620655"/>
            <a:ext cx="809501" cy="809501"/>
          </a:xfrm>
          <a:prstGeom prst="rect">
            <a:avLst/>
          </a:prstGeom>
        </p:spPr>
      </p:pic>
      <p:pic>
        <p:nvPicPr>
          <p:cNvPr id="39" name="그래픽 38" descr="배지 3 단색으로 채워진">
            <a:extLst>
              <a:ext uri="{FF2B5EF4-FFF2-40B4-BE49-F238E27FC236}">
                <a16:creationId xmlns:a16="http://schemas.microsoft.com/office/drawing/2014/main" id="{AA5351A8-74CB-7B04-66CE-1034B0D784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37615" y="2043025"/>
            <a:ext cx="707219" cy="707219"/>
          </a:xfrm>
          <a:prstGeom prst="rect">
            <a:avLst/>
          </a:prstGeom>
        </p:spPr>
      </p:pic>
      <p:pic>
        <p:nvPicPr>
          <p:cNvPr id="41" name="그래픽 40" descr="배지 3 단색으로 채워진">
            <a:extLst>
              <a:ext uri="{FF2B5EF4-FFF2-40B4-BE49-F238E27FC236}">
                <a16:creationId xmlns:a16="http://schemas.microsoft.com/office/drawing/2014/main" id="{45EB6623-9409-13B8-44A4-A58D68E884C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132000" y="3127320"/>
            <a:ext cx="707219" cy="707219"/>
          </a:xfrm>
          <a:prstGeom prst="rect">
            <a:avLst/>
          </a:prstGeom>
        </p:spPr>
      </p:pic>
      <p:pic>
        <p:nvPicPr>
          <p:cNvPr id="47" name="그림 46">
            <a:extLst>
              <a:ext uri="{FF2B5EF4-FFF2-40B4-BE49-F238E27FC236}">
                <a16:creationId xmlns:a16="http://schemas.microsoft.com/office/drawing/2014/main" id="{968C926B-5FE9-CBC5-B176-6EE936918CD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32726" y="3817259"/>
            <a:ext cx="1769148" cy="1744098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5CB111F3-9518-B833-FB7B-B02CABBD9499}"/>
              </a:ext>
            </a:extLst>
          </p:cNvPr>
          <p:cNvSpPr txBox="1"/>
          <p:nvPr/>
        </p:nvSpPr>
        <p:spPr>
          <a:xfrm>
            <a:off x="7453006" y="3290736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b="1" spc="-100" dirty="0"/>
              <a:t>   </a:t>
            </a:r>
            <a:r>
              <a:rPr lang="ko-KR" altLang="en-US" sz="2400" b="1" i="0" spc="-200" dirty="0" err="1">
                <a:effectLst/>
              </a:rPr>
              <a:t>커피콩빵</a:t>
            </a:r>
            <a:endParaRPr lang="ko-KR" altLang="en-US" sz="24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5C82696-4C03-A6C0-2171-DE84461EC622}"/>
              </a:ext>
            </a:extLst>
          </p:cNvPr>
          <p:cNvSpPr txBox="1"/>
          <p:nvPr/>
        </p:nvSpPr>
        <p:spPr>
          <a:xfrm>
            <a:off x="9101874" y="4061539"/>
            <a:ext cx="2998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/>
              <a:t>Bread representing Gangneung province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ko-KR" dirty="0"/>
              <a:t>The shape of the bread is like coffee bean</a:t>
            </a: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55B1CEE8-530E-1D75-93BE-D5AA108E2D0F}"/>
              </a:ext>
            </a:extLst>
          </p:cNvPr>
          <p:cNvGrpSpPr/>
          <p:nvPr/>
        </p:nvGrpSpPr>
        <p:grpSpPr>
          <a:xfrm>
            <a:off x="4671903" y="4544520"/>
            <a:ext cx="914400" cy="914400"/>
            <a:chOff x="9048750" y="7115103"/>
            <a:chExt cx="914400" cy="914400"/>
          </a:xfrm>
        </p:grpSpPr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04436A20-D3B4-AA31-2254-30482FA81681}"/>
                </a:ext>
              </a:extLst>
            </p:cNvPr>
            <p:cNvSpPr/>
            <p:nvPr/>
          </p:nvSpPr>
          <p:spPr>
            <a:xfrm>
              <a:off x="9262110" y="7338060"/>
              <a:ext cx="487680" cy="468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11" name="그래픽 10" descr="새 배지 단색으로 채워진">
              <a:extLst>
                <a:ext uri="{FF2B5EF4-FFF2-40B4-BE49-F238E27FC236}">
                  <a16:creationId xmlns:a16="http://schemas.microsoft.com/office/drawing/2014/main" id="{F0787456-30D9-710C-2249-DB9C1E33E3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048750" y="7115103"/>
              <a:ext cx="914400" cy="914400"/>
            </a:xfrm>
            <a:prstGeom prst="rect">
              <a:avLst/>
            </a:prstGeom>
          </p:spPr>
        </p:pic>
      </p:grp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3ED1A060-B26E-A434-310C-E34289869CA4}"/>
              </a:ext>
            </a:extLst>
          </p:cNvPr>
          <p:cNvGrpSpPr/>
          <p:nvPr/>
        </p:nvGrpSpPr>
        <p:grpSpPr>
          <a:xfrm>
            <a:off x="7028409" y="5962611"/>
            <a:ext cx="914400" cy="914400"/>
            <a:chOff x="9048750" y="7115103"/>
            <a:chExt cx="914400" cy="914400"/>
          </a:xfrm>
        </p:grpSpPr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EE09C405-1515-94FD-534E-D00193EE5EDF}"/>
                </a:ext>
              </a:extLst>
            </p:cNvPr>
            <p:cNvSpPr/>
            <p:nvPr/>
          </p:nvSpPr>
          <p:spPr>
            <a:xfrm>
              <a:off x="9262110" y="7338060"/>
              <a:ext cx="487680" cy="468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14" name="그래픽 13" descr="새 배지 단색으로 채워진">
              <a:extLst>
                <a:ext uri="{FF2B5EF4-FFF2-40B4-BE49-F238E27FC236}">
                  <a16:creationId xmlns:a16="http://schemas.microsoft.com/office/drawing/2014/main" id="{1CFE0857-450C-E7DF-7D7F-04BD69CD8E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048750" y="7115103"/>
              <a:ext cx="914400" cy="9144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25F3FFF-225F-4ADA-B876-5E1D2D03A687}"/>
              </a:ext>
            </a:extLst>
          </p:cNvPr>
          <p:cNvSpPr txBox="1"/>
          <p:nvPr/>
        </p:nvSpPr>
        <p:spPr>
          <a:xfrm>
            <a:off x="7858794" y="6202836"/>
            <a:ext cx="29990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/>
              <a:t>Meeting Point at 18:20</a:t>
            </a:r>
            <a:endParaRPr lang="ko-KR" altLang="en-US" sz="2000" b="1" dirty="0"/>
          </a:p>
        </p:txBody>
      </p:sp>
      <p:pic>
        <p:nvPicPr>
          <p:cNvPr id="16" name="그래픽 15" descr="플래그 단색으로 채워진">
            <a:extLst>
              <a:ext uri="{FF2B5EF4-FFF2-40B4-BE49-F238E27FC236}">
                <a16:creationId xmlns:a16="http://schemas.microsoft.com/office/drawing/2014/main" id="{D90A1E84-BE47-05CE-B0E8-E9A47D17DC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871231" y="3656789"/>
            <a:ext cx="809501" cy="809501"/>
          </a:xfrm>
          <a:prstGeom prst="rect">
            <a:avLst/>
          </a:prstGeom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7553BAA7-62E9-4D2D-6634-D9AA7358B5C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01885" y="139432"/>
            <a:ext cx="597513" cy="597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04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8EEB8A-D322-7D31-879A-AB5929D30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Notice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EC8426D-F244-ABCA-C7FA-A0D4C904E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1156811"/>
            <a:ext cx="11226282" cy="1122901"/>
          </a:xfrm>
        </p:spPr>
        <p:txBody>
          <a:bodyPr>
            <a:normAutofit fontScale="85000" lnSpcReduction="20000"/>
          </a:bodyPr>
          <a:lstStyle/>
          <a:p>
            <a:r>
              <a:rPr lang="en-US" altLang="ko-KR" dirty="0">
                <a:latin typeface="+mj-lt"/>
              </a:rPr>
              <a:t>Excursion is a part of the AEPSHEP program </a:t>
            </a:r>
          </a:p>
          <a:p>
            <a:r>
              <a:rPr lang="en-US" altLang="ko-KR" dirty="0">
                <a:latin typeface="+mj-lt"/>
              </a:rPr>
              <a:t>On excursion day, there will be no lunch and dinner at the hotel</a:t>
            </a:r>
          </a:p>
          <a:p>
            <a:r>
              <a:rPr lang="en-US" altLang="ko-KR" dirty="0">
                <a:latin typeface="+mj-lt"/>
              </a:rPr>
              <a:t>If you don’t come to excursion, please let Kate know </a:t>
            </a:r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332376D9-5C46-FC60-C81D-05F6DA86E21E}"/>
              </a:ext>
            </a:extLst>
          </p:cNvPr>
          <p:cNvGrpSpPr/>
          <p:nvPr/>
        </p:nvGrpSpPr>
        <p:grpSpPr>
          <a:xfrm>
            <a:off x="6718763" y="2870839"/>
            <a:ext cx="5318449" cy="676471"/>
            <a:chOff x="1212980" y="4474027"/>
            <a:chExt cx="5318449" cy="676471"/>
          </a:xfrm>
        </p:grpSpPr>
        <p:sp>
          <p:nvSpPr>
            <p:cNvPr id="9" name="사각형: 둥근 모서리 8">
              <a:extLst>
                <a:ext uri="{FF2B5EF4-FFF2-40B4-BE49-F238E27FC236}">
                  <a16:creationId xmlns:a16="http://schemas.microsoft.com/office/drawing/2014/main" id="{0F80E008-E503-AA45-FA43-850244F8B8E7}"/>
                </a:ext>
              </a:extLst>
            </p:cNvPr>
            <p:cNvSpPr/>
            <p:nvPr/>
          </p:nvSpPr>
          <p:spPr>
            <a:xfrm>
              <a:off x="1212980" y="4474027"/>
              <a:ext cx="5318449" cy="6764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2F9D3514-A19A-B79B-BCE5-1EB2FABD6A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9199" t="77594" r="2857" b="5916"/>
            <a:stretch/>
          </p:blipFill>
          <p:spPr>
            <a:xfrm>
              <a:off x="2873831" y="4502022"/>
              <a:ext cx="3536302" cy="61115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E01BA5-0796-1180-664D-FF64DBCBB325}"/>
                </a:ext>
              </a:extLst>
            </p:cNvPr>
            <p:cNvSpPr txBox="1"/>
            <p:nvPr/>
          </p:nvSpPr>
          <p:spPr>
            <a:xfrm>
              <a:off x="1362269" y="4611267"/>
              <a:ext cx="14558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800" b="1" i="0" dirty="0" err="1">
                  <a:effectLst/>
                  <a:latin typeface="+mj-lt"/>
                </a:rPr>
                <a:t>Gangneung</a:t>
              </a:r>
              <a:endParaRPr lang="en-US" altLang="ko-KR" sz="1400" b="1" i="0" spc="-200" dirty="0">
                <a:effectLst/>
                <a:latin typeface="+mj-lt"/>
              </a:endParaRPr>
            </a:p>
          </p:txBody>
        </p: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56E29591-DEAC-5D03-EB20-1C64D1A2DC75}"/>
                </a:ext>
              </a:extLst>
            </p:cNvPr>
            <p:cNvCxnSpPr/>
            <p:nvPr/>
          </p:nvCxnSpPr>
          <p:spPr>
            <a:xfrm>
              <a:off x="2928607" y="4598670"/>
              <a:ext cx="0" cy="4495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2F797BD3-88E9-5C75-1B91-805E3E073000}"/>
              </a:ext>
            </a:extLst>
          </p:cNvPr>
          <p:cNvGrpSpPr/>
          <p:nvPr/>
        </p:nvGrpSpPr>
        <p:grpSpPr>
          <a:xfrm>
            <a:off x="1326639" y="2870839"/>
            <a:ext cx="5318449" cy="676471"/>
            <a:chOff x="1212979" y="5530432"/>
            <a:chExt cx="5318449" cy="676471"/>
          </a:xfrm>
        </p:grpSpPr>
        <p:sp>
          <p:nvSpPr>
            <p:cNvPr id="13" name="사각형: 둥근 모서리 12">
              <a:extLst>
                <a:ext uri="{FF2B5EF4-FFF2-40B4-BE49-F238E27FC236}">
                  <a16:creationId xmlns:a16="http://schemas.microsoft.com/office/drawing/2014/main" id="{8ED09938-0614-98AC-FDBC-EAAB05C5CCD5}"/>
                </a:ext>
              </a:extLst>
            </p:cNvPr>
            <p:cNvSpPr/>
            <p:nvPr/>
          </p:nvSpPr>
          <p:spPr>
            <a:xfrm>
              <a:off x="1212979" y="5530432"/>
              <a:ext cx="5318449" cy="67647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5261CFC-FA1F-2982-1C4E-3699D002C555}"/>
                </a:ext>
              </a:extLst>
            </p:cNvPr>
            <p:cNvSpPr txBox="1"/>
            <p:nvPr/>
          </p:nvSpPr>
          <p:spPr>
            <a:xfrm>
              <a:off x="1512150" y="5667875"/>
              <a:ext cx="1156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800" b="1" i="0" dirty="0" err="1">
                  <a:solidFill>
                    <a:schemeClr val="tx1"/>
                  </a:solidFill>
                  <a:effectLst/>
                  <a:latin typeface="+mj-lt"/>
                </a:rPr>
                <a:t>Goseong</a:t>
              </a:r>
              <a:endParaRPr lang="en-US" altLang="ko-KR" sz="1400" b="1" i="0" spc="-200" dirty="0">
                <a:effectLst/>
                <a:latin typeface="+mj-lt"/>
              </a:endParaRPr>
            </a:p>
          </p:txBody>
        </p:sp>
        <p:cxnSp>
          <p:nvCxnSpPr>
            <p:cNvPr id="15" name="직선 연결선 14">
              <a:extLst>
                <a:ext uri="{FF2B5EF4-FFF2-40B4-BE49-F238E27FC236}">
                  <a16:creationId xmlns:a16="http://schemas.microsoft.com/office/drawing/2014/main" id="{8D97634B-B7A9-DCCE-36F9-529761E6F14E}"/>
                </a:ext>
              </a:extLst>
            </p:cNvPr>
            <p:cNvCxnSpPr/>
            <p:nvPr/>
          </p:nvCxnSpPr>
          <p:spPr>
            <a:xfrm>
              <a:off x="2928607" y="5647454"/>
              <a:ext cx="0" cy="4495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514B9C5F-24EA-D512-947A-00E2FA631E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2283" y="5556775"/>
              <a:ext cx="3361195" cy="638366"/>
            </a:xfrm>
            <a:prstGeom prst="rect">
              <a:avLst/>
            </a:prstGeom>
          </p:spPr>
        </p:pic>
      </p:grpSp>
      <p:pic>
        <p:nvPicPr>
          <p:cNvPr id="21" name="그래픽 20" descr="포크와 나이프 단색으로 채워진">
            <a:extLst>
              <a:ext uri="{FF2B5EF4-FFF2-40B4-BE49-F238E27FC236}">
                <a16:creationId xmlns:a16="http://schemas.microsoft.com/office/drawing/2014/main" id="{7FF61E9A-E8E1-E0FC-DC45-46579D670A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0629" y="1135265"/>
            <a:ext cx="914400" cy="914400"/>
          </a:xfrm>
          <a:prstGeom prst="rect">
            <a:avLst/>
          </a:prstGeom>
        </p:spPr>
      </p:pic>
      <p:pic>
        <p:nvPicPr>
          <p:cNvPr id="23" name="그래픽 22" descr="일 단색으로 채워진">
            <a:extLst>
              <a:ext uri="{FF2B5EF4-FFF2-40B4-BE49-F238E27FC236}">
                <a16:creationId xmlns:a16="http://schemas.microsoft.com/office/drawing/2014/main" id="{6DBCFB84-B4AF-9796-6329-05F50836FE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0629" y="2755451"/>
            <a:ext cx="914400" cy="914400"/>
          </a:xfrm>
          <a:prstGeom prst="rect">
            <a:avLst/>
          </a:prstGeom>
        </p:spPr>
      </p:pic>
      <p:pic>
        <p:nvPicPr>
          <p:cNvPr id="25" name="그래픽 24" descr="뚜껑 있는 접시 단색으로 채워진">
            <a:extLst>
              <a:ext uri="{FF2B5EF4-FFF2-40B4-BE49-F238E27FC236}">
                <a16:creationId xmlns:a16="http://schemas.microsoft.com/office/drawing/2014/main" id="{029206B9-CE9C-3A41-8AB2-ED43CA53EA5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0628" y="4261340"/>
            <a:ext cx="914400" cy="914400"/>
          </a:xfrm>
          <a:prstGeom prst="rect">
            <a:avLst/>
          </a:prstGeom>
        </p:spPr>
      </p:pic>
      <p:sp>
        <p:nvSpPr>
          <p:cNvPr id="28" name="내용 개체 틀 2">
            <a:extLst>
              <a:ext uri="{FF2B5EF4-FFF2-40B4-BE49-F238E27FC236}">
                <a16:creationId xmlns:a16="http://schemas.microsoft.com/office/drawing/2014/main" id="{92AFDE85-BF6D-E477-335B-817A5DF9B886}"/>
              </a:ext>
            </a:extLst>
          </p:cNvPr>
          <p:cNvSpPr txBox="1">
            <a:spLocks/>
          </p:cNvSpPr>
          <p:nvPr/>
        </p:nvSpPr>
        <p:spPr>
          <a:xfrm>
            <a:off x="1197429" y="5685534"/>
            <a:ext cx="10423553" cy="112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>
                <a:latin typeface="+mj-lt"/>
              </a:rPr>
              <a:t>Kate </a:t>
            </a:r>
            <a:r>
              <a:rPr lang="en-US" altLang="ko-KR" dirty="0">
                <a:latin typeface="+mj-lt"/>
              </a:rPr>
              <a:t>+41-75-411-5943</a:t>
            </a:r>
          </a:p>
          <a:p>
            <a:r>
              <a:rPr lang="en-US" altLang="ko-KR" b="1" dirty="0" err="1">
                <a:latin typeface="+mj-lt"/>
              </a:rPr>
              <a:t>Taejeong</a:t>
            </a:r>
            <a:r>
              <a:rPr lang="en-US" altLang="ko-KR" b="1" dirty="0">
                <a:latin typeface="+mj-lt"/>
              </a:rPr>
              <a:t> Kim </a:t>
            </a:r>
            <a:r>
              <a:rPr lang="en-US" altLang="ko-KR" dirty="0">
                <a:latin typeface="+mj-lt"/>
              </a:rPr>
              <a:t>+82-(0)10-3024-7470</a:t>
            </a:r>
          </a:p>
        </p:txBody>
      </p:sp>
      <p:pic>
        <p:nvPicPr>
          <p:cNvPr id="34" name="그래픽 33" descr="스피커폰 단색으로 채워진">
            <a:extLst>
              <a:ext uri="{FF2B5EF4-FFF2-40B4-BE49-F238E27FC236}">
                <a16:creationId xmlns:a16="http://schemas.microsoft.com/office/drawing/2014/main" id="{5167C4A4-301F-E769-70AF-1DAA4EA1110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1299" y="5639659"/>
            <a:ext cx="1044201" cy="1044201"/>
          </a:xfrm>
          <a:prstGeom prst="rect">
            <a:avLst/>
          </a:prstGeom>
        </p:spPr>
      </p:pic>
      <p:sp>
        <p:nvSpPr>
          <p:cNvPr id="35" name="내용 개체 틀 2">
            <a:extLst>
              <a:ext uri="{FF2B5EF4-FFF2-40B4-BE49-F238E27FC236}">
                <a16:creationId xmlns:a16="http://schemas.microsoft.com/office/drawing/2014/main" id="{32715332-0377-90E5-CC91-24DA2CD21046}"/>
              </a:ext>
            </a:extLst>
          </p:cNvPr>
          <p:cNvSpPr txBox="1">
            <a:spLocks/>
          </p:cNvSpPr>
          <p:nvPr/>
        </p:nvSpPr>
        <p:spPr>
          <a:xfrm>
            <a:off x="1197429" y="4244311"/>
            <a:ext cx="11226282" cy="112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>
                <a:latin typeface="+mj-lt"/>
              </a:rPr>
              <a:t>Lunch (</a:t>
            </a:r>
            <a:r>
              <a:rPr lang="ko-KR" altLang="en-US" b="1" dirty="0" err="1">
                <a:latin typeface="+mj-lt"/>
              </a:rPr>
              <a:t>화진포박포수가든</a:t>
            </a:r>
            <a:r>
              <a:rPr lang="en-US" altLang="ko-KR" b="1" dirty="0">
                <a:latin typeface="+mj-lt"/>
              </a:rPr>
              <a:t>) </a:t>
            </a:r>
            <a:r>
              <a:rPr lang="en-US" altLang="ko-KR" dirty="0">
                <a:latin typeface="+mj-lt"/>
              </a:rPr>
              <a:t>+82 (0)33-682-4856</a:t>
            </a:r>
          </a:p>
          <a:p>
            <a:r>
              <a:rPr lang="en-US" altLang="ko-KR" b="1" dirty="0">
                <a:latin typeface="+mj-lt"/>
              </a:rPr>
              <a:t>Dinner (</a:t>
            </a:r>
            <a:r>
              <a:rPr lang="ko-KR" altLang="en-US" b="1" dirty="0">
                <a:latin typeface="+mj-lt"/>
              </a:rPr>
              <a:t>소나무집 </a:t>
            </a:r>
            <a:r>
              <a:rPr lang="ko-KR" altLang="en-US" b="1" dirty="0" err="1">
                <a:latin typeface="+mj-lt"/>
              </a:rPr>
              <a:t>초당순두부</a:t>
            </a:r>
            <a:r>
              <a:rPr lang="en-US" altLang="ko-KR" b="1" dirty="0">
                <a:latin typeface="+mj-lt"/>
              </a:rPr>
              <a:t>) </a:t>
            </a:r>
            <a:r>
              <a:rPr lang="en-US" altLang="ko-KR" dirty="0">
                <a:latin typeface="+mj-lt"/>
              </a:rPr>
              <a:t>+82 (0)33-653-4488</a:t>
            </a:r>
          </a:p>
        </p:txBody>
      </p:sp>
    </p:spTree>
    <p:extLst>
      <p:ext uri="{BB962C8B-B14F-4D97-AF65-F5344CB8AC3E}">
        <p14:creationId xmlns:p14="http://schemas.microsoft.com/office/powerpoint/2010/main" val="1938167317"/>
      </p:ext>
    </p:extLst>
  </p:cSld>
  <p:clrMapOvr>
    <a:masterClrMapping/>
  </p:clrMapOvr>
</p:sld>
</file>

<file path=ppt/theme/theme1.xml><?xml version="1.0" encoding="utf-8"?>
<a:theme xmlns:a="http://schemas.openxmlformats.org/drawingml/2006/main" name="KCMS_ha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CMS_han" id="{F647CC9A-9B3B-3442-BA34-4796509E4B62}" vid="{B1490A76-21FF-CB43-A4F1-2F6CB0857D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KCMS_han</Template>
  <TotalTime>1466</TotalTime>
  <Words>244</Words>
  <Application>Microsoft Office PowerPoint</Application>
  <PresentationFormat>와이드스크린</PresentationFormat>
  <Paragraphs>47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맑은 고딕</vt:lpstr>
      <vt:lpstr>Arial</vt:lpstr>
      <vt:lpstr>Wingdings</vt:lpstr>
      <vt:lpstr>KCMS_han</vt:lpstr>
      <vt:lpstr>Full day excursion</vt:lpstr>
      <vt:lpstr>PowerPoint 프레젠테이션</vt:lpstr>
      <vt:lpstr>PowerPoint 프레젠테이션</vt:lpstr>
      <vt:lpstr>PowerPoint 프레젠테이션</vt:lpstr>
      <vt:lpstr>Notice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김태정</dc:creator>
  <cp:lastModifiedBy>박 한나</cp:lastModifiedBy>
  <cp:revision>29</cp:revision>
  <cp:lastPrinted>2022-10-08T01:04:59Z</cp:lastPrinted>
  <dcterms:created xsi:type="dcterms:W3CDTF">2022-10-06T05:00:39Z</dcterms:created>
  <dcterms:modified xsi:type="dcterms:W3CDTF">2022-10-10T02:49:54Z</dcterms:modified>
</cp:coreProperties>
</file>