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84898"/>
  </p:normalViewPr>
  <p:slideViewPr>
    <p:cSldViewPr snapToGrid="0" snapToObjects="1">
      <p:cViewPr varScale="1">
        <p:scale>
          <a:sx n="104" d="100"/>
          <a:sy n="104" d="100"/>
        </p:scale>
        <p:origin x="23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C360C-3DC1-304F-94AF-ADBA8C4CAE02}" type="datetimeFigureOut">
              <a:rPr lang="en-US" smtClean="0"/>
              <a:t>3/15/21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F71A2-0C82-6E43-B517-91E42C403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592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Welcome </a:t>
            </a:r>
          </a:p>
          <a:p>
            <a:r>
              <a:rPr lang="en-US" dirty="0"/>
              <a:t>About me</a:t>
            </a:r>
          </a:p>
          <a:p>
            <a:r>
              <a:rPr lang="en-US" dirty="0"/>
              <a:t>Thanks to the team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F71A2-0C82-6E43-B517-91E42C403A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03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F71A2-0C82-6E43-B517-91E42C403A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45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F71A2-0C82-6E43-B517-91E42C403A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9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Working meeting</a:t>
            </a:r>
          </a:p>
          <a:p>
            <a:r>
              <a:rPr lang="en-US" dirty="0"/>
              <a:t>Please keep to time</a:t>
            </a:r>
          </a:p>
          <a:p>
            <a:r>
              <a:rPr lang="en-US" dirty="0"/>
              <a:t>Leave space for discussion</a:t>
            </a:r>
          </a:p>
          <a:p>
            <a:r>
              <a:rPr lang="en-US" dirty="0"/>
              <a:t>We may use break-out rooms for discussion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F71A2-0C82-6E43-B517-91E42C403A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82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C4845-1A37-2742-BA31-FDB0C44928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923AB1-A05E-FB4A-97EE-7DADF04A47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A2048-5066-FA4A-8F5D-B8FBA5599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185AE-DF30-4347-B7C4-C8B2B393C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6A76E-6AB0-874F-9A73-F0943DC51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54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4D3C9-52FA-4B46-95F1-895645BF6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E8C183-71F8-4742-A30E-6C0F1B9FAD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408A4-223F-E94C-9492-5FE1C832D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18CC1-BB68-2A44-9C0A-2571F4315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31F33-BBDB-C443-9EA7-C02BAF4EF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18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BA4B9A-BA7C-6643-B9CF-73B2983A68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2937B-C80E-E240-8CA6-D7EAE07F70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57A40-FE47-EF46-8A6F-C8C1D64FC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A9F7D-DCB7-E74C-B64D-2C88E68E6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644068-0218-F24C-B726-352569C01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65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5E824-3FF4-A74D-8659-62CD57D82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0000B-57CA-244E-81D7-095E33FB5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B3BD9-3735-F54F-814E-C803D3C6E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FA078-649A-B64B-86A5-9D4F61D04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50800-58F6-B94F-998F-4D33DD310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185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3F671-B5FB-A640-BF4C-AC1FE8579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CB6F4C-DE78-ED45-B500-73FD90FA6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3F163-6E27-9449-A5D6-ADECB7B50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1D098-D330-3242-9D98-B80E9E97B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001C1-1608-9B4F-8D48-B5B2F9F7B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25A44-1443-C84B-908C-16124EF2D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0BF261-B012-D94C-A808-919FACDC94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F9F715-D582-B840-B1A2-AEF1CA834E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916AFF-6CAE-DE45-8DA3-778ACAE24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621A50-9BE9-BF48-B6E0-4A0827011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283DB-22C2-5849-8579-AB4423A74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484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0BFBD-B6D9-A74D-8247-056FCCDF5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FF2453-A36D-7E49-AB27-5E91799F8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15067D-A753-AF45-95D3-0F7CF2E752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279426-0F86-9A4E-9CE2-16A24F80C0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452BE1-9599-FC4D-B9B4-0E908391FD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8FD2D8-51DC-7F4A-BED3-CA52CA937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5B68F7-4AE8-D64A-BEB3-1808DE3AE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57573E-C00F-EC44-AD89-2AF27F54D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9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CFAA1-D3DD-DF41-894E-E2F58F3D9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C3704E-312A-D342-8145-EE41A232F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922133-E8F6-1243-B254-57A7CC75C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CE6C6E-5008-EB49-9BD7-209E8451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71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F06914-55B7-944B-93B7-116778400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7BD7D9-777A-AB43-A896-F9F79070F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2427A4-A034-EC4D-BEB2-C3A97E228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690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1DC8F-82BB-ED4B-BEFE-EC4C0AD6F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CBAD4-931C-5C4C-A122-8EF2E3766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FA95D-F54F-CA45-9030-FD991FEE5F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848D7C-6202-0A4E-97C5-F74A76414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E7FCD-71AD-F14A-A8C1-BBB7D2B35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B61068-D442-5548-A4A0-525827F65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0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65218-F6F3-9941-B10E-C472BC07B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892FAE-ECC9-8943-A423-ABB4B713A0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80602F-7D60-FB40-96EE-16E56F154A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F002C1-B4BF-FA47-91C3-9324B3670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DC4BA5-06DA-EC44-8041-5608E89DA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3D74F6-F37D-7D49-8F50-DE3DA54D5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22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7C1D4C-5DEA-714A-A2F7-8543D95B3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A80214-BEB5-5545-B7D3-C77A04621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0E4416-6FC2-B647-9813-65B9BA3579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17th March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109E4-6DA5-374F-8B73-51C983D57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Open Data Schools - Alan Barr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E1922-89B4-0644-AE52-29AE68464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345BD-496E-F74B-956C-A0EA0743C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98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2676777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BE7C8-6132-2A46-81B3-C1E31984D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2874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Co-creation of CERN </a:t>
            </a:r>
            <a:br>
              <a:rPr lang="en-GB" dirty="0"/>
            </a:br>
            <a:r>
              <a:rPr lang="en-GB" dirty="0" err="1"/>
              <a:t>OpenData</a:t>
            </a:r>
            <a:r>
              <a:rPr lang="en-GB" dirty="0"/>
              <a:t> projects </a:t>
            </a:r>
            <a:br>
              <a:rPr lang="en-GB" dirty="0"/>
            </a:br>
            <a:r>
              <a:rPr lang="en-GB" dirty="0"/>
              <a:t>with UK school students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B18E83-ADEB-974E-B694-6133CF4376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8421"/>
            <a:ext cx="9144000" cy="908176"/>
          </a:xfrm>
        </p:spPr>
        <p:txBody>
          <a:bodyPr/>
          <a:lstStyle/>
          <a:p>
            <a:r>
              <a:rPr lang="en-US" dirty="0"/>
              <a:t>Alan Barr, University of Oxford</a:t>
            </a:r>
          </a:p>
        </p:txBody>
      </p:sp>
      <p:pic>
        <p:nvPicPr>
          <p:cNvPr id="1026" name="Picture 2" descr="Workshop on co-creation of OpenData projects with schools">
            <a:extLst>
              <a:ext uri="{FF2B5EF4-FFF2-40B4-BE49-F238E27FC236}">
                <a16:creationId xmlns:a16="http://schemas.microsoft.com/office/drawing/2014/main" id="{A53F3DAA-1A58-BA4E-870A-71F440B6C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568" y="438664"/>
            <a:ext cx="6096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46AC7-775C-5D4E-B299-F3F1B5B2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CAC11-2E9B-9D46-AC97-09080E5EC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02F8D-4D29-C54B-BBB0-C800DCA52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995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BCB6D-93A6-ED4C-A432-08CEBB22E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students can do impressive research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8F20CE-B4E1-2147-B5D8-CE7977701BF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97690" y="1536229"/>
            <a:ext cx="6093941" cy="357753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59746A1-D194-FB45-86A5-FA20E43B9352}"/>
              </a:ext>
            </a:extLst>
          </p:cNvPr>
          <p:cNvSpPr/>
          <p:nvPr/>
        </p:nvSpPr>
        <p:spPr>
          <a:xfrm>
            <a:off x="1095631" y="533194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UK school students presented their research based on the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HiggsHunter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dataset at CERN in October 2019 [photo IRIS]</a:t>
            </a:r>
            <a:r>
              <a:rPr lang="en-GB" dirty="0">
                <a:effectLst/>
              </a:rPr>
              <a:t> 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61E329-F8E7-5C43-9EEE-81C8552C9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543C64-77ED-6146-8A74-13C4F09F0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2CA2AB-EF0D-FD4C-973B-CDE607838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40E985-10CA-DB4B-85D6-7DBC22C7DB3C}"/>
              </a:ext>
            </a:extLst>
          </p:cNvPr>
          <p:cNvSpPr txBox="1"/>
          <p:nvPr/>
        </p:nvSpPr>
        <p:spPr>
          <a:xfrm>
            <a:off x="7634416" y="1971062"/>
            <a:ext cx="41704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Schools working on </a:t>
            </a:r>
            <a:r>
              <a:rPr lang="en-US" dirty="0" err="1"/>
              <a:t>HiggsHunters</a:t>
            </a:r>
            <a:br>
              <a:rPr lang="en-US" dirty="0"/>
            </a:br>
            <a:r>
              <a:rPr lang="en-US" dirty="0"/>
              <a:t>produced some impressive results</a:t>
            </a:r>
            <a:br>
              <a:rPr lang="en-US" dirty="0"/>
            </a:br>
            <a:endParaRPr lang="en-US" dirty="0"/>
          </a:p>
          <a:p>
            <a:r>
              <a:rPr lang="en-US" dirty="0"/>
              <a:t>Topics included:</a:t>
            </a:r>
            <a:br>
              <a:rPr lang="en-US" dirty="0"/>
            </a:br>
            <a:r>
              <a:rPr lang="en-US" dirty="0"/>
              <a:t> - machine learning</a:t>
            </a:r>
          </a:p>
          <a:p>
            <a:r>
              <a:rPr lang="en-US" dirty="0"/>
              <a:t> - pattern recognition &amp; edge detections</a:t>
            </a:r>
          </a:p>
          <a:p>
            <a:r>
              <a:rPr lang="en-US" dirty="0"/>
              <a:t> - us of SQL databases</a:t>
            </a:r>
          </a:p>
          <a:p>
            <a:r>
              <a:rPr lang="en-US" dirty="0"/>
              <a:t> - biases and human errors</a:t>
            </a:r>
            <a:br>
              <a:rPr lang="en-US" dirty="0"/>
            </a:br>
            <a:endParaRPr lang="en-US" dirty="0"/>
          </a:p>
          <a:p>
            <a:r>
              <a:rPr lang="en-US" dirty="0">
                <a:hlinkClick r:id="rId4"/>
              </a:rPr>
              <a:t>Proceedings</a:t>
            </a:r>
            <a:r>
              <a:rPr lang="en-US" dirty="0"/>
              <a:t>: </a:t>
            </a:r>
            <a:r>
              <a:rPr lang="en-GB" dirty="0"/>
              <a:t>ATL-OREACH-PROC-2019-002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405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B8444-1AFF-F04D-A57A-D3918BE6B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9427"/>
            <a:ext cx="10515600" cy="1325563"/>
          </a:xfrm>
        </p:spPr>
        <p:txBody>
          <a:bodyPr/>
          <a:lstStyle/>
          <a:p>
            <a:r>
              <a:rPr lang="en-US" dirty="0"/>
              <a:t>CERN has provided a wealth of </a:t>
            </a:r>
            <a:br>
              <a:rPr lang="en-US" dirty="0"/>
            </a:br>
            <a:r>
              <a:rPr lang="en-US" dirty="0"/>
              <a:t>data for education</a:t>
            </a:r>
          </a:p>
        </p:txBody>
      </p:sp>
      <p:pic>
        <p:nvPicPr>
          <p:cNvPr id="5" name="Content Placeholder 4" descr="Graphical user interface&#10;&#10;Description automatically generated">
            <a:extLst>
              <a:ext uri="{FF2B5EF4-FFF2-40B4-BE49-F238E27FC236}">
                <a16:creationId xmlns:a16="http://schemas.microsoft.com/office/drawing/2014/main" id="{8B9BFBFD-F7A6-2B46-98AA-8940F7E1E6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2326" y="1700573"/>
            <a:ext cx="6204464" cy="4645708"/>
          </a:xfrm>
          <a:ln w="34925">
            <a:solidFill>
              <a:schemeClr val="tx1"/>
            </a:solidFill>
          </a:ln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0FA1ECB-4AAB-DE46-B122-79BC297D5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C8F4C0C-0C3C-EE4F-A9ED-74DE761F6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E22443C-EDC8-8040-82BE-02750849C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A16007-3C62-034F-8C9A-7D00EF158007}"/>
              </a:ext>
            </a:extLst>
          </p:cNvPr>
          <p:cNvSpPr txBox="1"/>
          <p:nvPr/>
        </p:nvSpPr>
        <p:spPr>
          <a:xfrm>
            <a:off x="7146292" y="1922995"/>
            <a:ext cx="333200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Much investment &amp; effort </a:t>
            </a:r>
            <a:br>
              <a:rPr lang="en-GB" dirty="0"/>
            </a:br>
            <a:r>
              <a:rPr lang="en-GB" dirty="0"/>
              <a:t>not least by people present today</a:t>
            </a:r>
          </a:p>
          <a:p>
            <a:endParaRPr lang="en-GB" dirty="0"/>
          </a:p>
          <a:p>
            <a:r>
              <a:rPr lang="en-US" dirty="0"/>
              <a:t>Real research data</a:t>
            </a:r>
            <a:endParaRPr lang="en-GB" dirty="0"/>
          </a:p>
          <a:p>
            <a:endParaRPr lang="en-GB" dirty="0"/>
          </a:p>
          <a:p>
            <a:r>
              <a:rPr lang="en-US" dirty="0"/>
              <a:t>Incredible resource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3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EA8E3-63FF-4946-AC3C-ADCEE45BD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9784" y="365125"/>
            <a:ext cx="4434016" cy="3280118"/>
          </a:xfrm>
        </p:spPr>
        <p:txBody>
          <a:bodyPr>
            <a:normAutofit/>
          </a:bodyPr>
          <a:lstStyle/>
          <a:p>
            <a:r>
              <a:rPr lang="en-US" dirty="0"/>
              <a:t>Examples:</a:t>
            </a:r>
            <a:br>
              <a:rPr lang="en-US" dirty="0"/>
            </a:br>
            <a:r>
              <a:rPr lang="en-US" dirty="0"/>
              <a:t>Make your own</a:t>
            </a:r>
            <a:br>
              <a:rPr lang="en-US" dirty="0"/>
            </a:br>
            <a:r>
              <a:rPr lang="en-US" dirty="0"/>
              <a:t>Higgs boson</a:t>
            </a:r>
            <a:br>
              <a:rPr lang="en-US" dirty="0"/>
            </a:br>
            <a:r>
              <a:rPr lang="en-US" dirty="0"/>
              <a:t>discovery at home</a:t>
            </a:r>
          </a:p>
        </p:txBody>
      </p:sp>
      <p:pic>
        <p:nvPicPr>
          <p:cNvPr id="9" name="Content Placeholder 8" descr="Chart&#10;&#10;Description automatically generated">
            <a:extLst>
              <a:ext uri="{FF2B5EF4-FFF2-40B4-BE49-F238E27FC236}">
                <a16:creationId xmlns:a16="http://schemas.microsoft.com/office/drawing/2014/main" id="{3C255DB0-46D8-E241-8D32-C60015BF04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460481"/>
            <a:ext cx="5723238" cy="5937038"/>
          </a:xfr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32DA833-035D-E14E-8906-5773B1AA4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395751D-92BC-904E-A4DD-73065945B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F91DCE9-B8B7-8D42-8B14-01F0A288B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4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0C7882-B51D-7C4A-849B-6C425727ECA1}"/>
              </a:ext>
            </a:extLst>
          </p:cNvPr>
          <p:cNvSpPr txBox="1"/>
          <p:nvPr/>
        </p:nvSpPr>
        <p:spPr>
          <a:xfrm>
            <a:off x="6919784" y="3743819"/>
            <a:ext cx="4366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What might students want to do?</a:t>
            </a:r>
          </a:p>
          <a:p>
            <a:endParaRPr lang="en-US" sz="2400" dirty="0"/>
          </a:p>
          <a:p>
            <a:pPr marL="342900" indent="-342900">
              <a:buFont typeface="Wingdings" pitchFamily="2" charset="2"/>
              <a:buChar char="à"/>
            </a:pPr>
            <a:r>
              <a:rPr lang="en-US" sz="2400" dirty="0">
                <a:sym typeface="Wingdings" pitchFamily="2" charset="2"/>
              </a:rPr>
              <a:t>Co-creation of research?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A7D479-C4D5-6E4F-8750-61BFC208836B}"/>
              </a:ext>
            </a:extLst>
          </p:cNvPr>
          <p:cNvSpPr txBox="1"/>
          <p:nvPr/>
        </p:nvSpPr>
        <p:spPr>
          <a:xfrm>
            <a:off x="1244608" y="180459"/>
            <a:ext cx="514313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Created on Monday with tools available to the public</a:t>
            </a:r>
          </a:p>
        </p:txBody>
      </p:sp>
    </p:spTree>
    <p:extLst>
      <p:ext uri="{BB962C8B-B14F-4D97-AF65-F5344CB8AC3E}">
        <p14:creationId xmlns:p14="http://schemas.microsoft.com/office/powerpoint/2010/main" val="182997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870B7-47F2-084A-AE63-012D1E96C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07DE0-4A32-D54A-8BB4-74BAF259D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Share experience &amp; best practice with existing use CERN </a:t>
            </a:r>
            <a:r>
              <a:rPr lang="en-GB" dirty="0" err="1"/>
              <a:t>OpenData</a:t>
            </a:r>
            <a:r>
              <a:rPr lang="en-GB" dirty="0"/>
              <a:t> within the target age range</a:t>
            </a:r>
            <a:br>
              <a:rPr lang="en-GB" dirty="0"/>
            </a:br>
            <a:endParaRPr lang="en-GB" dirty="0"/>
          </a:p>
          <a:p>
            <a:pPr lvl="0"/>
            <a:r>
              <a:rPr lang="en-GB" dirty="0"/>
              <a:t>Identify any barriers to wide(r) participation</a:t>
            </a:r>
          </a:p>
          <a:p>
            <a:pPr lvl="0"/>
            <a:endParaRPr lang="en-GB" dirty="0"/>
          </a:p>
          <a:p>
            <a:pPr lvl="0"/>
            <a:r>
              <a:rPr lang="en-GB" dirty="0"/>
              <a:t>Discuss conditions needed for larger programme</a:t>
            </a:r>
          </a:p>
          <a:p>
            <a:pPr lvl="1"/>
            <a:r>
              <a:rPr lang="en-GB" dirty="0"/>
              <a:t>Evaluation of pilots</a:t>
            </a:r>
          </a:p>
          <a:p>
            <a:pPr lvl="1"/>
            <a:r>
              <a:rPr lang="en-GB" dirty="0"/>
              <a:t>Partnerships</a:t>
            </a:r>
          </a:p>
          <a:p>
            <a:pPr lvl="1"/>
            <a:r>
              <a:rPr lang="en-GB" dirty="0"/>
              <a:t>Funding &amp; resources</a:t>
            </a:r>
          </a:p>
          <a:p>
            <a:pPr lvl="1"/>
            <a:r>
              <a:rPr lang="en-GB" dirty="0"/>
              <a:t>Timing</a:t>
            </a:r>
          </a:p>
          <a:p>
            <a:pPr lvl="1"/>
            <a:endParaRPr lang="en-GB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951A0-B701-1044-BE0D-94BC4D3BB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75403-7EE4-5B42-A4B1-85119A902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Open Data Schools - Alan Barr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4F67C-B40F-CA41-8679-FE59533D3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248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72EF68D-C7F9-7A45-AEB9-630A7C6D93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8171" y="240953"/>
            <a:ext cx="7027665" cy="6376094"/>
          </a:xfrm>
        </p:spPr>
      </p:pic>
      <p:sp>
        <p:nvSpPr>
          <p:cNvPr id="6" name="Right Brace 5">
            <a:extLst>
              <a:ext uri="{FF2B5EF4-FFF2-40B4-BE49-F238E27FC236}">
                <a16:creationId xmlns:a16="http://schemas.microsoft.com/office/drawing/2014/main" id="{B53E3615-7EE0-9E48-AFA0-900E5F6EC26A}"/>
              </a:ext>
            </a:extLst>
          </p:cNvPr>
          <p:cNvSpPr/>
          <p:nvPr/>
        </p:nvSpPr>
        <p:spPr>
          <a:xfrm>
            <a:off x="7290486" y="3095967"/>
            <a:ext cx="407772" cy="136482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D58FC44-FE66-294A-8486-9DAEE4E396ED}"/>
              </a:ext>
            </a:extLst>
          </p:cNvPr>
          <p:cNvCxnSpPr>
            <a:cxnSpLocks/>
          </p:cNvCxnSpPr>
          <p:nvPr/>
        </p:nvCxnSpPr>
        <p:spPr>
          <a:xfrm flipH="1">
            <a:off x="7271951" y="1831889"/>
            <a:ext cx="1282013" cy="593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C8D3DEF-24B7-6447-81F5-D3D26861F960}"/>
              </a:ext>
            </a:extLst>
          </p:cNvPr>
          <p:cNvCxnSpPr>
            <a:cxnSpLocks/>
          </p:cNvCxnSpPr>
          <p:nvPr/>
        </p:nvCxnSpPr>
        <p:spPr>
          <a:xfrm flipH="1">
            <a:off x="7290486" y="2866768"/>
            <a:ext cx="25269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68ADE887-52F8-4643-9E88-740EC2714A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9349" y="2310714"/>
            <a:ext cx="1664109" cy="963828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DC4774CE-6C4F-F346-82AF-26BC1CBC9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963" y="957285"/>
            <a:ext cx="2109917" cy="1109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914D084-2D1A-CD47-B788-B9544B5A61DD}"/>
              </a:ext>
            </a:extLst>
          </p:cNvPr>
          <p:cNvSpPr txBox="1"/>
          <p:nvPr/>
        </p:nvSpPr>
        <p:spPr>
          <a:xfrm>
            <a:off x="7849873" y="3583459"/>
            <a:ext cx="2408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Running events &amp; pilots</a:t>
            </a:r>
          </a:p>
        </p:txBody>
      </p:sp>
      <p:sp>
        <p:nvSpPr>
          <p:cNvPr id="28" name="Right Brace 27">
            <a:extLst>
              <a:ext uri="{FF2B5EF4-FFF2-40B4-BE49-F238E27FC236}">
                <a16:creationId xmlns:a16="http://schemas.microsoft.com/office/drawing/2014/main" id="{CFA83F4C-623C-5245-A8ED-9658B6984B2E}"/>
              </a:ext>
            </a:extLst>
          </p:cNvPr>
          <p:cNvSpPr/>
          <p:nvPr/>
        </p:nvSpPr>
        <p:spPr>
          <a:xfrm>
            <a:off x="7286624" y="5017948"/>
            <a:ext cx="407772" cy="136482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315075-45DA-324B-A9B6-289FA225170C}"/>
              </a:ext>
            </a:extLst>
          </p:cNvPr>
          <p:cNvSpPr txBox="1"/>
          <p:nvPr/>
        </p:nvSpPr>
        <p:spPr>
          <a:xfrm>
            <a:off x="7694396" y="5498144"/>
            <a:ext cx="3602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Discussion, suggestions &amp; next steps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0D56986-4131-7D4A-826B-469BA7F3A184}"/>
              </a:ext>
            </a:extLst>
          </p:cNvPr>
          <p:cNvCxnSpPr/>
          <p:nvPr/>
        </p:nvCxnSpPr>
        <p:spPr>
          <a:xfrm>
            <a:off x="1507524" y="957285"/>
            <a:ext cx="203886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Date Placeholder 29">
            <a:extLst>
              <a:ext uri="{FF2B5EF4-FFF2-40B4-BE49-F238E27FC236}">
                <a16:creationId xmlns:a16="http://schemas.microsoft.com/office/drawing/2014/main" id="{235E4F0A-AE53-AC49-9932-0AA10AE9C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17th March 2021</a:t>
            </a:r>
            <a:endParaRPr lang="en-US"/>
          </a:p>
        </p:txBody>
      </p:sp>
      <p:sp>
        <p:nvSpPr>
          <p:cNvPr id="31" name="Footer Placeholder 30">
            <a:extLst>
              <a:ext uri="{FF2B5EF4-FFF2-40B4-BE49-F238E27FC236}">
                <a16:creationId xmlns:a16="http://schemas.microsoft.com/office/drawing/2014/main" id="{15FBED71-964E-7447-80C8-F5B52A3EE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Open Data Schools - Alan Barr</a:t>
            </a: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2BF01806-F5C0-F84C-81E6-589C1CA12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45BD-496E-F74B-956C-A0EA0743C13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281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281</Words>
  <Application>Microsoft Macintosh PowerPoint</Application>
  <PresentationFormat>Widescreen</PresentationFormat>
  <Paragraphs>61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Co-creation of CERN  OpenData projects  with UK school students </vt:lpstr>
      <vt:lpstr>School students can do impressive research</vt:lpstr>
      <vt:lpstr>CERN has provided a wealth of  data for education</vt:lpstr>
      <vt:lpstr>Examples: Make your own Higgs boson discovery at home</vt:lpstr>
      <vt:lpstr>Objectives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Co-creation of CERN  OpenData projects  with UK school students </dc:title>
  <dc:creator>Alan Barr</dc:creator>
  <cp:lastModifiedBy>Alan Barr</cp:lastModifiedBy>
  <cp:revision>28</cp:revision>
  <dcterms:created xsi:type="dcterms:W3CDTF">2021-03-15T15:54:36Z</dcterms:created>
  <dcterms:modified xsi:type="dcterms:W3CDTF">2021-03-15T16:55:11Z</dcterms:modified>
</cp:coreProperties>
</file>