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9" r:id="rId2"/>
    <p:sldId id="296" r:id="rId3"/>
    <p:sldId id="29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744"/>
    <p:restoredTop sz="94686"/>
  </p:normalViewPr>
  <p:slideViewPr>
    <p:cSldViewPr snapToGrid="0" snapToObjects="1">
      <p:cViewPr varScale="1">
        <p:scale>
          <a:sx n="68" d="100"/>
          <a:sy n="68" d="100"/>
        </p:scale>
        <p:origin x="248" y="112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3/24/20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3/24/20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3/24/20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3/24/20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3/24/20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3/24/20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3/24/20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3/24/20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3/24/20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3/24/20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3/24/20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3/24/20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3/24/20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3/24/20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3/24/20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3/24/20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3/24/20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3/24/20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3/24/20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3/24/20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3/24/20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-beam.web.cern.ch/" TargetMode="External"/><Relationship Id="rId2" Type="http://schemas.openxmlformats.org/officeDocument/2006/relationships/hyperlink" Target="https://mattermost.web.cern.ch/e-beam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wiki.js.org/" TargetMode="External"/><Relationship Id="rId4" Type="http://schemas.openxmlformats.org/officeDocument/2006/relationships/hyperlink" Target="https://www.mkdocs.org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e-beam.web.cern.ch/WGmeetings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Remote E-BEAM #1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7" y="4999722"/>
            <a:ext cx="11376026" cy="803787"/>
          </a:xfrm>
        </p:spPr>
        <p:txBody>
          <a:bodyPr/>
          <a:lstStyle/>
          <a:p>
            <a:pPr algn="l"/>
            <a:r>
              <a:rPr lang="en-US" sz="1800" dirty="0"/>
              <a:t>D. Gamba</a:t>
            </a:r>
          </a:p>
          <a:p>
            <a:pPr algn="l"/>
            <a:r>
              <a:rPr lang="en-US" sz="1800" dirty="0"/>
              <a:t>25/03/2020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48225C1-C644-9B4A-98B0-48C05D1230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828799"/>
            <a:ext cx="11376024" cy="437197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Thanks for joining us!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Mattermost</a:t>
            </a:r>
            <a:r>
              <a:rPr lang="en-US" dirty="0"/>
              <a:t> team E-BEAM </a:t>
            </a:r>
            <a:r>
              <a:rPr lang="en-US" dirty="0">
                <a:hlinkClick r:id="rId2"/>
              </a:rPr>
              <a:t>https://mattermost.web.cern.ch/e-beam</a:t>
            </a:r>
            <a:r>
              <a:rPr lang="en-US" dirty="0"/>
              <a:t>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It could be useful for discussion on given topics – feel free to add your channel and us ii!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E-BEAM Website </a:t>
            </a:r>
            <a:r>
              <a:rPr lang="en-US" dirty="0">
                <a:hlinkClick r:id="rId3"/>
              </a:rPr>
              <a:t>https://e-beam.web.cern.ch</a:t>
            </a:r>
            <a:endParaRPr lang="en-US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Presently based on </a:t>
            </a:r>
            <a:r>
              <a:rPr lang="en-US" dirty="0">
                <a:hlinkClick r:id="rId4"/>
              </a:rPr>
              <a:t>MkDocs</a:t>
            </a:r>
            <a:endParaRPr lang="en-US" dirty="0"/>
          </a:p>
          <a:p>
            <a:pPr marL="990900" lvl="2" indent="-342900"/>
            <a:r>
              <a:rPr lang="en-US" dirty="0"/>
              <a:t>All of you have writing access, but difficult to contribute to it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Planning to migrate it to </a:t>
            </a:r>
            <a:r>
              <a:rPr lang="en-US" dirty="0">
                <a:hlinkClick r:id="rId5"/>
              </a:rPr>
              <a:t>https://wiki.js.org/</a:t>
            </a:r>
            <a:r>
              <a:rPr lang="en-US" dirty="0"/>
              <a:t> -- if it works</a:t>
            </a:r>
          </a:p>
          <a:p>
            <a:pPr marL="990900" lvl="2" indent="-342900"/>
            <a:r>
              <a:rPr lang="en-US" dirty="0"/>
              <a:t>Should make it easier to edit the pages for everybody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C016DE8-DFBC-9240-B872-37BEDC853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Information</a:t>
            </a:r>
          </a:p>
        </p:txBody>
      </p:sp>
    </p:spTree>
    <p:extLst>
      <p:ext uri="{BB962C8B-B14F-4D97-AF65-F5344CB8AC3E}">
        <p14:creationId xmlns:p14="http://schemas.microsoft.com/office/powerpoint/2010/main" val="1087370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C016DE8-DFBC-9240-B872-37BEDC853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E-BEAM meeting open topics</a:t>
            </a:r>
            <a:br>
              <a:rPr lang="en-US" dirty="0"/>
            </a:br>
            <a:r>
              <a:rPr lang="en-US" sz="1800" dirty="0"/>
              <a:t>See also </a:t>
            </a:r>
            <a:r>
              <a:rPr lang="en-US" sz="1800" dirty="0">
                <a:hlinkClick r:id="rId2"/>
              </a:rPr>
              <a:t>https://e-beam.web.cern.ch/WGmeetings/</a:t>
            </a:r>
            <a:r>
              <a:rPr lang="en-US" sz="1800" dirty="0"/>
              <a:t> 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895482F-489E-BD40-81B7-96F2008C0238}"/>
              </a:ext>
            </a:extLst>
          </p:cNvPr>
          <p:cNvSpPr txBox="1"/>
          <p:nvPr/>
        </p:nvSpPr>
        <p:spPr>
          <a:xfrm>
            <a:off x="895350" y="1439335"/>
            <a:ext cx="10401300" cy="47089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/>
              <a:t>Hollow Electron Lenses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Optimization of HEL collector design (</a:t>
            </a:r>
            <a:r>
              <a:rPr lang="en-US" dirty="0" err="1">
                <a:solidFill>
                  <a:schemeClr val="tx2"/>
                </a:solidFill>
              </a:rPr>
              <a:t>A.Rossi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D.Nikiforov</a:t>
            </a:r>
            <a:r>
              <a:rPr lang="en-US" dirty="0">
                <a:solidFill>
                  <a:schemeClr val="tx2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Status of </a:t>
            </a:r>
            <a:r>
              <a:rPr lang="en-US" dirty="0" err="1">
                <a:solidFill>
                  <a:schemeClr val="tx2"/>
                </a:solidFill>
              </a:rPr>
              <a:t>SixTrack</a:t>
            </a:r>
            <a:r>
              <a:rPr lang="en-US" dirty="0">
                <a:solidFill>
                  <a:schemeClr val="tx2"/>
                </a:solidFill>
              </a:rPr>
              <a:t> implementation for Hollow Electron Lens (</a:t>
            </a:r>
            <a:r>
              <a:rPr lang="en-US" dirty="0" err="1">
                <a:solidFill>
                  <a:schemeClr val="tx2"/>
                </a:solidFill>
              </a:rPr>
              <a:t>A.Mereghetti</a:t>
            </a:r>
            <a:r>
              <a:rPr lang="en-US" dirty="0">
                <a:solidFill>
                  <a:schemeClr val="tx2"/>
                </a:solidFill>
              </a:rPr>
              <a:t>)</a:t>
            </a:r>
          </a:p>
          <a:p>
            <a:endParaRPr lang="en-US" dirty="0"/>
          </a:p>
          <a:p>
            <a:r>
              <a:rPr lang="en-US" b="1" dirty="0"/>
              <a:t>Electron Cooling: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ELENA e- beam orbit </a:t>
            </a:r>
            <a:r>
              <a:rPr lang="en-US" dirty="0" err="1">
                <a:solidFill>
                  <a:schemeClr val="tx2"/>
                </a:solidFill>
              </a:rPr>
              <a:t>optimisation</a:t>
            </a:r>
            <a:r>
              <a:rPr lang="en-US" dirty="0">
                <a:solidFill>
                  <a:schemeClr val="tx2"/>
                </a:solidFill>
              </a:rPr>
              <a:t> (</a:t>
            </a:r>
            <a:r>
              <a:rPr lang="en-US" dirty="0" err="1">
                <a:solidFill>
                  <a:schemeClr val="tx2"/>
                </a:solidFill>
              </a:rPr>
              <a:t>B.Galante</a:t>
            </a:r>
            <a:r>
              <a:rPr lang="en-US" dirty="0">
                <a:solidFill>
                  <a:schemeClr val="tx2"/>
                </a:solidFill>
              </a:rPr>
              <a:t>/G. </a:t>
            </a:r>
            <a:r>
              <a:rPr lang="en-US" dirty="0" err="1">
                <a:solidFill>
                  <a:schemeClr val="tx2"/>
                </a:solidFill>
              </a:rPr>
              <a:t>Tranquille</a:t>
            </a:r>
            <a:r>
              <a:rPr lang="en-US" dirty="0">
                <a:solidFill>
                  <a:schemeClr val="tx2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New AD e-cooler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Hardware design (collector, magnetic system, gun) (BE-BI)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Optics and performance (BE-ABP + BE-OP)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E-cooling physics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Review theoretical aspects (BE-ABP + BE-BI + BE-OP)</a:t>
            </a:r>
          </a:p>
          <a:p>
            <a:endParaRPr lang="en-US" dirty="0"/>
          </a:p>
          <a:p>
            <a:r>
              <a:rPr lang="en-US" b="1" dirty="0"/>
              <a:t>Tools: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Reinforced learning on LEIR cooler (V. </a:t>
            </a:r>
            <a:r>
              <a:rPr lang="en-US" dirty="0" err="1">
                <a:solidFill>
                  <a:schemeClr val="tx2"/>
                </a:solidFill>
              </a:rPr>
              <a:t>Kain</a:t>
            </a:r>
            <a:r>
              <a:rPr lang="en-US" dirty="0">
                <a:solidFill>
                  <a:schemeClr val="tx2"/>
                </a:solidFill>
              </a:rPr>
              <a:t>, N. </a:t>
            </a:r>
            <a:r>
              <a:rPr lang="en-US" dirty="0" err="1">
                <a:solidFill>
                  <a:schemeClr val="tx2"/>
                </a:solidFill>
              </a:rPr>
              <a:t>Madysa</a:t>
            </a:r>
            <a:r>
              <a:rPr lang="en-US" dirty="0">
                <a:solidFill>
                  <a:schemeClr val="tx2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2"/>
                </a:solidFill>
              </a:rPr>
              <a:t>BetaCool</a:t>
            </a:r>
            <a:r>
              <a:rPr lang="en-US" dirty="0">
                <a:solidFill>
                  <a:schemeClr val="tx2"/>
                </a:solidFill>
              </a:rPr>
              <a:t> / RF Track status (</a:t>
            </a:r>
            <a:r>
              <a:rPr lang="en-US" dirty="0" err="1">
                <a:solidFill>
                  <a:schemeClr val="tx2"/>
                </a:solidFill>
              </a:rPr>
              <a:t>D.Gamba</a:t>
            </a:r>
            <a:r>
              <a:rPr lang="en-US" dirty="0">
                <a:solidFill>
                  <a:schemeClr val="tx2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Status of Warp simulations (</a:t>
            </a:r>
            <a:r>
              <a:rPr lang="en-US" dirty="0" err="1">
                <a:solidFill>
                  <a:schemeClr val="tx2"/>
                </a:solidFill>
              </a:rPr>
              <a:t>O.Sedlacek</a:t>
            </a:r>
            <a:r>
              <a:rPr lang="en-US" dirty="0">
                <a:solidFill>
                  <a:schemeClr val="tx2"/>
                </a:solidFill>
              </a:rPr>
              <a:t>)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330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2190</TotalTime>
  <Words>198</Words>
  <Application>Microsoft Macintosh PowerPoint</Application>
  <PresentationFormat>Widescreen</PresentationFormat>
  <Paragraphs>29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Remote E-BEAM #1</vt:lpstr>
      <vt:lpstr>General Information</vt:lpstr>
      <vt:lpstr>E-BEAM meeting open topics See also https://e-beam.web.cern.ch/WGmeetings/ 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Davide Gamba</dc:creator>
  <cp:lastModifiedBy>Davide Gamba</cp:lastModifiedBy>
  <cp:revision>20</cp:revision>
  <dcterms:created xsi:type="dcterms:W3CDTF">2020-03-11T22:40:00Z</dcterms:created>
  <dcterms:modified xsi:type="dcterms:W3CDTF">2020-03-25T12:57:53Z</dcterms:modified>
</cp:coreProperties>
</file>