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6D63F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86"/>
  </p:normalViewPr>
  <p:slideViewPr>
    <p:cSldViewPr snapToGrid="0" snapToObjects="1" showGuides="1">
      <p:cViewPr varScale="1">
        <p:scale>
          <a:sx n="98" d="100"/>
          <a:sy n="98" d="100"/>
        </p:scale>
        <p:origin x="48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CA4C0-A889-1245-B34C-D9606D8F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C3A206-6B3A-4843-96C6-5A6FDBBFA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FE892-5F9B-5C48-8009-AF4C9473D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52712-CFF5-F447-B477-F56A918E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BD710-3AF6-2942-A876-DB7546465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0BD2C-E872-1745-8768-64C134A37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4B6032-41CA-A646-A59C-63BC81C70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4BBE3-567B-5849-A6D6-2745136DC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70A51-AD89-8144-B863-1A55B1088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319D7-0B90-8F4B-9308-6144762BF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82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76B3F9-106E-1C4B-A612-F23DD759D1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B51ADD-6550-C14C-AF3C-994F231EE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7AE06-55E4-AC4D-A384-E63FEE5B5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30CE4-BA7C-FD49-9A41-D744F43BB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92616-ABAB-1141-906D-4967ECEA6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0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A147A-951D-5A41-8284-8884E5A85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A948E-B6F0-1146-A24B-1FFA9259D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115FD-8B0C-4043-B7C3-2C06AE0E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6CF2F-F93E-EF4F-B7AA-CF2EBDFE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1A107-02BC-1B42-9BE4-25391917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2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2A28F-CB60-4346-925C-2253C2AF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2C957-FD33-0444-82F7-3B99E6C13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404BF-F077-274A-8618-68D345E20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C6D08-850B-9A4E-A636-9D6DDE76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64DDD-11E3-734B-9E3D-450A43B3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3AFBF-8C08-E74A-BD2D-164724ED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0A7A6-1CD2-BB43-B9B5-6815E98F4B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C4EAB5-0456-8F4E-8349-F414AD65B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1FF6F5-12BD-B141-AD93-7CE69F935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D921A-642B-EF4B-9164-020A7A289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10E74C-DB5F-5B40-A659-C759006E3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23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8AE88-53AF-4E45-A777-EC40672B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3F9D3-1367-364B-B6EE-3CEEBD667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54A54A-2ECA-3147-896A-BD8EBDD44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A7313A-0108-A84D-AF88-7C63414B70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77133-AE18-F445-9020-385D1A2E8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DEDDE7-6E28-E041-9F83-7C9B452B6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AA1231-2DA4-D44D-8790-661C498E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260D88-7CD4-E542-8975-5B0DD3CD8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27E87-9636-334E-BC39-5C51D7EF4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446F3F-F20B-D744-8F75-5D97234AF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F0F49-BB27-9D48-8AF9-D896D9285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598182-D78E-AA46-A7F2-4E108F897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25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F40F02-F61C-394D-9ADC-0F1E1934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AFDAEB-14DA-3640-82C4-6BCB5D39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01FCE-C48F-544E-A621-DC45F3429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1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6605E-0DD4-E349-9333-6C05DCC2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B7F5B-2BA2-1544-8FA0-2CCDB7468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4DD83E-7EC3-0546-B41B-457FA66FA8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1439F-2297-4D4B-845B-8366B3E5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55F97D-025B-704F-84DA-99F0B0664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EA7F30-1F02-DE45-A988-435321AED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8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35FBC-99AE-C44E-A73B-4D2F6A314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519901-2AF9-D349-82D6-8B70C7713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5FB45E-9062-3641-9D15-A3C2A44C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453FB-3B5E-FD45-A228-B25711B1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7169B-730B-2B4B-935E-95DC59D8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00395-08CE-BB43-9964-0D59CFB15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0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592D3E-DB6B-E44E-ADD4-7814426A3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861D2-D52F-6C4F-A917-4E465DA0B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1E64F-91A2-1844-83F0-CC7F86854E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00D55-5F71-4840-8310-EAD217C6B2E2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3B22F-DD73-514E-AFD4-F98C6135A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49130-3BB3-6242-BD5A-C30CFE4EF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0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.castilla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A15C6-2DF1-9D48-B23E-B255EE7512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CLIC-Module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06A9-97F1-C04D-9706-A60AA4A87F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09 – 2020</a:t>
            </a:r>
          </a:p>
          <a:p>
            <a:r>
              <a:rPr lang="en-US" dirty="0"/>
              <a:t>A. Castilla</a:t>
            </a:r>
          </a:p>
          <a:p>
            <a:r>
              <a:rPr lang="en-US" dirty="0">
                <a:hlinkClick r:id="rId2"/>
              </a:rPr>
              <a:t>a.castilla@cern.ch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6E4A9F-7D9B-FF4B-9128-36E6E097E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217" y="320676"/>
            <a:ext cx="4826000" cy="151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5EE180-24A8-584E-87D4-552D6307D1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03" y="5257800"/>
            <a:ext cx="1304297" cy="1262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657EB0-CA64-9440-9C74-E82774B034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9359" y="-263524"/>
            <a:ext cx="2679700" cy="2679700"/>
          </a:xfrm>
          <a:prstGeom prst="rect">
            <a:avLst/>
          </a:prstGeom>
        </p:spPr>
      </p:pic>
      <p:pic>
        <p:nvPicPr>
          <p:cNvPr id="8" name="Picture 7" descr="Image result for cockroft institute logo">
            <a:extLst>
              <a:ext uri="{FF2B5EF4-FFF2-40B4-BE49-F238E27FC236}">
                <a16:creationId xmlns:a16="http://schemas.microsoft.com/office/drawing/2014/main" id="{600CA548-01A8-A249-B6A3-16661F2B8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4627" y="5257800"/>
            <a:ext cx="2234590" cy="126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11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247CD-5886-754D-869A-E8C3E69E2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XBOX3 – Lines A&amp;B Functional Diagram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4E7763-F356-0C47-989A-D9560DF1A7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8583" y="1441723"/>
            <a:ext cx="7654833" cy="5416277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768493A-679B-D749-B715-FEB3D100B734}"/>
              </a:ext>
            </a:extLst>
          </p:cNvPr>
          <p:cNvSpPr/>
          <p:nvPr/>
        </p:nvSpPr>
        <p:spPr>
          <a:xfrm>
            <a:off x="6975566" y="1332411"/>
            <a:ext cx="2286000" cy="2468880"/>
          </a:xfrm>
          <a:prstGeom prst="rect">
            <a:avLst/>
          </a:prstGeom>
          <a:solidFill>
            <a:srgbClr val="FFC000">
              <a:alpha val="20000"/>
            </a:srgb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2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247CD-5886-754D-869A-E8C3E69E2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48554" cy="1325563"/>
          </a:xfrm>
        </p:spPr>
        <p:txBody>
          <a:bodyPr>
            <a:normAutofit/>
          </a:bodyPr>
          <a:lstStyle/>
          <a:p>
            <a:r>
              <a:rPr lang="en-US" dirty="0"/>
              <a:t>XBOX3 – Lines A&amp;B Functional Diagram (zoom)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4E7763-F356-0C47-989A-D9560DF1A7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832" t="-277" r="8872" b="56521"/>
          <a:stretch/>
        </p:blipFill>
        <p:spPr>
          <a:xfrm>
            <a:off x="404948" y="1384664"/>
            <a:ext cx="4715692" cy="5159828"/>
          </a:xfr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43C98D7-6D70-B948-8AE4-3276BA8B20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642" t="2118" b="48349"/>
          <a:stretch/>
        </p:blipFill>
        <p:spPr>
          <a:xfrm>
            <a:off x="5042261" y="1347509"/>
            <a:ext cx="1410789" cy="5283572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C03229D-ECC9-AD44-A2FC-4D585F2C9298}"/>
              </a:ext>
            </a:extLst>
          </p:cNvPr>
          <p:cNvGrpSpPr/>
          <p:nvPr/>
        </p:nvGrpSpPr>
        <p:grpSpPr>
          <a:xfrm>
            <a:off x="3709851" y="1839738"/>
            <a:ext cx="8210006" cy="4961492"/>
            <a:chOff x="3709851" y="1839738"/>
            <a:chExt cx="8210006" cy="4961492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A458408-CCF0-2247-A77F-F9010AA52E88}"/>
                </a:ext>
              </a:extLst>
            </p:cNvPr>
            <p:cNvGrpSpPr/>
            <p:nvPr/>
          </p:nvGrpSpPr>
          <p:grpSpPr>
            <a:xfrm>
              <a:off x="3709851" y="1839738"/>
              <a:ext cx="8210006" cy="4961492"/>
              <a:chOff x="3709851" y="1839738"/>
              <a:chExt cx="8210006" cy="4961492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C7091E9-9EA4-7742-AA20-CF3088D091B7}"/>
                  </a:ext>
                </a:extLst>
              </p:cNvPr>
              <p:cNvGrpSpPr/>
              <p:nvPr/>
            </p:nvGrpSpPr>
            <p:grpSpPr>
              <a:xfrm>
                <a:off x="3709851" y="1942012"/>
                <a:ext cx="8210006" cy="4602480"/>
                <a:chOff x="3709851" y="1942012"/>
                <a:chExt cx="8210006" cy="4602480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A55DFC8-AEBC-C847-9B48-C1CDD6539F79}"/>
                    </a:ext>
                  </a:extLst>
                </p:cNvPr>
                <p:cNvGrpSpPr/>
                <p:nvPr/>
              </p:nvGrpSpPr>
              <p:grpSpPr>
                <a:xfrm>
                  <a:off x="3709851" y="1942012"/>
                  <a:ext cx="8210006" cy="4602480"/>
                  <a:chOff x="3709851" y="1942012"/>
                  <a:chExt cx="8210006" cy="4602480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16137B87-1473-4840-BABB-A26EB31BDB61}"/>
                      </a:ext>
                    </a:extLst>
                  </p:cNvPr>
                  <p:cNvGrpSpPr/>
                  <p:nvPr/>
                </p:nvGrpSpPr>
                <p:grpSpPr>
                  <a:xfrm>
                    <a:off x="3709851" y="1942012"/>
                    <a:ext cx="6518366" cy="4602480"/>
                    <a:chOff x="3709851" y="1942012"/>
                    <a:chExt cx="6518366" cy="4602480"/>
                  </a:xfrm>
                </p:grpSpPr>
                <p:sp>
                  <p:nvSpPr>
                    <p:cNvPr id="3" name="Oval 2">
                      <a:extLst>
                        <a:ext uri="{FF2B5EF4-FFF2-40B4-BE49-F238E27FC236}">
                          <a16:creationId xmlns:a16="http://schemas.microsoft.com/office/drawing/2014/main" id="{6E889B9C-CDA7-A34F-8CBD-E6419FF554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09851" y="5630092"/>
                      <a:ext cx="914400" cy="914400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rgbClr val="FF0000"/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" name="Oval 5">
                      <a:extLst>
                        <a:ext uri="{FF2B5EF4-FFF2-40B4-BE49-F238E27FC236}">
                          <a16:creationId xmlns:a16="http://schemas.microsoft.com/office/drawing/2014/main" id="{371B207E-7459-ED40-A82E-BE91B7C950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75165" y="1942012"/>
                      <a:ext cx="914400" cy="914400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rgbClr val="FF0000"/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8" name="Straight Arrow Connector 7">
                      <a:extLst>
                        <a:ext uri="{FF2B5EF4-FFF2-40B4-BE49-F238E27FC236}">
                          <a16:creationId xmlns:a16="http://schemas.microsoft.com/office/drawing/2014/main" id="{0B1C587C-BCF8-EE4F-922D-1A0BDA966AF0}"/>
                        </a:ext>
                      </a:extLst>
                    </p:cNvPr>
                    <p:cNvCxnSpPr>
                      <a:cxnSpLocks/>
                      <a:stCxn id="6" idx="6"/>
                    </p:cNvCxnSpPr>
                    <p:nvPr/>
                  </p:nvCxnSpPr>
                  <p:spPr>
                    <a:xfrm>
                      <a:off x="4689565" y="2399212"/>
                      <a:ext cx="5342709" cy="343988"/>
                    </a:xfrm>
                    <a:prstGeom prst="straightConnector1">
                      <a:avLst/>
                    </a:prstGeom>
                    <a:ln w="76200">
                      <a:solidFill>
                        <a:srgbClr val="FF0000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Arrow Connector 9">
                      <a:extLst>
                        <a:ext uri="{FF2B5EF4-FFF2-40B4-BE49-F238E27FC236}">
                          <a16:creationId xmlns:a16="http://schemas.microsoft.com/office/drawing/2014/main" id="{46716323-BCDB-8848-BB36-6DB2A22F8BD6}"/>
                        </a:ext>
                      </a:extLst>
                    </p:cNvPr>
                    <p:cNvCxnSpPr>
                      <a:cxnSpLocks/>
                      <a:stCxn id="3" idx="6"/>
                    </p:cNvCxnSpPr>
                    <p:nvPr/>
                  </p:nvCxnSpPr>
                  <p:spPr>
                    <a:xfrm flipV="1">
                      <a:off x="4624251" y="4117590"/>
                      <a:ext cx="5603966" cy="1969702"/>
                    </a:xfrm>
                    <a:prstGeom prst="straightConnector1">
                      <a:avLst/>
                    </a:prstGeom>
                    <a:ln w="76200">
                      <a:solidFill>
                        <a:srgbClr val="FF0000"/>
                      </a:solidFill>
                      <a:prstDash val="sysDot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59645DC2-2A91-1443-B569-7C66F6308380}"/>
                      </a:ext>
                    </a:extLst>
                  </p:cNvPr>
                  <p:cNvGrpSpPr/>
                  <p:nvPr/>
                </p:nvGrpSpPr>
                <p:grpSpPr>
                  <a:xfrm>
                    <a:off x="8464735" y="2558668"/>
                    <a:ext cx="3455122" cy="2841363"/>
                    <a:chOff x="8464735" y="2558668"/>
                    <a:chExt cx="3455122" cy="2841363"/>
                  </a:xfrm>
                </p:grpSpPr>
                <p:pic>
                  <p:nvPicPr>
                    <p:cNvPr id="12" name="Content Placeholder 4">
                      <a:extLst>
                        <a:ext uri="{FF2B5EF4-FFF2-40B4-BE49-F238E27FC236}">
                          <a16:creationId xmlns:a16="http://schemas.microsoft.com/office/drawing/2014/main" id="{FB79D228-090E-1A41-AC6D-F41C52025E8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l="81644" t="6519" r="12687" b="89866"/>
                    <a:stretch/>
                  </p:blipFill>
                  <p:spPr>
                    <a:xfrm>
                      <a:off x="8464735" y="2558668"/>
                      <a:ext cx="3455122" cy="155892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7" name="Down Arrow 16">
                      <a:extLst>
                        <a:ext uri="{FF2B5EF4-FFF2-40B4-BE49-F238E27FC236}">
                          <a16:creationId xmlns:a16="http://schemas.microsoft.com/office/drawing/2014/main" id="{E047074D-781E-2F4D-B67A-7912392149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23467" y="3470375"/>
                      <a:ext cx="496390" cy="1929656"/>
                    </a:xfrm>
                    <a:prstGeom prst="downArrow">
                      <a:avLst/>
                    </a:prstGeom>
                    <a:solidFill>
                      <a:srgbClr val="6D63F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8" name="Down Arrow 17">
                      <a:extLst>
                        <a:ext uri="{FF2B5EF4-FFF2-40B4-BE49-F238E27FC236}">
                          <a16:creationId xmlns:a16="http://schemas.microsoft.com/office/drawing/2014/main" id="{37D4B3A6-A40D-0748-870E-6C86611F108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082889" y="3447992"/>
                      <a:ext cx="509450" cy="1929656"/>
                    </a:xfrm>
                    <a:prstGeom prst="downArrow">
                      <a:avLst/>
                    </a:prstGeom>
                    <a:solidFill>
                      <a:srgbClr val="00B0F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" name="Curved Left Arrow 20">
                      <a:extLst>
                        <a:ext uri="{FF2B5EF4-FFF2-40B4-BE49-F238E27FC236}">
                          <a16:creationId xmlns:a16="http://schemas.microsoft.com/office/drawing/2014/main" id="{34B6291B-146B-1A4D-83A7-7BF332843F09}"/>
                        </a:ext>
                      </a:extLst>
                    </p:cNvPr>
                    <p:cNvSpPr/>
                    <p:nvPr/>
                  </p:nvSpPr>
                  <p:spPr>
                    <a:xfrm rot="16414448">
                      <a:off x="10668503" y="2302144"/>
                      <a:ext cx="765815" cy="1287643"/>
                    </a:xfrm>
                    <a:prstGeom prst="curvedLeftArrow">
                      <a:avLst/>
                    </a:prstGeom>
                    <a:solidFill>
                      <a:srgbClr val="00B0F0">
                        <a:alpha val="65882"/>
                      </a:srgb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A231B82-5300-9F45-912A-02AA79C026EB}"/>
                    </a:ext>
                  </a:extLst>
                </p:cNvPr>
                <p:cNvSpPr txBox="1"/>
                <p:nvPr/>
              </p:nvSpPr>
              <p:spPr>
                <a:xfrm>
                  <a:off x="9477103" y="5532415"/>
                  <a:ext cx="16655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Flow meter</a:t>
                  </a:r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08BBAA8-91AA-CD4B-8FA2-55003B5B2C43}"/>
                  </a:ext>
                </a:extLst>
              </p:cNvPr>
              <p:cNvSpPr txBox="1"/>
              <p:nvPr/>
            </p:nvSpPr>
            <p:spPr>
              <a:xfrm>
                <a:off x="10399512" y="1839738"/>
                <a:ext cx="12025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LOAD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5F41EB7-5270-CB44-A2EA-9B2BD0D60357}"/>
                  </a:ext>
                </a:extLst>
              </p:cNvPr>
              <p:cNvSpPr/>
              <p:nvPr/>
            </p:nvSpPr>
            <p:spPr>
              <a:xfrm>
                <a:off x="9005546" y="6030522"/>
                <a:ext cx="2141444" cy="77070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CHILLER</a:t>
                </a:r>
              </a:p>
            </p:txBody>
          </p:sp>
        </p:grpSp>
        <p:sp>
          <p:nvSpPr>
            <p:cNvPr id="29" name="Curved Left Arrow 28">
              <a:extLst>
                <a:ext uri="{FF2B5EF4-FFF2-40B4-BE49-F238E27FC236}">
                  <a16:creationId xmlns:a16="http://schemas.microsoft.com/office/drawing/2014/main" id="{5EC3B9FA-CAB7-AA4E-A0B1-D999E2CE8289}"/>
                </a:ext>
              </a:extLst>
            </p:cNvPr>
            <p:cNvSpPr/>
            <p:nvPr/>
          </p:nvSpPr>
          <p:spPr>
            <a:xfrm rot="5105558">
              <a:off x="10668502" y="5623151"/>
              <a:ext cx="765815" cy="1287643"/>
            </a:xfrm>
            <a:prstGeom prst="curvedLeftArrow">
              <a:avLst/>
            </a:prstGeom>
            <a:solidFill>
              <a:srgbClr val="6D63F0">
                <a:alpha val="65882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661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B0C9B-0B21-2242-A447-913D9C89A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meters – XB3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E202F2-8BED-4246-A08A-A66157D8CC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8886" y="651057"/>
            <a:ext cx="3513908" cy="2555875"/>
          </a:xfrm>
          <a:ln w="76200">
            <a:solidFill>
              <a:srgbClr val="0070C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33950F-8351-2C42-A5A4-CBEA9B89DD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8885" y="3429000"/>
            <a:ext cx="3513908" cy="3293953"/>
          </a:xfrm>
          <a:prstGeom prst="rect">
            <a:avLst/>
          </a:prstGeom>
          <a:ln w="76200">
            <a:solidFill>
              <a:srgbClr val="6D63F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6904CE-3B42-204C-BABC-E63BA7F81B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64049" y="2211544"/>
            <a:ext cx="6071429" cy="29513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9259FA-D96E-8B40-A532-CBA2DB21E8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92162" y="3458074"/>
            <a:ext cx="4175696" cy="23540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A7BF60-95E5-EF46-8BEF-223C54DA472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9"/>
          <a:stretch/>
        </p:blipFill>
        <p:spPr>
          <a:xfrm rot="5400000">
            <a:off x="-681000" y="3426994"/>
            <a:ext cx="4169165" cy="24096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7F94B6-6B13-6A4C-AC22-BBEA8396D2AF}"/>
              </a:ext>
            </a:extLst>
          </p:cNvPr>
          <p:cNvSpPr txBox="1"/>
          <p:nvPr/>
        </p:nvSpPr>
        <p:spPr>
          <a:xfrm>
            <a:off x="221779" y="1617812"/>
            <a:ext cx="49352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Flow </a:t>
            </a:r>
            <a:r>
              <a:rPr lang="en-US" sz="2400" dirty="0">
                <a:solidFill>
                  <a:srgbClr val="6D63F0"/>
                </a:solidFill>
              </a:rPr>
              <a:t>meters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switches</a:t>
            </a:r>
            <a:r>
              <a:rPr lang="en-US" sz="2400" dirty="0"/>
              <a:t> available.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Vacuum channels available.</a:t>
            </a:r>
          </a:p>
        </p:txBody>
      </p:sp>
    </p:spTree>
    <p:extLst>
      <p:ext uri="{BB962C8B-B14F-4D97-AF65-F5344CB8AC3E}">
        <p14:creationId xmlns:p14="http://schemas.microsoft.com/office/powerpoint/2010/main" val="272329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49A47-9CBE-EB48-ADC0-6D84E0E58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XBox2 – 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2C4BE6-F956-4644-B49A-C0353AE9A7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  <a14:imgEffect>
                      <a14:brightnessContrast bright="41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6411" y="1340879"/>
            <a:ext cx="6479177" cy="539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914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49A47-9CBE-EB48-ADC0-6D84E0E58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Circuit - Series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AE7BF8-E798-CE43-B70A-65B888E5E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7063" y="1690688"/>
            <a:ext cx="9117874" cy="49014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A9B1F6-3A51-8946-A78F-9CD1BF5C4B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7189" y="91440"/>
            <a:ext cx="5155474" cy="403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81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49A47-9CBE-EB48-ADC0-6D84E0E58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Sensors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8969E96-890B-8440-AD58-56D6096927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5892" y="2139137"/>
            <a:ext cx="4955181" cy="4509860"/>
          </a:xfr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4DCDAC8-0F7E-A542-96D1-998D406DA416}"/>
              </a:ext>
            </a:extLst>
          </p:cNvPr>
          <p:cNvSpPr/>
          <p:nvPr/>
        </p:nvSpPr>
        <p:spPr>
          <a:xfrm>
            <a:off x="9655626" y="3664134"/>
            <a:ext cx="1891937" cy="966652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3561B23-5032-6B46-84EE-17695F2B2287}"/>
              </a:ext>
            </a:extLst>
          </p:cNvPr>
          <p:cNvGrpSpPr/>
          <p:nvPr/>
        </p:nvGrpSpPr>
        <p:grpSpPr>
          <a:xfrm>
            <a:off x="274316" y="2139137"/>
            <a:ext cx="6262263" cy="4509860"/>
            <a:chOff x="496387" y="1904003"/>
            <a:chExt cx="6262263" cy="450986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A7BF739-60FD-CD4C-8768-1E0204498E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6387" y="1904003"/>
              <a:ext cx="6262263" cy="4509860"/>
            </a:xfrm>
            <a:prstGeom prst="rect">
              <a:avLst/>
            </a:prstGeom>
          </p:spPr>
        </p:pic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C009E5A3-4636-ED42-8AB3-28F398B8283F}"/>
                </a:ext>
              </a:extLst>
            </p:cNvPr>
            <p:cNvSpPr/>
            <p:nvPr/>
          </p:nvSpPr>
          <p:spPr>
            <a:xfrm>
              <a:off x="838200" y="5129349"/>
              <a:ext cx="1891937" cy="966652"/>
            </a:xfrm>
            <a:prstGeom prst="roundRect">
              <a:avLst/>
            </a:prstGeom>
            <a:noFill/>
            <a:ln w="762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4970419-4824-BC4F-B921-5599224C0FDF}"/>
              </a:ext>
            </a:extLst>
          </p:cNvPr>
          <p:cNvSpPr/>
          <p:nvPr/>
        </p:nvSpPr>
        <p:spPr>
          <a:xfrm>
            <a:off x="7334791" y="3910741"/>
            <a:ext cx="1891937" cy="966652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E8A2EA-5EE8-2F4B-86CF-596A91C844C3}"/>
              </a:ext>
            </a:extLst>
          </p:cNvPr>
          <p:cNvSpPr txBox="1"/>
          <p:nvPr/>
        </p:nvSpPr>
        <p:spPr>
          <a:xfrm>
            <a:off x="274316" y="1392097"/>
            <a:ext cx="9439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Measure external temperature of the structure, depends on the contact.</a:t>
            </a:r>
          </a:p>
        </p:txBody>
      </p:sp>
    </p:spTree>
    <p:extLst>
      <p:ext uri="{BB962C8B-B14F-4D97-AF65-F5344CB8AC3E}">
        <p14:creationId xmlns:p14="http://schemas.microsoft.com/office/powerpoint/2010/main" val="1947957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43FA5-9543-F548-B078-E0664767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7B518-E975-9146-A415-E9B5F262C6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Flow meters available.</a:t>
            </a:r>
          </a:p>
          <a:p>
            <a:endParaRPr lang="en-US" sz="200" dirty="0"/>
          </a:p>
          <a:p>
            <a:r>
              <a:rPr lang="en-US" dirty="0"/>
              <a:t>Resolution need to be checked.</a:t>
            </a:r>
          </a:p>
          <a:p>
            <a:endParaRPr lang="en-US" sz="200" dirty="0"/>
          </a:p>
          <a:p>
            <a:r>
              <a:rPr lang="en-US" dirty="0"/>
              <a:t>Xbox 3 has a semi-easy way to add the channels.</a:t>
            </a:r>
          </a:p>
          <a:p>
            <a:endParaRPr lang="en-US" sz="200" dirty="0"/>
          </a:p>
          <a:p>
            <a:r>
              <a:rPr lang="en-US" dirty="0"/>
              <a:t>Xbox 3 has envisioned high repetition tests (&gt;400 Hz).</a:t>
            </a:r>
          </a:p>
          <a:p>
            <a:endParaRPr lang="en-US" sz="200" dirty="0"/>
          </a:p>
          <a:p>
            <a:r>
              <a:rPr lang="en-US" dirty="0"/>
              <a:t>Xbox 2 holds the super structure.</a:t>
            </a:r>
          </a:p>
          <a:p>
            <a:endParaRPr lang="en-US" sz="200" dirty="0"/>
          </a:p>
          <a:p>
            <a:r>
              <a:rPr lang="en-US" dirty="0"/>
              <a:t>Xbox 2 acquisition system is different and may prove harder to incorporate.</a:t>
            </a:r>
          </a:p>
          <a:p>
            <a:endParaRPr lang="en-US" sz="200" dirty="0"/>
          </a:p>
          <a:p>
            <a:r>
              <a:rPr lang="en-US" dirty="0"/>
              <a:t>Structure powers well acquired in all the Xboxes.</a:t>
            </a:r>
          </a:p>
          <a:p>
            <a:endParaRPr lang="en-US" sz="200" dirty="0"/>
          </a:p>
          <a:p>
            <a:r>
              <a:rPr lang="en-US" dirty="0"/>
              <a:t>Structure temperature measured by contact on the outside of its walls.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FA063C-08BC-B04E-B362-5270185A83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7189" y="91440"/>
            <a:ext cx="5155474" cy="403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428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149</Words>
  <Application>Microsoft Macintosh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CLIC-Module Meeting</vt:lpstr>
      <vt:lpstr>XBOX3 – Lines A&amp;B Functional Diagram</vt:lpstr>
      <vt:lpstr>XBOX3 – Lines A&amp;B Functional Diagram (zoom)</vt:lpstr>
      <vt:lpstr>Flow meters – XB3</vt:lpstr>
      <vt:lpstr>XBox2 – SS</vt:lpstr>
      <vt:lpstr>Cooling Circuit - Series</vt:lpstr>
      <vt:lpstr>Temperature Sensors</vt:lpstr>
      <vt:lpstr>Wrap up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Castilla Loeza, Alejandro</dc:creator>
  <cp:lastModifiedBy>Castilla Loeza, Alejandro</cp:lastModifiedBy>
  <cp:revision>22</cp:revision>
  <dcterms:created xsi:type="dcterms:W3CDTF">2019-11-14T15:47:50Z</dcterms:created>
  <dcterms:modified xsi:type="dcterms:W3CDTF">2020-02-26T10:05:47Z</dcterms:modified>
</cp:coreProperties>
</file>