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60" r:id="rId5"/>
    <p:sldId id="267" r:id="rId6"/>
    <p:sldId id="270" r:id="rId7"/>
    <p:sldId id="269" r:id="rId8"/>
    <p:sldId id="268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15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7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72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55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25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20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2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4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07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18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03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2883B-3AE5-4A3B-8243-092827AD02AF}" type="datetimeFigureOut">
              <a:rPr lang="en-GB" smtClean="0"/>
              <a:t>06/02/2020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3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40/80MHz auto tuning with new cavity controller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smtClean="0"/>
              <a:t>Ben </a:t>
            </a:r>
            <a:r>
              <a:rPr lang="en-GB" b="1" dirty="0" smtClean="0"/>
              <a:t>Woolley</a:t>
            </a:r>
          </a:p>
          <a:p>
            <a:r>
              <a:rPr lang="en-GB" b="1" dirty="0" smtClean="0"/>
              <a:t>Heiko Damerau</a:t>
            </a:r>
            <a:endParaRPr lang="en-GB" b="1" dirty="0" smtClean="0"/>
          </a:p>
          <a:p>
            <a:r>
              <a:rPr lang="en-GB" dirty="0" smtClean="0"/>
              <a:t>Nathan </a:t>
            </a:r>
            <a:r>
              <a:rPr lang="en-GB" dirty="0" smtClean="0"/>
              <a:t>Pittet</a:t>
            </a:r>
          </a:p>
          <a:p>
            <a:r>
              <a:rPr lang="en-GB" dirty="0" smtClean="0"/>
              <a:t>Florian Bertin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25868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0562"/>
            <a:ext cx="10917195" cy="4020065"/>
          </a:xfrm>
        </p:spPr>
        <p:txBody>
          <a:bodyPr>
            <a:normAutofit/>
          </a:bodyPr>
          <a:lstStyle/>
          <a:p>
            <a:r>
              <a:rPr lang="en-GB" dirty="0" smtClean="0"/>
              <a:t>Cavity controller has insufficient inputs for all required RF signals.</a:t>
            </a:r>
          </a:p>
          <a:p>
            <a:pPr lvl="1"/>
            <a:r>
              <a:rPr lang="en-GB" dirty="0" smtClean="0"/>
              <a:t>Add external RF MUX to switch between RF from beam control and cathode probe voltage.</a:t>
            </a:r>
          </a:p>
          <a:p>
            <a:r>
              <a:rPr lang="en-GB" dirty="0" smtClean="0"/>
              <a:t>Distributed RF clock in early part of cycle is only 25.6 MHz.</a:t>
            </a:r>
          </a:p>
          <a:p>
            <a:pPr lvl="1"/>
            <a:r>
              <a:rPr lang="en-GB" dirty="0" smtClean="0"/>
              <a:t>Sample rate insufficient to pulse at 40/80 MHz.</a:t>
            </a:r>
          </a:p>
          <a:p>
            <a:pPr lvl="1"/>
            <a:r>
              <a:rPr lang="en-GB" dirty="0" smtClean="0"/>
              <a:t>Firmware development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Produce clock internally.</a:t>
            </a:r>
          </a:p>
        </p:txBody>
      </p:sp>
    </p:spTree>
    <p:extLst>
      <p:ext uri="{BB962C8B-B14F-4D97-AF65-F5344CB8AC3E}">
        <p14:creationId xmlns:p14="http://schemas.microsoft.com/office/powerpoint/2010/main" val="2557164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315" y="1825626"/>
            <a:ext cx="6976485" cy="4351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Voltage program internal logic (Firmware)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03357" cy="4351338"/>
          </a:xfrm>
        </p:spPr>
        <p:txBody>
          <a:bodyPr/>
          <a:lstStyle/>
          <a:p>
            <a:r>
              <a:rPr lang="en-GB" dirty="0" smtClean="0"/>
              <a:t>Outcome of discussion April 2019.</a:t>
            </a:r>
          </a:p>
          <a:p>
            <a:r>
              <a:rPr lang="en-GB" dirty="0" smtClean="0"/>
              <a:t>Implemented as a firmware block in cavity controller.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309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and next </a:t>
            </a:r>
            <a:r>
              <a:rPr lang="en-GB" dirty="0"/>
              <a:t>s</a:t>
            </a:r>
            <a:r>
              <a:rPr lang="en-GB" dirty="0" smtClean="0"/>
              <a:t>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Status</a:t>
            </a:r>
          </a:p>
          <a:p>
            <a:pPr lvl="1"/>
            <a:r>
              <a:rPr lang="en-GB" dirty="0" smtClean="0"/>
              <a:t>Firmware tests in lab.</a:t>
            </a:r>
          </a:p>
          <a:p>
            <a:pPr lvl="2"/>
            <a:r>
              <a:rPr lang="en-GB" dirty="0" smtClean="0"/>
              <a:t>Multi-harmonic feedback part is re-validated in the lab.</a:t>
            </a:r>
          </a:p>
          <a:p>
            <a:pPr lvl="2"/>
            <a:r>
              <a:rPr lang="en-GB" dirty="0" smtClean="0"/>
              <a:t>Live phase and amplitude measurement added to the mem-map (FESA).</a:t>
            </a:r>
          </a:p>
          <a:p>
            <a:pPr lvl="1"/>
            <a:r>
              <a:rPr lang="en-GB" dirty="0" smtClean="0"/>
              <a:t>Prototype hardware available.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Next Steps</a:t>
            </a:r>
          </a:p>
          <a:p>
            <a:pPr lvl="1"/>
            <a:r>
              <a:rPr lang="en-GB" dirty="0" smtClean="0"/>
              <a:t>Test AVC part of the firmware in lab.</a:t>
            </a:r>
          </a:p>
          <a:p>
            <a:pPr lvl="1"/>
            <a:r>
              <a:rPr lang="en-GB" dirty="0" smtClean="0"/>
              <a:t>Firmware development:</a:t>
            </a:r>
          </a:p>
          <a:p>
            <a:pPr lvl="2"/>
            <a:r>
              <a:rPr lang="en-GB" dirty="0" smtClean="0"/>
              <a:t>Add internal fixed frequency clock.</a:t>
            </a:r>
          </a:p>
          <a:p>
            <a:pPr lvl="2"/>
            <a:r>
              <a:rPr lang="en-GB" dirty="0" smtClean="0"/>
              <a:t>Add logic for phase measurement and voltage program selection.</a:t>
            </a:r>
          </a:p>
          <a:p>
            <a:pPr lvl="1"/>
            <a:r>
              <a:rPr lang="en-GB" dirty="0" smtClean="0"/>
              <a:t>Re-Commission entire system on a single cavity.</a:t>
            </a:r>
          </a:p>
          <a:p>
            <a:pPr lvl="2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6574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for restart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43463"/>
            <a:ext cx="10515600" cy="2515716"/>
          </a:xfrm>
        </p:spPr>
        <p:txBody>
          <a:bodyPr/>
          <a:lstStyle/>
          <a:p>
            <a:r>
              <a:rPr lang="en-GB" dirty="0" smtClean="0"/>
              <a:t>Baseline:</a:t>
            </a:r>
            <a:br>
              <a:rPr lang="en-GB" dirty="0" smtClean="0"/>
            </a:br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Keep existing phase measurement and voltage program available for restart.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Review situation </a:t>
            </a:r>
            <a:r>
              <a:rPr lang="en-GB" dirty="0" smtClean="0"/>
              <a:t>following recommissioning of one cavity with new cavity controller and multi-harmonic feedback.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6879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32453"/>
            <a:ext cx="10515600" cy="3944509"/>
          </a:xfrm>
        </p:spPr>
        <p:txBody>
          <a:bodyPr/>
          <a:lstStyle/>
          <a:p>
            <a:r>
              <a:rPr lang="en-GB" dirty="0" smtClean="0"/>
              <a:t>Lab tests to reproduce Florian’s results with new combined firmware.</a:t>
            </a:r>
          </a:p>
          <a:p>
            <a:r>
              <a:rPr lang="en-GB" dirty="0" smtClean="0"/>
              <a:t>Synoptic of cavity controller with auto-tuning added.</a:t>
            </a:r>
          </a:p>
          <a:p>
            <a:r>
              <a:rPr lang="en-GB" dirty="0" smtClean="0"/>
              <a:t>Technical Issues.</a:t>
            </a:r>
          </a:p>
          <a:p>
            <a:r>
              <a:rPr lang="en-GB" dirty="0" smtClean="0"/>
              <a:t>New firmware block.</a:t>
            </a:r>
          </a:p>
          <a:p>
            <a:r>
              <a:rPr lang="en-GB" dirty="0" smtClean="0"/>
              <a:t>Status and next steps.</a:t>
            </a:r>
          </a:p>
          <a:p>
            <a:r>
              <a:rPr lang="en-GB" dirty="0" smtClean="0"/>
              <a:t>Restart proposal.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396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Repeat Florian’s results in the 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34483"/>
          </a:xfrm>
        </p:spPr>
        <p:txBody>
          <a:bodyPr/>
          <a:lstStyle/>
          <a:p>
            <a:r>
              <a:rPr lang="en-GB" dirty="0" smtClean="0"/>
              <a:t>In order to learn the behaviour of the system and perform sanity checks.</a:t>
            </a:r>
          </a:p>
          <a:p>
            <a:r>
              <a:rPr lang="en-GB" dirty="0" smtClean="0"/>
              <a:t>Test cavity </a:t>
            </a:r>
            <a:r>
              <a:rPr lang="en-GB" dirty="0" smtClean="0"/>
              <a:t>(40 MHz LC resonator), calibrate for the cavity transfer function, adjust </a:t>
            </a:r>
            <a:r>
              <a:rPr lang="en-GB" dirty="0" smtClean="0"/>
              <a:t>feedback phase</a:t>
            </a:r>
            <a:r>
              <a:rPr lang="en-GB" dirty="0" smtClean="0"/>
              <a:t> and activate for </a:t>
            </a:r>
            <a:r>
              <a:rPr lang="en-GB" dirty="0" smtClean="0"/>
              <a:t>all 11 harmonics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19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Repeat Florian’s Results: Closed Loop (Small LC Cavity)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68" y="1825625"/>
            <a:ext cx="3591697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Need to give the board a sweeping clock and enable calibration mode.</a:t>
            </a:r>
          </a:p>
          <a:p>
            <a:pPr lvl="1"/>
            <a:r>
              <a:rPr lang="en-GB" dirty="0" smtClean="0"/>
              <a:t> A calibration table of phase against frequency is written.</a:t>
            </a:r>
          </a:p>
          <a:p>
            <a:r>
              <a:rPr lang="en-GB" dirty="0" smtClean="0"/>
              <a:t>Then lock the clock to a single frequency, then switch on each FB harmonic one at a time and adjust the e-delay until the feedback notch has maximum gain. </a:t>
            </a:r>
            <a:r>
              <a:rPr lang="en-GB" dirty="0" smtClean="0"/>
              <a:t>(Script automated).</a:t>
            </a:r>
            <a:endParaRPr lang="en-GB" dirty="0" smtClean="0"/>
          </a:p>
          <a:p>
            <a:r>
              <a:rPr lang="en-GB" dirty="0" smtClean="0"/>
              <a:t>Once all are adjusted then turn all FB harmonics on.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04"/>
          <a:stretch/>
        </p:blipFill>
        <p:spPr>
          <a:xfrm>
            <a:off x="4187457" y="1227437"/>
            <a:ext cx="7491160" cy="494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77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Swept Clock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379788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Swept Clock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706284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Swept Clock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259482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Swept Clock</a:t>
            </a:r>
            <a:endParaRPr lang="en-GB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108189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Auto-tuning function in cavity controller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19398"/>
            <a:ext cx="10917195" cy="212853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Cavity controller</a:t>
            </a:r>
            <a:endParaRPr lang="en-GB" dirty="0"/>
          </a:p>
          <a:p>
            <a:pPr lvl="1"/>
            <a:r>
              <a:rPr lang="en-GB" dirty="0"/>
              <a:t>P</a:t>
            </a:r>
            <a:r>
              <a:rPr lang="en-GB" dirty="0" smtClean="0"/>
              <a:t>ulses the cavity corresponding to the external voltage program for tuning (tuning pulse).</a:t>
            </a:r>
          </a:p>
          <a:p>
            <a:pPr lvl="1"/>
            <a:r>
              <a:rPr lang="en-GB" dirty="0" smtClean="0"/>
              <a:t>Provides phase between cavity return and cathode probe.</a:t>
            </a:r>
          </a:p>
          <a:p>
            <a:r>
              <a:rPr lang="en-GB" dirty="0" smtClean="0"/>
              <a:t>Implementation</a:t>
            </a:r>
          </a:p>
          <a:p>
            <a:pPr lvl="1"/>
            <a:r>
              <a:rPr lang="en-GB" dirty="0" smtClean="0"/>
              <a:t>Additional CVORB channel provides voltage program for tuning pulse.</a:t>
            </a:r>
          </a:p>
          <a:p>
            <a:pPr lvl="1"/>
            <a:r>
              <a:rPr lang="en-GB" dirty="0" smtClean="0"/>
              <a:t>Phase measurement published as a FESA field.</a:t>
            </a:r>
          </a:p>
          <a:p>
            <a:pPr lvl="1"/>
            <a:r>
              <a:rPr lang="en-GB" dirty="0" smtClean="0"/>
              <a:t>Tuning VETO received as FESA field from PLC.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1588" y="1290438"/>
            <a:ext cx="12009094" cy="3166232"/>
            <a:chOff x="61588" y="1290438"/>
            <a:chExt cx="12009094" cy="31662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588" y="1290438"/>
              <a:ext cx="12009094" cy="3029907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070919" y="4151870"/>
              <a:ext cx="2776151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55626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1504</TotalTime>
  <Words>428</Words>
  <Application>Microsoft Office PowerPoint</Application>
  <PresentationFormat>Widescreen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40/80MHz auto tuning with new cavity controller</vt:lpstr>
      <vt:lpstr>Outline</vt:lpstr>
      <vt:lpstr>Repeat Florian’s results in the lab</vt:lpstr>
      <vt:lpstr>Repeat Florian’s Results: Closed Loop (Small LC Cavity)</vt:lpstr>
      <vt:lpstr>Swept Clock</vt:lpstr>
      <vt:lpstr>Swept Clock</vt:lpstr>
      <vt:lpstr>Swept Clock</vt:lpstr>
      <vt:lpstr>Swept Clock</vt:lpstr>
      <vt:lpstr>Auto-tuning function in cavity controller</vt:lpstr>
      <vt:lpstr>Technical issues</vt:lpstr>
      <vt:lpstr>Voltage program internal logic (Firmware)</vt:lpstr>
      <vt:lpstr>Status and next steps</vt:lpstr>
      <vt:lpstr>Proposal for restart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20/40/80MHz Cavity Controller</dc:title>
  <dc:creator>Ben Woolley</dc:creator>
  <cp:lastModifiedBy>Ben Woolley</cp:lastModifiedBy>
  <cp:revision>18</cp:revision>
  <dcterms:created xsi:type="dcterms:W3CDTF">2019-11-19T11:51:45Z</dcterms:created>
  <dcterms:modified xsi:type="dcterms:W3CDTF">2020-02-07T15:49:23Z</dcterms:modified>
</cp:coreProperties>
</file>