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952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61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442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45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717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492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13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337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602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486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11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CDECD-296D-4987-B406-D80AA8FECAD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22245-E855-45A6-B0D0-EB660B0D8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427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8587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879306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TCLD RF finger issue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21 Feb 2020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078182" y="4888468"/>
            <a:ext cx="5316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Many thanks to Inigo for the help and the information!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799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TCLD measurements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6"/>
          <a:stretch/>
        </p:blipFill>
        <p:spPr>
          <a:xfrm>
            <a:off x="223982" y="1691277"/>
            <a:ext cx="4719471" cy="462003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3873" y="1691123"/>
            <a:ext cx="3796145" cy="4620622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4 TCLD planned for installation</a:t>
            </a:r>
          </a:p>
          <a:p>
            <a:pPr marL="0" indent="0">
              <a:buNone/>
            </a:pPr>
            <a:r>
              <a:rPr lang="en-US" sz="2000" dirty="0"/>
              <a:t>	+ 1 spare</a:t>
            </a:r>
          </a:p>
          <a:p>
            <a:r>
              <a:rPr lang="en-US" sz="2000" dirty="0"/>
              <a:t>1 proto and 1 pre-series already delivered and measured by impedance team (Lorenzo, Francesco, Nicolo, Adnan et al)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IWG#31: proto measurements</a:t>
            </a:r>
          </a:p>
          <a:p>
            <a:pPr marL="0" indent="0">
              <a:buNone/>
            </a:pPr>
            <a:r>
              <a:rPr lang="en-US" sz="1400" dirty="0">
                <a:sym typeface="Wingdings" panose="05000000000000000000" pitchFamily="2" charset="2"/>
                <a:hlinkClick r:id="rId3"/>
              </a:rPr>
              <a:t>(https://indico.cern.ch/event/808587/</a:t>
            </a:r>
            <a:r>
              <a:rPr lang="en-US" sz="1400" dirty="0">
                <a:sym typeface="Wingdings" panose="05000000000000000000" pitchFamily="2" charset="2"/>
              </a:rPr>
              <a:t> 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AOB at IWG#37: per-series</a:t>
            </a:r>
          </a:p>
          <a:p>
            <a:pPr marL="0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(</a:t>
            </a:r>
            <a:r>
              <a:rPr lang="en-US" sz="1400" dirty="0">
                <a:sym typeface="Wingdings" panose="05000000000000000000" pitchFamily="2" charset="2"/>
                <a:hlinkClick r:id="rId4"/>
              </a:rPr>
              <a:t>https://indico.cern.ch/event/879306/</a:t>
            </a:r>
            <a:r>
              <a:rPr lang="en-US" sz="1400" dirty="0">
                <a:sym typeface="Wingdings" panose="05000000000000000000" pitchFamily="2" charset="2"/>
              </a:rPr>
              <a:t> ) </a:t>
            </a:r>
            <a:endParaRPr lang="en-US" sz="1400" dirty="0"/>
          </a:p>
          <a:p>
            <a:endParaRPr lang="en-US" sz="2000" dirty="0"/>
          </a:p>
          <a:p>
            <a:r>
              <a:rPr lang="en-US" sz="2000" dirty="0"/>
              <a:t>1 of the 4 remaining TCLDs (that did not come to CERN and </a:t>
            </a:r>
            <a:r>
              <a:rPr lang="en-US" sz="2000" dirty="0" err="1"/>
              <a:t>wasnot</a:t>
            </a:r>
            <a:r>
              <a:rPr lang="en-US" sz="2000" dirty="0"/>
              <a:t> measured) presented an issue with RF fingers and Stefano asked us to follow this up.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A7B041-2A92-4EC1-87AF-D093AB6213C1}"/>
              </a:ext>
            </a:extLst>
          </p:cNvPr>
          <p:cNvSpPr txBox="1"/>
          <p:nvPr/>
        </p:nvSpPr>
        <p:spPr>
          <a:xfrm>
            <a:off x="1852056" y="6396844"/>
            <a:ext cx="165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Measured TCLD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325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TCLD measurements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085" y="1895258"/>
            <a:ext cx="3263503" cy="4351338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6"/>
          <a:stretch/>
        </p:blipFill>
        <p:spPr>
          <a:xfrm>
            <a:off x="685800" y="1760910"/>
            <a:ext cx="4719471" cy="46200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60286" y="6451165"/>
            <a:ext cx="165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Measured TCLD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53484" y="6451165"/>
            <a:ext cx="3290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TCLD with RF finger issue at </a:t>
            </a:r>
            <a:r>
              <a:rPr lang="en-US" dirty="0" err="1"/>
              <a:t>Cinel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5648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940" y="106509"/>
            <a:ext cx="7886700" cy="834564"/>
          </a:xfrm>
        </p:spPr>
        <p:txBody>
          <a:bodyPr/>
          <a:lstStyle/>
          <a:p>
            <a:r>
              <a:rPr lang="en-US" dirty="0"/>
              <a:t>TCLD measurements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6262">
            <a:off x="4952413" y="1177073"/>
            <a:ext cx="3093627" cy="4124836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6" t="23061" r="48763" b="27958"/>
          <a:stretch/>
        </p:blipFill>
        <p:spPr>
          <a:xfrm>
            <a:off x="1032341" y="941072"/>
            <a:ext cx="2598471" cy="44519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69985" y="5579052"/>
            <a:ext cx="2120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Measured TCLD (zoom)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619694" y="5579052"/>
            <a:ext cx="2937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TCLD with RF finger issue at </a:t>
            </a:r>
            <a:r>
              <a:rPr lang="en-US" sz="1600" dirty="0" err="1"/>
              <a:t>Cinel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02177" y="6152393"/>
            <a:ext cx="8721683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Broken welding seam at the base of the finger foil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Very obvious for measurement team to identify, was clearly not present for the two previous TCLDs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70165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Issue very obvious from the outside of the collimator</a:t>
            </a:r>
          </a:p>
          <a:p>
            <a:r>
              <a:rPr lang="en-US" dirty="0"/>
              <a:t>Such an issue on other TCLDs would not have been missed</a:t>
            </a:r>
          </a:p>
          <a:p>
            <a:r>
              <a:rPr lang="en-GB" dirty="0"/>
              <a:t>Solution agreed by CINEL and CERN -&gt; to produce new RF fingers without the welding seam grinded and including a </a:t>
            </a:r>
            <a:r>
              <a:rPr lang="en-GB" dirty="0" err="1"/>
              <a:t>CuBe</a:t>
            </a:r>
            <a:r>
              <a:rPr lang="en-GB" dirty="0"/>
              <a:t> shim of 0.33mm to assure the lack of interference against the jaw surface. Electrical contact is assured.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IWG got assurance from EN-STI that the electrical 	contact will be preserved.</a:t>
            </a:r>
          </a:p>
          <a:p>
            <a:r>
              <a:rPr lang="en-US" dirty="0"/>
              <a:t>All TCLDs (including those already measured will be retrofitted with the new solution)</a:t>
            </a:r>
          </a:p>
          <a:p>
            <a:r>
              <a:rPr lang="en-US" dirty="0"/>
              <a:t>2 more pairs of TCLDs to be measured in the next weeks (in principle, no wire allowed).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0709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292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TCLD RF finger issue</vt:lpstr>
      <vt:lpstr>TCLD measurements</vt:lpstr>
      <vt:lpstr>TCLD measurements</vt:lpstr>
      <vt:lpstr>TCLD measurements</vt:lpstr>
      <vt:lpstr>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TCLD RF finger issue</dc:title>
  <dc:creator>Benoit Salvant</dc:creator>
  <cp:lastModifiedBy>Benoit Salvant</cp:lastModifiedBy>
  <cp:revision>15</cp:revision>
  <dcterms:created xsi:type="dcterms:W3CDTF">2020-02-21T10:46:38Z</dcterms:created>
  <dcterms:modified xsi:type="dcterms:W3CDTF">2020-02-21T15:28:25Z</dcterms:modified>
</cp:coreProperties>
</file>