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9" r:id="rId2"/>
    <p:sldId id="300" r:id="rId3"/>
  </p:sldIdLst>
  <p:sldSz cx="9144000" cy="5715000" type="screen16x1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89" d="100"/>
          <a:sy n="89" d="100"/>
        </p:scale>
        <p:origin x="-208" y="27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52A6CBC-88A1-4435-8BCF-405C50E81659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768350"/>
            <a:ext cx="61372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1CE0D3F-F225-4493-9EEB-EEE1F616F6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611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E0D3F-F225-4493-9EEB-EEE1F616F68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920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09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76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29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27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11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8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19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144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8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46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72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1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21196"/>
            <a:ext cx="86409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Participating</a:t>
            </a:r>
            <a:r>
              <a:rPr lang="fr-CH" b="1" dirty="0" smtClean="0"/>
              <a:t> in </a:t>
            </a:r>
            <a:r>
              <a:rPr lang="fr-CH" b="1" dirty="0" err="1" smtClean="0"/>
              <a:t>Snowmass</a:t>
            </a:r>
            <a:r>
              <a:rPr lang="fr-CH" b="1" dirty="0" smtClean="0"/>
              <a:t> </a:t>
            </a:r>
            <a:r>
              <a:rPr lang="fr-CH" b="1" dirty="0" err="1" smtClean="0"/>
              <a:t>process</a:t>
            </a:r>
            <a:endParaRPr lang="fr-CH" b="1" dirty="0" smtClean="0"/>
          </a:p>
          <a:p>
            <a:endParaRPr lang="fr-CH" dirty="0"/>
          </a:p>
          <a:p>
            <a:r>
              <a:rPr lang="fr-CH" b="1" dirty="0" smtClean="0"/>
              <a:t>-- pros </a:t>
            </a:r>
          </a:p>
          <a:p>
            <a:r>
              <a:rPr lang="fr-CH" dirty="0"/>
              <a:t> </a:t>
            </a:r>
            <a:r>
              <a:rPr lang="fr-CH" dirty="0" smtClean="0"/>
              <a:t>   -- </a:t>
            </a:r>
            <a:r>
              <a:rPr lang="fr-CH" dirty="0" err="1" smtClean="0"/>
              <a:t>Snowmass</a:t>
            </a:r>
            <a:r>
              <a:rPr lang="fr-CH" dirty="0" smtClean="0"/>
              <a:t> </a:t>
            </a:r>
            <a:r>
              <a:rPr lang="fr-CH" dirty="0" err="1" smtClean="0"/>
              <a:t>process</a:t>
            </a:r>
            <a:r>
              <a:rPr lang="fr-CH" dirty="0" smtClean="0"/>
              <a:t> </a:t>
            </a:r>
            <a:r>
              <a:rPr lang="fr-CH" dirty="0" err="1" smtClean="0"/>
              <a:t>involves</a:t>
            </a:r>
            <a:r>
              <a:rPr lang="fr-CH" dirty="0" smtClean="0"/>
              <a:t> far more </a:t>
            </a:r>
            <a:r>
              <a:rPr lang="fr-CH" dirty="0" err="1" smtClean="0"/>
              <a:t>homework</a:t>
            </a:r>
            <a:r>
              <a:rPr lang="fr-CH" dirty="0" smtClean="0"/>
              <a:t> (</a:t>
            </a:r>
            <a:r>
              <a:rPr lang="fr-CH" dirty="0" err="1" smtClean="0"/>
              <a:t>during</a:t>
            </a:r>
            <a:r>
              <a:rPr lang="fr-CH" dirty="0" smtClean="0"/>
              <a:t> the </a:t>
            </a:r>
            <a:r>
              <a:rPr lang="fr-CH" dirty="0" err="1" smtClean="0"/>
              <a:t>process</a:t>
            </a:r>
            <a:r>
              <a:rPr lang="fr-CH" dirty="0" smtClean="0"/>
              <a:t> </a:t>
            </a:r>
            <a:r>
              <a:rPr lang="fr-CH" dirty="0" err="1" smtClean="0"/>
              <a:t>itself</a:t>
            </a:r>
            <a:r>
              <a:rPr lang="fr-CH" dirty="0" smtClean="0"/>
              <a:t>) </a:t>
            </a:r>
          </a:p>
          <a:p>
            <a:r>
              <a:rPr lang="fr-CH" dirty="0"/>
              <a:t> </a:t>
            </a:r>
            <a:r>
              <a:rPr lang="fr-CH" dirty="0" smtClean="0"/>
              <a:t>        and real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. </a:t>
            </a:r>
            <a:br>
              <a:rPr lang="fr-CH" dirty="0" smtClean="0"/>
            </a:br>
            <a:r>
              <a:rPr lang="fr-CH" dirty="0" smtClean="0"/>
              <a:t>         NB the TLEP </a:t>
            </a:r>
            <a:r>
              <a:rPr lang="fr-CH" dirty="0" err="1" smtClean="0"/>
              <a:t>paper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a contribution to </a:t>
            </a:r>
            <a:r>
              <a:rPr lang="fr-CH" dirty="0" err="1" smtClean="0"/>
              <a:t>Snowmass</a:t>
            </a:r>
            <a:r>
              <a:rPr lang="fr-CH" dirty="0" smtClean="0"/>
              <a:t> 2013, </a:t>
            </a:r>
            <a:br>
              <a:rPr lang="fr-CH" dirty="0" smtClean="0"/>
            </a:br>
            <a:r>
              <a:rPr lang="fr-CH" dirty="0" smtClean="0"/>
              <a:t>               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goes</a:t>
            </a:r>
            <a:r>
              <a:rPr lang="fr-CH" dirty="0" smtClean="0"/>
              <a:t> far </a:t>
            </a:r>
            <a:r>
              <a:rPr lang="fr-CH" dirty="0" err="1" smtClean="0"/>
              <a:t>beyond</a:t>
            </a:r>
            <a:r>
              <a:rPr lang="fr-CH" dirty="0" smtClean="0"/>
              <a:t>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submitted</a:t>
            </a:r>
            <a:r>
              <a:rPr lang="fr-CH" dirty="0" smtClean="0"/>
              <a:t> to ESPP in 2012. </a:t>
            </a:r>
            <a:br>
              <a:rPr lang="fr-CH" dirty="0" smtClean="0"/>
            </a:br>
            <a:r>
              <a:rPr lang="fr-CH" dirty="0" smtClean="0"/>
              <a:t>    -- US </a:t>
            </a:r>
            <a:r>
              <a:rPr lang="fr-CH" dirty="0" err="1" smtClean="0"/>
              <a:t>colleagues</a:t>
            </a:r>
            <a:r>
              <a:rPr lang="fr-CH" dirty="0" smtClean="0"/>
              <a:t> have been </a:t>
            </a:r>
            <a:r>
              <a:rPr lang="fr-CH" dirty="0" err="1" smtClean="0"/>
              <a:t>authorized</a:t>
            </a:r>
            <a:r>
              <a:rPr lang="fr-CH" dirty="0" smtClean="0"/>
              <a:t> to </a:t>
            </a:r>
            <a:r>
              <a:rPr lang="fr-CH" dirty="0" err="1" smtClean="0"/>
              <a:t>work</a:t>
            </a:r>
            <a:r>
              <a:rPr lang="fr-CH" dirty="0" smtClean="0"/>
              <a:t> 15-20% of time on </a:t>
            </a:r>
            <a:r>
              <a:rPr lang="fr-CH" dirty="0" err="1" smtClean="0"/>
              <a:t>snowmass</a:t>
            </a:r>
            <a:r>
              <a:rPr lang="fr-CH" dirty="0" smtClean="0"/>
              <a:t> </a:t>
            </a:r>
            <a:r>
              <a:rPr lang="fr-CH" dirty="0" err="1" smtClean="0"/>
              <a:t>projects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--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an excellent </a:t>
            </a:r>
            <a:r>
              <a:rPr lang="fr-CH" dirty="0" err="1" smtClean="0"/>
              <a:t>way</a:t>
            </a:r>
            <a:r>
              <a:rPr lang="fr-CH" dirty="0" smtClean="0"/>
              <a:t> to </a:t>
            </a:r>
            <a:r>
              <a:rPr lang="fr-CH" dirty="0" err="1" smtClean="0"/>
              <a:t>reach</a:t>
            </a:r>
            <a:r>
              <a:rPr lang="fr-CH" dirty="0" smtClean="0"/>
              <a:t> out to US </a:t>
            </a:r>
            <a:r>
              <a:rPr lang="fr-CH" dirty="0" err="1" smtClean="0"/>
              <a:t>community</a:t>
            </a:r>
            <a:endParaRPr lang="fr-CH" dirty="0" smtClean="0"/>
          </a:p>
          <a:p>
            <a:r>
              <a:rPr lang="fr-CH" dirty="0" smtClean="0"/>
              <a:t>    -- good support </a:t>
            </a:r>
            <a:r>
              <a:rPr lang="fr-CH" dirty="0" err="1" smtClean="0"/>
              <a:t>from</a:t>
            </a:r>
            <a:r>
              <a:rPr lang="fr-CH" dirty="0" smtClean="0"/>
              <a:t> the US base </a:t>
            </a:r>
            <a:r>
              <a:rPr lang="fr-CH" dirty="0" err="1" smtClean="0"/>
              <a:t>is</a:t>
            </a:r>
            <a:r>
              <a:rPr lang="fr-CH" dirty="0" smtClean="0"/>
              <a:t> important </a:t>
            </a:r>
            <a:r>
              <a:rPr lang="fr-CH" dirty="0" err="1" smtClean="0"/>
              <a:t>given</a:t>
            </a:r>
            <a:r>
              <a:rPr lang="fr-CH" dirty="0" smtClean="0"/>
              <a:t> the DOE support. </a:t>
            </a:r>
            <a:br>
              <a:rPr lang="fr-CH" dirty="0" smtClean="0"/>
            </a:br>
            <a:endParaRPr lang="fr-CH" dirty="0"/>
          </a:p>
          <a:p>
            <a:r>
              <a:rPr lang="fr-CH" b="1" dirty="0" smtClean="0"/>
              <a:t>-- cons </a:t>
            </a:r>
          </a:p>
          <a:p>
            <a:r>
              <a:rPr lang="fr-CH" dirty="0" smtClean="0"/>
              <a:t>   --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not </a:t>
            </a:r>
            <a:r>
              <a:rPr lang="fr-CH" dirty="0" err="1" smtClean="0"/>
              <a:t>clear</a:t>
            </a:r>
            <a:r>
              <a:rPr lang="fr-CH" dirty="0" smtClean="0"/>
              <a:t> how </a:t>
            </a:r>
            <a:r>
              <a:rPr lang="fr-CH" dirty="0" err="1" smtClean="0"/>
              <a:t>much</a:t>
            </a:r>
            <a:r>
              <a:rPr lang="fr-CH" dirty="0" smtClean="0"/>
              <a:t> </a:t>
            </a:r>
            <a:r>
              <a:rPr lang="fr-CH" dirty="0" err="1" smtClean="0"/>
              <a:t>physics-useful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achieved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      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synergetic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to do in the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years</a:t>
            </a:r>
            <a:r>
              <a:rPr lang="fr-CH" dirty="0" smtClean="0"/>
              <a:t> 2020-2025</a:t>
            </a:r>
          </a:p>
          <a:p>
            <a:r>
              <a:rPr lang="fr-CH" dirty="0"/>
              <a:t> </a:t>
            </a:r>
            <a:r>
              <a:rPr lang="fr-CH" dirty="0" smtClean="0"/>
              <a:t>           </a:t>
            </a:r>
            <a:r>
              <a:rPr lang="en-US" b="1" dirty="0" smtClean="0"/>
              <a:t>Establish </a:t>
            </a:r>
            <a:r>
              <a:rPr lang="en-US" b="1" dirty="0"/>
              <a:t>user </a:t>
            </a:r>
            <a:r>
              <a:rPr lang="en-US" b="1" dirty="0" smtClean="0"/>
              <a:t>communities, towards </a:t>
            </a:r>
            <a:r>
              <a:rPr lang="en-US" b="1" dirty="0"/>
              <a:t>proto experiment </a:t>
            </a:r>
            <a:r>
              <a:rPr lang="en-US" b="1" dirty="0" smtClean="0"/>
              <a:t>collaborations </a:t>
            </a:r>
            <a:r>
              <a:rPr lang="en-US" b="1" dirty="0"/>
              <a:t>by 2025/26.</a:t>
            </a:r>
            <a:endParaRPr lang="en-US" dirty="0"/>
          </a:p>
          <a:p>
            <a:r>
              <a:rPr lang="fr-CH" dirty="0" smtClean="0"/>
              <a:t>   -- or how </a:t>
            </a:r>
            <a:r>
              <a:rPr lang="fr-CH" dirty="0" err="1" smtClean="0"/>
              <a:t>much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slow us down. </a:t>
            </a:r>
          </a:p>
          <a:p>
            <a:r>
              <a:rPr lang="fr-CH" dirty="0" smtClean="0"/>
              <a:t>   -- danger if </a:t>
            </a:r>
            <a:r>
              <a:rPr lang="fr-CH" dirty="0" err="1" smtClean="0"/>
              <a:t>studies</a:t>
            </a:r>
            <a:r>
              <a:rPr lang="fr-CH" dirty="0" smtClean="0"/>
              <a:t> are </a:t>
            </a:r>
            <a:r>
              <a:rPr lang="fr-CH" dirty="0" err="1" smtClean="0"/>
              <a:t>poorly</a:t>
            </a:r>
            <a:r>
              <a:rPr lang="fr-CH" dirty="0" smtClean="0"/>
              <a:t> made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they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conclude</a:t>
            </a:r>
            <a:r>
              <a:rPr lang="fr-CH" dirty="0" smtClean="0"/>
              <a:t> </a:t>
            </a:r>
            <a:r>
              <a:rPr lang="fr-CH" dirty="0" err="1" smtClean="0"/>
              <a:t>task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impossible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5089748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ym typeface="Wingdings" panose="05000000000000000000" pitchFamily="2" charset="2"/>
              </a:rPr>
              <a:t> </a:t>
            </a:r>
            <a:r>
              <a:rPr lang="fr-CH" b="1" dirty="0" smtClean="0"/>
              <a:t>IF WE DO IT WE SHOULD DO IT WELL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19042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597" y="49188"/>
            <a:ext cx="8635121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Various</a:t>
            </a:r>
            <a:r>
              <a:rPr lang="fr-CH" dirty="0" smtClean="0"/>
              <a:t> suggestions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brought</a:t>
            </a:r>
            <a:r>
              <a:rPr lang="fr-CH" dirty="0" smtClean="0"/>
              <a:t> </a:t>
            </a:r>
            <a:r>
              <a:rPr lang="fr-CH" dirty="0" err="1" smtClean="0"/>
              <a:t>forward</a:t>
            </a:r>
            <a:r>
              <a:rPr lang="fr-CH" dirty="0" smtClean="0"/>
              <a:t>:</a:t>
            </a:r>
          </a:p>
          <a:p>
            <a:r>
              <a:rPr lang="fr-CH" b="1" dirty="0" smtClean="0"/>
              <a:t>Expressions of </a:t>
            </a:r>
            <a:r>
              <a:rPr lang="fr-CH" b="1" dirty="0" err="1" smtClean="0"/>
              <a:t>interest</a:t>
            </a:r>
            <a:r>
              <a:rPr lang="fr-CH" b="1" dirty="0" smtClean="0"/>
              <a:t> are due end of July 2020. Short 2-page </a:t>
            </a:r>
            <a:r>
              <a:rPr lang="fr-CH" b="1" dirty="0" err="1" smtClean="0"/>
              <a:t>proposals</a:t>
            </a:r>
            <a:endParaRPr lang="fr-CH" b="1" dirty="0" smtClean="0"/>
          </a:p>
          <a:p>
            <a:r>
              <a:rPr lang="fr-CH" b="1" dirty="0" smtClean="0"/>
              <a:t>     </a:t>
            </a:r>
            <a:r>
              <a:rPr lang="fr-CH" dirty="0" smtClean="0"/>
              <a:t>0. one or </a:t>
            </a:r>
            <a:r>
              <a:rPr lang="fr-CH" dirty="0" err="1" smtClean="0"/>
              <a:t>several</a:t>
            </a:r>
            <a:r>
              <a:rPr lang="fr-CH" dirty="0" smtClean="0"/>
              <a:t> </a:t>
            </a:r>
            <a:r>
              <a:rPr lang="fr-CH" dirty="0" err="1" smtClean="0"/>
              <a:t>EOIs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recap</a:t>
            </a:r>
            <a:r>
              <a:rPr lang="fr-CH" dirty="0" smtClean="0"/>
              <a:t> of ESPP </a:t>
            </a:r>
            <a:r>
              <a:rPr lang="fr-CH" dirty="0" err="1" smtClean="0"/>
              <a:t>submissions</a:t>
            </a:r>
            <a:r>
              <a:rPr lang="fr-CH" dirty="0" smtClean="0"/>
              <a:t> and </a:t>
            </a:r>
            <a:r>
              <a:rPr lang="fr-CH" dirty="0" err="1" smtClean="0"/>
              <a:t>progress</a:t>
            </a:r>
            <a:r>
              <a:rPr lang="fr-CH" dirty="0" smtClean="0"/>
              <a:t> made </a:t>
            </a:r>
            <a:r>
              <a:rPr lang="fr-CH" dirty="0" err="1" smtClean="0"/>
              <a:t>since</a:t>
            </a:r>
            <a:r>
              <a:rPr lang="fr-CH" dirty="0" smtClean="0"/>
              <a:t>.</a:t>
            </a:r>
            <a:br>
              <a:rPr lang="fr-CH" dirty="0" smtClean="0"/>
            </a:b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1. </a:t>
            </a:r>
            <a:r>
              <a:rPr lang="fr-CH" dirty="0" err="1" smtClean="0"/>
              <a:t>others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suggestion for </a:t>
            </a:r>
            <a:r>
              <a:rPr lang="fr-CH" dirty="0" err="1" smtClean="0"/>
              <a:t>Snowmass</a:t>
            </a:r>
            <a:r>
              <a:rPr lang="fr-CH" dirty="0" smtClean="0"/>
              <a:t> –</a:t>
            </a:r>
            <a:r>
              <a:rPr lang="fr-CH" dirty="0" err="1" smtClean="0"/>
              <a:t>achievable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                      (</a:t>
            </a:r>
            <a:r>
              <a:rPr lang="fr-CH" dirty="0" err="1" smtClean="0"/>
              <a:t>e.g</a:t>
            </a:r>
            <a:r>
              <a:rPr lang="fr-CH" dirty="0" smtClean="0"/>
              <a:t>. </a:t>
            </a:r>
            <a:r>
              <a:rPr lang="fr-CH" dirty="0"/>
              <a:t>c</a:t>
            </a:r>
            <a:r>
              <a:rPr lang="fr-CH" dirty="0" smtClean="0"/>
              <a:t>ase </a:t>
            </a:r>
            <a:r>
              <a:rPr lang="fr-CH" dirty="0" err="1" smtClean="0"/>
              <a:t>studies</a:t>
            </a:r>
            <a:r>
              <a:rPr lang="fr-CH" dirty="0" smtClean="0"/>
              <a:t> if </a:t>
            </a:r>
            <a:r>
              <a:rPr lang="fr-CH" dirty="0" err="1" smtClean="0"/>
              <a:t>appropriate</a:t>
            </a:r>
            <a:r>
              <a:rPr lang="fr-CH" dirty="0" smtClean="0"/>
              <a:t>)   </a:t>
            </a:r>
            <a:br>
              <a:rPr lang="fr-CH" dirty="0" smtClean="0"/>
            </a:b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2. </a:t>
            </a:r>
            <a:r>
              <a:rPr lang="fr-CH" dirty="0" err="1" smtClean="0"/>
              <a:t>Attract</a:t>
            </a:r>
            <a:r>
              <a:rPr lang="fr-CH" dirty="0" smtClean="0"/>
              <a:t> </a:t>
            </a:r>
            <a:r>
              <a:rPr lang="fr-CH" dirty="0" err="1" smtClean="0"/>
              <a:t>directly</a:t>
            </a:r>
            <a:r>
              <a:rPr lang="fr-CH" dirty="0" smtClean="0"/>
              <a:t> US </a:t>
            </a:r>
            <a:r>
              <a:rPr lang="fr-CH" dirty="0" err="1" smtClean="0"/>
              <a:t>colleagues</a:t>
            </a:r>
            <a:r>
              <a:rPr lang="fr-CH" dirty="0" smtClean="0"/>
              <a:t> </a:t>
            </a:r>
            <a:r>
              <a:rPr lang="fr-CH" dirty="0" err="1" smtClean="0"/>
              <a:t>into</a:t>
            </a:r>
            <a:r>
              <a:rPr lang="fr-CH" dirty="0" smtClean="0"/>
              <a:t> the </a:t>
            </a:r>
            <a:r>
              <a:rPr lang="fr-CH" dirty="0" err="1" smtClean="0"/>
              <a:t>EOIs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         </a:t>
            </a:r>
            <a:r>
              <a:rPr lang="fr-CH" dirty="0" err="1" smtClean="0"/>
              <a:t>towards</a:t>
            </a:r>
            <a:r>
              <a:rPr lang="fr-CH" dirty="0" smtClean="0"/>
              <a:t> detector </a:t>
            </a:r>
            <a:r>
              <a:rPr lang="fr-CH" dirty="0" err="1" smtClean="0"/>
              <a:t>requirements</a:t>
            </a:r>
            <a:r>
              <a:rPr lang="fr-CH" dirty="0" smtClean="0"/>
              <a:t>,  design, </a:t>
            </a:r>
            <a:r>
              <a:rPr lang="fr-CH" dirty="0" err="1" smtClean="0"/>
              <a:t>technology</a:t>
            </a:r>
            <a:r>
              <a:rPr lang="fr-CH" dirty="0" smtClean="0"/>
              <a:t>  </a:t>
            </a:r>
          </a:p>
          <a:p>
            <a:r>
              <a:rPr lang="fr-CH" dirty="0"/>
              <a:t> </a:t>
            </a:r>
            <a:r>
              <a:rPr lang="fr-CH" dirty="0" smtClean="0"/>
              <a:t>            -- BSM </a:t>
            </a:r>
            <a:r>
              <a:rPr lang="fr-CH" dirty="0" err="1" smtClean="0"/>
              <a:t>studies</a:t>
            </a:r>
            <a:r>
              <a:rPr lang="fr-CH" dirty="0" smtClean="0"/>
              <a:t>  and </a:t>
            </a:r>
            <a:r>
              <a:rPr lang="fr-CH" dirty="0" err="1" smtClean="0"/>
              <a:t>flavour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             -- </a:t>
            </a:r>
            <a:r>
              <a:rPr lang="fr-CH" dirty="0" err="1" smtClean="0"/>
              <a:t>rpecision</a:t>
            </a:r>
            <a:r>
              <a:rPr lang="fr-CH" dirty="0" smtClean="0"/>
              <a:t> </a:t>
            </a:r>
            <a:r>
              <a:rPr lang="fr-CH" dirty="0" err="1" smtClean="0"/>
              <a:t>calculations</a:t>
            </a:r>
            <a:r>
              <a:rPr lang="fr-CH" dirty="0" smtClean="0"/>
              <a:t>.  </a:t>
            </a:r>
            <a:br>
              <a:rPr lang="fr-CH" dirty="0" smtClean="0"/>
            </a:br>
            <a:r>
              <a:rPr lang="fr-CH" dirty="0" smtClean="0"/>
              <a:t>             -- </a:t>
            </a:r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advice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influent US </a:t>
            </a:r>
            <a:r>
              <a:rPr lang="fr-CH" dirty="0" err="1" smtClean="0"/>
              <a:t>community</a:t>
            </a:r>
            <a:r>
              <a:rPr lang="fr-CH" dirty="0" smtClean="0"/>
              <a:t> </a:t>
            </a:r>
            <a:r>
              <a:rPr lang="fr-CH" dirty="0" err="1" smtClean="0"/>
              <a:t>members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  -- talk to </a:t>
            </a:r>
            <a:r>
              <a:rPr lang="fr-CH" dirty="0" err="1" smtClean="0"/>
              <a:t>your</a:t>
            </a:r>
            <a:r>
              <a:rPr lang="fr-CH" dirty="0" smtClean="0"/>
              <a:t> US </a:t>
            </a:r>
            <a:r>
              <a:rPr lang="fr-CH" dirty="0" err="1" smtClean="0"/>
              <a:t>friends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err="1" smtClean="0">
                <a:sym typeface="Wingdings" panose="05000000000000000000" pitchFamily="2" charset="2"/>
              </a:rPr>
              <a:t>please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send</a:t>
            </a:r>
            <a:r>
              <a:rPr lang="fr-CH" dirty="0" smtClean="0">
                <a:sym typeface="Wingdings" panose="05000000000000000000" pitchFamily="2" charset="2"/>
              </a:rPr>
              <a:t> suggestions. </a:t>
            </a:r>
          </a:p>
          <a:p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3.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fr-CH" dirty="0" err="1" smtClean="0"/>
              <a:t>sure</a:t>
            </a:r>
            <a:r>
              <a:rPr lang="fr-CH" dirty="0" smtClean="0"/>
              <a:t> </a:t>
            </a:r>
            <a:r>
              <a:rPr lang="fr-CH" dirty="0" err="1" smtClean="0"/>
              <a:t>EOIs</a:t>
            </a:r>
            <a:r>
              <a:rPr lang="fr-CH" dirty="0" smtClean="0"/>
              <a:t> are </a:t>
            </a:r>
            <a:r>
              <a:rPr lang="fr-CH" dirty="0" err="1" smtClean="0"/>
              <a:t>circulated</a:t>
            </a:r>
            <a:r>
              <a:rPr lang="fr-CH" dirty="0" smtClean="0"/>
              <a:t> to </a:t>
            </a:r>
            <a:r>
              <a:rPr lang="fr-CH" dirty="0" err="1" smtClean="0"/>
              <a:t>collect</a:t>
            </a:r>
            <a:r>
              <a:rPr lang="fr-CH" dirty="0" smtClean="0"/>
              <a:t> signatures of people to </a:t>
            </a:r>
            <a:r>
              <a:rPr lang="fr-CH" dirty="0" err="1" smtClean="0"/>
              <a:t>work</a:t>
            </a:r>
            <a:r>
              <a:rPr lang="fr-CH" dirty="0" smtClean="0"/>
              <a:t> on </a:t>
            </a:r>
            <a:r>
              <a:rPr lang="fr-CH" dirty="0" err="1" smtClean="0"/>
              <a:t>it</a:t>
            </a:r>
            <a:r>
              <a:rPr lang="fr-CH" dirty="0" smtClean="0"/>
              <a:t>.</a:t>
            </a:r>
          </a:p>
          <a:p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4. software: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provide</a:t>
            </a:r>
            <a:r>
              <a:rPr lang="fr-CH" dirty="0" smtClean="0"/>
              <a:t> software support, </a:t>
            </a:r>
            <a:r>
              <a:rPr lang="fr-CH" b="1" dirty="0" smtClean="0"/>
              <a:t>but promises </a:t>
            </a:r>
            <a:r>
              <a:rPr lang="fr-CH" b="1" dirty="0" err="1" smtClean="0"/>
              <a:t>should</a:t>
            </a:r>
            <a:r>
              <a:rPr lang="fr-CH" b="1" dirty="0" smtClean="0"/>
              <a:t> match </a:t>
            </a:r>
            <a:r>
              <a:rPr lang="fr-CH" b="1" dirty="0" err="1" smtClean="0"/>
              <a:t>possibilities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-- </a:t>
            </a:r>
            <a:r>
              <a:rPr lang="fr-CH" dirty="0" err="1" smtClean="0"/>
              <a:t>so</a:t>
            </a:r>
            <a:r>
              <a:rPr lang="fr-CH" dirty="0" smtClean="0"/>
              <a:t> far Delphes and </a:t>
            </a:r>
            <a:r>
              <a:rPr lang="fr-CH" dirty="0" err="1" smtClean="0"/>
              <a:t>parametrized</a:t>
            </a:r>
            <a:r>
              <a:rPr lang="fr-CH" dirty="0" smtClean="0"/>
              <a:t> detector.</a:t>
            </a:r>
          </a:p>
          <a:p>
            <a:r>
              <a:rPr lang="fr-CH" dirty="0"/>
              <a:t> </a:t>
            </a:r>
            <a:r>
              <a:rPr lang="fr-CH" dirty="0" smtClean="0"/>
              <a:t>             --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use occasion to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fr-CH" dirty="0" err="1" smtClean="0"/>
              <a:t>progress</a:t>
            </a:r>
            <a:r>
              <a:rPr lang="fr-CH" dirty="0" smtClean="0"/>
              <a:t> on </a:t>
            </a:r>
            <a:r>
              <a:rPr lang="fr-CH" dirty="0" err="1" smtClean="0"/>
              <a:t>fullsim</a:t>
            </a:r>
            <a:r>
              <a:rPr lang="fr-CH" dirty="0" smtClean="0"/>
              <a:t>/</a:t>
            </a:r>
            <a:r>
              <a:rPr lang="fr-CH" dirty="0" err="1" smtClean="0"/>
              <a:t>reco</a:t>
            </a:r>
            <a:r>
              <a:rPr lang="fr-CH" dirty="0" smtClean="0"/>
              <a:t>? </a:t>
            </a:r>
          </a:p>
          <a:p>
            <a:r>
              <a:rPr lang="fr-CH" dirty="0"/>
              <a:t> </a:t>
            </a:r>
            <a:r>
              <a:rPr lang="fr-CH" dirty="0" smtClean="0"/>
              <a:t>        </a:t>
            </a:r>
            <a:r>
              <a:rPr lang="fr-CH" dirty="0"/>
              <a:t> </a:t>
            </a:r>
            <a:r>
              <a:rPr lang="fr-CH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3560621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6536</TotalTime>
  <Words>76</Words>
  <Application>Microsoft Office PowerPoint</Application>
  <PresentationFormat>On-screen Show (16:10)</PresentationFormat>
  <Paragraphs>29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46</cp:revision>
  <cp:lastPrinted>2020-04-27T09:36:47Z</cp:lastPrinted>
  <dcterms:created xsi:type="dcterms:W3CDTF">2020-02-13T06:07:00Z</dcterms:created>
  <dcterms:modified xsi:type="dcterms:W3CDTF">2020-04-27T12:57:35Z</dcterms:modified>
</cp:coreProperties>
</file>