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MUON SHIELD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Current status and plans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155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6640"/>
            <a:ext cx="8596668" cy="43898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 Ton of GOS was purchased last </a:t>
            </a:r>
            <a:r>
              <a:rPr lang="en-US" dirty="0" smtClean="0"/>
              <a:t>year.</a:t>
            </a:r>
            <a:endParaRPr lang="en-US" dirty="0"/>
          </a:p>
          <a:p>
            <a:r>
              <a:rPr lang="en-US" dirty="0"/>
              <a:t>The contract with </a:t>
            </a:r>
            <a:r>
              <a:rPr lang="en-US" dirty="0" smtClean="0"/>
              <a:t>MPEI </a:t>
            </a:r>
            <a:r>
              <a:rPr lang="en-US" dirty="0"/>
              <a:t>was relaunched in 2019, but it is still on </a:t>
            </a:r>
            <a:r>
              <a:rPr lang="en-US" dirty="0" err="1"/>
              <a:t>Evsuykova</a:t>
            </a:r>
            <a:r>
              <a:rPr lang="en-US" dirty="0"/>
              <a:t> in </a:t>
            </a:r>
            <a:r>
              <a:rPr lang="en-US" dirty="0" smtClean="0"/>
              <a:t>DIRECTUM (task 6769674).</a:t>
            </a:r>
            <a:endParaRPr lang="en-US" dirty="0"/>
          </a:p>
          <a:p>
            <a:r>
              <a:rPr lang="en-US" dirty="0"/>
              <a:t>It was established new contacts with St. Petersburg State Marine Technical University (</a:t>
            </a:r>
            <a:r>
              <a:rPr lang="en-US" dirty="0" err="1"/>
              <a:t>SPbGMTU</a:t>
            </a:r>
            <a:r>
              <a:rPr lang="en-US" dirty="0"/>
              <a:t>). Contact person - Mikhail </a:t>
            </a:r>
            <a:r>
              <a:rPr lang="en-US" dirty="0" err="1"/>
              <a:t>Kuznetsov</a:t>
            </a:r>
            <a:r>
              <a:rPr lang="en-US" dirty="0"/>
              <a:t>, Head of Production Division, </a:t>
            </a:r>
            <a:r>
              <a:rPr lang="en-US" dirty="0" smtClean="0"/>
              <a:t>The </a:t>
            </a:r>
            <a:r>
              <a:rPr lang="en-US" dirty="0"/>
              <a:t>Institute of Laser and Welding Technologies </a:t>
            </a:r>
            <a:r>
              <a:rPr lang="en-US" dirty="0" smtClean="0"/>
              <a:t>(</a:t>
            </a:r>
            <a:r>
              <a:rPr lang="ru-RU" dirty="0" smtClean="0"/>
              <a:t>Институт лазерных и сварочных технологий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New geometry of MS utilizing Co-based alloy in the 1st section (field 2.2 T) and conventional steel </a:t>
            </a:r>
            <a:r>
              <a:rPr lang="ru-RU" dirty="0" smtClean="0"/>
              <a:t>(1.6 Т) </a:t>
            </a:r>
            <a:r>
              <a:rPr lang="en-US" dirty="0" smtClean="0"/>
              <a:t>at </a:t>
            </a:r>
            <a:r>
              <a:rPr lang="en-US" dirty="0"/>
              <a:t>the rest was proposed. </a:t>
            </a:r>
            <a:r>
              <a:rPr lang="en-US" dirty="0" smtClean="0"/>
              <a:t>The idea is considering from the magnetic fields point of view (calculating </a:t>
            </a:r>
            <a:r>
              <a:rPr lang="en-US" dirty="0"/>
              <a:t>magnetic fields for the new </a:t>
            </a:r>
            <a:r>
              <a:rPr lang="en-US" dirty="0" smtClean="0"/>
              <a:t>configuration).</a:t>
            </a:r>
            <a:endParaRPr lang="en-US" dirty="0"/>
          </a:p>
          <a:p>
            <a:r>
              <a:rPr lang="en-US" dirty="0"/>
              <a:t>The Study of new tool from </a:t>
            </a:r>
            <a:r>
              <a:rPr lang="en-US" dirty="0" smtClean="0"/>
              <a:t>Sergey </a:t>
            </a:r>
            <a:r>
              <a:rPr lang="en-US" dirty="0" err="1" smtClean="0"/>
              <a:t>Shirobokov</a:t>
            </a:r>
            <a:r>
              <a:rPr lang="en-US" dirty="0" smtClean="0"/>
              <a:t> </a:t>
            </a:r>
            <a:r>
              <a:rPr lang="en-US" dirty="0"/>
              <a:t>for muon </a:t>
            </a:r>
            <a:r>
              <a:rPr lang="en-US" dirty="0" smtClean="0"/>
              <a:t>paths </a:t>
            </a:r>
            <a:r>
              <a:rPr lang="en-US" dirty="0"/>
              <a:t>simulation.</a:t>
            </a:r>
          </a:p>
          <a:p>
            <a:r>
              <a:rPr lang="en-US" dirty="0" err="1"/>
              <a:t>Anastasiya</a:t>
            </a:r>
            <a:r>
              <a:rPr lang="en-US" dirty="0"/>
              <a:t> </a:t>
            </a:r>
            <a:r>
              <a:rPr lang="en-US" dirty="0" err="1"/>
              <a:t>Kalashnikova</a:t>
            </a:r>
            <a:r>
              <a:rPr lang="en-US" dirty="0"/>
              <a:t> is performing calculation magnetic field in frame of educational program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Prototype from UK should be delivered to CERN. Properties to be measured. Equipment is required: bipolar power source, </a:t>
            </a:r>
            <a:r>
              <a:rPr lang="en-US" dirty="0" err="1" smtClean="0"/>
              <a:t>fluxmeter</a:t>
            </a:r>
            <a:r>
              <a:rPr lang="en-US" dirty="0" smtClean="0"/>
              <a:t> (integrator).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680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STELL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larification </a:t>
            </a:r>
            <a:r>
              <a:rPr lang="en-US" dirty="0"/>
              <a:t>of material </a:t>
            </a:r>
            <a:r>
              <a:rPr lang="en-US" dirty="0" smtClean="0"/>
              <a:t>properties in different directions to sophistication of the simulation model.</a:t>
            </a:r>
            <a:endParaRPr lang="en-US" dirty="0"/>
          </a:p>
          <a:p>
            <a:r>
              <a:rPr lang="en-US" dirty="0" smtClean="0"/>
              <a:t>It was purchased 1 ton of GO steel which is enough to make several prototypes with different welding technologies:</a:t>
            </a:r>
          </a:p>
          <a:p>
            <a:r>
              <a:rPr lang="en-US" dirty="0" smtClean="0"/>
              <a:t>1) MPEI prototype using Electron Beam Welding technology (cost 3 </a:t>
            </a:r>
            <a:r>
              <a:rPr lang="en-US" dirty="0" err="1" smtClean="0"/>
              <a:t>mln</a:t>
            </a:r>
            <a:r>
              <a:rPr lang="en-US" dirty="0" smtClean="0"/>
              <a:t> Rub)</a:t>
            </a:r>
          </a:p>
          <a:p>
            <a:r>
              <a:rPr lang="en-US" dirty="0" smtClean="0"/>
              <a:t>Should be produced  700 x 500 mm frames (3 units). The muon scattering could be measured during </a:t>
            </a:r>
            <a:r>
              <a:rPr lang="en-US" dirty="0" err="1" smtClean="0"/>
              <a:t>testbeam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2) </a:t>
            </a:r>
            <a:r>
              <a:rPr lang="en-US" dirty="0" err="1" smtClean="0"/>
              <a:t>SPbGMTU</a:t>
            </a:r>
            <a:r>
              <a:rPr lang="en-US" dirty="0" smtClean="0"/>
              <a:t> prototype using Laser Welding technology (cost to be determined)</a:t>
            </a:r>
          </a:p>
          <a:p>
            <a:r>
              <a:rPr lang="en-US" dirty="0" smtClean="0"/>
              <a:t>The frame of the same size should be produced for magnetic properties measuring. If it is Ok, could be compared with EBW. 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282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St. Petersburg State Marine Technical University (</a:t>
            </a:r>
            <a:r>
              <a:rPr lang="ru-RU" dirty="0" err="1"/>
              <a:t>СПбГМТУ</a:t>
            </a:r>
            <a:r>
              <a:rPr lang="en-US" dirty="0"/>
              <a:t>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3460763"/>
            <a:ext cx="1856915" cy="3397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44" y="1561553"/>
            <a:ext cx="2546368" cy="5296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084" y="2668385"/>
            <a:ext cx="5852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experiments have been done by the end of 2019.</a:t>
            </a:r>
          </a:p>
          <a:p>
            <a:r>
              <a:rPr lang="en-US" dirty="0" smtClean="0"/>
              <a:t>The pack made of 15</a:t>
            </a:r>
            <a:r>
              <a:rPr lang="ru-RU" dirty="0" smtClean="0"/>
              <a:t> </a:t>
            </a:r>
            <a:r>
              <a:rPr lang="en-US" dirty="0" smtClean="0"/>
              <a:t>plates, the total thickness of the frame was 5 cm. </a:t>
            </a:r>
            <a:endParaRPr lang="en-US" dirty="0"/>
          </a:p>
          <a:p>
            <a:r>
              <a:rPr lang="en-US" dirty="0" smtClean="0"/>
              <a:t>The welding revealed some problems with joints due </a:t>
            </a:r>
            <a:r>
              <a:rPr lang="en-US" dirty="0"/>
              <a:t>to </a:t>
            </a:r>
            <a:r>
              <a:rPr lang="en-US" dirty="0" smtClean="0"/>
              <a:t>the assembly</a:t>
            </a:r>
            <a:r>
              <a:rPr lang="ru-RU" dirty="0" smtClean="0"/>
              <a:t> </a:t>
            </a:r>
            <a:r>
              <a:rPr lang="en-US" dirty="0" smtClean="0"/>
              <a:t>and fixing tools.</a:t>
            </a:r>
          </a:p>
          <a:p>
            <a:r>
              <a:rPr lang="en-US" dirty="0" smtClean="0"/>
              <a:t>Currently we are developing new tools.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819378"/>
            <a:ext cx="1918694" cy="255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2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EDUCATIONAL </a:t>
            </a:r>
            <a:r>
              <a:rPr lang="en-US" smtClean="0"/>
              <a:t>PART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Anastasiya</a:t>
            </a:r>
            <a:r>
              <a:rPr lang="en-US" dirty="0" smtClean="0"/>
              <a:t> </a:t>
            </a:r>
            <a:r>
              <a:rPr lang="en-US" dirty="0" err="1" smtClean="0"/>
              <a:t>Kalashnikova</a:t>
            </a:r>
            <a:r>
              <a:rPr lang="en-US" dirty="0" smtClean="0"/>
              <a:t> is bachelor student of 4</a:t>
            </a:r>
            <a:r>
              <a:rPr lang="en-US" baseline="30000" dirty="0" smtClean="0"/>
              <a:t>th</a:t>
            </a:r>
            <a:r>
              <a:rPr lang="en-US" dirty="0" smtClean="0"/>
              <a:t> year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1) Experimental investigation of angular distribution of the magnetic hysteresis of the GO steel (experimental set-up in </a:t>
            </a:r>
            <a:r>
              <a:rPr lang="en-US" dirty="0"/>
              <a:t>MPEI). T</a:t>
            </a:r>
            <a:r>
              <a:rPr lang="en-US" dirty="0" smtClean="0"/>
              <a:t>he </a:t>
            </a:r>
            <a:r>
              <a:rPr lang="en-US" dirty="0"/>
              <a:t>characteristics </a:t>
            </a:r>
            <a:r>
              <a:rPr lang="en-US" dirty="0" smtClean="0"/>
              <a:t>should be </a:t>
            </a:r>
            <a:r>
              <a:rPr lang="en-US" dirty="0"/>
              <a:t>taken </a:t>
            </a:r>
            <a:r>
              <a:rPr lang="en-US" dirty="0" smtClean="0"/>
              <a:t>for the </a:t>
            </a:r>
            <a:r>
              <a:rPr lang="en-US" dirty="0"/>
              <a:t>samples with a resolution of about 5-15 </a:t>
            </a:r>
            <a:r>
              <a:rPr lang="en-US" dirty="0" smtClean="0"/>
              <a:t>degrees.</a:t>
            </a:r>
          </a:p>
          <a:p>
            <a:r>
              <a:rPr lang="en-US" dirty="0" smtClean="0"/>
              <a:t>2)   Implementation of experimental data for the raw materials to the simulations of magnetic construction in COMSOL software. Setting up more accurate model for calculation of anisotropic alloys.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144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8378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</TotalTime>
  <Words>430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MUON SHIELD</vt:lpstr>
      <vt:lpstr>CURRENT STATUS</vt:lpstr>
      <vt:lpstr>GO STELL</vt:lpstr>
      <vt:lpstr>St. Petersburg State Marine Technical University (СПбГМТУ)</vt:lpstr>
      <vt:lpstr>EDUCATIONAL PART</vt:lpstr>
      <vt:lpstr>Презентация PowerPoint</vt:lpstr>
    </vt:vector>
  </TitlesOfParts>
  <Company>NUST MISiS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SHIELD</dc:title>
  <dc:creator>Mikhail Gorshenkov</dc:creator>
  <cp:lastModifiedBy>Mikhail Gorshenkov</cp:lastModifiedBy>
  <cp:revision>11</cp:revision>
  <dcterms:created xsi:type="dcterms:W3CDTF">2020-02-11T14:07:28Z</dcterms:created>
  <dcterms:modified xsi:type="dcterms:W3CDTF">2020-02-11T20:16:38Z</dcterms:modified>
</cp:coreProperties>
</file>