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51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F"/>
    <a:srgbClr val="FFF1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6" autoAdjust="0"/>
    <p:restoredTop sz="91741" autoAdjust="0"/>
  </p:normalViewPr>
  <p:slideViewPr>
    <p:cSldViewPr>
      <p:cViewPr varScale="1">
        <p:scale>
          <a:sx n="99" d="100"/>
          <a:sy n="99" d="100"/>
        </p:scale>
        <p:origin x="111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991EC-CF95-4D47-B047-28187202B4D1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8DA81-BE3A-4D0C-9782-97DE98C9F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206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7858A-24B5-4335-A5BD-3C5898F4FC7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9935E-F0EE-453F-B3F3-284B21E97E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822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/>
              <a:t>18th June 2014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6E320C-7EEE-41BA-83C3-A1A62E72CAE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94DA09C-488C-4FF5-8FEE-ED006594D2A5}"/>
              </a:ext>
            </a:extLst>
          </p:cNvPr>
          <p:cNvGrpSpPr/>
          <p:nvPr userDrawn="1"/>
        </p:nvGrpSpPr>
        <p:grpSpPr>
          <a:xfrm>
            <a:off x="755577" y="6235479"/>
            <a:ext cx="1296143" cy="514350"/>
            <a:chOff x="539553" y="6235479"/>
            <a:chExt cx="1296143" cy="51435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37131C1-C01E-4F69-94CA-12FEC907B885}"/>
                </a:ext>
              </a:extLst>
            </p:cNvPr>
            <p:cNvSpPr/>
            <p:nvPr userDrawn="1"/>
          </p:nvSpPr>
          <p:spPr>
            <a:xfrm>
              <a:off x="539553" y="6235479"/>
              <a:ext cx="1296143" cy="51435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FA9E594-00DF-4A24-83AD-D0EE0464E3AC}"/>
                </a:ext>
              </a:extLst>
            </p:cNvPr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60" y="6235479"/>
              <a:ext cx="1036320" cy="50355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18th June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18th June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84784"/>
            <a:ext cx="7772400" cy="4680520"/>
          </a:xfrm>
        </p:spPr>
        <p:txBody>
          <a:bodyPr/>
          <a:lstStyle>
            <a:lvl1pPr>
              <a:buClr>
                <a:schemeClr val="accent5">
                  <a:lumMod val="75000"/>
                </a:schemeClr>
              </a:buCl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18th June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/>
            </a:lvl1pPr>
            <a:extLst/>
          </a:lstStyle>
          <a:p>
            <a:fld id="{C7D386BE-265B-4E18-98CB-BDCE8D4E64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18th June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2800" b="0" cap="none" spc="-150" baseline="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18th June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280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>
            <a:normAutofit/>
          </a:bodyPr>
          <a:lstStyle>
            <a:lvl1pPr marL="73152" indent="0" algn="l">
              <a:buNone/>
              <a:defRPr sz="20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>
            <a:normAutofit/>
          </a:bodyPr>
          <a:lstStyle>
            <a:lvl1pPr marL="73152" indent="0">
              <a:buNone/>
              <a:defRPr sz="20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18th June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2800" cap="none" baseline="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18th June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18th June 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18th June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r>
              <a:rPr lang="en-US"/>
              <a:t>18th June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/>
              <a:t>18th June 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0BA22DC-FB0C-4741-87DC-914C27F56B0A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F7E5374-5F9D-4AB3-A240-9311E21AB6E2}"/>
              </a:ext>
            </a:extLst>
          </p:cNvPr>
          <p:cNvGrpSpPr/>
          <p:nvPr userDrawn="1"/>
        </p:nvGrpSpPr>
        <p:grpSpPr>
          <a:xfrm>
            <a:off x="755577" y="6235479"/>
            <a:ext cx="1296143" cy="514350"/>
            <a:chOff x="539553" y="6235479"/>
            <a:chExt cx="1296143" cy="51435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3C0E621-0DEC-4260-8508-9460DE775195}"/>
                </a:ext>
              </a:extLst>
            </p:cNvPr>
            <p:cNvSpPr/>
            <p:nvPr userDrawn="1"/>
          </p:nvSpPr>
          <p:spPr>
            <a:xfrm>
              <a:off x="539553" y="6235479"/>
              <a:ext cx="1296143" cy="51435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4B4A26F-EE37-4BF5-A418-27F0E73205CD}"/>
                </a:ext>
              </a:extLst>
            </p:cNvPr>
            <p:cNvPicPr/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60" y="6235479"/>
              <a:ext cx="1036320" cy="50355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2800" kern="1200" spc="-1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accent5">
            <a:lumMod val="75000"/>
          </a:schemeClr>
        </a:buClr>
        <a:buSzPct val="95000"/>
        <a:buFont typeface="Wingdings"/>
        <a:buChar char=""/>
        <a:defRPr kumimoji="0"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914400"/>
          </a:xfrm>
        </p:spPr>
        <p:txBody>
          <a:bodyPr/>
          <a:lstStyle/>
          <a:p>
            <a:r>
              <a:rPr lang="en-GB" dirty="0"/>
              <a:t>Proposed </a:t>
            </a:r>
            <a:r>
              <a:rPr lang="en-GB" dirty="0" err="1"/>
              <a:t>Kallisto</a:t>
            </a:r>
            <a:r>
              <a:rPr lang="en-GB" dirty="0"/>
              <a:t> Objectives and Activity for 2020/21</a:t>
            </a:r>
            <a:endParaRPr lang="en-GB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08720"/>
            <a:ext cx="7772400" cy="5616624"/>
          </a:xfrm>
        </p:spPr>
        <p:txBody>
          <a:bodyPr>
            <a:normAutofit fontScale="85000" lnSpcReduction="20000"/>
          </a:bodyPr>
          <a:lstStyle/>
          <a:p>
            <a:pPr marL="68580" indent="0" algn="ctr">
              <a:buNone/>
            </a:pPr>
            <a:r>
              <a:rPr lang="en-GB" b="1" i="1" dirty="0">
                <a:solidFill>
                  <a:srgbClr val="C00000"/>
                </a:solidFill>
              </a:rPr>
              <a:t>Objective: Establish in Geant4 set of classes which can flexibly record particle phase-space (PS) information for analysis or to be used as a source in subsequent simulations</a:t>
            </a:r>
          </a:p>
          <a:p>
            <a:pPr marL="68580" indent="0">
              <a:buNone/>
            </a:pPr>
            <a:r>
              <a:rPr lang="en-GB" b="1" i="1" dirty="0"/>
              <a:t>2020</a:t>
            </a:r>
          </a:p>
          <a:p>
            <a:r>
              <a:rPr lang="en-GB" dirty="0"/>
              <a:t>Define a brief set of requirements on what needs to be recorded, set out use-cases, and propose technical solution (5-10 page document, no more!)</a:t>
            </a:r>
          </a:p>
          <a:p>
            <a:pPr lvl="1"/>
            <a:r>
              <a:rPr lang="en-GB" dirty="0"/>
              <a:t>Discuss with Generic Processes and Persistency ( + other?) category coordinators</a:t>
            </a:r>
          </a:p>
          <a:p>
            <a:pPr lvl="1"/>
            <a:r>
              <a:rPr lang="en-GB" dirty="0"/>
              <a:t>The intention is to re-use as much as possible similar work in GRAS</a:t>
            </a:r>
          </a:p>
          <a:p>
            <a:r>
              <a:rPr lang="en-GB" dirty="0"/>
              <a:t>Establish a set of classes to retain particle PS info</a:t>
            </a:r>
          </a:p>
          <a:p>
            <a:r>
              <a:rPr lang="en-GB" dirty="0"/>
              <a:t>Investigate thread-safe utilities to save PS data</a:t>
            </a:r>
          </a:p>
          <a:p>
            <a:pPr lvl="1"/>
            <a:r>
              <a:rPr lang="en-GB" dirty="0"/>
              <a:t>HDF5?, FITS?  Note we have done this with ROOT in GRAS for single-thread mode, but Makoto warns ROOT is </a:t>
            </a:r>
            <a:r>
              <a:rPr lang="en-GB" u="sng" dirty="0"/>
              <a:t>not</a:t>
            </a:r>
            <a:r>
              <a:rPr lang="en-GB" dirty="0"/>
              <a:t> thread-safe</a:t>
            </a:r>
          </a:p>
          <a:p>
            <a:r>
              <a:rPr lang="en-GB" dirty="0"/>
              <a:t>Create PS interface to at least one file format and demonstrate its use</a:t>
            </a:r>
          </a:p>
          <a:p>
            <a:r>
              <a:rPr lang="en-GB" dirty="0"/>
              <a:t>Produce first examples to demonstrate use-cases together with regression test cases</a:t>
            </a:r>
          </a:p>
          <a:p>
            <a:pPr marL="68580" indent="0">
              <a:buNone/>
            </a:pPr>
            <a:r>
              <a:rPr lang="en-GB" sz="2100" b="1" i="1" dirty="0"/>
              <a:t>2021</a:t>
            </a:r>
          </a:p>
          <a:p>
            <a:r>
              <a:rPr lang="en-GB" dirty="0"/>
              <a:t>Create primary generator class(es) to extract particle PS info and use as 2</a:t>
            </a:r>
            <a:r>
              <a:rPr lang="en-GB" baseline="30000" dirty="0"/>
              <a:t>nd</a:t>
            </a:r>
            <a:r>
              <a:rPr lang="en-GB" dirty="0"/>
              <a:t> stage simulation</a:t>
            </a:r>
          </a:p>
          <a:p>
            <a:r>
              <a:rPr lang="en-GB" dirty="0"/>
              <a:t>Introduce variance reduction techniques/controls using multiple resampling</a:t>
            </a:r>
          </a:p>
          <a:p>
            <a:r>
              <a:rPr lang="en-GB" dirty="0"/>
              <a:t>Extend PS file interfaces to other file formats (based on G4 recommendations)</a:t>
            </a:r>
          </a:p>
          <a:p>
            <a:r>
              <a:rPr lang="en-GB" dirty="0"/>
              <a:t>Produce final version of examples to demonstrate use-cases and test cases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6858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880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28546</TotalTime>
  <Words>210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Consolas</vt:lpstr>
      <vt:lpstr>Corbel</vt:lpstr>
      <vt:lpstr>Wingdings</vt:lpstr>
      <vt:lpstr>Wingdings 2</vt:lpstr>
      <vt:lpstr>Wingdings 3</vt:lpstr>
      <vt:lpstr>Metro</vt:lpstr>
      <vt:lpstr>Proposed Kallisto Objectives and Activity for 2020/21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CIRSOS Meeting Slides</dc:title>
  <dc:creator>Pete</dc:creator>
  <cp:lastModifiedBy>Pete Truscott</cp:lastModifiedBy>
  <cp:revision>720</cp:revision>
  <dcterms:created xsi:type="dcterms:W3CDTF">2012-07-23T10:25:33Z</dcterms:created>
  <dcterms:modified xsi:type="dcterms:W3CDTF">2020-02-17T09:16:12Z</dcterms:modified>
</cp:coreProperties>
</file>