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3" r:id="rId4"/>
    <p:sldId id="259" r:id="rId5"/>
    <p:sldId id="261" r:id="rId6"/>
    <p:sldId id="264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816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20.02.2020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14876" y="1357298"/>
            <a:ext cx="3786214" cy="1828800"/>
          </a:xfrm>
        </p:spPr>
        <p:txBody>
          <a:bodyPr/>
          <a:lstStyle/>
          <a:p>
            <a:r>
              <a:rPr lang="fr-FR" dirty="0" err="1" smtClean="0"/>
              <a:t>Presentation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Рисунок 6" descr="DessinCERN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1643050"/>
            <a:ext cx="2881797" cy="407194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Who</a:t>
            </a:r>
            <a:r>
              <a:rPr lang="fr-FR" dirty="0" smtClean="0"/>
              <a:t> </a:t>
            </a:r>
            <a:r>
              <a:rPr lang="fr-FR" dirty="0" err="1" smtClean="0"/>
              <a:t>am</a:t>
            </a:r>
            <a:r>
              <a:rPr lang="fr-FR" dirty="0" smtClean="0"/>
              <a:t> I?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800" dirty="0" err="1" smtClean="0">
                <a:latin typeface="Carlito" pitchFamily="34" charset="0"/>
                <a:cs typeface="Carlito" pitchFamily="34" charset="0"/>
              </a:rPr>
              <a:t>My</a:t>
            </a:r>
            <a:r>
              <a:rPr lang="fr-FR" sz="2800" dirty="0" smtClean="0">
                <a:latin typeface="Carlito" pitchFamily="34" charset="0"/>
                <a:cs typeface="Carlito" pitchFamily="34" charset="0"/>
              </a:rPr>
              <a:t> </a:t>
            </a:r>
            <a:r>
              <a:rPr lang="fr-FR" sz="2800" dirty="0" err="1" smtClean="0">
                <a:latin typeface="Carlito" pitchFamily="34" charset="0"/>
                <a:cs typeface="Carlito" pitchFamily="34" charset="0"/>
              </a:rPr>
              <a:t>name</a:t>
            </a:r>
            <a:r>
              <a:rPr lang="fr-FR" sz="2800" dirty="0" smtClean="0">
                <a:latin typeface="Carlito" pitchFamily="34" charset="0"/>
                <a:cs typeface="Carlito" pitchFamily="34" charset="0"/>
              </a:rPr>
              <a:t> </a:t>
            </a:r>
            <a:r>
              <a:rPr lang="fr-FR" sz="2800" dirty="0" err="1" smtClean="0">
                <a:latin typeface="Carlito" pitchFamily="34" charset="0"/>
                <a:cs typeface="Carlito" pitchFamily="34" charset="0"/>
              </a:rPr>
              <a:t>is</a:t>
            </a:r>
            <a:r>
              <a:rPr lang="fr-FR" sz="2800" dirty="0" smtClean="0">
                <a:latin typeface="Carlito" pitchFamily="34" charset="0"/>
                <a:cs typeface="Carlito" pitchFamily="34" charset="0"/>
              </a:rPr>
              <a:t> Ekaterina </a:t>
            </a:r>
            <a:r>
              <a:rPr lang="fr-FR" sz="2800" dirty="0" err="1" smtClean="0">
                <a:latin typeface="Carlito" pitchFamily="34" charset="0"/>
                <a:cs typeface="Carlito" pitchFamily="34" charset="0"/>
              </a:rPr>
              <a:t>Tkatchenko</a:t>
            </a:r>
            <a:endParaRPr lang="fr-FR" sz="2800" dirty="0" smtClean="0">
              <a:latin typeface="Carlito" pitchFamily="34" charset="0"/>
              <a:cs typeface="Carlito" pitchFamily="34" charset="0"/>
            </a:endParaRPr>
          </a:p>
          <a:p>
            <a:r>
              <a:rPr lang="fr-FR" sz="2800" dirty="0" err="1" smtClean="0">
                <a:latin typeface="Carlito" pitchFamily="34" charset="0"/>
                <a:cs typeface="Carlito" pitchFamily="34" charset="0"/>
              </a:rPr>
              <a:t>I’m</a:t>
            </a:r>
            <a:r>
              <a:rPr lang="fr-FR" sz="2800" dirty="0" smtClean="0">
                <a:latin typeface="Carlito" pitchFamily="34" charset="0"/>
                <a:cs typeface="Carlito" pitchFamily="34" charset="0"/>
              </a:rPr>
              <a:t> 15 </a:t>
            </a:r>
            <a:r>
              <a:rPr lang="fr-FR" sz="2800" dirty="0" err="1" smtClean="0">
                <a:latin typeface="Carlito" pitchFamily="34" charset="0"/>
                <a:cs typeface="Carlito" pitchFamily="34" charset="0"/>
              </a:rPr>
              <a:t>Years</a:t>
            </a:r>
            <a:r>
              <a:rPr lang="fr-FR" sz="2800" dirty="0" smtClean="0">
                <a:latin typeface="Carlito" pitchFamily="34" charset="0"/>
                <a:cs typeface="Carlito" pitchFamily="34" charset="0"/>
              </a:rPr>
              <a:t> </a:t>
            </a:r>
            <a:r>
              <a:rPr lang="fr-FR" sz="2800" dirty="0" err="1" smtClean="0">
                <a:latin typeface="Carlito" pitchFamily="34" charset="0"/>
                <a:cs typeface="Carlito" pitchFamily="34" charset="0"/>
              </a:rPr>
              <a:t>old</a:t>
            </a:r>
            <a:endParaRPr lang="fr-FR" sz="2800" dirty="0" smtClean="0">
              <a:latin typeface="Carlito" pitchFamily="34" charset="0"/>
              <a:cs typeface="Carlito" pitchFamily="34" charset="0"/>
            </a:endParaRPr>
          </a:p>
          <a:p>
            <a:r>
              <a:rPr lang="fr-FR" sz="2800" dirty="0" smtClean="0">
                <a:latin typeface="Carlito" pitchFamily="34" charset="0"/>
                <a:cs typeface="Carlito" pitchFamily="34" charset="0"/>
              </a:rPr>
              <a:t>I live in France </a:t>
            </a:r>
          </a:p>
          <a:p>
            <a:r>
              <a:rPr lang="fr-FR" sz="2800" dirty="0" err="1" smtClean="0">
                <a:latin typeface="Carlito" pitchFamily="34" charset="0"/>
                <a:cs typeface="Carlito" pitchFamily="34" charset="0"/>
              </a:rPr>
              <a:t>I’m</a:t>
            </a:r>
            <a:r>
              <a:rPr lang="fr-FR" sz="2800" dirty="0" smtClean="0">
                <a:latin typeface="Carlito" pitchFamily="34" charset="0"/>
                <a:cs typeface="Carlito" pitchFamily="34" charset="0"/>
              </a:rPr>
              <a:t> </a:t>
            </a:r>
            <a:r>
              <a:rPr lang="fr-FR" sz="2800" dirty="0" err="1" smtClean="0">
                <a:latin typeface="Carlito" pitchFamily="34" charset="0"/>
                <a:cs typeface="Carlito" pitchFamily="34" charset="0"/>
              </a:rPr>
              <a:t>from</a:t>
            </a:r>
            <a:r>
              <a:rPr lang="fr-FR" sz="2800" dirty="0" smtClean="0">
                <a:latin typeface="Carlito" pitchFamily="34" charset="0"/>
                <a:cs typeface="Carlito" pitchFamily="34" charset="0"/>
              </a:rPr>
              <a:t> </a:t>
            </a:r>
            <a:r>
              <a:rPr lang="fr-FR" sz="2800" dirty="0" err="1" smtClean="0">
                <a:latin typeface="Carlito" pitchFamily="34" charset="0"/>
                <a:cs typeface="Carlito" pitchFamily="34" charset="0"/>
              </a:rPr>
              <a:t>Russia</a:t>
            </a:r>
            <a:endParaRPr lang="ru-RU" sz="2800" dirty="0">
              <a:latin typeface="Carlito" pitchFamily="34" charset="0"/>
              <a:cs typeface="Carlito" pitchFamily="34" charset="0"/>
            </a:endParaRPr>
          </a:p>
        </p:txBody>
      </p:sp>
      <p:pic>
        <p:nvPicPr>
          <p:cNvPr id="4" name="Рисунок 3" descr="DessinCERN2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7884" y="3071810"/>
            <a:ext cx="2817810" cy="281781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I </a:t>
            </a:r>
            <a:r>
              <a:rPr lang="fr-FR" dirty="0" err="1" smtClean="0"/>
              <a:t>like</a:t>
            </a:r>
            <a:r>
              <a:rPr lang="fr-FR" dirty="0" smtClean="0"/>
              <a:t> </a:t>
            </a:r>
            <a:r>
              <a:rPr lang="fr-FR" dirty="0" err="1" smtClean="0"/>
              <a:t>drawing</a:t>
            </a:r>
            <a:r>
              <a:rPr lang="fr-FR" dirty="0" smtClean="0"/>
              <a:t>, </a:t>
            </a:r>
            <a:r>
              <a:rPr lang="fr-FR" dirty="0" err="1" smtClean="0"/>
              <a:t>play</a:t>
            </a:r>
            <a:r>
              <a:rPr lang="fr-FR" dirty="0" smtClean="0"/>
              <a:t> </a:t>
            </a:r>
            <a:r>
              <a:rPr lang="fr-FR" dirty="0" err="1" smtClean="0"/>
              <a:t>guitar</a:t>
            </a:r>
            <a:endParaRPr lang="fr-FR" dirty="0" smtClean="0"/>
          </a:p>
          <a:p>
            <a:r>
              <a:rPr lang="fr-FR" dirty="0" err="1" smtClean="0"/>
              <a:t>I’m</a:t>
            </a:r>
            <a:r>
              <a:rPr lang="fr-FR" dirty="0" smtClean="0"/>
              <a:t> in the international middle </a:t>
            </a:r>
            <a:r>
              <a:rPr lang="fr-FR" dirty="0" err="1" smtClean="0"/>
              <a:t>school</a:t>
            </a:r>
            <a:r>
              <a:rPr lang="fr-FR" dirty="0" smtClean="0"/>
              <a:t> in </a:t>
            </a:r>
            <a:r>
              <a:rPr lang="fr-FR" dirty="0" err="1" smtClean="0"/>
              <a:t>Ferney</a:t>
            </a:r>
            <a:r>
              <a:rPr lang="fr-FR" dirty="0" smtClean="0"/>
              <a:t> </a:t>
            </a:r>
            <a:r>
              <a:rPr lang="fr-FR" dirty="0" smtClean="0"/>
              <a:t>Voltaire</a:t>
            </a:r>
          </a:p>
          <a:p>
            <a:r>
              <a:rPr lang="fr-FR" dirty="0" err="1" smtClean="0"/>
              <a:t>At</a:t>
            </a:r>
            <a:r>
              <a:rPr lang="fr-FR" dirty="0" smtClean="0"/>
              <a:t> </a:t>
            </a:r>
            <a:r>
              <a:rPr lang="fr-FR" dirty="0" err="1" smtClean="0"/>
              <a:t>school</a:t>
            </a:r>
            <a:r>
              <a:rPr lang="fr-FR" dirty="0" smtClean="0"/>
              <a:t> i </a:t>
            </a:r>
            <a:r>
              <a:rPr lang="fr-FR" dirty="0" err="1" smtClean="0"/>
              <a:t>like</a:t>
            </a:r>
            <a:r>
              <a:rPr lang="fr-FR" dirty="0" smtClean="0"/>
              <a:t> biologie</a:t>
            </a:r>
            <a:endParaRPr lang="ru-RU" dirty="0"/>
          </a:p>
        </p:txBody>
      </p:sp>
      <p:pic>
        <p:nvPicPr>
          <p:cNvPr id="4" name="Рисунок 3" descr="DessinCERN3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3504" y="2143116"/>
            <a:ext cx="3643338" cy="364333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stage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In the CERN stage i </a:t>
            </a:r>
            <a:r>
              <a:rPr lang="fr-FR" dirty="0" err="1" smtClean="0"/>
              <a:t>like</a:t>
            </a:r>
            <a:r>
              <a:rPr lang="fr-FR" dirty="0" smtClean="0"/>
              <a:t> the </a:t>
            </a:r>
            <a:r>
              <a:rPr lang="fr-FR" dirty="0" err="1" smtClean="0"/>
              <a:t>most</a:t>
            </a:r>
            <a:r>
              <a:rPr lang="fr-FR" dirty="0" smtClean="0"/>
              <a:t>:</a:t>
            </a:r>
          </a:p>
          <a:p>
            <a:r>
              <a:rPr lang="fr-FR" dirty="0" smtClean="0"/>
              <a:t>S’Cool </a:t>
            </a:r>
            <a:r>
              <a:rPr lang="fr-FR" dirty="0" err="1" smtClean="0"/>
              <a:t>lab</a:t>
            </a:r>
            <a:endParaRPr lang="fr-FR" dirty="0" smtClean="0"/>
          </a:p>
          <a:p>
            <a:r>
              <a:rPr lang="fr-FR" dirty="0" smtClean="0"/>
              <a:t>Escape room</a:t>
            </a:r>
          </a:p>
          <a:p>
            <a:r>
              <a:rPr lang="fr-FR" dirty="0" err="1" smtClean="0"/>
              <a:t>Visit</a:t>
            </a:r>
            <a:r>
              <a:rPr lang="fr-FR" dirty="0" smtClean="0"/>
              <a:t> to </a:t>
            </a:r>
            <a:r>
              <a:rPr lang="fr-FR" dirty="0" err="1" smtClean="0"/>
              <a:t>Microcosm</a:t>
            </a:r>
            <a:r>
              <a:rPr lang="fr-FR" dirty="0" smtClean="0"/>
              <a:t> </a:t>
            </a:r>
          </a:p>
          <a:p>
            <a:endParaRPr lang="fr-FR" dirty="0" smtClean="0"/>
          </a:p>
          <a:p>
            <a:pPr>
              <a:buNone/>
            </a:pPr>
            <a:endParaRPr lang="fr-FR" dirty="0" smtClean="0"/>
          </a:p>
        </p:txBody>
      </p:sp>
      <p:pic>
        <p:nvPicPr>
          <p:cNvPr id="4" name="Рисунок 3" descr="DessinCERN4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7818" y="2786058"/>
            <a:ext cx="3603628" cy="360362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Futur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I </a:t>
            </a:r>
            <a:r>
              <a:rPr lang="fr-FR" dirty="0" err="1" smtClean="0"/>
              <a:t>think</a:t>
            </a:r>
            <a:r>
              <a:rPr lang="fr-FR" dirty="0" smtClean="0"/>
              <a:t> </a:t>
            </a:r>
            <a:r>
              <a:rPr lang="fr-FR" dirty="0" err="1" smtClean="0"/>
              <a:t>that</a:t>
            </a:r>
            <a:r>
              <a:rPr lang="fr-FR" dirty="0" smtClean="0"/>
              <a:t> 5 </a:t>
            </a:r>
            <a:r>
              <a:rPr lang="fr-FR" dirty="0" err="1" smtClean="0"/>
              <a:t>years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</a:t>
            </a:r>
            <a:r>
              <a:rPr lang="fr-FR" dirty="0" err="1" smtClean="0"/>
              <a:t>now</a:t>
            </a:r>
            <a:r>
              <a:rPr lang="fr-FR" dirty="0" smtClean="0"/>
              <a:t> i </a:t>
            </a:r>
            <a:r>
              <a:rPr lang="fr-FR" dirty="0" err="1" smtClean="0"/>
              <a:t>would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in a </a:t>
            </a:r>
            <a:r>
              <a:rPr lang="fr-FR" dirty="0" err="1" smtClean="0"/>
              <a:t>university</a:t>
            </a:r>
            <a:r>
              <a:rPr lang="fr-FR" dirty="0" smtClean="0"/>
              <a:t> of </a:t>
            </a:r>
            <a:r>
              <a:rPr lang="fr-FR" dirty="0" err="1" smtClean="0"/>
              <a:t>psychology</a:t>
            </a:r>
            <a:r>
              <a:rPr lang="fr-FR" dirty="0" smtClean="0"/>
              <a:t>.</a:t>
            </a:r>
            <a:endParaRPr lang="ru-RU" dirty="0"/>
          </a:p>
        </p:txBody>
      </p:sp>
      <p:pic>
        <p:nvPicPr>
          <p:cNvPr id="4" name="Рисунок 3" descr="DessinCERN5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628" y="3000372"/>
            <a:ext cx="3389314" cy="338931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 </a:t>
            </a:r>
            <a:endParaRPr lang="ru-RU" dirty="0"/>
          </a:p>
        </p:txBody>
      </p:sp>
      <p:pic>
        <p:nvPicPr>
          <p:cNvPr id="5" name="Содержимое 4" descr="DessinCERN6.t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29058" y="1571612"/>
            <a:ext cx="3967170" cy="3967170"/>
          </a:xfrm>
        </p:spPr>
      </p:pic>
      <p:sp>
        <p:nvSpPr>
          <p:cNvPr id="6" name="TextBox 5"/>
          <p:cNvSpPr txBox="1"/>
          <p:nvPr/>
        </p:nvSpPr>
        <p:spPr>
          <a:xfrm>
            <a:off x="500034" y="2000240"/>
            <a:ext cx="2857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END</a:t>
            </a:r>
            <a:endParaRPr lang="ru-RU" sz="2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100</TotalTime>
  <Words>77</Words>
  <PresentationFormat>Экран 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Поток</vt:lpstr>
      <vt:lpstr>Presentation</vt:lpstr>
      <vt:lpstr>Who am I?</vt:lpstr>
      <vt:lpstr>Слайд 3</vt:lpstr>
      <vt:lpstr>stage</vt:lpstr>
      <vt:lpstr>Futur 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екатерина</dc:creator>
  <cp:lastModifiedBy>екатерина</cp:lastModifiedBy>
  <cp:revision>12</cp:revision>
  <dcterms:created xsi:type="dcterms:W3CDTF">2020-02-19T20:09:31Z</dcterms:created>
  <dcterms:modified xsi:type="dcterms:W3CDTF">2020-02-20T21:08:30Z</dcterms:modified>
</cp:coreProperties>
</file>