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Proxima Nova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roximaNova-bold.fntdata"/><Relationship Id="rId12" Type="http://schemas.openxmlformats.org/officeDocument/2006/relationships/font" Target="fonts/ProximaNov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boldItalic.fntdata"/><Relationship Id="rId14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947db717153b983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947db717153b983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d4341e951e4e3d4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d4341e951e4e3d4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947db717153b983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947db717153b983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d4341e951e4e3d4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d4341e951e4e3d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d4341e951e4e3d4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d4341e951e4e3d4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1.jpg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10.jpg"/><Relationship Id="rId5" Type="http://schemas.openxmlformats.org/officeDocument/2006/relationships/image" Target="../media/image4.jpg"/><Relationship Id="rId6" Type="http://schemas.openxmlformats.org/officeDocument/2006/relationships/image" Target="../media/image9.jpg"/><Relationship Id="rId7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Cern internship presentation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510450" y="374374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About myself</a:t>
            </a:r>
            <a:endParaRPr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8550" y="374374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1834" y="2816486"/>
            <a:ext cx="4064011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447" y="1590272"/>
            <a:ext cx="2526300" cy="292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510450" y="387626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In five years...</a:t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3050" y="387626"/>
            <a:ext cx="3230501" cy="3672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8104" y="1318825"/>
            <a:ext cx="3524745" cy="274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46762" y="687973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The good parts of the programme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959180">
            <a:off x="5704223" y="2747773"/>
            <a:ext cx="3007661" cy="2020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4">
            <a:off x="346738" y="1466791"/>
            <a:ext cx="2492149" cy="186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33403" y="1466772"/>
            <a:ext cx="1610592" cy="120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 rotWithShape="1">
          <a:blip r:embed="rId6">
            <a:alphaModFix/>
          </a:blip>
          <a:srcRect b="31963" l="0" r="0" t="0"/>
          <a:stretch/>
        </p:blipFill>
        <p:spPr>
          <a:xfrm>
            <a:off x="600524" y="3154712"/>
            <a:ext cx="3145172" cy="1604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 rotWithShape="1">
          <a:blip r:embed="rId7">
            <a:alphaModFix/>
          </a:blip>
          <a:srcRect b="9835" l="12710" r="25587" t="16931"/>
          <a:stretch/>
        </p:blipFill>
        <p:spPr>
          <a:xfrm>
            <a:off x="3809625" y="1555043"/>
            <a:ext cx="1610598" cy="254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298415" y="374374"/>
            <a:ext cx="5744700" cy="897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What could be improved?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216" y="1272278"/>
            <a:ext cx="3516900" cy="351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1" y="1272274"/>
            <a:ext cx="4292155" cy="3219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Questions?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